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media/image2.jpg" ContentType="image/jpeg"/>
  <Override PartName="/ppt/media/image4.jpg" ContentType="image/jpeg"/>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media/image71.jpg" ContentType="image/jpg"/>
  <Override PartName="/ppt/media/image72.jpg" ContentType="image/jpg"/>
  <Override PartName="/ppt/media/image90.jpg" ContentType="image/jpg"/>
  <Override PartName="/ppt/media/image118.jpg" ContentType="image/jpg"/>
  <Override PartName="/ppt/media/image119.jpg" ContentType="image/jpg"/>
  <Override PartName="/ppt/media/image137.jpg" ContentType="image/jpg"/>
  <Override PartName="/ppt/media/image138.jpg" ContentType="image/jpg"/>
  <Override PartName="/ppt/media/image139.jpg" ContentType="image/jpg"/>
  <Override PartName="/ppt/media/image140.jpg" ContentType="image/jpg"/>
  <Override PartName="/ppt/media/image141.jpg" ContentType="image/jpg"/>
  <Override PartName="/ppt/media/image142.jpg" ContentType="image/jpg"/>
  <Override PartName="/ppt/media/image143.jpg" ContentType="image/jpg"/>
  <Override PartName="/ppt/media/image144.jpg" ContentType="image/jpg"/>
  <Override PartName="/ppt/media/image145.jpg" ContentType="image/jpg"/>
  <Override PartName="/ppt/media/image146.jpg" ContentType="image/jpg"/>
  <Override PartName="/ppt/media/image147.jpg" ContentType="image/jpg"/>
  <Override PartName="/ppt/media/image148.jpg" ContentType="image/jpg"/>
  <Override PartName="/ppt/media/image149.jpg" ContentType="image/jpg"/>
  <Override PartName="/ppt/media/image150.jpg" ContentType="image/jpg"/>
  <Override PartName="/ppt/media/image151.jpg" ContentType="image/jpg"/>
  <Override PartName="/ppt/media/image152.jpg" ContentType="image/jpg"/>
  <Override PartName="/ppt/media/image153.jpg" ContentType="image/jpg"/>
  <Override PartName="/ppt/notesSlides/notesSlide17.xml" ContentType="application/vnd.openxmlformats-officedocument.presentationml.notesSlide+xml"/>
  <Override PartName="/ppt/media/image179.jpg" ContentType="image/jpeg"/>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media/image186.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3" r:id="rId3"/>
  </p:sldMasterIdLst>
  <p:notesMasterIdLst>
    <p:notesMasterId r:id="rId90"/>
  </p:notesMasterIdLst>
  <p:sldIdLst>
    <p:sldId id="256" r:id="rId4"/>
    <p:sldId id="276" r:id="rId5"/>
    <p:sldId id="277" r:id="rId6"/>
    <p:sldId id="278" r:id="rId7"/>
    <p:sldId id="418" r:id="rId8"/>
    <p:sldId id="271" r:id="rId9"/>
    <p:sldId id="274" r:id="rId10"/>
    <p:sldId id="272" r:id="rId11"/>
    <p:sldId id="311" r:id="rId12"/>
    <p:sldId id="308" r:id="rId13"/>
    <p:sldId id="297" r:id="rId14"/>
    <p:sldId id="287" r:id="rId15"/>
    <p:sldId id="285" r:id="rId16"/>
    <p:sldId id="299" r:id="rId17"/>
    <p:sldId id="302" r:id="rId18"/>
    <p:sldId id="301" r:id="rId19"/>
    <p:sldId id="310" r:id="rId20"/>
    <p:sldId id="298" r:id="rId21"/>
    <p:sldId id="300" r:id="rId22"/>
    <p:sldId id="304" r:id="rId23"/>
    <p:sldId id="312" r:id="rId24"/>
    <p:sldId id="305" r:id="rId25"/>
    <p:sldId id="292" r:id="rId26"/>
    <p:sldId id="313" r:id="rId27"/>
    <p:sldId id="314" r:id="rId28"/>
    <p:sldId id="393" r:id="rId29"/>
    <p:sldId id="315" r:id="rId30"/>
    <p:sldId id="283" r:id="rId31"/>
    <p:sldId id="417" r:id="rId32"/>
    <p:sldId id="394" r:id="rId33"/>
    <p:sldId id="395" r:id="rId34"/>
    <p:sldId id="258" r:id="rId35"/>
    <p:sldId id="396" r:id="rId36"/>
    <p:sldId id="260" r:id="rId37"/>
    <p:sldId id="397" r:id="rId38"/>
    <p:sldId id="262" r:id="rId39"/>
    <p:sldId id="263" r:id="rId40"/>
    <p:sldId id="398" r:id="rId41"/>
    <p:sldId id="265" r:id="rId42"/>
    <p:sldId id="399" r:id="rId43"/>
    <p:sldId id="400" r:id="rId44"/>
    <p:sldId id="268" r:id="rId45"/>
    <p:sldId id="401" r:id="rId46"/>
    <p:sldId id="402" r:id="rId47"/>
    <p:sldId id="403" r:id="rId48"/>
    <p:sldId id="404" r:id="rId49"/>
    <p:sldId id="405" r:id="rId50"/>
    <p:sldId id="416" r:id="rId51"/>
    <p:sldId id="392" r:id="rId52"/>
    <p:sldId id="281" r:id="rId53"/>
    <p:sldId id="316" r:id="rId54"/>
    <p:sldId id="257" r:id="rId55"/>
    <p:sldId id="266" r:id="rId56"/>
    <p:sldId id="362" r:id="rId57"/>
    <p:sldId id="356" r:id="rId58"/>
    <p:sldId id="357" r:id="rId59"/>
    <p:sldId id="359" r:id="rId60"/>
    <p:sldId id="267" r:id="rId61"/>
    <p:sldId id="358" r:id="rId62"/>
    <p:sldId id="361" r:id="rId63"/>
    <p:sldId id="360" r:id="rId64"/>
    <p:sldId id="269" r:id="rId65"/>
    <p:sldId id="365" r:id="rId66"/>
    <p:sldId id="366" r:id="rId67"/>
    <p:sldId id="364" r:id="rId68"/>
    <p:sldId id="368" r:id="rId69"/>
    <p:sldId id="363" r:id="rId70"/>
    <p:sldId id="367" r:id="rId71"/>
    <p:sldId id="369" r:id="rId72"/>
    <p:sldId id="410" r:id="rId73"/>
    <p:sldId id="411" r:id="rId74"/>
    <p:sldId id="412" r:id="rId75"/>
    <p:sldId id="413" r:id="rId76"/>
    <p:sldId id="414" r:id="rId77"/>
    <p:sldId id="354" r:id="rId78"/>
    <p:sldId id="355" r:id="rId79"/>
    <p:sldId id="415" r:id="rId80"/>
    <p:sldId id="370" r:id="rId81"/>
    <p:sldId id="406" r:id="rId82"/>
    <p:sldId id="259" r:id="rId83"/>
    <p:sldId id="261" r:id="rId84"/>
    <p:sldId id="273" r:id="rId85"/>
    <p:sldId id="407" r:id="rId86"/>
    <p:sldId id="408" r:id="rId87"/>
    <p:sldId id="409" r:id="rId88"/>
    <p:sldId id="280" r:id="rId8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notesMaster" Target="notesMasters/notes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D0C569-55DD-476E-80DF-7984A1EF7F3C}"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fr-FR"/>
        </a:p>
      </dgm:t>
    </dgm:pt>
    <dgm:pt modelId="{5772C8C7-7FA2-4FD8-923C-8B767CEB8663}">
      <dgm:prSet phldrT="[Texte]" custT="1"/>
      <dgm:spPr/>
      <dgm:t>
        <a:bodyPr/>
        <a:lstStyle/>
        <a:p>
          <a:r>
            <a:rPr lang="fr-FR" sz="1600" b="1" dirty="0"/>
            <a:t>591 907 logements sociaux</a:t>
          </a:r>
        </a:p>
      </dgm:t>
    </dgm:pt>
    <dgm:pt modelId="{F8CB9548-E1E7-4706-BCF9-ABD71A1E6E3B}" type="parTrans" cxnId="{4DE7212F-188B-4A6B-8937-B6FBAB0B0D79}">
      <dgm:prSet/>
      <dgm:spPr/>
      <dgm:t>
        <a:bodyPr/>
        <a:lstStyle/>
        <a:p>
          <a:endParaRPr lang="fr-FR" sz="5400"/>
        </a:p>
      </dgm:t>
    </dgm:pt>
    <dgm:pt modelId="{391A4558-D5D1-4FA1-87EE-3DFB1305C6C9}" type="sibTrans" cxnId="{4DE7212F-188B-4A6B-8937-B6FBAB0B0D79}">
      <dgm:prSet/>
      <dgm:spPr/>
      <dgm:t>
        <a:bodyPr/>
        <a:lstStyle/>
        <a:p>
          <a:endParaRPr lang="fr-FR" sz="5400"/>
        </a:p>
      </dgm:t>
    </dgm:pt>
    <dgm:pt modelId="{61AF73D3-0ECB-4F06-B975-5EF80F1D4958}">
      <dgm:prSet phldrT="[Texte]" custT="1"/>
      <dgm:spPr/>
      <dgm:t>
        <a:bodyPr/>
        <a:lstStyle/>
        <a:p>
          <a:r>
            <a:rPr lang="fr-FR" sz="1600" dirty="0"/>
            <a:t>35,4 % se situent dans l’un des 199 QPV de la région</a:t>
          </a:r>
        </a:p>
      </dgm:t>
    </dgm:pt>
    <dgm:pt modelId="{9EA3A779-A28F-42BF-A822-A7BD10A5DC9F}" type="parTrans" cxnId="{F289588B-913B-48DB-8B75-B43DB4B34AE0}">
      <dgm:prSet/>
      <dgm:spPr/>
      <dgm:t>
        <a:bodyPr/>
        <a:lstStyle/>
        <a:p>
          <a:endParaRPr lang="fr-FR" sz="5400"/>
        </a:p>
      </dgm:t>
    </dgm:pt>
    <dgm:pt modelId="{F144530F-6384-4E79-AD12-8F0EA2432A2E}" type="sibTrans" cxnId="{F289588B-913B-48DB-8B75-B43DB4B34AE0}">
      <dgm:prSet/>
      <dgm:spPr/>
      <dgm:t>
        <a:bodyPr/>
        <a:lstStyle/>
        <a:p>
          <a:endParaRPr lang="fr-FR" sz="5400"/>
        </a:p>
      </dgm:t>
    </dgm:pt>
    <dgm:pt modelId="{9FC90400-3971-4089-862E-1A4D5FB96E3F}">
      <dgm:prSet phldrT="[Texte]" custT="1"/>
      <dgm:spPr/>
      <dgm:t>
        <a:bodyPr/>
        <a:lstStyle/>
        <a:p>
          <a:r>
            <a:rPr lang="fr-FR" sz="1600" dirty="0"/>
            <a:t>205 908 demandes Hlm sont en attente au 31 décembre 2022</a:t>
          </a:r>
        </a:p>
      </dgm:t>
    </dgm:pt>
    <dgm:pt modelId="{F2B6D160-E855-46B0-8BAA-55C509B7EADD}" type="parTrans" cxnId="{7C57E426-72E1-4A12-BB4D-499219BDD8BC}">
      <dgm:prSet/>
      <dgm:spPr/>
      <dgm:t>
        <a:bodyPr/>
        <a:lstStyle/>
        <a:p>
          <a:endParaRPr lang="fr-FR" sz="5400"/>
        </a:p>
      </dgm:t>
    </dgm:pt>
    <dgm:pt modelId="{D8F82992-DF23-41A6-A110-7D30DE57C374}" type="sibTrans" cxnId="{7C57E426-72E1-4A12-BB4D-499219BDD8BC}">
      <dgm:prSet/>
      <dgm:spPr/>
      <dgm:t>
        <a:bodyPr/>
        <a:lstStyle/>
        <a:p>
          <a:endParaRPr lang="fr-FR" sz="5400"/>
        </a:p>
      </dgm:t>
    </dgm:pt>
    <dgm:pt modelId="{37555B36-1E36-4D11-80AE-8331F4409E88}">
      <dgm:prSet phldrT="[Texte]" custT="1"/>
      <dgm:spPr/>
      <dgm:t>
        <a:bodyPr/>
        <a:lstStyle/>
        <a:p>
          <a:r>
            <a:rPr lang="fr-FR" sz="1600" dirty="0"/>
            <a:t>56 adhérents : 11 OPH, 24 ESH, 19 coop et 2 SACICAP</a:t>
          </a:r>
        </a:p>
      </dgm:t>
    </dgm:pt>
    <dgm:pt modelId="{3842A9A0-8D4A-406A-826D-AB932E2ADCF0}" type="parTrans" cxnId="{8E5A35F3-B7A7-456C-95AB-5C7375AAF83B}">
      <dgm:prSet/>
      <dgm:spPr/>
      <dgm:t>
        <a:bodyPr/>
        <a:lstStyle/>
        <a:p>
          <a:endParaRPr lang="fr-FR" sz="5400"/>
        </a:p>
      </dgm:t>
    </dgm:pt>
    <dgm:pt modelId="{70D0700E-111F-4C32-8ED9-9682882A6092}" type="sibTrans" cxnId="{8E5A35F3-B7A7-456C-95AB-5C7375AAF83B}">
      <dgm:prSet/>
      <dgm:spPr/>
      <dgm:t>
        <a:bodyPr/>
        <a:lstStyle/>
        <a:p>
          <a:endParaRPr lang="fr-FR" sz="5400"/>
        </a:p>
      </dgm:t>
    </dgm:pt>
    <dgm:pt modelId="{8C1F97BA-B684-4260-82F3-E115330DA7D9}">
      <dgm:prSet phldrT="[Texte]" custT="1"/>
      <dgm:spPr/>
      <dgm:t>
        <a:bodyPr/>
        <a:lstStyle/>
        <a:p>
          <a:r>
            <a:rPr lang="fr-FR" sz="1600" dirty="0"/>
            <a:t>48 436 attributions sur l’année 2022</a:t>
          </a:r>
        </a:p>
      </dgm:t>
    </dgm:pt>
    <dgm:pt modelId="{7EDCBF3A-09FA-4321-9A54-5C21E629B368}" type="parTrans" cxnId="{0C631E87-E9B3-4A06-B670-8A12EB5DB5CE}">
      <dgm:prSet/>
      <dgm:spPr/>
      <dgm:t>
        <a:bodyPr/>
        <a:lstStyle/>
        <a:p>
          <a:endParaRPr lang="fr-FR" sz="5400"/>
        </a:p>
      </dgm:t>
    </dgm:pt>
    <dgm:pt modelId="{7CBA5546-3FBB-447C-BA2E-289C1D58D1EC}" type="sibTrans" cxnId="{0C631E87-E9B3-4A06-B670-8A12EB5DB5CE}">
      <dgm:prSet/>
      <dgm:spPr/>
      <dgm:t>
        <a:bodyPr/>
        <a:lstStyle/>
        <a:p>
          <a:endParaRPr lang="fr-FR" sz="5400"/>
        </a:p>
      </dgm:t>
    </dgm:pt>
    <dgm:pt modelId="{F21C2BEA-0749-497E-88D5-7FDE0F25A9D9}" type="pres">
      <dgm:prSet presAssocID="{E6D0C569-55DD-476E-80DF-7984A1EF7F3C}" presName="linear" presStyleCnt="0">
        <dgm:presLayoutVars>
          <dgm:dir/>
          <dgm:animLvl val="lvl"/>
          <dgm:resizeHandles val="exact"/>
        </dgm:presLayoutVars>
      </dgm:prSet>
      <dgm:spPr/>
    </dgm:pt>
    <dgm:pt modelId="{F2F9C0F0-428F-4445-A8BD-91D93613D073}" type="pres">
      <dgm:prSet presAssocID="{37555B36-1E36-4D11-80AE-8331F4409E88}" presName="parentLin" presStyleCnt="0"/>
      <dgm:spPr/>
    </dgm:pt>
    <dgm:pt modelId="{26572225-DD6D-47EA-B2C0-B75FE7EFCF90}" type="pres">
      <dgm:prSet presAssocID="{37555B36-1E36-4D11-80AE-8331F4409E88}" presName="parentLeftMargin" presStyleLbl="node1" presStyleIdx="0" presStyleCnt="5"/>
      <dgm:spPr/>
    </dgm:pt>
    <dgm:pt modelId="{E936FB58-F1AD-4593-9397-465940A6142B}" type="pres">
      <dgm:prSet presAssocID="{37555B36-1E36-4D11-80AE-8331F4409E88}" presName="parentText" presStyleLbl="node1" presStyleIdx="0" presStyleCnt="5">
        <dgm:presLayoutVars>
          <dgm:chMax val="0"/>
          <dgm:bulletEnabled val="1"/>
        </dgm:presLayoutVars>
      </dgm:prSet>
      <dgm:spPr/>
    </dgm:pt>
    <dgm:pt modelId="{4116B667-5412-4553-88E1-0475F2D2EF3D}" type="pres">
      <dgm:prSet presAssocID="{37555B36-1E36-4D11-80AE-8331F4409E88}" presName="negativeSpace" presStyleCnt="0"/>
      <dgm:spPr/>
    </dgm:pt>
    <dgm:pt modelId="{68E96780-EBF6-41BE-B2DB-B36A220E9860}" type="pres">
      <dgm:prSet presAssocID="{37555B36-1E36-4D11-80AE-8331F4409E88}" presName="childText" presStyleLbl="conFgAcc1" presStyleIdx="0" presStyleCnt="5">
        <dgm:presLayoutVars>
          <dgm:bulletEnabled val="1"/>
        </dgm:presLayoutVars>
      </dgm:prSet>
      <dgm:spPr/>
    </dgm:pt>
    <dgm:pt modelId="{99ECCD48-561F-42F4-B876-134AF9EAFD94}" type="pres">
      <dgm:prSet presAssocID="{70D0700E-111F-4C32-8ED9-9682882A6092}" presName="spaceBetweenRectangles" presStyleCnt="0"/>
      <dgm:spPr/>
    </dgm:pt>
    <dgm:pt modelId="{BF2875E3-EC58-4FCA-B4DF-B683F01A2C09}" type="pres">
      <dgm:prSet presAssocID="{5772C8C7-7FA2-4FD8-923C-8B767CEB8663}" presName="parentLin" presStyleCnt="0"/>
      <dgm:spPr/>
    </dgm:pt>
    <dgm:pt modelId="{BCD3ABD6-282E-4B28-84B4-7D928E4C02C8}" type="pres">
      <dgm:prSet presAssocID="{5772C8C7-7FA2-4FD8-923C-8B767CEB8663}" presName="parentLeftMargin" presStyleLbl="node1" presStyleIdx="0" presStyleCnt="5"/>
      <dgm:spPr/>
    </dgm:pt>
    <dgm:pt modelId="{118000DD-C11B-4AF0-9C37-0626CEEDAB77}" type="pres">
      <dgm:prSet presAssocID="{5772C8C7-7FA2-4FD8-923C-8B767CEB8663}" presName="parentText" presStyleLbl="node1" presStyleIdx="1" presStyleCnt="5">
        <dgm:presLayoutVars>
          <dgm:chMax val="0"/>
          <dgm:bulletEnabled val="1"/>
        </dgm:presLayoutVars>
      </dgm:prSet>
      <dgm:spPr/>
    </dgm:pt>
    <dgm:pt modelId="{755E0583-F2DC-41CF-A3AF-BDAA6F9E6D89}" type="pres">
      <dgm:prSet presAssocID="{5772C8C7-7FA2-4FD8-923C-8B767CEB8663}" presName="negativeSpace" presStyleCnt="0"/>
      <dgm:spPr/>
    </dgm:pt>
    <dgm:pt modelId="{EF18B34E-6E4C-4366-BD47-123B8079890E}" type="pres">
      <dgm:prSet presAssocID="{5772C8C7-7FA2-4FD8-923C-8B767CEB8663}" presName="childText" presStyleLbl="conFgAcc1" presStyleIdx="1" presStyleCnt="5">
        <dgm:presLayoutVars>
          <dgm:bulletEnabled val="1"/>
        </dgm:presLayoutVars>
      </dgm:prSet>
      <dgm:spPr/>
    </dgm:pt>
    <dgm:pt modelId="{F951D713-5B73-4A64-8496-3DA5ACA5643D}" type="pres">
      <dgm:prSet presAssocID="{391A4558-D5D1-4FA1-87EE-3DFB1305C6C9}" presName="spaceBetweenRectangles" presStyleCnt="0"/>
      <dgm:spPr/>
    </dgm:pt>
    <dgm:pt modelId="{953070CC-D9D0-4918-B554-9F8C1065D88D}" type="pres">
      <dgm:prSet presAssocID="{61AF73D3-0ECB-4F06-B975-5EF80F1D4958}" presName="parentLin" presStyleCnt="0"/>
      <dgm:spPr/>
    </dgm:pt>
    <dgm:pt modelId="{CDDD9FE1-EBD3-46DD-BD55-79BD671E5541}" type="pres">
      <dgm:prSet presAssocID="{61AF73D3-0ECB-4F06-B975-5EF80F1D4958}" presName="parentLeftMargin" presStyleLbl="node1" presStyleIdx="1" presStyleCnt="5"/>
      <dgm:spPr/>
    </dgm:pt>
    <dgm:pt modelId="{875BCEBE-4D2B-4B48-B114-F150683D7B3E}" type="pres">
      <dgm:prSet presAssocID="{61AF73D3-0ECB-4F06-B975-5EF80F1D4958}" presName="parentText" presStyleLbl="node1" presStyleIdx="2" presStyleCnt="5">
        <dgm:presLayoutVars>
          <dgm:chMax val="0"/>
          <dgm:bulletEnabled val="1"/>
        </dgm:presLayoutVars>
      </dgm:prSet>
      <dgm:spPr/>
    </dgm:pt>
    <dgm:pt modelId="{75EC52B0-A0AD-49B8-9CD8-2F7DC71D132F}" type="pres">
      <dgm:prSet presAssocID="{61AF73D3-0ECB-4F06-B975-5EF80F1D4958}" presName="negativeSpace" presStyleCnt="0"/>
      <dgm:spPr/>
    </dgm:pt>
    <dgm:pt modelId="{29A76061-7D87-43BB-A869-0BD94AE7C60E}" type="pres">
      <dgm:prSet presAssocID="{61AF73D3-0ECB-4F06-B975-5EF80F1D4958}" presName="childText" presStyleLbl="conFgAcc1" presStyleIdx="2" presStyleCnt="5">
        <dgm:presLayoutVars>
          <dgm:bulletEnabled val="1"/>
        </dgm:presLayoutVars>
      </dgm:prSet>
      <dgm:spPr/>
    </dgm:pt>
    <dgm:pt modelId="{36E5F2B8-9A45-407A-B3CE-A109A7701CA5}" type="pres">
      <dgm:prSet presAssocID="{F144530F-6384-4E79-AD12-8F0EA2432A2E}" presName="spaceBetweenRectangles" presStyleCnt="0"/>
      <dgm:spPr/>
    </dgm:pt>
    <dgm:pt modelId="{5A03E904-BB88-4C1B-8D4D-7AE65E67BDA6}" type="pres">
      <dgm:prSet presAssocID="{8C1F97BA-B684-4260-82F3-E115330DA7D9}" presName="parentLin" presStyleCnt="0"/>
      <dgm:spPr/>
    </dgm:pt>
    <dgm:pt modelId="{E779743B-E7BF-4B0F-8B5E-48BC2DA08275}" type="pres">
      <dgm:prSet presAssocID="{8C1F97BA-B684-4260-82F3-E115330DA7D9}" presName="parentLeftMargin" presStyleLbl="node1" presStyleIdx="2" presStyleCnt="5"/>
      <dgm:spPr/>
    </dgm:pt>
    <dgm:pt modelId="{7417ECA4-4FD4-402E-B554-B71E32304EB5}" type="pres">
      <dgm:prSet presAssocID="{8C1F97BA-B684-4260-82F3-E115330DA7D9}" presName="parentText" presStyleLbl="node1" presStyleIdx="3" presStyleCnt="5">
        <dgm:presLayoutVars>
          <dgm:chMax val="0"/>
          <dgm:bulletEnabled val="1"/>
        </dgm:presLayoutVars>
      </dgm:prSet>
      <dgm:spPr/>
    </dgm:pt>
    <dgm:pt modelId="{B2C3DB64-3B20-4084-B9DD-F1315F3A92F1}" type="pres">
      <dgm:prSet presAssocID="{8C1F97BA-B684-4260-82F3-E115330DA7D9}" presName="negativeSpace" presStyleCnt="0"/>
      <dgm:spPr/>
    </dgm:pt>
    <dgm:pt modelId="{394FB994-121B-4E36-8E16-0B8888BE7D32}" type="pres">
      <dgm:prSet presAssocID="{8C1F97BA-B684-4260-82F3-E115330DA7D9}" presName="childText" presStyleLbl="conFgAcc1" presStyleIdx="3" presStyleCnt="5">
        <dgm:presLayoutVars>
          <dgm:bulletEnabled val="1"/>
        </dgm:presLayoutVars>
      </dgm:prSet>
      <dgm:spPr/>
    </dgm:pt>
    <dgm:pt modelId="{A72DA68F-2AB3-4B4E-99BE-99D1D310CDF6}" type="pres">
      <dgm:prSet presAssocID="{7CBA5546-3FBB-447C-BA2E-289C1D58D1EC}" presName="spaceBetweenRectangles" presStyleCnt="0"/>
      <dgm:spPr/>
    </dgm:pt>
    <dgm:pt modelId="{F979DFEC-D26D-40FE-AF49-B43DA2881910}" type="pres">
      <dgm:prSet presAssocID="{9FC90400-3971-4089-862E-1A4D5FB96E3F}" presName="parentLin" presStyleCnt="0"/>
      <dgm:spPr/>
    </dgm:pt>
    <dgm:pt modelId="{9F465C7A-28C1-465E-A5C8-F3937F507EF7}" type="pres">
      <dgm:prSet presAssocID="{9FC90400-3971-4089-862E-1A4D5FB96E3F}" presName="parentLeftMargin" presStyleLbl="node1" presStyleIdx="3" presStyleCnt="5"/>
      <dgm:spPr/>
    </dgm:pt>
    <dgm:pt modelId="{3226CD15-5E9B-42F2-BF2C-CF6B67A6B2DA}" type="pres">
      <dgm:prSet presAssocID="{9FC90400-3971-4089-862E-1A4D5FB96E3F}" presName="parentText" presStyleLbl="node1" presStyleIdx="4" presStyleCnt="5">
        <dgm:presLayoutVars>
          <dgm:chMax val="0"/>
          <dgm:bulletEnabled val="1"/>
        </dgm:presLayoutVars>
      </dgm:prSet>
      <dgm:spPr/>
    </dgm:pt>
    <dgm:pt modelId="{23448018-23BD-4BB7-AAAC-E8EAABE789DE}" type="pres">
      <dgm:prSet presAssocID="{9FC90400-3971-4089-862E-1A4D5FB96E3F}" presName="negativeSpace" presStyleCnt="0"/>
      <dgm:spPr/>
    </dgm:pt>
    <dgm:pt modelId="{039A5861-96EE-4500-8279-6A056B6E54D7}" type="pres">
      <dgm:prSet presAssocID="{9FC90400-3971-4089-862E-1A4D5FB96E3F}" presName="childText" presStyleLbl="conFgAcc1" presStyleIdx="4" presStyleCnt="5">
        <dgm:presLayoutVars>
          <dgm:bulletEnabled val="1"/>
        </dgm:presLayoutVars>
      </dgm:prSet>
      <dgm:spPr/>
    </dgm:pt>
  </dgm:ptLst>
  <dgm:cxnLst>
    <dgm:cxn modelId="{D5172716-DFC5-41F3-A417-DF87C8DFF3BF}" type="presOf" srcId="{5772C8C7-7FA2-4FD8-923C-8B767CEB8663}" destId="{118000DD-C11B-4AF0-9C37-0626CEEDAB77}" srcOrd="1" destOrd="0" presId="urn:microsoft.com/office/officeart/2005/8/layout/list1"/>
    <dgm:cxn modelId="{7C57E426-72E1-4A12-BB4D-499219BDD8BC}" srcId="{E6D0C569-55DD-476E-80DF-7984A1EF7F3C}" destId="{9FC90400-3971-4089-862E-1A4D5FB96E3F}" srcOrd="4" destOrd="0" parTransId="{F2B6D160-E855-46B0-8BAA-55C509B7EADD}" sibTransId="{D8F82992-DF23-41A6-A110-7D30DE57C374}"/>
    <dgm:cxn modelId="{4DE7212F-188B-4A6B-8937-B6FBAB0B0D79}" srcId="{E6D0C569-55DD-476E-80DF-7984A1EF7F3C}" destId="{5772C8C7-7FA2-4FD8-923C-8B767CEB8663}" srcOrd="1" destOrd="0" parTransId="{F8CB9548-E1E7-4706-BCF9-ABD71A1E6E3B}" sibTransId="{391A4558-D5D1-4FA1-87EE-3DFB1305C6C9}"/>
    <dgm:cxn modelId="{CF0E2540-B6A6-47BA-B162-7EBA25A0FEFA}" type="presOf" srcId="{61AF73D3-0ECB-4F06-B975-5EF80F1D4958}" destId="{CDDD9FE1-EBD3-46DD-BD55-79BD671E5541}" srcOrd="0" destOrd="0" presId="urn:microsoft.com/office/officeart/2005/8/layout/list1"/>
    <dgm:cxn modelId="{70048566-FB6C-4517-A04D-F782D8AD7E9C}" type="presOf" srcId="{37555B36-1E36-4D11-80AE-8331F4409E88}" destId="{E936FB58-F1AD-4593-9397-465940A6142B}" srcOrd="1" destOrd="0" presId="urn:microsoft.com/office/officeart/2005/8/layout/list1"/>
    <dgm:cxn modelId="{C99C6371-3D72-4274-B1E8-732388975336}" type="presOf" srcId="{E6D0C569-55DD-476E-80DF-7984A1EF7F3C}" destId="{F21C2BEA-0749-497E-88D5-7FDE0F25A9D9}" srcOrd="0" destOrd="0" presId="urn:microsoft.com/office/officeart/2005/8/layout/list1"/>
    <dgm:cxn modelId="{9BB14273-1E18-4BC9-B3AF-238E647C122F}" type="presOf" srcId="{9FC90400-3971-4089-862E-1A4D5FB96E3F}" destId="{3226CD15-5E9B-42F2-BF2C-CF6B67A6B2DA}" srcOrd="1" destOrd="0" presId="urn:microsoft.com/office/officeart/2005/8/layout/list1"/>
    <dgm:cxn modelId="{B81D4E59-D7B7-48F5-91A9-0A3BAF81B633}" type="presOf" srcId="{8C1F97BA-B684-4260-82F3-E115330DA7D9}" destId="{E779743B-E7BF-4B0F-8B5E-48BC2DA08275}" srcOrd="0" destOrd="0" presId="urn:microsoft.com/office/officeart/2005/8/layout/list1"/>
    <dgm:cxn modelId="{E49D227F-9910-4569-AD2F-FB8031DB2E7F}" type="presOf" srcId="{8C1F97BA-B684-4260-82F3-E115330DA7D9}" destId="{7417ECA4-4FD4-402E-B554-B71E32304EB5}" srcOrd="1" destOrd="0" presId="urn:microsoft.com/office/officeart/2005/8/layout/list1"/>
    <dgm:cxn modelId="{FCC71B81-E15B-4C18-BD4C-998C1016033F}" type="presOf" srcId="{61AF73D3-0ECB-4F06-B975-5EF80F1D4958}" destId="{875BCEBE-4D2B-4B48-B114-F150683D7B3E}" srcOrd="1" destOrd="0" presId="urn:microsoft.com/office/officeart/2005/8/layout/list1"/>
    <dgm:cxn modelId="{0C631E87-E9B3-4A06-B670-8A12EB5DB5CE}" srcId="{E6D0C569-55DD-476E-80DF-7984A1EF7F3C}" destId="{8C1F97BA-B684-4260-82F3-E115330DA7D9}" srcOrd="3" destOrd="0" parTransId="{7EDCBF3A-09FA-4321-9A54-5C21E629B368}" sibTransId="{7CBA5546-3FBB-447C-BA2E-289C1D58D1EC}"/>
    <dgm:cxn modelId="{BFEEC088-7C76-4D96-8564-B29D6D39E930}" type="presOf" srcId="{9FC90400-3971-4089-862E-1A4D5FB96E3F}" destId="{9F465C7A-28C1-465E-A5C8-F3937F507EF7}" srcOrd="0" destOrd="0" presId="urn:microsoft.com/office/officeart/2005/8/layout/list1"/>
    <dgm:cxn modelId="{F289588B-913B-48DB-8B75-B43DB4B34AE0}" srcId="{E6D0C569-55DD-476E-80DF-7984A1EF7F3C}" destId="{61AF73D3-0ECB-4F06-B975-5EF80F1D4958}" srcOrd="2" destOrd="0" parTransId="{9EA3A779-A28F-42BF-A822-A7BD10A5DC9F}" sibTransId="{F144530F-6384-4E79-AD12-8F0EA2432A2E}"/>
    <dgm:cxn modelId="{6207EFAE-9E3F-432A-8548-3789933562FF}" type="presOf" srcId="{5772C8C7-7FA2-4FD8-923C-8B767CEB8663}" destId="{BCD3ABD6-282E-4B28-84B4-7D928E4C02C8}" srcOrd="0" destOrd="0" presId="urn:microsoft.com/office/officeart/2005/8/layout/list1"/>
    <dgm:cxn modelId="{8BA433C1-D175-4386-A96E-C947E93A1F34}" type="presOf" srcId="{37555B36-1E36-4D11-80AE-8331F4409E88}" destId="{26572225-DD6D-47EA-B2C0-B75FE7EFCF90}" srcOrd="0" destOrd="0" presId="urn:microsoft.com/office/officeart/2005/8/layout/list1"/>
    <dgm:cxn modelId="{8E5A35F3-B7A7-456C-95AB-5C7375AAF83B}" srcId="{E6D0C569-55DD-476E-80DF-7984A1EF7F3C}" destId="{37555B36-1E36-4D11-80AE-8331F4409E88}" srcOrd="0" destOrd="0" parTransId="{3842A9A0-8D4A-406A-826D-AB932E2ADCF0}" sibTransId="{70D0700E-111F-4C32-8ED9-9682882A6092}"/>
    <dgm:cxn modelId="{7EE60317-0126-45FB-B937-0A7A42322FC1}" type="presParOf" srcId="{F21C2BEA-0749-497E-88D5-7FDE0F25A9D9}" destId="{F2F9C0F0-428F-4445-A8BD-91D93613D073}" srcOrd="0" destOrd="0" presId="urn:microsoft.com/office/officeart/2005/8/layout/list1"/>
    <dgm:cxn modelId="{ECA96A72-F1C6-474A-A5FE-25346059ACF0}" type="presParOf" srcId="{F2F9C0F0-428F-4445-A8BD-91D93613D073}" destId="{26572225-DD6D-47EA-B2C0-B75FE7EFCF90}" srcOrd="0" destOrd="0" presId="urn:microsoft.com/office/officeart/2005/8/layout/list1"/>
    <dgm:cxn modelId="{0DD4C660-398E-4A3D-AD3A-579E6A3CBCD0}" type="presParOf" srcId="{F2F9C0F0-428F-4445-A8BD-91D93613D073}" destId="{E936FB58-F1AD-4593-9397-465940A6142B}" srcOrd="1" destOrd="0" presId="urn:microsoft.com/office/officeart/2005/8/layout/list1"/>
    <dgm:cxn modelId="{7D6E87ED-9289-4790-A23E-C0E6506E237A}" type="presParOf" srcId="{F21C2BEA-0749-497E-88D5-7FDE0F25A9D9}" destId="{4116B667-5412-4553-88E1-0475F2D2EF3D}" srcOrd="1" destOrd="0" presId="urn:microsoft.com/office/officeart/2005/8/layout/list1"/>
    <dgm:cxn modelId="{C7753CDB-EB8C-42E7-AB63-8E9E9BF352B4}" type="presParOf" srcId="{F21C2BEA-0749-497E-88D5-7FDE0F25A9D9}" destId="{68E96780-EBF6-41BE-B2DB-B36A220E9860}" srcOrd="2" destOrd="0" presId="urn:microsoft.com/office/officeart/2005/8/layout/list1"/>
    <dgm:cxn modelId="{CA5B7BDC-5D16-4262-BDCA-34B862E26078}" type="presParOf" srcId="{F21C2BEA-0749-497E-88D5-7FDE0F25A9D9}" destId="{99ECCD48-561F-42F4-B876-134AF9EAFD94}" srcOrd="3" destOrd="0" presId="urn:microsoft.com/office/officeart/2005/8/layout/list1"/>
    <dgm:cxn modelId="{739FE00D-BCD6-42DD-B85A-09D19785AE0E}" type="presParOf" srcId="{F21C2BEA-0749-497E-88D5-7FDE0F25A9D9}" destId="{BF2875E3-EC58-4FCA-B4DF-B683F01A2C09}" srcOrd="4" destOrd="0" presId="urn:microsoft.com/office/officeart/2005/8/layout/list1"/>
    <dgm:cxn modelId="{2AB5CCFE-90E0-4802-A54F-10AAE7D96106}" type="presParOf" srcId="{BF2875E3-EC58-4FCA-B4DF-B683F01A2C09}" destId="{BCD3ABD6-282E-4B28-84B4-7D928E4C02C8}" srcOrd="0" destOrd="0" presId="urn:microsoft.com/office/officeart/2005/8/layout/list1"/>
    <dgm:cxn modelId="{B704E774-D557-4EC1-AE4E-FDDB9917914E}" type="presParOf" srcId="{BF2875E3-EC58-4FCA-B4DF-B683F01A2C09}" destId="{118000DD-C11B-4AF0-9C37-0626CEEDAB77}" srcOrd="1" destOrd="0" presId="urn:microsoft.com/office/officeart/2005/8/layout/list1"/>
    <dgm:cxn modelId="{7671D95F-2559-4BA6-AED5-81D2E4187344}" type="presParOf" srcId="{F21C2BEA-0749-497E-88D5-7FDE0F25A9D9}" destId="{755E0583-F2DC-41CF-A3AF-BDAA6F9E6D89}" srcOrd="5" destOrd="0" presId="urn:microsoft.com/office/officeart/2005/8/layout/list1"/>
    <dgm:cxn modelId="{C00AF2F6-B225-46F6-9172-9B2D8E18FC72}" type="presParOf" srcId="{F21C2BEA-0749-497E-88D5-7FDE0F25A9D9}" destId="{EF18B34E-6E4C-4366-BD47-123B8079890E}" srcOrd="6" destOrd="0" presId="urn:microsoft.com/office/officeart/2005/8/layout/list1"/>
    <dgm:cxn modelId="{B8A6B973-332B-4946-8D07-865F9FB97E7F}" type="presParOf" srcId="{F21C2BEA-0749-497E-88D5-7FDE0F25A9D9}" destId="{F951D713-5B73-4A64-8496-3DA5ACA5643D}" srcOrd="7" destOrd="0" presId="urn:microsoft.com/office/officeart/2005/8/layout/list1"/>
    <dgm:cxn modelId="{5CF5FBE1-0BE1-4BDD-B810-86F6EE50BD7A}" type="presParOf" srcId="{F21C2BEA-0749-497E-88D5-7FDE0F25A9D9}" destId="{953070CC-D9D0-4918-B554-9F8C1065D88D}" srcOrd="8" destOrd="0" presId="urn:microsoft.com/office/officeart/2005/8/layout/list1"/>
    <dgm:cxn modelId="{5E3DA598-7E06-45B6-A76F-1B8457D6217F}" type="presParOf" srcId="{953070CC-D9D0-4918-B554-9F8C1065D88D}" destId="{CDDD9FE1-EBD3-46DD-BD55-79BD671E5541}" srcOrd="0" destOrd="0" presId="urn:microsoft.com/office/officeart/2005/8/layout/list1"/>
    <dgm:cxn modelId="{1DAD77EC-3775-4DFB-B634-94893E92236F}" type="presParOf" srcId="{953070CC-D9D0-4918-B554-9F8C1065D88D}" destId="{875BCEBE-4D2B-4B48-B114-F150683D7B3E}" srcOrd="1" destOrd="0" presId="urn:microsoft.com/office/officeart/2005/8/layout/list1"/>
    <dgm:cxn modelId="{6CD38790-71FB-4F13-BA28-C7915D341A67}" type="presParOf" srcId="{F21C2BEA-0749-497E-88D5-7FDE0F25A9D9}" destId="{75EC52B0-A0AD-49B8-9CD8-2F7DC71D132F}" srcOrd="9" destOrd="0" presId="urn:microsoft.com/office/officeart/2005/8/layout/list1"/>
    <dgm:cxn modelId="{63B96215-4F43-4D2E-B92E-C840ECC1DF50}" type="presParOf" srcId="{F21C2BEA-0749-497E-88D5-7FDE0F25A9D9}" destId="{29A76061-7D87-43BB-A869-0BD94AE7C60E}" srcOrd="10" destOrd="0" presId="urn:microsoft.com/office/officeart/2005/8/layout/list1"/>
    <dgm:cxn modelId="{7B9A1BCE-887E-4094-8D4F-E849D960087E}" type="presParOf" srcId="{F21C2BEA-0749-497E-88D5-7FDE0F25A9D9}" destId="{36E5F2B8-9A45-407A-B3CE-A109A7701CA5}" srcOrd="11" destOrd="0" presId="urn:microsoft.com/office/officeart/2005/8/layout/list1"/>
    <dgm:cxn modelId="{CDA45AFA-042F-4BF3-B7F2-95FFCE2E709E}" type="presParOf" srcId="{F21C2BEA-0749-497E-88D5-7FDE0F25A9D9}" destId="{5A03E904-BB88-4C1B-8D4D-7AE65E67BDA6}" srcOrd="12" destOrd="0" presId="urn:microsoft.com/office/officeart/2005/8/layout/list1"/>
    <dgm:cxn modelId="{BF2C492B-E784-46F3-B533-FD8CF2F72C03}" type="presParOf" srcId="{5A03E904-BB88-4C1B-8D4D-7AE65E67BDA6}" destId="{E779743B-E7BF-4B0F-8B5E-48BC2DA08275}" srcOrd="0" destOrd="0" presId="urn:microsoft.com/office/officeart/2005/8/layout/list1"/>
    <dgm:cxn modelId="{7CB17594-A043-4108-82B5-8836E975E03C}" type="presParOf" srcId="{5A03E904-BB88-4C1B-8D4D-7AE65E67BDA6}" destId="{7417ECA4-4FD4-402E-B554-B71E32304EB5}" srcOrd="1" destOrd="0" presId="urn:microsoft.com/office/officeart/2005/8/layout/list1"/>
    <dgm:cxn modelId="{8FF78816-C908-4905-8A9E-4746432D0AB1}" type="presParOf" srcId="{F21C2BEA-0749-497E-88D5-7FDE0F25A9D9}" destId="{B2C3DB64-3B20-4084-B9DD-F1315F3A92F1}" srcOrd="13" destOrd="0" presId="urn:microsoft.com/office/officeart/2005/8/layout/list1"/>
    <dgm:cxn modelId="{D8288C5E-6ECF-4913-8C8D-BD588B210F6B}" type="presParOf" srcId="{F21C2BEA-0749-497E-88D5-7FDE0F25A9D9}" destId="{394FB994-121B-4E36-8E16-0B8888BE7D32}" srcOrd="14" destOrd="0" presId="urn:microsoft.com/office/officeart/2005/8/layout/list1"/>
    <dgm:cxn modelId="{6DD13E82-F0E6-45B7-A06E-FFDF8C920CFA}" type="presParOf" srcId="{F21C2BEA-0749-497E-88D5-7FDE0F25A9D9}" destId="{A72DA68F-2AB3-4B4E-99BE-99D1D310CDF6}" srcOrd="15" destOrd="0" presId="urn:microsoft.com/office/officeart/2005/8/layout/list1"/>
    <dgm:cxn modelId="{446C29D5-FEBB-4282-A81A-C682DD1AE8B7}" type="presParOf" srcId="{F21C2BEA-0749-497E-88D5-7FDE0F25A9D9}" destId="{F979DFEC-D26D-40FE-AF49-B43DA2881910}" srcOrd="16" destOrd="0" presId="urn:microsoft.com/office/officeart/2005/8/layout/list1"/>
    <dgm:cxn modelId="{A46C564E-AF60-4F07-AC3C-591AFD60B4EE}" type="presParOf" srcId="{F979DFEC-D26D-40FE-AF49-B43DA2881910}" destId="{9F465C7A-28C1-465E-A5C8-F3937F507EF7}" srcOrd="0" destOrd="0" presId="urn:microsoft.com/office/officeart/2005/8/layout/list1"/>
    <dgm:cxn modelId="{FA62824A-C7E9-44F5-82B5-7EA6B29CB986}" type="presParOf" srcId="{F979DFEC-D26D-40FE-AF49-B43DA2881910}" destId="{3226CD15-5E9B-42F2-BF2C-CF6B67A6B2DA}" srcOrd="1" destOrd="0" presId="urn:microsoft.com/office/officeart/2005/8/layout/list1"/>
    <dgm:cxn modelId="{27AA0CE6-C952-4BFC-BAB3-5E1A06A808C2}" type="presParOf" srcId="{F21C2BEA-0749-497E-88D5-7FDE0F25A9D9}" destId="{23448018-23BD-4BB7-AAAC-E8EAABE789DE}" srcOrd="17" destOrd="0" presId="urn:microsoft.com/office/officeart/2005/8/layout/list1"/>
    <dgm:cxn modelId="{08026C0F-1C41-484D-8C67-204362CFC014}" type="presParOf" srcId="{F21C2BEA-0749-497E-88D5-7FDE0F25A9D9}" destId="{039A5861-96EE-4500-8279-6A056B6E54D7}"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103D1A-1A7B-44D2-93DC-96093EB2BE1D}" type="doc">
      <dgm:prSet loTypeId="urn:microsoft.com/office/officeart/2005/8/layout/hProcess9" loCatId="process" qsTypeId="urn:microsoft.com/office/officeart/2005/8/quickstyle/simple1" qsCatId="simple" csTypeId="urn:microsoft.com/office/officeart/2005/8/colors/colorful2" csCatId="colorful" phldr="1"/>
      <dgm:spPr/>
    </dgm:pt>
    <dgm:pt modelId="{0F48426B-D633-41E2-B841-20B90375980B}">
      <dgm:prSet phldrT="[Texte]" custT="1"/>
      <dgm:spPr/>
      <dgm:t>
        <a:bodyPr/>
        <a:lstStyle/>
        <a:p>
          <a:pPr algn="ctr"/>
          <a:r>
            <a:rPr lang="fr-FR" sz="1800" dirty="0"/>
            <a:t>2015 – 2020 </a:t>
          </a:r>
        </a:p>
        <a:p>
          <a:pPr algn="ctr"/>
          <a:r>
            <a:rPr lang="fr-FR" sz="2000" dirty="0"/>
            <a:t>Faisabilité technique et économique</a:t>
          </a:r>
        </a:p>
        <a:p>
          <a:pPr algn="ctr"/>
          <a:endParaRPr lang="fr-FR" sz="1800" dirty="0"/>
        </a:p>
      </dgm:t>
    </dgm:pt>
    <dgm:pt modelId="{4E723639-0EED-406C-AEC1-4C826FFE7DD5}" type="parTrans" cxnId="{C3A532F8-2C24-475D-81E7-58D20CD7D955}">
      <dgm:prSet/>
      <dgm:spPr/>
      <dgm:t>
        <a:bodyPr/>
        <a:lstStyle/>
        <a:p>
          <a:endParaRPr lang="fr-FR"/>
        </a:p>
      </dgm:t>
    </dgm:pt>
    <dgm:pt modelId="{5EC09DC5-913B-4C4F-B9F3-428361C5A98E}" type="sibTrans" cxnId="{C3A532F8-2C24-475D-81E7-58D20CD7D955}">
      <dgm:prSet/>
      <dgm:spPr/>
      <dgm:t>
        <a:bodyPr/>
        <a:lstStyle/>
        <a:p>
          <a:endParaRPr lang="fr-FR"/>
        </a:p>
      </dgm:t>
    </dgm:pt>
    <dgm:pt modelId="{C3B24F52-939A-4C62-B2D2-B5334FE8CFDC}">
      <dgm:prSet phldrT="[Texte]" custT="1"/>
      <dgm:spPr/>
      <dgm:t>
        <a:bodyPr/>
        <a:lstStyle/>
        <a:p>
          <a:r>
            <a:rPr lang="fr-FR" sz="2000" dirty="0"/>
            <a:t>20</a:t>
          </a:r>
          <a:r>
            <a:rPr lang="fr-FR" sz="2000" dirty="0">
              <a:solidFill>
                <a:schemeClr val="bg1"/>
              </a:solidFill>
            </a:rPr>
            <a:t>21</a:t>
          </a:r>
          <a:r>
            <a:rPr lang="fr-FR" sz="2000" dirty="0"/>
            <a:t> – 20</a:t>
          </a:r>
          <a:r>
            <a:rPr lang="fr-FR" sz="2000" dirty="0">
              <a:solidFill>
                <a:schemeClr val="bg1"/>
              </a:solidFill>
            </a:rPr>
            <a:t>23</a:t>
          </a:r>
          <a:r>
            <a:rPr lang="fr-FR" sz="2000" dirty="0"/>
            <a:t> </a:t>
          </a:r>
        </a:p>
        <a:p>
          <a:r>
            <a:rPr lang="fr-FR" sz="2000" dirty="0"/>
            <a:t>Opération pilote PECQUENCHANVRE</a:t>
          </a:r>
        </a:p>
        <a:p>
          <a:endParaRPr lang="fr-FR" sz="1600" dirty="0"/>
        </a:p>
        <a:p>
          <a:r>
            <a:rPr lang="fr-FR" sz="1600" dirty="0"/>
            <a:t>Rénovation de 50 logements par isolation avec du béton de chanvre </a:t>
          </a:r>
        </a:p>
      </dgm:t>
    </dgm:pt>
    <dgm:pt modelId="{136F39E5-D44D-4DCE-9736-B8B3F92D0406}" type="parTrans" cxnId="{F977B438-0300-42CC-B0B2-E6C3786D6313}">
      <dgm:prSet/>
      <dgm:spPr/>
      <dgm:t>
        <a:bodyPr/>
        <a:lstStyle/>
        <a:p>
          <a:endParaRPr lang="fr-FR"/>
        </a:p>
      </dgm:t>
    </dgm:pt>
    <dgm:pt modelId="{CCA0510C-D936-4D13-BE99-166F8684B492}" type="sibTrans" cxnId="{F977B438-0300-42CC-B0B2-E6C3786D6313}">
      <dgm:prSet/>
      <dgm:spPr/>
      <dgm:t>
        <a:bodyPr/>
        <a:lstStyle/>
        <a:p>
          <a:endParaRPr lang="fr-FR"/>
        </a:p>
      </dgm:t>
    </dgm:pt>
    <dgm:pt modelId="{8B38EBFD-FA3C-4C3A-927B-BF35C5502760}">
      <dgm:prSet phldrT="[Texte]" custT="1"/>
      <dgm:spPr/>
      <dgm:t>
        <a:bodyPr/>
        <a:lstStyle/>
        <a:p>
          <a:r>
            <a:rPr lang="fr-FR" sz="2000" dirty="0"/>
            <a:t>2023 – 2026 : </a:t>
          </a:r>
        </a:p>
        <a:p>
          <a:r>
            <a:rPr lang="fr-FR" sz="2000" dirty="0"/>
            <a:t>Phase de déploiement </a:t>
          </a:r>
        </a:p>
        <a:p>
          <a:endParaRPr lang="fr-FR" sz="1600" dirty="0"/>
        </a:p>
        <a:p>
          <a:r>
            <a:rPr lang="fr-FR" sz="1600" dirty="0"/>
            <a:t>Rénovation de 1000 logements/an </a:t>
          </a:r>
        </a:p>
        <a:p>
          <a:r>
            <a:rPr lang="fr-FR" sz="1600" dirty="0"/>
            <a:t>Création d’une filière d’approvisionnement</a:t>
          </a:r>
        </a:p>
      </dgm:t>
    </dgm:pt>
    <dgm:pt modelId="{55E8201A-AC2B-4AAB-A039-E5883492CDD7}" type="parTrans" cxnId="{D5697071-813D-4035-B254-7D20BC441311}">
      <dgm:prSet/>
      <dgm:spPr/>
      <dgm:t>
        <a:bodyPr/>
        <a:lstStyle/>
        <a:p>
          <a:endParaRPr lang="fr-FR"/>
        </a:p>
      </dgm:t>
    </dgm:pt>
    <dgm:pt modelId="{606005A1-4B5F-4AD9-8B48-79F68AC2C9DC}" type="sibTrans" cxnId="{D5697071-813D-4035-B254-7D20BC441311}">
      <dgm:prSet/>
      <dgm:spPr/>
      <dgm:t>
        <a:bodyPr/>
        <a:lstStyle/>
        <a:p>
          <a:endParaRPr lang="fr-FR"/>
        </a:p>
      </dgm:t>
    </dgm:pt>
    <dgm:pt modelId="{9E887C91-55FB-445A-8A9E-CDD6AF145802}">
      <dgm:prSet custT="1"/>
      <dgm:spPr/>
      <dgm:t>
        <a:bodyPr/>
        <a:lstStyle/>
        <a:p>
          <a:pPr algn="l"/>
          <a:r>
            <a:rPr lang="fr-FR" sz="1800" dirty="0" err="1"/>
            <a:t>Rehafutur</a:t>
          </a:r>
          <a:r>
            <a:rPr lang="fr-FR" sz="1800" dirty="0"/>
            <a:t> 1</a:t>
          </a:r>
        </a:p>
      </dgm:t>
    </dgm:pt>
    <dgm:pt modelId="{05B22752-5918-43F5-91D0-1DD29C7E5F0E}" type="parTrans" cxnId="{1CC9726A-FBC7-49B2-9D54-F510E0DA6F2A}">
      <dgm:prSet/>
      <dgm:spPr/>
      <dgm:t>
        <a:bodyPr/>
        <a:lstStyle/>
        <a:p>
          <a:endParaRPr lang="fr-FR"/>
        </a:p>
      </dgm:t>
    </dgm:pt>
    <dgm:pt modelId="{7DF0B305-C21A-488B-8F7C-B5324C9EF398}" type="sibTrans" cxnId="{1CC9726A-FBC7-49B2-9D54-F510E0DA6F2A}">
      <dgm:prSet/>
      <dgm:spPr/>
      <dgm:t>
        <a:bodyPr/>
        <a:lstStyle/>
        <a:p>
          <a:endParaRPr lang="fr-FR"/>
        </a:p>
      </dgm:t>
    </dgm:pt>
    <dgm:pt modelId="{825E43DE-AADE-46F1-82E1-93E17A440B4B}">
      <dgm:prSet custT="1"/>
      <dgm:spPr/>
      <dgm:t>
        <a:bodyPr/>
        <a:lstStyle/>
        <a:p>
          <a:pPr algn="l"/>
          <a:r>
            <a:rPr lang="fr-FR" sz="1800" dirty="0" err="1"/>
            <a:t>Rehafutur</a:t>
          </a:r>
          <a:r>
            <a:rPr lang="fr-FR" sz="1800" dirty="0"/>
            <a:t> 2</a:t>
          </a:r>
        </a:p>
      </dgm:t>
    </dgm:pt>
    <dgm:pt modelId="{0D3144E0-EBBF-455E-9D28-1FBD151BD990}" type="parTrans" cxnId="{A8E6CD15-1D90-44E1-BAA0-5ECC1C153609}">
      <dgm:prSet/>
      <dgm:spPr/>
      <dgm:t>
        <a:bodyPr/>
        <a:lstStyle/>
        <a:p>
          <a:endParaRPr lang="fr-FR"/>
        </a:p>
      </dgm:t>
    </dgm:pt>
    <dgm:pt modelId="{EFB4CDE8-7E9B-4CEC-856C-C45767EDCE90}" type="sibTrans" cxnId="{A8E6CD15-1D90-44E1-BAA0-5ECC1C153609}">
      <dgm:prSet/>
      <dgm:spPr/>
      <dgm:t>
        <a:bodyPr/>
        <a:lstStyle/>
        <a:p>
          <a:endParaRPr lang="fr-FR"/>
        </a:p>
      </dgm:t>
    </dgm:pt>
    <dgm:pt modelId="{2D21EF43-C58D-414F-BA94-1BFD1A41D3BC}">
      <dgm:prSet custT="1"/>
      <dgm:spPr/>
      <dgm:t>
        <a:bodyPr/>
        <a:lstStyle/>
        <a:p>
          <a:pPr algn="l"/>
          <a:r>
            <a:rPr lang="fr-FR" sz="1800" dirty="0" err="1"/>
            <a:t>Renochanvre</a:t>
          </a:r>
          <a:endParaRPr lang="fr-FR" sz="1800" dirty="0"/>
        </a:p>
      </dgm:t>
    </dgm:pt>
    <dgm:pt modelId="{1FE87B7F-90A0-4109-858D-5F6F07A13B3E}" type="parTrans" cxnId="{26E8C6A1-BE13-4DF3-BF9A-0E5D9DED90BA}">
      <dgm:prSet/>
      <dgm:spPr/>
      <dgm:t>
        <a:bodyPr/>
        <a:lstStyle/>
        <a:p>
          <a:endParaRPr lang="fr-FR"/>
        </a:p>
      </dgm:t>
    </dgm:pt>
    <dgm:pt modelId="{1829599B-06F6-44BC-9EBF-16CAF756B849}" type="sibTrans" cxnId="{26E8C6A1-BE13-4DF3-BF9A-0E5D9DED90BA}">
      <dgm:prSet/>
      <dgm:spPr/>
      <dgm:t>
        <a:bodyPr/>
        <a:lstStyle/>
        <a:p>
          <a:endParaRPr lang="fr-FR"/>
        </a:p>
      </dgm:t>
    </dgm:pt>
    <dgm:pt modelId="{C3FDF3ED-586D-4623-AF3F-DDCC3BAFF7D3}">
      <dgm:prSet custT="1"/>
      <dgm:spPr/>
      <dgm:t>
        <a:bodyPr/>
        <a:lstStyle/>
        <a:p>
          <a:pPr algn="ctr"/>
          <a:r>
            <a:rPr lang="fr-FR" sz="2000" dirty="0"/>
            <a:t>Fin 2030</a:t>
          </a:r>
        </a:p>
        <a:p>
          <a:pPr algn="ctr"/>
          <a:endParaRPr lang="fr-FR" sz="1900" dirty="0"/>
        </a:p>
        <a:p>
          <a:pPr algn="ctr"/>
          <a:r>
            <a:rPr lang="fr-FR" sz="1600" dirty="0"/>
            <a:t>10 000 logements rénovés ?</a:t>
          </a:r>
        </a:p>
        <a:p>
          <a:pPr algn="ctr"/>
          <a:r>
            <a:rPr lang="fr-FR" sz="1600" dirty="0"/>
            <a:t>Filière approvisionnement locale en place</a:t>
          </a:r>
        </a:p>
      </dgm:t>
    </dgm:pt>
    <dgm:pt modelId="{BC2AFE1A-E46A-4D3D-94D4-29FD2CF829F2}" type="parTrans" cxnId="{11F481FE-EDDE-4BB0-B39A-05305517A139}">
      <dgm:prSet/>
      <dgm:spPr/>
      <dgm:t>
        <a:bodyPr/>
        <a:lstStyle/>
        <a:p>
          <a:endParaRPr lang="fr-FR"/>
        </a:p>
      </dgm:t>
    </dgm:pt>
    <dgm:pt modelId="{3E6DAB2C-FAF1-4468-A86A-C5BFA648B875}" type="sibTrans" cxnId="{11F481FE-EDDE-4BB0-B39A-05305517A139}">
      <dgm:prSet/>
      <dgm:spPr/>
      <dgm:t>
        <a:bodyPr/>
        <a:lstStyle/>
        <a:p>
          <a:endParaRPr lang="fr-FR"/>
        </a:p>
      </dgm:t>
    </dgm:pt>
    <dgm:pt modelId="{944C8126-D10E-41CE-996F-5E694B154F55}" type="pres">
      <dgm:prSet presAssocID="{82103D1A-1A7B-44D2-93DC-96093EB2BE1D}" presName="CompostProcess" presStyleCnt="0">
        <dgm:presLayoutVars>
          <dgm:dir/>
          <dgm:resizeHandles val="exact"/>
        </dgm:presLayoutVars>
      </dgm:prSet>
      <dgm:spPr/>
    </dgm:pt>
    <dgm:pt modelId="{EEF5BF8E-FF0E-4194-BF6B-4A0ED89FFEE5}" type="pres">
      <dgm:prSet presAssocID="{82103D1A-1A7B-44D2-93DC-96093EB2BE1D}" presName="arrow" presStyleLbl="bgShp" presStyleIdx="0" presStyleCnt="1"/>
      <dgm:spPr/>
    </dgm:pt>
    <dgm:pt modelId="{4683AC79-93C5-411E-AEAC-204247839DE6}" type="pres">
      <dgm:prSet presAssocID="{82103D1A-1A7B-44D2-93DC-96093EB2BE1D}" presName="linearProcess" presStyleCnt="0"/>
      <dgm:spPr/>
    </dgm:pt>
    <dgm:pt modelId="{1E9B7F3D-453A-417A-9E5D-1194CA7FEB30}" type="pres">
      <dgm:prSet presAssocID="{0F48426B-D633-41E2-B841-20B90375980B}" presName="textNode" presStyleLbl="node1" presStyleIdx="0" presStyleCnt="4" custScaleX="102584" custScaleY="125717">
        <dgm:presLayoutVars>
          <dgm:bulletEnabled val="1"/>
        </dgm:presLayoutVars>
      </dgm:prSet>
      <dgm:spPr/>
    </dgm:pt>
    <dgm:pt modelId="{851CC7F9-6145-4DE7-BC01-27A27FB0696B}" type="pres">
      <dgm:prSet presAssocID="{5EC09DC5-913B-4C4F-B9F3-428361C5A98E}" presName="sibTrans" presStyleCnt="0"/>
      <dgm:spPr/>
    </dgm:pt>
    <dgm:pt modelId="{971723B2-181E-4CE8-85E2-C1664EC6C28B}" type="pres">
      <dgm:prSet presAssocID="{C3B24F52-939A-4C62-B2D2-B5334FE8CFDC}" presName="textNode" presStyleLbl="node1" presStyleIdx="1" presStyleCnt="4" custScaleX="105996" custScaleY="124978">
        <dgm:presLayoutVars>
          <dgm:bulletEnabled val="1"/>
        </dgm:presLayoutVars>
      </dgm:prSet>
      <dgm:spPr/>
    </dgm:pt>
    <dgm:pt modelId="{87C7C218-8868-4081-8FDB-421F0597D439}" type="pres">
      <dgm:prSet presAssocID="{CCA0510C-D936-4D13-BE99-166F8684B492}" presName="sibTrans" presStyleCnt="0"/>
      <dgm:spPr/>
    </dgm:pt>
    <dgm:pt modelId="{568CBD66-A305-4562-B9C7-2099C8A652D9}" type="pres">
      <dgm:prSet presAssocID="{8B38EBFD-FA3C-4C3A-927B-BF35C5502760}" presName="textNode" presStyleLbl="node1" presStyleIdx="2" presStyleCnt="4" custScaleY="123773">
        <dgm:presLayoutVars>
          <dgm:bulletEnabled val="1"/>
        </dgm:presLayoutVars>
      </dgm:prSet>
      <dgm:spPr/>
    </dgm:pt>
    <dgm:pt modelId="{D6464919-0498-4803-B2FE-A01C70E548CF}" type="pres">
      <dgm:prSet presAssocID="{606005A1-4B5F-4AD9-8B48-79F68AC2C9DC}" presName="sibTrans" presStyleCnt="0"/>
      <dgm:spPr/>
    </dgm:pt>
    <dgm:pt modelId="{C620FF8B-6887-4A2E-8BD6-3FFFE1293525}" type="pres">
      <dgm:prSet presAssocID="{C3FDF3ED-586D-4623-AF3F-DDCC3BAFF7D3}" presName="textNode" presStyleLbl="node1" presStyleIdx="3" presStyleCnt="4" custScaleY="117746">
        <dgm:presLayoutVars>
          <dgm:bulletEnabled val="1"/>
        </dgm:presLayoutVars>
      </dgm:prSet>
      <dgm:spPr/>
    </dgm:pt>
  </dgm:ptLst>
  <dgm:cxnLst>
    <dgm:cxn modelId="{A8E6CD15-1D90-44E1-BAA0-5ECC1C153609}" srcId="{0F48426B-D633-41E2-B841-20B90375980B}" destId="{825E43DE-AADE-46F1-82E1-93E17A440B4B}" srcOrd="1" destOrd="0" parTransId="{0D3144E0-EBBF-455E-9D28-1FBD151BD990}" sibTransId="{EFB4CDE8-7E9B-4CEC-856C-C45767EDCE90}"/>
    <dgm:cxn modelId="{F977B438-0300-42CC-B0B2-E6C3786D6313}" srcId="{82103D1A-1A7B-44D2-93DC-96093EB2BE1D}" destId="{C3B24F52-939A-4C62-B2D2-B5334FE8CFDC}" srcOrd="1" destOrd="0" parTransId="{136F39E5-D44D-4DCE-9736-B8B3F92D0406}" sibTransId="{CCA0510C-D936-4D13-BE99-166F8684B492}"/>
    <dgm:cxn modelId="{31F5615B-FEF1-48AE-9E15-4C16C80F26AD}" type="presOf" srcId="{C3FDF3ED-586D-4623-AF3F-DDCC3BAFF7D3}" destId="{C620FF8B-6887-4A2E-8BD6-3FFFE1293525}" srcOrd="0" destOrd="0" presId="urn:microsoft.com/office/officeart/2005/8/layout/hProcess9"/>
    <dgm:cxn modelId="{1CC9726A-FBC7-49B2-9D54-F510E0DA6F2A}" srcId="{0F48426B-D633-41E2-B841-20B90375980B}" destId="{9E887C91-55FB-445A-8A9E-CDD6AF145802}" srcOrd="0" destOrd="0" parTransId="{05B22752-5918-43F5-91D0-1DD29C7E5F0E}" sibTransId="{7DF0B305-C21A-488B-8F7C-B5324C9EF398}"/>
    <dgm:cxn modelId="{84E0DF4D-623F-4762-93DF-A7623EFFAD46}" type="presOf" srcId="{82103D1A-1A7B-44D2-93DC-96093EB2BE1D}" destId="{944C8126-D10E-41CE-996F-5E694B154F55}" srcOrd="0" destOrd="0" presId="urn:microsoft.com/office/officeart/2005/8/layout/hProcess9"/>
    <dgm:cxn modelId="{D5697071-813D-4035-B254-7D20BC441311}" srcId="{82103D1A-1A7B-44D2-93DC-96093EB2BE1D}" destId="{8B38EBFD-FA3C-4C3A-927B-BF35C5502760}" srcOrd="2" destOrd="0" parTransId="{55E8201A-AC2B-4AAB-A039-E5883492CDD7}" sibTransId="{606005A1-4B5F-4AD9-8B48-79F68AC2C9DC}"/>
    <dgm:cxn modelId="{F1008358-4C46-4DB5-8432-95D1E96190A1}" type="presOf" srcId="{0F48426B-D633-41E2-B841-20B90375980B}" destId="{1E9B7F3D-453A-417A-9E5D-1194CA7FEB30}" srcOrd="0" destOrd="0" presId="urn:microsoft.com/office/officeart/2005/8/layout/hProcess9"/>
    <dgm:cxn modelId="{653CF08C-82A7-4328-8994-E1FE51002A1C}" type="presOf" srcId="{8B38EBFD-FA3C-4C3A-927B-BF35C5502760}" destId="{568CBD66-A305-4562-B9C7-2099C8A652D9}" srcOrd="0" destOrd="0" presId="urn:microsoft.com/office/officeart/2005/8/layout/hProcess9"/>
    <dgm:cxn modelId="{26E8C6A1-BE13-4DF3-BF9A-0E5D9DED90BA}" srcId="{0F48426B-D633-41E2-B841-20B90375980B}" destId="{2D21EF43-C58D-414F-BA94-1BFD1A41D3BC}" srcOrd="2" destOrd="0" parTransId="{1FE87B7F-90A0-4109-858D-5F6F07A13B3E}" sibTransId="{1829599B-06F6-44BC-9EBF-16CAF756B849}"/>
    <dgm:cxn modelId="{6C9B8AA9-8573-4313-B455-591472467309}" type="presOf" srcId="{C3B24F52-939A-4C62-B2D2-B5334FE8CFDC}" destId="{971723B2-181E-4CE8-85E2-C1664EC6C28B}" srcOrd="0" destOrd="0" presId="urn:microsoft.com/office/officeart/2005/8/layout/hProcess9"/>
    <dgm:cxn modelId="{39FB6EAF-A52C-4063-8BB3-3DABDEC406E8}" type="presOf" srcId="{825E43DE-AADE-46F1-82E1-93E17A440B4B}" destId="{1E9B7F3D-453A-417A-9E5D-1194CA7FEB30}" srcOrd="0" destOrd="2" presId="urn:microsoft.com/office/officeart/2005/8/layout/hProcess9"/>
    <dgm:cxn modelId="{78CB60B1-FD20-428E-B880-3AF2376D6F7C}" type="presOf" srcId="{9E887C91-55FB-445A-8A9E-CDD6AF145802}" destId="{1E9B7F3D-453A-417A-9E5D-1194CA7FEB30}" srcOrd="0" destOrd="1" presId="urn:microsoft.com/office/officeart/2005/8/layout/hProcess9"/>
    <dgm:cxn modelId="{A602F1C3-1021-4FC0-914A-35C5C7D1EC50}" type="presOf" srcId="{2D21EF43-C58D-414F-BA94-1BFD1A41D3BC}" destId="{1E9B7F3D-453A-417A-9E5D-1194CA7FEB30}" srcOrd="0" destOrd="3" presId="urn:microsoft.com/office/officeart/2005/8/layout/hProcess9"/>
    <dgm:cxn modelId="{C3A532F8-2C24-475D-81E7-58D20CD7D955}" srcId="{82103D1A-1A7B-44D2-93DC-96093EB2BE1D}" destId="{0F48426B-D633-41E2-B841-20B90375980B}" srcOrd="0" destOrd="0" parTransId="{4E723639-0EED-406C-AEC1-4C826FFE7DD5}" sibTransId="{5EC09DC5-913B-4C4F-B9F3-428361C5A98E}"/>
    <dgm:cxn modelId="{11F481FE-EDDE-4BB0-B39A-05305517A139}" srcId="{82103D1A-1A7B-44D2-93DC-96093EB2BE1D}" destId="{C3FDF3ED-586D-4623-AF3F-DDCC3BAFF7D3}" srcOrd="3" destOrd="0" parTransId="{BC2AFE1A-E46A-4D3D-94D4-29FD2CF829F2}" sibTransId="{3E6DAB2C-FAF1-4468-A86A-C5BFA648B875}"/>
    <dgm:cxn modelId="{C7598545-9375-45B6-B289-24BEC63FBC38}" type="presParOf" srcId="{944C8126-D10E-41CE-996F-5E694B154F55}" destId="{EEF5BF8E-FF0E-4194-BF6B-4A0ED89FFEE5}" srcOrd="0" destOrd="0" presId="urn:microsoft.com/office/officeart/2005/8/layout/hProcess9"/>
    <dgm:cxn modelId="{4617E954-6EE3-4F00-8BA2-8CB2018C6D08}" type="presParOf" srcId="{944C8126-D10E-41CE-996F-5E694B154F55}" destId="{4683AC79-93C5-411E-AEAC-204247839DE6}" srcOrd="1" destOrd="0" presId="urn:microsoft.com/office/officeart/2005/8/layout/hProcess9"/>
    <dgm:cxn modelId="{25477746-1FA2-4FDF-94DA-2FB00949CC38}" type="presParOf" srcId="{4683AC79-93C5-411E-AEAC-204247839DE6}" destId="{1E9B7F3D-453A-417A-9E5D-1194CA7FEB30}" srcOrd="0" destOrd="0" presId="urn:microsoft.com/office/officeart/2005/8/layout/hProcess9"/>
    <dgm:cxn modelId="{62AE49C0-2F5A-4106-91FB-1C19ECD2586A}" type="presParOf" srcId="{4683AC79-93C5-411E-AEAC-204247839DE6}" destId="{851CC7F9-6145-4DE7-BC01-27A27FB0696B}" srcOrd="1" destOrd="0" presId="urn:microsoft.com/office/officeart/2005/8/layout/hProcess9"/>
    <dgm:cxn modelId="{721D3186-40D2-4E1B-9E0D-35CDE7BE9B3F}" type="presParOf" srcId="{4683AC79-93C5-411E-AEAC-204247839DE6}" destId="{971723B2-181E-4CE8-85E2-C1664EC6C28B}" srcOrd="2" destOrd="0" presId="urn:microsoft.com/office/officeart/2005/8/layout/hProcess9"/>
    <dgm:cxn modelId="{D0CD573D-EDB6-41AB-911F-E3CF9F56D656}" type="presParOf" srcId="{4683AC79-93C5-411E-AEAC-204247839DE6}" destId="{87C7C218-8868-4081-8FDB-421F0597D439}" srcOrd="3" destOrd="0" presId="urn:microsoft.com/office/officeart/2005/8/layout/hProcess9"/>
    <dgm:cxn modelId="{78B5C85D-BCCE-4A68-8BE6-C64E0866E807}" type="presParOf" srcId="{4683AC79-93C5-411E-AEAC-204247839DE6}" destId="{568CBD66-A305-4562-B9C7-2099C8A652D9}" srcOrd="4" destOrd="0" presId="urn:microsoft.com/office/officeart/2005/8/layout/hProcess9"/>
    <dgm:cxn modelId="{3074883B-E796-48C6-97C5-0B19A22A56EF}" type="presParOf" srcId="{4683AC79-93C5-411E-AEAC-204247839DE6}" destId="{D6464919-0498-4803-B2FE-A01C70E548CF}" srcOrd="5" destOrd="0" presId="urn:microsoft.com/office/officeart/2005/8/layout/hProcess9"/>
    <dgm:cxn modelId="{B0D5D489-8339-4D2F-ACE5-00B1079BC061}" type="presParOf" srcId="{4683AC79-93C5-411E-AEAC-204247839DE6}" destId="{C620FF8B-6887-4A2E-8BD6-3FFFE1293525}" srcOrd="6"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70B94B5-3342-497D-9A11-46EED1386A28}" type="doc">
      <dgm:prSet loTypeId="urn:microsoft.com/office/officeart/2005/8/layout/lProcess1" loCatId="process" qsTypeId="urn:microsoft.com/office/officeart/2005/8/quickstyle/simple4" qsCatId="simple" csTypeId="urn:microsoft.com/office/officeart/2005/8/colors/accent2_2" csCatId="accent2" phldr="1"/>
      <dgm:spPr/>
      <dgm:t>
        <a:bodyPr/>
        <a:lstStyle/>
        <a:p>
          <a:endParaRPr lang="fr-FR"/>
        </a:p>
      </dgm:t>
    </dgm:pt>
    <dgm:pt modelId="{6D785AA1-A272-4067-9B10-2B1E7BAF7593}">
      <dgm:prSet phldrT="[Texte]"/>
      <dgm:spPr/>
      <dgm:t>
        <a:bodyPr/>
        <a:lstStyle/>
        <a:p>
          <a:pPr rtl="0">
            <a:defRPr b="1"/>
          </a:pPr>
          <a:r>
            <a:rPr lang="fr-FR" dirty="0">
              <a:latin typeface="Galano Grotesque"/>
            </a:rPr>
            <a:t>Preuve de faisabilité PECQUENCHANVRE</a:t>
          </a:r>
          <a:endParaRPr lang="fr-FR" dirty="0"/>
        </a:p>
      </dgm:t>
    </dgm:pt>
    <dgm:pt modelId="{BFD8C2CB-FCD3-477D-A4EF-0A7265FB47A7}" type="parTrans" cxnId="{C18B3053-B3C3-47F6-A2B5-37C87FB5BD30}">
      <dgm:prSet/>
      <dgm:spPr/>
      <dgm:t>
        <a:bodyPr/>
        <a:lstStyle/>
        <a:p>
          <a:endParaRPr lang="fr-FR"/>
        </a:p>
      </dgm:t>
    </dgm:pt>
    <dgm:pt modelId="{291D5216-2D5B-49AD-8C77-45FCE5FD3C04}" type="sibTrans" cxnId="{C18B3053-B3C3-47F6-A2B5-37C87FB5BD30}">
      <dgm:prSet/>
      <dgm:spPr/>
      <dgm:t>
        <a:bodyPr/>
        <a:lstStyle/>
        <a:p>
          <a:endParaRPr lang="fr-FR"/>
        </a:p>
      </dgm:t>
    </dgm:pt>
    <dgm:pt modelId="{01289BA9-2EDE-4F96-A20E-5EE95099A11F}">
      <dgm:prSet/>
      <dgm:spPr/>
      <dgm:t>
        <a:bodyPr/>
        <a:lstStyle/>
        <a:p>
          <a:r>
            <a:rPr lang="fr-FR" dirty="0">
              <a:solidFill>
                <a:srgbClr val="1F497D"/>
              </a:solidFill>
              <a:latin typeface="Galano Grotesque"/>
            </a:rPr>
            <a:t>Etablir la pertinence d'une isolation par le chanvre sur une opération à taille réelle</a:t>
          </a:r>
          <a:endParaRPr lang="fr-FR" dirty="0">
            <a:solidFill>
              <a:srgbClr val="1F497D"/>
            </a:solidFill>
          </a:endParaRPr>
        </a:p>
      </dgm:t>
    </dgm:pt>
    <dgm:pt modelId="{ECBFB0A9-28A3-43B2-9085-93F00E7DBF74}" type="parTrans" cxnId="{D5915D44-766D-4B6A-BC66-68B2698671AC}">
      <dgm:prSet/>
      <dgm:spPr/>
      <dgm:t>
        <a:bodyPr/>
        <a:lstStyle/>
        <a:p>
          <a:endParaRPr lang="fr-FR"/>
        </a:p>
      </dgm:t>
    </dgm:pt>
    <dgm:pt modelId="{F512319F-1C0B-46F4-B4B3-92A83722E603}" type="sibTrans" cxnId="{D5915D44-766D-4B6A-BC66-68B2698671AC}">
      <dgm:prSet/>
      <dgm:spPr/>
      <dgm:t>
        <a:bodyPr/>
        <a:lstStyle/>
        <a:p>
          <a:endParaRPr lang="fr-FR"/>
        </a:p>
      </dgm:t>
    </dgm:pt>
    <dgm:pt modelId="{0A7BB8BD-B300-4A3C-96B5-1FE888AAA502}">
      <dgm:prSet/>
      <dgm:spPr/>
      <dgm:t>
        <a:bodyPr/>
        <a:lstStyle/>
        <a:p>
          <a:r>
            <a:rPr lang="fr-FR" dirty="0">
              <a:solidFill>
                <a:srgbClr val="1F497D"/>
              </a:solidFill>
              <a:latin typeface="Galano Grotesque"/>
            </a:rPr>
            <a:t>Décider de la poursuite de l'opération sur     20 000 logements</a:t>
          </a:r>
        </a:p>
      </dgm:t>
    </dgm:pt>
    <dgm:pt modelId="{DCDB075C-C6B7-4E2E-A99D-E13A126CD8B5}" type="parTrans" cxnId="{3B924B68-A525-4B45-A5E9-83D5403C128C}">
      <dgm:prSet/>
      <dgm:spPr/>
      <dgm:t>
        <a:bodyPr/>
        <a:lstStyle/>
        <a:p>
          <a:endParaRPr lang="fr-FR"/>
        </a:p>
      </dgm:t>
    </dgm:pt>
    <dgm:pt modelId="{4EA4A544-0DE9-4CF1-8275-01E2F938D328}" type="sibTrans" cxnId="{3B924B68-A525-4B45-A5E9-83D5403C128C}">
      <dgm:prSet/>
      <dgm:spPr/>
      <dgm:t>
        <a:bodyPr/>
        <a:lstStyle/>
        <a:p>
          <a:endParaRPr lang="fr-FR"/>
        </a:p>
      </dgm:t>
    </dgm:pt>
    <dgm:pt modelId="{6FB98350-F368-4C15-AAFD-F68325077E82}">
      <dgm:prSet/>
      <dgm:spPr/>
      <dgm:t>
        <a:bodyPr/>
        <a:lstStyle/>
        <a:p>
          <a:pPr rtl="0">
            <a:defRPr b="1"/>
          </a:pPr>
          <a:r>
            <a:rPr lang="fr-FR" dirty="0">
              <a:latin typeface="Galano Grotesque"/>
            </a:rPr>
            <a:t>Approvisionnement HAUTS DE CHANVRE</a:t>
          </a:r>
        </a:p>
      </dgm:t>
    </dgm:pt>
    <dgm:pt modelId="{0E90C455-E8A9-4728-872D-8584A10DC7A3}" type="parTrans" cxnId="{27ED9AAD-ADAF-49A9-92E9-84CD012B1584}">
      <dgm:prSet/>
      <dgm:spPr/>
      <dgm:t>
        <a:bodyPr/>
        <a:lstStyle/>
        <a:p>
          <a:endParaRPr lang="fr-FR"/>
        </a:p>
      </dgm:t>
    </dgm:pt>
    <dgm:pt modelId="{4B3C2CE7-03F7-43F4-BBEE-F66261B4FD62}" type="sibTrans" cxnId="{27ED9AAD-ADAF-49A9-92E9-84CD012B1584}">
      <dgm:prSet/>
      <dgm:spPr/>
      <dgm:t>
        <a:bodyPr/>
        <a:lstStyle/>
        <a:p>
          <a:endParaRPr lang="fr-FR"/>
        </a:p>
      </dgm:t>
    </dgm:pt>
    <dgm:pt modelId="{384EFDC9-2C53-46C1-A022-DC188DA8CFE8}">
      <dgm:prSet/>
      <dgm:spPr/>
      <dgm:t>
        <a:bodyPr/>
        <a:lstStyle/>
        <a:p>
          <a:r>
            <a:rPr lang="fr-FR" dirty="0">
              <a:solidFill>
                <a:srgbClr val="1F497D"/>
              </a:solidFill>
              <a:latin typeface="Galano Grotesque"/>
            </a:rPr>
            <a:t>S'assurer une sécurité de l'approvisionnement en chanvre à travers l'étude de filière, créer des partenariats durables</a:t>
          </a:r>
          <a:endParaRPr lang="fr-FR" dirty="0">
            <a:solidFill>
              <a:srgbClr val="1F497D"/>
            </a:solidFill>
          </a:endParaRPr>
        </a:p>
      </dgm:t>
    </dgm:pt>
    <dgm:pt modelId="{DB5117CD-14A7-49DD-8566-FA155E44FE5A}" type="parTrans" cxnId="{246EBCE9-10E3-45C0-90DF-87A20D360111}">
      <dgm:prSet/>
      <dgm:spPr/>
      <dgm:t>
        <a:bodyPr/>
        <a:lstStyle/>
        <a:p>
          <a:endParaRPr lang="fr-FR"/>
        </a:p>
      </dgm:t>
    </dgm:pt>
    <dgm:pt modelId="{E725CB1F-C0ED-4083-A726-9ECAAD9694F3}" type="sibTrans" cxnId="{246EBCE9-10E3-45C0-90DF-87A20D360111}">
      <dgm:prSet/>
      <dgm:spPr/>
      <dgm:t>
        <a:bodyPr/>
        <a:lstStyle/>
        <a:p>
          <a:endParaRPr lang="fr-FR"/>
        </a:p>
      </dgm:t>
    </dgm:pt>
    <dgm:pt modelId="{4B024667-853E-4730-88C4-02C73F093FA6}">
      <dgm:prSet/>
      <dgm:spPr/>
      <dgm:t>
        <a:bodyPr/>
        <a:lstStyle/>
        <a:p>
          <a:r>
            <a:rPr lang="fr-FR" dirty="0">
              <a:solidFill>
                <a:srgbClr val="1F497D"/>
              </a:solidFill>
              <a:latin typeface="Galano Grotesque"/>
            </a:rPr>
            <a:t>Imaginer les nouveaux produits en chanvre utiles pour les opérations de rénovation</a:t>
          </a:r>
          <a:endParaRPr lang="fr-FR" b="0" dirty="0">
            <a:solidFill>
              <a:srgbClr val="1F497D"/>
            </a:solidFill>
            <a:latin typeface="Calibri Light" panose="020F0302020204030204"/>
            <a:cs typeface="Calibri Light" panose="020F0302020204030204"/>
          </a:endParaRPr>
        </a:p>
      </dgm:t>
    </dgm:pt>
    <dgm:pt modelId="{794B5191-AE19-4BD9-9E7D-7DD550727CD5}" type="parTrans" cxnId="{5BF68C04-46FA-4A9A-9E71-C017C4487664}">
      <dgm:prSet/>
      <dgm:spPr/>
      <dgm:t>
        <a:bodyPr/>
        <a:lstStyle/>
        <a:p>
          <a:endParaRPr lang="fr-FR"/>
        </a:p>
      </dgm:t>
    </dgm:pt>
    <dgm:pt modelId="{5F2BC5D6-5FF8-4A11-9FCE-3D9ECDA7B391}" type="sibTrans" cxnId="{5BF68C04-46FA-4A9A-9E71-C017C4487664}">
      <dgm:prSet/>
      <dgm:spPr/>
      <dgm:t>
        <a:bodyPr/>
        <a:lstStyle/>
        <a:p>
          <a:endParaRPr lang="fr-FR"/>
        </a:p>
      </dgm:t>
    </dgm:pt>
    <dgm:pt modelId="{22E7CE75-4C76-48FA-9B09-053099C16A3A}" type="pres">
      <dgm:prSet presAssocID="{F70B94B5-3342-497D-9A11-46EED1386A28}" presName="Name0" presStyleCnt="0">
        <dgm:presLayoutVars>
          <dgm:dir/>
          <dgm:animLvl val="lvl"/>
          <dgm:resizeHandles val="exact"/>
        </dgm:presLayoutVars>
      </dgm:prSet>
      <dgm:spPr/>
    </dgm:pt>
    <dgm:pt modelId="{89320E4F-04F3-4B87-A0A0-23D7E77AE388}" type="pres">
      <dgm:prSet presAssocID="{6D785AA1-A272-4067-9B10-2B1E7BAF7593}" presName="vertFlow" presStyleCnt="0"/>
      <dgm:spPr/>
    </dgm:pt>
    <dgm:pt modelId="{F8F5880C-6ADF-4A8E-82FD-1FBD7D7782BD}" type="pres">
      <dgm:prSet presAssocID="{6D785AA1-A272-4067-9B10-2B1E7BAF7593}" presName="header" presStyleLbl="node1" presStyleIdx="0" presStyleCnt="2"/>
      <dgm:spPr/>
    </dgm:pt>
    <dgm:pt modelId="{52560580-11F6-407E-AE16-C04ED9F775F5}" type="pres">
      <dgm:prSet presAssocID="{ECBFB0A9-28A3-43B2-9085-93F00E7DBF74}" presName="parTrans" presStyleLbl="sibTrans2D1" presStyleIdx="0" presStyleCnt="4"/>
      <dgm:spPr/>
    </dgm:pt>
    <dgm:pt modelId="{5421C8E4-ECB2-42AC-AD4C-ED02FDF6C34C}" type="pres">
      <dgm:prSet presAssocID="{01289BA9-2EDE-4F96-A20E-5EE95099A11F}" presName="child" presStyleLbl="alignAccFollowNode1" presStyleIdx="0" presStyleCnt="4">
        <dgm:presLayoutVars>
          <dgm:chMax val="0"/>
          <dgm:bulletEnabled val="1"/>
        </dgm:presLayoutVars>
      </dgm:prSet>
      <dgm:spPr/>
    </dgm:pt>
    <dgm:pt modelId="{7E93A740-1BDD-45D3-8B72-A49ED2512DB1}" type="pres">
      <dgm:prSet presAssocID="{F512319F-1C0B-46F4-B4B3-92A83722E603}" presName="sibTrans" presStyleLbl="sibTrans2D1" presStyleIdx="1" presStyleCnt="4"/>
      <dgm:spPr/>
    </dgm:pt>
    <dgm:pt modelId="{12D60EAB-1998-4228-B76F-0581BC117699}" type="pres">
      <dgm:prSet presAssocID="{0A7BB8BD-B300-4A3C-96B5-1FE888AAA502}" presName="child" presStyleLbl="alignAccFollowNode1" presStyleIdx="1" presStyleCnt="4">
        <dgm:presLayoutVars>
          <dgm:chMax val="0"/>
          <dgm:bulletEnabled val="1"/>
        </dgm:presLayoutVars>
      </dgm:prSet>
      <dgm:spPr/>
    </dgm:pt>
    <dgm:pt modelId="{B603B849-5714-4709-B471-7D4D36200590}" type="pres">
      <dgm:prSet presAssocID="{6D785AA1-A272-4067-9B10-2B1E7BAF7593}" presName="hSp" presStyleCnt="0"/>
      <dgm:spPr/>
    </dgm:pt>
    <dgm:pt modelId="{ECEA426A-AF01-4908-8155-6BE25888F4B8}" type="pres">
      <dgm:prSet presAssocID="{6FB98350-F368-4C15-AAFD-F68325077E82}" presName="vertFlow" presStyleCnt="0"/>
      <dgm:spPr/>
    </dgm:pt>
    <dgm:pt modelId="{F7D90370-53CF-4C8C-8F73-0F7BD15C4685}" type="pres">
      <dgm:prSet presAssocID="{6FB98350-F368-4C15-AAFD-F68325077E82}" presName="header" presStyleLbl="node1" presStyleIdx="1" presStyleCnt="2"/>
      <dgm:spPr/>
    </dgm:pt>
    <dgm:pt modelId="{96840942-B58B-4EDF-B5C6-33DE35A331DB}" type="pres">
      <dgm:prSet presAssocID="{DB5117CD-14A7-49DD-8566-FA155E44FE5A}" presName="parTrans" presStyleLbl="sibTrans2D1" presStyleIdx="2" presStyleCnt="4"/>
      <dgm:spPr/>
    </dgm:pt>
    <dgm:pt modelId="{70BE6816-B96A-4E6B-8292-17BA36774950}" type="pres">
      <dgm:prSet presAssocID="{384EFDC9-2C53-46C1-A022-DC188DA8CFE8}" presName="child" presStyleLbl="alignAccFollowNode1" presStyleIdx="2" presStyleCnt="4">
        <dgm:presLayoutVars>
          <dgm:chMax val="0"/>
          <dgm:bulletEnabled val="1"/>
        </dgm:presLayoutVars>
      </dgm:prSet>
      <dgm:spPr/>
    </dgm:pt>
    <dgm:pt modelId="{22BAB83C-7979-474C-9FCE-149676C56DC8}" type="pres">
      <dgm:prSet presAssocID="{E725CB1F-C0ED-4083-A726-9ECAAD9694F3}" presName="sibTrans" presStyleLbl="sibTrans2D1" presStyleIdx="3" presStyleCnt="4"/>
      <dgm:spPr/>
    </dgm:pt>
    <dgm:pt modelId="{B8E39778-6B57-45E6-813C-424A7A21983B}" type="pres">
      <dgm:prSet presAssocID="{4B024667-853E-4730-88C4-02C73F093FA6}" presName="child" presStyleLbl="alignAccFollowNode1" presStyleIdx="3" presStyleCnt="4">
        <dgm:presLayoutVars>
          <dgm:chMax val="0"/>
          <dgm:bulletEnabled val="1"/>
        </dgm:presLayoutVars>
      </dgm:prSet>
      <dgm:spPr/>
    </dgm:pt>
  </dgm:ptLst>
  <dgm:cxnLst>
    <dgm:cxn modelId="{5BF68C04-46FA-4A9A-9E71-C017C4487664}" srcId="{6FB98350-F368-4C15-AAFD-F68325077E82}" destId="{4B024667-853E-4730-88C4-02C73F093FA6}" srcOrd="1" destOrd="0" parTransId="{794B5191-AE19-4BD9-9E7D-7DD550727CD5}" sibTransId="{5F2BC5D6-5FF8-4A11-9FCE-3D9ECDA7B391}"/>
    <dgm:cxn modelId="{669B931A-5906-4256-8530-2DE0841441C6}" type="presOf" srcId="{F70B94B5-3342-497D-9A11-46EED1386A28}" destId="{22E7CE75-4C76-48FA-9B09-053099C16A3A}" srcOrd="0" destOrd="0" presId="urn:microsoft.com/office/officeart/2005/8/layout/lProcess1"/>
    <dgm:cxn modelId="{86B6DF2E-F224-4364-98F1-AE3186780966}" type="presOf" srcId="{0A7BB8BD-B300-4A3C-96B5-1FE888AAA502}" destId="{12D60EAB-1998-4228-B76F-0581BC117699}" srcOrd="0" destOrd="0" presId="urn:microsoft.com/office/officeart/2005/8/layout/lProcess1"/>
    <dgm:cxn modelId="{65885A39-B76E-45F4-A1E3-6D8C87EAFE93}" type="presOf" srcId="{DB5117CD-14A7-49DD-8566-FA155E44FE5A}" destId="{96840942-B58B-4EDF-B5C6-33DE35A331DB}" srcOrd="0" destOrd="0" presId="urn:microsoft.com/office/officeart/2005/8/layout/lProcess1"/>
    <dgm:cxn modelId="{D5915D44-766D-4B6A-BC66-68B2698671AC}" srcId="{6D785AA1-A272-4067-9B10-2B1E7BAF7593}" destId="{01289BA9-2EDE-4F96-A20E-5EE95099A11F}" srcOrd="0" destOrd="0" parTransId="{ECBFB0A9-28A3-43B2-9085-93F00E7DBF74}" sibTransId="{F512319F-1C0B-46F4-B4B3-92A83722E603}"/>
    <dgm:cxn modelId="{3B924B68-A525-4B45-A5E9-83D5403C128C}" srcId="{6D785AA1-A272-4067-9B10-2B1E7BAF7593}" destId="{0A7BB8BD-B300-4A3C-96B5-1FE888AAA502}" srcOrd="1" destOrd="0" parTransId="{DCDB075C-C6B7-4E2E-A99D-E13A126CD8B5}" sibTransId="{4EA4A544-0DE9-4CF1-8275-01E2F938D328}"/>
    <dgm:cxn modelId="{D9083D50-3C53-49E5-8498-FEA38A1D095F}" type="presOf" srcId="{6FB98350-F368-4C15-AAFD-F68325077E82}" destId="{F7D90370-53CF-4C8C-8F73-0F7BD15C4685}" srcOrd="0" destOrd="0" presId="urn:microsoft.com/office/officeart/2005/8/layout/lProcess1"/>
    <dgm:cxn modelId="{BB43BF71-DFB1-49FC-9F6E-DF9AFCA300FD}" type="presOf" srcId="{384EFDC9-2C53-46C1-A022-DC188DA8CFE8}" destId="{70BE6816-B96A-4E6B-8292-17BA36774950}" srcOrd="0" destOrd="0" presId="urn:microsoft.com/office/officeart/2005/8/layout/lProcess1"/>
    <dgm:cxn modelId="{C18B3053-B3C3-47F6-A2B5-37C87FB5BD30}" srcId="{F70B94B5-3342-497D-9A11-46EED1386A28}" destId="{6D785AA1-A272-4067-9B10-2B1E7BAF7593}" srcOrd="0" destOrd="0" parTransId="{BFD8C2CB-FCD3-477D-A4EF-0A7265FB47A7}" sibTransId="{291D5216-2D5B-49AD-8C77-45FCE5FD3C04}"/>
    <dgm:cxn modelId="{196D527A-F363-48CA-9823-ABE91E7A7264}" type="presOf" srcId="{ECBFB0A9-28A3-43B2-9085-93F00E7DBF74}" destId="{52560580-11F6-407E-AE16-C04ED9F775F5}" srcOrd="0" destOrd="0" presId="urn:microsoft.com/office/officeart/2005/8/layout/lProcess1"/>
    <dgm:cxn modelId="{7B7FDA7F-095B-4F1D-B5FD-364A03E8B99D}" type="presOf" srcId="{E725CB1F-C0ED-4083-A726-9ECAAD9694F3}" destId="{22BAB83C-7979-474C-9FCE-149676C56DC8}" srcOrd="0" destOrd="0" presId="urn:microsoft.com/office/officeart/2005/8/layout/lProcess1"/>
    <dgm:cxn modelId="{9DE92099-8FEE-484B-8F2E-1673CDEE4DC1}" type="presOf" srcId="{01289BA9-2EDE-4F96-A20E-5EE95099A11F}" destId="{5421C8E4-ECB2-42AC-AD4C-ED02FDF6C34C}" srcOrd="0" destOrd="0" presId="urn:microsoft.com/office/officeart/2005/8/layout/lProcess1"/>
    <dgm:cxn modelId="{78393A9E-105C-45F9-BB83-C5BFFB355284}" type="presOf" srcId="{6D785AA1-A272-4067-9B10-2B1E7BAF7593}" destId="{F8F5880C-6ADF-4A8E-82FD-1FBD7D7782BD}" srcOrd="0" destOrd="0" presId="urn:microsoft.com/office/officeart/2005/8/layout/lProcess1"/>
    <dgm:cxn modelId="{27ED9AAD-ADAF-49A9-92E9-84CD012B1584}" srcId="{F70B94B5-3342-497D-9A11-46EED1386A28}" destId="{6FB98350-F368-4C15-AAFD-F68325077E82}" srcOrd="1" destOrd="0" parTransId="{0E90C455-E8A9-4728-872D-8584A10DC7A3}" sibTransId="{4B3C2CE7-03F7-43F4-BBEE-F66261B4FD62}"/>
    <dgm:cxn modelId="{DAF6C0B0-61A1-48D1-86F2-1A6BBD348ECE}" type="presOf" srcId="{4B024667-853E-4730-88C4-02C73F093FA6}" destId="{B8E39778-6B57-45E6-813C-424A7A21983B}" srcOrd="0" destOrd="0" presId="urn:microsoft.com/office/officeart/2005/8/layout/lProcess1"/>
    <dgm:cxn modelId="{582970D7-2463-4069-A5DF-15767FBBEA22}" type="presOf" srcId="{F512319F-1C0B-46F4-B4B3-92A83722E603}" destId="{7E93A740-1BDD-45D3-8B72-A49ED2512DB1}" srcOrd="0" destOrd="0" presId="urn:microsoft.com/office/officeart/2005/8/layout/lProcess1"/>
    <dgm:cxn modelId="{246EBCE9-10E3-45C0-90DF-87A20D360111}" srcId="{6FB98350-F368-4C15-AAFD-F68325077E82}" destId="{384EFDC9-2C53-46C1-A022-DC188DA8CFE8}" srcOrd="0" destOrd="0" parTransId="{DB5117CD-14A7-49DD-8566-FA155E44FE5A}" sibTransId="{E725CB1F-C0ED-4083-A726-9ECAAD9694F3}"/>
    <dgm:cxn modelId="{0DEA2C79-0BE1-4365-91BA-087511733D4D}" type="presParOf" srcId="{22E7CE75-4C76-48FA-9B09-053099C16A3A}" destId="{89320E4F-04F3-4B87-A0A0-23D7E77AE388}" srcOrd="0" destOrd="0" presId="urn:microsoft.com/office/officeart/2005/8/layout/lProcess1"/>
    <dgm:cxn modelId="{E6DB54CE-A408-4A66-9C6D-1AEE32C36404}" type="presParOf" srcId="{89320E4F-04F3-4B87-A0A0-23D7E77AE388}" destId="{F8F5880C-6ADF-4A8E-82FD-1FBD7D7782BD}" srcOrd="0" destOrd="0" presId="urn:microsoft.com/office/officeart/2005/8/layout/lProcess1"/>
    <dgm:cxn modelId="{F0AC1CED-1027-44C6-8706-4FAA53499FCB}" type="presParOf" srcId="{89320E4F-04F3-4B87-A0A0-23D7E77AE388}" destId="{52560580-11F6-407E-AE16-C04ED9F775F5}" srcOrd="1" destOrd="0" presId="urn:microsoft.com/office/officeart/2005/8/layout/lProcess1"/>
    <dgm:cxn modelId="{B8676E22-AF19-4E6A-B797-BA1C53226633}" type="presParOf" srcId="{89320E4F-04F3-4B87-A0A0-23D7E77AE388}" destId="{5421C8E4-ECB2-42AC-AD4C-ED02FDF6C34C}" srcOrd="2" destOrd="0" presId="urn:microsoft.com/office/officeart/2005/8/layout/lProcess1"/>
    <dgm:cxn modelId="{BBCE1040-7A0F-4998-A66F-C5A45BA4218E}" type="presParOf" srcId="{89320E4F-04F3-4B87-A0A0-23D7E77AE388}" destId="{7E93A740-1BDD-45D3-8B72-A49ED2512DB1}" srcOrd="3" destOrd="0" presId="urn:microsoft.com/office/officeart/2005/8/layout/lProcess1"/>
    <dgm:cxn modelId="{8506DF91-BEC2-4D8C-9108-371068DB27ED}" type="presParOf" srcId="{89320E4F-04F3-4B87-A0A0-23D7E77AE388}" destId="{12D60EAB-1998-4228-B76F-0581BC117699}" srcOrd="4" destOrd="0" presId="urn:microsoft.com/office/officeart/2005/8/layout/lProcess1"/>
    <dgm:cxn modelId="{8702A8FB-2A6A-440A-85EE-24C69BD24468}" type="presParOf" srcId="{22E7CE75-4C76-48FA-9B09-053099C16A3A}" destId="{B603B849-5714-4709-B471-7D4D36200590}" srcOrd="1" destOrd="0" presId="urn:microsoft.com/office/officeart/2005/8/layout/lProcess1"/>
    <dgm:cxn modelId="{66A025CA-3EB9-4FF8-8F32-2B4960080723}" type="presParOf" srcId="{22E7CE75-4C76-48FA-9B09-053099C16A3A}" destId="{ECEA426A-AF01-4908-8155-6BE25888F4B8}" srcOrd="2" destOrd="0" presId="urn:microsoft.com/office/officeart/2005/8/layout/lProcess1"/>
    <dgm:cxn modelId="{E6030A21-7346-49EA-90C8-5B237CC76027}" type="presParOf" srcId="{ECEA426A-AF01-4908-8155-6BE25888F4B8}" destId="{F7D90370-53CF-4C8C-8F73-0F7BD15C4685}" srcOrd="0" destOrd="0" presId="urn:microsoft.com/office/officeart/2005/8/layout/lProcess1"/>
    <dgm:cxn modelId="{246B1501-0E67-471D-B547-22A114980C89}" type="presParOf" srcId="{ECEA426A-AF01-4908-8155-6BE25888F4B8}" destId="{96840942-B58B-4EDF-B5C6-33DE35A331DB}" srcOrd="1" destOrd="0" presId="urn:microsoft.com/office/officeart/2005/8/layout/lProcess1"/>
    <dgm:cxn modelId="{18DBAB46-E412-45C1-A16D-5CDA4F4033C3}" type="presParOf" srcId="{ECEA426A-AF01-4908-8155-6BE25888F4B8}" destId="{70BE6816-B96A-4E6B-8292-17BA36774950}" srcOrd="2" destOrd="0" presId="urn:microsoft.com/office/officeart/2005/8/layout/lProcess1"/>
    <dgm:cxn modelId="{42CA3040-E0DC-42E9-8CD6-C494969983A4}" type="presParOf" srcId="{ECEA426A-AF01-4908-8155-6BE25888F4B8}" destId="{22BAB83C-7979-474C-9FCE-149676C56DC8}" srcOrd="3" destOrd="0" presId="urn:microsoft.com/office/officeart/2005/8/layout/lProcess1"/>
    <dgm:cxn modelId="{63D05F70-C386-40A0-BB8C-DB6D16EE58F0}" type="presParOf" srcId="{ECEA426A-AF01-4908-8155-6BE25888F4B8}" destId="{B8E39778-6B57-45E6-813C-424A7A21983B}"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8ED58C-A12D-45A2-991C-A2B0DEFF6B7F}" type="doc">
      <dgm:prSet loTypeId="urn:microsoft.com/office/officeart/2005/8/layout/default" loCatId="list" qsTypeId="urn:microsoft.com/office/officeart/2005/8/quickstyle/simple1" qsCatId="simple" csTypeId="urn:microsoft.com/office/officeart/2005/8/colors/accent3_3" csCatId="accent3" phldr="1"/>
      <dgm:spPr/>
      <dgm:t>
        <a:bodyPr/>
        <a:lstStyle/>
        <a:p>
          <a:endParaRPr lang="fr-FR"/>
        </a:p>
      </dgm:t>
    </dgm:pt>
    <dgm:pt modelId="{20329312-A5DA-41AC-9E96-9FDFBBC21A0D}">
      <dgm:prSet phldrT="[Texte]" custT="1"/>
      <dgm:spPr/>
      <dgm:t>
        <a:bodyPr/>
        <a:lstStyle/>
        <a:p>
          <a:pPr>
            <a:buClrTx/>
            <a:buSzTx/>
            <a:buFont typeface="Wingdings" panose="05000000000000000000" pitchFamily="2" charset="2"/>
            <a:buChar char="ü"/>
          </a:pPr>
          <a:r>
            <a:rPr lang="fr-FR" sz="1400" b="1" i="0" dirty="0">
              <a:solidFill>
                <a:srgbClr val="000000"/>
              </a:solidFill>
              <a:latin typeface="Arial (Corps)"/>
            </a:rPr>
            <a:t>Une série de dispositifs législatifs vient contraindre les organismes Hlm</a:t>
          </a:r>
          <a:endParaRPr lang="fr-FR" sz="1400" b="1" i="0" dirty="0">
            <a:solidFill>
              <a:schemeClr val="tx1"/>
            </a:solidFill>
          </a:endParaRPr>
        </a:p>
      </dgm:t>
    </dgm:pt>
    <dgm:pt modelId="{7AC0FF74-F239-48D7-BC63-4BB0A0E1F364}" type="parTrans" cxnId="{53E5FB7E-BC96-40E6-BDE0-2EB8C79A1FF2}">
      <dgm:prSet/>
      <dgm:spPr/>
      <dgm:t>
        <a:bodyPr/>
        <a:lstStyle/>
        <a:p>
          <a:endParaRPr lang="fr-FR" sz="1400" b="1">
            <a:solidFill>
              <a:schemeClr val="tx1"/>
            </a:solidFill>
          </a:endParaRPr>
        </a:p>
      </dgm:t>
    </dgm:pt>
    <dgm:pt modelId="{6B4D2FF5-0951-4ABC-855B-2FC33C2CFE95}" type="sibTrans" cxnId="{53E5FB7E-BC96-40E6-BDE0-2EB8C79A1FF2}">
      <dgm:prSet/>
      <dgm:spPr/>
      <dgm:t>
        <a:bodyPr/>
        <a:lstStyle/>
        <a:p>
          <a:endParaRPr lang="fr-FR" sz="1400" b="1">
            <a:solidFill>
              <a:schemeClr val="tx1"/>
            </a:solidFill>
          </a:endParaRPr>
        </a:p>
      </dgm:t>
    </dgm:pt>
    <dgm:pt modelId="{644D09C7-1B40-42DD-BF04-2A679E439990}">
      <dgm:prSet phldrT="[Texte]" custT="1"/>
      <dgm:spPr/>
      <dgm:t>
        <a:bodyPr/>
        <a:lstStyle/>
        <a:p>
          <a:r>
            <a:rPr kumimoji="0" lang="fr-FR" sz="1400" b="1" i="0" u="none" strike="noStrike" cap="none" spc="0" normalizeH="0" baseline="0" noProof="0" dirty="0">
              <a:ln/>
              <a:solidFill>
                <a:schemeClr val="tx1"/>
              </a:solidFill>
              <a:effectLst/>
              <a:uLnTx/>
              <a:uFillTx/>
              <a:latin typeface="Franklin Gothic Book" panose="020B0503020102020204"/>
              <a:ea typeface="+mn-ea"/>
              <a:cs typeface="+mn-cs"/>
            </a:rPr>
            <a:t>Des enjeux environnementaux de plus en plus contraignants</a:t>
          </a:r>
          <a:endParaRPr lang="fr-FR" sz="1400" b="1" dirty="0">
            <a:solidFill>
              <a:schemeClr val="tx1"/>
            </a:solidFill>
          </a:endParaRPr>
        </a:p>
      </dgm:t>
    </dgm:pt>
    <dgm:pt modelId="{D3A45F0A-DD8B-4205-B46C-ECF7BB593CE5}" type="parTrans" cxnId="{6867DD87-CBAF-46B3-8C0E-350848BE02A8}">
      <dgm:prSet/>
      <dgm:spPr/>
      <dgm:t>
        <a:bodyPr/>
        <a:lstStyle/>
        <a:p>
          <a:endParaRPr lang="fr-FR" sz="1400" b="1">
            <a:solidFill>
              <a:schemeClr val="tx1"/>
            </a:solidFill>
          </a:endParaRPr>
        </a:p>
      </dgm:t>
    </dgm:pt>
    <dgm:pt modelId="{A38A05EE-A0CF-4680-A41B-2F0FE54C5805}" type="sibTrans" cxnId="{6867DD87-CBAF-46B3-8C0E-350848BE02A8}">
      <dgm:prSet/>
      <dgm:spPr/>
      <dgm:t>
        <a:bodyPr/>
        <a:lstStyle/>
        <a:p>
          <a:endParaRPr lang="fr-FR" sz="1400" b="1">
            <a:solidFill>
              <a:schemeClr val="tx1"/>
            </a:solidFill>
          </a:endParaRPr>
        </a:p>
      </dgm:t>
    </dgm:pt>
    <dgm:pt modelId="{C50E77E0-B3C1-4AE0-AFB8-5A213F2A3588}">
      <dgm:prSet phldrT="[Texte]" custT="1"/>
      <dgm:spPr/>
      <dgm:t>
        <a:bodyPr/>
        <a:lstStyle/>
        <a:p>
          <a:pPr>
            <a:buClrTx/>
            <a:buSzTx/>
            <a:buFont typeface="Wingdings" panose="05000000000000000000" pitchFamily="2" charset="2"/>
            <a:buChar char="ü"/>
          </a:pPr>
          <a:r>
            <a:rPr kumimoji="0" lang="fr-FR" sz="1400" b="1" i="0" u="none" strike="noStrike" cap="none" spc="0" normalizeH="0" baseline="0" noProof="0">
              <a:ln/>
              <a:solidFill>
                <a:schemeClr val="tx1"/>
              </a:solidFill>
              <a:effectLst/>
              <a:uLnTx/>
              <a:uFillTx/>
              <a:latin typeface="Franklin Gothic Book" panose="020B0503020102020204"/>
              <a:ea typeface="+mn-ea"/>
              <a:cs typeface="+mn-cs"/>
            </a:rPr>
            <a:t>Un contexte énergétique qui nécessite de lutter contre la précarité énergétique</a:t>
          </a:r>
          <a:endParaRPr lang="fr-FR" sz="1400" b="1">
            <a:solidFill>
              <a:schemeClr val="tx1"/>
            </a:solidFill>
          </a:endParaRPr>
        </a:p>
      </dgm:t>
    </dgm:pt>
    <dgm:pt modelId="{43D94915-2A84-4606-BB2E-6F13E8983DB9}" type="parTrans" cxnId="{9C6FF1FE-686D-4563-B691-0586547A5368}">
      <dgm:prSet/>
      <dgm:spPr/>
      <dgm:t>
        <a:bodyPr/>
        <a:lstStyle/>
        <a:p>
          <a:endParaRPr lang="fr-FR" sz="1400" b="1">
            <a:solidFill>
              <a:schemeClr val="tx1"/>
            </a:solidFill>
          </a:endParaRPr>
        </a:p>
      </dgm:t>
    </dgm:pt>
    <dgm:pt modelId="{C4241379-DC68-4670-88CC-68778E1500F2}" type="sibTrans" cxnId="{9C6FF1FE-686D-4563-B691-0586547A5368}">
      <dgm:prSet/>
      <dgm:spPr/>
      <dgm:t>
        <a:bodyPr/>
        <a:lstStyle/>
        <a:p>
          <a:endParaRPr lang="fr-FR" sz="1400" b="1">
            <a:solidFill>
              <a:schemeClr val="tx1"/>
            </a:solidFill>
          </a:endParaRPr>
        </a:p>
      </dgm:t>
    </dgm:pt>
    <dgm:pt modelId="{E117ACDB-8859-48F9-A58A-7D1D9FC42EC7}">
      <dgm:prSet phldrT="[Texte]" custT="1"/>
      <dgm:spPr/>
      <dgm:t>
        <a:bodyPr/>
        <a:lstStyle/>
        <a:p>
          <a:pPr>
            <a:buClrTx/>
            <a:buSzTx/>
            <a:buFont typeface="Wingdings" panose="05000000000000000000" pitchFamily="2" charset="2"/>
            <a:buChar char="ü"/>
          </a:pPr>
          <a:r>
            <a:rPr kumimoji="0" lang="fr-FR" sz="1400" b="1" i="0" u="none" strike="noStrike" cap="none" spc="0" normalizeH="0" baseline="0" noProof="0" dirty="0">
              <a:ln/>
              <a:solidFill>
                <a:schemeClr val="tx1"/>
              </a:solidFill>
              <a:effectLst/>
              <a:uLnTx/>
              <a:uFillTx/>
              <a:latin typeface="Franklin Gothic Book" panose="020B0503020102020204"/>
              <a:ea typeface="+mn-ea"/>
              <a:cs typeface="+mn-cs"/>
            </a:rPr>
            <a:t>Acceptation sociale des stratégies patrimoniales des bailleurs par les locataires</a:t>
          </a:r>
          <a:endParaRPr lang="fr-FR" sz="1400" b="1" dirty="0">
            <a:solidFill>
              <a:schemeClr val="tx1"/>
            </a:solidFill>
          </a:endParaRPr>
        </a:p>
      </dgm:t>
    </dgm:pt>
    <dgm:pt modelId="{F199E9F3-2BD8-4584-B34C-2D7EEE2AD83F}" type="parTrans" cxnId="{02F43BCF-44B7-4BE1-B4CE-84796CC3525D}">
      <dgm:prSet/>
      <dgm:spPr/>
      <dgm:t>
        <a:bodyPr/>
        <a:lstStyle/>
        <a:p>
          <a:endParaRPr lang="fr-FR" sz="1400" b="1">
            <a:solidFill>
              <a:schemeClr val="tx1"/>
            </a:solidFill>
          </a:endParaRPr>
        </a:p>
      </dgm:t>
    </dgm:pt>
    <dgm:pt modelId="{A07C7124-FEA9-4983-8667-90BB4095532D}" type="sibTrans" cxnId="{02F43BCF-44B7-4BE1-B4CE-84796CC3525D}">
      <dgm:prSet/>
      <dgm:spPr/>
      <dgm:t>
        <a:bodyPr/>
        <a:lstStyle/>
        <a:p>
          <a:endParaRPr lang="fr-FR" sz="1400" b="1">
            <a:solidFill>
              <a:schemeClr val="tx1"/>
            </a:solidFill>
          </a:endParaRPr>
        </a:p>
      </dgm:t>
    </dgm:pt>
    <dgm:pt modelId="{18A10E08-B57F-4CA9-8C58-4AB581E29988}" type="pres">
      <dgm:prSet presAssocID="{098ED58C-A12D-45A2-991C-A2B0DEFF6B7F}" presName="diagram" presStyleCnt="0">
        <dgm:presLayoutVars>
          <dgm:dir/>
          <dgm:resizeHandles val="exact"/>
        </dgm:presLayoutVars>
      </dgm:prSet>
      <dgm:spPr/>
    </dgm:pt>
    <dgm:pt modelId="{F962EBD2-F446-4455-8BDC-5DC89E6EEFFF}" type="pres">
      <dgm:prSet presAssocID="{20329312-A5DA-41AC-9E96-9FDFBBC21A0D}" presName="node" presStyleLbl="node1" presStyleIdx="0" presStyleCnt="4">
        <dgm:presLayoutVars>
          <dgm:bulletEnabled val="1"/>
        </dgm:presLayoutVars>
      </dgm:prSet>
      <dgm:spPr/>
    </dgm:pt>
    <dgm:pt modelId="{749C51FC-15AD-4198-86D4-8083B9A908A4}" type="pres">
      <dgm:prSet presAssocID="{6B4D2FF5-0951-4ABC-855B-2FC33C2CFE95}" presName="sibTrans" presStyleCnt="0"/>
      <dgm:spPr/>
    </dgm:pt>
    <dgm:pt modelId="{F35F148D-1844-4379-A44A-7917C7DE6E5B}" type="pres">
      <dgm:prSet presAssocID="{644D09C7-1B40-42DD-BF04-2A679E439990}" presName="node" presStyleLbl="node1" presStyleIdx="1" presStyleCnt="4">
        <dgm:presLayoutVars>
          <dgm:bulletEnabled val="1"/>
        </dgm:presLayoutVars>
      </dgm:prSet>
      <dgm:spPr/>
    </dgm:pt>
    <dgm:pt modelId="{4A3FB72E-9EAE-474F-B108-3C551A2F50A6}" type="pres">
      <dgm:prSet presAssocID="{A38A05EE-A0CF-4680-A41B-2F0FE54C5805}" presName="sibTrans" presStyleCnt="0"/>
      <dgm:spPr/>
    </dgm:pt>
    <dgm:pt modelId="{27B4AAFF-16B8-4B78-837F-F7B6422300E9}" type="pres">
      <dgm:prSet presAssocID="{C50E77E0-B3C1-4AE0-AFB8-5A213F2A3588}" presName="node" presStyleLbl="node1" presStyleIdx="2" presStyleCnt="4">
        <dgm:presLayoutVars>
          <dgm:bulletEnabled val="1"/>
        </dgm:presLayoutVars>
      </dgm:prSet>
      <dgm:spPr/>
    </dgm:pt>
    <dgm:pt modelId="{53AD9223-88F3-410F-840D-8C52447D4DAD}" type="pres">
      <dgm:prSet presAssocID="{C4241379-DC68-4670-88CC-68778E1500F2}" presName="sibTrans" presStyleCnt="0"/>
      <dgm:spPr/>
    </dgm:pt>
    <dgm:pt modelId="{962FB116-509C-4AD8-8659-9B0BF976796D}" type="pres">
      <dgm:prSet presAssocID="{E117ACDB-8859-48F9-A58A-7D1D9FC42EC7}" presName="node" presStyleLbl="node1" presStyleIdx="3" presStyleCnt="4">
        <dgm:presLayoutVars>
          <dgm:bulletEnabled val="1"/>
        </dgm:presLayoutVars>
      </dgm:prSet>
      <dgm:spPr/>
    </dgm:pt>
  </dgm:ptLst>
  <dgm:cxnLst>
    <dgm:cxn modelId="{1FE5AB04-BAEF-4F7B-81A1-9E10F4362084}" type="presOf" srcId="{E117ACDB-8859-48F9-A58A-7D1D9FC42EC7}" destId="{962FB116-509C-4AD8-8659-9B0BF976796D}" srcOrd="0" destOrd="0" presId="urn:microsoft.com/office/officeart/2005/8/layout/default"/>
    <dgm:cxn modelId="{25195626-7CFC-41F9-A84E-E5BA220C4D98}" type="presOf" srcId="{644D09C7-1B40-42DD-BF04-2A679E439990}" destId="{F35F148D-1844-4379-A44A-7917C7DE6E5B}" srcOrd="0" destOrd="0" presId="urn:microsoft.com/office/officeart/2005/8/layout/default"/>
    <dgm:cxn modelId="{201A362A-D512-4368-A07A-BFFE851928F9}" type="presOf" srcId="{098ED58C-A12D-45A2-991C-A2B0DEFF6B7F}" destId="{18A10E08-B57F-4CA9-8C58-4AB581E29988}" srcOrd="0" destOrd="0" presId="urn:microsoft.com/office/officeart/2005/8/layout/default"/>
    <dgm:cxn modelId="{6B27E75B-89D7-485A-9C08-E3098728A594}" type="presOf" srcId="{C50E77E0-B3C1-4AE0-AFB8-5A213F2A3588}" destId="{27B4AAFF-16B8-4B78-837F-F7B6422300E9}" srcOrd="0" destOrd="0" presId="urn:microsoft.com/office/officeart/2005/8/layout/default"/>
    <dgm:cxn modelId="{53E5FB7E-BC96-40E6-BDE0-2EB8C79A1FF2}" srcId="{098ED58C-A12D-45A2-991C-A2B0DEFF6B7F}" destId="{20329312-A5DA-41AC-9E96-9FDFBBC21A0D}" srcOrd="0" destOrd="0" parTransId="{7AC0FF74-F239-48D7-BC63-4BB0A0E1F364}" sibTransId="{6B4D2FF5-0951-4ABC-855B-2FC33C2CFE95}"/>
    <dgm:cxn modelId="{6867DD87-CBAF-46B3-8C0E-350848BE02A8}" srcId="{098ED58C-A12D-45A2-991C-A2B0DEFF6B7F}" destId="{644D09C7-1B40-42DD-BF04-2A679E439990}" srcOrd="1" destOrd="0" parTransId="{D3A45F0A-DD8B-4205-B46C-ECF7BB593CE5}" sibTransId="{A38A05EE-A0CF-4680-A41B-2F0FE54C5805}"/>
    <dgm:cxn modelId="{A57305BF-308C-4413-A0CF-6B5332BF962C}" type="presOf" srcId="{20329312-A5DA-41AC-9E96-9FDFBBC21A0D}" destId="{F962EBD2-F446-4455-8BDC-5DC89E6EEFFF}" srcOrd="0" destOrd="0" presId="urn:microsoft.com/office/officeart/2005/8/layout/default"/>
    <dgm:cxn modelId="{02F43BCF-44B7-4BE1-B4CE-84796CC3525D}" srcId="{098ED58C-A12D-45A2-991C-A2B0DEFF6B7F}" destId="{E117ACDB-8859-48F9-A58A-7D1D9FC42EC7}" srcOrd="3" destOrd="0" parTransId="{F199E9F3-2BD8-4584-B34C-2D7EEE2AD83F}" sibTransId="{A07C7124-FEA9-4983-8667-90BB4095532D}"/>
    <dgm:cxn modelId="{9C6FF1FE-686D-4563-B691-0586547A5368}" srcId="{098ED58C-A12D-45A2-991C-A2B0DEFF6B7F}" destId="{C50E77E0-B3C1-4AE0-AFB8-5A213F2A3588}" srcOrd="2" destOrd="0" parTransId="{43D94915-2A84-4606-BB2E-6F13E8983DB9}" sibTransId="{C4241379-DC68-4670-88CC-68778E1500F2}"/>
    <dgm:cxn modelId="{67B1429D-2B3D-4A24-A037-3C9473EB75D2}" type="presParOf" srcId="{18A10E08-B57F-4CA9-8C58-4AB581E29988}" destId="{F962EBD2-F446-4455-8BDC-5DC89E6EEFFF}" srcOrd="0" destOrd="0" presId="urn:microsoft.com/office/officeart/2005/8/layout/default"/>
    <dgm:cxn modelId="{85196668-356C-48EA-940C-75E88BF4D268}" type="presParOf" srcId="{18A10E08-B57F-4CA9-8C58-4AB581E29988}" destId="{749C51FC-15AD-4198-86D4-8083B9A908A4}" srcOrd="1" destOrd="0" presId="urn:microsoft.com/office/officeart/2005/8/layout/default"/>
    <dgm:cxn modelId="{DA9475A8-4907-4941-90E3-5FDD3398C245}" type="presParOf" srcId="{18A10E08-B57F-4CA9-8C58-4AB581E29988}" destId="{F35F148D-1844-4379-A44A-7917C7DE6E5B}" srcOrd="2" destOrd="0" presId="urn:microsoft.com/office/officeart/2005/8/layout/default"/>
    <dgm:cxn modelId="{A4A985ED-7F2F-47DD-BF15-6A3CB6FE841E}" type="presParOf" srcId="{18A10E08-B57F-4CA9-8C58-4AB581E29988}" destId="{4A3FB72E-9EAE-474F-B108-3C551A2F50A6}" srcOrd="3" destOrd="0" presId="urn:microsoft.com/office/officeart/2005/8/layout/default"/>
    <dgm:cxn modelId="{665812E2-C0A1-4708-89A6-E654BACF626D}" type="presParOf" srcId="{18A10E08-B57F-4CA9-8C58-4AB581E29988}" destId="{27B4AAFF-16B8-4B78-837F-F7B6422300E9}" srcOrd="4" destOrd="0" presId="urn:microsoft.com/office/officeart/2005/8/layout/default"/>
    <dgm:cxn modelId="{609C63F0-51FB-456E-95CB-B4F4895C305D}" type="presParOf" srcId="{18A10E08-B57F-4CA9-8C58-4AB581E29988}" destId="{53AD9223-88F3-410F-840D-8C52447D4DAD}" srcOrd="5" destOrd="0" presId="urn:microsoft.com/office/officeart/2005/8/layout/default"/>
    <dgm:cxn modelId="{5A68F2EE-1CBD-40A6-BDE2-70328F0575D2}" type="presParOf" srcId="{18A10E08-B57F-4CA9-8C58-4AB581E29988}" destId="{962FB116-509C-4AD8-8659-9B0BF976796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8ED58C-A12D-45A2-991C-A2B0DEFF6B7F}" type="doc">
      <dgm:prSet loTypeId="urn:microsoft.com/office/officeart/2005/8/layout/default" loCatId="list" qsTypeId="urn:microsoft.com/office/officeart/2005/8/quickstyle/simple1" qsCatId="simple" csTypeId="urn:microsoft.com/office/officeart/2005/8/colors/accent3_3" csCatId="accent3" phldr="1"/>
      <dgm:spPr/>
      <dgm:t>
        <a:bodyPr/>
        <a:lstStyle/>
        <a:p>
          <a:endParaRPr lang="fr-FR"/>
        </a:p>
      </dgm:t>
    </dgm:pt>
    <dgm:pt modelId="{20329312-A5DA-41AC-9E96-9FDFBBC21A0D}">
      <dgm:prSet phldrT="[Texte]" custT="1"/>
      <dgm:spPr/>
      <dgm:t>
        <a:bodyPr/>
        <a:lstStyle/>
        <a:p>
          <a:pPr>
            <a:buClrTx/>
            <a:buSzTx/>
            <a:buFont typeface="Wingdings" panose="05000000000000000000" pitchFamily="2" charset="2"/>
            <a:buChar char="ü"/>
          </a:pPr>
          <a:r>
            <a:rPr kumimoji="0" lang="fr-FR" sz="1400" b="1" i="0" u="none" strike="noStrike" cap="none" spc="0" normalizeH="0" baseline="0" noProof="0" dirty="0">
              <a:ln/>
              <a:solidFill>
                <a:schemeClr val="tx1"/>
              </a:solidFill>
              <a:effectLst/>
              <a:uLnTx/>
              <a:uFillTx/>
              <a:latin typeface="Franklin Gothic Book" panose="020B0503020102020204"/>
              <a:ea typeface="+mn-ea"/>
              <a:cs typeface="+mn-cs"/>
            </a:rPr>
            <a:t>Accompagner les bailleurs sociaux : ne pas subir la réglementation environnementale</a:t>
          </a:r>
          <a:endParaRPr lang="fr-FR" sz="1400" b="1" dirty="0">
            <a:solidFill>
              <a:schemeClr val="tx1"/>
            </a:solidFill>
          </a:endParaRPr>
        </a:p>
      </dgm:t>
    </dgm:pt>
    <dgm:pt modelId="{7AC0FF74-F239-48D7-BC63-4BB0A0E1F364}" type="parTrans" cxnId="{53E5FB7E-BC96-40E6-BDE0-2EB8C79A1FF2}">
      <dgm:prSet/>
      <dgm:spPr/>
      <dgm:t>
        <a:bodyPr/>
        <a:lstStyle/>
        <a:p>
          <a:endParaRPr lang="fr-FR" sz="1400" b="1">
            <a:solidFill>
              <a:schemeClr val="tx1"/>
            </a:solidFill>
          </a:endParaRPr>
        </a:p>
      </dgm:t>
    </dgm:pt>
    <dgm:pt modelId="{6B4D2FF5-0951-4ABC-855B-2FC33C2CFE95}" type="sibTrans" cxnId="{53E5FB7E-BC96-40E6-BDE0-2EB8C79A1FF2}">
      <dgm:prSet/>
      <dgm:spPr/>
      <dgm:t>
        <a:bodyPr/>
        <a:lstStyle/>
        <a:p>
          <a:endParaRPr lang="fr-FR" sz="1400" b="1">
            <a:solidFill>
              <a:schemeClr val="tx1"/>
            </a:solidFill>
          </a:endParaRPr>
        </a:p>
      </dgm:t>
    </dgm:pt>
    <dgm:pt modelId="{644D09C7-1B40-42DD-BF04-2A679E439990}">
      <dgm:prSet phldrT="[Texte]" custT="1"/>
      <dgm:spPr/>
      <dgm:t>
        <a:bodyPr/>
        <a:lstStyle/>
        <a:p>
          <a:r>
            <a:rPr kumimoji="0" lang="fr-FR" sz="1400" b="1" i="0" u="none" strike="noStrike" cap="none" spc="0" normalizeH="0" baseline="0" noProof="0" dirty="0">
              <a:ln/>
              <a:solidFill>
                <a:schemeClr val="tx1"/>
              </a:solidFill>
              <a:effectLst/>
              <a:uLnTx/>
              <a:uFillTx/>
              <a:latin typeface="Franklin Gothic Book" panose="020B0503020102020204"/>
              <a:ea typeface="+mn-ea"/>
              <a:cs typeface="+mn-cs"/>
            </a:rPr>
            <a:t>Outil d’aide à la décision et à la communication</a:t>
          </a:r>
          <a:endParaRPr lang="fr-FR" sz="1400" b="1" dirty="0">
            <a:solidFill>
              <a:schemeClr val="tx1"/>
            </a:solidFill>
          </a:endParaRPr>
        </a:p>
      </dgm:t>
    </dgm:pt>
    <dgm:pt modelId="{D3A45F0A-DD8B-4205-B46C-ECF7BB593CE5}" type="parTrans" cxnId="{6867DD87-CBAF-46B3-8C0E-350848BE02A8}">
      <dgm:prSet/>
      <dgm:spPr/>
      <dgm:t>
        <a:bodyPr/>
        <a:lstStyle/>
        <a:p>
          <a:endParaRPr lang="fr-FR" sz="1400" b="1">
            <a:solidFill>
              <a:schemeClr val="tx1"/>
            </a:solidFill>
          </a:endParaRPr>
        </a:p>
      </dgm:t>
    </dgm:pt>
    <dgm:pt modelId="{A38A05EE-A0CF-4680-A41B-2F0FE54C5805}" type="sibTrans" cxnId="{6867DD87-CBAF-46B3-8C0E-350848BE02A8}">
      <dgm:prSet/>
      <dgm:spPr/>
      <dgm:t>
        <a:bodyPr/>
        <a:lstStyle/>
        <a:p>
          <a:endParaRPr lang="fr-FR" sz="1400" b="1">
            <a:solidFill>
              <a:schemeClr val="tx1"/>
            </a:solidFill>
          </a:endParaRPr>
        </a:p>
      </dgm:t>
    </dgm:pt>
    <dgm:pt modelId="{C50E77E0-B3C1-4AE0-AFB8-5A213F2A3588}">
      <dgm:prSet phldrT="[Texte]" custT="1"/>
      <dgm:spPr/>
      <dgm:t>
        <a:bodyPr/>
        <a:lstStyle/>
        <a:p>
          <a:pPr>
            <a:buClrTx/>
            <a:buSzTx/>
            <a:buFont typeface="Wingdings" panose="05000000000000000000" pitchFamily="2" charset="2"/>
            <a:buChar char="ü"/>
          </a:pPr>
          <a:r>
            <a:rPr kumimoji="0" lang="fr-FR" sz="1400" b="1" i="0" u="none" strike="noStrike" cap="none" spc="0" normalizeH="0" baseline="0" noProof="0" dirty="0">
              <a:ln/>
              <a:solidFill>
                <a:schemeClr val="tx1"/>
              </a:solidFill>
              <a:effectLst/>
              <a:uLnTx/>
              <a:uFillTx/>
              <a:latin typeface="Franklin Gothic Book" panose="020B0503020102020204"/>
              <a:ea typeface="+mn-ea"/>
              <a:cs typeface="+mn-cs"/>
            </a:rPr>
            <a:t>Mobiliser toutes les filières</a:t>
          </a:r>
          <a:endParaRPr lang="fr-FR" sz="1400" b="1" dirty="0">
            <a:solidFill>
              <a:schemeClr val="tx1"/>
            </a:solidFill>
          </a:endParaRPr>
        </a:p>
      </dgm:t>
    </dgm:pt>
    <dgm:pt modelId="{43D94915-2A84-4606-BB2E-6F13E8983DB9}" type="parTrans" cxnId="{9C6FF1FE-686D-4563-B691-0586547A5368}">
      <dgm:prSet/>
      <dgm:spPr/>
      <dgm:t>
        <a:bodyPr/>
        <a:lstStyle/>
        <a:p>
          <a:endParaRPr lang="fr-FR" sz="1400" b="1">
            <a:solidFill>
              <a:schemeClr val="tx1"/>
            </a:solidFill>
          </a:endParaRPr>
        </a:p>
      </dgm:t>
    </dgm:pt>
    <dgm:pt modelId="{C4241379-DC68-4670-88CC-68778E1500F2}" type="sibTrans" cxnId="{9C6FF1FE-686D-4563-B691-0586547A5368}">
      <dgm:prSet/>
      <dgm:spPr/>
      <dgm:t>
        <a:bodyPr/>
        <a:lstStyle/>
        <a:p>
          <a:endParaRPr lang="fr-FR" sz="1400" b="1">
            <a:solidFill>
              <a:schemeClr val="tx1"/>
            </a:solidFill>
          </a:endParaRPr>
        </a:p>
      </dgm:t>
    </dgm:pt>
    <dgm:pt modelId="{E117ACDB-8859-48F9-A58A-7D1D9FC42EC7}">
      <dgm:prSet phldrT="[Texte]" custT="1"/>
      <dgm:spPr/>
      <dgm:t>
        <a:bodyPr/>
        <a:lstStyle/>
        <a:p>
          <a:pPr>
            <a:buClrTx/>
            <a:buSzTx/>
            <a:buFont typeface="Wingdings" panose="05000000000000000000" pitchFamily="2" charset="2"/>
            <a:buChar char="ü"/>
          </a:pPr>
          <a:r>
            <a:rPr kumimoji="0" lang="fr-FR" sz="1400" b="1" i="0" u="none" strike="noStrike" cap="none" spc="0" normalizeH="0" baseline="0" noProof="0">
              <a:ln/>
              <a:solidFill>
                <a:schemeClr val="tx1"/>
              </a:solidFill>
              <a:effectLst/>
              <a:uLnTx/>
              <a:uFillTx/>
              <a:latin typeface="Franklin Gothic Book" panose="020B0503020102020204"/>
              <a:ea typeface="+mn-ea"/>
              <a:cs typeface="+mn-cs"/>
            </a:rPr>
            <a:t>Identifier les freins et les leviers</a:t>
          </a:r>
          <a:endParaRPr lang="fr-FR" sz="1400" b="1">
            <a:solidFill>
              <a:schemeClr val="tx1"/>
            </a:solidFill>
          </a:endParaRPr>
        </a:p>
      </dgm:t>
    </dgm:pt>
    <dgm:pt modelId="{F199E9F3-2BD8-4584-B34C-2D7EEE2AD83F}" type="parTrans" cxnId="{02F43BCF-44B7-4BE1-B4CE-84796CC3525D}">
      <dgm:prSet/>
      <dgm:spPr/>
      <dgm:t>
        <a:bodyPr/>
        <a:lstStyle/>
        <a:p>
          <a:endParaRPr lang="fr-FR" sz="1400" b="1">
            <a:solidFill>
              <a:schemeClr val="tx1"/>
            </a:solidFill>
          </a:endParaRPr>
        </a:p>
      </dgm:t>
    </dgm:pt>
    <dgm:pt modelId="{A07C7124-FEA9-4983-8667-90BB4095532D}" type="sibTrans" cxnId="{02F43BCF-44B7-4BE1-B4CE-84796CC3525D}">
      <dgm:prSet/>
      <dgm:spPr/>
      <dgm:t>
        <a:bodyPr/>
        <a:lstStyle/>
        <a:p>
          <a:endParaRPr lang="fr-FR" sz="1400" b="1">
            <a:solidFill>
              <a:schemeClr val="tx1"/>
            </a:solidFill>
          </a:endParaRPr>
        </a:p>
      </dgm:t>
    </dgm:pt>
    <dgm:pt modelId="{18A10E08-B57F-4CA9-8C58-4AB581E29988}" type="pres">
      <dgm:prSet presAssocID="{098ED58C-A12D-45A2-991C-A2B0DEFF6B7F}" presName="diagram" presStyleCnt="0">
        <dgm:presLayoutVars>
          <dgm:dir/>
          <dgm:resizeHandles val="exact"/>
        </dgm:presLayoutVars>
      </dgm:prSet>
      <dgm:spPr/>
    </dgm:pt>
    <dgm:pt modelId="{F962EBD2-F446-4455-8BDC-5DC89E6EEFFF}" type="pres">
      <dgm:prSet presAssocID="{20329312-A5DA-41AC-9E96-9FDFBBC21A0D}" presName="node" presStyleLbl="node1" presStyleIdx="0" presStyleCnt="4">
        <dgm:presLayoutVars>
          <dgm:bulletEnabled val="1"/>
        </dgm:presLayoutVars>
      </dgm:prSet>
      <dgm:spPr/>
    </dgm:pt>
    <dgm:pt modelId="{749C51FC-15AD-4198-86D4-8083B9A908A4}" type="pres">
      <dgm:prSet presAssocID="{6B4D2FF5-0951-4ABC-855B-2FC33C2CFE95}" presName="sibTrans" presStyleCnt="0"/>
      <dgm:spPr/>
    </dgm:pt>
    <dgm:pt modelId="{F35F148D-1844-4379-A44A-7917C7DE6E5B}" type="pres">
      <dgm:prSet presAssocID="{644D09C7-1B40-42DD-BF04-2A679E439990}" presName="node" presStyleLbl="node1" presStyleIdx="1" presStyleCnt="4">
        <dgm:presLayoutVars>
          <dgm:bulletEnabled val="1"/>
        </dgm:presLayoutVars>
      </dgm:prSet>
      <dgm:spPr/>
    </dgm:pt>
    <dgm:pt modelId="{4A3FB72E-9EAE-474F-B108-3C551A2F50A6}" type="pres">
      <dgm:prSet presAssocID="{A38A05EE-A0CF-4680-A41B-2F0FE54C5805}" presName="sibTrans" presStyleCnt="0"/>
      <dgm:spPr/>
    </dgm:pt>
    <dgm:pt modelId="{27B4AAFF-16B8-4B78-837F-F7B6422300E9}" type="pres">
      <dgm:prSet presAssocID="{C50E77E0-B3C1-4AE0-AFB8-5A213F2A3588}" presName="node" presStyleLbl="node1" presStyleIdx="2" presStyleCnt="4">
        <dgm:presLayoutVars>
          <dgm:bulletEnabled val="1"/>
        </dgm:presLayoutVars>
      </dgm:prSet>
      <dgm:spPr/>
    </dgm:pt>
    <dgm:pt modelId="{53AD9223-88F3-410F-840D-8C52447D4DAD}" type="pres">
      <dgm:prSet presAssocID="{C4241379-DC68-4670-88CC-68778E1500F2}" presName="sibTrans" presStyleCnt="0"/>
      <dgm:spPr/>
    </dgm:pt>
    <dgm:pt modelId="{962FB116-509C-4AD8-8659-9B0BF976796D}" type="pres">
      <dgm:prSet presAssocID="{E117ACDB-8859-48F9-A58A-7D1D9FC42EC7}" presName="node" presStyleLbl="node1" presStyleIdx="3" presStyleCnt="4">
        <dgm:presLayoutVars>
          <dgm:bulletEnabled val="1"/>
        </dgm:presLayoutVars>
      </dgm:prSet>
      <dgm:spPr/>
    </dgm:pt>
  </dgm:ptLst>
  <dgm:cxnLst>
    <dgm:cxn modelId="{1FE5AB04-BAEF-4F7B-81A1-9E10F4362084}" type="presOf" srcId="{E117ACDB-8859-48F9-A58A-7D1D9FC42EC7}" destId="{962FB116-509C-4AD8-8659-9B0BF976796D}" srcOrd="0" destOrd="0" presId="urn:microsoft.com/office/officeart/2005/8/layout/default"/>
    <dgm:cxn modelId="{25195626-7CFC-41F9-A84E-E5BA220C4D98}" type="presOf" srcId="{644D09C7-1B40-42DD-BF04-2A679E439990}" destId="{F35F148D-1844-4379-A44A-7917C7DE6E5B}" srcOrd="0" destOrd="0" presId="urn:microsoft.com/office/officeart/2005/8/layout/default"/>
    <dgm:cxn modelId="{201A362A-D512-4368-A07A-BFFE851928F9}" type="presOf" srcId="{098ED58C-A12D-45A2-991C-A2B0DEFF6B7F}" destId="{18A10E08-B57F-4CA9-8C58-4AB581E29988}" srcOrd="0" destOrd="0" presId="urn:microsoft.com/office/officeart/2005/8/layout/default"/>
    <dgm:cxn modelId="{6B27E75B-89D7-485A-9C08-E3098728A594}" type="presOf" srcId="{C50E77E0-B3C1-4AE0-AFB8-5A213F2A3588}" destId="{27B4AAFF-16B8-4B78-837F-F7B6422300E9}" srcOrd="0" destOrd="0" presId="urn:microsoft.com/office/officeart/2005/8/layout/default"/>
    <dgm:cxn modelId="{53E5FB7E-BC96-40E6-BDE0-2EB8C79A1FF2}" srcId="{098ED58C-A12D-45A2-991C-A2B0DEFF6B7F}" destId="{20329312-A5DA-41AC-9E96-9FDFBBC21A0D}" srcOrd="0" destOrd="0" parTransId="{7AC0FF74-F239-48D7-BC63-4BB0A0E1F364}" sibTransId="{6B4D2FF5-0951-4ABC-855B-2FC33C2CFE95}"/>
    <dgm:cxn modelId="{6867DD87-CBAF-46B3-8C0E-350848BE02A8}" srcId="{098ED58C-A12D-45A2-991C-A2B0DEFF6B7F}" destId="{644D09C7-1B40-42DD-BF04-2A679E439990}" srcOrd="1" destOrd="0" parTransId="{D3A45F0A-DD8B-4205-B46C-ECF7BB593CE5}" sibTransId="{A38A05EE-A0CF-4680-A41B-2F0FE54C5805}"/>
    <dgm:cxn modelId="{A57305BF-308C-4413-A0CF-6B5332BF962C}" type="presOf" srcId="{20329312-A5DA-41AC-9E96-9FDFBBC21A0D}" destId="{F962EBD2-F446-4455-8BDC-5DC89E6EEFFF}" srcOrd="0" destOrd="0" presId="urn:microsoft.com/office/officeart/2005/8/layout/default"/>
    <dgm:cxn modelId="{02F43BCF-44B7-4BE1-B4CE-84796CC3525D}" srcId="{098ED58C-A12D-45A2-991C-A2B0DEFF6B7F}" destId="{E117ACDB-8859-48F9-A58A-7D1D9FC42EC7}" srcOrd="3" destOrd="0" parTransId="{F199E9F3-2BD8-4584-B34C-2D7EEE2AD83F}" sibTransId="{A07C7124-FEA9-4983-8667-90BB4095532D}"/>
    <dgm:cxn modelId="{9C6FF1FE-686D-4563-B691-0586547A5368}" srcId="{098ED58C-A12D-45A2-991C-A2B0DEFF6B7F}" destId="{C50E77E0-B3C1-4AE0-AFB8-5A213F2A3588}" srcOrd="2" destOrd="0" parTransId="{43D94915-2A84-4606-BB2E-6F13E8983DB9}" sibTransId="{C4241379-DC68-4670-88CC-68778E1500F2}"/>
    <dgm:cxn modelId="{67B1429D-2B3D-4A24-A037-3C9473EB75D2}" type="presParOf" srcId="{18A10E08-B57F-4CA9-8C58-4AB581E29988}" destId="{F962EBD2-F446-4455-8BDC-5DC89E6EEFFF}" srcOrd="0" destOrd="0" presId="urn:microsoft.com/office/officeart/2005/8/layout/default"/>
    <dgm:cxn modelId="{85196668-356C-48EA-940C-75E88BF4D268}" type="presParOf" srcId="{18A10E08-B57F-4CA9-8C58-4AB581E29988}" destId="{749C51FC-15AD-4198-86D4-8083B9A908A4}" srcOrd="1" destOrd="0" presId="urn:microsoft.com/office/officeart/2005/8/layout/default"/>
    <dgm:cxn modelId="{DA9475A8-4907-4941-90E3-5FDD3398C245}" type="presParOf" srcId="{18A10E08-B57F-4CA9-8C58-4AB581E29988}" destId="{F35F148D-1844-4379-A44A-7917C7DE6E5B}" srcOrd="2" destOrd="0" presId="urn:microsoft.com/office/officeart/2005/8/layout/default"/>
    <dgm:cxn modelId="{A4A985ED-7F2F-47DD-BF15-6A3CB6FE841E}" type="presParOf" srcId="{18A10E08-B57F-4CA9-8C58-4AB581E29988}" destId="{4A3FB72E-9EAE-474F-B108-3C551A2F50A6}" srcOrd="3" destOrd="0" presId="urn:microsoft.com/office/officeart/2005/8/layout/default"/>
    <dgm:cxn modelId="{665812E2-C0A1-4708-89A6-E654BACF626D}" type="presParOf" srcId="{18A10E08-B57F-4CA9-8C58-4AB581E29988}" destId="{27B4AAFF-16B8-4B78-837F-F7B6422300E9}" srcOrd="4" destOrd="0" presId="urn:microsoft.com/office/officeart/2005/8/layout/default"/>
    <dgm:cxn modelId="{609C63F0-51FB-456E-95CB-B4F4895C305D}" type="presParOf" srcId="{18A10E08-B57F-4CA9-8C58-4AB581E29988}" destId="{53AD9223-88F3-410F-840D-8C52447D4DAD}" srcOrd="5" destOrd="0" presId="urn:microsoft.com/office/officeart/2005/8/layout/default"/>
    <dgm:cxn modelId="{5A68F2EE-1CBD-40A6-BDE2-70328F0575D2}" type="presParOf" srcId="{18A10E08-B57F-4CA9-8C58-4AB581E29988}" destId="{962FB116-509C-4AD8-8659-9B0BF976796D}"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B9DCDA-6917-45E1-9959-460EB5260A6C}" type="doc">
      <dgm:prSet loTypeId="urn:microsoft.com/office/officeart/2005/8/layout/hProcess7" loCatId="list" qsTypeId="urn:microsoft.com/office/officeart/2005/8/quickstyle/simple1" qsCatId="simple" csTypeId="urn:microsoft.com/office/officeart/2005/8/colors/accent3_4" csCatId="accent3" phldr="1"/>
      <dgm:spPr/>
      <dgm:t>
        <a:bodyPr/>
        <a:lstStyle/>
        <a:p>
          <a:endParaRPr lang="fr-FR"/>
        </a:p>
      </dgm:t>
    </dgm:pt>
    <dgm:pt modelId="{38A86078-FA42-493F-BDC6-07C8C9F2F578}">
      <dgm:prSet phldrT="[Texte]" custT="1"/>
      <dgm:spPr/>
      <dgm:t>
        <a:bodyPr/>
        <a:lstStyle/>
        <a:p>
          <a:pPr algn="ctr"/>
          <a:r>
            <a:rPr lang="fr-FR" sz="2400" dirty="0"/>
            <a:t>Patrimoniaux</a:t>
          </a:r>
        </a:p>
      </dgm:t>
    </dgm:pt>
    <dgm:pt modelId="{27D769B1-8FCA-40BC-A912-F36BC88075B5}" type="parTrans" cxnId="{29FE0FA6-71E4-4D7A-A2F3-9FF6AE4469BE}">
      <dgm:prSet/>
      <dgm:spPr/>
      <dgm:t>
        <a:bodyPr/>
        <a:lstStyle/>
        <a:p>
          <a:pPr algn="ctr"/>
          <a:endParaRPr lang="fr-FR" sz="1400"/>
        </a:p>
      </dgm:t>
    </dgm:pt>
    <dgm:pt modelId="{028E994B-A602-4D0C-A992-AFDA757AFB0A}" type="sibTrans" cxnId="{29FE0FA6-71E4-4D7A-A2F3-9FF6AE4469BE}">
      <dgm:prSet/>
      <dgm:spPr/>
      <dgm:t>
        <a:bodyPr/>
        <a:lstStyle/>
        <a:p>
          <a:pPr algn="ctr"/>
          <a:endParaRPr lang="fr-FR" sz="1400"/>
        </a:p>
      </dgm:t>
    </dgm:pt>
    <dgm:pt modelId="{94F7C6F0-7404-42DA-B876-FC8861F891F7}">
      <dgm:prSet phldrT="[Texte]" custT="1"/>
      <dgm:spPr/>
      <dgm:t>
        <a:bodyPr/>
        <a:lstStyle/>
        <a:p>
          <a:pPr algn="ctr">
            <a:buClrTx/>
            <a:buSzTx/>
            <a:buFontTx/>
            <a:buNone/>
          </a:pPr>
          <a:endParaRPr kumimoji="0" lang="fr-FR" sz="1600" b="0" i="0" u="none" strike="noStrike" cap="none" spc="0" normalizeH="0" baseline="0" noProof="0" dirty="0">
            <a:ln/>
            <a:effectLst/>
            <a:uLnTx/>
            <a:uFillTx/>
            <a:latin typeface="Arial" panose="020B0604020202020204" pitchFamily="34" charset="0"/>
            <a:ea typeface="Calibri" panose="020F0502020204030204" pitchFamily="34" charset="0"/>
            <a:cs typeface="+mn-cs"/>
          </a:endParaRPr>
        </a:p>
        <a:p>
          <a:pPr algn="ctr">
            <a:buClrTx/>
            <a:buSzTx/>
            <a:buFontTx/>
            <a:buNone/>
          </a:pPr>
          <a:r>
            <a:rPr kumimoji="0" lang="fr-FR" sz="1600" b="0" i="0" u="none" strike="noStrike" cap="none" spc="0" normalizeH="0" baseline="0" noProof="0" dirty="0">
              <a:ln/>
              <a:effectLst/>
              <a:uLnTx/>
              <a:uFillTx/>
              <a:latin typeface="Arial" panose="020B0604020202020204" pitchFamily="34" charset="0"/>
              <a:ea typeface="Calibri" panose="020F0502020204030204" pitchFamily="34" charset="0"/>
              <a:cs typeface="+mn-cs"/>
            </a:rPr>
            <a:t>Phaser sa stratégie</a:t>
          </a:r>
          <a:endParaRPr lang="fr-FR" sz="1600" b="0" dirty="0"/>
        </a:p>
      </dgm:t>
    </dgm:pt>
    <dgm:pt modelId="{86B619E8-70BC-428C-BA7A-FADEDE32A402}" type="parTrans" cxnId="{2B993662-9EA2-4C15-A66D-CCFA7BC7721A}">
      <dgm:prSet/>
      <dgm:spPr/>
      <dgm:t>
        <a:bodyPr/>
        <a:lstStyle/>
        <a:p>
          <a:pPr algn="ctr"/>
          <a:endParaRPr lang="fr-FR" sz="1400"/>
        </a:p>
      </dgm:t>
    </dgm:pt>
    <dgm:pt modelId="{7C7D62FD-18FE-42B2-8840-180F1D78DD59}" type="sibTrans" cxnId="{2B993662-9EA2-4C15-A66D-CCFA7BC7721A}">
      <dgm:prSet/>
      <dgm:spPr/>
      <dgm:t>
        <a:bodyPr/>
        <a:lstStyle/>
        <a:p>
          <a:pPr algn="ctr"/>
          <a:endParaRPr lang="fr-FR" sz="1400"/>
        </a:p>
      </dgm:t>
    </dgm:pt>
    <dgm:pt modelId="{5EA3DF16-9DA0-4A12-879F-A920BE8BC9E3}">
      <dgm:prSet phldrT="[Texte]" custT="1"/>
      <dgm:spPr/>
      <dgm:t>
        <a:bodyPr/>
        <a:lstStyle/>
        <a:p>
          <a:pPr algn="ctr">
            <a:buClrTx/>
            <a:buSzTx/>
            <a:buFontTx/>
            <a:buNone/>
          </a:pPr>
          <a:r>
            <a:rPr kumimoji="0" lang="fr-FR" sz="1600" b="0" i="0" u="none" strike="noStrike" cap="none" spc="0" normalizeH="0" baseline="0" noProof="0" dirty="0">
              <a:ln/>
              <a:effectLst/>
              <a:uLnTx/>
              <a:uFillTx/>
              <a:latin typeface="Arial" panose="020B0604020202020204" pitchFamily="34" charset="0"/>
              <a:ea typeface="Calibri" panose="020F0502020204030204" pitchFamily="34" charset="0"/>
              <a:cs typeface="+mn-cs"/>
            </a:rPr>
            <a:t>Opérer des choix sur les interventions bâtimentaires et sur les vecteurs énergétiques</a:t>
          </a:r>
          <a:endParaRPr lang="fr-FR" sz="1600" b="0" dirty="0"/>
        </a:p>
      </dgm:t>
    </dgm:pt>
    <dgm:pt modelId="{C3D61AEA-F04A-493A-B0B9-A471866EAE2D}" type="parTrans" cxnId="{9131A8F3-560B-4000-9B43-1E813EB23B03}">
      <dgm:prSet/>
      <dgm:spPr/>
      <dgm:t>
        <a:bodyPr/>
        <a:lstStyle/>
        <a:p>
          <a:pPr algn="ctr"/>
          <a:endParaRPr lang="fr-FR" sz="1400"/>
        </a:p>
      </dgm:t>
    </dgm:pt>
    <dgm:pt modelId="{57105361-7B52-484F-A955-70E557577C8C}" type="sibTrans" cxnId="{9131A8F3-560B-4000-9B43-1E813EB23B03}">
      <dgm:prSet/>
      <dgm:spPr/>
      <dgm:t>
        <a:bodyPr/>
        <a:lstStyle/>
        <a:p>
          <a:pPr algn="ctr"/>
          <a:endParaRPr lang="fr-FR" sz="1400"/>
        </a:p>
      </dgm:t>
    </dgm:pt>
    <dgm:pt modelId="{B3F98617-DCF3-4FA4-9B5A-A69BE0201D63}">
      <dgm:prSet phldrT="[Texte]" custT="1"/>
      <dgm:spPr/>
      <dgm:t>
        <a:bodyPr/>
        <a:lstStyle/>
        <a:p>
          <a:pPr algn="ctr"/>
          <a:r>
            <a:rPr lang="fr-FR" sz="2400" dirty="0"/>
            <a:t>Sociaux</a:t>
          </a:r>
          <a:endParaRPr lang="fr-FR" sz="1800" dirty="0"/>
        </a:p>
      </dgm:t>
    </dgm:pt>
    <dgm:pt modelId="{EEF2FC12-591B-4CBC-9373-40B1D99225EA}" type="parTrans" cxnId="{763DDDF0-C925-4E00-AB58-10F98BE4977A}">
      <dgm:prSet/>
      <dgm:spPr/>
      <dgm:t>
        <a:bodyPr/>
        <a:lstStyle/>
        <a:p>
          <a:pPr algn="ctr"/>
          <a:endParaRPr lang="fr-FR" sz="1400"/>
        </a:p>
      </dgm:t>
    </dgm:pt>
    <dgm:pt modelId="{305679AB-41D8-4B9E-BFFD-684773A6C717}" type="sibTrans" cxnId="{763DDDF0-C925-4E00-AB58-10F98BE4977A}">
      <dgm:prSet/>
      <dgm:spPr/>
      <dgm:t>
        <a:bodyPr/>
        <a:lstStyle/>
        <a:p>
          <a:pPr algn="ctr"/>
          <a:endParaRPr lang="fr-FR" sz="1400"/>
        </a:p>
      </dgm:t>
    </dgm:pt>
    <dgm:pt modelId="{571BFAE4-5235-4827-9590-79289A8FF1B7}">
      <dgm:prSet phldrT="[Texte]" custT="1"/>
      <dgm:spPr/>
      <dgm:t>
        <a:bodyPr/>
        <a:lstStyle/>
        <a:p>
          <a:pPr algn="ctr">
            <a:buClrTx/>
            <a:buSzTx/>
            <a:buFontTx/>
            <a:buNone/>
          </a:pPr>
          <a:endParaRPr kumimoji="0" lang="fr-FR" sz="1600" b="0" i="0" u="none" strike="noStrike" cap="none" spc="0" normalizeH="0" baseline="0" noProof="0" dirty="0">
            <a:ln/>
            <a:effectLst/>
            <a:uLnTx/>
            <a:uFillTx/>
            <a:latin typeface="Arial" panose="020B0604020202020204" pitchFamily="34" charset="0"/>
            <a:ea typeface="Calibri" panose="020F0502020204030204" pitchFamily="34" charset="0"/>
            <a:cs typeface="+mn-cs"/>
          </a:endParaRPr>
        </a:p>
        <a:p>
          <a:pPr algn="ctr">
            <a:buClrTx/>
            <a:buSzTx/>
            <a:buFontTx/>
            <a:buNone/>
          </a:pPr>
          <a:r>
            <a:rPr kumimoji="0" lang="fr-FR" sz="1600" b="0" i="0" u="none" strike="noStrike" cap="none" spc="0" normalizeH="0" baseline="0" noProof="0" dirty="0">
              <a:ln/>
              <a:effectLst/>
              <a:uLnTx/>
              <a:uFillTx/>
              <a:latin typeface="Arial" panose="020B0604020202020204" pitchFamily="34" charset="0"/>
              <a:ea typeface="Calibri" panose="020F0502020204030204" pitchFamily="34" charset="0"/>
              <a:cs typeface="+mn-cs"/>
            </a:rPr>
            <a:t>Acceptation sociale</a:t>
          </a:r>
          <a:endParaRPr lang="fr-FR" sz="1600" dirty="0"/>
        </a:p>
      </dgm:t>
    </dgm:pt>
    <dgm:pt modelId="{69F1BB9D-9CC4-4B2F-9D00-901F22C0FBF0}" type="parTrans" cxnId="{D1A01D7D-FF23-4F36-9C10-180D70FBD24D}">
      <dgm:prSet/>
      <dgm:spPr/>
      <dgm:t>
        <a:bodyPr/>
        <a:lstStyle/>
        <a:p>
          <a:pPr algn="ctr"/>
          <a:endParaRPr lang="fr-FR" sz="1400"/>
        </a:p>
      </dgm:t>
    </dgm:pt>
    <dgm:pt modelId="{9014E8A3-FE1A-4BB4-A939-C164CD093F58}" type="sibTrans" cxnId="{D1A01D7D-FF23-4F36-9C10-180D70FBD24D}">
      <dgm:prSet/>
      <dgm:spPr/>
      <dgm:t>
        <a:bodyPr/>
        <a:lstStyle/>
        <a:p>
          <a:pPr algn="ctr"/>
          <a:endParaRPr lang="fr-FR" sz="1400"/>
        </a:p>
      </dgm:t>
    </dgm:pt>
    <dgm:pt modelId="{8BB59921-5787-4A21-8414-45AB996D67E1}">
      <dgm:prSet phldrT="[Texte]" custT="1"/>
      <dgm:spPr/>
      <dgm:t>
        <a:bodyPr/>
        <a:lstStyle/>
        <a:p>
          <a:pPr algn="ctr">
            <a:buClrTx/>
            <a:buSzTx/>
            <a:buFontTx/>
            <a:buNone/>
          </a:pPr>
          <a:r>
            <a:rPr lang="fr-FR" sz="1600" dirty="0">
              <a:latin typeface="Arial" panose="020B0604020202020204" pitchFamily="34" charset="0"/>
              <a:ea typeface="Calibri" panose="020F0502020204030204" pitchFamily="34" charset="0"/>
            </a:rPr>
            <a:t>Vulgarisation et communication</a:t>
          </a:r>
        </a:p>
        <a:p>
          <a:pPr algn="ctr">
            <a:buClrTx/>
            <a:buSzTx/>
            <a:buFontTx/>
            <a:buNone/>
          </a:pPr>
          <a:endParaRPr lang="fr-FR" sz="1600" dirty="0">
            <a:latin typeface="Arial" panose="020B0604020202020204" pitchFamily="34" charset="0"/>
            <a:ea typeface="Calibri" panose="020F0502020204030204" pitchFamily="34" charset="0"/>
          </a:endParaRPr>
        </a:p>
        <a:p>
          <a:pPr algn="ctr">
            <a:buClrTx/>
            <a:buSzTx/>
            <a:buFontTx/>
            <a:buNone/>
          </a:pPr>
          <a:r>
            <a:rPr lang="fr-FR" sz="1600" dirty="0">
              <a:latin typeface="Arial" panose="020B0604020202020204" pitchFamily="34" charset="0"/>
              <a:ea typeface="Calibri" panose="020F0502020204030204" pitchFamily="34" charset="0"/>
            </a:rPr>
            <a:t>Protection des locataires</a:t>
          </a:r>
          <a:endParaRPr lang="fr-FR" sz="1600" dirty="0"/>
        </a:p>
      </dgm:t>
    </dgm:pt>
    <dgm:pt modelId="{1A4AB4A5-2E1F-4AFB-B4BC-DEC0474CAF1B}" type="parTrans" cxnId="{E2485481-8C51-41E9-AD90-E29897FB101C}">
      <dgm:prSet/>
      <dgm:spPr/>
      <dgm:t>
        <a:bodyPr/>
        <a:lstStyle/>
        <a:p>
          <a:pPr algn="ctr"/>
          <a:endParaRPr lang="fr-FR" sz="1400"/>
        </a:p>
      </dgm:t>
    </dgm:pt>
    <dgm:pt modelId="{3E6AC153-5728-4BA3-9718-8EF3EA7BB24E}" type="sibTrans" cxnId="{E2485481-8C51-41E9-AD90-E29897FB101C}">
      <dgm:prSet/>
      <dgm:spPr/>
      <dgm:t>
        <a:bodyPr/>
        <a:lstStyle/>
        <a:p>
          <a:pPr algn="ctr"/>
          <a:endParaRPr lang="fr-FR" sz="1400"/>
        </a:p>
      </dgm:t>
    </dgm:pt>
    <dgm:pt modelId="{90F3E443-823F-4F06-A460-D9D25A502E37}">
      <dgm:prSet phldrT="[Texte]" custT="1"/>
      <dgm:spPr/>
      <dgm:t>
        <a:bodyPr/>
        <a:lstStyle/>
        <a:p>
          <a:pPr algn="ctr"/>
          <a:r>
            <a:rPr kumimoji="0" lang="fr-FR" sz="2400" b="1" i="0" u="none" strike="noStrike" cap="none" spc="0" normalizeH="0" baseline="0" noProof="0" dirty="0">
              <a:ln/>
              <a:effectLst/>
              <a:uLnTx/>
              <a:uFillTx/>
              <a:latin typeface="Arial" panose="020B0604020202020204" pitchFamily="34" charset="0"/>
              <a:ea typeface="Calibri" panose="020F0502020204030204" pitchFamily="34" charset="0"/>
              <a:cs typeface="+mn-cs"/>
            </a:rPr>
            <a:t>Institutionnels</a:t>
          </a:r>
          <a:endParaRPr lang="fr-FR" sz="1800" dirty="0"/>
        </a:p>
      </dgm:t>
    </dgm:pt>
    <dgm:pt modelId="{555C112B-90FD-41A4-ADEB-2455B60D63A1}" type="parTrans" cxnId="{7C0866DC-B02C-49DE-8BF9-41B35A8F2B6A}">
      <dgm:prSet/>
      <dgm:spPr/>
      <dgm:t>
        <a:bodyPr/>
        <a:lstStyle/>
        <a:p>
          <a:pPr algn="ctr"/>
          <a:endParaRPr lang="fr-FR" sz="1400"/>
        </a:p>
      </dgm:t>
    </dgm:pt>
    <dgm:pt modelId="{383810FE-0EA5-48EC-85E3-C0077B939178}" type="sibTrans" cxnId="{7C0866DC-B02C-49DE-8BF9-41B35A8F2B6A}">
      <dgm:prSet/>
      <dgm:spPr/>
      <dgm:t>
        <a:bodyPr/>
        <a:lstStyle/>
        <a:p>
          <a:pPr algn="ctr"/>
          <a:endParaRPr lang="fr-FR" sz="1400"/>
        </a:p>
      </dgm:t>
    </dgm:pt>
    <dgm:pt modelId="{68E454BF-D8B5-47EC-847B-D168D2159509}">
      <dgm:prSet phldrT="[Texte]" custT="1"/>
      <dgm:spPr/>
      <dgm:t>
        <a:bodyPr/>
        <a:lstStyle/>
        <a:p>
          <a:pPr algn="ctr">
            <a:buClrTx/>
            <a:buSzTx/>
            <a:buFontTx/>
            <a:buNone/>
          </a:pPr>
          <a:endParaRPr kumimoji="0" lang="fr-FR" sz="1600" b="0" i="0" u="none" strike="noStrike" cap="none" spc="0" normalizeH="0" baseline="0" noProof="0" dirty="0">
            <a:ln/>
            <a:effectLst/>
            <a:uLnTx/>
            <a:uFillTx/>
            <a:latin typeface="Arial" panose="020B0604020202020204" pitchFamily="34" charset="0"/>
            <a:ea typeface="Calibri" panose="020F0502020204030204" pitchFamily="34" charset="0"/>
            <a:cs typeface="+mn-cs"/>
          </a:endParaRPr>
        </a:p>
        <a:p>
          <a:pPr algn="ctr">
            <a:buClrTx/>
            <a:buSzTx/>
            <a:buFontTx/>
            <a:buNone/>
          </a:pPr>
          <a:r>
            <a:rPr kumimoji="0" lang="fr-FR" sz="1600" b="0" i="0" u="none" strike="noStrike" cap="none" spc="0" normalizeH="0" baseline="0" noProof="0" dirty="0">
              <a:ln/>
              <a:effectLst/>
              <a:uLnTx/>
              <a:uFillTx/>
              <a:latin typeface="Arial" panose="020B0604020202020204" pitchFamily="34" charset="0"/>
              <a:ea typeface="Calibri" panose="020F0502020204030204" pitchFamily="34" charset="0"/>
              <a:cs typeface="+mn-cs"/>
            </a:rPr>
            <a:t>Objectiver le coût de la transition énergétique</a:t>
          </a:r>
          <a:endParaRPr lang="fr-FR" sz="1600" dirty="0"/>
        </a:p>
      </dgm:t>
    </dgm:pt>
    <dgm:pt modelId="{AF713DBC-CA5F-4996-9365-1422232B25BF}" type="parTrans" cxnId="{C99E9468-4277-457D-B5A5-D44EAB2DF443}">
      <dgm:prSet/>
      <dgm:spPr/>
      <dgm:t>
        <a:bodyPr/>
        <a:lstStyle/>
        <a:p>
          <a:pPr algn="ctr"/>
          <a:endParaRPr lang="fr-FR" sz="1400"/>
        </a:p>
      </dgm:t>
    </dgm:pt>
    <dgm:pt modelId="{F72EA754-B529-4452-BCE4-AB646E417A55}" type="sibTrans" cxnId="{C99E9468-4277-457D-B5A5-D44EAB2DF443}">
      <dgm:prSet/>
      <dgm:spPr/>
      <dgm:t>
        <a:bodyPr/>
        <a:lstStyle/>
        <a:p>
          <a:pPr algn="ctr"/>
          <a:endParaRPr lang="fr-FR" sz="1400"/>
        </a:p>
      </dgm:t>
    </dgm:pt>
    <dgm:pt modelId="{53D6D1F5-0996-46CE-8C16-7D05896B5E21}">
      <dgm:prSet phldrT="[Texte]" custT="1"/>
      <dgm:spPr/>
      <dgm:t>
        <a:bodyPr/>
        <a:lstStyle/>
        <a:p>
          <a:pPr algn="ctr">
            <a:buClrTx/>
            <a:buSzTx/>
            <a:buFontTx/>
            <a:buNone/>
          </a:pPr>
          <a:r>
            <a:rPr kumimoji="0" lang="fr-FR" sz="1600" b="0" i="0" u="none" strike="noStrike" cap="none" spc="0" normalizeH="0" baseline="0" noProof="0" dirty="0">
              <a:ln/>
              <a:effectLst/>
              <a:uLnTx/>
              <a:uFillTx/>
              <a:latin typeface="Arial" panose="020B0604020202020204" pitchFamily="34" charset="0"/>
              <a:ea typeface="Calibri" panose="020F0502020204030204" pitchFamily="34" charset="0"/>
              <a:cs typeface="+mn-cs"/>
            </a:rPr>
            <a:t>Clé de réussite : soutien des partenaires</a:t>
          </a:r>
          <a:endParaRPr lang="fr-FR" sz="1600" dirty="0"/>
        </a:p>
      </dgm:t>
    </dgm:pt>
    <dgm:pt modelId="{040782B9-B5E6-4C63-8040-0953841E6EB1}" type="parTrans" cxnId="{ABBE5747-CC48-4B79-B58F-3FAB0DC78159}">
      <dgm:prSet/>
      <dgm:spPr/>
      <dgm:t>
        <a:bodyPr/>
        <a:lstStyle/>
        <a:p>
          <a:pPr algn="ctr"/>
          <a:endParaRPr lang="fr-FR" sz="1400"/>
        </a:p>
      </dgm:t>
    </dgm:pt>
    <dgm:pt modelId="{B5784B36-4F10-4625-8C1A-78F679BB187F}" type="sibTrans" cxnId="{ABBE5747-CC48-4B79-B58F-3FAB0DC78159}">
      <dgm:prSet/>
      <dgm:spPr/>
      <dgm:t>
        <a:bodyPr/>
        <a:lstStyle/>
        <a:p>
          <a:pPr algn="ctr"/>
          <a:endParaRPr lang="fr-FR" sz="1400"/>
        </a:p>
      </dgm:t>
    </dgm:pt>
    <dgm:pt modelId="{4014059E-B558-4C69-BD74-74EEBDCEC246}">
      <dgm:prSet phldrT="[Texte]" custT="1"/>
      <dgm:spPr/>
      <dgm:t>
        <a:bodyPr/>
        <a:lstStyle/>
        <a:p>
          <a:pPr algn="ctr">
            <a:buClrTx/>
            <a:buSzTx/>
            <a:buFontTx/>
            <a:buNone/>
          </a:pPr>
          <a:endParaRPr lang="fr-FR" sz="1600" b="0" dirty="0"/>
        </a:p>
      </dgm:t>
    </dgm:pt>
    <dgm:pt modelId="{4617156D-5CA6-4703-B57C-C1F30054C2B9}" type="parTrans" cxnId="{C4EBC2FC-37DC-4438-B240-D8A75C62813B}">
      <dgm:prSet/>
      <dgm:spPr/>
      <dgm:t>
        <a:bodyPr/>
        <a:lstStyle/>
        <a:p>
          <a:pPr algn="ctr"/>
          <a:endParaRPr lang="fr-FR" sz="1400"/>
        </a:p>
      </dgm:t>
    </dgm:pt>
    <dgm:pt modelId="{EE75B06A-1A87-453C-A6EB-63F0FD1FF0D0}" type="sibTrans" cxnId="{C4EBC2FC-37DC-4438-B240-D8A75C62813B}">
      <dgm:prSet/>
      <dgm:spPr/>
      <dgm:t>
        <a:bodyPr/>
        <a:lstStyle/>
        <a:p>
          <a:pPr algn="ctr"/>
          <a:endParaRPr lang="fr-FR" sz="1400"/>
        </a:p>
      </dgm:t>
    </dgm:pt>
    <dgm:pt modelId="{26915DE8-533F-46FE-9443-1CDC40A2F121}">
      <dgm:prSet phldrT="[Texte]" custT="1"/>
      <dgm:spPr/>
      <dgm:t>
        <a:bodyPr/>
        <a:lstStyle/>
        <a:p>
          <a:pPr algn="ctr">
            <a:buClrTx/>
            <a:buSzTx/>
            <a:buFontTx/>
            <a:buNone/>
          </a:pPr>
          <a:endParaRPr lang="fr-FR" sz="1600" dirty="0"/>
        </a:p>
      </dgm:t>
    </dgm:pt>
    <dgm:pt modelId="{7EE2AF85-8F56-4EC8-957D-BA7DEBE1EA60}" type="parTrans" cxnId="{3858C22B-1845-42C5-BEF9-84B94F393A47}">
      <dgm:prSet/>
      <dgm:spPr/>
      <dgm:t>
        <a:bodyPr/>
        <a:lstStyle/>
        <a:p>
          <a:pPr algn="ctr"/>
          <a:endParaRPr lang="fr-FR" sz="1400"/>
        </a:p>
      </dgm:t>
    </dgm:pt>
    <dgm:pt modelId="{5E851D10-3343-4126-A5A8-26E8D1603778}" type="sibTrans" cxnId="{3858C22B-1845-42C5-BEF9-84B94F393A47}">
      <dgm:prSet/>
      <dgm:spPr/>
      <dgm:t>
        <a:bodyPr/>
        <a:lstStyle/>
        <a:p>
          <a:pPr algn="ctr"/>
          <a:endParaRPr lang="fr-FR" sz="1400"/>
        </a:p>
      </dgm:t>
    </dgm:pt>
    <dgm:pt modelId="{ACDAC033-386C-456E-899F-0A7F4D149170}">
      <dgm:prSet phldrT="[Texte]" custT="1"/>
      <dgm:spPr/>
      <dgm:t>
        <a:bodyPr/>
        <a:lstStyle/>
        <a:p>
          <a:pPr algn="ctr">
            <a:buClrTx/>
            <a:buSzTx/>
            <a:buFontTx/>
            <a:buNone/>
          </a:pPr>
          <a:endParaRPr lang="fr-FR" sz="1600" dirty="0"/>
        </a:p>
      </dgm:t>
    </dgm:pt>
    <dgm:pt modelId="{0E42825D-27CF-497E-BE4A-487A286B1487}" type="parTrans" cxnId="{CD5D5E66-6E7A-4034-B42E-F3105412C067}">
      <dgm:prSet/>
      <dgm:spPr/>
      <dgm:t>
        <a:bodyPr/>
        <a:lstStyle/>
        <a:p>
          <a:pPr algn="ctr"/>
          <a:endParaRPr lang="fr-FR" sz="1400"/>
        </a:p>
      </dgm:t>
    </dgm:pt>
    <dgm:pt modelId="{620813C0-3AF7-414F-88FB-D7078504E85A}" type="sibTrans" cxnId="{CD5D5E66-6E7A-4034-B42E-F3105412C067}">
      <dgm:prSet/>
      <dgm:spPr/>
      <dgm:t>
        <a:bodyPr/>
        <a:lstStyle/>
        <a:p>
          <a:pPr algn="ctr"/>
          <a:endParaRPr lang="fr-FR" sz="1400"/>
        </a:p>
      </dgm:t>
    </dgm:pt>
    <dgm:pt modelId="{914919CC-9411-4BDF-B0DA-E37C78C9C1E5}" type="pres">
      <dgm:prSet presAssocID="{E7B9DCDA-6917-45E1-9959-460EB5260A6C}" presName="Name0" presStyleCnt="0">
        <dgm:presLayoutVars>
          <dgm:dir/>
          <dgm:animLvl val="lvl"/>
          <dgm:resizeHandles val="exact"/>
        </dgm:presLayoutVars>
      </dgm:prSet>
      <dgm:spPr/>
    </dgm:pt>
    <dgm:pt modelId="{900F21A4-60AB-4A74-8B62-18A1AA08AAFC}" type="pres">
      <dgm:prSet presAssocID="{38A86078-FA42-493F-BDC6-07C8C9F2F578}" presName="compositeNode" presStyleCnt="0">
        <dgm:presLayoutVars>
          <dgm:bulletEnabled val="1"/>
        </dgm:presLayoutVars>
      </dgm:prSet>
      <dgm:spPr/>
    </dgm:pt>
    <dgm:pt modelId="{7B14C443-EE3C-4F7F-8DA2-3E8377C077E0}" type="pres">
      <dgm:prSet presAssocID="{38A86078-FA42-493F-BDC6-07C8C9F2F578}" presName="bgRect" presStyleLbl="node1" presStyleIdx="0" presStyleCnt="3"/>
      <dgm:spPr/>
    </dgm:pt>
    <dgm:pt modelId="{4903BD68-0C24-46AF-8CEE-023C9FD6EB77}" type="pres">
      <dgm:prSet presAssocID="{38A86078-FA42-493F-BDC6-07C8C9F2F578}" presName="parentNode" presStyleLbl="node1" presStyleIdx="0" presStyleCnt="3">
        <dgm:presLayoutVars>
          <dgm:chMax val="0"/>
          <dgm:bulletEnabled val="1"/>
        </dgm:presLayoutVars>
      </dgm:prSet>
      <dgm:spPr/>
    </dgm:pt>
    <dgm:pt modelId="{CDDE2635-88BB-4C6B-BBEC-8AB5A42C6203}" type="pres">
      <dgm:prSet presAssocID="{38A86078-FA42-493F-BDC6-07C8C9F2F578}" presName="childNode" presStyleLbl="node1" presStyleIdx="0" presStyleCnt="3">
        <dgm:presLayoutVars>
          <dgm:bulletEnabled val="1"/>
        </dgm:presLayoutVars>
      </dgm:prSet>
      <dgm:spPr/>
    </dgm:pt>
    <dgm:pt modelId="{3A18D575-59DE-4393-B804-5EFB20408BA7}" type="pres">
      <dgm:prSet presAssocID="{028E994B-A602-4D0C-A992-AFDA757AFB0A}" presName="hSp" presStyleCnt="0"/>
      <dgm:spPr/>
    </dgm:pt>
    <dgm:pt modelId="{6655ADE0-3F72-444F-AB33-6DEB81B8A103}" type="pres">
      <dgm:prSet presAssocID="{028E994B-A602-4D0C-A992-AFDA757AFB0A}" presName="vProcSp" presStyleCnt="0"/>
      <dgm:spPr/>
    </dgm:pt>
    <dgm:pt modelId="{A35927BF-77E1-4CBB-9B94-368E123841A8}" type="pres">
      <dgm:prSet presAssocID="{028E994B-A602-4D0C-A992-AFDA757AFB0A}" presName="vSp1" presStyleCnt="0"/>
      <dgm:spPr/>
    </dgm:pt>
    <dgm:pt modelId="{64CD5D17-30B7-4C79-819A-C3A914D6140C}" type="pres">
      <dgm:prSet presAssocID="{028E994B-A602-4D0C-A992-AFDA757AFB0A}" presName="simulatedConn" presStyleLbl="solidFgAcc1" presStyleIdx="0" presStyleCnt="2"/>
      <dgm:spPr/>
    </dgm:pt>
    <dgm:pt modelId="{D44DCA2A-55B9-42A2-889D-839F84688EDC}" type="pres">
      <dgm:prSet presAssocID="{028E994B-A602-4D0C-A992-AFDA757AFB0A}" presName="vSp2" presStyleCnt="0"/>
      <dgm:spPr/>
    </dgm:pt>
    <dgm:pt modelId="{A1E1530F-55B7-4264-A20B-6F39697EC3F6}" type="pres">
      <dgm:prSet presAssocID="{028E994B-A602-4D0C-A992-AFDA757AFB0A}" presName="sibTrans" presStyleCnt="0"/>
      <dgm:spPr/>
    </dgm:pt>
    <dgm:pt modelId="{D87EE3AB-8DE8-4A1D-B760-A2BA429742FC}" type="pres">
      <dgm:prSet presAssocID="{B3F98617-DCF3-4FA4-9B5A-A69BE0201D63}" presName="compositeNode" presStyleCnt="0">
        <dgm:presLayoutVars>
          <dgm:bulletEnabled val="1"/>
        </dgm:presLayoutVars>
      </dgm:prSet>
      <dgm:spPr/>
    </dgm:pt>
    <dgm:pt modelId="{DFD8F0EF-8C49-4FF7-8A7D-6E9BD2D25267}" type="pres">
      <dgm:prSet presAssocID="{B3F98617-DCF3-4FA4-9B5A-A69BE0201D63}" presName="bgRect" presStyleLbl="node1" presStyleIdx="1" presStyleCnt="3"/>
      <dgm:spPr/>
    </dgm:pt>
    <dgm:pt modelId="{6B66297D-F8AE-4044-9E59-1ECE9B8DB538}" type="pres">
      <dgm:prSet presAssocID="{B3F98617-DCF3-4FA4-9B5A-A69BE0201D63}" presName="parentNode" presStyleLbl="node1" presStyleIdx="1" presStyleCnt="3">
        <dgm:presLayoutVars>
          <dgm:chMax val="0"/>
          <dgm:bulletEnabled val="1"/>
        </dgm:presLayoutVars>
      </dgm:prSet>
      <dgm:spPr/>
    </dgm:pt>
    <dgm:pt modelId="{0853F593-32FA-47B6-817D-3BEF9C4D418E}" type="pres">
      <dgm:prSet presAssocID="{B3F98617-DCF3-4FA4-9B5A-A69BE0201D63}" presName="childNode" presStyleLbl="node1" presStyleIdx="1" presStyleCnt="3">
        <dgm:presLayoutVars>
          <dgm:bulletEnabled val="1"/>
        </dgm:presLayoutVars>
      </dgm:prSet>
      <dgm:spPr/>
    </dgm:pt>
    <dgm:pt modelId="{8ECA887B-D43B-414B-A80E-A6F5766B3B71}" type="pres">
      <dgm:prSet presAssocID="{305679AB-41D8-4B9E-BFFD-684773A6C717}" presName="hSp" presStyleCnt="0"/>
      <dgm:spPr/>
    </dgm:pt>
    <dgm:pt modelId="{84A885F8-4D2B-473A-BCEE-217221D0E67B}" type="pres">
      <dgm:prSet presAssocID="{305679AB-41D8-4B9E-BFFD-684773A6C717}" presName="vProcSp" presStyleCnt="0"/>
      <dgm:spPr/>
    </dgm:pt>
    <dgm:pt modelId="{C937F05B-4B5D-45C7-8485-0180C54259CD}" type="pres">
      <dgm:prSet presAssocID="{305679AB-41D8-4B9E-BFFD-684773A6C717}" presName="vSp1" presStyleCnt="0"/>
      <dgm:spPr/>
    </dgm:pt>
    <dgm:pt modelId="{D3F8436B-E27A-41D3-BF8C-1015D11A1FB3}" type="pres">
      <dgm:prSet presAssocID="{305679AB-41D8-4B9E-BFFD-684773A6C717}" presName="simulatedConn" presStyleLbl="solidFgAcc1" presStyleIdx="1" presStyleCnt="2"/>
      <dgm:spPr/>
    </dgm:pt>
    <dgm:pt modelId="{8C7F03A6-2FE3-45FA-9BFA-3A4E1921A1FF}" type="pres">
      <dgm:prSet presAssocID="{305679AB-41D8-4B9E-BFFD-684773A6C717}" presName="vSp2" presStyleCnt="0"/>
      <dgm:spPr/>
    </dgm:pt>
    <dgm:pt modelId="{35C7E119-B995-469D-A887-68CBFA811761}" type="pres">
      <dgm:prSet presAssocID="{305679AB-41D8-4B9E-BFFD-684773A6C717}" presName="sibTrans" presStyleCnt="0"/>
      <dgm:spPr/>
    </dgm:pt>
    <dgm:pt modelId="{5047F215-0F3C-45C5-AC9F-1EA5BD978142}" type="pres">
      <dgm:prSet presAssocID="{90F3E443-823F-4F06-A460-D9D25A502E37}" presName="compositeNode" presStyleCnt="0">
        <dgm:presLayoutVars>
          <dgm:bulletEnabled val="1"/>
        </dgm:presLayoutVars>
      </dgm:prSet>
      <dgm:spPr/>
    </dgm:pt>
    <dgm:pt modelId="{36F8B822-D0D7-406F-AF2E-3C2E27F712B3}" type="pres">
      <dgm:prSet presAssocID="{90F3E443-823F-4F06-A460-D9D25A502E37}" presName="bgRect" presStyleLbl="node1" presStyleIdx="2" presStyleCnt="3"/>
      <dgm:spPr/>
    </dgm:pt>
    <dgm:pt modelId="{A2DC730B-7924-40E7-AECD-14AF9F5438CC}" type="pres">
      <dgm:prSet presAssocID="{90F3E443-823F-4F06-A460-D9D25A502E37}" presName="parentNode" presStyleLbl="node1" presStyleIdx="2" presStyleCnt="3">
        <dgm:presLayoutVars>
          <dgm:chMax val="0"/>
          <dgm:bulletEnabled val="1"/>
        </dgm:presLayoutVars>
      </dgm:prSet>
      <dgm:spPr/>
    </dgm:pt>
    <dgm:pt modelId="{781EA1CA-241C-45A3-A3D9-6872B4007FE6}" type="pres">
      <dgm:prSet presAssocID="{90F3E443-823F-4F06-A460-D9D25A502E37}" presName="childNode" presStyleLbl="node1" presStyleIdx="2" presStyleCnt="3">
        <dgm:presLayoutVars>
          <dgm:bulletEnabled val="1"/>
        </dgm:presLayoutVars>
      </dgm:prSet>
      <dgm:spPr/>
    </dgm:pt>
  </dgm:ptLst>
  <dgm:cxnLst>
    <dgm:cxn modelId="{3858C22B-1845-42C5-BEF9-84B94F393A47}" srcId="{B3F98617-DCF3-4FA4-9B5A-A69BE0201D63}" destId="{26915DE8-533F-46FE-9443-1CDC40A2F121}" srcOrd="1" destOrd="0" parTransId="{7EE2AF85-8F56-4EC8-957D-BA7DEBE1EA60}" sibTransId="{5E851D10-3343-4126-A5A8-26E8D1603778}"/>
    <dgm:cxn modelId="{2B993662-9EA2-4C15-A66D-CCFA7BC7721A}" srcId="{38A86078-FA42-493F-BDC6-07C8C9F2F578}" destId="{94F7C6F0-7404-42DA-B876-FC8861F891F7}" srcOrd="0" destOrd="0" parTransId="{86B619E8-70BC-428C-BA7A-FADEDE32A402}" sibTransId="{7C7D62FD-18FE-42B2-8840-180F1D78DD59}"/>
    <dgm:cxn modelId="{7FB43E45-2D0C-4F18-B1CA-CBEE25461070}" type="presOf" srcId="{B3F98617-DCF3-4FA4-9B5A-A69BE0201D63}" destId="{DFD8F0EF-8C49-4FF7-8A7D-6E9BD2D25267}" srcOrd="0" destOrd="0" presId="urn:microsoft.com/office/officeart/2005/8/layout/hProcess7"/>
    <dgm:cxn modelId="{CD5D5E66-6E7A-4034-B42E-F3105412C067}" srcId="{90F3E443-823F-4F06-A460-D9D25A502E37}" destId="{ACDAC033-386C-456E-899F-0A7F4D149170}" srcOrd="1" destOrd="0" parTransId="{0E42825D-27CF-497E-BE4A-487A286B1487}" sibTransId="{620813C0-3AF7-414F-88FB-D7078504E85A}"/>
    <dgm:cxn modelId="{ABBE5747-CC48-4B79-B58F-3FAB0DC78159}" srcId="{90F3E443-823F-4F06-A460-D9D25A502E37}" destId="{53D6D1F5-0996-46CE-8C16-7D05896B5E21}" srcOrd="2" destOrd="0" parTransId="{040782B9-B5E6-4C63-8040-0953841E6EB1}" sibTransId="{B5784B36-4F10-4625-8C1A-78F679BB187F}"/>
    <dgm:cxn modelId="{6EAF8D48-E08F-4900-8043-CEDDCB02FBE5}" type="presOf" srcId="{B3F98617-DCF3-4FA4-9B5A-A69BE0201D63}" destId="{6B66297D-F8AE-4044-9E59-1ECE9B8DB538}" srcOrd="1" destOrd="0" presId="urn:microsoft.com/office/officeart/2005/8/layout/hProcess7"/>
    <dgm:cxn modelId="{C99E9468-4277-457D-B5A5-D44EAB2DF443}" srcId="{90F3E443-823F-4F06-A460-D9D25A502E37}" destId="{68E454BF-D8B5-47EC-847B-D168D2159509}" srcOrd="0" destOrd="0" parTransId="{AF713DBC-CA5F-4996-9365-1422232B25BF}" sibTransId="{F72EA754-B529-4452-BCE4-AB646E417A55}"/>
    <dgm:cxn modelId="{12D40549-BEB6-4B16-B0B8-48D6ACBE97A6}" type="presOf" srcId="{53D6D1F5-0996-46CE-8C16-7D05896B5E21}" destId="{781EA1CA-241C-45A3-A3D9-6872B4007FE6}" srcOrd="0" destOrd="2" presId="urn:microsoft.com/office/officeart/2005/8/layout/hProcess7"/>
    <dgm:cxn modelId="{4597D752-D5AF-476F-944B-40BC03C5CC64}" type="presOf" srcId="{94F7C6F0-7404-42DA-B876-FC8861F891F7}" destId="{CDDE2635-88BB-4C6B-BBEC-8AB5A42C6203}" srcOrd="0" destOrd="0" presId="urn:microsoft.com/office/officeart/2005/8/layout/hProcess7"/>
    <dgm:cxn modelId="{BD7CDF52-E455-4A59-9031-35EF3D75A541}" type="presOf" srcId="{8BB59921-5787-4A21-8414-45AB996D67E1}" destId="{0853F593-32FA-47B6-817D-3BEF9C4D418E}" srcOrd="0" destOrd="2" presId="urn:microsoft.com/office/officeart/2005/8/layout/hProcess7"/>
    <dgm:cxn modelId="{D1A01D7D-FF23-4F36-9C10-180D70FBD24D}" srcId="{B3F98617-DCF3-4FA4-9B5A-A69BE0201D63}" destId="{571BFAE4-5235-4827-9590-79289A8FF1B7}" srcOrd="0" destOrd="0" parTransId="{69F1BB9D-9CC4-4B2F-9D00-901F22C0FBF0}" sibTransId="{9014E8A3-FE1A-4BB4-A939-C164CD093F58}"/>
    <dgm:cxn modelId="{34B6FC80-B1D7-4692-8AF1-6066D7D2469D}" type="presOf" srcId="{90F3E443-823F-4F06-A460-D9D25A502E37}" destId="{A2DC730B-7924-40E7-AECD-14AF9F5438CC}" srcOrd="1" destOrd="0" presId="urn:microsoft.com/office/officeart/2005/8/layout/hProcess7"/>
    <dgm:cxn modelId="{E2485481-8C51-41E9-AD90-E29897FB101C}" srcId="{B3F98617-DCF3-4FA4-9B5A-A69BE0201D63}" destId="{8BB59921-5787-4A21-8414-45AB996D67E1}" srcOrd="2" destOrd="0" parTransId="{1A4AB4A5-2E1F-4AFB-B4BC-DEC0474CAF1B}" sibTransId="{3E6AC153-5728-4BA3-9718-8EF3EA7BB24E}"/>
    <dgm:cxn modelId="{D3799782-9E2D-459D-8D28-5FB77D389EE7}" type="presOf" srcId="{38A86078-FA42-493F-BDC6-07C8C9F2F578}" destId="{7B14C443-EE3C-4F7F-8DA2-3E8377C077E0}" srcOrd="0" destOrd="0" presId="urn:microsoft.com/office/officeart/2005/8/layout/hProcess7"/>
    <dgm:cxn modelId="{9B86D786-EA6B-433A-B3D1-22C1439786BD}" type="presOf" srcId="{68E454BF-D8B5-47EC-847B-D168D2159509}" destId="{781EA1CA-241C-45A3-A3D9-6872B4007FE6}" srcOrd="0" destOrd="0" presId="urn:microsoft.com/office/officeart/2005/8/layout/hProcess7"/>
    <dgm:cxn modelId="{1E6E4989-91E1-48F7-A048-94796A5D6CBE}" type="presOf" srcId="{5EA3DF16-9DA0-4A12-879F-A920BE8BC9E3}" destId="{CDDE2635-88BB-4C6B-BBEC-8AB5A42C6203}" srcOrd="0" destOrd="2" presId="urn:microsoft.com/office/officeart/2005/8/layout/hProcess7"/>
    <dgm:cxn modelId="{FDF3479A-9837-4C12-9BFD-43674E87FAA6}" type="presOf" srcId="{E7B9DCDA-6917-45E1-9959-460EB5260A6C}" destId="{914919CC-9411-4BDF-B0DA-E37C78C9C1E5}" srcOrd="0" destOrd="0" presId="urn:microsoft.com/office/officeart/2005/8/layout/hProcess7"/>
    <dgm:cxn modelId="{29FE0FA6-71E4-4D7A-A2F3-9FF6AE4469BE}" srcId="{E7B9DCDA-6917-45E1-9959-460EB5260A6C}" destId="{38A86078-FA42-493F-BDC6-07C8C9F2F578}" srcOrd="0" destOrd="0" parTransId="{27D769B1-8FCA-40BC-A912-F36BC88075B5}" sibTransId="{028E994B-A602-4D0C-A992-AFDA757AFB0A}"/>
    <dgm:cxn modelId="{672503AA-4255-4824-869F-A9DA4EF52F26}" type="presOf" srcId="{ACDAC033-386C-456E-899F-0A7F4D149170}" destId="{781EA1CA-241C-45A3-A3D9-6872B4007FE6}" srcOrd="0" destOrd="1" presId="urn:microsoft.com/office/officeart/2005/8/layout/hProcess7"/>
    <dgm:cxn modelId="{C3C1A7B8-7A90-414E-9ABF-9EC9ED4F8992}" type="presOf" srcId="{4014059E-B558-4C69-BD74-74EEBDCEC246}" destId="{CDDE2635-88BB-4C6B-BBEC-8AB5A42C6203}" srcOrd="0" destOrd="1" presId="urn:microsoft.com/office/officeart/2005/8/layout/hProcess7"/>
    <dgm:cxn modelId="{C9020CC4-0FAE-42C9-A955-D51297F1E2D6}" type="presOf" srcId="{26915DE8-533F-46FE-9443-1CDC40A2F121}" destId="{0853F593-32FA-47B6-817D-3BEF9C4D418E}" srcOrd="0" destOrd="1" presId="urn:microsoft.com/office/officeart/2005/8/layout/hProcess7"/>
    <dgm:cxn modelId="{9D155CDC-A951-41CE-8256-F39C30B20D29}" type="presOf" srcId="{90F3E443-823F-4F06-A460-D9D25A502E37}" destId="{36F8B822-D0D7-406F-AF2E-3C2E27F712B3}" srcOrd="0" destOrd="0" presId="urn:microsoft.com/office/officeart/2005/8/layout/hProcess7"/>
    <dgm:cxn modelId="{7C0866DC-B02C-49DE-8BF9-41B35A8F2B6A}" srcId="{E7B9DCDA-6917-45E1-9959-460EB5260A6C}" destId="{90F3E443-823F-4F06-A460-D9D25A502E37}" srcOrd="2" destOrd="0" parTransId="{555C112B-90FD-41A4-ADEB-2455B60D63A1}" sibTransId="{383810FE-0EA5-48EC-85E3-C0077B939178}"/>
    <dgm:cxn modelId="{C19052E0-F839-422A-B2C0-0BE2D8CB168B}" type="presOf" srcId="{571BFAE4-5235-4827-9590-79289A8FF1B7}" destId="{0853F593-32FA-47B6-817D-3BEF9C4D418E}" srcOrd="0" destOrd="0" presId="urn:microsoft.com/office/officeart/2005/8/layout/hProcess7"/>
    <dgm:cxn modelId="{D7259CED-D98F-4EFA-8F7F-3C8A82B2BF50}" type="presOf" srcId="{38A86078-FA42-493F-BDC6-07C8C9F2F578}" destId="{4903BD68-0C24-46AF-8CEE-023C9FD6EB77}" srcOrd="1" destOrd="0" presId="urn:microsoft.com/office/officeart/2005/8/layout/hProcess7"/>
    <dgm:cxn modelId="{763DDDF0-C925-4E00-AB58-10F98BE4977A}" srcId="{E7B9DCDA-6917-45E1-9959-460EB5260A6C}" destId="{B3F98617-DCF3-4FA4-9B5A-A69BE0201D63}" srcOrd="1" destOrd="0" parTransId="{EEF2FC12-591B-4CBC-9373-40B1D99225EA}" sibTransId="{305679AB-41D8-4B9E-BFFD-684773A6C717}"/>
    <dgm:cxn modelId="{9131A8F3-560B-4000-9B43-1E813EB23B03}" srcId="{38A86078-FA42-493F-BDC6-07C8C9F2F578}" destId="{5EA3DF16-9DA0-4A12-879F-A920BE8BC9E3}" srcOrd="2" destOrd="0" parTransId="{C3D61AEA-F04A-493A-B0B9-A471866EAE2D}" sibTransId="{57105361-7B52-484F-A955-70E557577C8C}"/>
    <dgm:cxn modelId="{C4EBC2FC-37DC-4438-B240-D8A75C62813B}" srcId="{38A86078-FA42-493F-BDC6-07C8C9F2F578}" destId="{4014059E-B558-4C69-BD74-74EEBDCEC246}" srcOrd="1" destOrd="0" parTransId="{4617156D-5CA6-4703-B57C-C1F30054C2B9}" sibTransId="{EE75B06A-1A87-453C-A6EB-63F0FD1FF0D0}"/>
    <dgm:cxn modelId="{FE6E85C8-0BAD-4CE1-8D98-25C37997A9D8}" type="presParOf" srcId="{914919CC-9411-4BDF-B0DA-E37C78C9C1E5}" destId="{900F21A4-60AB-4A74-8B62-18A1AA08AAFC}" srcOrd="0" destOrd="0" presId="urn:microsoft.com/office/officeart/2005/8/layout/hProcess7"/>
    <dgm:cxn modelId="{B7A4E311-1EE5-47D6-8BD3-E4A348C27DB2}" type="presParOf" srcId="{900F21A4-60AB-4A74-8B62-18A1AA08AAFC}" destId="{7B14C443-EE3C-4F7F-8DA2-3E8377C077E0}" srcOrd="0" destOrd="0" presId="urn:microsoft.com/office/officeart/2005/8/layout/hProcess7"/>
    <dgm:cxn modelId="{011BC920-2D90-4559-B2E2-4A23AB085800}" type="presParOf" srcId="{900F21A4-60AB-4A74-8B62-18A1AA08AAFC}" destId="{4903BD68-0C24-46AF-8CEE-023C9FD6EB77}" srcOrd="1" destOrd="0" presId="urn:microsoft.com/office/officeart/2005/8/layout/hProcess7"/>
    <dgm:cxn modelId="{E3D977C9-9B15-4BE8-80DB-6A15771CA46E}" type="presParOf" srcId="{900F21A4-60AB-4A74-8B62-18A1AA08AAFC}" destId="{CDDE2635-88BB-4C6B-BBEC-8AB5A42C6203}" srcOrd="2" destOrd="0" presId="urn:microsoft.com/office/officeart/2005/8/layout/hProcess7"/>
    <dgm:cxn modelId="{26A166AC-DCE5-491A-8CA4-05A6BD13F202}" type="presParOf" srcId="{914919CC-9411-4BDF-B0DA-E37C78C9C1E5}" destId="{3A18D575-59DE-4393-B804-5EFB20408BA7}" srcOrd="1" destOrd="0" presId="urn:microsoft.com/office/officeart/2005/8/layout/hProcess7"/>
    <dgm:cxn modelId="{1F8B43AA-17F3-4013-BCC2-A6E4D413746C}" type="presParOf" srcId="{914919CC-9411-4BDF-B0DA-E37C78C9C1E5}" destId="{6655ADE0-3F72-444F-AB33-6DEB81B8A103}" srcOrd="2" destOrd="0" presId="urn:microsoft.com/office/officeart/2005/8/layout/hProcess7"/>
    <dgm:cxn modelId="{9DF0B4D6-3BC8-48F4-AC34-FEC65F3D4E81}" type="presParOf" srcId="{6655ADE0-3F72-444F-AB33-6DEB81B8A103}" destId="{A35927BF-77E1-4CBB-9B94-368E123841A8}" srcOrd="0" destOrd="0" presId="urn:microsoft.com/office/officeart/2005/8/layout/hProcess7"/>
    <dgm:cxn modelId="{CAC5FD04-88C6-4BB1-A2CF-423735050B59}" type="presParOf" srcId="{6655ADE0-3F72-444F-AB33-6DEB81B8A103}" destId="{64CD5D17-30B7-4C79-819A-C3A914D6140C}" srcOrd="1" destOrd="0" presId="urn:microsoft.com/office/officeart/2005/8/layout/hProcess7"/>
    <dgm:cxn modelId="{404A367A-DFA8-48B7-AF7D-51BA4382040D}" type="presParOf" srcId="{6655ADE0-3F72-444F-AB33-6DEB81B8A103}" destId="{D44DCA2A-55B9-42A2-889D-839F84688EDC}" srcOrd="2" destOrd="0" presId="urn:microsoft.com/office/officeart/2005/8/layout/hProcess7"/>
    <dgm:cxn modelId="{EA6E5AF8-B4B5-4B98-BCC5-1C66592326DD}" type="presParOf" srcId="{914919CC-9411-4BDF-B0DA-E37C78C9C1E5}" destId="{A1E1530F-55B7-4264-A20B-6F39697EC3F6}" srcOrd="3" destOrd="0" presId="urn:microsoft.com/office/officeart/2005/8/layout/hProcess7"/>
    <dgm:cxn modelId="{D42D58F1-36B4-4605-A73C-B61311F211E1}" type="presParOf" srcId="{914919CC-9411-4BDF-B0DA-E37C78C9C1E5}" destId="{D87EE3AB-8DE8-4A1D-B760-A2BA429742FC}" srcOrd="4" destOrd="0" presId="urn:microsoft.com/office/officeart/2005/8/layout/hProcess7"/>
    <dgm:cxn modelId="{A209D54B-2B12-46AE-BBB4-FC3B78BB2CCD}" type="presParOf" srcId="{D87EE3AB-8DE8-4A1D-B760-A2BA429742FC}" destId="{DFD8F0EF-8C49-4FF7-8A7D-6E9BD2D25267}" srcOrd="0" destOrd="0" presId="urn:microsoft.com/office/officeart/2005/8/layout/hProcess7"/>
    <dgm:cxn modelId="{E5DD2591-BF14-48F7-8831-8A8F4E8C4672}" type="presParOf" srcId="{D87EE3AB-8DE8-4A1D-B760-A2BA429742FC}" destId="{6B66297D-F8AE-4044-9E59-1ECE9B8DB538}" srcOrd="1" destOrd="0" presId="urn:microsoft.com/office/officeart/2005/8/layout/hProcess7"/>
    <dgm:cxn modelId="{2BE1ACD3-D720-4F37-B920-62AB31D41723}" type="presParOf" srcId="{D87EE3AB-8DE8-4A1D-B760-A2BA429742FC}" destId="{0853F593-32FA-47B6-817D-3BEF9C4D418E}" srcOrd="2" destOrd="0" presId="urn:microsoft.com/office/officeart/2005/8/layout/hProcess7"/>
    <dgm:cxn modelId="{2C1BC1EB-C06E-43C7-903A-436E9B7BF4F7}" type="presParOf" srcId="{914919CC-9411-4BDF-B0DA-E37C78C9C1E5}" destId="{8ECA887B-D43B-414B-A80E-A6F5766B3B71}" srcOrd="5" destOrd="0" presId="urn:microsoft.com/office/officeart/2005/8/layout/hProcess7"/>
    <dgm:cxn modelId="{15327F8E-0942-4AF1-98F1-08DA1D804DE6}" type="presParOf" srcId="{914919CC-9411-4BDF-B0DA-E37C78C9C1E5}" destId="{84A885F8-4D2B-473A-BCEE-217221D0E67B}" srcOrd="6" destOrd="0" presId="urn:microsoft.com/office/officeart/2005/8/layout/hProcess7"/>
    <dgm:cxn modelId="{41E1910F-EE1B-485F-913A-C5DF765CC3E9}" type="presParOf" srcId="{84A885F8-4D2B-473A-BCEE-217221D0E67B}" destId="{C937F05B-4B5D-45C7-8485-0180C54259CD}" srcOrd="0" destOrd="0" presId="urn:microsoft.com/office/officeart/2005/8/layout/hProcess7"/>
    <dgm:cxn modelId="{CA09098E-D2EC-4AC3-860C-E74DFD800E76}" type="presParOf" srcId="{84A885F8-4D2B-473A-BCEE-217221D0E67B}" destId="{D3F8436B-E27A-41D3-BF8C-1015D11A1FB3}" srcOrd="1" destOrd="0" presId="urn:microsoft.com/office/officeart/2005/8/layout/hProcess7"/>
    <dgm:cxn modelId="{6EF3ED7C-95B7-4962-8818-B7B05124A887}" type="presParOf" srcId="{84A885F8-4D2B-473A-BCEE-217221D0E67B}" destId="{8C7F03A6-2FE3-45FA-9BFA-3A4E1921A1FF}" srcOrd="2" destOrd="0" presId="urn:microsoft.com/office/officeart/2005/8/layout/hProcess7"/>
    <dgm:cxn modelId="{DC2A222A-87C9-492E-9F3C-91962E654250}" type="presParOf" srcId="{914919CC-9411-4BDF-B0DA-E37C78C9C1E5}" destId="{35C7E119-B995-469D-A887-68CBFA811761}" srcOrd="7" destOrd="0" presId="urn:microsoft.com/office/officeart/2005/8/layout/hProcess7"/>
    <dgm:cxn modelId="{5C92B7ED-6A20-490D-9B6D-EDE00F1BA19D}" type="presParOf" srcId="{914919CC-9411-4BDF-B0DA-E37C78C9C1E5}" destId="{5047F215-0F3C-45C5-AC9F-1EA5BD978142}" srcOrd="8" destOrd="0" presId="urn:microsoft.com/office/officeart/2005/8/layout/hProcess7"/>
    <dgm:cxn modelId="{173C2607-AB91-404D-BBCB-F94231D1EECF}" type="presParOf" srcId="{5047F215-0F3C-45C5-AC9F-1EA5BD978142}" destId="{36F8B822-D0D7-406F-AF2E-3C2E27F712B3}" srcOrd="0" destOrd="0" presId="urn:microsoft.com/office/officeart/2005/8/layout/hProcess7"/>
    <dgm:cxn modelId="{4A14E52C-46D8-4022-8031-0ABC952109CA}" type="presParOf" srcId="{5047F215-0F3C-45C5-AC9F-1EA5BD978142}" destId="{A2DC730B-7924-40E7-AECD-14AF9F5438CC}" srcOrd="1" destOrd="0" presId="urn:microsoft.com/office/officeart/2005/8/layout/hProcess7"/>
    <dgm:cxn modelId="{F509CCE4-FC4A-46B5-A7A8-BFE3671AB0B1}" type="presParOf" srcId="{5047F215-0F3C-45C5-AC9F-1EA5BD978142}" destId="{781EA1CA-241C-45A3-A3D9-6872B4007FE6}"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E9C202-5152-469F-8C84-B04E28FAC74A}" type="doc">
      <dgm:prSet loTypeId="urn:microsoft.com/office/officeart/2005/8/layout/hProcess9" loCatId="process" qsTypeId="urn:microsoft.com/office/officeart/2005/8/quickstyle/simple1" qsCatId="simple" csTypeId="urn:microsoft.com/office/officeart/2005/8/colors/accent3_3" csCatId="accent3" phldr="1"/>
      <dgm:spPr/>
    </dgm:pt>
    <dgm:pt modelId="{C14457E4-9326-4EF5-883B-E462D3E44EB3}">
      <dgm:prSet phldrT="[Texte]"/>
      <dgm:spPr/>
      <dgm:t>
        <a:bodyPr/>
        <a:lstStyle/>
        <a:p>
          <a:pPr>
            <a:buClrTx/>
            <a:buSzTx/>
            <a:buFontTx/>
            <a:buNone/>
          </a:pPr>
          <a:r>
            <a:rPr kumimoji="0" lang="fr-FR" b="0" i="0" u="none" strike="noStrike" cap="none" spc="0" normalizeH="0" baseline="0" noProof="0">
              <a:ln/>
              <a:effectLst/>
              <a:uLnTx/>
              <a:uFillTx/>
              <a:latin typeface="Arial" panose="020B0604020202020204" pitchFamily="34" charset="0"/>
              <a:ea typeface="Calibri" panose="020F0502020204030204" pitchFamily="34" charset="0"/>
              <a:cs typeface="+mn-cs"/>
            </a:rPr>
            <a:t>Modélisation des trajectoires d’évolution environnementales</a:t>
          </a:r>
          <a:endParaRPr lang="fr-FR" dirty="0"/>
        </a:p>
      </dgm:t>
    </dgm:pt>
    <dgm:pt modelId="{F16D8DA4-BBA3-434F-AD94-FFC8DAFABA5B}" type="parTrans" cxnId="{4DF03F19-5A9C-4FB8-A7C0-C78A8113D6BB}">
      <dgm:prSet/>
      <dgm:spPr/>
      <dgm:t>
        <a:bodyPr/>
        <a:lstStyle/>
        <a:p>
          <a:endParaRPr lang="fr-FR"/>
        </a:p>
      </dgm:t>
    </dgm:pt>
    <dgm:pt modelId="{B5164E64-A13D-4E5F-9190-E5789A6F1814}" type="sibTrans" cxnId="{4DF03F19-5A9C-4FB8-A7C0-C78A8113D6BB}">
      <dgm:prSet/>
      <dgm:spPr/>
      <dgm:t>
        <a:bodyPr/>
        <a:lstStyle/>
        <a:p>
          <a:endParaRPr lang="fr-FR"/>
        </a:p>
      </dgm:t>
    </dgm:pt>
    <dgm:pt modelId="{C6DFC3A7-B5EF-46E1-AD3F-85F2AF5F5896}">
      <dgm:prSet phldrT="[Texte]"/>
      <dgm:spPr/>
      <dgm:t>
        <a:bodyPr/>
        <a:lstStyle/>
        <a:p>
          <a:pPr>
            <a:buClrTx/>
            <a:buSzTx/>
            <a:buFontTx/>
            <a:buNone/>
          </a:pPr>
          <a:r>
            <a:rPr kumimoji="0" lang="fr-FR" b="0" i="0" u="none" strike="noStrike" cap="none" spc="0" normalizeH="0" baseline="0" noProof="0" dirty="0">
              <a:ln/>
              <a:effectLst/>
              <a:uLnTx/>
              <a:uFillTx/>
              <a:latin typeface="Arial" panose="020B0604020202020204" pitchFamily="34" charset="0"/>
              <a:ea typeface="Calibri" panose="020F0502020204030204" pitchFamily="34" charset="0"/>
              <a:cs typeface="+mn-cs"/>
            </a:rPr>
            <a:t>Recueils et recoupage des DATAS les plus pertinentes </a:t>
          </a:r>
          <a:r>
            <a:rPr lang="fr-FR" dirty="0">
              <a:latin typeface="Arial" panose="020B0604020202020204" pitchFamily="34" charset="0"/>
              <a:ea typeface="Calibri" panose="020F0502020204030204" pitchFamily="34" charset="0"/>
            </a:rPr>
            <a:t>(</a:t>
          </a:r>
          <a:r>
            <a:rPr kumimoji="0" lang="fr-FR" b="0" i="0" u="none" strike="noStrike" cap="none" spc="0" normalizeH="0" baseline="0" noProof="0" dirty="0">
              <a:ln/>
              <a:effectLst/>
              <a:uLnTx/>
              <a:uFillTx/>
              <a:latin typeface="Arial" panose="020B0604020202020204" pitchFamily="34" charset="0"/>
              <a:ea typeface="Calibri" panose="020F0502020204030204" pitchFamily="34" charset="0"/>
              <a:cs typeface="+mn-cs"/>
            </a:rPr>
            <a:t>RPLS, INSEE, énergéticiens, données bailleurs, </a:t>
          </a:r>
          <a:r>
            <a:rPr kumimoji="0" lang="fr-FR" b="0" i="0" u="none" strike="noStrike" cap="none" spc="0" normalizeH="0" baseline="0" noProof="0" dirty="0" err="1">
              <a:ln/>
              <a:effectLst/>
              <a:uLnTx/>
              <a:uFillTx/>
              <a:latin typeface="Arial" panose="020B0604020202020204" pitchFamily="34" charset="0"/>
              <a:ea typeface="Calibri" panose="020F0502020204030204" pitchFamily="34" charset="0"/>
              <a:cs typeface="+mn-cs"/>
            </a:rPr>
            <a:t>etc</a:t>
          </a:r>
          <a:r>
            <a:rPr kumimoji="0" lang="fr-FR" b="0" i="0" u="none" strike="noStrike" cap="none" spc="0" normalizeH="0" baseline="0" noProof="0" dirty="0">
              <a:ln/>
              <a:effectLst/>
              <a:uLnTx/>
              <a:uFillTx/>
              <a:latin typeface="Arial" panose="020B0604020202020204" pitchFamily="34" charset="0"/>
              <a:ea typeface="Calibri" panose="020F0502020204030204" pitchFamily="34" charset="0"/>
              <a:cs typeface="+mn-cs"/>
            </a:rPr>
            <a:t>)</a:t>
          </a:r>
          <a:endParaRPr lang="fr-FR" dirty="0"/>
        </a:p>
      </dgm:t>
    </dgm:pt>
    <dgm:pt modelId="{10B1352E-EE4A-4E3B-9DCA-67866E0F6131}" type="parTrans" cxnId="{60F374B5-0EC3-4363-9EEA-CB992EC0343A}">
      <dgm:prSet/>
      <dgm:spPr/>
      <dgm:t>
        <a:bodyPr/>
        <a:lstStyle/>
        <a:p>
          <a:endParaRPr lang="fr-FR"/>
        </a:p>
      </dgm:t>
    </dgm:pt>
    <dgm:pt modelId="{C3620BF8-5F7F-4B86-906F-EC29473D2D39}" type="sibTrans" cxnId="{60F374B5-0EC3-4363-9EEA-CB992EC0343A}">
      <dgm:prSet/>
      <dgm:spPr/>
      <dgm:t>
        <a:bodyPr/>
        <a:lstStyle/>
        <a:p>
          <a:endParaRPr lang="fr-FR"/>
        </a:p>
      </dgm:t>
    </dgm:pt>
    <dgm:pt modelId="{DA1C1D64-CEE9-42F4-94B5-7707D7F345F7}">
      <dgm:prSet phldrT="[Texte]"/>
      <dgm:spPr/>
      <dgm:t>
        <a:bodyPr/>
        <a:lstStyle/>
        <a:p>
          <a:pPr>
            <a:buClrTx/>
            <a:buSzTx/>
            <a:buFontTx/>
            <a:buNone/>
          </a:pPr>
          <a:r>
            <a:rPr lang="fr-FR" dirty="0">
              <a:latin typeface="Arial" panose="020B0604020202020204" pitchFamily="34" charset="0"/>
              <a:ea typeface="Calibri" panose="020F0502020204030204" pitchFamily="34" charset="0"/>
            </a:rPr>
            <a:t>Photo actualisée du parc social régional</a:t>
          </a:r>
        </a:p>
        <a:p>
          <a:pPr>
            <a:buClrTx/>
            <a:buSzTx/>
            <a:buFontTx/>
            <a:buNone/>
          </a:pPr>
          <a:r>
            <a:rPr lang="fr-FR" dirty="0">
              <a:latin typeface="Arial" panose="020B0604020202020204" pitchFamily="34" charset="0"/>
              <a:ea typeface="Calibri" panose="020F0502020204030204" pitchFamily="34" charset="0"/>
            </a:rPr>
            <a:t>Trajectoires théoriques</a:t>
          </a:r>
          <a:endParaRPr lang="fr-FR" dirty="0"/>
        </a:p>
      </dgm:t>
    </dgm:pt>
    <dgm:pt modelId="{7D64892C-CA65-4E50-87D1-88E66F6B7AB9}" type="parTrans" cxnId="{B6D7E98A-AAE3-4F6A-BE44-0FAD6E62FF3D}">
      <dgm:prSet/>
      <dgm:spPr/>
      <dgm:t>
        <a:bodyPr/>
        <a:lstStyle/>
        <a:p>
          <a:endParaRPr lang="fr-FR"/>
        </a:p>
      </dgm:t>
    </dgm:pt>
    <dgm:pt modelId="{71532BDF-B449-4253-9CA2-6816BF41225C}" type="sibTrans" cxnId="{B6D7E98A-AAE3-4F6A-BE44-0FAD6E62FF3D}">
      <dgm:prSet/>
      <dgm:spPr/>
      <dgm:t>
        <a:bodyPr/>
        <a:lstStyle/>
        <a:p>
          <a:endParaRPr lang="fr-FR"/>
        </a:p>
      </dgm:t>
    </dgm:pt>
    <dgm:pt modelId="{4A77D8C4-5B85-4C1C-9C7C-68B39AF50C87}" type="pres">
      <dgm:prSet presAssocID="{B0E9C202-5152-469F-8C84-B04E28FAC74A}" presName="CompostProcess" presStyleCnt="0">
        <dgm:presLayoutVars>
          <dgm:dir/>
          <dgm:resizeHandles val="exact"/>
        </dgm:presLayoutVars>
      </dgm:prSet>
      <dgm:spPr/>
    </dgm:pt>
    <dgm:pt modelId="{09BFB95D-6F2A-47F7-A822-79ACEB55AD5D}" type="pres">
      <dgm:prSet presAssocID="{B0E9C202-5152-469F-8C84-B04E28FAC74A}" presName="arrow" presStyleLbl="bgShp" presStyleIdx="0" presStyleCnt="1"/>
      <dgm:spPr/>
    </dgm:pt>
    <dgm:pt modelId="{F27EB0A2-8A5F-46D8-8025-46A27A3994E3}" type="pres">
      <dgm:prSet presAssocID="{B0E9C202-5152-469F-8C84-B04E28FAC74A}" presName="linearProcess" presStyleCnt="0"/>
      <dgm:spPr/>
    </dgm:pt>
    <dgm:pt modelId="{1E972379-4D77-4BF6-8C05-97D29BA37FF7}" type="pres">
      <dgm:prSet presAssocID="{C14457E4-9326-4EF5-883B-E462D3E44EB3}" presName="textNode" presStyleLbl="node1" presStyleIdx="0" presStyleCnt="3">
        <dgm:presLayoutVars>
          <dgm:bulletEnabled val="1"/>
        </dgm:presLayoutVars>
      </dgm:prSet>
      <dgm:spPr/>
    </dgm:pt>
    <dgm:pt modelId="{9C78A2BC-9DB1-473C-81F8-9A7DF4B538B7}" type="pres">
      <dgm:prSet presAssocID="{B5164E64-A13D-4E5F-9190-E5789A6F1814}" presName="sibTrans" presStyleCnt="0"/>
      <dgm:spPr/>
    </dgm:pt>
    <dgm:pt modelId="{22B32905-5166-436A-847C-3217F0FAF79E}" type="pres">
      <dgm:prSet presAssocID="{C6DFC3A7-B5EF-46E1-AD3F-85F2AF5F5896}" presName="textNode" presStyleLbl="node1" presStyleIdx="1" presStyleCnt="3">
        <dgm:presLayoutVars>
          <dgm:bulletEnabled val="1"/>
        </dgm:presLayoutVars>
      </dgm:prSet>
      <dgm:spPr/>
    </dgm:pt>
    <dgm:pt modelId="{E5ED8FF2-950C-4A16-BDAE-758F1ABD9930}" type="pres">
      <dgm:prSet presAssocID="{C3620BF8-5F7F-4B86-906F-EC29473D2D39}" presName="sibTrans" presStyleCnt="0"/>
      <dgm:spPr/>
    </dgm:pt>
    <dgm:pt modelId="{87D9CCB8-0755-4505-AA40-7BB6DD437CE7}" type="pres">
      <dgm:prSet presAssocID="{DA1C1D64-CEE9-42F4-94B5-7707D7F345F7}" presName="textNode" presStyleLbl="node1" presStyleIdx="2" presStyleCnt="3">
        <dgm:presLayoutVars>
          <dgm:bulletEnabled val="1"/>
        </dgm:presLayoutVars>
      </dgm:prSet>
      <dgm:spPr/>
    </dgm:pt>
  </dgm:ptLst>
  <dgm:cxnLst>
    <dgm:cxn modelId="{4DF03F19-5A9C-4FB8-A7C0-C78A8113D6BB}" srcId="{B0E9C202-5152-469F-8C84-B04E28FAC74A}" destId="{C14457E4-9326-4EF5-883B-E462D3E44EB3}" srcOrd="0" destOrd="0" parTransId="{F16D8DA4-BBA3-434F-AD94-FFC8DAFABA5B}" sibTransId="{B5164E64-A13D-4E5F-9190-E5789A6F1814}"/>
    <dgm:cxn modelId="{EE67D24A-7C1F-4FB9-AC30-43D647BCDA08}" type="presOf" srcId="{B0E9C202-5152-469F-8C84-B04E28FAC74A}" destId="{4A77D8C4-5B85-4C1C-9C7C-68B39AF50C87}" srcOrd="0" destOrd="0" presId="urn:microsoft.com/office/officeart/2005/8/layout/hProcess9"/>
    <dgm:cxn modelId="{6442FD52-99C4-4A17-A59F-C101414E8278}" type="presOf" srcId="{C14457E4-9326-4EF5-883B-E462D3E44EB3}" destId="{1E972379-4D77-4BF6-8C05-97D29BA37FF7}" srcOrd="0" destOrd="0" presId="urn:microsoft.com/office/officeart/2005/8/layout/hProcess9"/>
    <dgm:cxn modelId="{03ED5376-26A9-4169-8742-9B82B215F0AD}" type="presOf" srcId="{DA1C1D64-CEE9-42F4-94B5-7707D7F345F7}" destId="{87D9CCB8-0755-4505-AA40-7BB6DD437CE7}" srcOrd="0" destOrd="0" presId="urn:microsoft.com/office/officeart/2005/8/layout/hProcess9"/>
    <dgm:cxn modelId="{B6D7E98A-AAE3-4F6A-BE44-0FAD6E62FF3D}" srcId="{B0E9C202-5152-469F-8C84-B04E28FAC74A}" destId="{DA1C1D64-CEE9-42F4-94B5-7707D7F345F7}" srcOrd="2" destOrd="0" parTransId="{7D64892C-CA65-4E50-87D1-88E66F6B7AB9}" sibTransId="{71532BDF-B449-4253-9CA2-6816BF41225C}"/>
    <dgm:cxn modelId="{60F374B5-0EC3-4363-9EEA-CB992EC0343A}" srcId="{B0E9C202-5152-469F-8C84-B04E28FAC74A}" destId="{C6DFC3A7-B5EF-46E1-AD3F-85F2AF5F5896}" srcOrd="1" destOrd="0" parTransId="{10B1352E-EE4A-4E3B-9DCA-67866E0F6131}" sibTransId="{C3620BF8-5F7F-4B86-906F-EC29473D2D39}"/>
    <dgm:cxn modelId="{8A2630D2-DBF2-4F6D-A641-C73E3B4CB4E6}" type="presOf" srcId="{C6DFC3A7-B5EF-46E1-AD3F-85F2AF5F5896}" destId="{22B32905-5166-436A-847C-3217F0FAF79E}" srcOrd="0" destOrd="0" presId="urn:microsoft.com/office/officeart/2005/8/layout/hProcess9"/>
    <dgm:cxn modelId="{DF0576A0-7FE0-4AAE-B03B-32AFE019E503}" type="presParOf" srcId="{4A77D8C4-5B85-4C1C-9C7C-68B39AF50C87}" destId="{09BFB95D-6F2A-47F7-A822-79ACEB55AD5D}" srcOrd="0" destOrd="0" presId="urn:microsoft.com/office/officeart/2005/8/layout/hProcess9"/>
    <dgm:cxn modelId="{9498D04F-290B-4018-BC17-8995C370CA9E}" type="presParOf" srcId="{4A77D8C4-5B85-4C1C-9C7C-68B39AF50C87}" destId="{F27EB0A2-8A5F-46D8-8025-46A27A3994E3}" srcOrd="1" destOrd="0" presId="urn:microsoft.com/office/officeart/2005/8/layout/hProcess9"/>
    <dgm:cxn modelId="{C481B597-5A82-4EA3-94AF-859993404139}" type="presParOf" srcId="{F27EB0A2-8A5F-46D8-8025-46A27A3994E3}" destId="{1E972379-4D77-4BF6-8C05-97D29BA37FF7}" srcOrd="0" destOrd="0" presId="urn:microsoft.com/office/officeart/2005/8/layout/hProcess9"/>
    <dgm:cxn modelId="{65FD513E-8C5A-4129-A989-A971A2FB1463}" type="presParOf" srcId="{F27EB0A2-8A5F-46D8-8025-46A27A3994E3}" destId="{9C78A2BC-9DB1-473C-81F8-9A7DF4B538B7}" srcOrd="1" destOrd="0" presId="urn:microsoft.com/office/officeart/2005/8/layout/hProcess9"/>
    <dgm:cxn modelId="{FEC0B235-33DC-403F-AC2A-3E64721B1CEB}" type="presParOf" srcId="{F27EB0A2-8A5F-46D8-8025-46A27A3994E3}" destId="{22B32905-5166-436A-847C-3217F0FAF79E}" srcOrd="2" destOrd="0" presId="urn:microsoft.com/office/officeart/2005/8/layout/hProcess9"/>
    <dgm:cxn modelId="{B4AA7D50-1A89-4610-B4F1-9463FB5D4D3C}" type="presParOf" srcId="{F27EB0A2-8A5F-46D8-8025-46A27A3994E3}" destId="{E5ED8FF2-950C-4A16-BDAE-758F1ABD9930}" srcOrd="3" destOrd="0" presId="urn:microsoft.com/office/officeart/2005/8/layout/hProcess9"/>
    <dgm:cxn modelId="{CE7D8E5F-0025-453C-A798-47C5713F38F3}" type="presParOf" srcId="{F27EB0A2-8A5F-46D8-8025-46A27A3994E3}" destId="{87D9CCB8-0755-4505-AA40-7BB6DD437CE7}" srcOrd="4" destOrd="0" presId="urn:microsoft.com/office/officeart/2005/8/layout/hProcess9"/>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E9C202-5152-469F-8C84-B04E28FAC74A}" type="doc">
      <dgm:prSet loTypeId="urn:microsoft.com/office/officeart/2005/8/layout/hProcess9" loCatId="process" qsTypeId="urn:microsoft.com/office/officeart/2005/8/quickstyle/simple1" qsCatId="simple" csTypeId="urn:microsoft.com/office/officeart/2005/8/colors/accent3_3" csCatId="accent3" phldr="1"/>
      <dgm:spPr/>
    </dgm:pt>
    <dgm:pt modelId="{C14457E4-9326-4EF5-883B-E462D3E44EB3}">
      <dgm:prSet phldrT="[Texte]"/>
      <dgm:spPr/>
      <dgm:t>
        <a:bodyPr/>
        <a:lstStyle/>
        <a:p>
          <a:pPr>
            <a:buClrTx/>
            <a:buSzTx/>
            <a:buFontTx/>
            <a:buNone/>
          </a:pPr>
          <a:r>
            <a:rPr kumimoji="0" lang="fr-FR" b="0" i="0" u="none" strike="noStrike"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Analyse des stratégies patrimoniales</a:t>
          </a:r>
          <a:endParaRPr lang="fr-FR" dirty="0">
            <a:solidFill>
              <a:schemeClr val="bg1"/>
            </a:solidFill>
          </a:endParaRPr>
        </a:p>
      </dgm:t>
    </dgm:pt>
    <dgm:pt modelId="{F16D8DA4-BBA3-434F-AD94-FFC8DAFABA5B}" type="parTrans" cxnId="{4DF03F19-5A9C-4FB8-A7C0-C78A8113D6BB}">
      <dgm:prSet/>
      <dgm:spPr/>
      <dgm:t>
        <a:bodyPr/>
        <a:lstStyle/>
        <a:p>
          <a:endParaRPr lang="fr-FR">
            <a:solidFill>
              <a:schemeClr val="bg1"/>
            </a:solidFill>
          </a:endParaRPr>
        </a:p>
      </dgm:t>
    </dgm:pt>
    <dgm:pt modelId="{B5164E64-A13D-4E5F-9190-E5789A6F1814}" type="sibTrans" cxnId="{4DF03F19-5A9C-4FB8-A7C0-C78A8113D6BB}">
      <dgm:prSet/>
      <dgm:spPr/>
      <dgm:t>
        <a:bodyPr/>
        <a:lstStyle/>
        <a:p>
          <a:endParaRPr lang="fr-FR">
            <a:solidFill>
              <a:schemeClr val="bg1"/>
            </a:solidFill>
          </a:endParaRPr>
        </a:p>
      </dgm:t>
    </dgm:pt>
    <dgm:pt modelId="{C6DFC3A7-B5EF-46E1-AD3F-85F2AF5F5896}">
      <dgm:prSet phldrT="[Texte]"/>
      <dgm:spPr/>
      <dgm:t>
        <a:bodyPr/>
        <a:lstStyle/>
        <a:p>
          <a:pPr>
            <a:buClrTx/>
            <a:buSzTx/>
            <a:buFontTx/>
            <a:buNone/>
          </a:pPr>
          <a:r>
            <a:rPr kumimoji="0" lang="fr-FR" b="0" i="0" u="none" strike="noStrike"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Entretiens</a:t>
          </a:r>
          <a:endParaRPr lang="fr-FR" dirty="0">
            <a:solidFill>
              <a:schemeClr val="bg1"/>
            </a:solidFill>
          </a:endParaRPr>
        </a:p>
      </dgm:t>
    </dgm:pt>
    <dgm:pt modelId="{10B1352E-EE4A-4E3B-9DCA-67866E0F6131}" type="parTrans" cxnId="{60F374B5-0EC3-4363-9EEA-CB992EC0343A}">
      <dgm:prSet/>
      <dgm:spPr/>
      <dgm:t>
        <a:bodyPr/>
        <a:lstStyle/>
        <a:p>
          <a:endParaRPr lang="fr-FR">
            <a:solidFill>
              <a:schemeClr val="bg1"/>
            </a:solidFill>
          </a:endParaRPr>
        </a:p>
      </dgm:t>
    </dgm:pt>
    <dgm:pt modelId="{C3620BF8-5F7F-4B86-906F-EC29473D2D39}" type="sibTrans" cxnId="{60F374B5-0EC3-4363-9EEA-CB992EC0343A}">
      <dgm:prSet/>
      <dgm:spPr/>
      <dgm:t>
        <a:bodyPr/>
        <a:lstStyle/>
        <a:p>
          <a:endParaRPr lang="fr-FR">
            <a:solidFill>
              <a:schemeClr val="bg1"/>
            </a:solidFill>
          </a:endParaRPr>
        </a:p>
      </dgm:t>
    </dgm:pt>
    <dgm:pt modelId="{DA1C1D64-CEE9-42F4-94B5-7707D7F345F7}">
      <dgm:prSet phldrT="[Texte]"/>
      <dgm:spPr/>
      <dgm:t>
        <a:bodyPr/>
        <a:lstStyle/>
        <a:p>
          <a:pPr>
            <a:buClrTx/>
            <a:buSzTx/>
            <a:buFontTx/>
            <a:buNone/>
          </a:pPr>
          <a:r>
            <a:rPr lang="fr-FR" dirty="0">
              <a:solidFill>
                <a:schemeClr val="bg1"/>
              </a:solidFill>
              <a:latin typeface="Arial" panose="020B0604020202020204" pitchFamily="34" charset="0"/>
              <a:ea typeface="Calibri" panose="020F0502020204030204" pitchFamily="34" charset="0"/>
            </a:rPr>
            <a:t>Prospective et enrichissement de la photographie</a:t>
          </a:r>
          <a:endParaRPr lang="fr-FR" dirty="0">
            <a:solidFill>
              <a:schemeClr val="bg1"/>
            </a:solidFill>
          </a:endParaRPr>
        </a:p>
      </dgm:t>
    </dgm:pt>
    <dgm:pt modelId="{7D64892C-CA65-4E50-87D1-88E66F6B7AB9}" type="parTrans" cxnId="{B6D7E98A-AAE3-4F6A-BE44-0FAD6E62FF3D}">
      <dgm:prSet/>
      <dgm:spPr/>
      <dgm:t>
        <a:bodyPr/>
        <a:lstStyle/>
        <a:p>
          <a:endParaRPr lang="fr-FR">
            <a:solidFill>
              <a:schemeClr val="bg1"/>
            </a:solidFill>
          </a:endParaRPr>
        </a:p>
      </dgm:t>
    </dgm:pt>
    <dgm:pt modelId="{71532BDF-B449-4253-9CA2-6816BF41225C}" type="sibTrans" cxnId="{B6D7E98A-AAE3-4F6A-BE44-0FAD6E62FF3D}">
      <dgm:prSet/>
      <dgm:spPr/>
      <dgm:t>
        <a:bodyPr/>
        <a:lstStyle/>
        <a:p>
          <a:endParaRPr lang="fr-FR">
            <a:solidFill>
              <a:schemeClr val="bg1"/>
            </a:solidFill>
          </a:endParaRPr>
        </a:p>
      </dgm:t>
    </dgm:pt>
    <dgm:pt modelId="{4A77D8C4-5B85-4C1C-9C7C-68B39AF50C87}" type="pres">
      <dgm:prSet presAssocID="{B0E9C202-5152-469F-8C84-B04E28FAC74A}" presName="CompostProcess" presStyleCnt="0">
        <dgm:presLayoutVars>
          <dgm:dir/>
          <dgm:resizeHandles val="exact"/>
        </dgm:presLayoutVars>
      </dgm:prSet>
      <dgm:spPr/>
    </dgm:pt>
    <dgm:pt modelId="{09BFB95D-6F2A-47F7-A822-79ACEB55AD5D}" type="pres">
      <dgm:prSet presAssocID="{B0E9C202-5152-469F-8C84-B04E28FAC74A}" presName="arrow" presStyleLbl="bgShp" presStyleIdx="0" presStyleCnt="1"/>
      <dgm:spPr/>
    </dgm:pt>
    <dgm:pt modelId="{F27EB0A2-8A5F-46D8-8025-46A27A3994E3}" type="pres">
      <dgm:prSet presAssocID="{B0E9C202-5152-469F-8C84-B04E28FAC74A}" presName="linearProcess" presStyleCnt="0"/>
      <dgm:spPr/>
    </dgm:pt>
    <dgm:pt modelId="{1E972379-4D77-4BF6-8C05-97D29BA37FF7}" type="pres">
      <dgm:prSet presAssocID="{C14457E4-9326-4EF5-883B-E462D3E44EB3}" presName="textNode" presStyleLbl="node1" presStyleIdx="0" presStyleCnt="3">
        <dgm:presLayoutVars>
          <dgm:bulletEnabled val="1"/>
        </dgm:presLayoutVars>
      </dgm:prSet>
      <dgm:spPr/>
    </dgm:pt>
    <dgm:pt modelId="{9C78A2BC-9DB1-473C-81F8-9A7DF4B538B7}" type="pres">
      <dgm:prSet presAssocID="{B5164E64-A13D-4E5F-9190-E5789A6F1814}" presName="sibTrans" presStyleCnt="0"/>
      <dgm:spPr/>
    </dgm:pt>
    <dgm:pt modelId="{22B32905-5166-436A-847C-3217F0FAF79E}" type="pres">
      <dgm:prSet presAssocID="{C6DFC3A7-B5EF-46E1-AD3F-85F2AF5F5896}" presName="textNode" presStyleLbl="node1" presStyleIdx="1" presStyleCnt="3">
        <dgm:presLayoutVars>
          <dgm:bulletEnabled val="1"/>
        </dgm:presLayoutVars>
      </dgm:prSet>
      <dgm:spPr/>
    </dgm:pt>
    <dgm:pt modelId="{E5ED8FF2-950C-4A16-BDAE-758F1ABD9930}" type="pres">
      <dgm:prSet presAssocID="{C3620BF8-5F7F-4B86-906F-EC29473D2D39}" presName="sibTrans" presStyleCnt="0"/>
      <dgm:spPr/>
    </dgm:pt>
    <dgm:pt modelId="{87D9CCB8-0755-4505-AA40-7BB6DD437CE7}" type="pres">
      <dgm:prSet presAssocID="{DA1C1D64-CEE9-42F4-94B5-7707D7F345F7}" presName="textNode" presStyleLbl="node1" presStyleIdx="2" presStyleCnt="3">
        <dgm:presLayoutVars>
          <dgm:bulletEnabled val="1"/>
        </dgm:presLayoutVars>
      </dgm:prSet>
      <dgm:spPr/>
    </dgm:pt>
  </dgm:ptLst>
  <dgm:cxnLst>
    <dgm:cxn modelId="{4DF03F19-5A9C-4FB8-A7C0-C78A8113D6BB}" srcId="{B0E9C202-5152-469F-8C84-B04E28FAC74A}" destId="{C14457E4-9326-4EF5-883B-E462D3E44EB3}" srcOrd="0" destOrd="0" parTransId="{F16D8DA4-BBA3-434F-AD94-FFC8DAFABA5B}" sibTransId="{B5164E64-A13D-4E5F-9190-E5789A6F1814}"/>
    <dgm:cxn modelId="{EE67D24A-7C1F-4FB9-AC30-43D647BCDA08}" type="presOf" srcId="{B0E9C202-5152-469F-8C84-B04E28FAC74A}" destId="{4A77D8C4-5B85-4C1C-9C7C-68B39AF50C87}" srcOrd="0" destOrd="0" presId="urn:microsoft.com/office/officeart/2005/8/layout/hProcess9"/>
    <dgm:cxn modelId="{6442FD52-99C4-4A17-A59F-C101414E8278}" type="presOf" srcId="{C14457E4-9326-4EF5-883B-E462D3E44EB3}" destId="{1E972379-4D77-4BF6-8C05-97D29BA37FF7}" srcOrd="0" destOrd="0" presId="urn:microsoft.com/office/officeart/2005/8/layout/hProcess9"/>
    <dgm:cxn modelId="{03ED5376-26A9-4169-8742-9B82B215F0AD}" type="presOf" srcId="{DA1C1D64-CEE9-42F4-94B5-7707D7F345F7}" destId="{87D9CCB8-0755-4505-AA40-7BB6DD437CE7}" srcOrd="0" destOrd="0" presId="urn:microsoft.com/office/officeart/2005/8/layout/hProcess9"/>
    <dgm:cxn modelId="{B6D7E98A-AAE3-4F6A-BE44-0FAD6E62FF3D}" srcId="{B0E9C202-5152-469F-8C84-B04E28FAC74A}" destId="{DA1C1D64-CEE9-42F4-94B5-7707D7F345F7}" srcOrd="2" destOrd="0" parTransId="{7D64892C-CA65-4E50-87D1-88E66F6B7AB9}" sibTransId="{71532BDF-B449-4253-9CA2-6816BF41225C}"/>
    <dgm:cxn modelId="{60F374B5-0EC3-4363-9EEA-CB992EC0343A}" srcId="{B0E9C202-5152-469F-8C84-B04E28FAC74A}" destId="{C6DFC3A7-B5EF-46E1-AD3F-85F2AF5F5896}" srcOrd="1" destOrd="0" parTransId="{10B1352E-EE4A-4E3B-9DCA-67866E0F6131}" sibTransId="{C3620BF8-5F7F-4B86-906F-EC29473D2D39}"/>
    <dgm:cxn modelId="{8A2630D2-DBF2-4F6D-A641-C73E3B4CB4E6}" type="presOf" srcId="{C6DFC3A7-B5EF-46E1-AD3F-85F2AF5F5896}" destId="{22B32905-5166-436A-847C-3217F0FAF79E}" srcOrd="0" destOrd="0" presId="urn:microsoft.com/office/officeart/2005/8/layout/hProcess9"/>
    <dgm:cxn modelId="{DF0576A0-7FE0-4AAE-B03B-32AFE019E503}" type="presParOf" srcId="{4A77D8C4-5B85-4C1C-9C7C-68B39AF50C87}" destId="{09BFB95D-6F2A-47F7-A822-79ACEB55AD5D}" srcOrd="0" destOrd="0" presId="urn:microsoft.com/office/officeart/2005/8/layout/hProcess9"/>
    <dgm:cxn modelId="{9498D04F-290B-4018-BC17-8995C370CA9E}" type="presParOf" srcId="{4A77D8C4-5B85-4C1C-9C7C-68B39AF50C87}" destId="{F27EB0A2-8A5F-46D8-8025-46A27A3994E3}" srcOrd="1" destOrd="0" presId="urn:microsoft.com/office/officeart/2005/8/layout/hProcess9"/>
    <dgm:cxn modelId="{C481B597-5A82-4EA3-94AF-859993404139}" type="presParOf" srcId="{F27EB0A2-8A5F-46D8-8025-46A27A3994E3}" destId="{1E972379-4D77-4BF6-8C05-97D29BA37FF7}" srcOrd="0" destOrd="0" presId="urn:microsoft.com/office/officeart/2005/8/layout/hProcess9"/>
    <dgm:cxn modelId="{65FD513E-8C5A-4129-A989-A971A2FB1463}" type="presParOf" srcId="{F27EB0A2-8A5F-46D8-8025-46A27A3994E3}" destId="{9C78A2BC-9DB1-473C-81F8-9A7DF4B538B7}" srcOrd="1" destOrd="0" presId="urn:microsoft.com/office/officeart/2005/8/layout/hProcess9"/>
    <dgm:cxn modelId="{FEC0B235-33DC-403F-AC2A-3E64721B1CEB}" type="presParOf" srcId="{F27EB0A2-8A5F-46D8-8025-46A27A3994E3}" destId="{22B32905-5166-436A-847C-3217F0FAF79E}" srcOrd="2" destOrd="0" presId="urn:microsoft.com/office/officeart/2005/8/layout/hProcess9"/>
    <dgm:cxn modelId="{B4AA7D50-1A89-4610-B4F1-9463FB5D4D3C}" type="presParOf" srcId="{F27EB0A2-8A5F-46D8-8025-46A27A3994E3}" destId="{E5ED8FF2-950C-4A16-BDAE-758F1ABD9930}" srcOrd="3" destOrd="0" presId="urn:microsoft.com/office/officeart/2005/8/layout/hProcess9"/>
    <dgm:cxn modelId="{CE7D8E5F-0025-453C-A798-47C5713F38F3}" type="presParOf" srcId="{F27EB0A2-8A5F-46D8-8025-46A27A3994E3}" destId="{87D9CCB8-0755-4505-AA40-7BB6DD437CE7}" srcOrd="4" destOrd="0" presId="urn:microsoft.com/office/officeart/2005/8/layout/hProcess9"/>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E9C202-5152-469F-8C84-B04E28FAC74A}" type="doc">
      <dgm:prSet loTypeId="urn:microsoft.com/office/officeart/2005/8/layout/hProcess9" loCatId="process" qsTypeId="urn:microsoft.com/office/officeart/2005/8/quickstyle/simple1" qsCatId="simple" csTypeId="urn:microsoft.com/office/officeart/2005/8/colors/accent3_3" csCatId="accent3" phldr="1"/>
      <dgm:spPr/>
    </dgm:pt>
    <dgm:pt modelId="{C14457E4-9326-4EF5-883B-E462D3E44EB3}">
      <dgm:prSet phldrT="[Texte]"/>
      <dgm:spPr/>
      <dgm:t>
        <a:bodyPr/>
        <a:lstStyle/>
        <a:p>
          <a:pPr>
            <a:buClrTx/>
            <a:buSzTx/>
            <a:buFontTx/>
            <a:buNone/>
          </a:pPr>
          <a:r>
            <a:rPr kumimoji="0" lang="fr-FR" b="0" i="0" u="none" strike="noStrike"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Etablissement de la feuille de route</a:t>
          </a:r>
          <a:endParaRPr lang="fr-FR" dirty="0">
            <a:solidFill>
              <a:schemeClr val="bg1"/>
            </a:solidFill>
          </a:endParaRPr>
        </a:p>
      </dgm:t>
    </dgm:pt>
    <dgm:pt modelId="{F16D8DA4-BBA3-434F-AD94-FFC8DAFABA5B}" type="parTrans" cxnId="{4DF03F19-5A9C-4FB8-A7C0-C78A8113D6BB}">
      <dgm:prSet/>
      <dgm:spPr/>
      <dgm:t>
        <a:bodyPr/>
        <a:lstStyle/>
        <a:p>
          <a:endParaRPr lang="fr-FR">
            <a:solidFill>
              <a:schemeClr val="bg1"/>
            </a:solidFill>
          </a:endParaRPr>
        </a:p>
      </dgm:t>
    </dgm:pt>
    <dgm:pt modelId="{B5164E64-A13D-4E5F-9190-E5789A6F1814}" type="sibTrans" cxnId="{4DF03F19-5A9C-4FB8-A7C0-C78A8113D6BB}">
      <dgm:prSet/>
      <dgm:spPr/>
      <dgm:t>
        <a:bodyPr/>
        <a:lstStyle/>
        <a:p>
          <a:endParaRPr lang="fr-FR">
            <a:solidFill>
              <a:schemeClr val="bg1"/>
            </a:solidFill>
          </a:endParaRPr>
        </a:p>
      </dgm:t>
    </dgm:pt>
    <dgm:pt modelId="{C6DFC3A7-B5EF-46E1-AD3F-85F2AF5F5896}">
      <dgm:prSet phldrT="[Texte]"/>
      <dgm:spPr/>
      <dgm:t>
        <a:bodyPr/>
        <a:lstStyle/>
        <a:p>
          <a:pPr>
            <a:buClrTx/>
            <a:buSzTx/>
            <a:buFontTx/>
            <a:buNone/>
          </a:pPr>
          <a:r>
            <a:rPr kumimoji="0" lang="fr-FR" b="0" i="0" u="none" strike="noStrike"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Co construction</a:t>
          </a:r>
          <a:endParaRPr lang="fr-FR" dirty="0">
            <a:solidFill>
              <a:schemeClr val="bg1"/>
            </a:solidFill>
          </a:endParaRPr>
        </a:p>
      </dgm:t>
    </dgm:pt>
    <dgm:pt modelId="{10B1352E-EE4A-4E3B-9DCA-67866E0F6131}" type="parTrans" cxnId="{60F374B5-0EC3-4363-9EEA-CB992EC0343A}">
      <dgm:prSet/>
      <dgm:spPr/>
      <dgm:t>
        <a:bodyPr/>
        <a:lstStyle/>
        <a:p>
          <a:endParaRPr lang="fr-FR">
            <a:solidFill>
              <a:schemeClr val="bg1"/>
            </a:solidFill>
          </a:endParaRPr>
        </a:p>
      </dgm:t>
    </dgm:pt>
    <dgm:pt modelId="{C3620BF8-5F7F-4B86-906F-EC29473D2D39}" type="sibTrans" cxnId="{60F374B5-0EC3-4363-9EEA-CB992EC0343A}">
      <dgm:prSet/>
      <dgm:spPr/>
      <dgm:t>
        <a:bodyPr/>
        <a:lstStyle/>
        <a:p>
          <a:endParaRPr lang="fr-FR">
            <a:solidFill>
              <a:schemeClr val="bg1"/>
            </a:solidFill>
          </a:endParaRPr>
        </a:p>
      </dgm:t>
    </dgm:pt>
    <dgm:pt modelId="{DA1C1D64-CEE9-42F4-94B5-7707D7F345F7}">
      <dgm:prSet phldrT="[Texte]"/>
      <dgm:spPr/>
      <dgm:t>
        <a:bodyPr/>
        <a:lstStyle/>
        <a:p>
          <a:pPr>
            <a:buClrTx/>
            <a:buSzTx/>
            <a:buFontTx/>
            <a:buNone/>
          </a:pPr>
          <a:r>
            <a:rPr kumimoji="0" lang="fr-FR" b="1" i="0" u="none" strike="noStrike"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rPr>
            <a:t>Scénarisation d’une trajectoire</a:t>
          </a:r>
        </a:p>
        <a:p>
          <a:pPr>
            <a:buClrTx/>
            <a:buSzTx/>
            <a:buFontTx/>
            <a:buNone/>
          </a:pPr>
          <a:r>
            <a:rPr kumimoji="0" lang="fr-FR" b="1" i="0" u="none" strike="noStrike"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mn-cs"/>
            </a:rPr>
            <a:t>FeuilleS</a:t>
          </a:r>
          <a:r>
            <a:rPr kumimoji="0" lang="fr-FR" b="1" i="0" u="none" strike="noStrike"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rPr>
            <a:t> de route</a:t>
          </a:r>
          <a:endParaRPr lang="fr-FR" dirty="0">
            <a:solidFill>
              <a:srgbClr val="FF0000"/>
            </a:solidFill>
          </a:endParaRPr>
        </a:p>
      </dgm:t>
    </dgm:pt>
    <dgm:pt modelId="{7D64892C-CA65-4E50-87D1-88E66F6B7AB9}" type="parTrans" cxnId="{B6D7E98A-AAE3-4F6A-BE44-0FAD6E62FF3D}">
      <dgm:prSet/>
      <dgm:spPr/>
      <dgm:t>
        <a:bodyPr/>
        <a:lstStyle/>
        <a:p>
          <a:endParaRPr lang="fr-FR">
            <a:solidFill>
              <a:schemeClr val="bg1"/>
            </a:solidFill>
          </a:endParaRPr>
        </a:p>
      </dgm:t>
    </dgm:pt>
    <dgm:pt modelId="{71532BDF-B449-4253-9CA2-6816BF41225C}" type="sibTrans" cxnId="{B6D7E98A-AAE3-4F6A-BE44-0FAD6E62FF3D}">
      <dgm:prSet/>
      <dgm:spPr/>
      <dgm:t>
        <a:bodyPr/>
        <a:lstStyle/>
        <a:p>
          <a:endParaRPr lang="fr-FR">
            <a:solidFill>
              <a:schemeClr val="bg1"/>
            </a:solidFill>
          </a:endParaRPr>
        </a:p>
      </dgm:t>
    </dgm:pt>
    <dgm:pt modelId="{4A77D8C4-5B85-4C1C-9C7C-68B39AF50C87}" type="pres">
      <dgm:prSet presAssocID="{B0E9C202-5152-469F-8C84-B04E28FAC74A}" presName="CompostProcess" presStyleCnt="0">
        <dgm:presLayoutVars>
          <dgm:dir/>
          <dgm:resizeHandles val="exact"/>
        </dgm:presLayoutVars>
      </dgm:prSet>
      <dgm:spPr/>
    </dgm:pt>
    <dgm:pt modelId="{09BFB95D-6F2A-47F7-A822-79ACEB55AD5D}" type="pres">
      <dgm:prSet presAssocID="{B0E9C202-5152-469F-8C84-B04E28FAC74A}" presName="arrow" presStyleLbl="bgShp" presStyleIdx="0" presStyleCnt="1"/>
      <dgm:spPr/>
    </dgm:pt>
    <dgm:pt modelId="{F27EB0A2-8A5F-46D8-8025-46A27A3994E3}" type="pres">
      <dgm:prSet presAssocID="{B0E9C202-5152-469F-8C84-B04E28FAC74A}" presName="linearProcess" presStyleCnt="0"/>
      <dgm:spPr/>
    </dgm:pt>
    <dgm:pt modelId="{1E972379-4D77-4BF6-8C05-97D29BA37FF7}" type="pres">
      <dgm:prSet presAssocID="{C14457E4-9326-4EF5-883B-E462D3E44EB3}" presName="textNode" presStyleLbl="node1" presStyleIdx="0" presStyleCnt="3">
        <dgm:presLayoutVars>
          <dgm:bulletEnabled val="1"/>
        </dgm:presLayoutVars>
      </dgm:prSet>
      <dgm:spPr/>
    </dgm:pt>
    <dgm:pt modelId="{9C78A2BC-9DB1-473C-81F8-9A7DF4B538B7}" type="pres">
      <dgm:prSet presAssocID="{B5164E64-A13D-4E5F-9190-E5789A6F1814}" presName="sibTrans" presStyleCnt="0"/>
      <dgm:spPr/>
    </dgm:pt>
    <dgm:pt modelId="{22B32905-5166-436A-847C-3217F0FAF79E}" type="pres">
      <dgm:prSet presAssocID="{C6DFC3A7-B5EF-46E1-AD3F-85F2AF5F5896}" presName="textNode" presStyleLbl="node1" presStyleIdx="1" presStyleCnt="3">
        <dgm:presLayoutVars>
          <dgm:bulletEnabled val="1"/>
        </dgm:presLayoutVars>
      </dgm:prSet>
      <dgm:spPr/>
    </dgm:pt>
    <dgm:pt modelId="{E5ED8FF2-950C-4A16-BDAE-758F1ABD9930}" type="pres">
      <dgm:prSet presAssocID="{C3620BF8-5F7F-4B86-906F-EC29473D2D39}" presName="sibTrans" presStyleCnt="0"/>
      <dgm:spPr/>
    </dgm:pt>
    <dgm:pt modelId="{87D9CCB8-0755-4505-AA40-7BB6DD437CE7}" type="pres">
      <dgm:prSet presAssocID="{DA1C1D64-CEE9-42F4-94B5-7707D7F345F7}" presName="textNode" presStyleLbl="node1" presStyleIdx="2" presStyleCnt="3" custScaleX="101210">
        <dgm:presLayoutVars>
          <dgm:bulletEnabled val="1"/>
        </dgm:presLayoutVars>
      </dgm:prSet>
      <dgm:spPr/>
    </dgm:pt>
  </dgm:ptLst>
  <dgm:cxnLst>
    <dgm:cxn modelId="{4DF03F19-5A9C-4FB8-A7C0-C78A8113D6BB}" srcId="{B0E9C202-5152-469F-8C84-B04E28FAC74A}" destId="{C14457E4-9326-4EF5-883B-E462D3E44EB3}" srcOrd="0" destOrd="0" parTransId="{F16D8DA4-BBA3-434F-AD94-FFC8DAFABA5B}" sibTransId="{B5164E64-A13D-4E5F-9190-E5789A6F1814}"/>
    <dgm:cxn modelId="{EE67D24A-7C1F-4FB9-AC30-43D647BCDA08}" type="presOf" srcId="{B0E9C202-5152-469F-8C84-B04E28FAC74A}" destId="{4A77D8C4-5B85-4C1C-9C7C-68B39AF50C87}" srcOrd="0" destOrd="0" presId="urn:microsoft.com/office/officeart/2005/8/layout/hProcess9"/>
    <dgm:cxn modelId="{6442FD52-99C4-4A17-A59F-C101414E8278}" type="presOf" srcId="{C14457E4-9326-4EF5-883B-E462D3E44EB3}" destId="{1E972379-4D77-4BF6-8C05-97D29BA37FF7}" srcOrd="0" destOrd="0" presId="urn:microsoft.com/office/officeart/2005/8/layout/hProcess9"/>
    <dgm:cxn modelId="{03ED5376-26A9-4169-8742-9B82B215F0AD}" type="presOf" srcId="{DA1C1D64-CEE9-42F4-94B5-7707D7F345F7}" destId="{87D9CCB8-0755-4505-AA40-7BB6DD437CE7}" srcOrd="0" destOrd="0" presId="urn:microsoft.com/office/officeart/2005/8/layout/hProcess9"/>
    <dgm:cxn modelId="{B6D7E98A-AAE3-4F6A-BE44-0FAD6E62FF3D}" srcId="{B0E9C202-5152-469F-8C84-B04E28FAC74A}" destId="{DA1C1D64-CEE9-42F4-94B5-7707D7F345F7}" srcOrd="2" destOrd="0" parTransId="{7D64892C-CA65-4E50-87D1-88E66F6B7AB9}" sibTransId="{71532BDF-B449-4253-9CA2-6816BF41225C}"/>
    <dgm:cxn modelId="{60F374B5-0EC3-4363-9EEA-CB992EC0343A}" srcId="{B0E9C202-5152-469F-8C84-B04E28FAC74A}" destId="{C6DFC3A7-B5EF-46E1-AD3F-85F2AF5F5896}" srcOrd="1" destOrd="0" parTransId="{10B1352E-EE4A-4E3B-9DCA-67866E0F6131}" sibTransId="{C3620BF8-5F7F-4B86-906F-EC29473D2D39}"/>
    <dgm:cxn modelId="{8A2630D2-DBF2-4F6D-A641-C73E3B4CB4E6}" type="presOf" srcId="{C6DFC3A7-B5EF-46E1-AD3F-85F2AF5F5896}" destId="{22B32905-5166-436A-847C-3217F0FAF79E}" srcOrd="0" destOrd="0" presId="urn:microsoft.com/office/officeart/2005/8/layout/hProcess9"/>
    <dgm:cxn modelId="{DF0576A0-7FE0-4AAE-B03B-32AFE019E503}" type="presParOf" srcId="{4A77D8C4-5B85-4C1C-9C7C-68B39AF50C87}" destId="{09BFB95D-6F2A-47F7-A822-79ACEB55AD5D}" srcOrd="0" destOrd="0" presId="urn:microsoft.com/office/officeart/2005/8/layout/hProcess9"/>
    <dgm:cxn modelId="{9498D04F-290B-4018-BC17-8995C370CA9E}" type="presParOf" srcId="{4A77D8C4-5B85-4C1C-9C7C-68B39AF50C87}" destId="{F27EB0A2-8A5F-46D8-8025-46A27A3994E3}" srcOrd="1" destOrd="0" presId="urn:microsoft.com/office/officeart/2005/8/layout/hProcess9"/>
    <dgm:cxn modelId="{C481B597-5A82-4EA3-94AF-859993404139}" type="presParOf" srcId="{F27EB0A2-8A5F-46D8-8025-46A27A3994E3}" destId="{1E972379-4D77-4BF6-8C05-97D29BA37FF7}" srcOrd="0" destOrd="0" presId="urn:microsoft.com/office/officeart/2005/8/layout/hProcess9"/>
    <dgm:cxn modelId="{65FD513E-8C5A-4129-A989-A971A2FB1463}" type="presParOf" srcId="{F27EB0A2-8A5F-46D8-8025-46A27A3994E3}" destId="{9C78A2BC-9DB1-473C-81F8-9A7DF4B538B7}" srcOrd="1" destOrd="0" presId="urn:microsoft.com/office/officeart/2005/8/layout/hProcess9"/>
    <dgm:cxn modelId="{FEC0B235-33DC-403F-AC2A-3E64721B1CEB}" type="presParOf" srcId="{F27EB0A2-8A5F-46D8-8025-46A27A3994E3}" destId="{22B32905-5166-436A-847C-3217F0FAF79E}" srcOrd="2" destOrd="0" presId="urn:microsoft.com/office/officeart/2005/8/layout/hProcess9"/>
    <dgm:cxn modelId="{B4AA7D50-1A89-4610-B4F1-9463FB5D4D3C}" type="presParOf" srcId="{F27EB0A2-8A5F-46D8-8025-46A27A3994E3}" destId="{E5ED8FF2-950C-4A16-BDAE-758F1ABD9930}" srcOrd="3" destOrd="0" presId="urn:microsoft.com/office/officeart/2005/8/layout/hProcess9"/>
    <dgm:cxn modelId="{CE7D8E5F-0025-453C-A798-47C5713F38F3}" type="presParOf" srcId="{F27EB0A2-8A5F-46D8-8025-46A27A3994E3}" destId="{87D9CCB8-0755-4505-AA40-7BB6DD437CE7}" srcOrd="4" destOrd="0" presId="urn:microsoft.com/office/officeart/2005/8/layout/hProcess9"/>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123D95-BD6E-4CA0-8E23-B306AD58BF3C}" type="doc">
      <dgm:prSet loTypeId="urn:microsoft.com/office/officeart/2005/8/layout/default" loCatId="list" qsTypeId="urn:microsoft.com/office/officeart/2005/8/quickstyle/simple1" qsCatId="simple" csTypeId="urn:microsoft.com/office/officeart/2005/8/colors/accent6_3" csCatId="accent6" phldr="1"/>
      <dgm:spPr/>
      <dgm:t>
        <a:bodyPr/>
        <a:lstStyle/>
        <a:p>
          <a:endParaRPr lang="fr-FR"/>
        </a:p>
      </dgm:t>
    </dgm:pt>
    <dgm:pt modelId="{089B81CF-764C-41BA-9ABC-3D6D9428E227}">
      <dgm:prSet phldrT="[Texte]" custT="1"/>
      <dgm:spPr>
        <a:xfrm>
          <a:off x="218332" y="2349"/>
          <a:ext cx="2232114" cy="1339268"/>
        </a:xfrm>
        <a:prstGeom prst="rect">
          <a:avLst/>
        </a:prstGeom>
        <a:solidFill>
          <a:srgbClr val="005CA9">
            <a:shade val="8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DREAL</a:t>
          </a:r>
        </a:p>
      </dgm:t>
    </dgm:pt>
    <dgm:pt modelId="{8C5E57FA-8B3C-47D5-86D8-646E450D0CB5}" type="parTrans" cxnId="{FF2250FF-C54C-4146-872E-5CD01A6C5592}">
      <dgm:prSet/>
      <dgm:spPr/>
      <dgm:t>
        <a:bodyPr/>
        <a:lstStyle/>
        <a:p>
          <a:endParaRPr lang="fr-FR" sz="1400"/>
        </a:p>
      </dgm:t>
    </dgm:pt>
    <dgm:pt modelId="{D5B036A1-1177-485C-8923-8519F0C1F063}" type="sibTrans" cxnId="{FF2250FF-C54C-4146-872E-5CD01A6C5592}">
      <dgm:prSet/>
      <dgm:spPr/>
      <dgm:t>
        <a:bodyPr/>
        <a:lstStyle/>
        <a:p>
          <a:endParaRPr lang="fr-FR" sz="1400"/>
        </a:p>
      </dgm:t>
    </dgm:pt>
    <dgm:pt modelId="{A301DB49-44FE-4CC1-8D4D-2471A8F5610B}">
      <dgm:prSet phldrT="[Texte]" custT="1"/>
      <dgm:spPr>
        <a:xfrm>
          <a:off x="2673658" y="2349"/>
          <a:ext cx="2232114" cy="1339268"/>
        </a:xfrm>
        <a:prstGeom prst="rect">
          <a:avLst/>
        </a:prstGeom>
        <a:solidFill>
          <a:srgbClr val="005CA9">
            <a:shade val="80000"/>
            <a:hueOff val="63880"/>
            <a:satOff val="-5250"/>
            <a:lumOff val="2959"/>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Banque des territoires</a:t>
          </a:r>
        </a:p>
      </dgm:t>
    </dgm:pt>
    <dgm:pt modelId="{7B293258-3B5A-4080-B9FD-EC8282580C80}" type="parTrans" cxnId="{5BBB6186-5FC1-4CFA-9A74-47B574C1087C}">
      <dgm:prSet/>
      <dgm:spPr/>
      <dgm:t>
        <a:bodyPr/>
        <a:lstStyle/>
        <a:p>
          <a:endParaRPr lang="fr-FR"/>
        </a:p>
      </dgm:t>
    </dgm:pt>
    <dgm:pt modelId="{5CE6B7FD-941A-43C6-936D-4E1DD220365E}" type="sibTrans" cxnId="{5BBB6186-5FC1-4CFA-9A74-47B574C1087C}">
      <dgm:prSet/>
      <dgm:spPr/>
      <dgm:t>
        <a:bodyPr/>
        <a:lstStyle/>
        <a:p>
          <a:endParaRPr lang="fr-FR"/>
        </a:p>
      </dgm:t>
    </dgm:pt>
    <dgm:pt modelId="{FC28E251-2895-4B05-AA61-2A3F9E988BE4}">
      <dgm:prSet phldrT="[Texte]" custT="1"/>
      <dgm:spPr>
        <a:xfrm>
          <a:off x="7584311" y="2349"/>
          <a:ext cx="2232114" cy="1339268"/>
        </a:xfrm>
        <a:prstGeom prst="rect">
          <a:avLst/>
        </a:prstGeom>
        <a:solidFill>
          <a:srgbClr val="005CA9">
            <a:shade val="80000"/>
            <a:hueOff val="191640"/>
            <a:satOff val="-15750"/>
            <a:lumOff val="8876"/>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ADEME</a:t>
          </a:r>
        </a:p>
      </dgm:t>
    </dgm:pt>
    <dgm:pt modelId="{D52B6AF7-D082-47A6-B67B-637986623F45}" type="parTrans" cxnId="{434B4EC2-B067-4F37-AC86-4B80DD664353}">
      <dgm:prSet/>
      <dgm:spPr/>
      <dgm:t>
        <a:bodyPr/>
        <a:lstStyle/>
        <a:p>
          <a:endParaRPr lang="fr-FR"/>
        </a:p>
      </dgm:t>
    </dgm:pt>
    <dgm:pt modelId="{98050A30-1B91-48F6-AB1B-BDA83F9CD500}" type="sibTrans" cxnId="{434B4EC2-B067-4F37-AC86-4B80DD664353}">
      <dgm:prSet/>
      <dgm:spPr/>
      <dgm:t>
        <a:bodyPr/>
        <a:lstStyle/>
        <a:p>
          <a:endParaRPr lang="fr-FR"/>
        </a:p>
      </dgm:t>
    </dgm:pt>
    <dgm:pt modelId="{851AED09-6E92-4CA7-B15D-9615825877AB}">
      <dgm:prSet phldrT="[Texte]" custT="1"/>
      <dgm:spPr>
        <a:xfrm>
          <a:off x="5128985" y="2349"/>
          <a:ext cx="2232114" cy="1339268"/>
        </a:xfrm>
        <a:prstGeom prst="rect">
          <a:avLst/>
        </a:prstGeom>
        <a:solidFill>
          <a:srgbClr val="005CA9">
            <a:shade val="80000"/>
            <a:hueOff val="127760"/>
            <a:satOff val="-10500"/>
            <a:lumOff val="5917"/>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SGAR</a:t>
          </a:r>
        </a:p>
      </dgm:t>
    </dgm:pt>
    <dgm:pt modelId="{E8BE457A-5D3F-4BE3-A27A-145BBEB7C465}" type="parTrans" cxnId="{C195F475-CEC7-4801-9835-992F71C98660}">
      <dgm:prSet/>
      <dgm:spPr/>
      <dgm:t>
        <a:bodyPr/>
        <a:lstStyle/>
        <a:p>
          <a:endParaRPr lang="fr-FR"/>
        </a:p>
      </dgm:t>
    </dgm:pt>
    <dgm:pt modelId="{AC15B372-0448-4054-92D7-102D3B94E717}" type="sibTrans" cxnId="{C195F475-CEC7-4801-9835-992F71C98660}">
      <dgm:prSet/>
      <dgm:spPr/>
      <dgm:t>
        <a:bodyPr/>
        <a:lstStyle/>
        <a:p>
          <a:endParaRPr lang="fr-FR"/>
        </a:p>
      </dgm:t>
    </dgm:pt>
    <dgm:pt modelId="{C25BC5B9-DD3B-41EC-B802-A3AE1535C4C1}">
      <dgm:prSet phldrT="[Texte]" custT="1"/>
      <dgm:spPr>
        <a:xfrm>
          <a:off x="10039637" y="2349"/>
          <a:ext cx="2232114" cy="1339268"/>
        </a:xfrm>
        <a:prstGeom prst="rect">
          <a:avLst/>
        </a:prstGeom>
        <a:solidFill>
          <a:srgbClr val="005CA9">
            <a:shade val="80000"/>
            <a:hueOff val="255520"/>
            <a:satOff val="-21001"/>
            <a:lumOff val="11834"/>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REV3</a:t>
          </a:r>
        </a:p>
      </dgm:t>
    </dgm:pt>
    <dgm:pt modelId="{42D9F927-0311-4A26-B1EB-F452FD5C2047}" type="parTrans" cxnId="{549111E6-986D-4D5E-B36C-1E079C72EF8E}">
      <dgm:prSet/>
      <dgm:spPr/>
      <dgm:t>
        <a:bodyPr/>
        <a:lstStyle/>
        <a:p>
          <a:endParaRPr lang="fr-FR"/>
        </a:p>
      </dgm:t>
    </dgm:pt>
    <dgm:pt modelId="{D2E932AE-AA02-45F9-A5DC-01ED6EAC8940}" type="sibTrans" cxnId="{549111E6-986D-4D5E-B36C-1E079C72EF8E}">
      <dgm:prSet/>
      <dgm:spPr/>
      <dgm:t>
        <a:bodyPr/>
        <a:lstStyle/>
        <a:p>
          <a:endParaRPr lang="fr-FR"/>
        </a:p>
      </dgm:t>
    </dgm:pt>
    <dgm:pt modelId="{299257F5-57AD-4783-9D5B-AD94577E49B8}">
      <dgm:prSet phldrT="[Texte]" custT="1"/>
      <dgm:spPr>
        <a:xfrm>
          <a:off x="218332" y="1564829"/>
          <a:ext cx="2232114" cy="1339268"/>
        </a:xfrm>
        <a:prstGeom prst="rect">
          <a:avLst/>
        </a:prstGeom>
        <a:solidFill>
          <a:srgbClr val="005CA9">
            <a:shade val="80000"/>
            <a:hueOff val="319400"/>
            <a:satOff val="-26251"/>
            <a:lumOff val="14793"/>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Cd2e</a:t>
          </a:r>
        </a:p>
      </dgm:t>
    </dgm:pt>
    <dgm:pt modelId="{697E2587-B2D5-409C-A7F4-B4CCE77F356B}" type="parTrans" cxnId="{120FACD6-75AE-4B7B-A83B-0C0214A52B5D}">
      <dgm:prSet/>
      <dgm:spPr/>
      <dgm:t>
        <a:bodyPr/>
        <a:lstStyle/>
        <a:p>
          <a:endParaRPr lang="fr-FR"/>
        </a:p>
      </dgm:t>
    </dgm:pt>
    <dgm:pt modelId="{F458893F-D3FF-402F-A141-553AFDAFD733}" type="sibTrans" cxnId="{120FACD6-75AE-4B7B-A83B-0C0214A52B5D}">
      <dgm:prSet/>
      <dgm:spPr/>
      <dgm:t>
        <a:bodyPr/>
        <a:lstStyle/>
        <a:p>
          <a:endParaRPr lang="fr-FR"/>
        </a:p>
      </dgm:t>
    </dgm:pt>
    <dgm:pt modelId="{06DC7DEB-1025-42A4-9BF0-09E20B797D8F}">
      <dgm:prSet phldrT="[Texte]" custT="1"/>
      <dgm:spPr>
        <a:xfrm>
          <a:off x="2673658" y="1564829"/>
          <a:ext cx="2232114" cy="1339268"/>
        </a:xfrm>
        <a:prstGeom prst="rect">
          <a:avLst/>
        </a:prstGeom>
        <a:solidFill>
          <a:srgbClr val="005CA9">
            <a:shade val="80000"/>
            <a:hueOff val="383280"/>
            <a:satOff val="-31501"/>
            <a:lumOff val="17751"/>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CERDD</a:t>
          </a:r>
        </a:p>
      </dgm:t>
    </dgm:pt>
    <dgm:pt modelId="{8958C2E9-A21D-4C53-B5E9-014830C7A519}" type="parTrans" cxnId="{66D10110-A7BB-4F96-A17A-661696057408}">
      <dgm:prSet/>
      <dgm:spPr/>
      <dgm:t>
        <a:bodyPr/>
        <a:lstStyle/>
        <a:p>
          <a:endParaRPr lang="fr-FR"/>
        </a:p>
      </dgm:t>
    </dgm:pt>
    <dgm:pt modelId="{A327D415-7EF9-4184-8730-46387D3D5A52}" type="sibTrans" cxnId="{66D10110-A7BB-4F96-A17A-661696057408}">
      <dgm:prSet/>
      <dgm:spPr/>
      <dgm:t>
        <a:bodyPr/>
        <a:lstStyle/>
        <a:p>
          <a:endParaRPr lang="fr-FR"/>
        </a:p>
      </dgm:t>
    </dgm:pt>
    <dgm:pt modelId="{D93380C8-D8DE-41E0-8211-482B3785BB40}">
      <dgm:prSet phldrT="[Texte]" custT="1"/>
      <dgm:spPr>
        <a:xfrm>
          <a:off x="5128985" y="1564829"/>
          <a:ext cx="2232114" cy="1339268"/>
        </a:xfrm>
        <a:prstGeom prst="rect">
          <a:avLst/>
        </a:prstGeom>
        <a:solidFill>
          <a:srgbClr val="005CA9">
            <a:shade val="80000"/>
            <a:hueOff val="447160"/>
            <a:satOff val="-36751"/>
            <a:lumOff val="20710"/>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err="1">
              <a:solidFill>
                <a:srgbClr val="FFFFFF"/>
              </a:solidFill>
              <a:effectLst/>
              <a:latin typeface="Calibri" panose="020F0502020204030204" pitchFamily="34" charset="0"/>
              <a:ea typeface="+mn-ea"/>
              <a:cs typeface="+mn-cs"/>
            </a:rPr>
            <a:t>Fibois</a:t>
          </a:r>
          <a:endParaRPr lang="fr-FR" sz="1400" b="1">
            <a:solidFill>
              <a:srgbClr val="FFFFFF"/>
            </a:solidFill>
            <a:effectLst/>
            <a:latin typeface="Calibri" panose="020F0502020204030204" pitchFamily="34" charset="0"/>
            <a:ea typeface="+mn-ea"/>
            <a:cs typeface="+mn-cs"/>
          </a:endParaRPr>
        </a:p>
      </dgm:t>
    </dgm:pt>
    <dgm:pt modelId="{3732499F-1F63-49EA-99F2-14465134141B}" type="parTrans" cxnId="{A180D79E-6597-4F98-9666-9A594CCB2062}">
      <dgm:prSet/>
      <dgm:spPr/>
      <dgm:t>
        <a:bodyPr/>
        <a:lstStyle/>
        <a:p>
          <a:endParaRPr lang="fr-FR"/>
        </a:p>
      </dgm:t>
    </dgm:pt>
    <dgm:pt modelId="{364473F9-88B5-4DA0-A671-682FB8DF87D3}" type="sibTrans" cxnId="{A180D79E-6597-4F98-9666-9A594CCB2062}">
      <dgm:prSet/>
      <dgm:spPr/>
      <dgm:t>
        <a:bodyPr/>
        <a:lstStyle/>
        <a:p>
          <a:endParaRPr lang="fr-FR"/>
        </a:p>
      </dgm:t>
    </dgm:pt>
    <dgm:pt modelId="{C7936439-243E-449A-BCCA-91008751B3AE}">
      <dgm:prSet phldrT="[Texte]" custT="1"/>
      <dgm:spPr>
        <a:xfrm>
          <a:off x="7584311" y="1564829"/>
          <a:ext cx="2232114" cy="1339268"/>
        </a:xfrm>
        <a:prstGeom prst="rect">
          <a:avLst/>
        </a:prstGeom>
        <a:solidFill>
          <a:srgbClr val="005CA9">
            <a:shade val="80000"/>
            <a:hueOff val="511039"/>
            <a:satOff val="-42001"/>
            <a:lumOff val="23668"/>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Enedis</a:t>
          </a:r>
        </a:p>
      </dgm:t>
    </dgm:pt>
    <dgm:pt modelId="{9D2384E0-F191-4845-B712-BD2FA3556DCF}" type="parTrans" cxnId="{9B8E0349-3087-4D60-BAE9-E5F4E0597E55}">
      <dgm:prSet/>
      <dgm:spPr/>
      <dgm:t>
        <a:bodyPr/>
        <a:lstStyle/>
        <a:p>
          <a:endParaRPr lang="fr-FR"/>
        </a:p>
      </dgm:t>
    </dgm:pt>
    <dgm:pt modelId="{F2E937BF-D4FC-496B-AF62-6F8609EE7D75}" type="sibTrans" cxnId="{9B8E0349-3087-4D60-BAE9-E5F4E0597E55}">
      <dgm:prSet/>
      <dgm:spPr/>
      <dgm:t>
        <a:bodyPr/>
        <a:lstStyle/>
        <a:p>
          <a:endParaRPr lang="fr-FR"/>
        </a:p>
      </dgm:t>
    </dgm:pt>
    <dgm:pt modelId="{18FF1ED0-EF3E-4BEB-95FF-32A9AD21E15F}">
      <dgm:prSet phldrT="[Texte]" custT="1"/>
      <dgm:spPr>
        <a:xfrm>
          <a:off x="10039637" y="1564829"/>
          <a:ext cx="2232114" cy="1339268"/>
        </a:xfrm>
        <a:prstGeom prst="rect">
          <a:avLst/>
        </a:prstGeom>
        <a:solidFill>
          <a:srgbClr val="005CA9">
            <a:shade val="80000"/>
            <a:hueOff val="574919"/>
            <a:satOff val="-47251"/>
            <a:lumOff val="26627"/>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GRDF</a:t>
          </a:r>
        </a:p>
      </dgm:t>
    </dgm:pt>
    <dgm:pt modelId="{6388C642-30D4-4D49-BDC8-72F9B660E96E}" type="parTrans" cxnId="{3BA691FA-639A-4506-A354-AAC00BFB9E67}">
      <dgm:prSet/>
      <dgm:spPr/>
      <dgm:t>
        <a:bodyPr/>
        <a:lstStyle/>
        <a:p>
          <a:endParaRPr lang="fr-FR"/>
        </a:p>
      </dgm:t>
    </dgm:pt>
    <dgm:pt modelId="{B8976098-CC66-41B1-AAFE-6514D770591F}" type="sibTrans" cxnId="{3BA691FA-639A-4506-A354-AAC00BFB9E67}">
      <dgm:prSet/>
      <dgm:spPr/>
      <dgm:t>
        <a:bodyPr/>
        <a:lstStyle/>
        <a:p>
          <a:endParaRPr lang="fr-FR"/>
        </a:p>
      </dgm:t>
    </dgm:pt>
    <dgm:pt modelId="{3074FBB4-D721-47E7-A7A9-A20B10C0ABA4}">
      <dgm:prSet phldrT="[Texte]" custT="1"/>
      <dgm:spPr>
        <a:xfrm>
          <a:off x="1445995" y="3127309"/>
          <a:ext cx="2232114" cy="1339268"/>
        </a:xfrm>
        <a:prstGeom prst="rect">
          <a:avLst/>
        </a:prstGeom>
        <a:solidFill>
          <a:srgbClr val="005CA9">
            <a:shade val="80000"/>
            <a:hueOff val="638799"/>
            <a:satOff val="-52502"/>
            <a:lumOff val="29585"/>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EDF</a:t>
          </a:r>
        </a:p>
      </dgm:t>
    </dgm:pt>
    <dgm:pt modelId="{DB5741E5-0058-496A-B101-37D88218DC16}" type="parTrans" cxnId="{FC9D4CA9-0E58-45BB-A276-D0759F9BA031}">
      <dgm:prSet/>
      <dgm:spPr/>
      <dgm:t>
        <a:bodyPr/>
        <a:lstStyle/>
        <a:p>
          <a:endParaRPr lang="fr-FR"/>
        </a:p>
      </dgm:t>
    </dgm:pt>
    <dgm:pt modelId="{BD17F2E5-0686-4DC9-B4FF-CA6CD1941012}" type="sibTrans" cxnId="{FC9D4CA9-0E58-45BB-A276-D0759F9BA031}">
      <dgm:prSet/>
      <dgm:spPr/>
      <dgm:t>
        <a:bodyPr/>
        <a:lstStyle/>
        <a:p>
          <a:endParaRPr lang="fr-FR"/>
        </a:p>
      </dgm:t>
    </dgm:pt>
    <dgm:pt modelId="{024C9971-0FF7-4B30-ABFC-F2EF7E585F43}">
      <dgm:prSet phldrT="[Texte]" custT="1"/>
      <dgm:spPr>
        <a:xfrm>
          <a:off x="3901321" y="3127309"/>
          <a:ext cx="2232114" cy="1339268"/>
        </a:xfrm>
        <a:prstGeom prst="rect">
          <a:avLst/>
        </a:prstGeom>
        <a:solidFill>
          <a:srgbClr val="005CA9">
            <a:shade val="80000"/>
            <a:hueOff val="702679"/>
            <a:satOff val="-57752"/>
            <a:lumOff val="32544"/>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FFB</a:t>
          </a:r>
        </a:p>
      </dgm:t>
    </dgm:pt>
    <dgm:pt modelId="{EEDAF123-9609-40DC-ABD7-F76EFE6EB286}" type="parTrans" cxnId="{9BD46017-0A54-49B6-AC98-7BF7FAD49E36}">
      <dgm:prSet/>
      <dgm:spPr/>
      <dgm:t>
        <a:bodyPr/>
        <a:lstStyle/>
        <a:p>
          <a:endParaRPr lang="fr-FR"/>
        </a:p>
      </dgm:t>
    </dgm:pt>
    <dgm:pt modelId="{8B10D677-4A23-4C57-AF91-4CCE4E2BF6F4}" type="sibTrans" cxnId="{9BD46017-0A54-49B6-AC98-7BF7FAD49E36}">
      <dgm:prSet/>
      <dgm:spPr/>
      <dgm:t>
        <a:bodyPr/>
        <a:lstStyle/>
        <a:p>
          <a:endParaRPr lang="fr-FR"/>
        </a:p>
      </dgm:t>
    </dgm:pt>
    <dgm:pt modelId="{D20590CF-C3E0-452C-B150-56D5647A4AF4}">
      <dgm:prSet phldrT="[Texte]" custT="1"/>
      <dgm:spPr>
        <a:xfrm>
          <a:off x="6356648" y="3127309"/>
          <a:ext cx="2232114" cy="1339268"/>
        </a:xfrm>
        <a:prstGeom prst="rect">
          <a:avLst/>
        </a:prstGeom>
        <a:solidFill>
          <a:srgbClr val="005CA9">
            <a:shade val="80000"/>
            <a:hueOff val="766559"/>
            <a:satOff val="-63002"/>
            <a:lumOff val="35502"/>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a:solidFill>
                <a:srgbClr val="FFFFFF"/>
              </a:solidFill>
              <a:effectLst/>
              <a:latin typeface="Calibri" panose="020F0502020204030204" pitchFamily="34" charset="0"/>
              <a:ea typeface="+mn-ea"/>
              <a:cs typeface="+mn-cs"/>
            </a:rPr>
            <a:t>USH</a:t>
          </a:r>
        </a:p>
      </dgm:t>
    </dgm:pt>
    <dgm:pt modelId="{9DBB5E75-317D-47A6-BC9A-F0120A5F4489}" type="parTrans" cxnId="{6CA0E951-0C7A-4458-8B07-B888561E959D}">
      <dgm:prSet/>
      <dgm:spPr/>
      <dgm:t>
        <a:bodyPr/>
        <a:lstStyle/>
        <a:p>
          <a:endParaRPr lang="fr-FR"/>
        </a:p>
      </dgm:t>
    </dgm:pt>
    <dgm:pt modelId="{9155214B-2DF4-4705-A945-EBC93E549186}" type="sibTrans" cxnId="{6CA0E951-0C7A-4458-8B07-B888561E959D}">
      <dgm:prSet/>
      <dgm:spPr/>
      <dgm:t>
        <a:bodyPr/>
        <a:lstStyle/>
        <a:p>
          <a:endParaRPr lang="fr-FR"/>
        </a:p>
      </dgm:t>
    </dgm:pt>
    <dgm:pt modelId="{9A5E74D6-8362-4333-ACB3-21353BB51574}">
      <dgm:prSet phldrT="[Texte]" custT="1"/>
      <dgm:spPr>
        <a:xfrm>
          <a:off x="8811974" y="3127309"/>
          <a:ext cx="2232114" cy="1339268"/>
        </a:xfrm>
        <a:prstGeom prst="rect">
          <a:avLst/>
        </a:prstGeom>
        <a:solidFill>
          <a:srgbClr val="005CA9">
            <a:shade val="80000"/>
            <a:hueOff val="830439"/>
            <a:satOff val="-68252"/>
            <a:lumOff val="38461"/>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dirty="0">
              <a:solidFill>
                <a:srgbClr val="FFFFFF"/>
              </a:solidFill>
              <a:effectLst/>
              <a:latin typeface="Calibri" panose="020F0502020204030204" pitchFamily="34" charset="0"/>
              <a:ea typeface="+mn-ea"/>
              <a:cs typeface="+mn-cs"/>
            </a:rPr>
            <a:t>CERC</a:t>
          </a:r>
        </a:p>
      </dgm:t>
    </dgm:pt>
    <dgm:pt modelId="{74A54C84-941D-4D6E-AE02-37046FDA08B7}" type="parTrans" cxnId="{DEEBF06D-2228-46FE-8EB3-1D66F655F928}">
      <dgm:prSet/>
      <dgm:spPr/>
      <dgm:t>
        <a:bodyPr/>
        <a:lstStyle/>
        <a:p>
          <a:endParaRPr lang="fr-FR"/>
        </a:p>
      </dgm:t>
    </dgm:pt>
    <dgm:pt modelId="{F330A198-ACE8-41B9-ACD8-0A03044C3131}" type="sibTrans" cxnId="{DEEBF06D-2228-46FE-8EB3-1D66F655F928}">
      <dgm:prSet/>
      <dgm:spPr/>
      <dgm:t>
        <a:bodyPr/>
        <a:lstStyle/>
        <a:p>
          <a:endParaRPr lang="fr-FR"/>
        </a:p>
      </dgm:t>
    </dgm:pt>
    <dgm:pt modelId="{384B9F6D-8522-4C83-84C3-DAC723B79068}">
      <dgm:prSet phldrT="[Texte]" custT="1"/>
      <dgm:spPr>
        <a:xfrm>
          <a:off x="8811974" y="3127309"/>
          <a:ext cx="2232114" cy="1339268"/>
        </a:xfrm>
        <a:solidFill>
          <a:srgbClr val="005CA9">
            <a:shade val="80000"/>
            <a:hueOff val="830439"/>
            <a:satOff val="-68252"/>
            <a:lumOff val="38461"/>
            <a:alphaOff val="0"/>
          </a:srgbClr>
        </a:solidFill>
        <a:ln w="12700" cap="flat" cmpd="sng" algn="ctr">
          <a:solidFill>
            <a:srgbClr val="FFFFFF">
              <a:hueOff val="0"/>
              <a:satOff val="0"/>
              <a:lumOff val="0"/>
              <a:alphaOff val="0"/>
            </a:srgbClr>
          </a:solidFill>
          <a:prstDash val="solid"/>
          <a:miter lim="800000"/>
        </a:ln>
        <a:effectLst/>
      </dgm:spPr>
      <dgm:t>
        <a:bodyPr/>
        <a:lstStyle/>
        <a:p>
          <a:pPr>
            <a:buFont typeface="Wingdings" panose="05000000000000000000" pitchFamily="2" charset="2"/>
            <a:buNone/>
          </a:pPr>
          <a:r>
            <a:rPr lang="fr-FR" sz="1400" b="1" dirty="0">
              <a:solidFill>
                <a:srgbClr val="FFFFFF"/>
              </a:solidFill>
              <a:effectLst/>
              <a:latin typeface="Calibri" panose="020F0502020204030204" pitchFamily="34" charset="0"/>
              <a:ea typeface="+mn-ea"/>
              <a:cs typeface="+mn-cs"/>
            </a:rPr>
            <a:t>Action Logement</a:t>
          </a:r>
        </a:p>
      </dgm:t>
    </dgm:pt>
    <dgm:pt modelId="{387919FE-BEAD-4702-A9AD-101651A11D82}" type="parTrans" cxnId="{DA40F95E-BEC9-42C2-9105-F61FA6BCDC98}">
      <dgm:prSet/>
      <dgm:spPr/>
      <dgm:t>
        <a:bodyPr/>
        <a:lstStyle/>
        <a:p>
          <a:endParaRPr lang="fr-FR"/>
        </a:p>
      </dgm:t>
    </dgm:pt>
    <dgm:pt modelId="{D904B69A-4BB2-4756-8B3E-178E380373C5}" type="sibTrans" cxnId="{DA40F95E-BEC9-42C2-9105-F61FA6BCDC98}">
      <dgm:prSet/>
      <dgm:spPr/>
      <dgm:t>
        <a:bodyPr/>
        <a:lstStyle/>
        <a:p>
          <a:endParaRPr lang="fr-FR"/>
        </a:p>
      </dgm:t>
    </dgm:pt>
    <dgm:pt modelId="{CABE314D-D3C9-456D-8003-83AF79CD504F}" type="pres">
      <dgm:prSet presAssocID="{F2123D95-BD6E-4CA0-8E23-B306AD58BF3C}" presName="diagram" presStyleCnt="0">
        <dgm:presLayoutVars>
          <dgm:dir/>
          <dgm:resizeHandles val="exact"/>
        </dgm:presLayoutVars>
      </dgm:prSet>
      <dgm:spPr/>
    </dgm:pt>
    <dgm:pt modelId="{057A23E2-459D-463C-84E8-0B609D5C36C4}" type="pres">
      <dgm:prSet presAssocID="{089B81CF-764C-41BA-9ABC-3D6D9428E227}" presName="node" presStyleLbl="node1" presStyleIdx="0" presStyleCnt="15">
        <dgm:presLayoutVars>
          <dgm:bulletEnabled val="1"/>
        </dgm:presLayoutVars>
      </dgm:prSet>
      <dgm:spPr/>
    </dgm:pt>
    <dgm:pt modelId="{8EC81E9E-1A66-413B-9C4B-50F6A7B8146C}" type="pres">
      <dgm:prSet presAssocID="{D5B036A1-1177-485C-8923-8519F0C1F063}" presName="sibTrans" presStyleCnt="0"/>
      <dgm:spPr/>
    </dgm:pt>
    <dgm:pt modelId="{D631257B-7D7A-4996-A2F6-0774625E5643}" type="pres">
      <dgm:prSet presAssocID="{A301DB49-44FE-4CC1-8D4D-2471A8F5610B}" presName="node" presStyleLbl="node1" presStyleIdx="1" presStyleCnt="15">
        <dgm:presLayoutVars>
          <dgm:bulletEnabled val="1"/>
        </dgm:presLayoutVars>
      </dgm:prSet>
      <dgm:spPr/>
    </dgm:pt>
    <dgm:pt modelId="{69B88F8B-C3F9-4BFC-9845-3962EAC9B5E5}" type="pres">
      <dgm:prSet presAssocID="{5CE6B7FD-941A-43C6-936D-4E1DD220365E}" presName="sibTrans" presStyleCnt="0"/>
      <dgm:spPr/>
    </dgm:pt>
    <dgm:pt modelId="{38E561AD-CE47-45E3-98F7-9A126C2821E9}" type="pres">
      <dgm:prSet presAssocID="{851AED09-6E92-4CA7-B15D-9615825877AB}" presName="node" presStyleLbl="node1" presStyleIdx="2" presStyleCnt="15">
        <dgm:presLayoutVars>
          <dgm:bulletEnabled val="1"/>
        </dgm:presLayoutVars>
      </dgm:prSet>
      <dgm:spPr/>
    </dgm:pt>
    <dgm:pt modelId="{C6ADCE5C-CA33-4127-9C5F-F3716D176639}" type="pres">
      <dgm:prSet presAssocID="{AC15B372-0448-4054-92D7-102D3B94E717}" presName="sibTrans" presStyleCnt="0"/>
      <dgm:spPr/>
    </dgm:pt>
    <dgm:pt modelId="{05CA7410-6C49-4E5F-93A2-0ECF1E18E48B}" type="pres">
      <dgm:prSet presAssocID="{FC28E251-2895-4B05-AA61-2A3F9E988BE4}" presName="node" presStyleLbl="node1" presStyleIdx="3" presStyleCnt="15">
        <dgm:presLayoutVars>
          <dgm:bulletEnabled val="1"/>
        </dgm:presLayoutVars>
      </dgm:prSet>
      <dgm:spPr/>
    </dgm:pt>
    <dgm:pt modelId="{24E77396-C4FD-411E-9DED-F381988483CD}" type="pres">
      <dgm:prSet presAssocID="{98050A30-1B91-48F6-AB1B-BDA83F9CD500}" presName="sibTrans" presStyleCnt="0"/>
      <dgm:spPr/>
    </dgm:pt>
    <dgm:pt modelId="{9C8D600F-8782-4061-B79F-30EEF989A5FC}" type="pres">
      <dgm:prSet presAssocID="{C25BC5B9-DD3B-41EC-B802-A3AE1535C4C1}" presName="node" presStyleLbl="node1" presStyleIdx="4" presStyleCnt="15">
        <dgm:presLayoutVars>
          <dgm:bulletEnabled val="1"/>
        </dgm:presLayoutVars>
      </dgm:prSet>
      <dgm:spPr/>
    </dgm:pt>
    <dgm:pt modelId="{867AED3B-AB5F-4F10-BD6E-654042408E69}" type="pres">
      <dgm:prSet presAssocID="{D2E932AE-AA02-45F9-A5DC-01ED6EAC8940}" presName="sibTrans" presStyleCnt="0"/>
      <dgm:spPr/>
    </dgm:pt>
    <dgm:pt modelId="{32EF863C-BE57-45B0-A72D-5CBE6C4C199B}" type="pres">
      <dgm:prSet presAssocID="{299257F5-57AD-4783-9D5B-AD94577E49B8}" presName="node" presStyleLbl="node1" presStyleIdx="5" presStyleCnt="15">
        <dgm:presLayoutVars>
          <dgm:bulletEnabled val="1"/>
        </dgm:presLayoutVars>
      </dgm:prSet>
      <dgm:spPr/>
    </dgm:pt>
    <dgm:pt modelId="{EC988C74-C60C-48D8-8B84-68ADE2BB19AD}" type="pres">
      <dgm:prSet presAssocID="{F458893F-D3FF-402F-A141-553AFDAFD733}" presName="sibTrans" presStyleCnt="0"/>
      <dgm:spPr/>
    </dgm:pt>
    <dgm:pt modelId="{A2FE65AA-4AE6-4F82-BB14-4720949092E8}" type="pres">
      <dgm:prSet presAssocID="{06DC7DEB-1025-42A4-9BF0-09E20B797D8F}" presName="node" presStyleLbl="node1" presStyleIdx="6" presStyleCnt="15">
        <dgm:presLayoutVars>
          <dgm:bulletEnabled val="1"/>
        </dgm:presLayoutVars>
      </dgm:prSet>
      <dgm:spPr/>
    </dgm:pt>
    <dgm:pt modelId="{8B9EADCF-3513-4AF1-939D-6D34C834080F}" type="pres">
      <dgm:prSet presAssocID="{A327D415-7EF9-4184-8730-46387D3D5A52}" presName="sibTrans" presStyleCnt="0"/>
      <dgm:spPr/>
    </dgm:pt>
    <dgm:pt modelId="{3527C259-7AFA-4948-844C-040B30EF206A}" type="pres">
      <dgm:prSet presAssocID="{D93380C8-D8DE-41E0-8211-482B3785BB40}" presName="node" presStyleLbl="node1" presStyleIdx="7" presStyleCnt="15">
        <dgm:presLayoutVars>
          <dgm:bulletEnabled val="1"/>
        </dgm:presLayoutVars>
      </dgm:prSet>
      <dgm:spPr/>
    </dgm:pt>
    <dgm:pt modelId="{E260A471-42A3-41F0-BA49-AB3E3F1E5296}" type="pres">
      <dgm:prSet presAssocID="{364473F9-88B5-4DA0-A671-682FB8DF87D3}" presName="sibTrans" presStyleCnt="0"/>
      <dgm:spPr/>
    </dgm:pt>
    <dgm:pt modelId="{D5EA7A8A-4BD1-4017-A4B6-699A00CBC9F1}" type="pres">
      <dgm:prSet presAssocID="{C7936439-243E-449A-BCCA-91008751B3AE}" presName="node" presStyleLbl="node1" presStyleIdx="8" presStyleCnt="15">
        <dgm:presLayoutVars>
          <dgm:bulletEnabled val="1"/>
        </dgm:presLayoutVars>
      </dgm:prSet>
      <dgm:spPr/>
    </dgm:pt>
    <dgm:pt modelId="{7BF46235-D98B-438F-A87A-4A461A6FD611}" type="pres">
      <dgm:prSet presAssocID="{F2E937BF-D4FC-496B-AF62-6F8609EE7D75}" presName="sibTrans" presStyleCnt="0"/>
      <dgm:spPr/>
    </dgm:pt>
    <dgm:pt modelId="{136F24FA-A60A-47A7-8090-1485F1FE5B65}" type="pres">
      <dgm:prSet presAssocID="{18FF1ED0-EF3E-4BEB-95FF-32A9AD21E15F}" presName="node" presStyleLbl="node1" presStyleIdx="9" presStyleCnt="15">
        <dgm:presLayoutVars>
          <dgm:bulletEnabled val="1"/>
        </dgm:presLayoutVars>
      </dgm:prSet>
      <dgm:spPr/>
    </dgm:pt>
    <dgm:pt modelId="{F98D23E3-63F0-45AA-A588-B7BF58372CFA}" type="pres">
      <dgm:prSet presAssocID="{B8976098-CC66-41B1-AAFE-6514D770591F}" presName="sibTrans" presStyleCnt="0"/>
      <dgm:spPr/>
    </dgm:pt>
    <dgm:pt modelId="{548D9150-6C91-43AB-BC1F-7ED1438555C2}" type="pres">
      <dgm:prSet presAssocID="{3074FBB4-D721-47E7-A7A9-A20B10C0ABA4}" presName="node" presStyleLbl="node1" presStyleIdx="10" presStyleCnt="15">
        <dgm:presLayoutVars>
          <dgm:bulletEnabled val="1"/>
        </dgm:presLayoutVars>
      </dgm:prSet>
      <dgm:spPr/>
    </dgm:pt>
    <dgm:pt modelId="{4B9C1D49-082C-45FC-A720-85B8B542D559}" type="pres">
      <dgm:prSet presAssocID="{BD17F2E5-0686-4DC9-B4FF-CA6CD1941012}" presName="sibTrans" presStyleCnt="0"/>
      <dgm:spPr/>
    </dgm:pt>
    <dgm:pt modelId="{6BF26F6C-320F-4B6E-9E88-B8B5FEF8E19F}" type="pres">
      <dgm:prSet presAssocID="{024C9971-0FF7-4B30-ABFC-F2EF7E585F43}" presName="node" presStyleLbl="node1" presStyleIdx="11" presStyleCnt="15">
        <dgm:presLayoutVars>
          <dgm:bulletEnabled val="1"/>
        </dgm:presLayoutVars>
      </dgm:prSet>
      <dgm:spPr/>
    </dgm:pt>
    <dgm:pt modelId="{F38B1DD3-0734-438E-B51B-B7D9B4B5551E}" type="pres">
      <dgm:prSet presAssocID="{8B10D677-4A23-4C57-AF91-4CCE4E2BF6F4}" presName="sibTrans" presStyleCnt="0"/>
      <dgm:spPr/>
    </dgm:pt>
    <dgm:pt modelId="{EA935547-0957-4167-B060-8E9499E9FB17}" type="pres">
      <dgm:prSet presAssocID="{D20590CF-C3E0-452C-B150-56D5647A4AF4}" presName="node" presStyleLbl="node1" presStyleIdx="12" presStyleCnt="15">
        <dgm:presLayoutVars>
          <dgm:bulletEnabled val="1"/>
        </dgm:presLayoutVars>
      </dgm:prSet>
      <dgm:spPr/>
    </dgm:pt>
    <dgm:pt modelId="{5EEEB946-427B-4728-8FFA-D6FC9DECDFCB}" type="pres">
      <dgm:prSet presAssocID="{9155214B-2DF4-4705-A945-EBC93E549186}" presName="sibTrans" presStyleCnt="0"/>
      <dgm:spPr/>
    </dgm:pt>
    <dgm:pt modelId="{05EA864A-29BD-47C6-9266-8C647E75332F}" type="pres">
      <dgm:prSet presAssocID="{9A5E74D6-8362-4333-ACB3-21353BB51574}" presName="node" presStyleLbl="node1" presStyleIdx="13" presStyleCnt="15">
        <dgm:presLayoutVars>
          <dgm:bulletEnabled val="1"/>
        </dgm:presLayoutVars>
      </dgm:prSet>
      <dgm:spPr/>
    </dgm:pt>
    <dgm:pt modelId="{7587997F-5C34-488F-9AC6-6117A083C951}" type="pres">
      <dgm:prSet presAssocID="{F330A198-ACE8-41B9-ACD8-0A03044C3131}" presName="sibTrans" presStyleCnt="0"/>
      <dgm:spPr/>
    </dgm:pt>
    <dgm:pt modelId="{D2496DA8-AE1F-455A-9041-35F3A88F6B12}" type="pres">
      <dgm:prSet presAssocID="{384B9F6D-8522-4C83-84C3-DAC723B79068}" presName="node" presStyleLbl="node1" presStyleIdx="14" presStyleCnt="15">
        <dgm:presLayoutVars>
          <dgm:bulletEnabled val="1"/>
        </dgm:presLayoutVars>
      </dgm:prSet>
      <dgm:spPr>
        <a:prstGeom prst="rect">
          <a:avLst/>
        </a:prstGeom>
      </dgm:spPr>
    </dgm:pt>
  </dgm:ptLst>
  <dgm:cxnLst>
    <dgm:cxn modelId="{9A0EA501-B818-42A9-985A-E92914F21387}" type="presOf" srcId="{299257F5-57AD-4783-9D5B-AD94577E49B8}" destId="{32EF863C-BE57-45B0-A72D-5CBE6C4C199B}" srcOrd="0" destOrd="0" presId="urn:microsoft.com/office/officeart/2005/8/layout/default"/>
    <dgm:cxn modelId="{F9C9F501-E7CC-4C53-A367-DF43B975C391}" type="presOf" srcId="{06DC7DEB-1025-42A4-9BF0-09E20B797D8F}" destId="{A2FE65AA-4AE6-4F82-BB14-4720949092E8}" srcOrd="0" destOrd="0" presId="urn:microsoft.com/office/officeart/2005/8/layout/default"/>
    <dgm:cxn modelId="{66D10110-A7BB-4F96-A17A-661696057408}" srcId="{F2123D95-BD6E-4CA0-8E23-B306AD58BF3C}" destId="{06DC7DEB-1025-42A4-9BF0-09E20B797D8F}" srcOrd="6" destOrd="0" parTransId="{8958C2E9-A21D-4C53-B5E9-014830C7A519}" sibTransId="{A327D415-7EF9-4184-8730-46387D3D5A52}"/>
    <dgm:cxn modelId="{9BD46017-0A54-49B6-AC98-7BF7FAD49E36}" srcId="{F2123D95-BD6E-4CA0-8E23-B306AD58BF3C}" destId="{024C9971-0FF7-4B30-ABFC-F2EF7E585F43}" srcOrd="11" destOrd="0" parTransId="{EEDAF123-9609-40DC-ABD7-F76EFE6EB286}" sibTransId="{8B10D677-4A23-4C57-AF91-4CCE4E2BF6F4}"/>
    <dgm:cxn modelId="{97C10031-C587-448D-A7DC-BCA42DF7B8CC}" type="presOf" srcId="{089B81CF-764C-41BA-9ABC-3D6D9428E227}" destId="{057A23E2-459D-463C-84E8-0B609D5C36C4}" srcOrd="0" destOrd="0" presId="urn:microsoft.com/office/officeart/2005/8/layout/default"/>
    <dgm:cxn modelId="{DA40F95E-BEC9-42C2-9105-F61FA6BCDC98}" srcId="{F2123D95-BD6E-4CA0-8E23-B306AD58BF3C}" destId="{384B9F6D-8522-4C83-84C3-DAC723B79068}" srcOrd="14" destOrd="0" parTransId="{387919FE-BEAD-4702-A9AD-101651A11D82}" sibTransId="{D904B69A-4BB2-4756-8B3E-178E380373C5}"/>
    <dgm:cxn modelId="{127DAB46-13A5-4903-871C-F9E15614451C}" type="presOf" srcId="{FC28E251-2895-4B05-AA61-2A3F9E988BE4}" destId="{05CA7410-6C49-4E5F-93A2-0ECF1E18E48B}" srcOrd="0" destOrd="0" presId="urn:microsoft.com/office/officeart/2005/8/layout/default"/>
    <dgm:cxn modelId="{9B8E0349-3087-4D60-BAE9-E5F4E0597E55}" srcId="{F2123D95-BD6E-4CA0-8E23-B306AD58BF3C}" destId="{C7936439-243E-449A-BCCA-91008751B3AE}" srcOrd="8" destOrd="0" parTransId="{9D2384E0-F191-4845-B712-BD2FA3556DCF}" sibTransId="{F2E937BF-D4FC-496B-AF62-6F8609EE7D75}"/>
    <dgm:cxn modelId="{801C834C-4DB6-41C9-A061-41E579E288B8}" type="presOf" srcId="{384B9F6D-8522-4C83-84C3-DAC723B79068}" destId="{D2496DA8-AE1F-455A-9041-35F3A88F6B12}" srcOrd="0" destOrd="0" presId="urn:microsoft.com/office/officeart/2005/8/layout/default"/>
    <dgm:cxn modelId="{DEEBF06D-2228-46FE-8EB3-1D66F655F928}" srcId="{F2123D95-BD6E-4CA0-8E23-B306AD58BF3C}" destId="{9A5E74D6-8362-4333-ACB3-21353BB51574}" srcOrd="13" destOrd="0" parTransId="{74A54C84-941D-4D6E-AE02-37046FDA08B7}" sibTransId="{F330A198-ACE8-41B9-ACD8-0A03044C3131}"/>
    <dgm:cxn modelId="{F502096F-9690-46A5-A146-76FE6D8CBD9C}" type="presOf" srcId="{A301DB49-44FE-4CC1-8D4D-2471A8F5610B}" destId="{D631257B-7D7A-4996-A2F6-0774625E5643}" srcOrd="0" destOrd="0" presId="urn:microsoft.com/office/officeart/2005/8/layout/default"/>
    <dgm:cxn modelId="{6CA0E951-0C7A-4458-8B07-B888561E959D}" srcId="{F2123D95-BD6E-4CA0-8E23-B306AD58BF3C}" destId="{D20590CF-C3E0-452C-B150-56D5647A4AF4}" srcOrd="12" destOrd="0" parTransId="{9DBB5E75-317D-47A6-BC9A-F0120A5F4489}" sibTransId="{9155214B-2DF4-4705-A945-EBC93E549186}"/>
    <dgm:cxn modelId="{D6B68B75-78F9-42BD-AC34-98E13A125A31}" type="presOf" srcId="{C7936439-243E-449A-BCCA-91008751B3AE}" destId="{D5EA7A8A-4BD1-4017-A4B6-699A00CBC9F1}" srcOrd="0" destOrd="0" presId="urn:microsoft.com/office/officeart/2005/8/layout/default"/>
    <dgm:cxn modelId="{C195F475-CEC7-4801-9835-992F71C98660}" srcId="{F2123D95-BD6E-4CA0-8E23-B306AD58BF3C}" destId="{851AED09-6E92-4CA7-B15D-9615825877AB}" srcOrd="2" destOrd="0" parTransId="{E8BE457A-5D3F-4BE3-A27A-145BBEB7C465}" sibTransId="{AC15B372-0448-4054-92D7-102D3B94E717}"/>
    <dgm:cxn modelId="{21545A7B-C692-44B7-B0E8-ECCB56DCBA95}" type="presOf" srcId="{3074FBB4-D721-47E7-A7A9-A20B10C0ABA4}" destId="{548D9150-6C91-43AB-BC1F-7ED1438555C2}" srcOrd="0" destOrd="0" presId="urn:microsoft.com/office/officeart/2005/8/layout/default"/>
    <dgm:cxn modelId="{5BBB6186-5FC1-4CFA-9A74-47B574C1087C}" srcId="{F2123D95-BD6E-4CA0-8E23-B306AD58BF3C}" destId="{A301DB49-44FE-4CC1-8D4D-2471A8F5610B}" srcOrd="1" destOrd="0" parTransId="{7B293258-3B5A-4080-B9FD-EC8282580C80}" sibTransId="{5CE6B7FD-941A-43C6-936D-4E1DD220365E}"/>
    <dgm:cxn modelId="{F99D4C95-CF92-40B9-86E6-16115BED7E85}" type="presOf" srcId="{D20590CF-C3E0-452C-B150-56D5647A4AF4}" destId="{EA935547-0957-4167-B060-8E9499E9FB17}" srcOrd="0" destOrd="0" presId="urn:microsoft.com/office/officeart/2005/8/layout/default"/>
    <dgm:cxn modelId="{F831859D-5FE3-41DF-8973-70902D21C051}" type="presOf" srcId="{F2123D95-BD6E-4CA0-8E23-B306AD58BF3C}" destId="{CABE314D-D3C9-456D-8003-83AF79CD504F}" srcOrd="0" destOrd="0" presId="urn:microsoft.com/office/officeart/2005/8/layout/default"/>
    <dgm:cxn modelId="{A180D79E-6597-4F98-9666-9A594CCB2062}" srcId="{F2123D95-BD6E-4CA0-8E23-B306AD58BF3C}" destId="{D93380C8-D8DE-41E0-8211-482B3785BB40}" srcOrd="7" destOrd="0" parTransId="{3732499F-1F63-49EA-99F2-14465134141B}" sibTransId="{364473F9-88B5-4DA0-A671-682FB8DF87D3}"/>
    <dgm:cxn modelId="{FC9D4CA9-0E58-45BB-A276-D0759F9BA031}" srcId="{F2123D95-BD6E-4CA0-8E23-B306AD58BF3C}" destId="{3074FBB4-D721-47E7-A7A9-A20B10C0ABA4}" srcOrd="10" destOrd="0" parTransId="{DB5741E5-0058-496A-B101-37D88218DC16}" sibTransId="{BD17F2E5-0686-4DC9-B4FF-CA6CD1941012}"/>
    <dgm:cxn modelId="{BE5798B0-2C79-4CD1-A6D6-8C65A885AE06}" type="presOf" srcId="{024C9971-0FF7-4B30-ABFC-F2EF7E585F43}" destId="{6BF26F6C-320F-4B6E-9E88-B8B5FEF8E19F}" srcOrd="0" destOrd="0" presId="urn:microsoft.com/office/officeart/2005/8/layout/default"/>
    <dgm:cxn modelId="{D50135B3-9A02-497C-9D45-6EE7953DF891}" type="presOf" srcId="{18FF1ED0-EF3E-4BEB-95FF-32A9AD21E15F}" destId="{136F24FA-A60A-47A7-8090-1485F1FE5B65}" srcOrd="0" destOrd="0" presId="urn:microsoft.com/office/officeart/2005/8/layout/default"/>
    <dgm:cxn modelId="{434B4EC2-B067-4F37-AC86-4B80DD664353}" srcId="{F2123D95-BD6E-4CA0-8E23-B306AD58BF3C}" destId="{FC28E251-2895-4B05-AA61-2A3F9E988BE4}" srcOrd="3" destOrd="0" parTransId="{D52B6AF7-D082-47A6-B67B-637986623F45}" sibTransId="{98050A30-1B91-48F6-AB1B-BDA83F9CD500}"/>
    <dgm:cxn modelId="{ED5834CD-DB6C-4A65-BD2D-C6D0DBC51208}" type="presOf" srcId="{C25BC5B9-DD3B-41EC-B802-A3AE1535C4C1}" destId="{9C8D600F-8782-4061-B79F-30EEF989A5FC}" srcOrd="0" destOrd="0" presId="urn:microsoft.com/office/officeart/2005/8/layout/default"/>
    <dgm:cxn modelId="{C2C62CD3-8DF4-4E2F-89B6-7A6439C2793C}" type="presOf" srcId="{9A5E74D6-8362-4333-ACB3-21353BB51574}" destId="{05EA864A-29BD-47C6-9266-8C647E75332F}" srcOrd="0" destOrd="0" presId="urn:microsoft.com/office/officeart/2005/8/layout/default"/>
    <dgm:cxn modelId="{120FACD6-75AE-4B7B-A83B-0C0214A52B5D}" srcId="{F2123D95-BD6E-4CA0-8E23-B306AD58BF3C}" destId="{299257F5-57AD-4783-9D5B-AD94577E49B8}" srcOrd="5" destOrd="0" parTransId="{697E2587-B2D5-409C-A7F4-B4CCE77F356B}" sibTransId="{F458893F-D3FF-402F-A141-553AFDAFD733}"/>
    <dgm:cxn modelId="{06440FD7-8E6D-4E56-833F-96AC1CB5D58E}" type="presOf" srcId="{851AED09-6E92-4CA7-B15D-9615825877AB}" destId="{38E561AD-CE47-45E3-98F7-9A126C2821E9}" srcOrd="0" destOrd="0" presId="urn:microsoft.com/office/officeart/2005/8/layout/default"/>
    <dgm:cxn modelId="{549111E6-986D-4D5E-B36C-1E079C72EF8E}" srcId="{F2123D95-BD6E-4CA0-8E23-B306AD58BF3C}" destId="{C25BC5B9-DD3B-41EC-B802-A3AE1535C4C1}" srcOrd="4" destOrd="0" parTransId="{42D9F927-0311-4A26-B1EB-F452FD5C2047}" sibTransId="{D2E932AE-AA02-45F9-A5DC-01ED6EAC8940}"/>
    <dgm:cxn modelId="{AB27B4F8-2B17-47B1-B625-86B5A85A22AA}" type="presOf" srcId="{D93380C8-D8DE-41E0-8211-482B3785BB40}" destId="{3527C259-7AFA-4948-844C-040B30EF206A}" srcOrd="0" destOrd="0" presId="urn:microsoft.com/office/officeart/2005/8/layout/default"/>
    <dgm:cxn modelId="{3BA691FA-639A-4506-A354-AAC00BFB9E67}" srcId="{F2123D95-BD6E-4CA0-8E23-B306AD58BF3C}" destId="{18FF1ED0-EF3E-4BEB-95FF-32A9AD21E15F}" srcOrd="9" destOrd="0" parTransId="{6388C642-30D4-4D49-BDC8-72F9B660E96E}" sibTransId="{B8976098-CC66-41B1-AAFE-6514D770591F}"/>
    <dgm:cxn modelId="{FF2250FF-C54C-4146-872E-5CD01A6C5592}" srcId="{F2123D95-BD6E-4CA0-8E23-B306AD58BF3C}" destId="{089B81CF-764C-41BA-9ABC-3D6D9428E227}" srcOrd="0" destOrd="0" parTransId="{8C5E57FA-8B3C-47D5-86D8-646E450D0CB5}" sibTransId="{D5B036A1-1177-485C-8923-8519F0C1F063}"/>
    <dgm:cxn modelId="{060B496C-2EDA-45D2-B477-2DDA6D858A33}" type="presParOf" srcId="{CABE314D-D3C9-456D-8003-83AF79CD504F}" destId="{057A23E2-459D-463C-84E8-0B609D5C36C4}" srcOrd="0" destOrd="0" presId="urn:microsoft.com/office/officeart/2005/8/layout/default"/>
    <dgm:cxn modelId="{D8651086-16B8-4B82-A1DF-72756AB56970}" type="presParOf" srcId="{CABE314D-D3C9-456D-8003-83AF79CD504F}" destId="{8EC81E9E-1A66-413B-9C4B-50F6A7B8146C}" srcOrd="1" destOrd="0" presId="urn:microsoft.com/office/officeart/2005/8/layout/default"/>
    <dgm:cxn modelId="{E242632D-77BF-4911-B9E1-BF5DF1C75F73}" type="presParOf" srcId="{CABE314D-D3C9-456D-8003-83AF79CD504F}" destId="{D631257B-7D7A-4996-A2F6-0774625E5643}" srcOrd="2" destOrd="0" presId="urn:microsoft.com/office/officeart/2005/8/layout/default"/>
    <dgm:cxn modelId="{AF2E25D9-2711-42FA-BCDB-944F772E933E}" type="presParOf" srcId="{CABE314D-D3C9-456D-8003-83AF79CD504F}" destId="{69B88F8B-C3F9-4BFC-9845-3962EAC9B5E5}" srcOrd="3" destOrd="0" presId="urn:microsoft.com/office/officeart/2005/8/layout/default"/>
    <dgm:cxn modelId="{91D1FB75-EE4D-463C-8431-2B74DBE83FB8}" type="presParOf" srcId="{CABE314D-D3C9-456D-8003-83AF79CD504F}" destId="{38E561AD-CE47-45E3-98F7-9A126C2821E9}" srcOrd="4" destOrd="0" presId="urn:microsoft.com/office/officeart/2005/8/layout/default"/>
    <dgm:cxn modelId="{C2A4329F-E3DE-48D3-B0CC-298A05A2322B}" type="presParOf" srcId="{CABE314D-D3C9-456D-8003-83AF79CD504F}" destId="{C6ADCE5C-CA33-4127-9C5F-F3716D176639}" srcOrd="5" destOrd="0" presId="urn:microsoft.com/office/officeart/2005/8/layout/default"/>
    <dgm:cxn modelId="{8AF06F88-8E89-404D-891D-C1A8396A758E}" type="presParOf" srcId="{CABE314D-D3C9-456D-8003-83AF79CD504F}" destId="{05CA7410-6C49-4E5F-93A2-0ECF1E18E48B}" srcOrd="6" destOrd="0" presId="urn:microsoft.com/office/officeart/2005/8/layout/default"/>
    <dgm:cxn modelId="{AA1738C0-68FC-4435-9F53-D7F78A8CC00B}" type="presParOf" srcId="{CABE314D-D3C9-456D-8003-83AF79CD504F}" destId="{24E77396-C4FD-411E-9DED-F381988483CD}" srcOrd="7" destOrd="0" presId="urn:microsoft.com/office/officeart/2005/8/layout/default"/>
    <dgm:cxn modelId="{12EA68F8-E052-4E04-90E8-CA40268482BC}" type="presParOf" srcId="{CABE314D-D3C9-456D-8003-83AF79CD504F}" destId="{9C8D600F-8782-4061-B79F-30EEF989A5FC}" srcOrd="8" destOrd="0" presId="urn:microsoft.com/office/officeart/2005/8/layout/default"/>
    <dgm:cxn modelId="{B5D60EAA-F51C-4EF4-8FA5-88016B3E5C2B}" type="presParOf" srcId="{CABE314D-D3C9-456D-8003-83AF79CD504F}" destId="{867AED3B-AB5F-4F10-BD6E-654042408E69}" srcOrd="9" destOrd="0" presId="urn:microsoft.com/office/officeart/2005/8/layout/default"/>
    <dgm:cxn modelId="{432E4CE2-B100-4C42-8811-BC04FC554A68}" type="presParOf" srcId="{CABE314D-D3C9-456D-8003-83AF79CD504F}" destId="{32EF863C-BE57-45B0-A72D-5CBE6C4C199B}" srcOrd="10" destOrd="0" presId="urn:microsoft.com/office/officeart/2005/8/layout/default"/>
    <dgm:cxn modelId="{84A59B25-C695-4CD3-AA47-C5571F8BCC61}" type="presParOf" srcId="{CABE314D-D3C9-456D-8003-83AF79CD504F}" destId="{EC988C74-C60C-48D8-8B84-68ADE2BB19AD}" srcOrd="11" destOrd="0" presId="urn:microsoft.com/office/officeart/2005/8/layout/default"/>
    <dgm:cxn modelId="{8DE90B8C-A140-42EA-B06A-88C894293631}" type="presParOf" srcId="{CABE314D-D3C9-456D-8003-83AF79CD504F}" destId="{A2FE65AA-4AE6-4F82-BB14-4720949092E8}" srcOrd="12" destOrd="0" presId="urn:microsoft.com/office/officeart/2005/8/layout/default"/>
    <dgm:cxn modelId="{AC234ED0-7075-491E-A8F8-1E1A44C0278E}" type="presParOf" srcId="{CABE314D-D3C9-456D-8003-83AF79CD504F}" destId="{8B9EADCF-3513-4AF1-939D-6D34C834080F}" srcOrd="13" destOrd="0" presId="urn:microsoft.com/office/officeart/2005/8/layout/default"/>
    <dgm:cxn modelId="{ACC8DE1A-E4E9-45CF-8FE5-5FC3FF484050}" type="presParOf" srcId="{CABE314D-D3C9-456D-8003-83AF79CD504F}" destId="{3527C259-7AFA-4948-844C-040B30EF206A}" srcOrd="14" destOrd="0" presId="urn:microsoft.com/office/officeart/2005/8/layout/default"/>
    <dgm:cxn modelId="{230DFE8C-534D-408F-99AB-95A4B2F1E7CF}" type="presParOf" srcId="{CABE314D-D3C9-456D-8003-83AF79CD504F}" destId="{E260A471-42A3-41F0-BA49-AB3E3F1E5296}" srcOrd="15" destOrd="0" presId="urn:microsoft.com/office/officeart/2005/8/layout/default"/>
    <dgm:cxn modelId="{3D575B08-9BD0-4277-A463-DF671C053FC8}" type="presParOf" srcId="{CABE314D-D3C9-456D-8003-83AF79CD504F}" destId="{D5EA7A8A-4BD1-4017-A4B6-699A00CBC9F1}" srcOrd="16" destOrd="0" presId="urn:microsoft.com/office/officeart/2005/8/layout/default"/>
    <dgm:cxn modelId="{3D53DB3D-F734-4767-AECF-69E994CAC548}" type="presParOf" srcId="{CABE314D-D3C9-456D-8003-83AF79CD504F}" destId="{7BF46235-D98B-438F-A87A-4A461A6FD611}" srcOrd="17" destOrd="0" presId="urn:microsoft.com/office/officeart/2005/8/layout/default"/>
    <dgm:cxn modelId="{258F9260-81BC-4B2A-9055-782865D8F42F}" type="presParOf" srcId="{CABE314D-D3C9-456D-8003-83AF79CD504F}" destId="{136F24FA-A60A-47A7-8090-1485F1FE5B65}" srcOrd="18" destOrd="0" presId="urn:microsoft.com/office/officeart/2005/8/layout/default"/>
    <dgm:cxn modelId="{13FD36B6-3BAD-43D4-A874-85C6C99E7316}" type="presParOf" srcId="{CABE314D-D3C9-456D-8003-83AF79CD504F}" destId="{F98D23E3-63F0-45AA-A588-B7BF58372CFA}" srcOrd="19" destOrd="0" presId="urn:microsoft.com/office/officeart/2005/8/layout/default"/>
    <dgm:cxn modelId="{EF8224A8-428C-4D64-935C-CA2F57950D67}" type="presParOf" srcId="{CABE314D-D3C9-456D-8003-83AF79CD504F}" destId="{548D9150-6C91-43AB-BC1F-7ED1438555C2}" srcOrd="20" destOrd="0" presId="urn:microsoft.com/office/officeart/2005/8/layout/default"/>
    <dgm:cxn modelId="{109231C2-BAF5-4066-A006-6D17D6192037}" type="presParOf" srcId="{CABE314D-D3C9-456D-8003-83AF79CD504F}" destId="{4B9C1D49-082C-45FC-A720-85B8B542D559}" srcOrd="21" destOrd="0" presId="urn:microsoft.com/office/officeart/2005/8/layout/default"/>
    <dgm:cxn modelId="{A320313D-FD3D-4DC0-85DC-4E5BC93C156E}" type="presParOf" srcId="{CABE314D-D3C9-456D-8003-83AF79CD504F}" destId="{6BF26F6C-320F-4B6E-9E88-B8B5FEF8E19F}" srcOrd="22" destOrd="0" presId="urn:microsoft.com/office/officeart/2005/8/layout/default"/>
    <dgm:cxn modelId="{D4E0EB2A-CEFA-4E39-96B2-8A6694DF2A83}" type="presParOf" srcId="{CABE314D-D3C9-456D-8003-83AF79CD504F}" destId="{F38B1DD3-0734-438E-B51B-B7D9B4B5551E}" srcOrd="23" destOrd="0" presId="urn:microsoft.com/office/officeart/2005/8/layout/default"/>
    <dgm:cxn modelId="{51D716DF-25F5-4277-87EB-589EDE4A61E9}" type="presParOf" srcId="{CABE314D-D3C9-456D-8003-83AF79CD504F}" destId="{EA935547-0957-4167-B060-8E9499E9FB17}" srcOrd="24" destOrd="0" presId="urn:microsoft.com/office/officeart/2005/8/layout/default"/>
    <dgm:cxn modelId="{2EBD7E37-658B-44A2-9ED6-2A4A5D5128B5}" type="presParOf" srcId="{CABE314D-D3C9-456D-8003-83AF79CD504F}" destId="{5EEEB946-427B-4728-8FFA-D6FC9DECDFCB}" srcOrd="25" destOrd="0" presId="urn:microsoft.com/office/officeart/2005/8/layout/default"/>
    <dgm:cxn modelId="{25486304-7FFB-48F9-B5CA-F0567587643E}" type="presParOf" srcId="{CABE314D-D3C9-456D-8003-83AF79CD504F}" destId="{05EA864A-29BD-47C6-9266-8C647E75332F}" srcOrd="26" destOrd="0" presId="urn:microsoft.com/office/officeart/2005/8/layout/default"/>
    <dgm:cxn modelId="{E087BAF9-7B9F-4E66-8AC7-B19EACD8BE7D}" type="presParOf" srcId="{CABE314D-D3C9-456D-8003-83AF79CD504F}" destId="{7587997F-5C34-488F-9AC6-6117A083C951}" srcOrd="27" destOrd="0" presId="urn:microsoft.com/office/officeart/2005/8/layout/default"/>
    <dgm:cxn modelId="{E16636C0-B135-41A5-B4EB-F164CAA6FB09}" type="presParOf" srcId="{CABE314D-D3C9-456D-8003-83AF79CD504F}" destId="{D2496DA8-AE1F-455A-9041-35F3A88F6B12}"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A5E03D-A731-4913-B199-D92524AFC230}" type="doc">
      <dgm:prSet loTypeId="urn:microsoft.com/office/officeart/2005/8/layout/lProcess2" loCatId="list" qsTypeId="urn:microsoft.com/office/officeart/2005/8/quickstyle/simple1" qsCatId="simple" csTypeId="urn:microsoft.com/office/officeart/2005/8/colors/accent3_4" csCatId="accent3" phldr="1"/>
      <dgm:spPr/>
      <dgm:t>
        <a:bodyPr/>
        <a:lstStyle/>
        <a:p>
          <a:endParaRPr lang="fr-FR"/>
        </a:p>
      </dgm:t>
    </dgm:pt>
    <dgm:pt modelId="{0021F373-CCA3-4541-976D-19D88750DC20}">
      <dgm:prSet phldrT="[Texte]"/>
      <dgm:spPr/>
      <dgm:t>
        <a:bodyPr/>
        <a:lstStyle/>
        <a:p>
          <a:r>
            <a:rPr lang="fr-FR" dirty="0"/>
            <a:t>1</a:t>
          </a:r>
        </a:p>
      </dgm:t>
    </dgm:pt>
    <dgm:pt modelId="{98BE0396-1FC5-4282-B178-55111E41FA22}" type="parTrans" cxnId="{F49C3EA5-0986-4E1B-81AB-CBE99C3EA297}">
      <dgm:prSet/>
      <dgm:spPr/>
      <dgm:t>
        <a:bodyPr/>
        <a:lstStyle/>
        <a:p>
          <a:endParaRPr lang="fr-FR"/>
        </a:p>
      </dgm:t>
    </dgm:pt>
    <dgm:pt modelId="{5D386DF4-DC92-47A2-95D7-C35AD094F8F7}" type="sibTrans" cxnId="{F49C3EA5-0986-4E1B-81AB-CBE99C3EA297}">
      <dgm:prSet/>
      <dgm:spPr/>
      <dgm:t>
        <a:bodyPr/>
        <a:lstStyle/>
        <a:p>
          <a:endParaRPr lang="fr-FR"/>
        </a:p>
      </dgm:t>
    </dgm:pt>
    <dgm:pt modelId="{96F1E7B6-35B8-4430-8E23-6998CD265815}">
      <dgm:prSet phldrT="[Texte]" custT="1"/>
      <dgm:spPr/>
      <dgm:t>
        <a:bodyPr/>
        <a:lstStyle/>
        <a:p>
          <a:pPr>
            <a:buClrTx/>
            <a:buSzTx/>
            <a:buFont typeface="Wingdings" panose="05000000000000000000" pitchFamily="2" charset="2"/>
            <a:buChar char="Ø"/>
          </a:pPr>
          <a:r>
            <a:rPr kumimoji="0" lang="fr-FR" sz="1200" b="1" i="0" u="none" strike="noStrike" cap="none" spc="0" normalizeH="0" baseline="0" noProof="0" dirty="0">
              <a:ln/>
              <a:effectLst/>
              <a:uLnTx/>
              <a:uFillTx/>
              <a:latin typeface="Calibri" panose="020F0502020204030204" pitchFamily="34" charset="0"/>
              <a:ea typeface="+mn-ea"/>
              <a:cs typeface="+mn-cs"/>
            </a:rPr>
            <a:t>Un parc atypique où les enjeux sociaux et environnementaux sont décuplés</a:t>
          </a:r>
          <a:endParaRPr lang="fr-FR" sz="1200" dirty="0"/>
        </a:p>
      </dgm:t>
    </dgm:pt>
    <dgm:pt modelId="{4E7FC80E-29BE-436A-ACDA-05E5FCFDD71F}" type="parTrans" cxnId="{C4C31559-8067-47B4-A3EA-CF4207B2E192}">
      <dgm:prSet/>
      <dgm:spPr/>
      <dgm:t>
        <a:bodyPr/>
        <a:lstStyle/>
        <a:p>
          <a:endParaRPr lang="fr-FR"/>
        </a:p>
      </dgm:t>
    </dgm:pt>
    <dgm:pt modelId="{93DFB143-D424-4DDE-A532-8F5410A21BA5}" type="sibTrans" cxnId="{C4C31559-8067-47B4-A3EA-CF4207B2E192}">
      <dgm:prSet/>
      <dgm:spPr/>
      <dgm:t>
        <a:bodyPr/>
        <a:lstStyle/>
        <a:p>
          <a:endParaRPr lang="fr-FR"/>
        </a:p>
      </dgm:t>
    </dgm:pt>
    <dgm:pt modelId="{D664CC4B-8885-487B-91A9-024B7FFB534B}">
      <dgm:prSet phldrT="[Texte]" custT="1"/>
      <dgm:spPr/>
      <dgm:t>
        <a:bodyPr/>
        <a:lstStyle/>
        <a:p>
          <a:pPr>
            <a:buClrTx/>
            <a:buSzTx/>
            <a:buFont typeface="Wingdings" panose="05000000000000000000" pitchFamily="2" charset="2"/>
            <a:buChar char="Ø"/>
          </a:pPr>
          <a:r>
            <a:rPr kumimoji="0" lang="fr-FR" sz="1200" b="1" i="0" u="none" strike="noStrike" cap="none" spc="0" normalizeH="0" baseline="0" noProof="0">
              <a:ln/>
              <a:effectLst/>
              <a:uLnTx/>
              <a:uFillTx/>
              <a:latin typeface="Calibri" panose="020F0502020204030204" pitchFamily="34" charset="0"/>
              <a:ea typeface="+mn-ea"/>
              <a:cs typeface="+mn-cs"/>
            </a:rPr>
            <a:t>« </a:t>
          </a:r>
          <a:r>
            <a:rPr kumimoji="0" lang="fr-FR" sz="1200" b="1" i="1" u="none" strike="noStrike" cap="none" spc="0" normalizeH="0" baseline="0" noProof="0">
              <a:ln/>
              <a:effectLst/>
              <a:uLnTx/>
              <a:uFillTx/>
              <a:latin typeface="Calibri" panose="020F0502020204030204" pitchFamily="34" charset="0"/>
              <a:ea typeface="+mn-ea"/>
              <a:cs typeface="+mn-cs"/>
            </a:rPr>
            <a:t>Effet ciseau </a:t>
          </a:r>
          <a:r>
            <a:rPr kumimoji="0" lang="fr-FR" sz="1200" b="1" i="0" u="none" strike="noStrike" cap="none" spc="0" normalizeH="0" baseline="0" noProof="0">
              <a:ln/>
              <a:effectLst/>
              <a:uLnTx/>
              <a:uFillTx/>
              <a:latin typeface="Calibri" panose="020F0502020204030204" pitchFamily="34" charset="0"/>
              <a:ea typeface="+mn-ea"/>
              <a:cs typeface="+mn-cs"/>
            </a:rPr>
            <a:t>» : moyens à dispositions fragilisés VS échéances réglementaires</a:t>
          </a:r>
          <a:endParaRPr lang="fr-FR" sz="1200" dirty="0"/>
        </a:p>
      </dgm:t>
    </dgm:pt>
    <dgm:pt modelId="{A0C06A2E-9076-458B-B00A-58EE11DB3D65}" type="parTrans" cxnId="{F80075EC-FFEC-44BA-A8FD-FF3D76C37803}">
      <dgm:prSet/>
      <dgm:spPr/>
      <dgm:t>
        <a:bodyPr/>
        <a:lstStyle/>
        <a:p>
          <a:endParaRPr lang="fr-FR"/>
        </a:p>
      </dgm:t>
    </dgm:pt>
    <dgm:pt modelId="{1BD4D687-EA46-49A6-BCD9-91FADEB57F85}" type="sibTrans" cxnId="{F80075EC-FFEC-44BA-A8FD-FF3D76C37803}">
      <dgm:prSet/>
      <dgm:spPr/>
      <dgm:t>
        <a:bodyPr/>
        <a:lstStyle/>
        <a:p>
          <a:endParaRPr lang="fr-FR"/>
        </a:p>
      </dgm:t>
    </dgm:pt>
    <dgm:pt modelId="{6B8082D6-D49D-4E4E-A16B-A80BFA5E3949}">
      <dgm:prSet phldrT="[Texte]" custT="1"/>
      <dgm:spPr/>
      <dgm:t>
        <a:bodyPr/>
        <a:lstStyle/>
        <a:p>
          <a:pPr>
            <a:buClrTx/>
            <a:buSzTx/>
            <a:buFont typeface="Wingdings" panose="05000000000000000000" pitchFamily="2" charset="2"/>
            <a:buChar char="Ø"/>
          </a:pPr>
          <a:r>
            <a:rPr kumimoji="0" lang="fr-FR" sz="1200" b="1" i="0" u="none" strike="noStrike" cap="none" spc="0" normalizeH="0" baseline="0" noProof="0">
              <a:ln/>
              <a:effectLst/>
              <a:uLnTx/>
              <a:uFillTx/>
              <a:latin typeface="Calibri" panose="020F0502020204030204" pitchFamily="34" charset="0"/>
              <a:ea typeface="+mn-ea"/>
              <a:cs typeface="+mn-cs"/>
            </a:rPr>
            <a:t>Une détermination à faire : positionnement du Mouvement Hlm sur une trajectoire SNBC compatible, fruit d’un compromis et sous réserve de moyens</a:t>
          </a:r>
          <a:endParaRPr lang="fr-FR" sz="1200" dirty="0"/>
        </a:p>
      </dgm:t>
    </dgm:pt>
    <dgm:pt modelId="{291616CB-1AE2-48D3-9519-BB8F9A14B92C}" type="parTrans" cxnId="{FB05D36E-EBC5-4AA3-A361-9D16B0500DE3}">
      <dgm:prSet/>
      <dgm:spPr/>
      <dgm:t>
        <a:bodyPr/>
        <a:lstStyle/>
        <a:p>
          <a:endParaRPr lang="fr-FR"/>
        </a:p>
      </dgm:t>
    </dgm:pt>
    <dgm:pt modelId="{F2739F73-3FFB-431B-833D-C1DDA78B84B1}" type="sibTrans" cxnId="{FB05D36E-EBC5-4AA3-A361-9D16B0500DE3}">
      <dgm:prSet/>
      <dgm:spPr/>
      <dgm:t>
        <a:bodyPr/>
        <a:lstStyle/>
        <a:p>
          <a:endParaRPr lang="fr-FR"/>
        </a:p>
      </dgm:t>
    </dgm:pt>
    <dgm:pt modelId="{4AF56B64-929B-4676-B190-563AE5776EC6}">
      <dgm:prSet phldrT="[Texte]" custT="1"/>
      <dgm:spPr/>
      <dgm:t>
        <a:bodyPr/>
        <a:lstStyle/>
        <a:p>
          <a:pPr>
            <a:buClrTx/>
            <a:buSzTx/>
            <a:buFont typeface="Wingdings" panose="05000000000000000000" pitchFamily="2" charset="2"/>
            <a:buChar char="Ø"/>
          </a:pPr>
          <a:r>
            <a:rPr kumimoji="0" lang="fr-FR" sz="1200" b="1" i="0" u="none" strike="noStrike" cap="none" spc="0" normalizeH="0" baseline="0" noProof="0">
              <a:ln/>
              <a:effectLst/>
              <a:uLnTx/>
              <a:uFillTx/>
              <a:latin typeface="Calibri" panose="020F0502020204030204" pitchFamily="34" charset="0"/>
              <a:ea typeface="+mn-ea"/>
              <a:cs typeface="+mn-cs"/>
            </a:rPr>
            <a:t>Un constat : seuls il sera impossible de mettre en œuvre cette trajectoire</a:t>
          </a:r>
          <a:endParaRPr lang="fr-FR" sz="1200" dirty="0"/>
        </a:p>
      </dgm:t>
    </dgm:pt>
    <dgm:pt modelId="{9312F008-66DD-4637-AFC2-4802B861FED7}" type="parTrans" cxnId="{982F741C-626E-4F76-8EC4-8A9FC07905F6}">
      <dgm:prSet/>
      <dgm:spPr/>
      <dgm:t>
        <a:bodyPr/>
        <a:lstStyle/>
        <a:p>
          <a:endParaRPr lang="fr-FR"/>
        </a:p>
      </dgm:t>
    </dgm:pt>
    <dgm:pt modelId="{488779FB-4114-4B8B-ABDF-65965CD6B07C}" type="sibTrans" cxnId="{982F741C-626E-4F76-8EC4-8A9FC07905F6}">
      <dgm:prSet/>
      <dgm:spPr/>
      <dgm:t>
        <a:bodyPr/>
        <a:lstStyle/>
        <a:p>
          <a:endParaRPr lang="fr-FR"/>
        </a:p>
      </dgm:t>
    </dgm:pt>
    <dgm:pt modelId="{3D667965-6EB9-4204-96E2-89F6665E28D3}">
      <dgm:prSet phldrT="[Texte]"/>
      <dgm:spPr/>
      <dgm:t>
        <a:bodyPr/>
        <a:lstStyle/>
        <a:p>
          <a:r>
            <a:rPr lang="fr-FR" dirty="0"/>
            <a:t>5</a:t>
          </a:r>
        </a:p>
      </dgm:t>
    </dgm:pt>
    <dgm:pt modelId="{03E70130-866C-4B83-B803-3D7F356D4D2A}" type="parTrans" cxnId="{6ACCA03F-5982-49F9-9894-F4E0353ED0E6}">
      <dgm:prSet/>
      <dgm:spPr/>
      <dgm:t>
        <a:bodyPr/>
        <a:lstStyle/>
        <a:p>
          <a:endParaRPr lang="fr-FR"/>
        </a:p>
      </dgm:t>
    </dgm:pt>
    <dgm:pt modelId="{FD0F54CA-F417-45A6-BB9C-6BDABBA5FDCD}" type="sibTrans" cxnId="{6ACCA03F-5982-49F9-9894-F4E0353ED0E6}">
      <dgm:prSet/>
      <dgm:spPr/>
      <dgm:t>
        <a:bodyPr/>
        <a:lstStyle/>
        <a:p>
          <a:endParaRPr lang="fr-FR"/>
        </a:p>
      </dgm:t>
    </dgm:pt>
    <dgm:pt modelId="{BB0C09C0-AAA3-4377-850E-E6692DFEA691}">
      <dgm:prSet phldrT="[Texte]" custT="1"/>
      <dgm:spPr/>
      <dgm:t>
        <a:bodyPr/>
        <a:lstStyle/>
        <a:p>
          <a:pPr>
            <a:buClrTx/>
            <a:buSzTx/>
            <a:buFont typeface="Wingdings" panose="05000000000000000000" pitchFamily="2" charset="2"/>
            <a:buChar char="Ø"/>
          </a:pPr>
          <a:r>
            <a:rPr kumimoji="0" lang="fr-FR" sz="1200" b="1" i="0" u="none" strike="noStrike" cap="none" spc="0" normalizeH="0" baseline="0" noProof="0" dirty="0">
              <a:ln/>
              <a:effectLst/>
              <a:uLnTx/>
              <a:uFillTx/>
              <a:latin typeface="Calibri" panose="020F0502020204030204" pitchFamily="34" charset="0"/>
              <a:ea typeface="+mn-ea"/>
              <a:cs typeface="+mn-cs"/>
            </a:rPr>
            <a:t>Clés de réussites pour la mise en œuvre d’une telle stratégie : changer d’échelle en termes de solutions et obtenir le concours de tous les parties prenantes</a:t>
          </a:r>
          <a:endParaRPr lang="fr-FR" sz="1200" dirty="0"/>
        </a:p>
      </dgm:t>
    </dgm:pt>
    <dgm:pt modelId="{9E5C6B43-2FF2-4021-8384-E90E33E8F040}" type="parTrans" cxnId="{3524FFD9-2A87-4DB8-A5AE-5826854BB33C}">
      <dgm:prSet/>
      <dgm:spPr/>
      <dgm:t>
        <a:bodyPr/>
        <a:lstStyle/>
        <a:p>
          <a:endParaRPr lang="fr-FR"/>
        </a:p>
      </dgm:t>
    </dgm:pt>
    <dgm:pt modelId="{431F2E00-D344-4566-AB19-2978AF9C8240}" type="sibTrans" cxnId="{3524FFD9-2A87-4DB8-A5AE-5826854BB33C}">
      <dgm:prSet/>
      <dgm:spPr/>
      <dgm:t>
        <a:bodyPr/>
        <a:lstStyle/>
        <a:p>
          <a:endParaRPr lang="fr-FR"/>
        </a:p>
      </dgm:t>
    </dgm:pt>
    <dgm:pt modelId="{9B90BE72-D530-46E5-88EA-D3FD874DF9AD}">
      <dgm:prSet/>
      <dgm:spPr/>
      <dgm:t>
        <a:bodyPr/>
        <a:lstStyle/>
        <a:p>
          <a:r>
            <a:rPr kumimoji="0" lang="fr-FR" b="1" i="0" u="none" strike="noStrike" cap="none" spc="0" normalizeH="0" baseline="0" noProof="0" dirty="0">
              <a:ln/>
              <a:effectLst/>
              <a:uLnTx/>
              <a:uFillTx/>
              <a:latin typeface="Calibri" panose="020F0502020204030204" pitchFamily="34" charset="0"/>
              <a:ea typeface="+mn-ea"/>
              <a:cs typeface="+mn-cs"/>
            </a:rPr>
            <a:t>2</a:t>
          </a:r>
        </a:p>
      </dgm:t>
    </dgm:pt>
    <dgm:pt modelId="{68D0E95D-248D-4F1F-81C7-365F4C6F95C8}" type="parTrans" cxnId="{87A72D9E-8C91-40D1-9581-DB7BEF8DD7C0}">
      <dgm:prSet/>
      <dgm:spPr/>
      <dgm:t>
        <a:bodyPr/>
        <a:lstStyle/>
        <a:p>
          <a:endParaRPr lang="fr-FR"/>
        </a:p>
      </dgm:t>
    </dgm:pt>
    <dgm:pt modelId="{5217616D-BA28-4875-8A4E-269C1596D840}" type="sibTrans" cxnId="{87A72D9E-8C91-40D1-9581-DB7BEF8DD7C0}">
      <dgm:prSet/>
      <dgm:spPr/>
      <dgm:t>
        <a:bodyPr/>
        <a:lstStyle/>
        <a:p>
          <a:endParaRPr lang="fr-FR"/>
        </a:p>
      </dgm:t>
    </dgm:pt>
    <dgm:pt modelId="{0B92E3F7-1553-4483-9447-C342E1C14B97}">
      <dgm:prSet/>
      <dgm:spPr/>
      <dgm:t>
        <a:bodyPr/>
        <a:lstStyle/>
        <a:p>
          <a:r>
            <a:rPr kumimoji="0" lang="fr-FR" b="1" i="0" u="none" strike="noStrike" cap="none" spc="0" normalizeH="0" baseline="0" noProof="0">
              <a:ln/>
              <a:effectLst/>
              <a:uLnTx/>
              <a:uFillTx/>
              <a:latin typeface="Calibri" panose="020F0502020204030204" pitchFamily="34" charset="0"/>
              <a:ea typeface="+mn-ea"/>
              <a:cs typeface="+mn-cs"/>
            </a:rPr>
            <a:t>3</a:t>
          </a:r>
          <a:endParaRPr kumimoji="0" lang="fr-FR" b="1" i="0" u="none" strike="noStrike" cap="none" spc="0" normalizeH="0" baseline="0" noProof="0" dirty="0">
            <a:ln/>
            <a:effectLst/>
            <a:uLnTx/>
            <a:uFillTx/>
            <a:latin typeface="Calibri" panose="020F0502020204030204" pitchFamily="34" charset="0"/>
            <a:ea typeface="+mn-ea"/>
            <a:cs typeface="+mn-cs"/>
          </a:endParaRPr>
        </a:p>
      </dgm:t>
    </dgm:pt>
    <dgm:pt modelId="{B5C76E38-5214-48D5-8ECB-C850BB357C09}" type="parTrans" cxnId="{A1079BA8-2A44-4CA9-8985-9045BF8FE8E5}">
      <dgm:prSet/>
      <dgm:spPr/>
      <dgm:t>
        <a:bodyPr/>
        <a:lstStyle/>
        <a:p>
          <a:endParaRPr lang="fr-FR"/>
        </a:p>
      </dgm:t>
    </dgm:pt>
    <dgm:pt modelId="{643A1841-C698-4BA4-B225-3F777AAF6353}" type="sibTrans" cxnId="{A1079BA8-2A44-4CA9-8985-9045BF8FE8E5}">
      <dgm:prSet/>
      <dgm:spPr/>
      <dgm:t>
        <a:bodyPr/>
        <a:lstStyle/>
        <a:p>
          <a:endParaRPr lang="fr-FR"/>
        </a:p>
      </dgm:t>
    </dgm:pt>
    <dgm:pt modelId="{F14AFC79-E524-4577-BC8E-11A714D6545C}">
      <dgm:prSet/>
      <dgm:spPr/>
      <dgm:t>
        <a:bodyPr/>
        <a:lstStyle/>
        <a:p>
          <a:r>
            <a:rPr kumimoji="0" lang="fr-FR" b="1" i="0" u="none" strike="noStrike" cap="none" spc="0" normalizeH="0" baseline="0" noProof="0">
              <a:ln/>
              <a:effectLst/>
              <a:uLnTx/>
              <a:uFillTx/>
              <a:latin typeface="Calibri" panose="020F0502020204030204" pitchFamily="34" charset="0"/>
              <a:ea typeface="+mn-ea"/>
              <a:cs typeface="+mn-cs"/>
            </a:rPr>
            <a:t>4</a:t>
          </a:r>
          <a:endParaRPr kumimoji="0" lang="fr-FR" b="1" i="0" u="none" strike="noStrike" cap="none" spc="0" normalizeH="0" baseline="0" noProof="0" dirty="0">
            <a:ln/>
            <a:effectLst/>
            <a:uLnTx/>
            <a:uFillTx/>
            <a:latin typeface="Calibri" panose="020F0502020204030204" pitchFamily="34" charset="0"/>
            <a:ea typeface="+mn-ea"/>
            <a:cs typeface="+mn-cs"/>
          </a:endParaRPr>
        </a:p>
      </dgm:t>
    </dgm:pt>
    <dgm:pt modelId="{FA3589C5-0F6E-4E49-9466-2390F2C26242}" type="parTrans" cxnId="{8819F68C-5788-4B29-89E1-56D26D4E2349}">
      <dgm:prSet/>
      <dgm:spPr/>
      <dgm:t>
        <a:bodyPr/>
        <a:lstStyle/>
        <a:p>
          <a:endParaRPr lang="fr-FR"/>
        </a:p>
      </dgm:t>
    </dgm:pt>
    <dgm:pt modelId="{0FD964E7-36EE-426E-A1CB-8011E498A595}" type="sibTrans" cxnId="{8819F68C-5788-4B29-89E1-56D26D4E2349}">
      <dgm:prSet/>
      <dgm:spPr/>
      <dgm:t>
        <a:bodyPr/>
        <a:lstStyle/>
        <a:p>
          <a:endParaRPr lang="fr-FR"/>
        </a:p>
      </dgm:t>
    </dgm:pt>
    <dgm:pt modelId="{6E776D1D-0639-4274-B24B-5B816115BDDA}" type="pres">
      <dgm:prSet presAssocID="{F1A5E03D-A731-4913-B199-D92524AFC230}" presName="theList" presStyleCnt="0">
        <dgm:presLayoutVars>
          <dgm:dir/>
          <dgm:animLvl val="lvl"/>
          <dgm:resizeHandles val="exact"/>
        </dgm:presLayoutVars>
      </dgm:prSet>
      <dgm:spPr/>
    </dgm:pt>
    <dgm:pt modelId="{C6536495-427E-4407-9A47-A5E800CF2ED2}" type="pres">
      <dgm:prSet presAssocID="{0021F373-CCA3-4541-976D-19D88750DC20}" presName="compNode" presStyleCnt="0"/>
      <dgm:spPr/>
    </dgm:pt>
    <dgm:pt modelId="{90562DD6-F023-4EA0-ACF4-69CBC3BAA0FB}" type="pres">
      <dgm:prSet presAssocID="{0021F373-CCA3-4541-976D-19D88750DC20}" presName="aNode" presStyleLbl="bgShp" presStyleIdx="0" presStyleCnt="5"/>
      <dgm:spPr/>
    </dgm:pt>
    <dgm:pt modelId="{661FF9A6-6EE1-416F-9A82-D9D4AAAAAA29}" type="pres">
      <dgm:prSet presAssocID="{0021F373-CCA3-4541-976D-19D88750DC20}" presName="textNode" presStyleLbl="bgShp" presStyleIdx="0" presStyleCnt="5"/>
      <dgm:spPr/>
    </dgm:pt>
    <dgm:pt modelId="{B5AA6125-00CD-4CE1-8986-3C6ABC07A45C}" type="pres">
      <dgm:prSet presAssocID="{0021F373-CCA3-4541-976D-19D88750DC20}" presName="compChildNode" presStyleCnt="0"/>
      <dgm:spPr/>
    </dgm:pt>
    <dgm:pt modelId="{0B38F7DA-AAA8-4D69-84A4-9B0B24DA0ED7}" type="pres">
      <dgm:prSet presAssocID="{0021F373-CCA3-4541-976D-19D88750DC20}" presName="theInnerList" presStyleCnt="0"/>
      <dgm:spPr/>
    </dgm:pt>
    <dgm:pt modelId="{7C86AEA4-C4E9-455F-8B3E-8BE36C22FDC7}" type="pres">
      <dgm:prSet presAssocID="{96F1E7B6-35B8-4430-8E23-6998CD265815}" presName="childNode" presStyleLbl="node1" presStyleIdx="0" presStyleCnt="5">
        <dgm:presLayoutVars>
          <dgm:bulletEnabled val="1"/>
        </dgm:presLayoutVars>
      </dgm:prSet>
      <dgm:spPr/>
    </dgm:pt>
    <dgm:pt modelId="{24DD1F65-7A07-41E4-B6A8-44F5E1F90093}" type="pres">
      <dgm:prSet presAssocID="{0021F373-CCA3-4541-976D-19D88750DC20}" presName="aSpace" presStyleCnt="0"/>
      <dgm:spPr/>
    </dgm:pt>
    <dgm:pt modelId="{987ACE06-9DDB-4D69-9CB1-FC041EA65B3A}" type="pres">
      <dgm:prSet presAssocID="{9B90BE72-D530-46E5-88EA-D3FD874DF9AD}" presName="compNode" presStyleCnt="0"/>
      <dgm:spPr/>
    </dgm:pt>
    <dgm:pt modelId="{DB9F9388-A548-4DF1-AB99-430733AFA59B}" type="pres">
      <dgm:prSet presAssocID="{9B90BE72-D530-46E5-88EA-D3FD874DF9AD}" presName="aNode" presStyleLbl="bgShp" presStyleIdx="1" presStyleCnt="5"/>
      <dgm:spPr/>
    </dgm:pt>
    <dgm:pt modelId="{72F66A2C-06D4-4324-8266-8FE04B362A87}" type="pres">
      <dgm:prSet presAssocID="{9B90BE72-D530-46E5-88EA-D3FD874DF9AD}" presName="textNode" presStyleLbl="bgShp" presStyleIdx="1" presStyleCnt="5"/>
      <dgm:spPr/>
    </dgm:pt>
    <dgm:pt modelId="{E18BDABD-FAD3-429D-AE16-E9413FD329FF}" type="pres">
      <dgm:prSet presAssocID="{9B90BE72-D530-46E5-88EA-D3FD874DF9AD}" presName="compChildNode" presStyleCnt="0"/>
      <dgm:spPr/>
    </dgm:pt>
    <dgm:pt modelId="{A52908D6-8EB2-4F2F-AAF1-37DE227ED719}" type="pres">
      <dgm:prSet presAssocID="{9B90BE72-D530-46E5-88EA-D3FD874DF9AD}" presName="theInnerList" presStyleCnt="0"/>
      <dgm:spPr/>
    </dgm:pt>
    <dgm:pt modelId="{7D622201-2936-4965-8F8F-E1C3E6351AC2}" type="pres">
      <dgm:prSet presAssocID="{D664CC4B-8885-487B-91A9-024B7FFB534B}" presName="childNode" presStyleLbl="node1" presStyleIdx="1" presStyleCnt="5">
        <dgm:presLayoutVars>
          <dgm:bulletEnabled val="1"/>
        </dgm:presLayoutVars>
      </dgm:prSet>
      <dgm:spPr/>
    </dgm:pt>
    <dgm:pt modelId="{9DF7ADC0-8F46-47CD-90D7-F7018C97035C}" type="pres">
      <dgm:prSet presAssocID="{9B90BE72-D530-46E5-88EA-D3FD874DF9AD}" presName="aSpace" presStyleCnt="0"/>
      <dgm:spPr/>
    </dgm:pt>
    <dgm:pt modelId="{66EF3BAA-6871-4FD0-AC5A-9A3451EC9574}" type="pres">
      <dgm:prSet presAssocID="{0B92E3F7-1553-4483-9447-C342E1C14B97}" presName="compNode" presStyleCnt="0"/>
      <dgm:spPr/>
    </dgm:pt>
    <dgm:pt modelId="{547BD467-D7B5-4189-8D01-B438024917F7}" type="pres">
      <dgm:prSet presAssocID="{0B92E3F7-1553-4483-9447-C342E1C14B97}" presName="aNode" presStyleLbl="bgShp" presStyleIdx="2" presStyleCnt="5"/>
      <dgm:spPr/>
    </dgm:pt>
    <dgm:pt modelId="{E512A1F9-20E0-4548-8316-FD6714DA8E29}" type="pres">
      <dgm:prSet presAssocID="{0B92E3F7-1553-4483-9447-C342E1C14B97}" presName="textNode" presStyleLbl="bgShp" presStyleIdx="2" presStyleCnt="5"/>
      <dgm:spPr/>
    </dgm:pt>
    <dgm:pt modelId="{5C3D329F-6D89-4369-98C5-9EFD19DF2846}" type="pres">
      <dgm:prSet presAssocID="{0B92E3F7-1553-4483-9447-C342E1C14B97}" presName="compChildNode" presStyleCnt="0"/>
      <dgm:spPr/>
    </dgm:pt>
    <dgm:pt modelId="{158B3B60-6A77-445E-97A0-2859CB4CA0E3}" type="pres">
      <dgm:prSet presAssocID="{0B92E3F7-1553-4483-9447-C342E1C14B97}" presName="theInnerList" presStyleCnt="0"/>
      <dgm:spPr/>
    </dgm:pt>
    <dgm:pt modelId="{FAA1592B-D24E-4913-979B-A9CBBB041844}" type="pres">
      <dgm:prSet presAssocID="{6B8082D6-D49D-4E4E-A16B-A80BFA5E3949}" presName="childNode" presStyleLbl="node1" presStyleIdx="2" presStyleCnt="5">
        <dgm:presLayoutVars>
          <dgm:bulletEnabled val="1"/>
        </dgm:presLayoutVars>
      </dgm:prSet>
      <dgm:spPr/>
    </dgm:pt>
    <dgm:pt modelId="{3FE8A773-BF33-442F-9675-118B2F267AB1}" type="pres">
      <dgm:prSet presAssocID="{0B92E3F7-1553-4483-9447-C342E1C14B97}" presName="aSpace" presStyleCnt="0"/>
      <dgm:spPr/>
    </dgm:pt>
    <dgm:pt modelId="{4EA35670-5D74-4AA0-B28D-69672363D135}" type="pres">
      <dgm:prSet presAssocID="{F14AFC79-E524-4577-BC8E-11A714D6545C}" presName="compNode" presStyleCnt="0"/>
      <dgm:spPr/>
    </dgm:pt>
    <dgm:pt modelId="{644CEF7C-C6D8-4C9F-B6F6-C0EEC0375597}" type="pres">
      <dgm:prSet presAssocID="{F14AFC79-E524-4577-BC8E-11A714D6545C}" presName="aNode" presStyleLbl="bgShp" presStyleIdx="3" presStyleCnt="5"/>
      <dgm:spPr/>
    </dgm:pt>
    <dgm:pt modelId="{BB9180C6-C8FB-4305-A8B4-004749B2E8DE}" type="pres">
      <dgm:prSet presAssocID="{F14AFC79-E524-4577-BC8E-11A714D6545C}" presName="textNode" presStyleLbl="bgShp" presStyleIdx="3" presStyleCnt="5"/>
      <dgm:spPr/>
    </dgm:pt>
    <dgm:pt modelId="{ADD76844-AE86-4147-BFDF-2B1C90618DCC}" type="pres">
      <dgm:prSet presAssocID="{F14AFC79-E524-4577-BC8E-11A714D6545C}" presName="compChildNode" presStyleCnt="0"/>
      <dgm:spPr/>
    </dgm:pt>
    <dgm:pt modelId="{5F025E98-8EC4-496F-90F4-732B2AD94441}" type="pres">
      <dgm:prSet presAssocID="{F14AFC79-E524-4577-BC8E-11A714D6545C}" presName="theInnerList" presStyleCnt="0"/>
      <dgm:spPr/>
    </dgm:pt>
    <dgm:pt modelId="{69EA8738-1857-4AD8-99A2-97894B38C7B5}" type="pres">
      <dgm:prSet presAssocID="{4AF56B64-929B-4676-B190-563AE5776EC6}" presName="childNode" presStyleLbl="node1" presStyleIdx="3" presStyleCnt="5">
        <dgm:presLayoutVars>
          <dgm:bulletEnabled val="1"/>
        </dgm:presLayoutVars>
      </dgm:prSet>
      <dgm:spPr/>
    </dgm:pt>
    <dgm:pt modelId="{4ACB11BB-9192-4124-819D-6154EED5C8E2}" type="pres">
      <dgm:prSet presAssocID="{F14AFC79-E524-4577-BC8E-11A714D6545C}" presName="aSpace" presStyleCnt="0"/>
      <dgm:spPr/>
    </dgm:pt>
    <dgm:pt modelId="{5AF88BF3-9BFB-4A6D-8560-BB8201EA10E6}" type="pres">
      <dgm:prSet presAssocID="{3D667965-6EB9-4204-96E2-89F6665E28D3}" presName="compNode" presStyleCnt="0"/>
      <dgm:spPr/>
    </dgm:pt>
    <dgm:pt modelId="{F06F3379-54A3-459F-8B40-F81A4D442D58}" type="pres">
      <dgm:prSet presAssocID="{3D667965-6EB9-4204-96E2-89F6665E28D3}" presName="aNode" presStyleLbl="bgShp" presStyleIdx="4" presStyleCnt="5"/>
      <dgm:spPr/>
    </dgm:pt>
    <dgm:pt modelId="{637C8D94-AFBF-477F-8C53-D992F8A7DCAF}" type="pres">
      <dgm:prSet presAssocID="{3D667965-6EB9-4204-96E2-89F6665E28D3}" presName="textNode" presStyleLbl="bgShp" presStyleIdx="4" presStyleCnt="5"/>
      <dgm:spPr/>
    </dgm:pt>
    <dgm:pt modelId="{6218A6A8-D638-4B67-A1A7-5D458041433F}" type="pres">
      <dgm:prSet presAssocID="{3D667965-6EB9-4204-96E2-89F6665E28D3}" presName="compChildNode" presStyleCnt="0"/>
      <dgm:spPr/>
    </dgm:pt>
    <dgm:pt modelId="{A254B317-8899-40B0-9EBD-D7AF5E29757F}" type="pres">
      <dgm:prSet presAssocID="{3D667965-6EB9-4204-96E2-89F6665E28D3}" presName="theInnerList" presStyleCnt="0"/>
      <dgm:spPr/>
    </dgm:pt>
    <dgm:pt modelId="{682D0090-4392-47A9-8221-F9578F7ACE87}" type="pres">
      <dgm:prSet presAssocID="{BB0C09C0-AAA3-4377-850E-E6692DFEA691}" presName="childNode" presStyleLbl="node1" presStyleIdx="4" presStyleCnt="5">
        <dgm:presLayoutVars>
          <dgm:bulletEnabled val="1"/>
        </dgm:presLayoutVars>
      </dgm:prSet>
      <dgm:spPr/>
    </dgm:pt>
  </dgm:ptLst>
  <dgm:cxnLst>
    <dgm:cxn modelId="{133ACD19-2D96-4729-8C11-4085B7B77312}" type="presOf" srcId="{0021F373-CCA3-4541-976D-19D88750DC20}" destId="{90562DD6-F023-4EA0-ACF4-69CBC3BAA0FB}" srcOrd="0" destOrd="0" presId="urn:microsoft.com/office/officeart/2005/8/layout/lProcess2"/>
    <dgm:cxn modelId="{982F741C-626E-4F76-8EC4-8A9FC07905F6}" srcId="{F14AFC79-E524-4577-BC8E-11A714D6545C}" destId="{4AF56B64-929B-4676-B190-563AE5776EC6}" srcOrd="0" destOrd="0" parTransId="{9312F008-66DD-4637-AFC2-4802B861FED7}" sibTransId="{488779FB-4114-4B8B-ABDF-65965CD6B07C}"/>
    <dgm:cxn modelId="{9ECEAA36-FB62-420A-B5F9-D954450B3BDB}" type="presOf" srcId="{0021F373-CCA3-4541-976D-19D88750DC20}" destId="{661FF9A6-6EE1-416F-9A82-D9D4AAAAAA29}" srcOrd="1" destOrd="0" presId="urn:microsoft.com/office/officeart/2005/8/layout/lProcess2"/>
    <dgm:cxn modelId="{90FA9D3B-E564-4664-ACDF-66F97CE308F1}" type="presOf" srcId="{F1A5E03D-A731-4913-B199-D92524AFC230}" destId="{6E776D1D-0639-4274-B24B-5B816115BDDA}" srcOrd="0" destOrd="0" presId="urn:microsoft.com/office/officeart/2005/8/layout/lProcess2"/>
    <dgm:cxn modelId="{6ACCA03F-5982-49F9-9894-F4E0353ED0E6}" srcId="{F1A5E03D-A731-4913-B199-D92524AFC230}" destId="{3D667965-6EB9-4204-96E2-89F6665E28D3}" srcOrd="4" destOrd="0" parTransId="{03E70130-866C-4B83-B803-3D7F356D4D2A}" sibTransId="{FD0F54CA-F417-45A6-BB9C-6BDABBA5FDCD}"/>
    <dgm:cxn modelId="{1BDBF445-EBF9-4E37-B17D-897E01C09369}" type="presOf" srcId="{0B92E3F7-1553-4483-9447-C342E1C14B97}" destId="{547BD467-D7B5-4189-8D01-B438024917F7}" srcOrd="0" destOrd="0" presId="urn:microsoft.com/office/officeart/2005/8/layout/lProcess2"/>
    <dgm:cxn modelId="{76BBAD47-8E0C-4BBC-AD83-8765D32ED126}" type="presOf" srcId="{0B92E3F7-1553-4483-9447-C342E1C14B97}" destId="{E512A1F9-20E0-4548-8316-FD6714DA8E29}" srcOrd="1" destOrd="0" presId="urn:microsoft.com/office/officeart/2005/8/layout/lProcess2"/>
    <dgm:cxn modelId="{E2442349-A867-4AC1-9775-61CF85DB7A0D}" type="presOf" srcId="{4AF56B64-929B-4676-B190-563AE5776EC6}" destId="{69EA8738-1857-4AD8-99A2-97894B38C7B5}" srcOrd="0" destOrd="0" presId="urn:microsoft.com/office/officeart/2005/8/layout/lProcess2"/>
    <dgm:cxn modelId="{FB05D36E-EBC5-4AA3-A361-9D16B0500DE3}" srcId="{0B92E3F7-1553-4483-9447-C342E1C14B97}" destId="{6B8082D6-D49D-4E4E-A16B-A80BFA5E3949}" srcOrd="0" destOrd="0" parTransId="{291616CB-1AE2-48D3-9519-BB8F9A14B92C}" sibTransId="{F2739F73-3FFB-431B-833D-C1DDA78B84B1}"/>
    <dgm:cxn modelId="{99ECD858-84BD-4798-8B2E-17708A1D5878}" type="presOf" srcId="{3D667965-6EB9-4204-96E2-89F6665E28D3}" destId="{637C8D94-AFBF-477F-8C53-D992F8A7DCAF}" srcOrd="1" destOrd="0" presId="urn:microsoft.com/office/officeart/2005/8/layout/lProcess2"/>
    <dgm:cxn modelId="{C4C31559-8067-47B4-A3EA-CF4207B2E192}" srcId="{0021F373-CCA3-4541-976D-19D88750DC20}" destId="{96F1E7B6-35B8-4430-8E23-6998CD265815}" srcOrd="0" destOrd="0" parTransId="{4E7FC80E-29BE-436A-ACDA-05E5FCFDD71F}" sibTransId="{93DFB143-D424-4DDE-A532-8F5410A21BA5}"/>
    <dgm:cxn modelId="{DF3CF17A-D316-48ED-ACAC-F7A80FBF70E5}" type="presOf" srcId="{BB0C09C0-AAA3-4377-850E-E6692DFEA691}" destId="{682D0090-4392-47A9-8221-F9578F7ACE87}" srcOrd="0" destOrd="0" presId="urn:microsoft.com/office/officeart/2005/8/layout/lProcess2"/>
    <dgm:cxn modelId="{DD181580-0E2E-487C-974F-468D73D81116}" type="presOf" srcId="{6B8082D6-D49D-4E4E-A16B-A80BFA5E3949}" destId="{FAA1592B-D24E-4913-979B-A9CBBB041844}" srcOrd="0" destOrd="0" presId="urn:microsoft.com/office/officeart/2005/8/layout/lProcess2"/>
    <dgm:cxn modelId="{6959CE89-85C7-4760-8242-91E78E019418}" type="presOf" srcId="{F14AFC79-E524-4577-BC8E-11A714D6545C}" destId="{644CEF7C-C6D8-4C9F-B6F6-C0EEC0375597}" srcOrd="0" destOrd="0" presId="urn:microsoft.com/office/officeart/2005/8/layout/lProcess2"/>
    <dgm:cxn modelId="{8819F68C-5788-4B29-89E1-56D26D4E2349}" srcId="{F1A5E03D-A731-4913-B199-D92524AFC230}" destId="{F14AFC79-E524-4577-BC8E-11A714D6545C}" srcOrd="3" destOrd="0" parTransId="{FA3589C5-0F6E-4E49-9466-2390F2C26242}" sibTransId="{0FD964E7-36EE-426E-A1CB-8011E498A595}"/>
    <dgm:cxn modelId="{9A11FD9D-B36C-486A-8229-5E40A9E29F81}" type="presOf" srcId="{9B90BE72-D530-46E5-88EA-D3FD874DF9AD}" destId="{72F66A2C-06D4-4324-8266-8FE04B362A87}" srcOrd="1" destOrd="0" presId="urn:microsoft.com/office/officeart/2005/8/layout/lProcess2"/>
    <dgm:cxn modelId="{87A72D9E-8C91-40D1-9581-DB7BEF8DD7C0}" srcId="{F1A5E03D-A731-4913-B199-D92524AFC230}" destId="{9B90BE72-D530-46E5-88EA-D3FD874DF9AD}" srcOrd="1" destOrd="0" parTransId="{68D0E95D-248D-4F1F-81C7-365F4C6F95C8}" sibTransId="{5217616D-BA28-4875-8A4E-269C1596D840}"/>
    <dgm:cxn modelId="{F49C3EA5-0986-4E1B-81AB-CBE99C3EA297}" srcId="{F1A5E03D-A731-4913-B199-D92524AFC230}" destId="{0021F373-CCA3-4541-976D-19D88750DC20}" srcOrd="0" destOrd="0" parTransId="{98BE0396-1FC5-4282-B178-55111E41FA22}" sibTransId="{5D386DF4-DC92-47A2-95D7-C35AD094F8F7}"/>
    <dgm:cxn modelId="{A1079BA8-2A44-4CA9-8985-9045BF8FE8E5}" srcId="{F1A5E03D-A731-4913-B199-D92524AFC230}" destId="{0B92E3F7-1553-4483-9447-C342E1C14B97}" srcOrd="2" destOrd="0" parTransId="{B5C76E38-5214-48D5-8ECB-C850BB357C09}" sibTransId="{643A1841-C698-4BA4-B225-3F777AAF6353}"/>
    <dgm:cxn modelId="{F37B82C6-ADF4-4C1A-B9AC-AEC382AFA6BB}" type="presOf" srcId="{9B90BE72-D530-46E5-88EA-D3FD874DF9AD}" destId="{DB9F9388-A548-4DF1-AB99-430733AFA59B}" srcOrd="0" destOrd="0" presId="urn:microsoft.com/office/officeart/2005/8/layout/lProcess2"/>
    <dgm:cxn modelId="{A1F892C7-D516-4FC3-B6E4-C930FF78C032}" type="presOf" srcId="{F14AFC79-E524-4577-BC8E-11A714D6545C}" destId="{BB9180C6-C8FB-4305-A8B4-004749B2E8DE}" srcOrd="1" destOrd="0" presId="urn:microsoft.com/office/officeart/2005/8/layout/lProcess2"/>
    <dgm:cxn modelId="{CEA694CB-E942-48C1-87A0-EE988F1891B9}" type="presOf" srcId="{96F1E7B6-35B8-4430-8E23-6998CD265815}" destId="{7C86AEA4-C4E9-455F-8B3E-8BE36C22FDC7}" srcOrd="0" destOrd="0" presId="urn:microsoft.com/office/officeart/2005/8/layout/lProcess2"/>
    <dgm:cxn modelId="{1C67FBD2-D0A4-4600-9B8B-1DD4EAC329B2}" type="presOf" srcId="{3D667965-6EB9-4204-96E2-89F6665E28D3}" destId="{F06F3379-54A3-459F-8B40-F81A4D442D58}" srcOrd="0" destOrd="0" presId="urn:microsoft.com/office/officeart/2005/8/layout/lProcess2"/>
    <dgm:cxn modelId="{3524FFD9-2A87-4DB8-A5AE-5826854BB33C}" srcId="{3D667965-6EB9-4204-96E2-89F6665E28D3}" destId="{BB0C09C0-AAA3-4377-850E-E6692DFEA691}" srcOrd="0" destOrd="0" parTransId="{9E5C6B43-2FF2-4021-8384-E90E33E8F040}" sibTransId="{431F2E00-D344-4566-AB19-2978AF9C8240}"/>
    <dgm:cxn modelId="{F80075EC-FFEC-44BA-A8FD-FF3D76C37803}" srcId="{9B90BE72-D530-46E5-88EA-D3FD874DF9AD}" destId="{D664CC4B-8885-487B-91A9-024B7FFB534B}" srcOrd="0" destOrd="0" parTransId="{A0C06A2E-9076-458B-B00A-58EE11DB3D65}" sibTransId="{1BD4D687-EA46-49A6-BCD9-91FADEB57F85}"/>
    <dgm:cxn modelId="{D335D7EC-8DC9-4D0A-B198-47732FE13E00}" type="presOf" srcId="{D664CC4B-8885-487B-91A9-024B7FFB534B}" destId="{7D622201-2936-4965-8F8F-E1C3E6351AC2}" srcOrd="0" destOrd="0" presId="urn:microsoft.com/office/officeart/2005/8/layout/lProcess2"/>
    <dgm:cxn modelId="{658A6E9B-959B-47A8-8177-A695EF075255}" type="presParOf" srcId="{6E776D1D-0639-4274-B24B-5B816115BDDA}" destId="{C6536495-427E-4407-9A47-A5E800CF2ED2}" srcOrd="0" destOrd="0" presId="urn:microsoft.com/office/officeart/2005/8/layout/lProcess2"/>
    <dgm:cxn modelId="{4FCFE93E-D9D6-4D81-8919-2F47F5F27DBB}" type="presParOf" srcId="{C6536495-427E-4407-9A47-A5E800CF2ED2}" destId="{90562DD6-F023-4EA0-ACF4-69CBC3BAA0FB}" srcOrd="0" destOrd="0" presId="urn:microsoft.com/office/officeart/2005/8/layout/lProcess2"/>
    <dgm:cxn modelId="{5F38F3AE-5DAC-4232-8A1E-CB0F3D27C7FE}" type="presParOf" srcId="{C6536495-427E-4407-9A47-A5E800CF2ED2}" destId="{661FF9A6-6EE1-416F-9A82-D9D4AAAAAA29}" srcOrd="1" destOrd="0" presId="urn:microsoft.com/office/officeart/2005/8/layout/lProcess2"/>
    <dgm:cxn modelId="{A4E457B6-3741-4C4E-A891-09A7071DCAE2}" type="presParOf" srcId="{C6536495-427E-4407-9A47-A5E800CF2ED2}" destId="{B5AA6125-00CD-4CE1-8986-3C6ABC07A45C}" srcOrd="2" destOrd="0" presId="urn:microsoft.com/office/officeart/2005/8/layout/lProcess2"/>
    <dgm:cxn modelId="{6F615202-9009-4F3D-A957-3F2614EA4394}" type="presParOf" srcId="{B5AA6125-00CD-4CE1-8986-3C6ABC07A45C}" destId="{0B38F7DA-AAA8-4D69-84A4-9B0B24DA0ED7}" srcOrd="0" destOrd="0" presId="urn:microsoft.com/office/officeart/2005/8/layout/lProcess2"/>
    <dgm:cxn modelId="{37515C00-C0AA-4AEF-9413-BFC6B6DE801C}" type="presParOf" srcId="{0B38F7DA-AAA8-4D69-84A4-9B0B24DA0ED7}" destId="{7C86AEA4-C4E9-455F-8B3E-8BE36C22FDC7}" srcOrd="0" destOrd="0" presId="urn:microsoft.com/office/officeart/2005/8/layout/lProcess2"/>
    <dgm:cxn modelId="{59A6045A-4C1F-43AE-A013-3A8200E751D4}" type="presParOf" srcId="{6E776D1D-0639-4274-B24B-5B816115BDDA}" destId="{24DD1F65-7A07-41E4-B6A8-44F5E1F90093}" srcOrd="1" destOrd="0" presId="urn:microsoft.com/office/officeart/2005/8/layout/lProcess2"/>
    <dgm:cxn modelId="{AD6A019C-3C78-4CDD-ABDB-07BB265D65A8}" type="presParOf" srcId="{6E776D1D-0639-4274-B24B-5B816115BDDA}" destId="{987ACE06-9DDB-4D69-9CB1-FC041EA65B3A}" srcOrd="2" destOrd="0" presId="urn:microsoft.com/office/officeart/2005/8/layout/lProcess2"/>
    <dgm:cxn modelId="{ECB190F9-B265-441A-95C5-45BAFAB5C747}" type="presParOf" srcId="{987ACE06-9DDB-4D69-9CB1-FC041EA65B3A}" destId="{DB9F9388-A548-4DF1-AB99-430733AFA59B}" srcOrd="0" destOrd="0" presId="urn:microsoft.com/office/officeart/2005/8/layout/lProcess2"/>
    <dgm:cxn modelId="{F45F7CF1-DFFC-4937-8A98-30D70C9258E0}" type="presParOf" srcId="{987ACE06-9DDB-4D69-9CB1-FC041EA65B3A}" destId="{72F66A2C-06D4-4324-8266-8FE04B362A87}" srcOrd="1" destOrd="0" presId="urn:microsoft.com/office/officeart/2005/8/layout/lProcess2"/>
    <dgm:cxn modelId="{92054DB9-C600-41A8-A132-03550026D715}" type="presParOf" srcId="{987ACE06-9DDB-4D69-9CB1-FC041EA65B3A}" destId="{E18BDABD-FAD3-429D-AE16-E9413FD329FF}" srcOrd="2" destOrd="0" presId="urn:microsoft.com/office/officeart/2005/8/layout/lProcess2"/>
    <dgm:cxn modelId="{FBB145D0-3C26-4137-A816-F1DD6447ACB3}" type="presParOf" srcId="{E18BDABD-FAD3-429D-AE16-E9413FD329FF}" destId="{A52908D6-8EB2-4F2F-AAF1-37DE227ED719}" srcOrd="0" destOrd="0" presId="urn:microsoft.com/office/officeart/2005/8/layout/lProcess2"/>
    <dgm:cxn modelId="{ABDF282E-AB40-4103-A96D-9350339755E5}" type="presParOf" srcId="{A52908D6-8EB2-4F2F-AAF1-37DE227ED719}" destId="{7D622201-2936-4965-8F8F-E1C3E6351AC2}" srcOrd="0" destOrd="0" presId="urn:microsoft.com/office/officeart/2005/8/layout/lProcess2"/>
    <dgm:cxn modelId="{D2BC60F0-9A8D-4F9A-9447-CC3A748F951A}" type="presParOf" srcId="{6E776D1D-0639-4274-B24B-5B816115BDDA}" destId="{9DF7ADC0-8F46-47CD-90D7-F7018C97035C}" srcOrd="3" destOrd="0" presId="urn:microsoft.com/office/officeart/2005/8/layout/lProcess2"/>
    <dgm:cxn modelId="{E35B7286-EBB1-4A07-9DBC-DFBFB1C5B67A}" type="presParOf" srcId="{6E776D1D-0639-4274-B24B-5B816115BDDA}" destId="{66EF3BAA-6871-4FD0-AC5A-9A3451EC9574}" srcOrd="4" destOrd="0" presId="urn:microsoft.com/office/officeart/2005/8/layout/lProcess2"/>
    <dgm:cxn modelId="{1CCF25CA-4621-4395-B250-876FBB90CA90}" type="presParOf" srcId="{66EF3BAA-6871-4FD0-AC5A-9A3451EC9574}" destId="{547BD467-D7B5-4189-8D01-B438024917F7}" srcOrd="0" destOrd="0" presId="urn:microsoft.com/office/officeart/2005/8/layout/lProcess2"/>
    <dgm:cxn modelId="{661F06EE-70A9-40A4-805F-C4D9CF652E28}" type="presParOf" srcId="{66EF3BAA-6871-4FD0-AC5A-9A3451EC9574}" destId="{E512A1F9-20E0-4548-8316-FD6714DA8E29}" srcOrd="1" destOrd="0" presId="urn:microsoft.com/office/officeart/2005/8/layout/lProcess2"/>
    <dgm:cxn modelId="{EA878DD5-4E0E-4CCF-9F96-3E3AC293F27F}" type="presParOf" srcId="{66EF3BAA-6871-4FD0-AC5A-9A3451EC9574}" destId="{5C3D329F-6D89-4369-98C5-9EFD19DF2846}" srcOrd="2" destOrd="0" presId="urn:microsoft.com/office/officeart/2005/8/layout/lProcess2"/>
    <dgm:cxn modelId="{81140718-6C46-49E8-A328-D0512C5DD457}" type="presParOf" srcId="{5C3D329F-6D89-4369-98C5-9EFD19DF2846}" destId="{158B3B60-6A77-445E-97A0-2859CB4CA0E3}" srcOrd="0" destOrd="0" presId="urn:microsoft.com/office/officeart/2005/8/layout/lProcess2"/>
    <dgm:cxn modelId="{0A5DE8C8-9C4E-4883-8E95-9FDFB90808E4}" type="presParOf" srcId="{158B3B60-6A77-445E-97A0-2859CB4CA0E3}" destId="{FAA1592B-D24E-4913-979B-A9CBBB041844}" srcOrd="0" destOrd="0" presId="urn:microsoft.com/office/officeart/2005/8/layout/lProcess2"/>
    <dgm:cxn modelId="{D1247F14-FC06-474F-8486-0A1C787BE685}" type="presParOf" srcId="{6E776D1D-0639-4274-B24B-5B816115BDDA}" destId="{3FE8A773-BF33-442F-9675-118B2F267AB1}" srcOrd="5" destOrd="0" presId="urn:microsoft.com/office/officeart/2005/8/layout/lProcess2"/>
    <dgm:cxn modelId="{8A2DB2E3-15BB-4576-9062-6C1584C2EDF4}" type="presParOf" srcId="{6E776D1D-0639-4274-B24B-5B816115BDDA}" destId="{4EA35670-5D74-4AA0-B28D-69672363D135}" srcOrd="6" destOrd="0" presId="urn:microsoft.com/office/officeart/2005/8/layout/lProcess2"/>
    <dgm:cxn modelId="{C384F45D-D9F8-4B82-BE1D-DB63DD9006B3}" type="presParOf" srcId="{4EA35670-5D74-4AA0-B28D-69672363D135}" destId="{644CEF7C-C6D8-4C9F-B6F6-C0EEC0375597}" srcOrd="0" destOrd="0" presId="urn:microsoft.com/office/officeart/2005/8/layout/lProcess2"/>
    <dgm:cxn modelId="{F0D2966A-FF2D-4BE6-A463-E71FF2C0A5D0}" type="presParOf" srcId="{4EA35670-5D74-4AA0-B28D-69672363D135}" destId="{BB9180C6-C8FB-4305-A8B4-004749B2E8DE}" srcOrd="1" destOrd="0" presId="urn:microsoft.com/office/officeart/2005/8/layout/lProcess2"/>
    <dgm:cxn modelId="{5538EC44-D55F-4411-AB55-D54D500BB9FE}" type="presParOf" srcId="{4EA35670-5D74-4AA0-B28D-69672363D135}" destId="{ADD76844-AE86-4147-BFDF-2B1C90618DCC}" srcOrd="2" destOrd="0" presId="urn:microsoft.com/office/officeart/2005/8/layout/lProcess2"/>
    <dgm:cxn modelId="{C4075C5F-FE5D-485E-A45B-CA5EEE64F182}" type="presParOf" srcId="{ADD76844-AE86-4147-BFDF-2B1C90618DCC}" destId="{5F025E98-8EC4-496F-90F4-732B2AD94441}" srcOrd="0" destOrd="0" presId="urn:microsoft.com/office/officeart/2005/8/layout/lProcess2"/>
    <dgm:cxn modelId="{9D974C2B-6786-4F94-8BF8-EB33A20DC9C1}" type="presParOf" srcId="{5F025E98-8EC4-496F-90F4-732B2AD94441}" destId="{69EA8738-1857-4AD8-99A2-97894B38C7B5}" srcOrd="0" destOrd="0" presId="urn:microsoft.com/office/officeart/2005/8/layout/lProcess2"/>
    <dgm:cxn modelId="{8A3F82E9-4340-46C3-B80F-4BB3E0F7DD7C}" type="presParOf" srcId="{6E776D1D-0639-4274-B24B-5B816115BDDA}" destId="{4ACB11BB-9192-4124-819D-6154EED5C8E2}" srcOrd="7" destOrd="0" presId="urn:microsoft.com/office/officeart/2005/8/layout/lProcess2"/>
    <dgm:cxn modelId="{C512A0EE-C2B9-4DDC-8743-FDCA2A496B63}" type="presParOf" srcId="{6E776D1D-0639-4274-B24B-5B816115BDDA}" destId="{5AF88BF3-9BFB-4A6D-8560-BB8201EA10E6}" srcOrd="8" destOrd="0" presId="urn:microsoft.com/office/officeart/2005/8/layout/lProcess2"/>
    <dgm:cxn modelId="{2025E920-8C2C-49CE-9E13-4189F5BFD86E}" type="presParOf" srcId="{5AF88BF3-9BFB-4A6D-8560-BB8201EA10E6}" destId="{F06F3379-54A3-459F-8B40-F81A4D442D58}" srcOrd="0" destOrd="0" presId="urn:microsoft.com/office/officeart/2005/8/layout/lProcess2"/>
    <dgm:cxn modelId="{D6660CF1-9E62-4E99-84DA-D1D849A62EC5}" type="presParOf" srcId="{5AF88BF3-9BFB-4A6D-8560-BB8201EA10E6}" destId="{637C8D94-AFBF-477F-8C53-D992F8A7DCAF}" srcOrd="1" destOrd="0" presId="urn:microsoft.com/office/officeart/2005/8/layout/lProcess2"/>
    <dgm:cxn modelId="{1B873BAC-54C9-4D86-ABA4-707FD496BD9D}" type="presParOf" srcId="{5AF88BF3-9BFB-4A6D-8560-BB8201EA10E6}" destId="{6218A6A8-D638-4B67-A1A7-5D458041433F}" srcOrd="2" destOrd="0" presId="urn:microsoft.com/office/officeart/2005/8/layout/lProcess2"/>
    <dgm:cxn modelId="{6A4B4E5C-FE80-4910-ACEF-9C7ADEEF828D}" type="presParOf" srcId="{6218A6A8-D638-4B67-A1A7-5D458041433F}" destId="{A254B317-8899-40B0-9EBD-D7AF5E29757F}" srcOrd="0" destOrd="0" presId="urn:microsoft.com/office/officeart/2005/8/layout/lProcess2"/>
    <dgm:cxn modelId="{43E480DE-ACA7-4CA7-8EBE-6946E4954BBA}" type="presParOf" srcId="{A254B317-8899-40B0-9EBD-D7AF5E29757F}" destId="{682D0090-4392-47A9-8221-F9578F7ACE8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96780-EBF6-41BE-B2DB-B36A220E9860}">
      <dsp:nvSpPr>
        <dsp:cNvPr id="0" name=""/>
        <dsp:cNvSpPr/>
      </dsp:nvSpPr>
      <dsp:spPr>
        <a:xfrm>
          <a:off x="0" y="404092"/>
          <a:ext cx="11161264" cy="630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36FB58-F1AD-4593-9397-465940A6142B}">
      <dsp:nvSpPr>
        <dsp:cNvPr id="0" name=""/>
        <dsp:cNvSpPr/>
      </dsp:nvSpPr>
      <dsp:spPr>
        <a:xfrm>
          <a:off x="558063" y="35092"/>
          <a:ext cx="7812885" cy="738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308" tIns="0" rIns="295308" bIns="0" numCol="1" spcCol="1270" anchor="ctr" anchorCtr="0">
          <a:noAutofit/>
        </a:bodyPr>
        <a:lstStyle/>
        <a:p>
          <a:pPr marL="0" lvl="0" indent="0" algn="l" defTabSz="711200">
            <a:lnSpc>
              <a:spcPct val="90000"/>
            </a:lnSpc>
            <a:spcBef>
              <a:spcPct val="0"/>
            </a:spcBef>
            <a:spcAft>
              <a:spcPct val="35000"/>
            </a:spcAft>
            <a:buNone/>
          </a:pPr>
          <a:r>
            <a:rPr lang="fr-FR" sz="1600" kern="1200" dirty="0"/>
            <a:t>56 adhérents : 11 OPH, 24 ESH, 19 coop et 2 SACICAP</a:t>
          </a:r>
        </a:p>
      </dsp:txBody>
      <dsp:txXfrm>
        <a:off x="594089" y="71118"/>
        <a:ext cx="7740833" cy="665948"/>
      </dsp:txXfrm>
    </dsp:sp>
    <dsp:sp modelId="{EF18B34E-6E4C-4366-BD47-123B8079890E}">
      <dsp:nvSpPr>
        <dsp:cNvPr id="0" name=""/>
        <dsp:cNvSpPr/>
      </dsp:nvSpPr>
      <dsp:spPr>
        <a:xfrm>
          <a:off x="0" y="1538092"/>
          <a:ext cx="11161264" cy="630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8000DD-C11B-4AF0-9C37-0626CEEDAB77}">
      <dsp:nvSpPr>
        <dsp:cNvPr id="0" name=""/>
        <dsp:cNvSpPr/>
      </dsp:nvSpPr>
      <dsp:spPr>
        <a:xfrm>
          <a:off x="558063" y="1169092"/>
          <a:ext cx="7812885" cy="738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308" tIns="0" rIns="295308" bIns="0" numCol="1" spcCol="1270" anchor="ctr" anchorCtr="0">
          <a:noAutofit/>
        </a:bodyPr>
        <a:lstStyle/>
        <a:p>
          <a:pPr marL="0" lvl="0" indent="0" algn="l" defTabSz="711200">
            <a:lnSpc>
              <a:spcPct val="90000"/>
            </a:lnSpc>
            <a:spcBef>
              <a:spcPct val="0"/>
            </a:spcBef>
            <a:spcAft>
              <a:spcPct val="35000"/>
            </a:spcAft>
            <a:buNone/>
          </a:pPr>
          <a:r>
            <a:rPr lang="fr-FR" sz="1600" b="1" kern="1200" dirty="0"/>
            <a:t>591 907 logements sociaux</a:t>
          </a:r>
        </a:p>
      </dsp:txBody>
      <dsp:txXfrm>
        <a:off x="594089" y="1205118"/>
        <a:ext cx="7740833" cy="665948"/>
      </dsp:txXfrm>
    </dsp:sp>
    <dsp:sp modelId="{29A76061-7D87-43BB-A869-0BD94AE7C60E}">
      <dsp:nvSpPr>
        <dsp:cNvPr id="0" name=""/>
        <dsp:cNvSpPr/>
      </dsp:nvSpPr>
      <dsp:spPr>
        <a:xfrm>
          <a:off x="0" y="2672092"/>
          <a:ext cx="11161264" cy="630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5BCEBE-4D2B-4B48-B114-F150683D7B3E}">
      <dsp:nvSpPr>
        <dsp:cNvPr id="0" name=""/>
        <dsp:cNvSpPr/>
      </dsp:nvSpPr>
      <dsp:spPr>
        <a:xfrm>
          <a:off x="558063" y="2303092"/>
          <a:ext cx="7812885" cy="738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308" tIns="0" rIns="295308" bIns="0" numCol="1" spcCol="1270" anchor="ctr" anchorCtr="0">
          <a:noAutofit/>
        </a:bodyPr>
        <a:lstStyle/>
        <a:p>
          <a:pPr marL="0" lvl="0" indent="0" algn="l" defTabSz="711200">
            <a:lnSpc>
              <a:spcPct val="90000"/>
            </a:lnSpc>
            <a:spcBef>
              <a:spcPct val="0"/>
            </a:spcBef>
            <a:spcAft>
              <a:spcPct val="35000"/>
            </a:spcAft>
            <a:buNone/>
          </a:pPr>
          <a:r>
            <a:rPr lang="fr-FR" sz="1600" kern="1200" dirty="0"/>
            <a:t>35,4 % se situent dans l’un des 199 QPV de la région</a:t>
          </a:r>
        </a:p>
      </dsp:txBody>
      <dsp:txXfrm>
        <a:off x="594089" y="2339118"/>
        <a:ext cx="7740833" cy="665948"/>
      </dsp:txXfrm>
    </dsp:sp>
    <dsp:sp modelId="{394FB994-121B-4E36-8E16-0B8888BE7D32}">
      <dsp:nvSpPr>
        <dsp:cNvPr id="0" name=""/>
        <dsp:cNvSpPr/>
      </dsp:nvSpPr>
      <dsp:spPr>
        <a:xfrm>
          <a:off x="0" y="3806092"/>
          <a:ext cx="11161264" cy="630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17ECA4-4FD4-402E-B554-B71E32304EB5}">
      <dsp:nvSpPr>
        <dsp:cNvPr id="0" name=""/>
        <dsp:cNvSpPr/>
      </dsp:nvSpPr>
      <dsp:spPr>
        <a:xfrm>
          <a:off x="558063" y="3437092"/>
          <a:ext cx="7812885" cy="738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308" tIns="0" rIns="295308" bIns="0" numCol="1" spcCol="1270" anchor="ctr" anchorCtr="0">
          <a:noAutofit/>
        </a:bodyPr>
        <a:lstStyle/>
        <a:p>
          <a:pPr marL="0" lvl="0" indent="0" algn="l" defTabSz="711200">
            <a:lnSpc>
              <a:spcPct val="90000"/>
            </a:lnSpc>
            <a:spcBef>
              <a:spcPct val="0"/>
            </a:spcBef>
            <a:spcAft>
              <a:spcPct val="35000"/>
            </a:spcAft>
            <a:buNone/>
          </a:pPr>
          <a:r>
            <a:rPr lang="fr-FR" sz="1600" kern="1200" dirty="0"/>
            <a:t>48 436 attributions sur l’année 2022</a:t>
          </a:r>
        </a:p>
      </dsp:txBody>
      <dsp:txXfrm>
        <a:off x="594089" y="3473118"/>
        <a:ext cx="7740833" cy="665948"/>
      </dsp:txXfrm>
    </dsp:sp>
    <dsp:sp modelId="{039A5861-96EE-4500-8279-6A056B6E54D7}">
      <dsp:nvSpPr>
        <dsp:cNvPr id="0" name=""/>
        <dsp:cNvSpPr/>
      </dsp:nvSpPr>
      <dsp:spPr>
        <a:xfrm>
          <a:off x="0" y="4940092"/>
          <a:ext cx="11161264" cy="630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26CD15-5E9B-42F2-BF2C-CF6B67A6B2DA}">
      <dsp:nvSpPr>
        <dsp:cNvPr id="0" name=""/>
        <dsp:cNvSpPr/>
      </dsp:nvSpPr>
      <dsp:spPr>
        <a:xfrm>
          <a:off x="558063" y="4571092"/>
          <a:ext cx="7812885" cy="738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308" tIns="0" rIns="295308" bIns="0" numCol="1" spcCol="1270" anchor="ctr" anchorCtr="0">
          <a:noAutofit/>
        </a:bodyPr>
        <a:lstStyle/>
        <a:p>
          <a:pPr marL="0" lvl="0" indent="0" algn="l" defTabSz="711200">
            <a:lnSpc>
              <a:spcPct val="90000"/>
            </a:lnSpc>
            <a:spcBef>
              <a:spcPct val="0"/>
            </a:spcBef>
            <a:spcAft>
              <a:spcPct val="35000"/>
            </a:spcAft>
            <a:buNone/>
          </a:pPr>
          <a:r>
            <a:rPr lang="fr-FR" sz="1600" kern="1200" dirty="0"/>
            <a:t>205 908 demandes Hlm sont en attente au 31 décembre 2022</a:t>
          </a:r>
        </a:p>
      </dsp:txBody>
      <dsp:txXfrm>
        <a:off x="594089" y="4607118"/>
        <a:ext cx="7740833" cy="6659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5BF8E-FF0E-4194-BF6B-4A0ED89FFEE5}">
      <dsp:nvSpPr>
        <dsp:cNvPr id="0" name=""/>
        <dsp:cNvSpPr/>
      </dsp:nvSpPr>
      <dsp:spPr>
        <a:xfrm>
          <a:off x="783771" y="0"/>
          <a:ext cx="8882743" cy="585230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B7F3D-453A-417A-9E5D-1194CA7FEB30}">
      <dsp:nvSpPr>
        <dsp:cNvPr id="0" name=""/>
        <dsp:cNvSpPr/>
      </dsp:nvSpPr>
      <dsp:spPr>
        <a:xfrm>
          <a:off x="6880" y="1454684"/>
          <a:ext cx="2352071" cy="294293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fr-FR" sz="1800" kern="1200" dirty="0"/>
            <a:t>2015 – 2020 </a:t>
          </a:r>
        </a:p>
        <a:p>
          <a:pPr marL="0" lvl="0" indent="0" algn="ctr" defTabSz="800100">
            <a:lnSpc>
              <a:spcPct val="90000"/>
            </a:lnSpc>
            <a:spcBef>
              <a:spcPct val="0"/>
            </a:spcBef>
            <a:spcAft>
              <a:spcPct val="35000"/>
            </a:spcAft>
            <a:buNone/>
          </a:pPr>
          <a:r>
            <a:rPr lang="fr-FR" sz="2000" kern="1200" dirty="0"/>
            <a:t>Faisabilité technique et économique</a:t>
          </a:r>
        </a:p>
        <a:p>
          <a:pPr marL="0" lvl="0" indent="0" algn="ctr" defTabSz="800100">
            <a:lnSpc>
              <a:spcPct val="90000"/>
            </a:lnSpc>
            <a:spcBef>
              <a:spcPct val="0"/>
            </a:spcBef>
            <a:spcAft>
              <a:spcPct val="35000"/>
            </a:spcAft>
            <a:buNone/>
          </a:pPr>
          <a:endParaRPr lang="fr-FR" sz="1800" kern="1200" dirty="0"/>
        </a:p>
        <a:p>
          <a:pPr marL="171450" lvl="1" indent="-171450" algn="l" defTabSz="800100">
            <a:lnSpc>
              <a:spcPct val="90000"/>
            </a:lnSpc>
            <a:spcBef>
              <a:spcPct val="0"/>
            </a:spcBef>
            <a:spcAft>
              <a:spcPct val="15000"/>
            </a:spcAft>
            <a:buChar char="•"/>
          </a:pPr>
          <a:r>
            <a:rPr lang="fr-FR" sz="1800" kern="1200" dirty="0" err="1"/>
            <a:t>Rehafutur</a:t>
          </a:r>
          <a:r>
            <a:rPr lang="fr-FR" sz="1800" kern="1200" dirty="0"/>
            <a:t> 1</a:t>
          </a:r>
        </a:p>
        <a:p>
          <a:pPr marL="171450" lvl="1" indent="-171450" algn="l" defTabSz="800100">
            <a:lnSpc>
              <a:spcPct val="90000"/>
            </a:lnSpc>
            <a:spcBef>
              <a:spcPct val="0"/>
            </a:spcBef>
            <a:spcAft>
              <a:spcPct val="15000"/>
            </a:spcAft>
            <a:buChar char="•"/>
          </a:pPr>
          <a:r>
            <a:rPr lang="fr-FR" sz="1800" kern="1200" dirty="0" err="1"/>
            <a:t>Rehafutur</a:t>
          </a:r>
          <a:r>
            <a:rPr lang="fr-FR" sz="1800" kern="1200" dirty="0"/>
            <a:t> 2</a:t>
          </a:r>
        </a:p>
        <a:p>
          <a:pPr marL="171450" lvl="1" indent="-171450" algn="l" defTabSz="800100">
            <a:lnSpc>
              <a:spcPct val="90000"/>
            </a:lnSpc>
            <a:spcBef>
              <a:spcPct val="0"/>
            </a:spcBef>
            <a:spcAft>
              <a:spcPct val="15000"/>
            </a:spcAft>
            <a:buChar char="•"/>
          </a:pPr>
          <a:r>
            <a:rPr lang="fr-FR" sz="1800" kern="1200" dirty="0" err="1"/>
            <a:t>Renochanvre</a:t>
          </a:r>
          <a:endParaRPr lang="fr-FR" sz="1800" kern="1200" dirty="0"/>
        </a:p>
      </dsp:txBody>
      <dsp:txXfrm>
        <a:off x="121699" y="1569503"/>
        <a:ext cx="2122433" cy="2713299"/>
      </dsp:txXfrm>
    </dsp:sp>
    <dsp:sp modelId="{971723B2-181E-4CE8-85E2-C1664EC6C28B}">
      <dsp:nvSpPr>
        <dsp:cNvPr id="0" name=""/>
        <dsp:cNvSpPr/>
      </dsp:nvSpPr>
      <dsp:spPr>
        <a:xfrm>
          <a:off x="2715119" y="1463334"/>
          <a:ext cx="2430302" cy="2925637"/>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t>20</a:t>
          </a:r>
          <a:r>
            <a:rPr lang="fr-FR" sz="2000" kern="1200" dirty="0">
              <a:solidFill>
                <a:schemeClr val="bg1"/>
              </a:solidFill>
            </a:rPr>
            <a:t>21</a:t>
          </a:r>
          <a:r>
            <a:rPr lang="fr-FR" sz="2000" kern="1200" dirty="0"/>
            <a:t> – 20</a:t>
          </a:r>
          <a:r>
            <a:rPr lang="fr-FR" sz="2000" kern="1200" dirty="0">
              <a:solidFill>
                <a:schemeClr val="bg1"/>
              </a:solidFill>
            </a:rPr>
            <a:t>23</a:t>
          </a:r>
          <a:r>
            <a:rPr lang="fr-FR" sz="2000" kern="1200" dirty="0"/>
            <a:t> </a:t>
          </a:r>
        </a:p>
        <a:p>
          <a:pPr marL="0" lvl="0" indent="0" algn="ctr" defTabSz="889000">
            <a:lnSpc>
              <a:spcPct val="90000"/>
            </a:lnSpc>
            <a:spcBef>
              <a:spcPct val="0"/>
            </a:spcBef>
            <a:spcAft>
              <a:spcPct val="35000"/>
            </a:spcAft>
            <a:buNone/>
          </a:pPr>
          <a:r>
            <a:rPr lang="fr-FR" sz="2000" kern="1200" dirty="0"/>
            <a:t>Opération pilote PECQUENCHANVRE</a:t>
          </a:r>
        </a:p>
        <a:p>
          <a:pPr marL="0" lvl="0" indent="0" algn="ctr" defTabSz="889000">
            <a:lnSpc>
              <a:spcPct val="90000"/>
            </a:lnSpc>
            <a:spcBef>
              <a:spcPct val="0"/>
            </a:spcBef>
            <a:spcAft>
              <a:spcPct val="35000"/>
            </a:spcAft>
            <a:buNone/>
          </a:pPr>
          <a:endParaRPr lang="fr-FR" sz="1600" kern="1200" dirty="0"/>
        </a:p>
        <a:p>
          <a:pPr marL="0" lvl="0" indent="0" algn="ctr" defTabSz="889000">
            <a:lnSpc>
              <a:spcPct val="90000"/>
            </a:lnSpc>
            <a:spcBef>
              <a:spcPct val="0"/>
            </a:spcBef>
            <a:spcAft>
              <a:spcPct val="35000"/>
            </a:spcAft>
            <a:buNone/>
          </a:pPr>
          <a:r>
            <a:rPr lang="fr-FR" sz="1600" kern="1200" dirty="0"/>
            <a:t>Rénovation de 50 logements par isolation avec du béton de chanvre </a:t>
          </a:r>
        </a:p>
      </dsp:txBody>
      <dsp:txXfrm>
        <a:off x="2833757" y="1581972"/>
        <a:ext cx="2193026" cy="2688361"/>
      </dsp:txXfrm>
    </dsp:sp>
    <dsp:sp modelId="{568CBD66-A305-4562-B9C7-2099C8A652D9}">
      <dsp:nvSpPr>
        <dsp:cNvPr id="0" name=""/>
        <dsp:cNvSpPr/>
      </dsp:nvSpPr>
      <dsp:spPr>
        <a:xfrm>
          <a:off x="5501588" y="1477438"/>
          <a:ext cx="2292824" cy="289742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t>2023 – 2026 : </a:t>
          </a:r>
        </a:p>
        <a:p>
          <a:pPr marL="0" lvl="0" indent="0" algn="ctr" defTabSz="889000">
            <a:lnSpc>
              <a:spcPct val="90000"/>
            </a:lnSpc>
            <a:spcBef>
              <a:spcPct val="0"/>
            </a:spcBef>
            <a:spcAft>
              <a:spcPct val="35000"/>
            </a:spcAft>
            <a:buNone/>
          </a:pPr>
          <a:r>
            <a:rPr lang="fr-FR" sz="2000" kern="1200" dirty="0"/>
            <a:t>Phase de déploiement </a:t>
          </a:r>
        </a:p>
        <a:p>
          <a:pPr marL="0" lvl="0" indent="0" algn="ctr" defTabSz="889000">
            <a:lnSpc>
              <a:spcPct val="90000"/>
            </a:lnSpc>
            <a:spcBef>
              <a:spcPct val="0"/>
            </a:spcBef>
            <a:spcAft>
              <a:spcPct val="35000"/>
            </a:spcAft>
            <a:buNone/>
          </a:pPr>
          <a:endParaRPr lang="fr-FR" sz="1600" kern="1200" dirty="0"/>
        </a:p>
        <a:p>
          <a:pPr marL="0" lvl="0" indent="0" algn="ctr" defTabSz="889000">
            <a:lnSpc>
              <a:spcPct val="90000"/>
            </a:lnSpc>
            <a:spcBef>
              <a:spcPct val="0"/>
            </a:spcBef>
            <a:spcAft>
              <a:spcPct val="35000"/>
            </a:spcAft>
            <a:buNone/>
          </a:pPr>
          <a:r>
            <a:rPr lang="fr-FR" sz="1600" kern="1200" dirty="0"/>
            <a:t>Rénovation de 1000 logements/an </a:t>
          </a:r>
        </a:p>
        <a:p>
          <a:pPr marL="0" lvl="0" indent="0" algn="ctr" defTabSz="889000">
            <a:lnSpc>
              <a:spcPct val="90000"/>
            </a:lnSpc>
            <a:spcBef>
              <a:spcPct val="0"/>
            </a:spcBef>
            <a:spcAft>
              <a:spcPct val="35000"/>
            </a:spcAft>
            <a:buNone/>
          </a:pPr>
          <a:r>
            <a:rPr lang="fr-FR" sz="1600" kern="1200" dirty="0"/>
            <a:t>Création d’une filière d’approvisionnement</a:t>
          </a:r>
        </a:p>
      </dsp:txBody>
      <dsp:txXfrm>
        <a:off x="5613514" y="1589364"/>
        <a:ext cx="2068972" cy="2673577"/>
      </dsp:txXfrm>
    </dsp:sp>
    <dsp:sp modelId="{C620FF8B-6887-4A2E-8BD6-3FFFE1293525}">
      <dsp:nvSpPr>
        <dsp:cNvPr id="0" name=""/>
        <dsp:cNvSpPr/>
      </dsp:nvSpPr>
      <dsp:spPr>
        <a:xfrm>
          <a:off x="8150580" y="1547981"/>
          <a:ext cx="2292824" cy="275634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t>Fin 2030</a:t>
          </a:r>
        </a:p>
        <a:p>
          <a:pPr marL="0" lvl="0" indent="0" algn="ctr" defTabSz="889000">
            <a:lnSpc>
              <a:spcPct val="90000"/>
            </a:lnSpc>
            <a:spcBef>
              <a:spcPct val="0"/>
            </a:spcBef>
            <a:spcAft>
              <a:spcPct val="35000"/>
            </a:spcAft>
            <a:buNone/>
          </a:pPr>
          <a:endParaRPr lang="fr-FR" sz="1900" kern="1200" dirty="0"/>
        </a:p>
        <a:p>
          <a:pPr marL="0" lvl="0" indent="0" algn="ctr" defTabSz="889000">
            <a:lnSpc>
              <a:spcPct val="90000"/>
            </a:lnSpc>
            <a:spcBef>
              <a:spcPct val="0"/>
            </a:spcBef>
            <a:spcAft>
              <a:spcPct val="35000"/>
            </a:spcAft>
            <a:buNone/>
          </a:pPr>
          <a:r>
            <a:rPr lang="fr-FR" sz="1600" kern="1200" dirty="0"/>
            <a:t>10 000 logements rénovés ?</a:t>
          </a:r>
        </a:p>
        <a:p>
          <a:pPr marL="0" lvl="0" indent="0" algn="ctr" defTabSz="889000">
            <a:lnSpc>
              <a:spcPct val="90000"/>
            </a:lnSpc>
            <a:spcBef>
              <a:spcPct val="0"/>
            </a:spcBef>
            <a:spcAft>
              <a:spcPct val="35000"/>
            </a:spcAft>
            <a:buNone/>
          </a:pPr>
          <a:r>
            <a:rPr lang="fr-FR" sz="1600" kern="1200" dirty="0"/>
            <a:t>Filière approvisionnement locale en place</a:t>
          </a:r>
        </a:p>
      </dsp:txBody>
      <dsp:txXfrm>
        <a:off x="8262506" y="1659907"/>
        <a:ext cx="2068972" cy="25324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5880C-6ADF-4A8E-82FD-1FBD7D7782BD}">
      <dsp:nvSpPr>
        <dsp:cNvPr id="0" name=""/>
        <dsp:cNvSpPr/>
      </dsp:nvSpPr>
      <dsp:spPr>
        <a:xfrm>
          <a:off x="1691" y="236942"/>
          <a:ext cx="4642226" cy="11605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0">
            <a:lnSpc>
              <a:spcPct val="90000"/>
            </a:lnSpc>
            <a:spcBef>
              <a:spcPct val="0"/>
            </a:spcBef>
            <a:spcAft>
              <a:spcPct val="35000"/>
            </a:spcAft>
            <a:buNone/>
            <a:defRPr b="1"/>
          </a:pPr>
          <a:r>
            <a:rPr lang="fr-FR" sz="3500" kern="1200" dirty="0">
              <a:latin typeface="Galano Grotesque"/>
            </a:rPr>
            <a:t>Preuve de faisabilité PECQUENCHANVRE</a:t>
          </a:r>
          <a:endParaRPr lang="fr-FR" sz="3500" kern="1200" dirty="0"/>
        </a:p>
      </dsp:txBody>
      <dsp:txXfrm>
        <a:off x="35683" y="270934"/>
        <a:ext cx="4574242" cy="1092572"/>
      </dsp:txXfrm>
    </dsp:sp>
    <dsp:sp modelId="{52560580-11F6-407E-AE16-C04ED9F775F5}">
      <dsp:nvSpPr>
        <dsp:cNvPr id="0" name=""/>
        <dsp:cNvSpPr/>
      </dsp:nvSpPr>
      <dsp:spPr>
        <a:xfrm rot="5400000">
          <a:off x="2221256" y="1499047"/>
          <a:ext cx="203097" cy="203097"/>
        </a:xfrm>
        <a:prstGeom prst="rightArrow">
          <a:avLst>
            <a:gd name="adj1" fmla="val 667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421C8E4-ECB2-42AC-AD4C-ED02FDF6C34C}">
      <dsp:nvSpPr>
        <dsp:cNvPr id="0" name=""/>
        <dsp:cNvSpPr/>
      </dsp:nvSpPr>
      <dsp:spPr>
        <a:xfrm>
          <a:off x="1691" y="1803693"/>
          <a:ext cx="4642226" cy="1160556"/>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1F497D"/>
              </a:solidFill>
              <a:latin typeface="Galano Grotesque"/>
            </a:rPr>
            <a:t>Etablir la pertinence d'une isolation par le chanvre sur une opération à taille réelle</a:t>
          </a:r>
          <a:endParaRPr lang="fr-FR" sz="1900" kern="1200" dirty="0">
            <a:solidFill>
              <a:srgbClr val="1F497D"/>
            </a:solidFill>
          </a:endParaRPr>
        </a:p>
      </dsp:txBody>
      <dsp:txXfrm>
        <a:off x="35683" y="1837685"/>
        <a:ext cx="4574242" cy="1092572"/>
      </dsp:txXfrm>
    </dsp:sp>
    <dsp:sp modelId="{7E93A740-1BDD-45D3-8B72-A49ED2512DB1}">
      <dsp:nvSpPr>
        <dsp:cNvPr id="0" name=""/>
        <dsp:cNvSpPr/>
      </dsp:nvSpPr>
      <dsp:spPr>
        <a:xfrm rot="5400000">
          <a:off x="2221256" y="3065799"/>
          <a:ext cx="203097" cy="203097"/>
        </a:xfrm>
        <a:prstGeom prst="rightArrow">
          <a:avLst>
            <a:gd name="adj1" fmla="val 667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D60EAB-1998-4228-B76F-0581BC117699}">
      <dsp:nvSpPr>
        <dsp:cNvPr id="0" name=""/>
        <dsp:cNvSpPr/>
      </dsp:nvSpPr>
      <dsp:spPr>
        <a:xfrm>
          <a:off x="1691" y="3370445"/>
          <a:ext cx="4642226" cy="1160556"/>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1F497D"/>
              </a:solidFill>
              <a:latin typeface="Galano Grotesque"/>
            </a:rPr>
            <a:t>Décider de la poursuite de l'opération sur     20 000 logements</a:t>
          </a:r>
        </a:p>
      </dsp:txBody>
      <dsp:txXfrm>
        <a:off x="35683" y="3404437"/>
        <a:ext cx="4574242" cy="1092572"/>
      </dsp:txXfrm>
    </dsp:sp>
    <dsp:sp modelId="{F7D90370-53CF-4C8C-8F73-0F7BD15C4685}">
      <dsp:nvSpPr>
        <dsp:cNvPr id="0" name=""/>
        <dsp:cNvSpPr/>
      </dsp:nvSpPr>
      <dsp:spPr>
        <a:xfrm>
          <a:off x="5293830" y="236942"/>
          <a:ext cx="4642226" cy="11605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0">
            <a:lnSpc>
              <a:spcPct val="90000"/>
            </a:lnSpc>
            <a:spcBef>
              <a:spcPct val="0"/>
            </a:spcBef>
            <a:spcAft>
              <a:spcPct val="35000"/>
            </a:spcAft>
            <a:buNone/>
            <a:defRPr b="1"/>
          </a:pPr>
          <a:r>
            <a:rPr lang="fr-FR" sz="3500" kern="1200" dirty="0">
              <a:latin typeface="Galano Grotesque"/>
            </a:rPr>
            <a:t>Approvisionnement HAUTS DE CHANVRE</a:t>
          </a:r>
        </a:p>
      </dsp:txBody>
      <dsp:txXfrm>
        <a:off x="5327822" y="270934"/>
        <a:ext cx="4574242" cy="1092572"/>
      </dsp:txXfrm>
    </dsp:sp>
    <dsp:sp modelId="{96840942-B58B-4EDF-B5C6-33DE35A331DB}">
      <dsp:nvSpPr>
        <dsp:cNvPr id="0" name=""/>
        <dsp:cNvSpPr/>
      </dsp:nvSpPr>
      <dsp:spPr>
        <a:xfrm rot="5400000">
          <a:off x="7513395" y="1499047"/>
          <a:ext cx="203097" cy="203097"/>
        </a:xfrm>
        <a:prstGeom prst="rightArrow">
          <a:avLst>
            <a:gd name="adj1" fmla="val 667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0BE6816-B96A-4E6B-8292-17BA36774950}">
      <dsp:nvSpPr>
        <dsp:cNvPr id="0" name=""/>
        <dsp:cNvSpPr/>
      </dsp:nvSpPr>
      <dsp:spPr>
        <a:xfrm>
          <a:off x="5293830" y="1803693"/>
          <a:ext cx="4642226" cy="1160556"/>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1F497D"/>
              </a:solidFill>
              <a:latin typeface="Galano Grotesque"/>
            </a:rPr>
            <a:t>S'assurer une sécurité de l'approvisionnement en chanvre à travers l'étude de filière, créer des partenariats durables</a:t>
          </a:r>
          <a:endParaRPr lang="fr-FR" sz="1900" kern="1200" dirty="0">
            <a:solidFill>
              <a:srgbClr val="1F497D"/>
            </a:solidFill>
          </a:endParaRPr>
        </a:p>
      </dsp:txBody>
      <dsp:txXfrm>
        <a:off x="5327822" y="1837685"/>
        <a:ext cx="4574242" cy="1092572"/>
      </dsp:txXfrm>
    </dsp:sp>
    <dsp:sp modelId="{22BAB83C-7979-474C-9FCE-149676C56DC8}">
      <dsp:nvSpPr>
        <dsp:cNvPr id="0" name=""/>
        <dsp:cNvSpPr/>
      </dsp:nvSpPr>
      <dsp:spPr>
        <a:xfrm rot="5400000">
          <a:off x="7513395" y="3065799"/>
          <a:ext cx="203097" cy="203097"/>
        </a:xfrm>
        <a:prstGeom prst="rightArrow">
          <a:avLst>
            <a:gd name="adj1" fmla="val 667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8E39778-6B57-45E6-813C-424A7A21983B}">
      <dsp:nvSpPr>
        <dsp:cNvPr id="0" name=""/>
        <dsp:cNvSpPr/>
      </dsp:nvSpPr>
      <dsp:spPr>
        <a:xfrm>
          <a:off x="5293830" y="3370445"/>
          <a:ext cx="4642226" cy="1160556"/>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1F497D"/>
              </a:solidFill>
              <a:latin typeface="Galano Grotesque"/>
            </a:rPr>
            <a:t>Imaginer les nouveaux produits en chanvre utiles pour les opérations de rénovation</a:t>
          </a:r>
          <a:endParaRPr lang="fr-FR" sz="1900" b="0" kern="1200" dirty="0">
            <a:solidFill>
              <a:srgbClr val="1F497D"/>
            </a:solidFill>
            <a:latin typeface="Calibri Light" panose="020F0302020204030204"/>
            <a:cs typeface="Calibri Light" panose="020F0302020204030204"/>
          </a:endParaRPr>
        </a:p>
      </dsp:txBody>
      <dsp:txXfrm>
        <a:off x="5327822" y="3404437"/>
        <a:ext cx="4574242" cy="1092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2EBD2-F446-4455-8BDC-5DC89E6EEFFF}">
      <dsp:nvSpPr>
        <dsp:cNvPr id="0" name=""/>
        <dsp:cNvSpPr/>
      </dsp:nvSpPr>
      <dsp:spPr>
        <a:xfrm>
          <a:off x="3218" y="845960"/>
          <a:ext cx="2553501" cy="1532100"/>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lang="fr-FR" sz="1400" b="1" i="0" kern="1200" dirty="0">
              <a:solidFill>
                <a:srgbClr val="000000"/>
              </a:solidFill>
              <a:latin typeface="Arial (Corps)"/>
            </a:rPr>
            <a:t>Une série de dispositifs législatifs vient contraindre les organismes Hlm</a:t>
          </a:r>
          <a:endParaRPr lang="fr-FR" sz="1400" b="1" i="0" kern="1200" dirty="0">
            <a:solidFill>
              <a:schemeClr val="tx1"/>
            </a:solidFill>
          </a:endParaRPr>
        </a:p>
      </dsp:txBody>
      <dsp:txXfrm>
        <a:off x="3218" y="845960"/>
        <a:ext cx="2553501" cy="1532100"/>
      </dsp:txXfrm>
    </dsp:sp>
    <dsp:sp modelId="{F35F148D-1844-4379-A44A-7917C7DE6E5B}">
      <dsp:nvSpPr>
        <dsp:cNvPr id="0" name=""/>
        <dsp:cNvSpPr/>
      </dsp:nvSpPr>
      <dsp:spPr>
        <a:xfrm>
          <a:off x="2812070" y="845960"/>
          <a:ext cx="2553501" cy="1532100"/>
        </a:xfrm>
        <a:prstGeom prst="rect">
          <a:avLst/>
        </a:prstGeom>
        <a:solidFill>
          <a:schemeClr val="accent3">
            <a:shade val="80000"/>
            <a:hueOff val="0"/>
            <a:satOff val="0"/>
            <a:lumOff val="63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fr-FR" sz="1400" b="1" i="0" u="none" strike="noStrike" kern="1200" cap="none" spc="0" normalizeH="0" baseline="0" noProof="0" dirty="0">
              <a:ln/>
              <a:solidFill>
                <a:schemeClr val="tx1"/>
              </a:solidFill>
              <a:effectLst/>
              <a:uLnTx/>
              <a:uFillTx/>
              <a:latin typeface="Franklin Gothic Book" panose="020B0503020102020204"/>
              <a:ea typeface="+mn-ea"/>
              <a:cs typeface="+mn-cs"/>
            </a:rPr>
            <a:t>Des enjeux environnementaux de plus en plus contraignants</a:t>
          </a:r>
          <a:endParaRPr lang="fr-FR" sz="1400" b="1" kern="1200" dirty="0">
            <a:solidFill>
              <a:schemeClr val="tx1"/>
            </a:solidFill>
          </a:endParaRPr>
        </a:p>
      </dsp:txBody>
      <dsp:txXfrm>
        <a:off x="2812070" y="845960"/>
        <a:ext cx="2553501" cy="1532100"/>
      </dsp:txXfrm>
    </dsp:sp>
    <dsp:sp modelId="{27B4AAFF-16B8-4B78-837F-F7B6422300E9}">
      <dsp:nvSpPr>
        <dsp:cNvPr id="0" name=""/>
        <dsp:cNvSpPr/>
      </dsp:nvSpPr>
      <dsp:spPr>
        <a:xfrm>
          <a:off x="5620921" y="845960"/>
          <a:ext cx="2553501" cy="1532100"/>
        </a:xfrm>
        <a:prstGeom prst="rect">
          <a:avLst/>
        </a:prstGeom>
        <a:solidFill>
          <a:schemeClr val="accent3">
            <a:shade val="80000"/>
            <a:hueOff val="0"/>
            <a:satOff val="0"/>
            <a:lumOff val="127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kumimoji="0" lang="fr-FR" sz="1400" b="1" i="0" u="none" strike="noStrike" kern="1200" cap="none" spc="0" normalizeH="0" baseline="0" noProof="0">
              <a:ln/>
              <a:solidFill>
                <a:schemeClr val="tx1"/>
              </a:solidFill>
              <a:effectLst/>
              <a:uLnTx/>
              <a:uFillTx/>
              <a:latin typeface="Franklin Gothic Book" panose="020B0503020102020204"/>
              <a:ea typeface="+mn-ea"/>
              <a:cs typeface="+mn-cs"/>
            </a:rPr>
            <a:t>Un contexte énergétique qui nécessite de lutter contre la précarité énergétique</a:t>
          </a:r>
          <a:endParaRPr lang="fr-FR" sz="1400" b="1" kern="1200">
            <a:solidFill>
              <a:schemeClr val="tx1"/>
            </a:solidFill>
          </a:endParaRPr>
        </a:p>
      </dsp:txBody>
      <dsp:txXfrm>
        <a:off x="5620921" y="845960"/>
        <a:ext cx="2553501" cy="1532100"/>
      </dsp:txXfrm>
    </dsp:sp>
    <dsp:sp modelId="{962FB116-509C-4AD8-8659-9B0BF976796D}">
      <dsp:nvSpPr>
        <dsp:cNvPr id="0" name=""/>
        <dsp:cNvSpPr/>
      </dsp:nvSpPr>
      <dsp:spPr>
        <a:xfrm>
          <a:off x="8429772" y="845960"/>
          <a:ext cx="2553501" cy="1532100"/>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kumimoji="0" lang="fr-FR" sz="1400" b="1" i="0" u="none" strike="noStrike" kern="1200" cap="none" spc="0" normalizeH="0" baseline="0" noProof="0" dirty="0">
              <a:ln/>
              <a:solidFill>
                <a:schemeClr val="tx1"/>
              </a:solidFill>
              <a:effectLst/>
              <a:uLnTx/>
              <a:uFillTx/>
              <a:latin typeface="Franklin Gothic Book" panose="020B0503020102020204"/>
              <a:ea typeface="+mn-ea"/>
              <a:cs typeface="+mn-cs"/>
            </a:rPr>
            <a:t>Acceptation sociale des stratégies patrimoniales des bailleurs par les locataires</a:t>
          </a:r>
          <a:endParaRPr lang="fr-FR" sz="1400" b="1" kern="1200" dirty="0">
            <a:solidFill>
              <a:schemeClr val="tx1"/>
            </a:solidFill>
          </a:endParaRPr>
        </a:p>
      </dsp:txBody>
      <dsp:txXfrm>
        <a:off x="8429772" y="845960"/>
        <a:ext cx="2553501" cy="1532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2EBD2-F446-4455-8BDC-5DC89E6EEFFF}">
      <dsp:nvSpPr>
        <dsp:cNvPr id="0" name=""/>
        <dsp:cNvSpPr/>
      </dsp:nvSpPr>
      <dsp:spPr>
        <a:xfrm>
          <a:off x="3218" y="827391"/>
          <a:ext cx="2553501" cy="1532100"/>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kumimoji="0" lang="fr-FR" sz="1400" b="1" i="0" u="none" strike="noStrike" kern="1200" cap="none" spc="0" normalizeH="0" baseline="0" noProof="0" dirty="0">
              <a:ln/>
              <a:solidFill>
                <a:schemeClr val="tx1"/>
              </a:solidFill>
              <a:effectLst/>
              <a:uLnTx/>
              <a:uFillTx/>
              <a:latin typeface="Franklin Gothic Book" panose="020B0503020102020204"/>
              <a:ea typeface="+mn-ea"/>
              <a:cs typeface="+mn-cs"/>
            </a:rPr>
            <a:t>Accompagner les bailleurs sociaux : ne pas subir la réglementation environnementale</a:t>
          </a:r>
          <a:endParaRPr lang="fr-FR" sz="1400" b="1" kern="1200" dirty="0">
            <a:solidFill>
              <a:schemeClr val="tx1"/>
            </a:solidFill>
          </a:endParaRPr>
        </a:p>
      </dsp:txBody>
      <dsp:txXfrm>
        <a:off x="3218" y="827391"/>
        <a:ext cx="2553501" cy="1532100"/>
      </dsp:txXfrm>
    </dsp:sp>
    <dsp:sp modelId="{F35F148D-1844-4379-A44A-7917C7DE6E5B}">
      <dsp:nvSpPr>
        <dsp:cNvPr id="0" name=""/>
        <dsp:cNvSpPr/>
      </dsp:nvSpPr>
      <dsp:spPr>
        <a:xfrm>
          <a:off x="2812070" y="827391"/>
          <a:ext cx="2553501" cy="1532100"/>
        </a:xfrm>
        <a:prstGeom prst="rect">
          <a:avLst/>
        </a:prstGeom>
        <a:solidFill>
          <a:schemeClr val="accent3">
            <a:shade val="80000"/>
            <a:hueOff val="0"/>
            <a:satOff val="0"/>
            <a:lumOff val="63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fr-FR" sz="1400" b="1" i="0" u="none" strike="noStrike" kern="1200" cap="none" spc="0" normalizeH="0" baseline="0" noProof="0" dirty="0">
              <a:ln/>
              <a:solidFill>
                <a:schemeClr val="tx1"/>
              </a:solidFill>
              <a:effectLst/>
              <a:uLnTx/>
              <a:uFillTx/>
              <a:latin typeface="Franklin Gothic Book" panose="020B0503020102020204"/>
              <a:ea typeface="+mn-ea"/>
              <a:cs typeface="+mn-cs"/>
            </a:rPr>
            <a:t>Outil d’aide à la décision et à la communication</a:t>
          </a:r>
          <a:endParaRPr lang="fr-FR" sz="1400" b="1" kern="1200" dirty="0">
            <a:solidFill>
              <a:schemeClr val="tx1"/>
            </a:solidFill>
          </a:endParaRPr>
        </a:p>
      </dsp:txBody>
      <dsp:txXfrm>
        <a:off x="2812070" y="827391"/>
        <a:ext cx="2553501" cy="1532100"/>
      </dsp:txXfrm>
    </dsp:sp>
    <dsp:sp modelId="{27B4AAFF-16B8-4B78-837F-F7B6422300E9}">
      <dsp:nvSpPr>
        <dsp:cNvPr id="0" name=""/>
        <dsp:cNvSpPr/>
      </dsp:nvSpPr>
      <dsp:spPr>
        <a:xfrm>
          <a:off x="5620921" y="827391"/>
          <a:ext cx="2553501" cy="1532100"/>
        </a:xfrm>
        <a:prstGeom prst="rect">
          <a:avLst/>
        </a:prstGeom>
        <a:solidFill>
          <a:schemeClr val="accent3">
            <a:shade val="80000"/>
            <a:hueOff val="0"/>
            <a:satOff val="0"/>
            <a:lumOff val="127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kumimoji="0" lang="fr-FR" sz="1400" b="1" i="0" u="none" strike="noStrike" kern="1200" cap="none" spc="0" normalizeH="0" baseline="0" noProof="0" dirty="0">
              <a:ln/>
              <a:solidFill>
                <a:schemeClr val="tx1"/>
              </a:solidFill>
              <a:effectLst/>
              <a:uLnTx/>
              <a:uFillTx/>
              <a:latin typeface="Franklin Gothic Book" panose="020B0503020102020204"/>
              <a:ea typeface="+mn-ea"/>
              <a:cs typeface="+mn-cs"/>
            </a:rPr>
            <a:t>Mobiliser toutes les filières</a:t>
          </a:r>
          <a:endParaRPr lang="fr-FR" sz="1400" b="1" kern="1200" dirty="0">
            <a:solidFill>
              <a:schemeClr val="tx1"/>
            </a:solidFill>
          </a:endParaRPr>
        </a:p>
      </dsp:txBody>
      <dsp:txXfrm>
        <a:off x="5620921" y="827391"/>
        <a:ext cx="2553501" cy="1532100"/>
      </dsp:txXfrm>
    </dsp:sp>
    <dsp:sp modelId="{962FB116-509C-4AD8-8659-9B0BF976796D}">
      <dsp:nvSpPr>
        <dsp:cNvPr id="0" name=""/>
        <dsp:cNvSpPr/>
      </dsp:nvSpPr>
      <dsp:spPr>
        <a:xfrm>
          <a:off x="8429772" y="827391"/>
          <a:ext cx="2553501" cy="1532100"/>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kumimoji="0" lang="fr-FR" sz="1400" b="1" i="0" u="none" strike="noStrike" kern="1200" cap="none" spc="0" normalizeH="0" baseline="0" noProof="0">
              <a:ln/>
              <a:solidFill>
                <a:schemeClr val="tx1"/>
              </a:solidFill>
              <a:effectLst/>
              <a:uLnTx/>
              <a:uFillTx/>
              <a:latin typeface="Franklin Gothic Book" panose="020B0503020102020204"/>
              <a:ea typeface="+mn-ea"/>
              <a:cs typeface="+mn-cs"/>
            </a:rPr>
            <a:t>Identifier les freins et les leviers</a:t>
          </a:r>
          <a:endParaRPr lang="fr-FR" sz="1400" b="1" kern="1200">
            <a:solidFill>
              <a:schemeClr val="tx1"/>
            </a:solidFill>
          </a:endParaRPr>
        </a:p>
      </dsp:txBody>
      <dsp:txXfrm>
        <a:off x="8429772" y="827391"/>
        <a:ext cx="2553501" cy="15321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4C443-EE3C-4F7F-8DA2-3E8377C077E0}">
      <dsp:nvSpPr>
        <dsp:cNvPr id="0" name=""/>
        <dsp:cNvSpPr/>
      </dsp:nvSpPr>
      <dsp:spPr>
        <a:xfrm>
          <a:off x="714" y="267106"/>
          <a:ext cx="3076677" cy="3692013"/>
        </a:xfrm>
        <a:prstGeom prst="roundRect">
          <a:avLst>
            <a:gd name="adj" fmla="val 5000"/>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ctr" defTabSz="1066800">
            <a:lnSpc>
              <a:spcPct val="90000"/>
            </a:lnSpc>
            <a:spcBef>
              <a:spcPct val="0"/>
            </a:spcBef>
            <a:spcAft>
              <a:spcPct val="35000"/>
            </a:spcAft>
            <a:buNone/>
          </a:pPr>
          <a:r>
            <a:rPr lang="fr-FR" sz="2400" kern="1200" dirty="0"/>
            <a:t>Patrimoniaux</a:t>
          </a:r>
        </a:p>
      </dsp:txBody>
      <dsp:txXfrm rot="16200000">
        <a:off x="-1205342" y="1473164"/>
        <a:ext cx="3027451" cy="615335"/>
      </dsp:txXfrm>
    </dsp:sp>
    <dsp:sp modelId="{CDDE2635-88BB-4C6B-BBEC-8AB5A42C6203}">
      <dsp:nvSpPr>
        <dsp:cNvPr id="0" name=""/>
        <dsp:cNvSpPr/>
      </dsp:nvSpPr>
      <dsp:spPr>
        <a:xfrm>
          <a:off x="616050" y="267106"/>
          <a:ext cx="2292125" cy="36920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ctr" defTabSz="711200">
            <a:lnSpc>
              <a:spcPct val="90000"/>
            </a:lnSpc>
            <a:spcBef>
              <a:spcPct val="0"/>
            </a:spcBef>
            <a:spcAft>
              <a:spcPct val="35000"/>
            </a:spcAft>
            <a:buClrTx/>
            <a:buSzTx/>
            <a:buFontTx/>
            <a:buNone/>
          </a:pPr>
          <a:endParaRPr kumimoji="0" lang="fr-FR" sz="1600" b="0" i="0" u="none" strike="noStrike" kern="1200" cap="none" spc="0" normalizeH="0" baseline="0" noProof="0" dirty="0">
            <a:ln/>
            <a:effectLst/>
            <a:uLnTx/>
            <a:uFillTx/>
            <a:latin typeface="Arial" panose="020B0604020202020204" pitchFamily="34" charset="0"/>
            <a:ea typeface="Calibri" panose="020F0502020204030204" pitchFamily="34" charset="0"/>
            <a:cs typeface="+mn-cs"/>
          </a:endParaRPr>
        </a:p>
        <a:p>
          <a:pPr marL="0" lvl="0" indent="0" algn="ctr" defTabSz="711200">
            <a:lnSpc>
              <a:spcPct val="90000"/>
            </a:lnSpc>
            <a:spcBef>
              <a:spcPct val="0"/>
            </a:spcBef>
            <a:spcAft>
              <a:spcPct val="35000"/>
            </a:spcAft>
            <a:buClrTx/>
            <a:buSzTx/>
            <a:buFontTx/>
            <a:buNone/>
          </a:pPr>
          <a:r>
            <a:rPr kumimoji="0" lang="fr-FR" sz="1600" b="0" i="0" u="none" strike="noStrike" kern="1200" cap="none" spc="0" normalizeH="0" baseline="0" noProof="0" dirty="0">
              <a:ln/>
              <a:effectLst/>
              <a:uLnTx/>
              <a:uFillTx/>
              <a:latin typeface="Arial" panose="020B0604020202020204" pitchFamily="34" charset="0"/>
              <a:ea typeface="Calibri" panose="020F0502020204030204" pitchFamily="34" charset="0"/>
              <a:cs typeface="+mn-cs"/>
            </a:rPr>
            <a:t>Phaser sa stratégie</a:t>
          </a:r>
          <a:endParaRPr lang="fr-FR" sz="1600" b="0" kern="1200" dirty="0"/>
        </a:p>
        <a:p>
          <a:pPr marL="0" lvl="0" indent="0" algn="ctr" defTabSz="711200">
            <a:lnSpc>
              <a:spcPct val="90000"/>
            </a:lnSpc>
            <a:spcBef>
              <a:spcPct val="0"/>
            </a:spcBef>
            <a:spcAft>
              <a:spcPct val="35000"/>
            </a:spcAft>
            <a:buClrTx/>
            <a:buSzTx/>
            <a:buFontTx/>
            <a:buNone/>
          </a:pPr>
          <a:endParaRPr lang="fr-FR" sz="1600" b="0" kern="1200" dirty="0"/>
        </a:p>
        <a:p>
          <a:pPr marL="0" lvl="0" indent="0" algn="ctr" defTabSz="711200">
            <a:lnSpc>
              <a:spcPct val="90000"/>
            </a:lnSpc>
            <a:spcBef>
              <a:spcPct val="0"/>
            </a:spcBef>
            <a:spcAft>
              <a:spcPct val="35000"/>
            </a:spcAft>
            <a:buClrTx/>
            <a:buSzTx/>
            <a:buFontTx/>
            <a:buNone/>
          </a:pPr>
          <a:r>
            <a:rPr kumimoji="0" lang="fr-FR" sz="1600" b="0" i="0" u="none" strike="noStrike" kern="1200" cap="none" spc="0" normalizeH="0" baseline="0" noProof="0" dirty="0">
              <a:ln/>
              <a:effectLst/>
              <a:uLnTx/>
              <a:uFillTx/>
              <a:latin typeface="Arial" panose="020B0604020202020204" pitchFamily="34" charset="0"/>
              <a:ea typeface="Calibri" panose="020F0502020204030204" pitchFamily="34" charset="0"/>
              <a:cs typeface="+mn-cs"/>
            </a:rPr>
            <a:t>Opérer des choix sur les interventions bâtimentaires et sur les vecteurs énergétiques</a:t>
          </a:r>
          <a:endParaRPr lang="fr-FR" sz="1600" b="0" kern="1200" dirty="0"/>
        </a:p>
      </dsp:txBody>
      <dsp:txXfrm>
        <a:off x="616050" y="267106"/>
        <a:ext cx="2292125" cy="3692013"/>
      </dsp:txXfrm>
    </dsp:sp>
    <dsp:sp modelId="{DFD8F0EF-8C49-4FF7-8A7D-6E9BD2D25267}">
      <dsp:nvSpPr>
        <dsp:cNvPr id="0" name=""/>
        <dsp:cNvSpPr/>
      </dsp:nvSpPr>
      <dsp:spPr>
        <a:xfrm>
          <a:off x="3185076" y="267106"/>
          <a:ext cx="3076677" cy="3692013"/>
        </a:xfrm>
        <a:prstGeom prst="roundRect">
          <a:avLst>
            <a:gd name="adj" fmla="val 5000"/>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ctr" defTabSz="1066800">
            <a:lnSpc>
              <a:spcPct val="90000"/>
            </a:lnSpc>
            <a:spcBef>
              <a:spcPct val="0"/>
            </a:spcBef>
            <a:spcAft>
              <a:spcPct val="35000"/>
            </a:spcAft>
            <a:buNone/>
          </a:pPr>
          <a:r>
            <a:rPr lang="fr-FR" sz="2400" kern="1200" dirty="0"/>
            <a:t>Sociaux</a:t>
          </a:r>
          <a:endParaRPr lang="fr-FR" sz="1800" kern="1200" dirty="0"/>
        </a:p>
      </dsp:txBody>
      <dsp:txXfrm rot="16200000">
        <a:off x="1979018" y="1473164"/>
        <a:ext cx="3027451" cy="615335"/>
      </dsp:txXfrm>
    </dsp:sp>
    <dsp:sp modelId="{64CD5D17-30B7-4C79-819A-C3A914D6140C}">
      <dsp:nvSpPr>
        <dsp:cNvPr id="0" name=""/>
        <dsp:cNvSpPr/>
      </dsp:nvSpPr>
      <dsp:spPr>
        <a:xfrm rot="5400000">
          <a:off x="2929233" y="3200659"/>
          <a:ext cx="542452" cy="461501"/>
        </a:xfrm>
        <a:prstGeom prst="flowChartExtract">
          <a:avLst/>
        </a:prstGeom>
        <a:solidFill>
          <a:schemeClr val="lt1">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53F593-32FA-47B6-817D-3BEF9C4D418E}">
      <dsp:nvSpPr>
        <dsp:cNvPr id="0" name=""/>
        <dsp:cNvSpPr/>
      </dsp:nvSpPr>
      <dsp:spPr>
        <a:xfrm>
          <a:off x="3800412" y="267106"/>
          <a:ext cx="2292125" cy="36920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ctr" defTabSz="711200">
            <a:lnSpc>
              <a:spcPct val="90000"/>
            </a:lnSpc>
            <a:spcBef>
              <a:spcPct val="0"/>
            </a:spcBef>
            <a:spcAft>
              <a:spcPct val="35000"/>
            </a:spcAft>
            <a:buClrTx/>
            <a:buSzTx/>
            <a:buFontTx/>
            <a:buNone/>
          </a:pPr>
          <a:endParaRPr kumimoji="0" lang="fr-FR" sz="1600" b="0" i="0" u="none" strike="noStrike" kern="1200" cap="none" spc="0" normalizeH="0" baseline="0" noProof="0" dirty="0">
            <a:ln/>
            <a:effectLst/>
            <a:uLnTx/>
            <a:uFillTx/>
            <a:latin typeface="Arial" panose="020B0604020202020204" pitchFamily="34" charset="0"/>
            <a:ea typeface="Calibri" panose="020F0502020204030204" pitchFamily="34" charset="0"/>
            <a:cs typeface="+mn-cs"/>
          </a:endParaRPr>
        </a:p>
        <a:p>
          <a:pPr marL="0" lvl="0" indent="0" algn="ctr" defTabSz="711200">
            <a:lnSpc>
              <a:spcPct val="90000"/>
            </a:lnSpc>
            <a:spcBef>
              <a:spcPct val="0"/>
            </a:spcBef>
            <a:spcAft>
              <a:spcPct val="35000"/>
            </a:spcAft>
            <a:buClrTx/>
            <a:buSzTx/>
            <a:buFontTx/>
            <a:buNone/>
          </a:pPr>
          <a:r>
            <a:rPr kumimoji="0" lang="fr-FR" sz="1600" b="0" i="0" u="none" strike="noStrike" kern="1200" cap="none" spc="0" normalizeH="0" baseline="0" noProof="0" dirty="0">
              <a:ln/>
              <a:effectLst/>
              <a:uLnTx/>
              <a:uFillTx/>
              <a:latin typeface="Arial" panose="020B0604020202020204" pitchFamily="34" charset="0"/>
              <a:ea typeface="Calibri" panose="020F0502020204030204" pitchFamily="34" charset="0"/>
              <a:cs typeface="+mn-cs"/>
            </a:rPr>
            <a:t>Acceptation sociale</a:t>
          </a:r>
          <a:endParaRPr lang="fr-FR" sz="1600" kern="1200" dirty="0"/>
        </a:p>
        <a:p>
          <a:pPr marL="0" lvl="0" indent="0" algn="ctr" defTabSz="711200">
            <a:lnSpc>
              <a:spcPct val="90000"/>
            </a:lnSpc>
            <a:spcBef>
              <a:spcPct val="0"/>
            </a:spcBef>
            <a:spcAft>
              <a:spcPct val="35000"/>
            </a:spcAft>
            <a:buClrTx/>
            <a:buSzTx/>
            <a:buFontTx/>
            <a:buNone/>
          </a:pPr>
          <a:endParaRPr lang="fr-FR" sz="1600" kern="1200" dirty="0"/>
        </a:p>
        <a:p>
          <a:pPr marL="0" lvl="0" indent="0" algn="ctr" defTabSz="711200">
            <a:lnSpc>
              <a:spcPct val="90000"/>
            </a:lnSpc>
            <a:spcBef>
              <a:spcPct val="0"/>
            </a:spcBef>
            <a:spcAft>
              <a:spcPct val="35000"/>
            </a:spcAft>
            <a:buClrTx/>
            <a:buSzTx/>
            <a:buFontTx/>
            <a:buNone/>
          </a:pPr>
          <a:r>
            <a:rPr lang="fr-FR" sz="1600" kern="1200" dirty="0">
              <a:latin typeface="Arial" panose="020B0604020202020204" pitchFamily="34" charset="0"/>
              <a:ea typeface="Calibri" panose="020F0502020204030204" pitchFamily="34" charset="0"/>
            </a:rPr>
            <a:t>Vulgarisation et communication</a:t>
          </a:r>
        </a:p>
        <a:p>
          <a:pPr marL="0" lvl="0" indent="0" algn="ctr" defTabSz="711200">
            <a:lnSpc>
              <a:spcPct val="90000"/>
            </a:lnSpc>
            <a:spcBef>
              <a:spcPct val="0"/>
            </a:spcBef>
            <a:spcAft>
              <a:spcPct val="35000"/>
            </a:spcAft>
            <a:buClrTx/>
            <a:buSzTx/>
            <a:buFontTx/>
            <a:buNone/>
          </a:pPr>
          <a:endParaRPr lang="fr-FR" sz="1600" kern="1200" dirty="0">
            <a:latin typeface="Arial" panose="020B0604020202020204" pitchFamily="34" charset="0"/>
            <a:ea typeface="Calibri" panose="020F0502020204030204" pitchFamily="34" charset="0"/>
          </a:endParaRPr>
        </a:p>
        <a:p>
          <a:pPr marL="0" lvl="0" indent="0" algn="ctr" defTabSz="711200">
            <a:lnSpc>
              <a:spcPct val="90000"/>
            </a:lnSpc>
            <a:spcBef>
              <a:spcPct val="0"/>
            </a:spcBef>
            <a:spcAft>
              <a:spcPct val="35000"/>
            </a:spcAft>
            <a:buClrTx/>
            <a:buSzTx/>
            <a:buFontTx/>
            <a:buNone/>
          </a:pPr>
          <a:r>
            <a:rPr lang="fr-FR" sz="1600" kern="1200" dirty="0">
              <a:latin typeface="Arial" panose="020B0604020202020204" pitchFamily="34" charset="0"/>
              <a:ea typeface="Calibri" panose="020F0502020204030204" pitchFamily="34" charset="0"/>
            </a:rPr>
            <a:t>Protection des locataires</a:t>
          </a:r>
          <a:endParaRPr lang="fr-FR" sz="1600" kern="1200" dirty="0"/>
        </a:p>
      </dsp:txBody>
      <dsp:txXfrm>
        <a:off x="3800412" y="267106"/>
        <a:ext cx="2292125" cy="3692013"/>
      </dsp:txXfrm>
    </dsp:sp>
    <dsp:sp modelId="{36F8B822-D0D7-406F-AF2E-3C2E27F712B3}">
      <dsp:nvSpPr>
        <dsp:cNvPr id="0" name=""/>
        <dsp:cNvSpPr/>
      </dsp:nvSpPr>
      <dsp:spPr>
        <a:xfrm>
          <a:off x="6369438" y="267106"/>
          <a:ext cx="3076677" cy="3692013"/>
        </a:xfrm>
        <a:prstGeom prst="roundRect">
          <a:avLst>
            <a:gd name="adj" fmla="val 5000"/>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ctr" defTabSz="1066800">
            <a:lnSpc>
              <a:spcPct val="90000"/>
            </a:lnSpc>
            <a:spcBef>
              <a:spcPct val="0"/>
            </a:spcBef>
            <a:spcAft>
              <a:spcPct val="35000"/>
            </a:spcAft>
            <a:buNone/>
          </a:pPr>
          <a:r>
            <a:rPr kumimoji="0" lang="fr-FR" sz="2400" b="1" i="0" u="none" strike="noStrike" kern="1200" cap="none" spc="0" normalizeH="0" baseline="0" noProof="0" dirty="0">
              <a:ln/>
              <a:effectLst/>
              <a:uLnTx/>
              <a:uFillTx/>
              <a:latin typeface="Arial" panose="020B0604020202020204" pitchFamily="34" charset="0"/>
              <a:ea typeface="Calibri" panose="020F0502020204030204" pitchFamily="34" charset="0"/>
              <a:cs typeface="+mn-cs"/>
            </a:rPr>
            <a:t>Institutionnels</a:t>
          </a:r>
          <a:endParaRPr lang="fr-FR" sz="1800" kern="1200" dirty="0"/>
        </a:p>
      </dsp:txBody>
      <dsp:txXfrm rot="16200000">
        <a:off x="5163380" y="1473164"/>
        <a:ext cx="3027451" cy="615335"/>
      </dsp:txXfrm>
    </dsp:sp>
    <dsp:sp modelId="{D3F8436B-E27A-41D3-BF8C-1015D11A1FB3}">
      <dsp:nvSpPr>
        <dsp:cNvPr id="0" name=""/>
        <dsp:cNvSpPr/>
      </dsp:nvSpPr>
      <dsp:spPr>
        <a:xfrm rot="5400000">
          <a:off x="6113595" y="3200659"/>
          <a:ext cx="542452" cy="461501"/>
        </a:xfrm>
        <a:prstGeom prst="flowChartExtract">
          <a:avLst/>
        </a:prstGeom>
        <a:solidFill>
          <a:schemeClr val="lt1">
            <a:hueOff val="0"/>
            <a:satOff val="0"/>
            <a:lumOff val="0"/>
            <a:alphaOff val="0"/>
          </a:schemeClr>
        </a:solidFill>
        <a:ln w="12700" cap="flat" cmpd="sng" algn="ctr">
          <a:solidFill>
            <a:schemeClr val="accent3">
              <a:shade val="50000"/>
              <a:hueOff val="0"/>
              <a:satOff val="0"/>
              <a:lumOff val="3596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1EA1CA-241C-45A3-A3D9-6872B4007FE6}">
      <dsp:nvSpPr>
        <dsp:cNvPr id="0" name=""/>
        <dsp:cNvSpPr/>
      </dsp:nvSpPr>
      <dsp:spPr>
        <a:xfrm>
          <a:off x="6984773" y="267106"/>
          <a:ext cx="2292125" cy="36920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ctr" defTabSz="711200">
            <a:lnSpc>
              <a:spcPct val="90000"/>
            </a:lnSpc>
            <a:spcBef>
              <a:spcPct val="0"/>
            </a:spcBef>
            <a:spcAft>
              <a:spcPct val="35000"/>
            </a:spcAft>
            <a:buClrTx/>
            <a:buSzTx/>
            <a:buFontTx/>
            <a:buNone/>
          </a:pPr>
          <a:endParaRPr kumimoji="0" lang="fr-FR" sz="1600" b="0" i="0" u="none" strike="noStrike" kern="1200" cap="none" spc="0" normalizeH="0" baseline="0" noProof="0" dirty="0">
            <a:ln/>
            <a:effectLst/>
            <a:uLnTx/>
            <a:uFillTx/>
            <a:latin typeface="Arial" panose="020B0604020202020204" pitchFamily="34" charset="0"/>
            <a:ea typeface="Calibri" panose="020F0502020204030204" pitchFamily="34" charset="0"/>
            <a:cs typeface="+mn-cs"/>
          </a:endParaRPr>
        </a:p>
        <a:p>
          <a:pPr marL="0" lvl="0" indent="0" algn="ctr" defTabSz="711200">
            <a:lnSpc>
              <a:spcPct val="90000"/>
            </a:lnSpc>
            <a:spcBef>
              <a:spcPct val="0"/>
            </a:spcBef>
            <a:spcAft>
              <a:spcPct val="35000"/>
            </a:spcAft>
            <a:buClrTx/>
            <a:buSzTx/>
            <a:buFontTx/>
            <a:buNone/>
          </a:pPr>
          <a:r>
            <a:rPr kumimoji="0" lang="fr-FR" sz="1600" b="0" i="0" u="none" strike="noStrike" kern="1200" cap="none" spc="0" normalizeH="0" baseline="0" noProof="0" dirty="0">
              <a:ln/>
              <a:effectLst/>
              <a:uLnTx/>
              <a:uFillTx/>
              <a:latin typeface="Arial" panose="020B0604020202020204" pitchFamily="34" charset="0"/>
              <a:ea typeface="Calibri" panose="020F0502020204030204" pitchFamily="34" charset="0"/>
              <a:cs typeface="+mn-cs"/>
            </a:rPr>
            <a:t>Objectiver le coût de la transition énergétique</a:t>
          </a:r>
          <a:endParaRPr lang="fr-FR" sz="1600" kern="1200" dirty="0"/>
        </a:p>
        <a:p>
          <a:pPr marL="0" lvl="0" indent="0" algn="ctr" defTabSz="711200">
            <a:lnSpc>
              <a:spcPct val="90000"/>
            </a:lnSpc>
            <a:spcBef>
              <a:spcPct val="0"/>
            </a:spcBef>
            <a:spcAft>
              <a:spcPct val="35000"/>
            </a:spcAft>
            <a:buClrTx/>
            <a:buSzTx/>
            <a:buFontTx/>
            <a:buNone/>
          </a:pPr>
          <a:endParaRPr lang="fr-FR" sz="1600" kern="1200" dirty="0"/>
        </a:p>
        <a:p>
          <a:pPr marL="0" lvl="0" indent="0" algn="ctr" defTabSz="711200">
            <a:lnSpc>
              <a:spcPct val="90000"/>
            </a:lnSpc>
            <a:spcBef>
              <a:spcPct val="0"/>
            </a:spcBef>
            <a:spcAft>
              <a:spcPct val="35000"/>
            </a:spcAft>
            <a:buClrTx/>
            <a:buSzTx/>
            <a:buFontTx/>
            <a:buNone/>
          </a:pPr>
          <a:r>
            <a:rPr kumimoji="0" lang="fr-FR" sz="1600" b="0" i="0" u="none" strike="noStrike" kern="1200" cap="none" spc="0" normalizeH="0" baseline="0" noProof="0" dirty="0">
              <a:ln/>
              <a:effectLst/>
              <a:uLnTx/>
              <a:uFillTx/>
              <a:latin typeface="Arial" panose="020B0604020202020204" pitchFamily="34" charset="0"/>
              <a:ea typeface="Calibri" panose="020F0502020204030204" pitchFamily="34" charset="0"/>
              <a:cs typeface="+mn-cs"/>
            </a:rPr>
            <a:t>Clé de réussite : soutien des partenaires</a:t>
          </a:r>
          <a:endParaRPr lang="fr-FR" sz="1600" kern="1200" dirty="0"/>
        </a:p>
      </dsp:txBody>
      <dsp:txXfrm>
        <a:off x="6984773" y="267106"/>
        <a:ext cx="2292125" cy="36920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FB95D-6F2A-47F7-A822-79ACEB55AD5D}">
      <dsp:nvSpPr>
        <dsp:cNvPr id="0" name=""/>
        <dsp:cNvSpPr/>
      </dsp:nvSpPr>
      <dsp:spPr>
        <a:xfrm>
          <a:off x="813060" y="0"/>
          <a:ext cx="9214691" cy="2055469"/>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72379-4D77-4BF6-8C05-97D29BA37FF7}">
      <dsp:nvSpPr>
        <dsp:cNvPr id="0" name=""/>
        <dsp:cNvSpPr/>
      </dsp:nvSpPr>
      <dsp:spPr>
        <a:xfrm>
          <a:off x="367359" y="616640"/>
          <a:ext cx="3252243" cy="822187"/>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Tx/>
            <a:buSzTx/>
            <a:buFontTx/>
            <a:buNone/>
          </a:pPr>
          <a:r>
            <a:rPr kumimoji="0" lang="fr-FR" sz="1400" b="0" i="0" u="none" strike="noStrike" kern="1200" cap="none" spc="0" normalizeH="0" baseline="0" noProof="0">
              <a:ln/>
              <a:effectLst/>
              <a:uLnTx/>
              <a:uFillTx/>
              <a:latin typeface="Arial" panose="020B0604020202020204" pitchFamily="34" charset="0"/>
              <a:ea typeface="Calibri" panose="020F0502020204030204" pitchFamily="34" charset="0"/>
              <a:cs typeface="+mn-cs"/>
            </a:rPr>
            <a:t>Modélisation des trajectoires d’évolution environnementales</a:t>
          </a:r>
          <a:endParaRPr lang="fr-FR" sz="1400" kern="1200" dirty="0"/>
        </a:p>
      </dsp:txBody>
      <dsp:txXfrm>
        <a:off x="407495" y="656776"/>
        <a:ext cx="3171971" cy="741915"/>
      </dsp:txXfrm>
    </dsp:sp>
    <dsp:sp modelId="{22B32905-5166-436A-847C-3217F0FAF79E}">
      <dsp:nvSpPr>
        <dsp:cNvPr id="0" name=""/>
        <dsp:cNvSpPr/>
      </dsp:nvSpPr>
      <dsp:spPr>
        <a:xfrm>
          <a:off x="3794284" y="616640"/>
          <a:ext cx="3252243" cy="822187"/>
        </a:xfrm>
        <a:prstGeom prst="roundRect">
          <a:avLst/>
        </a:prstGeom>
        <a:solidFill>
          <a:schemeClr val="accent3">
            <a:shade val="80000"/>
            <a:hueOff val="0"/>
            <a:satOff val="0"/>
            <a:lumOff val="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Tx/>
            <a:buSzTx/>
            <a:buFontTx/>
            <a:buNone/>
          </a:pPr>
          <a:r>
            <a:rPr kumimoji="0" lang="fr-FR" sz="1400" b="0" i="0" u="none" strike="noStrike" kern="1200" cap="none" spc="0" normalizeH="0" baseline="0" noProof="0" dirty="0">
              <a:ln/>
              <a:effectLst/>
              <a:uLnTx/>
              <a:uFillTx/>
              <a:latin typeface="Arial" panose="020B0604020202020204" pitchFamily="34" charset="0"/>
              <a:ea typeface="Calibri" panose="020F0502020204030204" pitchFamily="34" charset="0"/>
              <a:cs typeface="+mn-cs"/>
            </a:rPr>
            <a:t>Recueils et recoupage des DATAS les plus pertinentes </a:t>
          </a:r>
          <a:r>
            <a:rPr lang="fr-FR" sz="1400" kern="1200" dirty="0">
              <a:latin typeface="Arial" panose="020B0604020202020204" pitchFamily="34" charset="0"/>
              <a:ea typeface="Calibri" panose="020F0502020204030204" pitchFamily="34" charset="0"/>
            </a:rPr>
            <a:t>(</a:t>
          </a:r>
          <a:r>
            <a:rPr kumimoji="0" lang="fr-FR" sz="1400" b="0" i="0" u="none" strike="noStrike" kern="1200" cap="none" spc="0" normalizeH="0" baseline="0" noProof="0" dirty="0">
              <a:ln/>
              <a:effectLst/>
              <a:uLnTx/>
              <a:uFillTx/>
              <a:latin typeface="Arial" panose="020B0604020202020204" pitchFamily="34" charset="0"/>
              <a:ea typeface="Calibri" panose="020F0502020204030204" pitchFamily="34" charset="0"/>
              <a:cs typeface="+mn-cs"/>
            </a:rPr>
            <a:t>RPLS, INSEE, énergéticiens, données bailleurs, </a:t>
          </a:r>
          <a:r>
            <a:rPr kumimoji="0" lang="fr-FR" sz="1400" b="0" i="0" u="none" strike="noStrike" kern="1200" cap="none" spc="0" normalizeH="0" baseline="0" noProof="0" dirty="0" err="1">
              <a:ln/>
              <a:effectLst/>
              <a:uLnTx/>
              <a:uFillTx/>
              <a:latin typeface="Arial" panose="020B0604020202020204" pitchFamily="34" charset="0"/>
              <a:ea typeface="Calibri" panose="020F0502020204030204" pitchFamily="34" charset="0"/>
              <a:cs typeface="+mn-cs"/>
            </a:rPr>
            <a:t>etc</a:t>
          </a:r>
          <a:r>
            <a:rPr kumimoji="0" lang="fr-FR" sz="1400" b="0" i="0" u="none" strike="noStrike" kern="1200" cap="none" spc="0" normalizeH="0" baseline="0" noProof="0" dirty="0">
              <a:ln/>
              <a:effectLst/>
              <a:uLnTx/>
              <a:uFillTx/>
              <a:latin typeface="Arial" panose="020B0604020202020204" pitchFamily="34" charset="0"/>
              <a:ea typeface="Calibri" panose="020F0502020204030204" pitchFamily="34" charset="0"/>
              <a:cs typeface="+mn-cs"/>
            </a:rPr>
            <a:t>)</a:t>
          </a:r>
          <a:endParaRPr lang="fr-FR" sz="1400" kern="1200" dirty="0"/>
        </a:p>
      </dsp:txBody>
      <dsp:txXfrm>
        <a:off x="3834420" y="656776"/>
        <a:ext cx="3171971" cy="741915"/>
      </dsp:txXfrm>
    </dsp:sp>
    <dsp:sp modelId="{87D9CCB8-0755-4505-AA40-7BB6DD437CE7}">
      <dsp:nvSpPr>
        <dsp:cNvPr id="0" name=""/>
        <dsp:cNvSpPr/>
      </dsp:nvSpPr>
      <dsp:spPr>
        <a:xfrm>
          <a:off x="7221209" y="616640"/>
          <a:ext cx="3252243" cy="822187"/>
        </a:xfrm>
        <a:prstGeom prst="round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Tx/>
            <a:buSzTx/>
            <a:buFontTx/>
            <a:buNone/>
          </a:pPr>
          <a:r>
            <a:rPr lang="fr-FR" sz="1400" kern="1200" dirty="0">
              <a:latin typeface="Arial" panose="020B0604020202020204" pitchFamily="34" charset="0"/>
              <a:ea typeface="Calibri" panose="020F0502020204030204" pitchFamily="34" charset="0"/>
            </a:rPr>
            <a:t>Photo actualisée du parc social régional</a:t>
          </a:r>
        </a:p>
        <a:p>
          <a:pPr marL="0" lvl="0" indent="0" algn="ctr" defTabSz="622300">
            <a:lnSpc>
              <a:spcPct val="90000"/>
            </a:lnSpc>
            <a:spcBef>
              <a:spcPct val="0"/>
            </a:spcBef>
            <a:spcAft>
              <a:spcPct val="35000"/>
            </a:spcAft>
            <a:buClrTx/>
            <a:buSzTx/>
            <a:buFontTx/>
            <a:buNone/>
          </a:pPr>
          <a:r>
            <a:rPr lang="fr-FR" sz="1400" kern="1200" dirty="0">
              <a:latin typeface="Arial" panose="020B0604020202020204" pitchFamily="34" charset="0"/>
              <a:ea typeface="Calibri" panose="020F0502020204030204" pitchFamily="34" charset="0"/>
            </a:rPr>
            <a:t>Trajectoires théoriques</a:t>
          </a:r>
          <a:endParaRPr lang="fr-FR" sz="1400" kern="1200" dirty="0"/>
        </a:p>
      </dsp:txBody>
      <dsp:txXfrm>
        <a:off x="7261345" y="656776"/>
        <a:ext cx="3171971" cy="7419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FB95D-6F2A-47F7-A822-79ACEB55AD5D}">
      <dsp:nvSpPr>
        <dsp:cNvPr id="0" name=""/>
        <dsp:cNvSpPr/>
      </dsp:nvSpPr>
      <dsp:spPr>
        <a:xfrm>
          <a:off x="813060" y="0"/>
          <a:ext cx="9214691" cy="2055469"/>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72379-4D77-4BF6-8C05-97D29BA37FF7}">
      <dsp:nvSpPr>
        <dsp:cNvPr id="0" name=""/>
        <dsp:cNvSpPr/>
      </dsp:nvSpPr>
      <dsp:spPr>
        <a:xfrm>
          <a:off x="11645" y="616640"/>
          <a:ext cx="3489386" cy="822187"/>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ClrTx/>
            <a:buSzTx/>
            <a:buFontTx/>
            <a:buNone/>
          </a:pPr>
          <a:r>
            <a:rPr kumimoji="0" lang="fr-FR" sz="19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Analyse des stratégies patrimoniales</a:t>
          </a:r>
          <a:endParaRPr lang="fr-FR" sz="1900" kern="1200" dirty="0">
            <a:solidFill>
              <a:schemeClr val="bg1"/>
            </a:solidFill>
          </a:endParaRPr>
        </a:p>
      </dsp:txBody>
      <dsp:txXfrm>
        <a:off x="51781" y="656776"/>
        <a:ext cx="3409114" cy="741915"/>
      </dsp:txXfrm>
    </dsp:sp>
    <dsp:sp modelId="{22B32905-5166-436A-847C-3217F0FAF79E}">
      <dsp:nvSpPr>
        <dsp:cNvPr id="0" name=""/>
        <dsp:cNvSpPr/>
      </dsp:nvSpPr>
      <dsp:spPr>
        <a:xfrm>
          <a:off x="3675713" y="616640"/>
          <a:ext cx="3489386" cy="822187"/>
        </a:xfrm>
        <a:prstGeom prst="roundRect">
          <a:avLst/>
        </a:prstGeom>
        <a:solidFill>
          <a:schemeClr val="accent3">
            <a:shade val="80000"/>
            <a:hueOff val="0"/>
            <a:satOff val="0"/>
            <a:lumOff val="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ClrTx/>
            <a:buSzTx/>
            <a:buFontTx/>
            <a:buNone/>
          </a:pPr>
          <a:r>
            <a:rPr kumimoji="0" lang="fr-FR" sz="19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Entretiens</a:t>
          </a:r>
          <a:endParaRPr lang="fr-FR" sz="1900" kern="1200" dirty="0">
            <a:solidFill>
              <a:schemeClr val="bg1"/>
            </a:solidFill>
          </a:endParaRPr>
        </a:p>
      </dsp:txBody>
      <dsp:txXfrm>
        <a:off x="3715849" y="656776"/>
        <a:ext cx="3409114" cy="741915"/>
      </dsp:txXfrm>
    </dsp:sp>
    <dsp:sp modelId="{87D9CCB8-0755-4505-AA40-7BB6DD437CE7}">
      <dsp:nvSpPr>
        <dsp:cNvPr id="0" name=""/>
        <dsp:cNvSpPr/>
      </dsp:nvSpPr>
      <dsp:spPr>
        <a:xfrm>
          <a:off x="7339780" y="616640"/>
          <a:ext cx="3489386" cy="822187"/>
        </a:xfrm>
        <a:prstGeom prst="round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ClrTx/>
            <a:buSzTx/>
            <a:buFontTx/>
            <a:buNone/>
          </a:pPr>
          <a:r>
            <a:rPr lang="fr-FR" sz="1900" kern="1200" dirty="0">
              <a:solidFill>
                <a:schemeClr val="bg1"/>
              </a:solidFill>
              <a:latin typeface="Arial" panose="020B0604020202020204" pitchFamily="34" charset="0"/>
              <a:ea typeface="Calibri" panose="020F0502020204030204" pitchFamily="34" charset="0"/>
            </a:rPr>
            <a:t>Prospective et enrichissement de la photographie</a:t>
          </a:r>
          <a:endParaRPr lang="fr-FR" sz="1900" kern="1200" dirty="0">
            <a:solidFill>
              <a:schemeClr val="bg1"/>
            </a:solidFill>
          </a:endParaRPr>
        </a:p>
      </dsp:txBody>
      <dsp:txXfrm>
        <a:off x="7379916" y="656776"/>
        <a:ext cx="3409114" cy="7419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FB95D-6F2A-47F7-A822-79ACEB55AD5D}">
      <dsp:nvSpPr>
        <dsp:cNvPr id="0" name=""/>
        <dsp:cNvSpPr/>
      </dsp:nvSpPr>
      <dsp:spPr>
        <a:xfrm>
          <a:off x="831808" y="0"/>
          <a:ext cx="9427165" cy="2055469"/>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72379-4D77-4BF6-8C05-97D29BA37FF7}">
      <dsp:nvSpPr>
        <dsp:cNvPr id="0" name=""/>
        <dsp:cNvSpPr/>
      </dsp:nvSpPr>
      <dsp:spPr>
        <a:xfrm>
          <a:off x="644" y="616640"/>
          <a:ext cx="3563347" cy="822187"/>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Tx/>
            <a:buSzTx/>
            <a:buFontTx/>
            <a:buNone/>
          </a:pPr>
          <a:r>
            <a:rPr kumimoji="0" lang="fr-FR" sz="18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Etablissement de la feuille de route</a:t>
          </a:r>
          <a:endParaRPr lang="fr-FR" sz="1800" kern="1200" dirty="0">
            <a:solidFill>
              <a:schemeClr val="bg1"/>
            </a:solidFill>
          </a:endParaRPr>
        </a:p>
      </dsp:txBody>
      <dsp:txXfrm>
        <a:off x="40780" y="656776"/>
        <a:ext cx="3483075" cy="741915"/>
      </dsp:txXfrm>
    </dsp:sp>
    <dsp:sp modelId="{22B32905-5166-436A-847C-3217F0FAF79E}">
      <dsp:nvSpPr>
        <dsp:cNvPr id="0" name=""/>
        <dsp:cNvSpPr/>
      </dsp:nvSpPr>
      <dsp:spPr>
        <a:xfrm>
          <a:off x="3742159" y="616640"/>
          <a:ext cx="3563347" cy="822187"/>
        </a:xfrm>
        <a:prstGeom prst="roundRect">
          <a:avLst/>
        </a:prstGeom>
        <a:solidFill>
          <a:schemeClr val="accent3">
            <a:shade val="80000"/>
            <a:hueOff val="0"/>
            <a:satOff val="0"/>
            <a:lumOff val="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Tx/>
            <a:buSzTx/>
            <a:buFontTx/>
            <a:buNone/>
          </a:pPr>
          <a:r>
            <a:rPr kumimoji="0" lang="fr-FR" sz="18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Co construction</a:t>
          </a:r>
          <a:endParaRPr lang="fr-FR" sz="1800" kern="1200" dirty="0">
            <a:solidFill>
              <a:schemeClr val="bg1"/>
            </a:solidFill>
          </a:endParaRPr>
        </a:p>
      </dsp:txBody>
      <dsp:txXfrm>
        <a:off x="3782295" y="656776"/>
        <a:ext cx="3483075" cy="741915"/>
      </dsp:txXfrm>
    </dsp:sp>
    <dsp:sp modelId="{87D9CCB8-0755-4505-AA40-7BB6DD437CE7}">
      <dsp:nvSpPr>
        <dsp:cNvPr id="0" name=""/>
        <dsp:cNvSpPr/>
      </dsp:nvSpPr>
      <dsp:spPr>
        <a:xfrm>
          <a:off x="7483674" y="616640"/>
          <a:ext cx="3606463" cy="822187"/>
        </a:xfrm>
        <a:prstGeom prst="round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Tx/>
            <a:buSzTx/>
            <a:buFontTx/>
            <a:buNone/>
          </a:pPr>
          <a:r>
            <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rPr>
            <a:t>Scénarisation d’une trajectoire</a:t>
          </a:r>
        </a:p>
        <a:p>
          <a:pPr marL="0" lvl="0" indent="0" algn="ctr" defTabSz="800100">
            <a:lnSpc>
              <a:spcPct val="90000"/>
            </a:lnSpc>
            <a:spcBef>
              <a:spcPct val="0"/>
            </a:spcBef>
            <a:spcAft>
              <a:spcPct val="35000"/>
            </a:spcAft>
            <a:buClrTx/>
            <a:buSzTx/>
            <a:buFontTx/>
            <a:buNone/>
          </a:pPr>
          <a:r>
            <a:rPr kumimoji="0" lang="fr-FR" sz="1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mn-cs"/>
            </a:rPr>
            <a:t>FeuilleS</a:t>
          </a:r>
          <a:r>
            <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rPr>
            <a:t> de route</a:t>
          </a:r>
          <a:endParaRPr lang="fr-FR" sz="1800" kern="1200" dirty="0">
            <a:solidFill>
              <a:srgbClr val="FF0000"/>
            </a:solidFill>
          </a:endParaRPr>
        </a:p>
      </dsp:txBody>
      <dsp:txXfrm>
        <a:off x="7523810" y="656776"/>
        <a:ext cx="3526191" cy="7419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A23E2-459D-463C-84E8-0B609D5C36C4}">
      <dsp:nvSpPr>
        <dsp:cNvPr id="0" name=""/>
        <dsp:cNvSpPr/>
      </dsp:nvSpPr>
      <dsp:spPr>
        <a:xfrm>
          <a:off x="3634" y="356247"/>
          <a:ext cx="1967962" cy="1180777"/>
        </a:xfrm>
        <a:prstGeom prst="rect">
          <a:avLst/>
        </a:prstGeom>
        <a:solidFill>
          <a:srgbClr val="005CA9">
            <a:shade val="8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DREAL</a:t>
          </a:r>
        </a:p>
      </dsp:txBody>
      <dsp:txXfrm>
        <a:off x="3634" y="356247"/>
        <a:ext cx="1967962" cy="1180777"/>
      </dsp:txXfrm>
    </dsp:sp>
    <dsp:sp modelId="{D631257B-7D7A-4996-A2F6-0774625E5643}">
      <dsp:nvSpPr>
        <dsp:cNvPr id="0" name=""/>
        <dsp:cNvSpPr/>
      </dsp:nvSpPr>
      <dsp:spPr>
        <a:xfrm>
          <a:off x="2168393" y="356247"/>
          <a:ext cx="1967962" cy="1180777"/>
        </a:xfrm>
        <a:prstGeom prst="rect">
          <a:avLst/>
        </a:prstGeom>
        <a:solidFill>
          <a:srgbClr val="005CA9">
            <a:shade val="80000"/>
            <a:hueOff val="63880"/>
            <a:satOff val="-5250"/>
            <a:lumOff val="2959"/>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Banque des territoires</a:t>
          </a:r>
        </a:p>
      </dsp:txBody>
      <dsp:txXfrm>
        <a:off x="2168393" y="356247"/>
        <a:ext cx="1967962" cy="1180777"/>
      </dsp:txXfrm>
    </dsp:sp>
    <dsp:sp modelId="{38E561AD-CE47-45E3-98F7-9A126C2821E9}">
      <dsp:nvSpPr>
        <dsp:cNvPr id="0" name=""/>
        <dsp:cNvSpPr/>
      </dsp:nvSpPr>
      <dsp:spPr>
        <a:xfrm>
          <a:off x="4333151" y="356247"/>
          <a:ext cx="1967962" cy="1180777"/>
        </a:xfrm>
        <a:prstGeom prst="rect">
          <a:avLst/>
        </a:prstGeom>
        <a:solidFill>
          <a:srgbClr val="005CA9">
            <a:shade val="80000"/>
            <a:hueOff val="127760"/>
            <a:satOff val="-10500"/>
            <a:lumOff val="5917"/>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SGAR</a:t>
          </a:r>
        </a:p>
      </dsp:txBody>
      <dsp:txXfrm>
        <a:off x="4333151" y="356247"/>
        <a:ext cx="1967962" cy="1180777"/>
      </dsp:txXfrm>
    </dsp:sp>
    <dsp:sp modelId="{05CA7410-6C49-4E5F-93A2-0ECF1E18E48B}">
      <dsp:nvSpPr>
        <dsp:cNvPr id="0" name=""/>
        <dsp:cNvSpPr/>
      </dsp:nvSpPr>
      <dsp:spPr>
        <a:xfrm>
          <a:off x="6497909" y="356247"/>
          <a:ext cx="1967962" cy="1180777"/>
        </a:xfrm>
        <a:prstGeom prst="rect">
          <a:avLst/>
        </a:prstGeom>
        <a:solidFill>
          <a:srgbClr val="005CA9">
            <a:shade val="80000"/>
            <a:hueOff val="191640"/>
            <a:satOff val="-15750"/>
            <a:lumOff val="8876"/>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ADEME</a:t>
          </a:r>
        </a:p>
      </dsp:txBody>
      <dsp:txXfrm>
        <a:off x="6497909" y="356247"/>
        <a:ext cx="1967962" cy="1180777"/>
      </dsp:txXfrm>
    </dsp:sp>
    <dsp:sp modelId="{9C8D600F-8782-4061-B79F-30EEF989A5FC}">
      <dsp:nvSpPr>
        <dsp:cNvPr id="0" name=""/>
        <dsp:cNvSpPr/>
      </dsp:nvSpPr>
      <dsp:spPr>
        <a:xfrm>
          <a:off x="8662668" y="356247"/>
          <a:ext cx="1967962" cy="1180777"/>
        </a:xfrm>
        <a:prstGeom prst="rect">
          <a:avLst/>
        </a:prstGeom>
        <a:solidFill>
          <a:srgbClr val="005CA9">
            <a:shade val="80000"/>
            <a:hueOff val="255520"/>
            <a:satOff val="-21001"/>
            <a:lumOff val="11834"/>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REV3</a:t>
          </a:r>
        </a:p>
      </dsp:txBody>
      <dsp:txXfrm>
        <a:off x="8662668" y="356247"/>
        <a:ext cx="1967962" cy="1180777"/>
      </dsp:txXfrm>
    </dsp:sp>
    <dsp:sp modelId="{32EF863C-BE57-45B0-A72D-5CBE6C4C199B}">
      <dsp:nvSpPr>
        <dsp:cNvPr id="0" name=""/>
        <dsp:cNvSpPr/>
      </dsp:nvSpPr>
      <dsp:spPr>
        <a:xfrm>
          <a:off x="3634" y="1733820"/>
          <a:ext cx="1967962" cy="1180777"/>
        </a:xfrm>
        <a:prstGeom prst="rect">
          <a:avLst/>
        </a:prstGeom>
        <a:solidFill>
          <a:srgbClr val="005CA9">
            <a:shade val="80000"/>
            <a:hueOff val="319400"/>
            <a:satOff val="-26251"/>
            <a:lumOff val="14793"/>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Cd2e</a:t>
          </a:r>
        </a:p>
      </dsp:txBody>
      <dsp:txXfrm>
        <a:off x="3634" y="1733820"/>
        <a:ext cx="1967962" cy="1180777"/>
      </dsp:txXfrm>
    </dsp:sp>
    <dsp:sp modelId="{A2FE65AA-4AE6-4F82-BB14-4720949092E8}">
      <dsp:nvSpPr>
        <dsp:cNvPr id="0" name=""/>
        <dsp:cNvSpPr/>
      </dsp:nvSpPr>
      <dsp:spPr>
        <a:xfrm>
          <a:off x="2168393" y="1733820"/>
          <a:ext cx="1967962" cy="1180777"/>
        </a:xfrm>
        <a:prstGeom prst="rect">
          <a:avLst/>
        </a:prstGeom>
        <a:solidFill>
          <a:srgbClr val="005CA9">
            <a:shade val="80000"/>
            <a:hueOff val="383280"/>
            <a:satOff val="-31501"/>
            <a:lumOff val="17751"/>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CERDD</a:t>
          </a:r>
        </a:p>
      </dsp:txBody>
      <dsp:txXfrm>
        <a:off x="2168393" y="1733820"/>
        <a:ext cx="1967962" cy="1180777"/>
      </dsp:txXfrm>
    </dsp:sp>
    <dsp:sp modelId="{3527C259-7AFA-4948-844C-040B30EF206A}">
      <dsp:nvSpPr>
        <dsp:cNvPr id="0" name=""/>
        <dsp:cNvSpPr/>
      </dsp:nvSpPr>
      <dsp:spPr>
        <a:xfrm>
          <a:off x="4333151" y="1733820"/>
          <a:ext cx="1967962" cy="1180777"/>
        </a:xfrm>
        <a:prstGeom prst="rect">
          <a:avLst/>
        </a:prstGeom>
        <a:solidFill>
          <a:srgbClr val="005CA9">
            <a:shade val="80000"/>
            <a:hueOff val="447160"/>
            <a:satOff val="-36751"/>
            <a:lumOff val="2071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err="1">
              <a:solidFill>
                <a:srgbClr val="FFFFFF"/>
              </a:solidFill>
              <a:effectLst/>
              <a:latin typeface="Calibri" panose="020F0502020204030204" pitchFamily="34" charset="0"/>
              <a:ea typeface="+mn-ea"/>
              <a:cs typeface="+mn-cs"/>
            </a:rPr>
            <a:t>Fibois</a:t>
          </a:r>
          <a:endParaRPr lang="fr-FR" sz="1400" b="1" kern="1200">
            <a:solidFill>
              <a:srgbClr val="FFFFFF"/>
            </a:solidFill>
            <a:effectLst/>
            <a:latin typeface="Calibri" panose="020F0502020204030204" pitchFamily="34" charset="0"/>
            <a:ea typeface="+mn-ea"/>
            <a:cs typeface="+mn-cs"/>
          </a:endParaRPr>
        </a:p>
      </dsp:txBody>
      <dsp:txXfrm>
        <a:off x="4333151" y="1733820"/>
        <a:ext cx="1967962" cy="1180777"/>
      </dsp:txXfrm>
    </dsp:sp>
    <dsp:sp modelId="{D5EA7A8A-4BD1-4017-A4B6-699A00CBC9F1}">
      <dsp:nvSpPr>
        <dsp:cNvPr id="0" name=""/>
        <dsp:cNvSpPr/>
      </dsp:nvSpPr>
      <dsp:spPr>
        <a:xfrm>
          <a:off x="6497909" y="1733820"/>
          <a:ext cx="1967962" cy="1180777"/>
        </a:xfrm>
        <a:prstGeom prst="rect">
          <a:avLst/>
        </a:prstGeom>
        <a:solidFill>
          <a:srgbClr val="005CA9">
            <a:shade val="80000"/>
            <a:hueOff val="511039"/>
            <a:satOff val="-42001"/>
            <a:lumOff val="23668"/>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Enedis</a:t>
          </a:r>
        </a:p>
      </dsp:txBody>
      <dsp:txXfrm>
        <a:off x="6497909" y="1733820"/>
        <a:ext cx="1967962" cy="1180777"/>
      </dsp:txXfrm>
    </dsp:sp>
    <dsp:sp modelId="{136F24FA-A60A-47A7-8090-1485F1FE5B65}">
      <dsp:nvSpPr>
        <dsp:cNvPr id="0" name=""/>
        <dsp:cNvSpPr/>
      </dsp:nvSpPr>
      <dsp:spPr>
        <a:xfrm>
          <a:off x="8662668" y="1733820"/>
          <a:ext cx="1967962" cy="1180777"/>
        </a:xfrm>
        <a:prstGeom prst="rect">
          <a:avLst/>
        </a:prstGeom>
        <a:solidFill>
          <a:srgbClr val="005CA9">
            <a:shade val="80000"/>
            <a:hueOff val="574919"/>
            <a:satOff val="-47251"/>
            <a:lumOff val="26627"/>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GRDF</a:t>
          </a:r>
        </a:p>
      </dsp:txBody>
      <dsp:txXfrm>
        <a:off x="8662668" y="1733820"/>
        <a:ext cx="1967962" cy="1180777"/>
      </dsp:txXfrm>
    </dsp:sp>
    <dsp:sp modelId="{548D9150-6C91-43AB-BC1F-7ED1438555C2}">
      <dsp:nvSpPr>
        <dsp:cNvPr id="0" name=""/>
        <dsp:cNvSpPr/>
      </dsp:nvSpPr>
      <dsp:spPr>
        <a:xfrm>
          <a:off x="3634" y="3111394"/>
          <a:ext cx="1967962" cy="1180777"/>
        </a:xfrm>
        <a:prstGeom prst="rect">
          <a:avLst/>
        </a:prstGeom>
        <a:solidFill>
          <a:srgbClr val="005CA9">
            <a:shade val="80000"/>
            <a:hueOff val="638799"/>
            <a:satOff val="-52502"/>
            <a:lumOff val="29585"/>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EDF</a:t>
          </a:r>
        </a:p>
      </dsp:txBody>
      <dsp:txXfrm>
        <a:off x="3634" y="3111394"/>
        <a:ext cx="1967962" cy="1180777"/>
      </dsp:txXfrm>
    </dsp:sp>
    <dsp:sp modelId="{6BF26F6C-320F-4B6E-9E88-B8B5FEF8E19F}">
      <dsp:nvSpPr>
        <dsp:cNvPr id="0" name=""/>
        <dsp:cNvSpPr/>
      </dsp:nvSpPr>
      <dsp:spPr>
        <a:xfrm>
          <a:off x="2168393" y="3111394"/>
          <a:ext cx="1967962" cy="1180777"/>
        </a:xfrm>
        <a:prstGeom prst="rect">
          <a:avLst/>
        </a:prstGeom>
        <a:solidFill>
          <a:srgbClr val="005CA9">
            <a:shade val="80000"/>
            <a:hueOff val="702679"/>
            <a:satOff val="-57752"/>
            <a:lumOff val="32544"/>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FFB</a:t>
          </a:r>
        </a:p>
      </dsp:txBody>
      <dsp:txXfrm>
        <a:off x="2168393" y="3111394"/>
        <a:ext cx="1967962" cy="1180777"/>
      </dsp:txXfrm>
    </dsp:sp>
    <dsp:sp modelId="{EA935547-0957-4167-B060-8E9499E9FB17}">
      <dsp:nvSpPr>
        <dsp:cNvPr id="0" name=""/>
        <dsp:cNvSpPr/>
      </dsp:nvSpPr>
      <dsp:spPr>
        <a:xfrm>
          <a:off x="4333151" y="3111394"/>
          <a:ext cx="1967962" cy="1180777"/>
        </a:xfrm>
        <a:prstGeom prst="rect">
          <a:avLst/>
        </a:prstGeom>
        <a:solidFill>
          <a:srgbClr val="005CA9">
            <a:shade val="80000"/>
            <a:hueOff val="766559"/>
            <a:satOff val="-63002"/>
            <a:lumOff val="35502"/>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a:solidFill>
                <a:srgbClr val="FFFFFF"/>
              </a:solidFill>
              <a:effectLst/>
              <a:latin typeface="Calibri" panose="020F0502020204030204" pitchFamily="34" charset="0"/>
              <a:ea typeface="+mn-ea"/>
              <a:cs typeface="+mn-cs"/>
            </a:rPr>
            <a:t>USH</a:t>
          </a:r>
        </a:p>
      </dsp:txBody>
      <dsp:txXfrm>
        <a:off x="4333151" y="3111394"/>
        <a:ext cx="1967962" cy="1180777"/>
      </dsp:txXfrm>
    </dsp:sp>
    <dsp:sp modelId="{05EA864A-29BD-47C6-9266-8C647E75332F}">
      <dsp:nvSpPr>
        <dsp:cNvPr id="0" name=""/>
        <dsp:cNvSpPr/>
      </dsp:nvSpPr>
      <dsp:spPr>
        <a:xfrm>
          <a:off x="6497909" y="3111394"/>
          <a:ext cx="1967962" cy="1180777"/>
        </a:xfrm>
        <a:prstGeom prst="rect">
          <a:avLst/>
        </a:prstGeom>
        <a:solidFill>
          <a:srgbClr val="005CA9">
            <a:shade val="80000"/>
            <a:hueOff val="830439"/>
            <a:satOff val="-68252"/>
            <a:lumOff val="38461"/>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dirty="0">
              <a:solidFill>
                <a:srgbClr val="FFFFFF"/>
              </a:solidFill>
              <a:effectLst/>
              <a:latin typeface="Calibri" panose="020F0502020204030204" pitchFamily="34" charset="0"/>
              <a:ea typeface="+mn-ea"/>
              <a:cs typeface="+mn-cs"/>
            </a:rPr>
            <a:t>CERC</a:t>
          </a:r>
        </a:p>
      </dsp:txBody>
      <dsp:txXfrm>
        <a:off x="6497909" y="3111394"/>
        <a:ext cx="1967962" cy="1180777"/>
      </dsp:txXfrm>
    </dsp:sp>
    <dsp:sp modelId="{D2496DA8-AE1F-455A-9041-35F3A88F6B12}">
      <dsp:nvSpPr>
        <dsp:cNvPr id="0" name=""/>
        <dsp:cNvSpPr/>
      </dsp:nvSpPr>
      <dsp:spPr>
        <a:xfrm>
          <a:off x="8662668" y="3111394"/>
          <a:ext cx="1967962" cy="1180777"/>
        </a:xfrm>
        <a:prstGeom prst="rect">
          <a:avLst/>
        </a:prstGeom>
        <a:solidFill>
          <a:srgbClr val="005CA9">
            <a:shade val="80000"/>
            <a:hueOff val="830439"/>
            <a:satOff val="-68252"/>
            <a:lumOff val="38461"/>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fr-FR" sz="1400" b="1" kern="1200" dirty="0">
              <a:solidFill>
                <a:srgbClr val="FFFFFF"/>
              </a:solidFill>
              <a:effectLst/>
              <a:latin typeface="Calibri" panose="020F0502020204030204" pitchFamily="34" charset="0"/>
              <a:ea typeface="+mn-ea"/>
              <a:cs typeface="+mn-cs"/>
            </a:rPr>
            <a:t>Action Logement</a:t>
          </a:r>
        </a:p>
      </dsp:txBody>
      <dsp:txXfrm>
        <a:off x="8662668" y="3111394"/>
        <a:ext cx="1967962" cy="11807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62DD6-F023-4EA0-ACF4-69CBC3BAA0FB}">
      <dsp:nvSpPr>
        <dsp:cNvPr id="0" name=""/>
        <dsp:cNvSpPr/>
      </dsp:nvSpPr>
      <dsp:spPr>
        <a:xfrm>
          <a:off x="5980" y="0"/>
          <a:ext cx="2098618" cy="5254428"/>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fr-FR" sz="6500" kern="1200" dirty="0"/>
            <a:t>1</a:t>
          </a:r>
        </a:p>
      </dsp:txBody>
      <dsp:txXfrm>
        <a:off x="5980" y="0"/>
        <a:ext cx="2098618" cy="1576328"/>
      </dsp:txXfrm>
    </dsp:sp>
    <dsp:sp modelId="{7C86AEA4-C4E9-455F-8B3E-8BE36C22FDC7}">
      <dsp:nvSpPr>
        <dsp:cNvPr id="0" name=""/>
        <dsp:cNvSpPr/>
      </dsp:nvSpPr>
      <dsp:spPr>
        <a:xfrm>
          <a:off x="215842" y="1576328"/>
          <a:ext cx="1678894" cy="3415378"/>
        </a:xfrm>
        <a:prstGeom prst="roundRect">
          <a:avLst>
            <a:gd name="adj" fmla="val 10000"/>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ClrTx/>
            <a:buSzTx/>
            <a:buFont typeface="Wingdings" panose="05000000000000000000" pitchFamily="2" charset="2"/>
            <a:buNone/>
          </a:pPr>
          <a:r>
            <a:rPr kumimoji="0" lang="fr-FR" sz="1200" b="1" i="0" u="none" strike="noStrike" kern="1200" cap="none" spc="0" normalizeH="0" baseline="0" noProof="0" dirty="0">
              <a:ln/>
              <a:effectLst/>
              <a:uLnTx/>
              <a:uFillTx/>
              <a:latin typeface="Calibri" panose="020F0502020204030204" pitchFamily="34" charset="0"/>
              <a:ea typeface="+mn-ea"/>
              <a:cs typeface="+mn-cs"/>
            </a:rPr>
            <a:t>Un parc atypique où les enjeux sociaux et environnementaux sont décuplés</a:t>
          </a:r>
          <a:endParaRPr lang="fr-FR" sz="1200" kern="1200" dirty="0"/>
        </a:p>
      </dsp:txBody>
      <dsp:txXfrm>
        <a:off x="265015" y="1625501"/>
        <a:ext cx="1580548" cy="3317032"/>
      </dsp:txXfrm>
    </dsp:sp>
    <dsp:sp modelId="{DB9F9388-A548-4DF1-AB99-430733AFA59B}">
      <dsp:nvSpPr>
        <dsp:cNvPr id="0" name=""/>
        <dsp:cNvSpPr/>
      </dsp:nvSpPr>
      <dsp:spPr>
        <a:xfrm>
          <a:off x="2261995" y="0"/>
          <a:ext cx="2098618" cy="5254428"/>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kumimoji="0" lang="fr-FR" sz="6500" b="1" i="0" u="none" strike="noStrike" kern="1200" cap="none" spc="0" normalizeH="0" baseline="0" noProof="0" dirty="0">
              <a:ln/>
              <a:effectLst/>
              <a:uLnTx/>
              <a:uFillTx/>
              <a:latin typeface="Calibri" panose="020F0502020204030204" pitchFamily="34" charset="0"/>
              <a:ea typeface="+mn-ea"/>
              <a:cs typeface="+mn-cs"/>
            </a:rPr>
            <a:t>2</a:t>
          </a:r>
        </a:p>
      </dsp:txBody>
      <dsp:txXfrm>
        <a:off x="2261995" y="0"/>
        <a:ext cx="2098618" cy="1576328"/>
      </dsp:txXfrm>
    </dsp:sp>
    <dsp:sp modelId="{7D622201-2936-4965-8F8F-E1C3E6351AC2}">
      <dsp:nvSpPr>
        <dsp:cNvPr id="0" name=""/>
        <dsp:cNvSpPr/>
      </dsp:nvSpPr>
      <dsp:spPr>
        <a:xfrm>
          <a:off x="2471857" y="1576328"/>
          <a:ext cx="1678894" cy="3415378"/>
        </a:xfrm>
        <a:prstGeom prst="roundRect">
          <a:avLst>
            <a:gd name="adj" fmla="val 10000"/>
          </a:avLst>
        </a:prstGeom>
        <a:solidFill>
          <a:schemeClr val="accent3">
            <a:shade val="50000"/>
            <a:hueOff val="0"/>
            <a:satOff val="0"/>
            <a:lumOff val="14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ClrTx/>
            <a:buSzTx/>
            <a:buFont typeface="Wingdings" panose="05000000000000000000" pitchFamily="2" charset="2"/>
            <a:buNone/>
          </a:pPr>
          <a:r>
            <a:rPr kumimoji="0" lang="fr-FR" sz="1200" b="1" i="0" u="none" strike="noStrike" kern="1200" cap="none" spc="0" normalizeH="0" baseline="0" noProof="0">
              <a:ln/>
              <a:effectLst/>
              <a:uLnTx/>
              <a:uFillTx/>
              <a:latin typeface="Calibri" panose="020F0502020204030204" pitchFamily="34" charset="0"/>
              <a:ea typeface="+mn-ea"/>
              <a:cs typeface="+mn-cs"/>
            </a:rPr>
            <a:t>« </a:t>
          </a:r>
          <a:r>
            <a:rPr kumimoji="0" lang="fr-FR" sz="1200" b="1" i="1" u="none" strike="noStrike" kern="1200" cap="none" spc="0" normalizeH="0" baseline="0" noProof="0">
              <a:ln/>
              <a:effectLst/>
              <a:uLnTx/>
              <a:uFillTx/>
              <a:latin typeface="Calibri" panose="020F0502020204030204" pitchFamily="34" charset="0"/>
              <a:ea typeface="+mn-ea"/>
              <a:cs typeface="+mn-cs"/>
            </a:rPr>
            <a:t>Effet ciseau </a:t>
          </a:r>
          <a:r>
            <a:rPr kumimoji="0" lang="fr-FR" sz="1200" b="1" i="0" u="none" strike="noStrike" kern="1200" cap="none" spc="0" normalizeH="0" baseline="0" noProof="0">
              <a:ln/>
              <a:effectLst/>
              <a:uLnTx/>
              <a:uFillTx/>
              <a:latin typeface="Calibri" panose="020F0502020204030204" pitchFamily="34" charset="0"/>
              <a:ea typeface="+mn-ea"/>
              <a:cs typeface="+mn-cs"/>
            </a:rPr>
            <a:t>» : moyens à dispositions fragilisés VS échéances réglementaires</a:t>
          </a:r>
          <a:endParaRPr lang="fr-FR" sz="1200" kern="1200" dirty="0"/>
        </a:p>
      </dsp:txBody>
      <dsp:txXfrm>
        <a:off x="2521030" y="1625501"/>
        <a:ext cx="1580548" cy="3317032"/>
      </dsp:txXfrm>
    </dsp:sp>
    <dsp:sp modelId="{547BD467-D7B5-4189-8D01-B438024917F7}">
      <dsp:nvSpPr>
        <dsp:cNvPr id="0" name=""/>
        <dsp:cNvSpPr/>
      </dsp:nvSpPr>
      <dsp:spPr>
        <a:xfrm>
          <a:off x="4518010" y="0"/>
          <a:ext cx="2098618" cy="5254428"/>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kumimoji="0" lang="fr-FR" sz="6500" b="1" i="0" u="none" strike="noStrike" kern="1200" cap="none" spc="0" normalizeH="0" baseline="0" noProof="0">
              <a:ln/>
              <a:effectLst/>
              <a:uLnTx/>
              <a:uFillTx/>
              <a:latin typeface="Calibri" panose="020F0502020204030204" pitchFamily="34" charset="0"/>
              <a:ea typeface="+mn-ea"/>
              <a:cs typeface="+mn-cs"/>
            </a:rPr>
            <a:t>3</a:t>
          </a:r>
          <a:endParaRPr kumimoji="0" lang="fr-FR" sz="6500" b="1" i="0" u="none" strike="noStrike" kern="1200" cap="none" spc="0" normalizeH="0" baseline="0" noProof="0" dirty="0">
            <a:ln/>
            <a:effectLst/>
            <a:uLnTx/>
            <a:uFillTx/>
            <a:latin typeface="Calibri" panose="020F0502020204030204" pitchFamily="34" charset="0"/>
            <a:ea typeface="+mn-ea"/>
            <a:cs typeface="+mn-cs"/>
          </a:endParaRPr>
        </a:p>
      </dsp:txBody>
      <dsp:txXfrm>
        <a:off x="4518010" y="0"/>
        <a:ext cx="2098618" cy="1576328"/>
      </dsp:txXfrm>
    </dsp:sp>
    <dsp:sp modelId="{FAA1592B-D24E-4913-979B-A9CBBB041844}">
      <dsp:nvSpPr>
        <dsp:cNvPr id="0" name=""/>
        <dsp:cNvSpPr/>
      </dsp:nvSpPr>
      <dsp:spPr>
        <a:xfrm>
          <a:off x="4727872" y="1576328"/>
          <a:ext cx="1678894" cy="3415378"/>
        </a:xfrm>
        <a:prstGeom prst="roundRect">
          <a:avLst>
            <a:gd name="adj" fmla="val 10000"/>
          </a:avLst>
        </a:prstGeom>
        <a:solidFill>
          <a:schemeClr val="accent3">
            <a:shade val="50000"/>
            <a:hueOff val="0"/>
            <a:satOff val="0"/>
            <a:lumOff val="28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ClrTx/>
            <a:buSzTx/>
            <a:buFont typeface="Wingdings" panose="05000000000000000000" pitchFamily="2" charset="2"/>
            <a:buNone/>
          </a:pPr>
          <a:r>
            <a:rPr kumimoji="0" lang="fr-FR" sz="1200" b="1" i="0" u="none" strike="noStrike" kern="1200" cap="none" spc="0" normalizeH="0" baseline="0" noProof="0">
              <a:ln/>
              <a:effectLst/>
              <a:uLnTx/>
              <a:uFillTx/>
              <a:latin typeface="Calibri" panose="020F0502020204030204" pitchFamily="34" charset="0"/>
              <a:ea typeface="+mn-ea"/>
              <a:cs typeface="+mn-cs"/>
            </a:rPr>
            <a:t>Une détermination à faire : positionnement du Mouvement Hlm sur une trajectoire SNBC compatible, fruit d’un compromis et sous réserve de moyens</a:t>
          </a:r>
          <a:endParaRPr lang="fr-FR" sz="1200" kern="1200" dirty="0"/>
        </a:p>
      </dsp:txBody>
      <dsp:txXfrm>
        <a:off x="4777045" y="1625501"/>
        <a:ext cx="1580548" cy="3317032"/>
      </dsp:txXfrm>
    </dsp:sp>
    <dsp:sp modelId="{644CEF7C-C6D8-4C9F-B6F6-C0EEC0375597}">
      <dsp:nvSpPr>
        <dsp:cNvPr id="0" name=""/>
        <dsp:cNvSpPr/>
      </dsp:nvSpPr>
      <dsp:spPr>
        <a:xfrm>
          <a:off x="6774025" y="0"/>
          <a:ext cx="2098618" cy="5254428"/>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kumimoji="0" lang="fr-FR" sz="6500" b="1" i="0" u="none" strike="noStrike" kern="1200" cap="none" spc="0" normalizeH="0" baseline="0" noProof="0">
              <a:ln/>
              <a:effectLst/>
              <a:uLnTx/>
              <a:uFillTx/>
              <a:latin typeface="Calibri" panose="020F0502020204030204" pitchFamily="34" charset="0"/>
              <a:ea typeface="+mn-ea"/>
              <a:cs typeface="+mn-cs"/>
            </a:rPr>
            <a:t>4</a:t>
          </a:r>
          <a:endParaRPr kumimoji="0" lang="fr-FR" sz="6500" b="1" i="0" u="none" strike="noStrike" kern="1200" cap="none" spc="0" normalizeH="0" baseline="0" noProof="0" dirty="0">
            <a:ln/>
            <a:effectLst/>
            <a:uLnTx/>
            <a:uFillTx/>
            <a:latin typeface="Calibri" panose="020F0502020204030204" pitchFamily="34" charset="0"/>
            <a:ea typeface="+mn-ea"/>
            <a:cs typeface="+mn-cs"/>
          </a:endParaRPr>
        </a:p>
      </dsp:txBody>
      <dsp:txXfrm>
        <a:off x="6774025" y="0"/>
        <a:ext cx="2098618" cy="1576328"/>
      </dsp:txXfrm>
    </dsp:sp>
    <dsp:sp modelId="{69EA8738-1857-4AD8-99A2-97894B38C7B5}">
      <dsp:nvSpPr>
        <dsp:cNvPr id="0" name=""/>
        <dsp:cNvSpPr/>
      </dsp:nvSpPr>
      <dsp:spPr>
        <a:xfrm>
          <a:off x="6983887" y="1576328"/>
          <a:ext cx="1678894" cy="3415378"/>
        </a:xfrm>
        <a:prstGeom prst="roundRect">
          <a:avLst>
            <a:gd name="adj" fmla="val 10000"/>
          </a:avLst>
        </a:prstGeom>
        <a:solidFill>
          <a:schemeClr val="accent3">
            <a:shade val="50000"/>
            <a:hueOff val="0"/>
            <a:satOff val="0"/>
            <a:lumOff val="28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ClrTx/>
            <a:buSzTx/>
            <a:buFont typeface="Wingdings" panose="05000000000000000000" pitchFamily="2" charset="2"/>
            <a:buNone/>
          </a:pPr>
          <a:r>
            <a:rPr kumimoji="0" lang="fr-FR" sz="1200" b="1" i="0" u="none" strike="noStrike" kern="1200" cap="none" spc="0" normalizeH="0" baseline="0" noProof="0">
              <a:ln/>
              <a:effectLst/>
              <a:uLnTx/>
              <a:uFillTx/>
              <a:latin typeface="Calibri" panose="020F0502020204030204" pitchFamily="34" charset="0"/>
              <a:ea typeface="+mn-ea"/>
              <a:cs typeface="+mn-cs"/>
            </a:rPr>
            <a:t>Un constat : seuls il sera impossible de mettre en œuvre cette trajectoire</a:t>
          </a:r>
          <a:endParaRPr lang="fr-FR" sz="1200" kern="1200" dirty="0"/>
        </a:p>
      </dsp:txBody>
      <dsp:txXfrm>
        <a:off x="7033060" y="1625501"/>
        <a:ext cx="1580548" cy="3317032"/>
      </dsp:txXfrm>
    </dsp:sp>
    <dsp:sp modelId="{F06F3379-54A3-459F-8B40-F81A4D442D58}">
      <dsp:nvSpPr>
        <dsp:cNvPr id="0" name=""/>
        <dsp:cNvSpPr/>
      </dsp:nvSpPr>
      <dsp:spPr>
        <a:xfrm>
          <a:off x="9030040" y="0"/>
          <a:ext cx="2098618" cy="5254428"/>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fr-FR" sz="6500" kern="1200" dirty="0"/>
            <a:t>5</a:t>
          </a:r>
        </a:p>
      </dsp:txBody>
      <dsp:txXfrm>
        <a:off x="9030040" y="0"/>
        <a:ext cx="2098618" cy="1576328"/>
      </dsp:txXfrm>
    </dsp:sp>
    <dsp:sp modelId="{682D0090-4392-47A9-8221-F9578F7ACE87}">
      <dsp:nvSpPr>
        <dsp:cNvPr id="0" name=""/>
        <dsp:cNvSpPr/>
      </dsp:nvSpPr>
      <dsp:spPr>
        <a:xfrm>
          <a:off x="9239902" y="1576328"/>
          <a:ext cx="1678894" cy="3415378"/>
        </a:xfrm>
        <a:prstGeom prst="roundRect">
          <a:avLst>
            <a:gd name="adj" fmla="val 10000"/>
          </a:avLst>
        </a:prstGeom>
        <a:solidFill>
          <a:schemeClr val="accent3">
            <a:shade val="50000"/>
            <a:hueOff val="0"/>
            <a:satOff val="0"/>
            <a:lumOff val="14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ClrTx/>
            <a:buSzTx/>
            <a:buFont typeface="Wingdings" panose="05000000000000000000" pitchFamily="2" charset="2"/>
            <a:buNone/>
          </a:pPr>
          <a:r>
            <a:rPr kumimoji="0" lang="fr-FR" sz="1200" b="1" i="0" u="none" strike="noStrike" kern="1200" cap="none" spc="0" normalizeH="0" baseline="0" noProof="0" dirty="0">
              <a:ln/>
              <a:effectLst/>
              <a:uLnTx/>
              <a:uFillTx/>
              <a:latin typeface="Calibri" panose="020F0502020204030204" pitchFamily="34" charset="0"/>
              <a:ea typeface="+mn-ea"/>
              <a:cs typeface="+mn-cs"/>
            </a:rPr>
            <a:t>Clés de réussites pour la mise en œuvre d’une telle stratégie : changer d’échelle en termes de solutions et obtenir le concours de tous les parties prenantes</a:t>
          </a:r>
          <a:endParaRPr lang="fr-FR" sz="1200" kern="1200" dirty="0"/>
        </a:p>
      </dsp:txBody>
      <dsp:txXfrm>
        <a:off x="9289075" y="1625501"/>
        <a:ext cx="1580548" cy="331703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5DBC3-A727-4C6F-B515-ABE8A7E682F6}" type="datetimeFigureOut">
              <a:rPr lang="fr-FR" smtClean="0"/>
              <a:t>20/09/2023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DFFFD-CB1F-4E5A-A95E-845F65E2A6CE}" type="slidenum">
              <a:rPr lang="fr-FR" smtClean="0"/>
              <a:t>‹N°›</a:t>
            </a:fld>
            <a:endParaRPr lang="fr-FR"/>
          </a:p>
        </p:txBody>
      </p:sp>
    </p:spTree>
    <p:extLst>
      <p:ext uri="{BB962C8B-B14F-4D97-AF65-F5344CB8AC3E}">
        <p14:creationId xmlns:p14="http://schemas.microsoft.com/office/powerpoint/2010/main" val="4260306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Vidéo non diffusée / présence sur le support</a:t>
            </a:r>
          </a:p>
        </p:txBody>
      </p:sp>
      <p:sp>
        <p:nvSpPr>
          <p:cNvPr id="4" name="Espace réservé du numéro de diapositive 3"/>
          <p:cNvSpPr>
            <a:spLocks noGrp="1"/>
          </p:cNvSpPr>
          <p:nvPr>
            <p:ph type="sldNum" sz="quarter" idx="5"/>
          </p:nvPr>
        </p:nvSpPr>
        <p:spPr/>
        <p:txBody>
          <a:bodyPr/>
          <a:lstStyle/>
          <a:p>
            <a:fld id="{E077FCF0-882F-BA4D-8D65-E7C363C7514C}" type="slidenum">
              <a:rPr lang="fr-FR" smtClean="0"/>
              <a:t>7</a:t>
            </a:fld>
            <a:endParaRPr lang="fr-FR" dirty="0"/>
          </a:p>
        </p:txBody>
      </p:sp>
    </p:spTree>
    <p:extLst>
      <p:ext uri="{BB962C8B-B14F-4D97-AF65-F5344CB8AC3E}">
        <p14:creationId xmlns:p14="http://schemas.microsoft.com/office/powerpoint/2010/main" val="968786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Entre 130 et 150 PE</a:t>
            </a:r>
          </a:p>
          <a:p>
            <a:r>
              <a:rPr lang="fr-FR" dirty="0"/>
              <a:t>Tableau = logements supplémentaires</a:t>
            </a:r>
          </a:p>
        </p:txBody>
      </p:sp>
      <p:sp>
        <p:nvSpPr>
          <p:cNvPr id="4" name="Espace réservé du numéro de diapositive 3"/>
          <p:cNvSpPr>
            <a:spLocks noGrp="1"/>
          </p:cNvSpPr>
          <p:nvPr>
            <p:ph type="sldNum" sz="quarter" idx="5"/>
          </p:nvPr>
        </p:nvSpPr>
        <p:spPr/>
        <p:txBody>
          <a:bodyPr/>
          <a:lstStyle/>
          <a:p>
            <a:fld id="{E077FCF0-882F-BA4D-8D65-E7C363C7514C}" type="slidenum">
              <a:rPr lang="fr-FR" smtClean="0"/>
              <a:t>20</a:t>
            </a:fld>
            <a:endParaRPr lang="fr-FR" dirty="0"/>
          </a:p>
        </p:txBody>
      </p:sp>
    </p:spTree>
    <p:extLst>
      <p:ext uri="{BB962C8B-B14F-4D97-AF65-F5344CB8AC3E}">
        <p14:creationId xmlns:p14="http://schemas.microsoft.com/office/powerpoint/2010/main" val="2785131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7FCF0-882F-BA4D-8D65-E7C363C751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024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77FCF0-882F-BA4D-8D65-E7C363C7514C}" type="slidenum">
              <a:rPr lang="fr-FR" smtClean="0"/>
              <a:t>23</a:t>
            </a:fld>
            <a:endParaRPr lang="fr-FR" dirty="0"/>
          </a:p>
        </p:txBody>
      </p:sp>
    </p:spTree>
    <p:extLst>
      <p:ext uri="{BB962C8B-B14F-4D97-AF65-F5344CB8AC3E}">
        <p14:creationId xmlns:p14="http://schemas.microsoft.com/office/powerpoint/2010/main" val="23816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Mix énergétique composé de A B et C en 2050</a:t>
            </a:r>
          </a:p>
          <a:p>
            <a:endParaRPr lang="fr-FR" dirty="0"/>
          </a:p>
          <a:p>
            <a:r>
              <a:rPr lang="fr-FR" b="1" dirty="0"/>
              <a:t>10 Md € d'investissements supplémentaires</a:t>
            </a:r>
          </a:p>
        </p:txBody>
      </p:sp>
      <p:sp>
        <p:nvSpPr>
          <p:cNvPr id="4" name="Espace réservé du numéro de diapositive 3"/>
          <p:cNvSpPr>
            <a:spLocks noGrp="1"/>
          </p:cNvSpPr>
          <p:nvPr>
            <p:ph type="sldNum" sz="quarter" idx="5"/>
          </p:nvPr>
        </p:nvSpPr>
        <p:spPr/>
        <p:txBody>
          <a:bodyPr/>
          <a:lstStyle/>
          <a:p>
            <a:fld id="{E077FCF0-882F-BA4D-8D65-E7C363C7514C}" type="slidenum">
              <a:rPr lang="fr-FR" smtClean="0"/>
              <a:t>24</a:t>
            </a:fld>
            <a:endParaRPr lang="fr-FR" dirty="0"/>
          </a:p>
        </p:txBody>
      </p:sp>
    </p:spTree>
    <p:extLst>
      <p:ext uri="{BB962C8B-B14F-4D97-AF65-F5344CB8AC3E}">
        <p14:creationId xmlns:p14="http://schemas.microsoft.com/office/powerpoint/2010/main" val="44858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Consolidation de la phase 1 :</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Données énergéticiens sur données de consommations</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Données bailleurs</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France chaleur urbaine pour RCU</a:t>
            </a:r>
          </a:p>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Finalisation scénarisation :</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Fiabilisation avec via la phase 1</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Séminaire de </a:t>
            </a:r>
            <a:r>
              <a:rPr kumimoji="0" lang="fr-FR" sz="9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co</a:t>
            </a: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construction juin 2023 : </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Travail avec Présidents / DG / équipes techniques</a:t>
            </a:r>
          </a:p>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Présentation des travaux aux partenaires : amendements possibles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Restitution régionale : ce n’est que le commencement</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7FCF0-882F-BA4D-8D65-E7C363C751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512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7FCF0-882F-BA4D-8D65-E7C363C751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820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7FCF0-882F-BA4D-8D65-E7C363C751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178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François</a:t>
            </a:r>
          </a:p>
        </p:txBody>
      </p:sp>
      <p:sp>
        <p:nvSpPr>
          <p:cNvPr id="4" name="Espace réservé du numéro de diapositive 3"/>
          <p:cNvSpPr>
            <a:spLocks noGrp="1"/>
          </p:cNvSpPr>
          <p:nvPr>
            <p:ph type="sldNum" sz="quarter" idx="5"/>
          </p:nvPr>
        </p:nvSpPr>
        <p:spPr/>
        <p:txBody>
          <a:bodyPr/>
          <a:lstStyle/>
          <a:p>
            <a:fld id="{0860D596-57E5-4F51-A7EB-DF154CA5E619}" type="slidenum">
              <a:rPr lang="fr-FR" smtClean="0"/>
              <a:t>49</a:t>
            </a:fld>
            <a:endParaRPr lang="fr-FR"/>
          </a:p>
        </p:txBody>
      </p:sp>
    </p:spTree>
    <p:extLst>
      <p:ext uri="{BB962C8B-B14F-4D97-AF65-F5344CB8AC3E}">
        <p14:creationId xmlns:p14="http://schemas.microsoft.com/office/powerpoint/2010/main" val="2276878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C4B7F-4886-4E36-9D71-584709E06BB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504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C4B7F-4886-4E36-9D71-584709E06BB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659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2021 / 2022 = ANRU </a:t>
            </a:r>
            <a:r>
              <a:rPr lang="fr-FR" dirty="0" err="1"/>
              <a:t>réno</a:t>
            </a:r>
            <a:r>
              <a:rPr lang="fr-FR" dirty="0"/>
              <a:t> / Plan de relance / coût matériaux</a:t>
            </a:r>
          </a:p>
        </p:txBody>
      </p:sp>
      <p:sp>
        <p:nvSpPr>
          <p:cNvPr id="4" name="Espace réservé du numéro de diapositive 3"/>
          <p:cNvSpPr>
            <a:spLocks noGrp="1"/>
          </p:cNvSpPr>
          <p:nvPr>
            <p:ph type="sldNum" sz="quarter" idx="5"/>
          </p:nvPr>
        </p:nvSpPr>
        <p:spPr/>
        <p:txBody>
          <a:bodyPr/>
          <a:lstStyle/>
          <a:p>
            <a:fld id="{E077FCF0-882F-BA4D-8D65-E7C363C7514C}" type="slidenum">
              <a:rPr lang="fr-FR" smtClean="0"/>
              <a:t>10</a:t>
            </a:fld>
            <a:endParaRPr lang="fr-FR" dirty="0"/>
          </a:p>
        </p:txBody>
      </p:sp>
    </p:spTree>
    <p:extLst>
      <p:ext uri="{BB962C8B-B14F-4D97-AF65-F5344CB8AC3E}">
        <p14:creationId xmlns:p14="http://schemas.microsoft.com/office/powerpoint/2010/main" val="2670972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Subvention : sol solidaire 20,6 k€ + dossier FRATRI en cours,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C4B7F-4886-4E36-9D71-584709E06BB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60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Réglementation : opportunité plutôt que contrainte. En 2023 5 ans de TFPB pour faire du RE 2025 mais stop dans 2 ans.</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C4B7F-4886-4E36-9D71-584709E06BB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654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dirty="0">
                <a:cs typeface="Calibri"/>
              </a:rPr>
              <a:t>7 à 12 €/m3 </a:t>
            </a:r>
            <a:r>
              <a:rPr lang="en-US" dirty="0" err="1">
                <a:cs typeface="Calibri"/>
              </a:rPr>
              <a:t>en</a:t>
            </a:r>
            <a:r>
              <a:rPr lang="en-US" dirty="0">
                <a:cs typeface="Calibri"/>
              </a:rPr>
              <a:t> </a:t>
            </a:r>
            <a:r>
              <a:rPr lang="en-US" dirty="0" err="1">
                <a:cs typeface="Calibri"/>
              </a:rPr>
              <a:t>ce</a:t>
            </a:r>
            <a:r>
              <a:rPr lang="en-US" dirty="0">
                <a:cs typeface="Calibri"/>
              </a:rPr>
              <a:t> moment</a:t>
            </a:r>
          </a:p>
          <a:p>
            <a:endParaRPr lang="en-US" dirty="0">
              <a:cs typeface="Calibri"/>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1B557-0E53-4660-85EE-D111D77D9C1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214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ef8102d9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ef8102d9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0ef8102d9b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10ef8102d9b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0ef8102d9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0ef8102d9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7769066d0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7769066d0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7769066d0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7769066d0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847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77a50f0ca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77a50f0ca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7769066d0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7769066d0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637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Genèse du projet</a:t>
            </a:r>
          </a:p>
          <a:p>
            <a:pPr marL="171450" indent="-171450">
              <a:buFontTx/>
              <a:buChar char="-"/>
            </a:pPr>
            <a:r>
              <a:rPr lang="fr-FR" dirty="0"/>
              <a:t>Résultat d’un travail entre les équipes URH et l’ensemble des DG des Hauts-de-France</a:t>
            </a:r>
          </a:p>
          <a:p>
            <a:pPr marL="171450" indent="-171450">
              <a:buFontTx/>
              <a:buChar char="-"/>
            </a:pPr>
            <a:r>
              <a:rPr lang="fr-FR" dirty="0"/>
              <a:t>Hiérarchisation / rationalisation de l’action</a:t>
            </a:r>
          </a:p>
        </p:txBody>
      </p:sp>
      <p:sp>
        <p:nvSpPr>
          <p:cNvPr id="4" name="Espace réservé du numéro de diapositive 3"/>
          <p:cNvSpPr>
            <a:spLocks noGrp="1"/>
          </p:cNvSpPr>
          <p:nvPr>
            <p:ph type="sldNum" sz="quarter" idx="5"/>
          </p:nvPr>
        </p:nvSpPr>
        <p:spPr/>
        <p:txBody>
          <a:bodyPr/>
          <a:lstStyle/>
          <a:p>
            <a:fld id="{E077FCF0-882F-BA4D-8D65-E7C363C7514C}" type="slidenum">
              <a:rPr lang="fr-FR" smtClean="0"/>
              <a:t>12</a:t>
            </a:fld>
            <a:endParaRPr lang="fr-FR" dirty="0"/>
          </a:p>
        </p:txBody>
      </p:sp>
    </p:spTree>
    <p:extLst>
      <p:ext uri="{BB962C8B-B14F-4D97-AF65-F5344CB8AC3E}">
        <p14:creationId xmlns:p14="http://schemas.microsoft.com/office/powerpoint/2010/main" val="2754023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77a50f0ca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77a50f0ca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900" dirty="0">
                <a:solidFill>
                  <a:srgbClr val="000000"/>
                </a:solidFill>
                <a:effectLst/>
                <a:latin typeface="Arial" panose="020B0604020202020204" pitchFamily="34" charset="0"/>
                <a:ea typeface="Calibri" panose="020F0502020204030204" pitchFamily="34" charset="0"/>
              </a:rPr>
              <a:t>Mouvement HLM très actif et innovant.</a:t>
            </a:r>
            <a:endParaRPr lang="fr-FR" sz="900" b="1" dirty="0">
              <a:solidFill>
                <a:srgbClr val="000000"/>
              </a:solidFill>
              <a:effectLst/>
              <a:latin typeface="Arial" panose="020B0604020202020204" pitchFamily="34" charset="0"/>
              <a:ea typeface="Calibri" panose="020F0502020204030204" pitchFamily="34" charset="0"/>
            </a:endParaRPr>
          </a:p>
          <a:p>
            <a:pPr algn="just"/>
            <a:r>
              <a:rPr lang="fr-FR" sz="900" dirty="0">
                <a:solidFill>
                  <a:srgbClr val="000000"/>
                </a:solidFill>
                <a:latin typeface="Arial" panose="020B0604020202020204" pitchFamily="34" charset="0"/>
                <a:ea typeface="Calibri" panose="020F0502020204030204" pitchFamily="34" charset="0"/>
              </a:rPr>
              <a:t>Deux défis se présentent aux bailleurs sociaux :</a:t>
            </a:r>
            <a:endParaRPr lang="fr-FR" sz="900" b="1" dirty="0">
              <a:solidFill>
                <a:srgbClr val="000000"/>
              </a:solidFill>
              <a:latin typeface="Arial" panose="020B0604020202020204" pitchFamily="34" charset="0"/>
              <a:ea typeface="Calibri" panose="020F0502020204030204" pitchFamily="34" charset="0"/>
            </a:endParaRPr>
          </a:p>
          <a:p>
            <a:pPr marL="285750" indent="-285750" algn="just">
              <a:buFontTx/>
              <a:buChar char="-"/>
            </a:pPr>
            <a:r>
              <a:rPr lang="fr-FR" sz="900" b="1" dirty="0">
                <a:solidFill>
                  <a:srgbClr val="000000"/>
                </a:solidFill>
                <a:latin typeface="Arial" panose="020B0604020202020204" pitchFamily="34" charset="0"/>
                <a:ea typeface="Calibri" panose="020F0502020204030204" pitchFamily="34" charset="0"/>
              </a:rPr>
              <a:t>Décarbonation du flux</a:t>
            </a:r>
          </a:p>
          <a:p>
            <a:pPr marL="285750" indent="-285750" algn="just">
              <a:buFontTx/>
              <a:buChar char="-"/>
            </a:pPr>
            <a:r>
              <a:rPr lang="fr-FR" sz="900" b="1" dirty="0">
                <a:solidFill>
                  <a:srgbClr val="000000"/>
                </a:solidFill>
                <a:latin typeface="Arial" panose="020B0604020202020204" pitchFamily="34" charset="0"/>
                <a:ea typeface="Calibri" panose="020F0502020204030204" pitchFamily="34" charset="0"/>
              </a:rPr>
              <a:t>Décarbonation du stock</a:t>
            </a:r>
          </a:p>
          <a:p>
            <a:pPr marL="285750" indent="-285750" algn="just">
              <a:buFontTx/>
              <a:buChar char="-"/>
            </a:pPr>
            <a:endParaRPr lang="fr-FR" sz="900" b="1" dirty="0">
              <a:solidFill>
                <a:srgbClr val="000000"/>
              </a:solidFill>
              <a:latin typeface="Arial" panose="020B0604020202020204" pitchFamily="34" charset="0"/>
              <a:ea typeface="Calibri" panose="020F0502020204030204" pitchFamily="34" charset="0"/>
            </a:endParaRPr>
          </a:p>
          <a:p>
            <a:pPr marL="285750" indent="-285750" algn="just">
              <a:buFontTx/>
              <a:buChar char="-"/>
            </a:pPr>
            <a:endParaRPr lang="fr-FR" sz="900" dirty="0"/>
          </a:p>
          <a:p>
            <a:pPr marL="0" marR="0" lvl="0" indent="0" algn="l" defTabSz="685800" rtl="0" eaLnBrk="1" fontAlgn="auto" latinLnBrk="0" hangingPunct="1">
              <a:lnSpc>
                <a:spcPct val="100000"/>
              </a:lnSpc>
              <a:spcBef>
                <a:spcPts val="0"/>
              </a:spcBef>
              <a:spcAft>
                <a:spcPts val="0"/>
              </a:spcAft>
              <a:buClrTx/>
              <a:buSzTx/>
              <a:buFontTx/>
              <a:buNone/>
              <a:tabLst/>
              <a:defRPr/>
            </a:pPr>
            <a:r>
              <a:rPr lang="fr-FR" sz="900" dirty="0">
                <a:solidFill>
                  <a:srgbClr val="000000"/>
                </a:solidFill>
                <a:effectLst/>
                <a:latin typeface="Arial" panose="020B0604020202020204" pitchFamily="34" charset="0"/>
                <a:ea typeface="Calibri" panose="020F0502020204030204" pitchFamily="34" charset="0"/>
              </a:rPr>
              <a:t>Eléments contextuels impactant qui vont s’inscrire dans la durée : </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fr-FR" sz="900" b="1" dirty="0">
                <a:solidFill>
                  <a:srgbClr val="000000"/>
                </a:solidFill>
                <a:effectLst/>
                <a:latin typeface="Arial" panose="020B0604020202020204" pitchFamily="34" charset="0"/>
                <a:ea typeface="Calibri" panose="020F0502020204030204" pitchFamily="34" charset="0"/>
              </a:rPr>
              <a:t>stratégie énergétique</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fr-FR" sz="900" b="1" dirty="0">
                <a:solidFill>
                  <a:srgbClr val="000000"/>
                </a:solidFill>
                <a:effectLst/>
                <a:latin typeface="Arial" panose="020B0604020202020204" pitchFamily="34" charset="0"/>
                <a:ea typeface="Calibri" panose="020F0502020204030204" pitchFamily="34" charset="0"/>
              </a:rPr>
              <a:t>contexte économique secteur Hlm</a:t>
            </a:r>
            <a:endParaRPr lang="fr-FR" sz="900" b="1" dirty="0"/>
          </a:p>
          <a:p>
            <a:endParaRPr lang="fr-FR" dirty="0"/>
          </a:p>
        </p:txBody>
      </p:sp>
      <p:sp>
        <p:nvSpPr>
          <p:cNvPr id="4" name="Espace réservé du numéro de diapositive 3"/>
          <p:cNvSpPr>
            <a:spLocks noGrp="1"/>
          </p:cNvSpPr>
          <p:nvPr>
            <p:ph type="sldNum" sz="quarter" idx="5"/>
          </p:nvPr>
        </p:nvSpPr>
        <p:spPr/>
        <p:txBody>
          <a:bodyPr/>
          <a:lstStyle/>
          <a:p>
            <a:fld id="{E077FCF0-882F-BA4D-8D65-E7C363C7514C}" type="slidenum">
              <a:rPr lang="fr-FR" smtClean="0"/>
              <a:t>13</a:t>
            </a:fld>
            <a:endParaRPr lang="fr-FR" dirty="0"/>
          </a:p>
        </p:txBody>
      </p:sp>
    </p:spTree>
    <p:extLst>
      <p:ext uri="{BB962C8B-B14F-4D97-AF65-F5344CB8AC3E}">
        <p14:creationId xmlns:p14="http://schemas.microsoft.com/office/powerpoint/2010/main" val="3043933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7FCF0-882F-BA4D-8D65-E7C363C751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607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900" b="1" dirty="0">
                <a:cs typeface="Arial"/>
              </a:rPr>
              <a:t>Patrimoniaux :</a:t>
            </a:r>
          </a:p>
          <a:p>
            <a:pPr marL="285750" indent="-285750" algn="just">
              <a:buFontTx/>
              <a:buChar char="-"/>
            </a:pPr>
            <a:r>
              <a:rPr lang="fr-FR" sz="900" dirty="0">
                <a:solidFill>
                  <a:srgbClr val="000000"/>
                </a:solidFill>
                <a:latin typeface="Arial" panose="020B0604020202020204" pitchFamily="34" charset="0"/>
                <a:ea typeface="Calibri" panose="020F0502020204030204" pitchFamily="34" charset="0"/>
              </a:rPr>
              <a:t>Raisonnement en coût global</a:t>
            </a:r>
          </a:p>
          <a:p>
            <a:pPr marL="285750" indent="-285750" algn="just">
              <a:buFontTx/>
              <a:buChar char="-"/>
            </a:pPr>
            <a:r>
              <a:rPr lang="fr-FR" sz="900" dirty="0" err="1">
                <a:solidFill>
                  <a:srgbClr val="000000"/>
                </a:solidFill>
                <a:latin typeface="Arial" panose="020B0604020202020204" pitchFamily="34" charset="0"/>
                <a:ea typeface="Calibri" panose="020F0502020204030204" pitchFamily="34" charset="0"/>
              </a:rPr>
              <a:t>Giréo</a:t>
            </a:r>
            <a:endParaRPr lang="fr-FR" sz="900" dirty="0">
              <a:solidFill>
                <a:srgbClr val="000000"/>
              </a:solidFill>
              <a:latin typeface="Arial" panose="020B0604020202020204" pitchFamily="34" charset="0"/>
              <a:ea typeface="Calibri" panose="020F0502020204030204" pitchFamily="34" charset="0"/>
            </a:endParaRPr>
          </a:p>
          <a:p>
            <a:pPr marL="285750" indent="-285750" algn="just">
              <a:buFontTx/>
              <a:buChar char="-"/>
            </a:pPr>
            <a:r>
              <a:rPr lang="fr-FR" sz="900" dirty="0">
                <a:solidFill>
                  <a:srgbClr val="000000"/>
                </a:solidFill>
                <a:latin typeface="Arial" panose="020B0604020202020204" pitchFamily="34" charset="0"/>
                <a:ea typeface="Calibri" panose="020F0502020204030204" pitchFamily="34" charset="0"/>
              </a:rPr>
              <a:t>Dynamique hors site / préfabrication</a:t>
            </a:r>
          </a:p>
          <a:p>
            <a:pPr marL="285750" indent="-285750" algn="just">
              <a:buFontTx/>
              <a:buChar char="-"/>
            </a:pPr>
            <a:r>
              <a:rPr lang="fr-FR" sz="900" dirty="0">
                <a:solidFill>
                  <a:srgbClr val="000000"/>
                </a:solidFill>
                <a:latin typeface="Arial" panose="020B0604020202020204" pitchFamily="34" charset="0"/>
                <a:ea typeface="Calibri" panose="020F0502020204030204" pitchFamily="34" charset="0"/>
              </a:rPr>
              <a:t>Segmentation du parc : s</a:t>
            </a:r>
            <a:r>
              <a:rPr lang="fr-FR" dirty="0"/>
              <a:t>imilitudes (séries) architecturales / Reproductibilité</a:t>
            </a:r>
          </a:p>
          <a:p>
            <a:endParaRPr lang="fr-FR" sz="900" dirty="0">
              <a:cs typeface="Arial"/>
            </a:endParaRPr>
          </a:p>
          <a:p>
            <a:pPr algn="just"/>
            <a:r>
              <a:rPr lang="fr-FR" sz="900" b="0" dirty="0">
                <a:solidFill>
                  <a:srgbClr val="000000"/>
                </a:solidFill>
                <a:latin typeface="Arial" panose="020B0604020202020204" pitchFamily="34" charset="0"/>
                <a:ea typeface="Calibri" panose="020F0502020204030204" pitchFamily="34" charset="0"/>
              </a:rPr>
              <a:t>Identification de gisement / d’opportunités :</a:t>
            </a:r>
          </a:p>
          <a:p>
            <a:pPr marL="285750" indent="-285750" algn="just">
              <a:buFontTx/>
              <a:buChar char="-"/>
            </a:pPr>
            <a:r>
              <a:rPr lang="fr-FR" sz="900" dirty="0">
                <a:solidFill>
                  <a:srgbClr val="000000"/>
                </a:solidFill>
                <a:latin typeface="Arial" panose="020B0604020202020204" pitchFamily="34" charset="0"/>
                <a:ea typeface="Calibri" panose="020F0502020204030204" pitchFamily="34" charset="0"/>
              </a:rPr>
              <a:t>Segmentation sur similitudes architecturales / opportunités de reproductibilité d’intervention sur le bâtiment</a:t>
            </a:r>
          </a:p>
          <a:p>
            <a:pPr marL="285750" indent="-285750" algn="just">
              <a:buFontTx/>
              <a:buChar char="-"/>
            </a:pPr>
            <a:r>
              <a:rPr lang="fr-FR" sz="900" dirty="0">
                <a:solidFill>
                  <a:srgbClr val="000000"/>
                </a:solidFill>
                <a:latin typeface="Arial" panose="020B0604020202020204" pitchFamily="34" charset="0"/>
                <a:ea typeface="Calibri" panose="020F0502020204030204" pitchFamily="34" charset="0"/>
              </a:rPr>
              <a:t>« Gisements énergétiques » : gaz vert, potentiel photovoltaïque / RCU / …</a:t>
            </a:r>
          </a:p>
          <a:p>
            <a:endParaRPr lang="fr-FR" sz="900" dirty="0">
              <a:cs typeface="Arial"/>
            </a:endParaRPr>
          </a:p>
          <a:p>
            <a:r>
              <a:rPr lang="fr-FR" sz="900" b="1" dirty="0">
                <a:cs typeface="Arial"/>
              </a:rPr>
              <a:t>Sociaux :</a:t>
            </a:r>
          </a:p>
          <a:p>
            <a:pPr marL="171450" indent="-171450">
              <a:buFontTx/>
              <a:buChar char="-"/>
            </a:pPr>
            <a:r>
              <a:rPr lang="fr-FR" sz="900" dirty="0">
                <a:cs typeface="Arial"/>
              </a:rPr>
              <a:t>Cohérence dans les interventions / perception locataires</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fr-FR" sz="900" dirty="0">
                <a:solidFill>
                  <a:srgbClr val="000000"/>
                </a:solidFill>
                <a:effectLst/>
                <a:latin typeface="Arial" panose="020B0604020202020204" pitchFamily="34" charset="0"/>
                <a:ea typeface="Calibri" panose="020F0502020204030204" pitchFamily="34" charset="0"/>
              </a:rPr>
              <a:t>Enjeux d’acceptation sociale des programmes de rénovations : comprendre / adhérer / stratégie homogène sur le patrimoine</a:t>
            </a:r>
            <a:endParaRPr lang="fr-FR" sz="900" dirty="0">
              <a:cs typeface="Arial"/>
            </a:endParaRP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fr-FR" sz="900" dirty="0">
                <a:solidFill>
                  <a:srgbClr val="000000"/>
                </a:solidFill>
                <a:latin typeface="Arial" panose="020B0604020202020204" pitchFamily="34" charset="0"/>
                <a:ea typeface="Calibri" panose="020F0502020204030204" pitchFamily="34" charset="0"/>
              </a:rPr>
              <a:t>Outil de vulgarisation support de communication bailleurs vers élus (justification / explication des choix opérés)</a:t>
            </a:r>
            <a:endParaRPr lang="fr-FR" sz="900" dirty="0">
              <a:cs typeface="Arial"/>
            </a:endParaRPr>
          </a:p>
          <a:p>
            <a:endParaRPr lang="fr-FR" sz="900" dirty="0">
              <a:cs typeface="Arial"/>
            </a:endParaRPr>
          </a:p>
          <a:p>
            <a:r>
              <a:rPr lang="fr-FR" sz="900" b="1" dirty="0">
                <a:cs typeface="Arial"/>
              </a:rPr>
              <a:t>Institutionnels :</a:t>
            </a:r>
          </a:p>
          <a:p>
            <a:pPr marL="171450" indent="-171450">
              <a:buFontTx/>
              <a:buChar char="-"/>
            </a:pPr>
            <a:r>
              <a:rPr lang="fr-FR" sz="900" dirty="0">
                <a:cs typeface="Arial"/>
              </a:rPr>
              <a:t>Base d’échange</a:t>
            </a:r>
          </a:p>
          <a:p>
            <a:pPr marL="171450" indent="-171450">
              <a:buFontTx/>
              <a:buChar char="-"/>
            </a:pPr>
            <a:r>
              <a:rPr lang="fr-FR" sz="900" dirty="0">
                <a:cs typeface="Arial"/>
              </a:rPr>
              <a:t>Lobbying</a:t>
            </a:r>
          </a:p>
          <a:p>
            <a:pPr marL="171450" indent="-171450">
              <a:buFontTx/>
              <a:buChar char="-"/>
            </a:pPr>
            <a:r>
              <a:rPr lang="fr-FR" sz="900" dirty="0">
                <a:cs typeface="Arial"/>
              </a:rPr>
              <a:t>Aller chercher des fonds </a:t>
            </a:r>
            <a:r>
              <a:rPr lang="fr-FR" sz="900" b="1" dirty="0">
                <a:cs typeface="Arial"/>
              </a:rPr>
              <a:t>justifiés</a:t>
            </a:r>
          </a:p>
        </p:txBody>
      </p:sp>
      <p:sp>
        <p:nvSpPr>
          <p:cNvPr id="4" name="Espace réservé du numéro de diapositive 3"/>
          <p:cNvSpPr>
            <a:spLocks noGrp="1"/>
          </p:cNvSpPr>
          <p:nvPr>
            <p:ph type="sldNum" sz="quarter" idx="5"/>
          </p:nvPr>
        </p:nvSpPr>
        <p:spPr/>
        <p:txBody>
          <a:bodyPr/>
          <a:lstStyle/>
          <a:p>
            <a:fld id="{E077FCF0-882F-BA4D-8D65-E7C363C7514C}" type="slidenum">
              <a:rPr lang="fr-FR" smtClean="0"/>
              <a:t>15</a:t>
            </a:fld>
            <a:endParaRPr lang="fr-FR" dirty="0"/>
          </a:p>
        </p:txBody>
      </p:sp>
    </p:spTree>
    <p:extLst>
      <p:ext uri="{BB962C8B-B14F-4D97-AF65-F5344CB8AC3E}">
        <p14:creationId xmlns:p14="http://schemas.microsoft.com/office/powerpoint/2010/main" val="4031629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solidFill>
                  <a:srgbClr val="FF0000"/>
                </a:solidFill>
              </a:rPr>
              <a:t>Phase 1 : Modélisation des trajectoires d’évolution, les indicateurs :</a:t>
            </a:r>
          </a:p>
          <a:p>
            <a:pPr marL="171450" indent="-171450">
              <a:buFontTx/>
              <a:buChar char="-"/>
            </a:pPr>
            <a:r>
              <a:rPr lang="fr-FR" sz="900" dirty="0">
                <a:cs typeface="Arial"/>
              </a:rPr>
              <a:t>Interventions patrimoniales : volumes de rénovations, de démolition et de ventes, construction neuve</a:t>
            </a:r>
          </a:p>
          <a:p>
            <a:pPr marL="171450" indent="-171450">
              <a:buFontTx/>
              <a:buChar char="-"/>
            </a:pPr>
            <a:r>
              <a:rPr lang="fr-FR" sz="900" dirty="0">
                <a:cs typeface="Arial"/>
              </a:rPr>
              <a:t>Ambitions des rénovations : impact énergétique, impact environnemental</a:t>
            </a:r>
          </a:p>
          <a:p>
            <a:pPr marL="171450" indent="-171450">
              <a:buFontTx/>
              <a:buChar char="-"/>
            </a:pPr>
            <a:r>
              <a:rPr lang="fr-FR" sz="900" dirty="0">
                <a:cs typeface="Arial"/>
              </a:rPr>
              <a:t>Evolution du mix énergétique : énergie et production ENR </a:t>
            </a:r>
          </a:p>
          <a:p>
            <a:pPr marL="171450" indent="-171450">
              <a:buFontTx/>
              <a:buChar char="-"/>
            </a:pPr>
            <a:r>
              <a:rPr lang="fr-FR" sz="900" dirty="0"/>
              <a:t>Modes d'interventions : capacité de la filière, mobilisation &amp; sensibilisation des locataires, interventions en parties privatives, industrialisation</a:t>
            </a:r>
          </a:p>
          <a:p>
            <a:pPr marL="171450" indent="-171450">
              <a:buFontTx/>
              <a:buChar char="-"/>
            </a:pPr>
            <a:endParaRPr lang="fr-FR" sz="900" dirty="0">
              <a:cs typeface="Arial"/>
            </a:endParaRPr>
          </a:p>
          <a:p>
            <a:pPr marL="0" indent="0">
              <a:buFontTx/>
              <a:buNone/>
            </a:pPr>
            <a:r>
              <a:rPr lang="fr-FR" sz="900" dirty="0">
                <a:cs typeface="Arial"/>
              </a:rPr>
              <a:t>Photo actualisée : DPE !</a:t>
            </a:r>
          </a:p>
          <a:p>
            <a:pPr marL="0" indent="0">
              <a:buFontTx/>
              <a:buNone/>
            </a:pPr>
            <a:endParaRPr lang="fr-FR" sz="900" dirty="0">
              <a:cs typeface="Arial"/>
            </a:endParaRPr>
          </a:p>
          <a:p>
            <a:pPr marL="0" indent="0">
              <a:buFontTx/>
              <a:buNone/>
            </a:pPr>
            <a:r>
              <a:rPr lang="fr-FR" sz="900" b="1" dirty="0">
                <a:cs typeface="Arial"/>
              </a:rPr>
              <a:t>Phase 2 : analyses des stratégies patrimoniales :</a:t>
            </a:r>
          </a:p>
          <a:p>
            <a:pPr marL="171450" indent="-171450">
              <a:buFontTx/>
              <a:buChar char="-"/>
            </a:pPr>
            <a:r>
              <a:rPr lang="fr-FR" sz="900" dirty="0">
                <a:cs typeface="Arial"/>
              </a:rPr>
              <a:t>30n d’entretiens</a:t>
            </a:r>
          </a:p>
          <a:p>
            <a:pPr marL="171450" indent="-171450">
              <a:buFontTx/>
              <a:buChar char="-"/>
            </a:pPr>
            <a:r>
              <a:rPr lang="fr-FR" sz="900" dirty="0">
                <a:cs typeface="Arial"/>
              </a:rPr>
              <a:t>Équipe MO et plus : DG / patrimoine / développement / maintenance / service informatique </a:t>
            </a:r>
          </a:p>
          <a:p>
            <a:pPr marL="171450" indent="-171450">
              <a:buFontTx/>
              <a:buChar char="-"/>
            </a:pPr>
            <a:endParaRPr lang="fr-FR" sz="900" dirty="0">
              <a:cs typeface="Arial"/>
            </a:endParaRPr>
          </a:p>
          <a:p>
            <a:pPr marL="0" indent="0">
              <a:buFontTx/>
              <a:buNone/>
            </a:pPr>
            <a:r>
              <a:rPr lang="fr-FR" sz="900" b="1" dirty="0">
                <a:cs typeface="Arial"/>
              </a:rPr>
              <a:t>Phase 3 : feuilles de routes thématiques, segmentées et territoriales :</a:t>
            </a:r>
          </a:p>
          <a:p>
            <a:pPr marL="0" indent="0">
              <a:buFontTx/>
              <a:buNone/>
            </a:pPr>
            <a:r>
              <a:rPr lang="fr-FR" sz="900" dirty="0">
                <a:cs typeface="Arial"/>
              </a:rPr>
              <a:t>- Région / département / EPCI / plusieurs bailleurs / bailleurs (fiche personnalisées)</a:t>
            </a:r>
          </a:p>
        </p:txBody>
      </p:sp>
      <p:sp>
        <p:nvSpPr>
          <p:cNvPr id="4" name="Espace réservé du numéro de diapositive 3"/>
          <p:cNvSpPr>
            <a:spLocks noGrp="1"/>
          </p:cNvSpPr>
          <p:nvPr>
            <p:ph type="sldNum" sz="quarter" idx="5"/>
          </p:nvPr>
        </p:nvSpPr>
        <p:spPr/>
        <p:txBody>
          <a:bodyPr/>
          <a:lstStyle/>
          <a:p>
            <a:fld id="{E077FCF0-882F-BA4D-8D65-E7C363C7514C}" type="slidenum">
              <a:rPr lang="fr-FR" smtClean="0"/>
              <a:t>16</a:t>
            </a:fld>
            <a:endParaRPr lang="fr-FR" dirty="0"/>
          </a:p>
        </p:txBody>
      </p:sp>
    </p:spTree>
    <p:extLst>
      <p:ext uri="{BB962C8B-B14F-4D97-AF65-F5344CB8AC3E}">
        <p14:creationId xmlns:p14="http://schemas.microsoft.com/office/powerpoint/2010/main" val="2244630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900" dirty="0">
                <a:solidFill>
                  <a:srgbClr val="000000"/>
                </a:solidFill>
                <a:effectLst/>
                <a:latin typeface="Arial" panose="020B0604020202020204" pitchFamily="34" charset="0"/>
                <a:ea typeface="Calibri" panose="020F0502020204030204" pitchFamily="34" charset="0"/>
              </a:rPr>
              <a:t>Membres du COPIL invités</a:t>
            </a:r>
          </a:p>
          <a:p>
            <a:pPr algn="just"/>
            <a:endParaRPr lang="fr-FR" sz="900" b="1" dirty="0"/>
          </a:p>
          <a:p>
            <a:endParaRPr lang="fr-FR" dirty="0"/>
          </a:p>
        </p:txBody>
      </p:sp>
      <p:sp>
        <p:nvSpPr>
          <p:cNvPr id="4" name="Espace réservé du numéro de diapositive 3"/>
          <p:cNvSpPr>
            <a:spLocks noGrp="1"/>
          </p:cNvSpPr>
          <p:nvPr>
            <p:ph type="sldNum" sz="quarter" idx="5"/>
          </p:nvPr>
        </p:nvSpPr>
        <p:spPr/>
        <p:txBody>
          <a:bodyPr/>
          <a:lstStyle/>
          <a:p>
            <a:fld id="{E077FCF0-882F-BA4D-8D65-E7C363C7514C}" type="slidenum">
              <a:rPr lang="fr-FR" smtClean="0"/>
              <a:t>17</a:t>
            </a:fld>
            <a:endParaRPr lang="fr-FR" dirty="0"/>
          </a:p>
        </p:txBody>
      </p:sp>
    </p:spTree>
    <p:extLst>
      <p:ext uri="{BB962C8B-B14F-4D97-AF65-F5344CB8AC3E}">
        <p14:creationId xmlns:p14="http://schemas.microsoft.com/office/powerpoint/2010/main" val="3844943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Eléments structurants de l’étude /</a:t>
            </a:r>
          </a:p>
          <a:p>
            <a:r>
              <a:rPr lang="fr-FR" dirty="0"/>
              <a:t>50% du parc individuel = parc minier</a:t>
            </a:r>
          </a:p>
        </p:txBody>
      </p:sp>
      <p:sp>
        <p:nvSpPr>
          <p:cNvPr id="4" name="Espace réservé du numéro de diapositive 3"/>
          <p:cNvSpPr>
            <a:spLocks noGrp="1"/>
          </p:cNvSpPr>
          <p:nvPr>
            <p:ph type="sldNum" sz="quarter" idx="5"/>
          </p:nvPr>
        </p:nvSpPr>
        <p:spPr/>
        <p:txBody>
          <a:bodyPr/>
          <a:lstStyle/>
          <a:p>
            <a:fld id="{E077FCF0-882F-BA4D-8D65-E7C363C7514C}" type="slidenum">
              <a:rPr lang="fr-FR" smtClean="0"/>
              <a:t>19</a:t>
            </a:fld>
            <a:endParaRPr lang="fr-FR" dirty="0"/>
          </a:p>
        </p:txBody>
      </p:sp>
    </p:spTree>
    <p:extLst>
      <p:ext uri="{BB962C8B-B14F-4D97-AF65-F5344CB8AC3E}">
        <p14:creationId xmlns:p14="http://schemas.microsoft.com/office/powerpoint/2010/main" val="225241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linkedin.com/company/lore-finance" TargetMode="External"/><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hyperlink" Target="https://www.lore-finance.com/"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s://www.youtube.com/@lorefi" TargetMode="External"/><Relationship Id="rId4" Type="http://schemas.openxmlformats.org/officeDocument/2006/relationships/image" Target="../media/image7.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lore-finance.com/" TargetMode="External"/><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hyperlink" Target="https://www.linkedin.com/company/lore-finance" TargetMode="Externa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s://www.linkedin.com/company/lore-finance" TargetMode="External"/><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hyperlink" Target="https://www.lore-finance.com/"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s://www.youtube.com/@lorefi" TargetMode="External"/><Relationship Id="rId4" Type="http://schemas.openxmlformats.org/officeDocument/2006/relationships/image" Target="../media/image7.png"/><Relationship Id="rId9"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94A7FFA4-E768-9B54-4073-FB80F094822E}"/>
              </a:ext>
            </a:extLst>
          </p:cNvPr>
          <p:cNvGrpSpPr/>
          <p:nvPr userDrawn="1"/>
        </p:nvGrpSpPr>
        <p:grpSpPr>
          <a:xfrm>
            <a:off x="0" y="-162832"/>
            <a:ext cx="4389120" cy="6932932"/>
            <a:chOff x="3423285" y="-1223737"/>
            <a:chExt cx="4389120" cy="6932932"/>
          </a:xfrm>
        </p:grpSpPr>
        <p:pic>
          <p:nvPicPr>
            <p:cNvPr id="8" name="Image 7">
              <a:extLst>
                <a:ext uri="{FF2B5EF4-FFF2-40B4-BE49-F238E27FC236}">
                  <a16:creationId xmlns:a16="http://schemas.microsoft.com/office/drawing/2014/main" id="{D912514F-2E47-B47E-8DF2-ECD5A3062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028" b="21555"/>
            <a:stretch/>
          </p:blipFill>
          <p:spPr>
            <a:xfrm>
              <a:off x="3423285" y="-1223737"/>
              <a:ext cx="4389120" cy="6932932"/>
            </a:xfrm>
            <a:prstGeom prst="rect">
              <a:avLst/>
            </a:prstGeom>
          </p:spPr>
        </p:pic>
        <p:sp>
          <p:nvSpPr>
            <p:cNvPr id="9" name="Rectangle 8">
              <a:extLst>
                <a:ext uri="{FF2B5EF4-FFF2-40B4-BE49-F238E27FC236}">
                  <a16:creationId xmlns:a16="http://schemas.microsoft.com/office/drawing/2014/main" id="{62053213-F4EF-4F0B-1C73-D09C38B1F356}"/>
                </a:ext>
              </a:extLst>
            </p:cNvPr>
            <p:cNvSpPr/>
            <p:nvPr/>
          </p:nvSpPr>
          <p:spPr>
            <a:xfrm>
              <a:off x="3423285" y="1539240"/>
              <a:ext cx="3861435" cy="1737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904DF4A5-C512-3561-A680-4D3D609FBB7B}"/>
              </a:ext>
            </a:extLst>
          </p:cNvPr>
          <p:cNvSpPr>
            <a:spLocks noGrp="1"/>
          </p:cNvSpPr>
          <p:nvPr>
            <p:ph type="ctrTitle"/>
          </p:nvPr>
        </p:nvSpPr>
        <p:spPr>
          <a:xfrm>
            <a:off x="918755" y="2818879"/>
            <a:ext cx="9144000" cy="865958"/>
          </a:xfrm>
        </p:spPr>
        <p:txBody>
          <a:bodyPr anchor="b">
            <a:normAutofit/>
          </a:bodyPr>
          <a:lstStyle>
            <a:lvl1pPr algn="l">
              <a:defRPr sz="4800" b="1">
                <a:solidFill>
                  <a:srgbClr val="1D2E58"/>
                </a:solidFill>
                <a:latin typeface="Gadugi" panose="020B0502040204020203" pitchFamily="34" charset="0"/>
                <a:ea typeface="Gadugi" panose="020B0502040204020203"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DB526E7A-F6AC-F520-2A69-0060EA4DAF58}"/>
              </a:ext>
            </a:extLst>
          </p:cNvPr>
          <p:cNvSpPr>
            <a:spLocks noGrp="1"/>
          </p:cNvSpPr>
          <p:nvPr>
            <p:ph type="subTitle" idx="1"/>
          </p:nvPr>
        </p:nvSpPr>
        <p:spPr>
          <a:xfrm>
            <a:off x="931818" y="3684837"/>
            <a:ext cx="9144000" cy="527821"/>
          </a:xfrm>
        </p:spPr>
        <p:txBody>
          <a:bodyPr>
            <a:noAutofit/>
          </a:bodyPr>
          <a:lstStyle>
            <a:lvl1pPr marL="0" indent="0" algn="l">
              <a:buNone/>
              <a:defRPr sz="3200">
                <a:solidFill>
                  <a:srgbClr val="1D2E58"/>
                </a:solidFill>
                <a:latin typeface="Gadugi" panose="020B0502040204020203" pitchFamily="34" charset="0"/>
                <a:ea typeface="Gadug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1" name="Image 10">
            <a:extLst>
              <a:ext uri="{FF2B5EF4-FFF2-40B4-BE49-F238E27FC236}">
                <a16:creationId xmlns:a16="http://schemas.microsoft.com/office/drawing/2014/main" id="{01233350-5D47-5249-B7D6-E6310B67BD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82297" y="5986106"/>
            <a:ext cx="3609703" cy="858016"/>
          </a:xfrm>
          <a:prstGeom prst="rect">
            <a:avLst/>
          </a:prstGeom>
        </p:spPr>
      </p:pic>
      <p:sp>
        <p:nvSpPr>
          <p:cNvPr id="12" name="ZoneTexte 11">
            <a:extLst>
              <a:ext uri="{FF2B5EF4-FFF2-40B4-BE49-F238E27FC236}">
                <a16:creationId xmlns:a16="http://schemas.microsoft.com/office/drawing/2014/main" id="{9857ED9E-C559-F5FB-6957-78EF06838ADE}"/>
              </a:ext>
            </a:extLst>
          </p:cNvPr>
          <p:cNvSpPr txBox="1"/>
          <p:nvPr userDrawn="1"/>
        </p:nvSpPr>
        <p:spPr>
          <a:xfrm>
            <a:off x="931818" y="4275716"/>
            <a:ext cx="1684773" cy="461665"/>
          </a:xfrm>
          <a:prstGeom prst="rect">
            <a:avLst/>
          </a:prstGeom>
          <a:noFill/>
        </p:spPr>
        <p:txBody>
          <a:bodyPr wrap="square" rtlCol="0">
            <a:spAutoFit/>
          </a:bodyPr>
          <a:lstStyle/>
          <a:p>
            <a:r>
              <a:rPr lang="fr-FR" sz="2400" dirty="0">
                <a:solidFill>
                  <a:srgbClr val="3AB894"/>
                </a:solidFill>
                <a:latin typeface="Gadugi" panose="020B0502040204020203" pitchFamily="34" charset="0"/>
                <a:ea typeface="Gadugi" panose="020B0502040204020203" pitchFamily="34" charset="0"/>
              </a:rPr>
              <a:t>Date</a:t>
            </a:r>
          </a:p>
        </p:txBody>
      </p:sp>
    </p:spTree>
    <p:extLst>
      <p:ext uri="{BB962C8B-B14F-4D97-AF65-F5344CB8AC3E}">
        <p14:creationId xmlns:p14="http://schemas.microsoft.com/office/powerpoint/2010/main" val="161083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908484" y="183111"/>
            <a:ext cx="0" cy="6307517"/>
          </a:xfrm>
          <a:custGeom>
            <a:avLst/>
            <a:gdLst/>
            <a:ahLst/>
            <a:cxnLst/>
            <a:rect l="l" t="t" r="r" b="b"/>
            <a:pathLst>
              <a:path h="6955790">
                <a:moveTo>
                  <a:pt x="0" y="0"/>
                </a:moveTo>
                <a:lnTo>
                  <a:pt x="0" y="6955307"/>
                </a:lnTo>
              </a:path>
            </a:pathLst>
          </a:custGeom>
          <a:ln w="22225">
            <a:solidFill>
              <a:srgbClr val="000000"/>
            </a:solidFill>
          </a:ln>
        </p:spPr>
        <p:txBody>
          <a:bodyPr wrap="square" lIns="0" tIns="0" rIns="0" bIns="0" rtlCol="0"/>
          <a:lstStyle/>
          <a:p>
            <a:endParaRPr sz="1632"/>
          </a:p>
        </p:txBody>
      </p:sp>
      <p:sp>
        <p:nvSpPr>
          <p:cNvPr id="17" name="bg object 17"/>
          <p:cNvSpPr/>
          <p:nvPr/>
        </p:nvSpPr>
        <p:spPr>
          <a:xfrm>
            <a:off x="287569" y="183111"/>
            <a:ext cx="11622943" cy="6307517"/>
          </a:xfrm>
          <a:custGeom>
            <a:avLst/>
            <a:gdLst/>
            <a:ahLst/>
            <a:cxnLst/>
            <a:rect l="l" t="t" r="r" b="b"/>
            <a:pathLst>
              <a:path w="10194290" h="6955790">
                <a:moveTo>
                  <a:pt x="0" y="0"/>
                </a:moveTo>
                <a:lnTo>
                  <a:pt x="0" y="6955307"/>
                </a:lnTo>
              </a:path>
              <a:path w="10194290" h="6955790">
                <a:moveTo>
                  <a:pt x="0" y="1075943"/>
                </a:moveTo>
                <a:lnTo>
                  <a:pt x="10193782" y="1075943"/>
                </a:lnTo>
              </a:path>
            </a:pathLst>
          </a:custGeom>
          <a:ln w="22225">
            <a:solidFill>
              <a:srgbClr val="000000"/>
            </a:solidFill>
          </a:ln>
        </p:spPr>
        <p:txBody>
          <a:bodyPr wrap="square" lIns="0" tIns="0" rIns="0" bIns="0" rtlCol="0"/>
          <a:lstStyle/>
          <a:p>
            <a:endParaRPr sz="1632"/>
          </a:p>
        </p:txBody>
      </p:sp>
      <p:sp>
        <p:nvSpPr>
          <p:cNvPr id="18" name="bg object 18"/>
          <p:cNvSpPr/>
          <p:nvPr/>
        </p:nvSpPr>
        <p:spPr>
          <a:xfrm>
            <a:off x="287569" y="183110"/>
            <a:ext cx="11622943" cy="0"/>
          </a:xfrm>
          <a:custGeom>
            <a:avLst/>
            <a:gdLst/>
            <a:ahLst/>
            <a:cxnLst/>
            <a:rect l="l" t="t" r="r" b="b"/>
            <a:pathLst>
              <a:path w="10194290">
                <a:moveTo>
                  <a:pt x="0" y="0"/>
                </a:moveTo>
                <a:lnTo>
                  <a:pt x="10193782" y="0"/>
                </a:lnTo>
              </a:path>
            </a:pathLst>
          </a:custGeom>
          <a:ln w="22225">
            <a:solidFill>
              <a:srgbClr val="000000"/>
            </a:solidFill>
          </a:ln>
        </p:spPr>
        <p:txBody>
          <a:bodyPr wrap="square" lIns="0" tIns="0" rIns="0" bIns="0" rtlCol="0"/>
          <a:lstStyle/>
          <a:p>
            <a:endParaRPr sz="1632"/>
          </a:p>
        </p:txBody>
      </p:sp>
      <p:sp>
        <p:nvSpPr>
          <p:cNvPr id="2" name="Holder 2"/>
          <p:cNvSpPr>
            <a:spLocks noGrp="1"/>
          </p:cNvSpPr>
          <p:nvPr>
            <p:ph type="title"/>
          </p:nvPr>
        </p:nvSpPr>
        <p:spPr>
          <a:xfrm>
            <a:off x="639719" y="436770"/>
            <a:ext cx="10912563" cy="502317"/>
          </a:xfrm>
        </p:spPr>
        <p:txBody>
          <a:bodyPr lIns="0" tIns="0" rIns="0" bIns="0"/>
          <a:lstStyle>
            <a:lvl1pPr>
              <a:defRPr sz="3264" b="1" i="0">
                <a:solidFill>
                  <a:schemeClr val="tx1"/>
                </a:solidFill>
                <a:latin typeface="Arial"/>
                <a:cs typeface="Arial"/>
              </a:defRPr>
            </a:lvl1pPr>
          </a:lstStyle>
          <a:p>
            <a:endParaRPr/>
          </a:p>
        </p:txBody>
      </p:sp>
      <p:sp>
        <p:nvSpPr>
          <p:cNvPr id="3" name="Holder 3"/>
          <p:cNvSpPr>
            <a:spLocks noGrp="1"/>
          </p:cNvSpPr>
          <p:nvPr>
            <p:ph type="body" idx="1"/>
          </p:nvPr>
        </p:nvSpPr>
        <p:spPr>
          <a:xfrm>
            <a:off x="682288" y="1540430"/>
            <a:ext cx="5878079" cy="279179"/>
          </a:xfrm>
        </p:spPr>
        <p:txBody>
          <a:bodyPr lIns="0" tIns="0" rIns="0" bIns="0"/>
          <a:lstStyle>
            <a:lvl1pPr>
              <a:defRPr sz="1814"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9/20/2023</a:t>
            </a:fld>
            <a:endParaRPr lang="en-US"/>
          </a:p>
        </p:txBody>
      </p:sp>
      <p:sp>
        <p:nvSpPr>
          <p:cNvPr id="6" name="Holder 6"/>
          <p:cNvSpPr>
            <a:spLocks noGrp="1"/>
          </p:cNvSpPr>
          <p:nvPr>
            <p:ph type="sldNum" sz="quarter" idx="7"/>
          </p:nvPr>
        </p:nvSpPr>
        <p:spPr/>
        <p:txBody>
          <a:bodyPr lIns="0" tIns="0" rIns="0" bIns="0"/>
          <a:lstStyle>
            <a:lvl1pPr>
              <a:defRPr sz="907" b="0" i="0">
                <a:solidFill>
                  <a:schemeClr val="tx1"/>
                </a:solidFill>
                <a:latin typeface="Arial"/>
                <a:cs typeface="Arial"/>
              </a:defRPr>
            </a:lvl1pPr>
          </a:lstStyle>
          <a:p>
            <a:pPr marL="34549"/>
            <a:fld id="{81D60167-4931-47E6-BA6A-407CBD079E47}" type="slidenum">
              <a:rPr lang="fr-FR" spc="-23" smtClean="0"/>
              <a:pPr marL="34549"/>
              <a:t>‹N°›</a:t>
            </a:fld>
            <a:endParaRPr lang="fr-FR" spc="-23" dirty="0"/>
          </a:p>
        </p:txBody>
      </p:sp>
    </p:spTree>
    <p:extLst>
      <p:ext uri="{BB962C8B-B14F-4D97-AF65-F5344CB8AC3E}">
        <p14:creationId xmlns:p14="http://schemas.microsoft.com/office/powerpoint/2010/main" val="358410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39719" y="436770"/>
            <a:ext cx="10912563" cy="502317"/>
          </a:xfrm>
        </p:spPr>
        <p:txBody>
          <a:bodyPr lIns="0" tIns="0" rIns="0" bIns="0"/>
          <a:lstStyle>
            <a:lvl1pPr>
              <a:defRPr sz="3264" b="1" i="0">
                <a:solidFill>
                  <a:schemeClr val="tx1"/>
                </a:solidFill>
                <a:latin typeface="Arial"/>
                <a:cs typeface="Arial"/>
              </a:defRPr>
            </a:lvl1pPr>
          </a:lstStyle>
          <a:p>
            <a:endParaRPr/>
          </a:p>
        </p:txBody>
      </p:sp>
      <p:sp>
        <p:nvSpPr>
          <p:cNvPr id="3" name="Holder 3"/>
          <p:cNvSpPr>
            <a:spLocks noGrp="1"/>
          </p:cNvSpPr>
          <p:nvPr>
            <p:ph sz="half" idx="2"/>
          </p:nvPr>
        </p:nvSpPr>
        <p:spPr>
          <a:xfrm>
            <a:off x="609601"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9/20/2023</a:t>
            </a:fld>
            <a:endParaRPr lang="en-US"/>
          </a:p>
        </p:txBody>
      </p:sp>
      <p:sp>
        <p:nvSpPr>
          <p:cNvPr id="7" name="Holder 7"/>
          <p:cNvSpPr>
            <a:spLocks noGrp="1"/>
          </p:cNvSpPr>
          <p:nvPr>
            <p:ph type="sldNum" sz="quarter" idx="7"/>
          </p:nvPr>
        </p:nvSpPr>
        <p:spPr/>
        <p:txBody>
          <a:bodyPr lIns="0" tIns="0" rIns="0" bIns="0"/>
          <a:lstStyle>
            <a:lvl1pPr>
              <a:defRPr sz="907" b="0" i="0">
                <a:solidFill>
                  <a:schemeClr val="tx1"/>
                </a:solidFill>
                <a:latin typeface="Arial"/>
                <a:cs typeface="Arial"/>
              </a:defRPr>
            </a:lvl1pPr>
          </a:lstStyle>
          <a:p>
            <a:pPr marL="34549"/>
            <a:fld id="{81D60167-4931-47E6-BA6A-407CBD079E47}" type="slidenum">
              <a:rPr lang="fr-FR" spc="-23" smtClean="0"/>
              <a:pPr marL="34549"/>
              <a:t>‹N°›</a:t>
            </a:fld>
            <a:endParaRPr lang="fr-FR" spc="-23" dirty="0"/>
          </a:p>
        </p:txBody>
      </p:sp>
    </p:spTree>
    <p:extLst>
      <p:ext uri="{BB962C8B-B14F-4D97-AF65-F5344CB8AC3E}">
        <p14:creationId xmlns:p14="http://schemas.microsoft.com/office/powerpoint/2010/main" val="121781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909"/>
            <a:ext cx="12191276" cy="6847635"/>
          </a:xfrm>
          <a:custGeom>
            <a:avLst/>
            <a:gdLst/>
            <a:ahLst/>
            <a:cxnLst/>
            <a:rect l="l" t="t" r="r" b="b"/>
            <a:pathLst>
              <a:path w="10692765" h="7551420">
                <a:moveTo>
                  <a:pt x="10692383" y="7551418"/>
                </a:moveTo>
                <a:lnTo>
                  <a:pt x="10692383" y="0"/>
                </a:lnTo>
                <a:lnTo>
                  <a:pt x="0" y="0"/>
                </a:lnTo>
                <a:lnTo>
                  <a:pt x="0" y="7551418"/>
                </a:lnTo>
                <a:lnTo>
                  <a:pt x="10692383" y="7551418"/>
                </a:lnTo>
                <a:close/>
              </a:path>
            </a:pathLst>
          </a:custGeom>
          <a:solidFill>
            <a:srgbClr val="DB600D"/>
          </a:solidFill>
        </p:spPr>
        <p:txBody>
          <a:bodyPr wrap="square" lIns="0" tIns="0" rIns="0" bIns="0" rtlCol="0"/>
          <a:lstStyle/>
          <a:p>
            <a:endParaRPr sz="1632"/>
          </a:p>
        </p:txBody>
      </p:sp>
      <p:sp>
        <p:nvSpPr>
          <p:cNvPr id="17" name="bg object 17"/>
          <p:cNvSpPr/>
          <p:nvPr/>
        </p:nvSpPr>
        <p:spPr>
          <a:xfrm>
            <a:off x="1956512" y="2860287"/>
            <a:ext cx="3453435" cy="1133787"/>
          </a:xfrm>
          <a:custGeom>
            <a:avLst/>
            <a:gdLst/>
            <a:ahLst/>
            <a:cxnLst/>
            <a:rect l="l" t="t" r="r" b="b"/>
            <a:pathLst>
              <a:path w="3028950" h="1250314">
                <a:moveTo>
                  <a:pt x="1307782" y="1250213"/>
                </a:moveTo>
                <a:lnTo>
                  <a:pt x="1225702" y="1032675"/>
                </a:lnTo>
                <a:lnTo>
                  <a:pt x="1131925" y="784123"/>
                </a:lnTo>
                <a:lnTo>
                  <a:pt x="981760" y="386130"/>
                </a:lnTo>
                <a:lnTo>
                  <a:pt x="836168" y="292"/>
                </a:lnTo>
                <a:lnTo>
                  <a:pt x="791337" y="292"/>
                </a:lnTo>
                <a:lnTo>
                  <a:pt x="791337" y="784123"/>
                </a:lnTo>
                <a:lnTo>
                  <a:pt x="520890" y="784123"/>
                </a:lnTo>
                <a:lnTo>
                  <a:pt x="655548" y="386130"/>
                </a:lnTo>
                <a:lnTo>
                  <a:pt x="658863" y="386130"/>
                </a:lnTo>
                <a:lnTo>
                  <a:pt x="791337" y="784123"/>
                </a:lnTo>
                <a:lnTo>
                  <a:pt x="791337" y="292"/>
                </a:lnTo>
                <a:lnTo>
                  <a:pt x="480987" y="292"/>
                </a:lnTo>
                <a:lnTo>
                  <a:pt x="0" y="1250213"/>
                </a:lnTo>
                <a:lnTo>
                  <a:pt x="344665" y="1250213"/>
                </a:lnTo>
                <a:lnTo>
                  <a:pt x="431114" y="1032675"/>
                </a:lnTo>
                <a:lnTo>
                  <a:pt x="879386" y="1032675"/>
                </a:lnTo>
                <a:lnTo>
                  <a:pt x="960869" y="1250213"/>
                </a:lnTo>
                <a:lnTo>
                  <a:pt x="1307782" y="1250213"/>
                </a:lnTo>
                <a:close/>
              </a:path>
              <a:path w="3028950" h="1250314">
                <a:moveTo>
                  <a:pt x="3028378" y="0"/>
                </a:moveTo>
                <a:lnTo>
                  <a:pt x="2316315" y="0"/>
                </a:lnTo>
                <a:lnTo>
                  <a:pt x="2316315" y="292"/>
                </a:lnTo>
                <a:lnTo>
                  <a:pt x="1968284" y="292"/>
                </a:lnTo>
                <a:lnTo>
                  <a:pt x="1664081" y="759206"/>
                </a:lnTo>
                <a:lnTo>
                  <a:pt x="1362075" y="292"/>
                </a:lnTo>
                <a:lnTo>
                  <a:pt x="1008519" y="292"/>
                </a:lnTo>
                <a:lnTo>
                  <a:pt x="1534947" y="1250213"/>
                </a:lnTo>
                <a:lnTo>
                  <a:pt x="1787080" y="1250213"/>
                </a:lnTo>
                <a:lnTo>
                  <a:pt x="2316315" y="13246"/>
                </a:lnTo>
                <a:lnTo>
                  <a:pt x="2316315" y="275399"/>
                </a:lnTo>
                <a:lnTo>
                  <a:pt x="2316315" y="483539"/>
                </a:lnTo>
                <a:lnTo>
                  <a:pt x="2316315" y="758952"/>
                </a:lnTo>
                <a:lnTo>
                  <a:pt x="2316315" y="974699"/>
                </a:lnTo>
                <a:lnTo>
                  <a:pt x="2316315" y="1250111"/>
                </a:lnTo>
                <a:lnTo>
                  <a:pt x="3028378" y="1250111"/>
                </a:lnTo>
                <a:lnTo>
                  <a:pt x="3028378" y="974699"/>
                </a:lnTo>
                <a:lnTo>
                  <a:pt x="2641574" y="974699"/>
                </a:lnTo>
                <a:lnTo>
                  <a:pt x="2641574" y="758952"/>
                </a:lnTo>
                <a:lnTo>
                  <a:pt x="3008439" y="758952"/>
                </a:lnTo>
                <a:lnTo>
                  <a:pt x="3008439" y="483539"/>
                </a:lnTo>
                <a:lnTo>
                  <a:pt x="2641574" y="483539"/>
                </a:lnTo>
                <a:lnTo>
                  <a:pt x="2641574" y="275399"/>
                </a:lnTo>
                <a:lnTo>
                  <a:pt x="3028378" y="275399"/>
                </a:lnTo>
                <a:lnTo>
                  <a:pt x="3028378" y="0"/>
                </a:lnTo>
                <a:close/>
              </a:path>
            </a:pathLst>
          </a:custGeom>
          <a:solidFill>
            <a:srgbClr val="000000"/>
          </a:solidFill>
        </p:spPr>
        <p:txBody>
          <a:bodyPr wrap="square" lIns="0" tIns="0" rIns="0" bIns="0" rtlCol="0"/>
          <a:lstStyle/>
          <a:p>
            <a:endParaRPr sz="1632"/>
          </a:p>
        </p:txBody>
      </p:sp>
      <p:sp>
        <p:nvSpPr>
          <p:cNvPr id="18" name="bg object 18"/>
          <p:cNvSpPr/>
          <p:nvPr/>
        </p:nvSpPr>
        <p:spPr>
          <a:xfrm>
            <a:off x="5540024" y="2860543"/>
            <a:ext cx="1424813" cy="1133787"/>
          </a:xfrm>
          <a:custGeom>
            <a:avLst/>
            <a:gdLst/>
            <a:ahLst/>
            <a:cxnLst/>
            <a:rect l="l" t="t" r="r" b="b"/>
            <a:pathLst>
              <a:path w="1249679" h="1250314">
                <a:moveTo>
                  <a:pt x="1249651" y="0"/>
                </a:moveTo>
                <a:lnTo>
                  <a:pt x="924310" y="0"/>
                </a:lnTo>
                <a:lnTo>
                  <a:pt x="924310" y="763907"/>
                </a:lnTo>
                <a:lnTo>
                  <a:pt x="920986" y="763907"/>
                </a:lnTo>
                <a:lnTo>
                  <a:pt x="325340" y="0"/>
                </a:lnTo>
                <a:lnTo>
                  <a:pt x="0" y="0"/>
                </a:lnTo>
                <a:lnTo>
                  <a:pt x="0" y="1249927"/>
                </a:lnTo>
                <a:lnTo>
                  <a:pt x="325340" y="1249927"/>
                </a:lnTo>
                <a:lnTo>
                  <a:pt x="325340" y="483814"/>
                </a:lnTo>
                <a:lnTo>
                  <a:pt x="328665" y="483814"/>
                </a:lnTo>
                <a:lnTo>
                  <a:pt x="924310" y="1249927"/>
                </a:lnTo>
                <a:lnTo>
                  <a:pt x="1249651" y="1249927"/>
                </a:lnTo>
                <a:lnTo>
                  <a:pt x="1249651" y="0"/>
                </a:lnTo>
                <a:close/>
              </a:path>
            </a:pathLst>
          </a:custGeom>
          <a:solidFill>
            <a:srgbClr val="000000"/>
          </a:solidFill>
        </p:spPr>
        <p:txBody>
          <a:bodyPr wrap="square" lIns="0" tIns="0" rIns="0" bIns="0" rtlCol="0"/>
          <a:lstStyle/>
          <a:p>
            <a:endParaRPr sz="1632"/>
          </a:p>
        </p:txBody>
      </p:sp>
      <p:sp>
        <p:nvSpPr>
          <p:cNvPr id="19" name="bg object 19"/>
          <p:cNvSpPr/>
          <p:nvPr/>
        </p:nvSpPr>
        <p:spPr>
          <a:xfrm>
            <a:off x="6998903" y="2860287"/>
            <a:ext cx="1390786" cy="1133787"/>
          </a:xfrm>
          <a:custGeom>
            <a:avLst/>
            <a:gdLst/>
            <a:ahLst/>
            <a:cxnLst/>
            <a:rect l="l" t="t" r="r" b="b"/>
            <a:pathLst>
              <a:path w="1219834" h="1250314">
                <a:moveTo>
                  <a:pt x="862774" y="0"/>
                </a:moveTo>
                <a:lnTo>
                  <a:pt x="0" y="0"/>
                </a:lnTo>
                <a:lnTo>
                  <a:pt x="0" y="275399"/>
                </a:lnTo>
                <a:lnTo>
                  <a:pt x="268757" y="275399"/>
                </a:lnTo>
                <a:lnTo>
                  <a:pt x="268757" y="1250111"/>
                </a:lnTo>
                <a:lnTo>
                  <a:pt x="594029" y="1250111"/>
                </a:lnTo>
                <a:lnTo>
                  <a:pt x="594029" y="275399"/>
                </a:lnTo>
                <a:lnTo>
                  <a:pt x="862774" y="275399"/>
                </a:lnTo>
                <a:lnTo>
                  <a:pt x="862774" y="0"/>
                </a:lnTo>
                <a:close/>
              </a:path>
              <a:path w="1219834" h="1250314">
                <a:moveTo>
                  <a:pt x="1219669" y="292"/>
                </a:moveTo>
                <a:lnTo>
                  <a:pt x="894321" y="292"/>
                </a:lnTo>
                <a:lnTo>
                  <a:pt x="894321" y="1250213"/>
                </a:lnTo>
                <a:lnTo>
                  <a:pt x="1219669" y="1250213"/>
                </a:lnTo>
                <a:lnTo>
                  <a:pt x="1219669" y="292"/>
                </a:lnTo>
                <a:close/>
              </a:path>
            </a:pathLst>
          </a:custGeom>
          <a:solidFill>
            <a:srgbClr val="000000"/>
          </a:solidFill>
        </p:spPr>
        <p:txBody>
          <a:bodyPr wrap="square" lIns="0" tIns="0" rIns="0" bIns="0" rtlCol="0"/>
          <a:lstStyle/>
          <a:p>
            <a:endParaRPr sz="1632"/>
          </a:p>
        </p:txBody>
      </p:sp>
      <p:sp>
        <p:nvSpPr>
          <p:cNvPr id="20" name="bg object 20"/>
          <p:cNvSpPr/>
          <p:nvPr/>
        </p:nvSpPr>
        <p:spPr>
          <a:xfrm>
            <a:off x="8448207" y="2860543"/>
            <a:ext cx="1788257" cy="1133787"/>
          </a:xfrm>
          <a:custGeom>
            <a:avLst/>
            <a:gdLst/>
            <a:ahLst/>
            <a:cxnLst/>
            <a:rect l="l" t="t" r="r" b="b"/>
            <a:pathLst>
              <a:path w="1568450" h="1250314">
                <a:moveTo>
                  <a:pt x="1379299" y="0"/>
                </a:moveTo>
                <a:lnTo>
                  <a:pt x="1055658" y="0"/>
                </a:lnTo>
                <a:lnTo>
                  <a:pt x="786904" y="667587"/>
                </a:lnTo>
                <a:lnTo>
                  <a:pt x="533074" y="0"/>
                </a:lnTo>
                <a:lnTo>
                  <a:pt x="212830" y="0"/>
                </a:lnTo>
                <a:lnTo>
                  <a:pt x="0" y="1249927"/>
                </a:lnTo>
                <a:lnTo>
                  <a:pt x="323641" y="1249927"/>
                </a:lnTo>
                <a:lnTo>
                  <a:pt x="428394" y="530307"/>
                </a:lnTo>
                <a:lnTo>
                  <a:pt x="431719" y="530307"/>
                </a:lnTo>
                <a:lnTo>
                  <a:pt x="718719" y="1249927"/>
                </a:lnTo>
                <a:lnTo>
                  <a:pt x="848441" y="1249927"/>
                </a:lnTo>
                <a:lnTo>
                  <a:pt x="1148739" y="530307"/>
                </a:lnTo>
                <a:lnTo>
                  <a:pt x="1152063" y="530307"/>
                </a:lnTo>
                <a:lnTo>
                  <a:pt x="1242928" y="1249927"/>
                </a:lnTo>
                <a:lnTo>
                  <a:pt x="1568195" y="1249927"/>
                </a:lnTo>
                <a:lnTo>
                  <a:pt x="1379299" y="0"/>
                </a:lnTo>
                <a:close/>
              </a:path>
            </a:pathLst>
          </a:custGeom>
          <a:solidFill>
            <a:srgbClr val="000000"/>
          </a:solidFill>
        </p:spPr>
        <p:txBody>
          <a:bodyPr wrap="square" lIns="0" tIns="0" rIns="0" bIns="0" rtlCol="0"/>
          <a:lstStyle/>
          <a:p>
            <a:endParaRPr sz="1632"/>
          </a:p>
        </p:txBody>
      </p:sp>
      <p:sp>
        <p:nvSpPr>
          <p:cNvPr id="2" name="Holder 2"/>
          <p:cNvSpPr>
            <a:spLocks noGrp="1"/>
          </p:cNvSpPr>
          <p:nvPr>
            <p:ph type="title"/>
          </p:nvPr>
        </p:nvSpPr>
        <p:spPr>
          <a:xfrm>
            <a:off x="639719" y="436770"/>
            <a:ext cx="10912563" cy="502317"/>
          </a:xfrm>
        </p:spPr>
        <p:txBody>
          <a:bodyPr lIns="0" tIns="0" rIns="0" bIns="0"/>
          <a:lstStyle>
            <a:lvl1pPr>
              <a:defRPr sz="3264"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9/20/2023</a:t>
            </a:fld>
            <a:endParaRPr lang="en-US"/>
          </a:p>
        </p:txBody>
      </p:sp>
      <p:sp>
        <p:nvSpPr>
          <p:cNvPr id="5" name="Holder 5"/>
          <p:cNvSpPr>
            <a:spLocks noGrp="1"/>
          </p:cNvSpPr>
          <p:nvPr>
            <p:ph type="sldNum" sz="quarter" idx="7"/>
          </p:nvPr>
        </p:nvSpPr>
        <p:spPr/>
        <p:txBody>
          <a:bodyPr lIns="0" tIns="0" rIns="0" bIns="0"/>
          <a:lstStyle>
            <a:lvl1pPr>
              <a:defRPr sz="907" b="0" i="0">
                <a:solidFill>
                  <a:schemeClr val="tx1"/>
                </a:solidFill>
                <a:latin typeface="Arial"/>
                <a:cs typeface="Arial"/>
              </a:defRPr>
            </a:lvl1pPr>
          </a:lstStyle>
          <a:p>
            <a:pPr marL="34549"/>
            <a:fld id="{81D60167-4931-47E6-BA6A-407CBD079E47}" type="slidenum">
              <a:rPr lang="fr-FR" spc="-23" smtClean="0"/>
              <a:pPr marL="34549"/>
              <a:t>‹N°›</a:t>
            </a:fld>
            <a:endParaRPr lang="fr-FR" spc="-23" dirty="0"/>
          </a:p>
        </p:txBody>
      </p:sp>
    </p:spTree>
    <p:extLst>
      <p:ext uri="{BB962C8B-B14F-4D97-AF65-F5344CB8AC3E}">
        <p14:creationId xmlns:p14="http://schemas.microsoft.com/office/powerpoint/2010/main" val="346296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908484" y="183111"/>
            <a:ext cx="0" cy="6307517"/>
          </a:xfrm>
          <a:custGeom>
            <a:avLst/>
            <a:gdLst/>
            <a:ahLst/>
            <a:cxnLst/>
            <a:rect l="l" t="t" r="r" b="b"/>
            <a:pathLst>
              <a:path h="6955790">
                <a:moveTo>
                  <a:pt x="0" y="0"/>
                </a:moveTo>
                <a:lnTo>
                  <a:pt x="0" y="6955307"/>
                </a:lnTo>
              </a:path>
            </a:pathLst>
          </a:custGeom>
          <a:ln w="22225">
            <a:solidFill>
              <a:srgbClr val="000000"/>
            </a:solidFill>
          </a:ln>
        </p:spPr>
        <p:txBody>
          <a:bodyPr wrap="square" lIns="0" tIns="0" rIns="0" bIns="0" rtlCol="0"/>
          <a:lstStyle/>
          <a:p>
            <a:endParaRPr sz="1632"/>
          </a:p>
        </p:txBody>
      </p:sp>
      <p:sp>
        <p:nvSpPr>
          <p:cNvPr id="17" name="bg object 17"/>
          <p:cNvSpPr/>
          <p:nvPr/>
        </p:nvSpPr>
        <p:spPr>
          <a:xfrm>
            <a:off x="287569" y="183111"/>
            <a:ext cx="0" cy="6307517"/>
          </a:xfrm>
          <a:custGeom>
            <a:avLst/>
            <a:gdLst/>
            <a:ahLst/>
            <a:cxnLst/>
            <a:rect l="l" t="t" r="r" b="b"/>
            <a:pathLst>
              <a:path h="6955790">
                <a:moveTo>
                  <a:pt x="0" y="0"/>
                </a:moveTo>
                <a:lnTo>
                  <a:pt x="0" y="6955307"/>
                </a:lnTo>
              </a:path>
            </a:pathLst>
          </a:custGeom>
          <a:ln w="22225">
            <a:solidFill>
              <a:srgbClr val="000000"/>
            </a:solidFill>
          </a:ln>
        </p:spPr>
        <p:txBody>
          <a:bodyPr wrap="square" lIns="0" tIns="0" rIns="0" bIns="0" rtlCol="0"/>
          <a:lstStyle/>
          <a:p>
            <a:endParaRPr sz="1632"/>
          </a:p>
        </p:txBody>
      </p:sp>
      <p:sp>
        <p:nvSpPr>
          <p:cNvPr id="18" name="bg object 18"/>
          <p:cNvSpPr/>
          <p:nvPr/>
        </p:nvSpPr>
        <p:spPr>
          <a:xfrm>
            <a:off x="287569" y="183111"/>
            <a:ext cx="11622943" cy="2465655"/>
          </a:xfrm>
          <a:custGeom>
            <a:avLst/>
            <a:gdLst/>
            <a:ahLst/>
            <a:cxnLst/>
            <a:rect l="l" t="t" r="r" b="b"/>
            <a:pathLst>
              <a:path w="10194290" h="2719070">
                <a:moveTo>
                  <a:pt x="0" y="0"/>
                </a:moveTo>
                <a:lnTo>
                  <a:pt x="10193782" y="0"/>
                </a:lnTo>
              </a:path>
              <a:path w="10194290" h="2719070">
                <a:moveTo>
                  <a:pt x="0" y="2718815"/>
                </a:moveTo>
                <a:lnTo>
                  <a:pt x="10193782" y="2718815"/>
                </a:lnTo>
              </a:path>
            </a:pathLst>
          </a:custGeom>
          <a:ln w="22225">
            <a:solidFill>
              <a:srgbClr val="000000"/>
            </a:solidFill>
          </a:ln>
        </p:spPr>
        <p:txBody>
          <a:bodyPr wrap="square" lIns="0" tIns="0" rIns="0" bIns="0" rtlCol="0"/>
          <a:lstStyle/>
          <a:p>
            <a:endParaRPr sz="1632"/>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9/20/2023</a:t>
            </a:fld>
            <a:endParaRPr lang="en-US"/>
          </a:p>
        </p:txBody>
      </p:sp>
      <p:sp>
        <p:nvSpPr>
          <p:cNvPr id="4" name="Holder 4"/>
          <p:cNvSpPr>
            <a:spLocks noGrp="1"/>
          </p:cNvSpPr>
          <p:nvPr>
            <p:ph type="sldNum" sz="quarter" idx="7"/>
          </p:nvPr>
        </p:nvSpPr>
        <p:spPr/>
        <p:txBody>
          <a:bodyPr lIns="0" tIns="0" rIns="0" bIns="0"/>
          <a:lstStyle>
            <a:lvl1pPr>
              <a:defRPr sz="907" b="0" i="0">
                <a:solidFill>
                  <a:schemeClr val="tx1"/>
                </a:solidFill>
                <a:latin typeface="Arial"/>
                <a:cs typeface="Arial"/>
              </a:defRPr>
            </a:lvl1pPr>
          </a:lstStyle>
          <a:p>
            <a:pPr marL="34549"/>
            <a:fld id="{81D60167-4931-47E6-BA6A-407CBD079E47}" type="slidenum">
              <a:rPr lang="fr-FR" spc="-23" smtClean="0"/>
              <a:pPr marL="34549"/>
              <a:t>‹N°›</a:t>
            </a:fld>
            <a:endParaRPr lang="fr-FR" spc="-23" dirty="0"/>
          </a:p>
        </p:txBody>
      </p:sp>
    </p:spTree>
    <p:extLst>
      <p:ext uri="{BB962C8B-B14F-4D97-AF65-F5344CB8AC3E}">
        <p14:creationId xmlns:p14="http://schemas.microsoft.com/office/powerpoint/2010/main" val="188334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p:cSld name="Titre">
    <p:spTree>
      <p:nvGrpSpPr>
        <p:cNvPr id="1" name="Shape 7"/>
        <p:cNvGrpSpPr/>
        <p:nvPr/>
      </p:nvGrpSpPr>
      <p:grpSpPr>
        <a:xfrm>
          <a:off x="0" y="0"/>
          <a:ext cx="0" cy="0"/>
          <a:chOff x="0" y="0"/>
          <a:chExt cx="0" cy="0"/>
        </a:xfrm>
      </p:grpSpPr>
      <p:sp>
        <p:nvSpPr>
          <p:cNvPr id="8" name="Google Shape;8;p2"/>
          <p:cNvSpPr/>
          <p:nvPr/>
        </p:nvSpPr>
        <p:spPr>
          <a:xfrm>
            <a:off x="2523773" y="5168040"/>
            <a:ext cx="9679200" cy="17144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9;p2"/>
          <p:cNvSpPr/>
          <p:nvPr/>
        </p:nvSpPr>
        <p:spPr>
          <a:xfrm>
            <a:off x="0" y="4801500"/>
            <a:ext cx="2512800" cy="2056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 name="Google Shape;10;p2"/>
          <p:cNvPicPr preferRelativeResize="0"/>
          <p:nvPr/>
        </p:nvPicPr>
        <p:blipFill>
          <a:blip r:embed="rId2">
            <a:alphaModFix/>
          </a:blip>
          <a:stretch>
            <a:fillRect/>
          </a:stretch>
        </p:blipFill>
        <p:spPr>
          <a:xfrm>
            <a:off x="206433" y="5588085"/>
            <a:ext cx="2191136" cy="826233"/>
          </a:xfrm>
          <a:prstGeom prst="rect">
            <a:avLst/>
          </a:prstGeom>
          <a:noFill/>
          <a:ln>
            <a:noFill/>
          </a:ln>
        </p:spPr>
      </p:pic>
      <p:cxnSp>
        <p:nvCxnSpPr>
          <p:cNvPr id="11" name="Google Shape;11;p2"/>
          <p:cNvCxnSpPr/>
          <p:nvPr/>
        </p:nvCxnSpPr>
        <p:spPr>
          <a:xfrm flipH="1">
            <a:off x="2512716" y="0"/>
            <a:ext cx="8800" cy="6880000"/>
          </a:xfrm>
          <a:prstGeom prst="straightConnector1">
            <a:avLst/>
          </a:prstGeom>
          <a:noFill/>
          <a:ln w="28575" cap="flat" cmpd="sng">
            <a:solidFill>
              <a:srgbClr val="232B50"/>
            </a:solidFill>
            <a:prstDash val="solid"/>
            <a:round/>
            <a:headEnd type="none" w="med" len="med"/>
            <a:tailEnd type="none" w="med" len="med"/>
          </a:ln>
        </p:spPr>
      </p:cxnSp>
      <p:pic>
        <p:nvPicPr>
          <p:cNvPr id="12" name="Google Shape;12;p2"/>
          <p:cNvPicPr preferRelativeResize="0"/>
          <p:nvPr/>
        </p:nvPicPr>
        <p:blipFill>
          <a:blip r:embed="rId3">
            <a:alphaModFix/>
          </a:blip>
          <a:stretch>
            <a:fillRect/>
          </a:stretch>
        </p:blipFill>
        <p:spPr>
          <a:xfrm>
            <a:off x="7609143" y="5614891"/>
            <a:ext cx="192000" cy="192000"/>
          </a:xfrm>
          <a:prstGeom prst="rect">
            <a:avLst/>
          </a:prstGeom>
          <a:noFill/>
          <a:ln>
            <a:noFill/>
          </a:ln>
        </p:spPr>
      </p:pic>
      <p:pic>
        <p:nvPicPr>
          <p:cNvPr id="13" name="Google Shape;13;p2"/>
          <p:cNvPicPr preferRelativeResize="0"/>
          <p:nvPr/>
        </p:nvPicPr>
        <p:blipFill rotWithShape="1">
          <a:blip r:embed="rId4">
            <a:alphaModFix/>
          </a:blip>
          <a:srcRect r="33141"/>
          <a:stretch/>
        </p:blipFill>
        <p:spPr>
          <a:xfrm>
            <a:off x="7643701" y="5932000"/>
            <a:ext cx="122880" cy="192000"/>
          </a:xfrm>
          <a:prstGeom prst="rect">
            <a:avLst/>
          </a:prstGeom>
          <a:noFill/>
          <a:ln>
            <a:noFill/>
          </a:ln>
        </p:spPr>
      </p:pic>
      <p:pic>
        <p:nvPicPr>
          <p:cNvPr id="14" name="Google Shape;14;p2"/>
          <p:cNvPicPr preferRelativeResize="0"/>
          <p:nvPr/>
        </p:nvPicPr>
        <p:blipFill>
          <a:blip r:embed="rId5">
            <a:alphaModFix/>
          </a:blip>
          <a:stretch>
            <a:fillRect/>
          </a:stretch>
        </p:blipFill>
        <p:spPr>
          <a:xfrm>
            <a:off x="7609143" y="6221800"/>
            <a:ext cx="192000" cy="192000"/>
          </a:xfrm>
          <a:prstGeom prst="rect">
            <a:avLst/>
          </a:prstGeom>
          <a:noFill/>
          <a:ln>
            <a:noFill/>
          </a:ln>
        </p:spPr>
      </p:pic>
      <p:pic>
        <p:nvPicPr>
          <p:cNvPr id="15" name="Google Shape;15;p2">
            <a:hlinkClick r:id="rId6"/>
          </p:cNvPr>
          <p:cNvPicPr preferRelativeResize="0"/>
          <p:nvPr/>
        </p:nvPicPr>
        <p:blipFill>
          <a:blip r:embed="rId7">
            <a:alphaModFix/>
          </a:blip>
          <a:stretch>
            <a:fillRect/>
          </a:stretch>
        </p:blipFill>
        <p:spPr>
          <a:xfrm>
            <a:off x="7609133" y="6511600"/>
            <a:ext cx="192000" cy="192000"/>
          </a:xfrm>
          <a:prstGeom prst="rect">
            <a:avLst/>
          </a:prstGeom>
          <a:noFill/>
          <a:ln>
            <a:noFill/>
          </a:ln>
        </p:spPr>
      </p:pic>
      <p:pic>
        <p:nvPicPr>
          <p:cNvPr id="16" name="Google Shape;16;p2">
            <a:hlinkClick r:id="rId8"/>
          </p:cNvPr>
          <p:cNvPicPr preferRelativeResize="0"/>
          <p:nvPr/>
        </p:nvPicPr>
        <p:blipFill>
          <a:blip r:embed="rId9">
            <a:alphaModFix/>
          </a:blip>
          <a:stretch>
            <a:fillRect/>
          </a:stretch>
        </p:blipFill>
        <p:spPr>
          <a:xfrm>
            <a:off x="7837533" y="6511600"/>
            <a:ext cx="192000" cy="192000"/>
          </a:xfrm>
          <a:prstGeom prst="rect">
            <a:avLst/>
          </a:prstGeom>
          <a:noFill/>
          <a:ln>
            <a:noFill/>
          </a:ln>
        </p:spPr>
      </p:pic>
      <p:sp>
        <p:nvSpPr>
          <p:cNvPr id="17" name="Google Shape;17;p2"/>
          <p:cNvSpPr txBox="1">
            <a:spLocks noGrp="1"/>
          </p:cNvSpPr>
          <p:nvPr>
            <p:ph type="title"/>
          </p:nvPr>
        </p:nvSpPr>
        <p:spPr>
          <a:xfrm>
            <a:off x="3392433" y="3400328"/>
            <a:ext cx="5054800" cy="947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sz="2267">
                <a:solidFill>
                  <a:srgbClr val="232B50"/>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7458800" y="5154800"/>
            <a:ext cx="4744000" cy="3416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Barlow"/>
              <a:buChar char="●"/>
              <a:defRPr b="1">
                <a:solidFill>
                  <a:srgbClr val="FFFFFF"/>
                </a:solidFill>
                <a:latin typeface="Barlow"/>
                <a:ea typeface="Barlow"/>
                <a:cs typeface="Barlow"/>
                <a:sym typeface="Barlow"/>
              </a:defRPr>
            </a:lvl1pPr>
            <a:lvl2pPr marL="1219170" lvl="1" indent="-423323" rtl="0">
              <a:spcBef>
                <a:spcPts val="0"/>
              </a:spcBef>
              <a:spcAft>
                <a:spcPts val="0"/>
              </a:spcAft>
              <a:buClr>
                <a:srgbClr val="FFFFFF"/>
              </a:buClr>
              <a:buSzPts val="1400"/>
              <a:buChar char="○"/>
              <a:defRPr>
                <a:solidFill>
                  <a:srgbClr val="FFFFFF"/>
                </a:solidFill>
              </a:defRPr>
            </a:lvl2pPr>
            <a:lvl3pPr marL="1828754" lvl="2" indent="-423323" rtl="0">
              <a:spcBef>
                <a:spcPts val="0"/>
              </a:spcBef>
              <a:spcAft>
                <a:spcPts val="0"/>
              </a:spcAft>
              <a:buClr>
                <a:srgbClr val="FFFFFF"/>
              </a:buClr>
              <a:buSzPts val="1400"/>
              <a:buChar char="■"/>
              <a:defRPr>
                <a:solidFill>
                  <a:srgbClr val="FFFFFF"/>
                </a:solidFill>
              </a:defRPr>
            </a:lvl3pPr>
            <a:lvl4pPr marL="2438339" lvl="3" indent="-423323" rtl="0">
              <a:spcBef>
                <a:spcPts val="0"/>
              </a:spcBef>
              <a:spcAft>
                <a:spcPts val="0"/>
              </a:spcAft>
              <a:buClr>
                <a:srgbClr val="FFFFFF"/>
              </a:buClr>
              <a:buSzPts val="1400"/>
              <a:buChar char="●"/>
              <a:defRPr>
                <a:solidFill>
                  <a:srgbClr val="FFFFFF"/>
                </a:solidFill>
              </a:defRPr>
            </a:lvl4pPr>
            <a:lvl5pPr marL="3047924" lvl="4" indent="-423323" rtl="0">
              <a:spcBef>
                <a:spcPts val="0"/>
              </a:spcBef>
              <a:spcAft>
                <a:spcPts val="0"/>
              </a:spcAft>
              <a:buClr>
                <a:srgbClr val="FFFFFF"/>
              </a:buClr>
              <a:buSzPts val="1400"/>
              <a:buChar char="○"/>
              <a:defRPr>
                <a:solidFill>
                  <a:srgbClr val="FFFFFF"/>
                </a:solidFill>
              </a:defRPr>
            </a:lvl5pPr>
            <a:lvl6pPr marL="3657509" lvl="5" indent="-423323" rtl="0">
              <a:spcBef>
                <a:spcPts val="0"/>
              </a:spcBef>
              <a:spcAft>
                <a:spcPts val="0"/>
              </a:spcAft>
              <a:buClr>
                <a:srgbClr val="FFFFFF"/>
              </a:buClr>
              <a:buSzPts val="1400"/>
              <a:buChar char="■"/>
              <a:defRPr>
                <a:solidFill>
                  <a:srgbClr val="FFFFFF"/>
                </a:solidFill>
              </a:defRPr>
            </a:lvl6pPr>
            <a:lvl7pPr marL="4267093" lvl="6" indent="-423323" rtl="0">
              <a:spcBef>
                <a:spcPts val="0"/>
              </a:spcBef>
              <a:spcAft>
                <a:spcPts val="0"/>
              </a:spcAft>
              <a:buClr>
                <a:srgbClr val="FFFFFF"/>
              </a:buClr>
              <a:buSzPts val="1400"/>
              <a:buChar char="●"/>
              <a:defRPr>
                <a:solidFill>
                  <a:srgbClr val="FFFFFF"/>
                </a:solidFill>
              </a:defRPr>
            </a:lvl7pPr>
            <a:lvl8pPr marL="4876678" lvl="7" indent="-423323" rtl="0">
              <a:spcBef>
                <a:spcPts val="0"/>
              </a:spcBef>
              <a:spcAft>
                <a:spcPts val="0"/>
              </a:spcAft>
              <a:buClr>
                <a:srgbClr val="FFFFFF"/>
              </a:buClr>
              <a:buSzPts val="1400"/>
              <a:buChar char="○"/>
              <a:defRPr>
                <a:solidFill>
                  <a:srgbClr val="FFFFFF"/>
                </a:solidFill>
              </a:defRPr>
            </a:lvl8pPr>
            <a:lvl9pPr marL="5486263" lvl="8" indent="-423323" rtl="0">
              <a:spcBef>
                <a:spcPts val="0"/>
              </a:spcBef>
              <a:spcAft>
                <a:spcPts val="0"/>
              </a:spcAft>
              <a:buClr>
                <a:srgbClr val="FFFFFF"/>
              </a:buClr>
              <a:buSzPts val="1400"/>
              <a:buChar char="■"/>
              <a:defRPr>
                <a:solidFill>
                  <a:srgbClr val="FFFFFF"/>
                </a:solidFill>
              </a:defRPr>
            </a:lvl9pPr>
          </a:lstStyle>
          <a:p>
            <a:endParaRPr/>
          </a:p>
        </p:txBody>
      </p:sp>
      <p:sp>
        <p:nvSpPr>
          <p:cNvPr id="19" name="Google Shape;19;p2"/>
          <p:cNvSpPr txBox="1">
            <a:spLocks noGrp="1"/>
          </p:cNvSpPr>
          <p:nvPr>
            <p:ph type="body" idx="2"/>
          </p:nvPr>
        </p:nvSpPr>
        <p:spPr>
          <a:xfrm>
            <a:off x="7843803" y="5465300"/>
            <a:ext cx="4348400" cy="3416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1pPr>
            <a:lvl2pPr marL="1219170" lvl="1"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2pPr>
            <a:lvl3pPr marL="1828754" lvl="2"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3pPr>
            <a:lvl4pPr marL="2438339" lvl="3"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4pPr>
            <a:lvl5pPr marL="3047924" lvl="4"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5pPr>
            <a:lvl6pPr marL="3657509" lvl="5"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6pPr>
            <a:lvl7pPr marL="4267093" lvl="6"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7pPr>
            <a:lvl8pPr marL="4876678" lvl="7"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8pPr>
            <a:lvl9pPr marL="5486263" lvl="8"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9pPr>
          </a:lstStyle>
          <a:p>
            <a:endParaRPr/>
          </a:p>
        </p:txBody>
      </p:sp>
      <p:sp>
        <p:nvSpPr>
          <p:cNvPr id="20" name="Google Shape;20;p2"/>
          <p:cNvSpPr txBox="1">
            <a:spLocks noGrp="1"/>
          </p:cNvSpPr>
          <p:nvPr>
            <p:ph type="body" idx="3"/>
          </p:nvPr>
        </p:nvSpPr>
        <p:spPr>
          <a:xfrm>
            <a:off x="7843803" y="5782400"/>
            <a:ext cx="4348400" cy="3416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1pPr>
            <a:lvl2pPr marL="1219170" lvl="1"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2pPr>
            <a:lvl3pPr marL="1828754" lvl="2"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3pPr>
            <a:lvl4pPr marL="2438339" lvl="3"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4pPr>
            <a:lvl5pPr marL="3047924" lvl="4"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5pPr>
            <a:lvl6pPr marL="3657509" lvl="5"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6pPr>
            <a:lvl7pPr marL="4267093" lvl="6"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7pPr>
            <a:lvl8pPr marL="4876678" lvl="7"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8pPr>
            <a:lvl9pPr marL="5486263" lvl="8"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9pPr>
          </a:lstStyle>
          <a:p>
            <a:endParaRPr/>
          </a:p>
        </p:txBody>
      </p:sp>
      <p:sp>
        <p:nvSpPr>
          <p:cNvPr id="21" name="Google Shape;21;p2"/>
          <p:cNvSpPr txBox="1">
            <a:spLocks noGrp="1"/>
          </p:cNvSpPr>
          <p:nvPr>
            <p:ph type="body" idx="4"/>
          </p:nvPr>
        </p:nvSpPr>
        <p:spPr>
          <a:xfrm>
            <a:off x="7843803" y="6072200"/>
            <a:ext cx="4348400" cy="3416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1pPr>
            <a:lvl2pPr marL="1219170" lvl="1"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2pPr>
            <a:lvl3pPr marL="1828754" lvl="2"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3pPr>
            <a:lvl4pPr marL="2438339" lvl="3"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4pPr>
            <a:lvl5pPr marL="3047924" lvl="4"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5pPr>
            <a:lvl6pPr marL="3657509" lvl="5"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6pPr>
            <a:lvl7pPr marL="4267093" lvl="6"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7pPr>
            <a:lvl8pPr marL="4876678" lvl="7"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8pPr>
            <a:lvl9pPr marL="5486263" lvl="8"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9pPr>
          </a:lstStyle>
          <a:p>
            <a:endParaRPr/>
          </a:p>
        </p:txBody>
      </p:sp>
      <p:pic>
        <p:nvPicPr>
          <p:cNvPr id="22" name="Google Shape;22;p2">
            <a:hlinkClick r:id="rId10"/>
          </p:cNvPr>
          <p:cNvPicPr preferRelativeResize="0"/>
          <p:nvPr/>
        </p:nvPicPr>
        <p:blipFill>
          <a:blip r:embed="rId11">
            <a:alphaModFix/>
          </a:blip>
          <a:stretch>
            <a:fillRect/>
          </a:stretch>
        </p:blipFill>
        <p:spPr>
          <a:xfrm>
            <a:off x="8065949" y="6511600"/>
            <a:ext cx="192000" cy="192000"/>
          </a:xfrm>
          <a:prstGeom prst="rect">
            <a:avLst/>
          </a:prstGeom>
          <a:noFill/>
          <a:ln>
            <a:noFill/>
          </a:ln>
        </p:spPr>
      </p:pic>
    </p:spTree>
    <p:extLst>
      <p:ext uri="{BB962C8B-B14F-4D97-AF65-F5344CB8AC3E}">
        <p14:creationId xmlns:p14="http://schemas.microsoft.com/office/powerpoint/2010/main" val="2480638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sans nom">
  <p:cSld name="Titre sans nom">
    <p:spTree>
      <p:nvGrpSpPr>
        <p:cNvPr id="1" name="Shape 23"/>
        <p:cNvGrpSpPr/>
        <p:nvPr/>
      </p:nvGrpSpPr>
      <p:grpSpPr>
        <a:xfrm>
          <a:off x="0" y="0"/>
          <a:ext cx="0" cy="0"/>
          <a:chOff x="0" y="0"/>
          <a:chExt cx="0" cy="0"/>
        </a:xfrm>
      </p:grpSpPr>
      <p:sp>
        <p:nvSpPr>
          <p:cNvPr id="24" name="Google Shape;24;p3"/>
          <p:cNvSpPr/>
          <p:nvPr/>
        </p:nvSpPr>
        <p:spPr>
          <a:xfrm>
            <a:off x="2523773" y="5168040"/>
            <a:ext cx="9679200" cy="17144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0" y="4801500"/>
            <a:ext cx="2512800" cy="2056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 name="Google Shape;26;p3"/>
          <p:cNvPicPr preferRelativeResize="0"/>
          <p:nvPr/>
        </p:nvPicPr>
        <p:blipFill>
          <a:blip r:embed="rId2">
            <a:alphaModFix/>
          </a:blip>
          <a:stretch>
            <a:fillRect/>
          </a:stretch>
        </p:blipFill>
        <p:spPr>
          <a:xfrm>
            <a:off x="206433" y="5588085"/>
            <a:ext cx="2191136" cy="826233"/>
          </a:xfrm>
          <a:prstGeom prst="rect">
            <a:avLst/>
          </a:prstGeom>
          <a:noFill/>
          <a:ln>
            <a:noFill/>
          </a:ln>
        </p:spPr>
      </p:pic>
      <p:cxnSp>
        <p:nvCxnSpPr>
          <p:cNvPr id="27" name="Google Shape;27;p3"/>
          <p:cNvCxnSpPr/>
          <p:nvPr/>
        </p:nvCxnSpPr>
        <p:spPr>
          <a:xfrm flipH="1">
            <a:off x="2512716" y="0"/>
            <a:ext cx="8800" cy="6880000"/>
          </a:xfrm>
          <a:prstGeom prst="straightConnector1">
            <a:avLst/>
          </a:prstGeom>
          <a:noFill/>
          <a:ln w="28575" cap="flat" cmpd="sng">
            <a:solidFill>
              <a:srgbClr val="232B50"/>
            </a:solidFill>
            <a:prstDash val="solid"/>
            <a:round/>
            <a:headEnd type="none" w="med" len="med"/>
            <a:tailEnd type="none" w="med" len="med"/>
          </a:ln>
        </p:spPr>
      </p:cxnSp>
      <p:pic>
        <p:nvPicPr>
          <p:cNvPr id="28" name="Google Shape;28;p3">
            <a:hlinkClick r:id="rId3"/>
          </p:cNvPr>
          <p:cNvPicPr preferRelativeResize="0"/>
          <p:nvPr/>
        </p:nvPicPr>
        <p:blipFill>
          <a:blip r:embed="rId4">
            <a:alphaModFix/>
          </a:blip>
          <a:stretch>
            <a:fillRect/>
          </a:stretch>
        </p:blipFill>
        <p:spPr>
          <a:xfrm>
            <a:off x="206433" y="6593333"/>
            <a:ext cx="192000" cy="192000"/>
          </a:xfrm>
          <a:prstGeom prst="rect">
            <a:avLst/>
          </a:prstGeom>
          <a:noFill/>
          <a:ln>
            <a:noFill/>
          </a:ln>
        </p:spPr>
      </p:pic>
      <p:pic>
        <p:nvPicPr>
          <p:cNvPr id="29" name="Google Shape;29;p3">
            <a:hlinkClick r:id="rId5"/>
          </p:cNvPr>
          <p:cNvPicPr preferRelativeResize="0"/>
          <p:nvPr/>
        </p:nvPicPr>
        <p:blipFill>
          <a:blip r:embed="rId6">
            <a:alphaModFix/>
          </a:blip>
          <a:stretch>
            <a:fillRect/>
          </a:stretch>
        </p:blipFill>
        <p:spPr>
          <a:xfrm>
            <a:off x="434833" y="6593333"/>
            <a:ext cx="192000" cy="192000"/>
          </a:xfrm>
          <a:prstGeom prst="rect">
            <a:avLst/>
          </a:prstGeom>
          <a:noFill/>
          <a:ln>
            <a:noFill/>
          </a:ln>
        </p:spPr>
      </p:pic>
      <p:sp>
        <p:nvSpPr>
          <p:cNvPr id="30" name="Google Shape;30;p3"/>
          <p:cNvSpPr txBox="1">
            <a:spLocks noGrp="1"/>
          </p:cNvSpPr>
          <p:nvPr>
            <p:ph type="title"/>
          </p:nvPr>
        </p:nvSpPr>
        <p:spPr>
          <a:xfrm>
            <a:off x="3392433" y="3400328"/>
            <a:ext cx="5054800" cy="947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400"/>
              <a:buNone/>
              <a:defRPr sz="2267">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697046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hapitre">
  <p:cSld name="Chapitre">
    <p:spTree>
      <p:nvGrpSpPr>
        <p:cNvPr id="1" name="Shape 31"/>
        <p:cNvGrpSpPr/>
        <p:nvPr/>
      </p:nvGrpSpPr>
      <p:grpSpPr>
        <a:xfrm>
          <a:off x="0" y="0"/>
          <a:ext cx="0" cy="0"/>
          <a:chOff x="0" y="0"/>
          <a:chExt cx="0" cy="0"/>
        </a:xfrm>
      </p:grpSpPr>
      <p:sp>
        <p:nvSpPr>
          <p:cNvPr id="32" name="Google Shape;32;p4"/>
          <p:cNvSpPr/>
          <p:nvPr/>
        </p:nvSpPr>
        <p:spPr>
          <a:xfrm>
            <a:off x="7054883" y="0"/>
            <a:ext cx="5148800" cy="29364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3" name="Google Shape;33;p4"/>
          <p:cNvPicPr preferRelativeResize="0"/>
          <p:nvPr/>
        </p:nvPicPr>
        <p:blipFill>
          <a:blip r:embed="rId2">
            <a:alphaModFix/>
          </a:blip>
          <a:stretch>
            <a:fillRect/>
          </a:stretch>
        </p:blipFill>
        <p:spPr>
          <a:xfrm>
            <a:off x="4180201" y="1018533"/>
            <a:ext cx="2661500" cy="1737600"/>
          </a:xfrm>
          <a:prstGeom prst="rect">
            <a:avLst/>
          </a:prstGeom>
          <a:noFill/>
          <a:ln>
            <a:noFill/>
          </a:ln>
        </p:spPr>
      </p:pic>
      <p:sp>
        <p:nvSpPr>
          <p:cNvPr id="34" name="Google Shape;34;p4"/>
          <p:cNvSpPr/>
          <p:nvPr/>
        </p:nvSpPr>
        <p:spPr>
          <a:xfrm>
            <a:off x="-13000" y="2936300"/>
            <a:ext cx="12216800" cy="40156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txBox="1">
            <a:spLocks noGrp="1"/>
          </p:cNvSpPr>
          <p:nvPr>
            <p:ph type="title"/>
          </p:nvPr>
        </p:nvSpPr>
        <p:spPr>
          <a:xfrm>
            <a:off x="2453200" y="3429000"/>
            <a:ext cx="7284400" cy="76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1800"/>
              <a:buFont typeface="Poppins"/>
              <a:buNone/>
              <a:defRPr sz="2400" b="1">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4"/>
          <p:cNvSpPr txBox="1">
            <a:spLocks noGrp="1"/>
          </p:cNvSpPr>
          <p:nvPr>
            <p:ph type="subTitle" idx="1"/>
          </p:nvPr>
        </p:nvSpPr>
        <p:spPr>
          <a:xfrm>
            <a:off x="2453800" y="4682400"/>
            <a:ext cx="7284400" cy="471958"/>
          </a:xfrm>
          <a:prstGeom prst="rect">
            <a:avLst/>
          </a:prstGeom>
          <a:noFill/>
          <a:ln>
            <a:noFill/>
          </a:ln>
        </p:spPr>
        <p:txBody>
          <a:bodyPr spcFirstLastPara="1" wrap="square" lIns="91425" tIns="91425" rIns="91425" bIns="91425" anchor="t" anchorCtr="0">
            <a:spAutoFit/>
          </a:bodyPr>
          <a:lstStyle>
            <a:lvl1pPr lvl="0" algn="ctr" rtl="0">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678958496"/>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iste">
  <p:cSld name="Liste">
    <p:spTree>
      <p:nvGrpSpPr>
        <p:cNvPr id="1" name="Shape 37"/>
        <p:cNvGrpSpPr/>
        <p:nvPr/>
      </p:nvGrpSpPr>
      <p:grpSpPr>
        <a:xfrm>
          <a:off x="0" y="0"/>
          <a:ext cx="0" cy="0"/>
          <a:chOff x="0" y="0"/>
          <a:chExt cx="0" cy="0"/>
        </a:xfrm>
      </p:grpSpPr>
      <p:sp>
        <p:nvSpPr>
          <p:cNvPr id="38" name="Google Shape;38;p5"/>
          <p:cNvSpPr/>
          <p:nvPr/>
        </p:nvSpPr>
        <p:spPr>
          <a:xfrm>
            <a:off x="7043117" y="-78400"/>
            <a:ext cx="5200800" cy="6962800"/>
          </a:xfrm>
          <a:prstGeom prst="rect">
            <a:avLst/>
          </a:prstGeom>
          <a:solidFill>
            <a:srgbClr val="D7D6EC"/>
          </a:solidFill>
          <a:ln>
            <a:noFill/>
          </a:ln>
        </p:spPr>
        <p:txBody>
          <a:bodyPr spcFirstLastPara="1" wrap="square" lIns="121900" tIns="121900" rIns="121900" bIns="121900" anchor="t" anchorCtr="0">
            <a:noAutofit/>
          </a:bodyPr>
          <a:lstStyle/>
          <a:p>
            <a:pPr marL="609585" lvl="0" indent="-423323" algn="l" rtl="0">
              <a:spcBef>
                <a:spcPts val="0"/>
              </a:spcBef>
              <a:spcAft>
                <a:spcPts val="0"/>
              </a:spcAft>
              <a:buClr>
                <a:schemeClr val="accent1"/>
              </a:buClr>
              <a:buSzPts val="1400"/>
              <a:buChar char="➔"/>
            </a:pPr>
            <a:endParaRPr sz="2400">
              <a:solidFill>
                <a:schemeClr val="accent1"/>
              </a:solidFill>
            </a:endParaRPr>
          </a:p>
        </p:txBody>
      </p:sp>
      <p:sp>
        <p:nvSpPr>
          <p:cNvPr id="39" name="Google Shape;39;p5"/>
          <p:cNvSpPr/>
          <p:nvPr/>
        </p:nvSpPr>
        <p:spPr>
          <a:xfrm>
            <a:off x="-13068" y="6004301"/>
            <a:ext cx="7053600" cy="880000"/>
          </a:xfrm>
          <a:prstGeom prst="rect">
            <a:avLst/>
          </a:prstGeom>
          <a:solidFill>
            <a:srgbClr val="232B50"/>
          </a:solidFill>
          <a:ln>
            <a:noFill/>
          </a:ln>
        </p:spPr>
        <p:txBody>
          <a:bodyPr spcFirstLastPara="1" wrap="square" lIns="121900" tIns="121900" rIns="121900" bIns="121900" anchor="ctr" anchorCtr="0">
            <a:noAutofit/>
          </a:bodyPr>
          <a:lstStyle/>
          <a:p>
            <a:pPr marL="609585" lvl="0" indent="-423323" algn="l" rtl="0">
              <a:spcBef>
                <a:spcPts val="0"/>
              </a:spcBef>
              <a:spcAft>
                <a:spcPts val="0"/>
              </a:spcAft>
              <a:buSzPts val="1400"/>
              <a:buChar char="➔"/>
            </a:pPr>
            <a:endParaRPr sz="2400"/>
          </a:p>
        </p:txBody>
      </p:sp>
      <p:sp>
        <p:nvSpPr>
          <p:cNvPr id="40" name="Google Shape;40;p5"/>
          <p:cNvSpPr txBox="1">
            <a:spLocks noGrp="1"/>
          </p:cNvSpPr>
          <p:nvPr>
            <p:ph type="body" idx="1"/>
          </p:nvPr>
        </p:nvSpPr>
        <p:spPr>
          <a:xfrm>
            <a:off x="7301967" y="1092133"/>
            <a:ext cx="4483600" cy="46560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1pPr>
            <a:lvl2pPr marL="1219170" lvl="1"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2pPr>
            <a:lvl3pPr marL="1828754" lvl="2"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3pPr>
            <a:lvl4pPr marL="2438339" lvl="3"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4pPr>
            <a:lvl5pPr marL="3047924" lvl="4"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5pPr>
            <a:lvl6pPr marL="3657509" lvl="5"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6pPr>
            <a:lvl7pPr marL="4267093" lvl="6"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7pPr>
            <a:lvl8pPr marL="4876678" lvl="7"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8pPr>
            <a:lvl9pPr marL="5486263" lvl="8"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9pPr>
          </a:lstStyle>
          <a:p>
            <a:endParaRPr/>
          </a:p>
        </p:txBody>
      </p:sp>
      <p:sp>
        <p:nvSpPr>
          <p:cNvPr id="41" name="Google Shape;41;p5"/>
          <p:cNvSpPr txBox="1">
            <a:spLocks noGrp="1"/>
          </p:cNvSpPr>
          <p:nvPr>
            <p:ph type="body" idx="2"/>
          </p:nvPr>
        </p:nvSpPr>
        <p:spPr>
          <a:xfrm>
            <a:off x="3856384" y="1092135"/>
            <a:ext cx="2808800" cy="7364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2pPr>
            <a:lvl3pPr marL="1828754" lvl="2"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3pPr>
            <a:lvl4pPr marL="2438339" lvl="3"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4pPr>
            <a:lvl5pPr marL="3047924" lvl="4"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5pPr>
            <a:lvl6pPr marL="3657509" lvl="5"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6pPr>
            <a:lvl7pPr marL="4267093" lvl="6"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7pPr>
            <a:lvl8pPr marL="4876678" lvl="7"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8pPr>
            <a:lvl9pPr marL="5486263" lvl="8"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9pPr>
          </a:lstStyle>
          <a:p>
            <a:endParaRPr/>
          </a:p>
        </p:txBody>
      </p:sp>
      <p:sp>
        <p:nvSpPr>
          <p:cNvPr id="42" name="Google Shape;42;p5"/>
          <p:cNvSpPr txBox="1">
            <a:spLocks noGrp="1"/>
          </p:cNvSpPr>
          <p:nvPr>
            <p:ph type="body" idx="3"/>
          </p:nvPr>
        </p:nvSpPr>
        <p:spPr>
          <a:xfrm>
            <a:off x="3856384" y="2074205"/>
            <a:ext cx="2808800" cy="7364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2pPr>
            <a:lvl3pPr marL="1828754" lvl="2"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3pPr>
            <a:lvl4pPr marL="2438339" lvl="3"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4pPr>
            <a:lvl5pPr marL="3047924" lvl="4"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5pPr>
            <a:lvl6pPr marL="3657509" lvl="5"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6pPr>
            <a:lvl7pPr marL="4267093" lvl="6"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7pPr>
            <a:lvl8pPr marL="4876678" lvl="7"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8pPr>
            <a:lvl9pPr marL="5486263" lvl="8"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9pPr>
          </a:lstStyle>
          <a:p>
            <a:endParaRPr/>
          </a:p>
        </p:txBody>
      </p:sp>
      <p:sp>
        <p:nvSpPr>
          <p:cNvPr id="43" name="Google Shape;43;p5"/>
          <p:cNvSpPr txBox="1">
            <a:spLocks noGrp="1"/>
          </p:cNvSpPr>
          <p:nvPr>
            <p:ph type="body" idx="4"/>
          </p:nvPr>
        </p:nvSpPr>
        <p:spPr>
          <a:xfrm>
            <a:off x="3856384" y="3056276"/>
            <a:ext cx="2808800" cy="7364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1pPr>
            <a:lvl2pPr marL="1219170" lvl="1"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2pPr>
            <a:lvl3pPr marL="1828754" lvl="2"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3pPr>
            <a:lvl4pPr marL="2438339" lvl="3"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4pPr>
            <a:lvl5pPr marL="3047924" lvl="4"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5pPr>
            <a:lvl6pPr marL="3657509" lvl="5"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6pPr>
            <a:lvl7pPr marL="4267093" lvl="6"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7pPr>
            <a:lvl8pPr marL="4876678" lvl="7"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8pPr>
            <a:lvl9pPr marL="5486263" lvl="8"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9pPr>
          </a:lstStyle>
          <a:p>
            <a:endParaRPr/>
          </a:p>
        </p:txBody>
      </p:sp>
      <p:sp>
        <p:nvSpPr>
          <p:cNvPr id="44" name="Google Shape;44;p5"/>
          <p:cNvSpPr txBox="1">
            <a:spLocks noGrp="1"/>
          </p:cNvSpPr>
          <p:nvPr>
            <p:ph type="body" idx="5"/>
          </p:nvPr>
        </p:nvSpPr>
        <p:spPr>
          <a:xfrm>
            <a:off x="3856384" y="4038347"/>
            <a:ext cx="2808800" cy="7364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2pPr>
            <a:lvl3pPr marL="1828754" lvl="2"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3pPr>
            <a:lvl4pPr marL="2438339" lvl="3"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4pPr>
            <a:lvl5pPr marL="3047924" lvl="4"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5pPr>
            <a:lvl6pPr marL="3657509" lvl="5"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6pPr>
            <a:lvl7pPr marL="4267093" lvl="6"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7pPr>
            <a:lvl8pPr marL="4876678" lvl="7"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8pPr>
            <a:lvl9pPr marL="5486263" lvl="8"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9pPr>
          </a:lstStyle>
          <a:p>
            <a:endParaRPr/>
          </a:p>
        </p:txBody>
      </p:sp>
      <p:sp>
        <p:nvSpPr>
          <p:cNvPr id="45" name="Google Shape;45;p5"/>
          <p:cNvSpPr txBox="1">
            <a:spLocks noGrp="1"/>
          </p:cNvSpPr>
          <p:nvPr>
            <p:ph type="body" idx="6"/>
          </p:nvPr>
        </p:nvSpPr>
        <p:spPr>
          <a:xfrm>
            <a:off x="3856384" y="5020417"/>
            <a:ext cx="2808800" cy="7364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2pPr>
            <a:lvl3pPr marL="1828754" lvl="2"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3pPr>
            <a:lvl4pPr marL="2438339" lvl="3"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4pPr>
            <a:lvl5pPr marL="3047924" lvl="4"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5pPr>
            <a:lvl6pPr marL="3657509" lvl="5"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6pPr>
            <a:lvl7pPr marL="4267093" lvl="6"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7pPr>
            <a:lvl8pPr marL="4876678" lvl="7"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8pPr>
            <a:lvl9pPr marL="5486263" lvl="8"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9pPr>
          </a:lstStyle>
          <a:p>
            <a:endParaRPr/>
          </a:p>
        </p:txBody>
      </p:sp>
      <p:sp>
        <p:nvSpPr>
          <p:cNvPr id="46" name="Google Shape;46;p5"/>
          <p:cNvSpPr txBox="1">
            <a:spLocks noGrp="1"/>
          </p:cNvSpPr>
          <p:nvPr>
            <p:ph type="body" idx="7"/>
          </p:nvPr>
        </p:nvSpPr>
        <p:spPr>
          <a:xfrm>
            <a:off x="647711" y="1092135"/>
            <a:ext cx="2808800" cy="7364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2pPr>
            <a:lvl3pPr marL="1828754" lvl="2"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3pPr>
            <a:lvl4pPr marL="2438339" lvl="3"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4pPr>
            <a:lvl5pPr marL="3047924" lvl="4"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5pPr>
            <a:lvl6pPr marL="3657509" lvl="5"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6pPr>
            <a:lvl7pPr marL="4267093" lvl="6"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7pPr>
            <a:lvl8pPr marL="4876678" lvl="7"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8pPr>
            <a:lvl9pPr marL="5486263" lvl="8"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9pPr>
          </a:lstStyle>
          <a:p>
            <a:endParaRPr/>
          </a:p>
        </p:txBody>
      </p:sp>
      <p:sp>
        <p:nvSpPr>
          <p:cNvPr id="47" name="Google Shape;47;p5"/>
          <p:cNvSpPr txBox="1">
            <a:spLocks noGrp="1"/>
          </p:cNvSpPr>
          <p:nvPr>
            <p:ph type="body" idx="8"/>
          </p:nvPr>
        </p:nvSpPr>
        <p:spPr>
          <a:xfrm>
            <a:off x="647711" y="2078723"/>
            <a:ext cx="2808800" cy="7364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2pPr>
            <a:lvl3pPr marL="1828754" lvl="2"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3pPr>
            <a:lvl4pPr marL="2438339" lvl="3"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4pPr>
            <a:lvl5pPr marL="3047924" lvl="4"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5pPr>
            <a:lvl6pPr marL="3657509" lvl="5"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6pPr>
            <a:lvl7pPr marL="4267093" lvl="6"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7pPr>
            <a:lvl8pPr marL="4876678" lvl="7"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8pPr>
            <a:lvl9pPr marL="5486263" lvl="8"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9pPr>
          </a:lstStyle>
          <a:p>
            <a:endParaRPr/>
          </a:p>
        </p:txBody>
      </p:sp>
      <p:sp>
        <p:nvSpPr>
          <p:cNvPr id="48" name="Google Shape;48;p5"/>
          <p:cNvSpPr txBox="1">
            <a:spLocks noGrp="1"/>
          </p:cNvSpPr>
          <p:nvPr>
            <p:ph type="body" idx="9"/>
          </p:nvPr>
        </p:nvSpPr>
        <p:spPr>
          <a:xfrm>
            <a:off x="647700" y="3060800"/>
            <a:ext cx="2830800" cy="7364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1pPr>
            <a:lvl2pPr marL="1219170" lvl="1"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2pPr>
            <a:lvl3pPr marL="1828754" lvl="2"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3pPr>
            <a:lvl4pPr marL="2438339" lvl="3"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4pPr>
            <a:lvl5pPr marL="3047924" lvl="4"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5pPr>
            <a:lvl6pPr marL="3657509" lvl="5"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6pPr>
            <a:lvl7pPr marL="4267093" lvl="6"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7pPr>
            <a:lvl8pPr marL="4876678" lvl="7"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8pPr>
            <a:lvl9pPr marL="5486263" lvl="8" indent="-406390" rtl="0">
              <a:spcBef>
                <a:spcPts val="0"/>
              </a:spcBef>
              <a:spcAft>
                <a:spcPts val="0"/>
              </a:spcAft>
              <a:buClr>
                <a:srgbClr val="232B50"/>
              </a:buClr>
              <a:buSzPts val="1200"/>
              <a:buFont typeface="Barlow"/>
              <a:buChar char="■"/>
              <a:defRPr sz="1600">
                <a:solidFill>
                  <a:srgbClr val="232B50"/>
                </a:solidFill>
                <a:latin typeface="Barlow"/>
                <a:ea typeface="Barlow"/>
                <a:cs typeface="Barlow"/>
                <a:sym typeface="Barlow"/>
              </a:defRPr>
            </a:lvl9pPr>
          </a:lstStyle>
          <a:p>
            <a:endParaRPr/>
          </a:p>
        </p:txBody>
      </p:sp>
      <p:sp>
        <p:nvSpPr>
          <p:cNvPr id="49" name="Google Shape;49;p5"/>
          <p:cNvSpPr txBox="1">
            <a:spLocks noGrp="1"/>
          </p:cNvSpPr>
          <p:nvPr>
            <p:ph type="body" idx="13"/>
          </p:nvPr>
        </p:nvSpPr>
        <p:spPr>
          <a:xfrm>
            <a:off x="647711" y="4042863"/>
            <a:ext cx="2808800" cy="7364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2pPr>
            <a:lvl3pPr marL="1828754" lvl="2"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3pPr>
            <a:lvl4pPr marL="2438339" lvl="3"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4pPr>
            <a:lvl5pPr marL="3047924" lvl="4"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5pPr>
            <a:lvl6pPr marL="3657509" lvl="5"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6pPr>
            <a:lvl7pPr marL="4267093" lvl="6"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7pPr>
            <a:lvl8pPr marL="4876678" lvl="7"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8pPr>
            <a:lvl9pPr marL="5486263" lvl="8"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9pPr>
          </a:lstStyle>
          <a:p>
            <a:endParaRPr/>
          </a:p>
        </p:txBody>
      </p:sp>
      <p:sp>
        <p:nvSpPr>
          <p:cNvPr id="50" name="Google Shape;50;p5"/>
          <p:cNvSpPr txBox="1">
            <a:spLocks noGrp="1"/>
          </p:cNvSpPr>
          <p:nvPr>
            <p:ph type="body" idx="14"/>
          </p:nvPr>
        </p:nvSpPr>
        <p:spPr>
          <a:xfrm>
            <a:off x="647711" y="5024933"/>
            <a:ext cx="2808800" cy="7364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2pPr>
            <a:lvl3pPr marL="1828754" lvl="2"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3pPr>
            <a:lvl4pPr marL="2438339" lvl="3"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4pPr>
            <a:lvl5pPr marL="3047924" lvl="4"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5pPr>
            <a:lvl6pPr marL="3657509" lvl="5"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6pPr>
            <a:lvl7pPr marL="4267093" lvl="6"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7pPr>
            <a:lvl8pPr marL="4876678" lvl="7"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8pPr>
            <a:lvl9pPr marL="5486263" lvl="8"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9pPr>
          </a:lstStyle>
          <a:p>
            <a:endParaRPr/>
          </a:p>
        </p:txBody>
      </p:sp>
      <p:sp>
        <p:nvSpPr>
          <p:cNvPr id="51" name="Google Shape;51;p5"/>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rgbClr val="232B50"/>
                </a:solidFill>
                <a:latin typeface="Poppins"/>
                <a:ea typeface="Poppins"/>
                <a:cs typeface="Poppins"/>
                <a:sym typeface="Poppins"/>
              </a:defRPr>
            </a:lvl1pPr>
            <a:lvl2pPr lvl="1" rtl="0">
              <a:buNone/>
              <a:defRPr sz="1200">
                <a:solidFill>
                  <a:srgbClr val="232B50"/>
                </a:solidFill>
                <a:latin typeface="Poppins"/>
                <a:ea typeface="Poppins"/>
                <a:cs typeface="Poppins"/>
                <a:sym typeface="Poppins"/>
              </a:defRPr>
            </a:lvl2pPr>
            <a:lvl3pPr lvl="2" rtl="0">
              <a:buNone/>
              <a:defRPr sz="1200">
                <a:solidFill>
                  <a:srgbClr val="232B50"/>
                </a:solidFill>
                <a:latin typeface="Poppins"/>
                <a:ea typeface="Poppins"/>
                <a:cs typeface="Poppins"/>
                <a:sym typeface="Poppins"/>
              </a:defRPr>
            </a:lvl3pPr>
            <a:lvl4pPr lvl="3" rtl="0">
              <a:buNone/>
              <a:defRPr sz="1200">
                <a:solidFill>
                  <a:srgbClr val="232B50"/>
                </a:solidFill>
                <a:latin typeface="Poppins"/>
                <a:ea typeface="Poppins"/>
                <a:cs typeface="Poppins"/>
                <a:sym typeface="Poppins"/>
              </a:defRPr>
            </a:lvl4pPr>
            <a:lvl5pPr lvl="4" rtl="0">
              <a:buNone/>
              <a:defRPr sz="1200">
                <a:solidFill>
                  <a:srgbClr val="232B50"/>
                </a:solidFill>
                <a:latin typeface="Poppins"/>
                <a:ea typeface="Poppins"/>
                <a:cs typeface="Poppins"/>
                <a:sym typeface="Poppins"/>
              </a:defRPr>
            </a:lvl5pPr>
            <a:lvl6pPr lvl="5" rtl="0">
              <a:buNone/>
              <a:defRPr sz="1200">
                <a:solidFill>
                  <a:srgbClr val="232B50"/>
                </a:solidFill>
                <a:latin typeface="Poppins"/>
                <a:ea typeface="Poppins"/>
                <a:cs typeface="Poppins"/>
                <a:sym typeface="Poppins"/>
              </a:defRPr>
            </a:lvl6pPr>
            <a:lvl7pPr lvl="6" rtl="0">
              <a:buNone/>
              <a:defRPr sz="1200">
                <a:solidFill>
                  <a:srgbClr val="232B50"/>
                </a:solidFill>
                <a:latin typeface="Poppins"/>
                <a:ea typeface="Poppins"/>
                <a:cs typeface="Poppins"/>
                <a:sym typeface="Poppins"/>
              </a:defRPr>
            </a:lvl7pPr>
            <a:lvl8pPr lvl="7" rtl="0">
              <a:buNone/>
              <a:defRPr sz="1200">
                <a:solidFill>
                  <a:srgbClr val="232B50"/>
                </a:solidFill>
                <a:latin typeface="Poppins"/>
                <a:ea typeface="Poppins"/>
                <a:cs typeface="Poppins"/>
                <a:sym typeface="Poppins"/>
              </a:defRPr>
            </a:lvl8pPr>
            <a:lvl9pPr lvl="8" rtl="0">
              <a:buNone/>
              <a:defRPr sz="1200">
                <a:solidFill>
                  <a:srgbClr val="232B50"/>
                </a:solidFill>
                <a:latin typeface="Poppins"/>
                <a:ea typeface="Poppins"/>
                <a:cs typeface="Poppins"/>
                <a:sym typeface="Poppins"/>
              </a:defRPr>
            </a:lvl9pPr>
          </a:lstStyle>
          <a:p>
            <a:fld id="{00000000-1234-1234-1234-123412341234}" type="slidenum">
              <a:rPr lang="fr-FR" smtClean="0"/>
              <a:pPr/>
              <a:t>‹N°›</a:t>
            </a:fld>
            <a:endParaRPr lang="fr-FR"/>
          </a:p>
        </p:txBody>
      </p:sp>
      <p:pic>
        <p:nvPicPr>
          <p:cNvPr id="52" name="Google Shape;52;p5"/>
          <p:cNvPicPr preferRelativeResize="0"/>
          <p:nvPr/>
        </p:nvPicPr>
        <p:blipFill rotWithShape="1">
          <a:blip r:embed="rId2">
            <a:alphaModFix/>
          </a:blip>
          <a:srcRect l="3288" r="3297"/>
          <a:stretch/>
        </p:blipFill>
        <p:spPr>
          <a:xfrm>
            <a:off x="446535" y="6335301"/>
            <a:ext cx="443533" cy="474800"/>
          </a:xfrm>
          <a:prstGeom prst="rect">
            <a:avLst/>
          </a:prstGeom>
          <a:noFill/>
          <a:ln>
            <a:noFill/>
          </a:ln>
        </p:spPr>
      </p:pic>
      <p:sp>
        <p:nvSpPr>
          <p:cNvPr id="53" name="Google Shape;53;p5"/>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54" name="Google Shape;54;p5"/>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008518492"/>
      </p:ext>
    </p:extLst>
  </p:cSld>
  <p:clrMapOvr>
    <a:masterClrMapping/>
  </p:clrMapOvr>
  <p:extLst>
    <p:ext uri="{DCECCB84-F9BA-43D5-87BE-67443E8EF086}">
      <p15:sldGuideLst xmlns:p15="http://schemas.microsoft.com/office/powerpoint/2012/main">
        <p15:guide id="1" orient="horz" pos="518">
          <p15:clr>
            <a:srgbClr val="FA7B17"/>
          </p15:clr>
        </p15:guide>
        <p15:guide id="2" pos="5568">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zones">
  <p:cSld name="2 zones">
    <p:spTree>
      <p:nvGrpSpPr>
        <p:cNvPr id="1" name="Shape 55"/>
        <p:cNvGrpSpPr/>
        <p:nvPr/>
      </p:nvGrpSpPr>
      <p:grpSpPr>
        <a:xfrm>
          <a:off x="0" y="0"/>
          <a:ext cx="0" cy="0"/>
          <a:chOff x="0" y="0"/>
          <a:chExt cx="0" cy="0"/>
        </a:xfrm>
      </p:grpSpPr>
      <p:sp>
        <p:nvSpPr>
          <p:cNvPr id="56" name="Google Shape;56;p6"/>
          <p:cNvSpPr/>
          <p:nvPr/>
        </p:nvSpPr>
        <p:spPr>
          <a:xfrm>
            <a:off x="-13067" y="3621033"/>
            <a:ext cx="12216000" cy="32608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6"/>
          <p:cNvSpPr txBox="1"/>
          <p:nvPr/>
        </p:nvSpPr>
        <p:spPr>
          <a:xfrm>
            <a:off x="438333" y="1249752"/>
            <a:ext cx="6226800" cy="556522"/>
          </a:xfrm>
          <a:prstGeom prst="rect">
            <a:avLst/>
          </a:prstGeom>
          <a:noFill/>
          <a:ln>
            <a:noFill/>
          </a:ln>
        </p:spPr>
        <p:txBody>
          <a:bodyPr spcFirstLastPara="1" wrap="square" lIns="121900" tIns="121900" rIns="121900" bIns="121900" anchor="t" anchorCtr="0">
            <a:spAutoFit/>
          </a:bodyPr>
          <a:lstStyle/>
          <a:p>
            <a:pPr marL="0" lvl="0" indent="0" algn="just" rtl="0">
              <a:lnSpc>
                <a:spcPct val="100000"/>
              </a:lnSpc>
              <a:spcBef>
                <a:spcPts val="0"/>
              </a:spcBef>
              <a:spcAft>
                <a:spcPts val="533"/>
              </a:spcAft>
              <a:buClr>
                <a:srgbClr val="000000"/>
              </a:buClr>
              <a:buSzPts val="1100"/>
              <a:buFont typeface="Arial"/>
              <a:buNone/>
            </a:pPr>
            <a:endParaRPr sz="1600" b="1">
              <a:solidFill>
                <a:srgbClr val="000000"/>
              </a:solidFill>
              <a:latin typeface="Barlow"/>
              <a:ea typeface="Barlow"/>
              <a:cs typeface="Barlow"/>
              <a:sym typeface="Barlow"/>
            </a:endParaRPr>
          </a:p>
        </p:txBody>
      </p:sp>
      <p:sp>
        <p:nvSpPr>
          <p:cNvPr id="58" name="Google Shape;58;p6"/>
          <p:cNvSpPr txBox="1"/>
          <p:nvPr/>
        </p:nvSpPr>
        <p:spPr>
          <a:xfrm>
            <a:off x="438333" y="1704001"/>
            <a:ext cx="6898000" cy="659114"/>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1333"/>
              </a:spcAft>
              <a:buNone/>
            </a:pPr>
            <a:endParaRPr sz="1600">
              <a:solidFill>
                <a:srgbClr val="000000"/>
              </a:solidFill>
              <a:latin typeface="Barlow"/>
              <a:ea typeface="Barlow"/>
              <a:cs typeface="Barlow"/>
              <a:sym typeface="Barlow"/>
            </a:endParaRPr>
          </a:p>
        </p:txBody>
      </p:sp>
      <p:sp>
        <p:nvSpPr>
          <p:cNvPr id="59" name="Google Shape;59;p6"/>
          <p:cNvSpPr txBox="1">
            <a:spLocks noGrp="1"/>
          </p:cNvSpPr>
          <p:nvPr>
            <p:ph type="body" idx="1"/>
          </p:nvPr>
        </p:nvSpPr>
        <p:spPr>
          <a:xfrm>
            <a:off x="637000" y="1092200"/>
            <a:ext cx="11138000" cy="2291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1pPr>
            <a:lvl2pPr marL="1219170" lvl="1"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2pPr>
            <a:lvl3pPr marL="1828754" lvl="2"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3pPr>
            <a:lvl4pPr marL="2438339" lvl="3"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4pPr>
            <a:lvl5pPr marL="3047924" lvl="4"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5pPr>
            <a:lvl6pPr marL="3657509" lvl="5"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6pPr>
            <a:lvl7pPr marL="4267093" lvl="6"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7pPr>
            <a:lvl8pPr marL="4876678" lvl="7"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8pPr>
            <a:lvl9pPr marL="5486263" lvl="8"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9pPr>
          </a:lstStyle>
          <a:p>
            <a:endParaRPr/>
          </a:p>
        </p:txBody>
      </p:sp>
      <p:sp>
        <p:nvSpPr>
          <p:cNvPr id="60" name="Google Shape;60;p6"/>
          <p:cNvSpPr txBox="1">
            <a:spLocks noGrp="1"/>
          </p:cNvSpPr>
          <p:nvPr>
            <p:ph type="body" idx="2"/>
          </p:nvPr>
        </p:nvSpPr>
        <p:spPr>
          <a:xfrm>
            <a:off x="637000" y="3876967"/>
            <a:ext cx="11138000" cy="22040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pic>
        <p:nvPicPr>
          <p:cNvPr id="61" name="Google Shape;61;p6"/>
          <p:cNvPicPr preferRelativeResize="0"/>
          <p:nvPr/>
        </p:nvPicPr>
        <p:blipFill rotWithShape="1">
          <a:blip r:embed="rId2">
            <a:alphaModFix/>
          </a:blip>
          <a:srcRect l="3288" r="3297"/>
          <a:stretch/>
        </p:blipFill>
        <p:spPr>
          <a:xfrm>
            <a:off x="446535" y="6335301"/>
            <a:ext cx="443533" cy="474800"/>
          </a:xfrm>
          <a:prstGeom prst="rect">
            <a:avLst/>
          </a:prstGeom>
          <a:noFill/>
          <a:ln>
            <a:noFill/>
          </a:ln>
        </p:spPr>
      </p:pic>
      <p:sp>
        <p:nvSpPr>
          <p:cNvPr id="62" name="Google Shape;62;p6"/>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63" name="Google Shape;63;p6"/>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chemeClr val="lt1"/>
                </a:solidFill>
                <a:latin typeface="Poppins"/>
                <a:ea typeface="Poppins"/>
                <a:cs typeface="Poppins"/>
                <a:sym typeface="Poppins"/>
              </a:defRPr>
            </a:lvl1pPr>
            <a:lvl2pPr lvl="1" rtl="0">
              <a:buNone/>
              <a:defRPr sz="1200">
                <a:solidFill>
                  <a:schemeClr val="lt1"/>
                </a:solidFill>
                <a:latin typeface="Poppins"/>
                <a:ea typeface="Poppins"/>
                <a:cs typeface="Poppins"/>
                <a:sym typeface="Poppins"/>
              </a:defRPr>
            </a:lvl2pPr>
            <a:lvl3pPr lvl="2" rtl="0">
              <a:buNone/>
              <a:defRPr sz="1200">
                <a:solidFill>
                  <a:schemeClr val="lt1"/>
                </a:solidFill>
                <a:latin typeface="Poppins"/>
                <a:ea typeface="Poppins"/>
                <a:cs typeface="Poppins"/>
                <a:sym typeface="Poppins"/>
              </a:defRPr>
            </a:lvl3pPr>
            <a:lvl4pPr lvl="3" rtl="0">
              <a:buNone/>
              <a:defRPr sz="1200">
                <a:solidFill>
                  <a:schemeClr val="lt1"/>
                </a:solidFill>
                <a:latin typeface="Poppins"/>
                <a:ea typeface="Poppins"/>
                <a:cs typeface="Poppins"/>
                <a:sym typeface="Poppins"/>
              </a:defRPr>
            </a:lvl4pPr>
            <a:lvl5pPr lvl="4" rtl="0">
              <a:buNone/>
              <a:defRPr sz="1200">
                <a:solidFill>
                  <a:schemeClr val="lt1"/>
                </a:solidFill>
                <a:latin typeface="Poppins"/>
                <a:ea typeface="Poppins"/>
                <a:cs typeface="Poppins"/>
                <a:sym typeface="Poppins"/>
              </a:defRPr>
            </a:lvl5pPr>
            <a:lvl6pPr lvl="5" rtl="0">
              <a:buNone/>
              <a:defRPr sz="1200">
                <a:solidFill>
                  <a:schemeClr val="lt1"/>
                </a:solidFill>
                <a:latin typeface="Poppins"/>
                <a:ea typeface="Poppins"/>
                <a:cs typeface="Poppins"/>
                <a:sym typeface="Poppins"/>
              </a:defRPr>
            </a:lvl6pPr>
            <a:lvl7pPr lvl="6" rtl="0">
              <a:buNone/>
              <a:defRPr sz="1200">
                <a:solidFill>
                  <a:schemeClr val="lt1"/>
                </a:solidFill>
                <a:latin typeface="Poppins"/>
                <a:ea typeface="Poppins"/>
                <a:cs typeface="Poppins"/>
                <a:sym typeface="Poppins"/>
              </a:defRPr>
            </a:lvl7pPr>
            <a:lvl8pPr lvl="7" rtl="0">
              <a:buNone/>
              <a:defRPr sz="1200">
                <a:solidFill>
                  <a:schemeClr val="lt1"/>
                </a:solidFill>
                <a:latin typeface="Poppins"/>
                <a:ea typeface="Poppins"/>
                <a:cs typeface="Poppins"/>
                <a:sym typeface="Poppins"/>
              </a:defRPr>
            </a:lvl8pPr>
            <a:lvl9pPr lvl="8" rtl="0">
              <a:buNone/>
              <a:defRPr sz="1200">
                <a:solidFill>
                  <a:schemeClr val="lt1"/>
                </a:solidFill>
                <a:latin typeface="Poppins"/>
                <a:ea typeface="Poppins"/>
                <a:cs typeface="Poppins"/>
                <a:sym typeface="Poppins"/>
              </a:defRPr>
            </a:lvl9pPr>
          </a:lstStyle>
          <a:p>
            <a:fld id="{00000000-1234-1234-1234-123412341234}" type="slidenum">
              <a:rPr lang="fr-FR" smtClean="0"/>
              <a:pPr/>
              <a:t>‹N°›</a:t>
            </a:fld>
            <a:endParaRPr lang="fr-FR"/>
          </a:p>
        </p:txBody>
      </p:sp>
      <p:sp>
        <p:nvSpPr>
          <p:cNvPr id="64" name="Google Shape;64;p6"/>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739558476"/>
      </p:ext>
    </p:extLst>
  </p:cSld>
  <p:clrMapOvr>
    <a:masterClrMapping/>
  </p:clrMapOvr>
  <p:extLst>
    <p:ext uri="{DCECCB84-F9BA-43D5-87BE-67443E8EF086}">
      <p15:sldGuideLst xmlns:p15="http://schemas.microsoft.com/office/powerpoint/2012/main">
        <p15:guide id="1" orient="horz" pos="2873">
          <p15:clr>
            <a:srgbClr val="FA7B17"/>
          </p15:clr>
        </p15:guide>
        <p15:guide id="2" pos="5563">
          <p15:clr>
            <a:srgbClr val="FA7B17"/>
          </p15:clr>
        </p15:guide>
        <p15:guide id="3" orient="horz" pos="516">
          <p15:clr>
            <a:srgbClr val="FA7B17"/>
          </p15:clr>
        </p15:guide>
        <p15:guide id="4" pos="301">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imple bleue">
  <p:cSld name="Simple bleue">
    <p:spTree>
      <p:nvGrpSpPr>
        <p:cNvPr id="1" name="Shape 65"/>
        <p:cNvGrpSpPr/>
        <p:nvPr/>
      </p:nvGrpSpPr>
      <p:grpSpPr>
        <a:xfrm>
          <a:off x="0" y="0"/>
          <a:ext cx="0" cy="0"/>
          <a:chOff x="0" y="0"/>
          <a:chExt cx="0" cy="0"/>
        </a:xfrm>
      </p:grpSpPr>
      <p:sp>
        <p:nvSpPr>
          <p:cNvPr id="66" name="Google Shape;66;p7"/>
          <p:cNvSpPr/>
          <p:nvPr/>
        </p:nvSpPr>
        <p:spPr>
          <a:xfrm>
            <a:off x="-13067" y="940333"/>
            <a:ext cx="12216000" cy="59416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7" name="Google Shape;67;p7"/>
          <p:cNvPicPr preferRelativeResize="0"/>
          <p:nvPr/>
        </p:nvPicPr>
        <p:blipFill rotWithShape="1">
          <a:blip r:embed="rId2">
            <a:alphaModFix/>
          </a:blip>
          <a:srcRect l="3288" r="3297"/>
          <a:stretch/>
        </p:blipFill>
        <p:spPr>
          <a:xfrm>
            <a:off x="446535" y="6335301"/>
            <a:ext cx="443533" cy="474800"/>
          </a:xfrm>
          <a:prstGeom prst="rect">
            <a:avLst/>
          </a:prstGeom>
          <a:noFill/>
          <a:ln>
            <a:noFill/>
          </a:ln>
        </p:spPr>
      </p:pic>
      <p:sp>
        <p:nvSpPr>
          <p:cNvPr id="68" name="Google Shape;68;p7"/>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69" name="Google Shape;69;p7"/>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chemeClr val="lt1"/>
                </a:solidFill>
                <a:latin typeface="Poppins"/>
                <a:ea typeface="Poppins"/>
                <a:cs typeface="Poppins"/>
                <a:sym typeface="Poppins"/>
              </a:defRPr>
            </a:lvl1pPr>
            <a:lvl2pPr lvl="1" rtl="0">
              <a:buNone/>
              <a:defRPr sz="1200">
                <a:solidFill>
                  <a:schemeClr val="lt1"/>
                </a:solidFill>
                <a:latin typeface="Poppins"/>
                <a:ea typeface="Poppins"/>
                <a:cs typeface="Poppins"/>
                <a:sym typeface="Poppins"/>
              </a:defRPr>
            </a:lvl2pPr>
            <a:lvl3pPr lvl="2" rtl="0">
              <a:buNone/>
              <a:defRPr sz="1200">
                <a:solidFill>
                  <a:schemeClr val="lt1"/>
                </a:solidFill>
                <a:latin typeface="Poppins"/>
                <a:ea typeface="Poppins"/>
                <a:cs typeface="Poppins"/>
                <a:sym typeface="Poppins"/>
              </a:defRPr>
            </a:lvl3pPr>
            <a:lvl4pPr lvl="3" rtl="0">
              <a:buNone/>
              <a:defRPr sz="1200">
                <a:solidFill>
                  <a:schemeClr val="lt1"/>
                </a:solidFill>
                <a:latin typeface="Poppins"/>
                <a:ea typeface="Poppins"/>
                <a:cs typeface="Poppins"/>
                <a:sym typeface="Poppins"/>
              </a:defRPr>
            </a:lvl4pPr>
            <a:lvl5pPr lvl="4" rtl="0">
              <a:buNone/>
              <a:defRPr sz="1200">
                <a:solidFill>
                  <a:schemeClr val="lt1"/>
                </a:solidFill>
                <a:latin typeface="Poppins"/>
                <a:ea typeface="Poppins"/>
                <a:cs typeface="Poppins"/>
                <a:sym typeface="Poppins"/>
              </a:defRPr>
            </a:lvl5pPr>
            <a:lvl6pPr lvl="5" rtl="0">
              <a:buNone/>
              <a:defRPr sz="1200">
                <a:solidFill>
                  <a:schemeClr val="lt1"/>
                </a:solidFill>
                <a:latin typeface="Poppins"/>
                <a:ea typeface="Poppins"/>
                <a:cs typeface="Poppins"/>
                <a:sym typeface="Poppins"/>
              </a:defRPr>
            </a:lvl6pPr>
            <a:lvl7pPr lvl="6" rtl="0">
              <a:buNone/>
              <a:defRPr sz="1200">
                <a:solidFill>
                  <a:schemeClr val="lt1"/>
                </a:solidFill>
                <a:latin typeface="Poppins"/>
                <a:ea typeface="Poppins"/>
                <a:cs typeface="Poppins"/>
                <a:sym typeface="Poppins"/>
              </a:defRPr>
            </a:lvl7pPr>
            <a:lvl8pPr lvl="7" rtl="0">
              <a:buNone/>
              <a:defRPr sz="1200">
                <a:solidFill>
                  <a:schemeClr val="lt1"/>
                </a:solidFill>
                <a:latin typeface="Poppins"/>
                <a:ea typeface="Poppins"/>
                <a:cs typeface="Poppins"/>
                <a:sym typeface="Poppins"/>
              </a:defRPr>
            </a:lvl8pPr>
            <a:lvl9pPr lvl="8" rtl="0">
              <a:buNone/>
              <a:defRPr sz="1200">
                <a:solidFill>
                  <a:schemeClr val="lt1"/>
                </a:solidFill>
                <a:latin typeface="Poppins"/>
                <a:ea typeface="Poppins"/>
                <a:cs typeface="Poppins"/>
                <a:sym typeface="Poppins"/>
              </a:defRPr>
            </a:lvl9pPr>
          </a:lstStyle>
          <a:p>
            <a:fld id="{00000000-1234-1234-1234-123412341234}" type="slidenum">
              <a:rPr lang="fr-FR" smtClean="0"/>
              <a:pPr/>
              <a:t>‹N°›</a:t>
            </a:fld>
            <a:endParaRPr lang="fr-FR"/>
          </a:p>
        </p:txBody>
      </p:sp>
      <p:sp>
        <p:nvSpPr>
          <p:cNvPr id="70" name="Google Shape;70;p7"/>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7"/>
          <p:cNvSpPr txBox="1">
            <a:spLocks noGrp="1"/>
          </p:cNvSpPr>
          <p:nvPr>
            <p:ph type="body" idx="1"/>
          </p:nvPr>
        </p:nvSpPr>
        <p:spPr>
          <a:xfrm>
            <a:off x="637000" y="1092200"/>
            <a:ext cx="11138000" cy="49888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1pPr>
            <a:lvl2pPr marL="1219170" lvl="1" indent="-423323" algn="just"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2pPr>
            <a:lvl3pPr marL="1828754" lvl="2" indent="-423323" algn="just"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3pPr>
            <a:lvl4pPr marL="2438339" lvl="3" indent="-423323" algn="just"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4pPr>
            <a:lvl5pPr marL="3047924" lvl="4" indent="-423323" algn="just"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5pPr>
            <a:lvl6pPr marL="3657509" lvl="5" indent="-423323" algn="just"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6pPr>
            <a:lvl7pPr marL="4267093" lvl="6" indent="-423323" algn="just"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7pPr>
            <a:lvl8pPr marL="4876678" lvl="7" indent="-423323" algn="just"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8pPr>
            <a:lvl9pPr marL="5486263" lvl="8" indent="-423323" algn="just"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60022214"/>
      </p:ext>
    </p:extLst>
  </p:cSld>
  <p:clrMapOvr>
    <a:masterClrMapping/>
  </p:clrMapOvr>
  <p:extLst>
    <p:ext uri="{DCECCB84-F9BA-43D5-87BE-67443E8EF086}">
      <p15:sldGuideLst xmlns:p15="http://schemas.microsoft.com/office/powerpoint/2012/main">
        <p15:guide id="1" orient="horz" pos="2873">
          <p15:clr>
            <a:srgbClr val="FA7B17"/>
          </p15:clr>
        </p15:guide>
        <p15:guide id="2" pos="5563">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8F2EFFC-6228-D455-BB4E-135DFF0EB87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6600"/>
                    </a14:imgEffect>
                    <a14:imgEffect>
                      <a14:brightnessContrast bright="-1000" contrast="-2000"/>
                    </a14:imgEffect>
                  </a14:imgLayer>
                </a14:imgProps>
              </a:ext>
              <a:ext uri="{28A0092B-C50C-407E-A947-70E740481C1C}">
                <a14:useLocalDpi xmlns:a14="http://schemas.microsoft.com/office/drawing/2010/main" val="0"/>
              </a:ext>
            </a:extLst>
          </a:blip>
          <a:srcRect l="57922" t="18217" r="30195" b="46361"/>
          <a:stretch/>
        </p:blipFill>
        <p:spPr>
          <a:xfrm>
            <a:off x="0" y="365125"/>
            <a:ext cx="3525821" cy="6322423"/>
          </a:xfrm>
          <a:prstGeom prst="rect">
            <a:avLst/>
          </a:prstGeom>
          <a:solidFill>
            <a:schemeClr val="bg1">
              <a:alpha val="44000"/>
            </a:schemeClr>
          </a:solidFill>
        </p:spPr>
      </p:pic>
      <p:sp>
        <p:nvSpPr>
          <p:cNvPr id="2" name="Titre 1">
            <a:extLst>
              <a:ext uri="{FF2B5EF4-FFF2-40B4-BE49-F238E27FC236}">
                <a16:creationId xmlns:a16="http://schemas.microsoft.com/office/drawing/2014/main" id="{E1543F84-6960-C7E5-BBCC-F49E9DC1B975}"/>
              </a:ext>
            </a:extLst>
          </p:cNvPr>
          <p:cNvSpPr>
            <a:spLocks noGrp="1"/>
          </p:cNvSpPr>
          <p:nvPr>
            <p:ph type="title"/>
          </p:nvPr>
        </p:nvSpPr>
        <p:spPr>
          <a:xfrm>
            <a:off x="2718101" y="443706"/>
            <a:ext cx="8207326" cy="1325563"/>
          </a:xfrm>
        </p:spPr>
        <p:txBody>
          <a:bodyPr>
            <a:normAutofit/>
          </a:bodyPr>
          <a:lstStyle>
            <a:lvl1pPr>
              <a:defRPr sz="4800">
                <a:solidFill>
                  <a:srgbClr val="1D2E58"/>
                </a:solidFill>
                <a:latin typeface="Gadugi" panose="020B0502040204020203" pitchFamily="34" charset="0"/>
                <a:ea typeface="Gadugi" panose="020B0502040204020203"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A8764E5C-8B52-685F-2AA1-157D2CF8F3D3}"/>
              </a:ext>
            </a:extLst>
          </p:cNvPr>
          <p:cNvSpPr>
            <a:spLocks noGrp="1"/>
          </p:cNvSpPr>
          <p:nvPr>
            <p:ph idx="1"/>
          </p:nvPr>
        </p:nvSpPr>
        <p:spPr>
          <a:xfrm>
            <a:off x="2743200" y="1847850"/>
            <a:ext cx="8610600" cy="4351338"/>
          </a:xfrm>
        </p:spPr>
        <p:txBody>
          <a:bodyPr/>
          <a:lstStyle>
            <a:lvl1pPr marL="228600" indent="-228600">
              <a:buFont typeface="Wingdings" panose="05000000000000000000" pitchFamily="2" charset="2"/>
              <a:buChar char="§"/>
              <a:defRPr>
                <a:solidFill>
                  <a:srgbClr val="1D2E58"/>
                </a:solidFill>
                <a:latin typeface="Gadugi" panose="020B0502040204020203" pitchFamily="34" charset="0"/>
                <a:ea typeface="Gadugi" panose="020B0502040204020203" pitchFamily="34" charset="0"/>
              </a:defRPr>
            </a:lvl1pPr>
            <a:lvl2pPr marL="685800" indent="-228600">
              <a:buFont typeface="Wingdings" panose="05000000000000000000" pitchFamily="2" charset="2"/>
              <a:buChar char="§"/>
              <a:defRPr>
                <a:solidFill>
                  <a:srgbClr val="3AB894"/>
                </a:solidFill>
                <a:latin typeface="Gadugi" panose="020B0502040204020203" pitchFamily="34" charset="0"/>
                <a:ea typeface="Gadugi" panose="020B0502040204020203" pitchFamily="34" charset="0"/>
              </a:defRPr>
            </a:lvl2pPr>
            <a:lvl3pPr marL="1143000" indent="-228600">
              <a:buFont typeface="Wingdings" panose="05000000000000000000" pitchFamily="2" charset="2"/>
              <a:buChar char="§"/>
              <a:defRPr>
                <a:solidFill>
                  <a:srgbClr val="1D2E58"/>
                </a:solidFill>
                <a:latin typeface="Gadugi" panose="020B0502040204020203" pitchFamily="34" charset="0"/>
                <a:ea typeface="Gadugi" panose="020B0502040204020203" pitchFamily="34" charset="0"/>
              </a:defRPr>
            </a:lvl3pPr>
            <a:lvl4pPr marL="1600200" indent="-228600">
              <a:buFont typeface="Wingdings" panose="05000000000000000000" pitchFamily="2" charset="2"/>
              <a:buChar char="§"/>
              <a:defRPr>
                <a:solidFill>
                  <a:srgbClr val="1D2E58"/>
                </a:solidFill>
                <a:latin typeface="Gadugi" panose="020B0502040204020203" pitchFamily="34" charset="0"/>
                <a:ea typeface="Gadugi" panose="020B0502040204020203" pitchFamily="34" charset="0"/>
              </a:defRPr>
            </a:lvl4pPr>
            <a:lvl5pPr marL="2057400" indent="-228600">
              <a:buFont typeface="Wingdings" panose="05000000000000000000" pitchFamily="2" charset="2"/>
              <a:buChar char="§"/>
              <a:defRPr>
                <a:solidFill>
                  <a:srgbClr val="1D2E58"/>
                </a:solidFill>
                <a:latin typeface="Gadugi" panose="020B0502040204020203" pitchFamily="34" charset="0"/>
                <a:ea typeface="Gadugi" panose="020B0502040204020203" pitchFamily="34" charset="0"/>
              </a:defRPr>
            </a:lvl5pPr>
          </a:lstStyle>
          <a:p>
            <a:pPr lvl="0"/>
            <a:r>
              <a:rPr lang="fr-FR" dirty="0"/>
              <a:t>Cliquez pour modifier les styles du texte du masque</a:t>
            </a:r>
          </a:p>
          <a:p>
            <a:pPr lvl="1"/>
            <a:r>
              <a:rPr lang="fr-FR" dirty="0"/>
              <a:t>Deuxième niveau</a:t>
            </a:r>
          </a:p>
        </p:txBody>
      </p:sp>
      <p:sp>
        <p:nvSpPr>
          <p:cNvPr id="4" name="Espace réservé de la date 3">
            <a:extLst>
              <a:ext uri="{FF2B5EF4-FFF2-40B4-BE49-F238E27FC236}">
                <a16:creationId xmlns:a16="http://schemas.microsoft.com/office/drawing/2014/main" id="{D6137980-85D3-576D-467C-A78FE5059BF8}"/>
              </a:ext>
            </a:extLst>
          </p:cNvPr>
          <p:cNvSpPr>
            <a:spLocks noGrp="1"/>
          </p:cNvSpPr>
          <p:nvPr>
            <p:ph type="dt" sz="half" idx="10"/>
          </p:nvPr>
        </p:nvSpPr>
        <p:spPr/>
        <p:txBody>
          <a:bodyPr/>
          <a:lstStyle/>
          <a:p>
            <a:fld id="{9A6A81E1-803F-4A76-8079-35D9C2C7E6B2}" type="datetimeFigureOut">
              <a:rPr lang="fr-FR" smtClean="0"/>
              <a:t>20/09/2023</a:t>
            </a:fld>
            <a:endParaRPr lang="fr-FR"/>
          </a:p>
        </p:txBody>
      </p:sp>
      <p:sp>
        <p:nvSpPr>
          <p:cNvPr id="5" name="Espace réservé du pied de page 4">
            <a:extLst>
              <a:ext uri="{FF2B5EF4-FFF2-40B4-BE49-F238E27FC236}">
                <a16:creationId xmlns:a16="http://schemas.microsoft.com/office/drawing/2014/main" id="{D8E39A73-0D1A-3BA4-4758-EE772CC14A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C0E839-28E2-6B2F-24F5-F47EF330C403}"/>
              </a:ext>
            </a:extLst>
          </p:cNvPr>
          <p:cNvSpPr>
            <a:spLocks noGrp="1"/>
          </p:cNvSpPr>
          <p:nvPr>
            <p:ph type="sldNum" sz="quarter" idx="12"/>
          </p:nvPr>
        </p:nvSpPr>
        <p:spPr/>
        <p:txBody>
          <a:bodyPr/>
          <a:lstStyle/>
          <a:p>
            <a:fld id="{E11C3B12-AB67-4FA6-A46D-8415232B9398}" type="slidenum">
              <a:rPr lang="fr-FR" smtClean="0"/>
              <a:t>‹N°›</a:t>
            </a:fld>
            <a:endParaRPr lang="fr-FR"/>
          </a:p>
        </p:txBody>
      </p:sp>
    </p:spTree>
    <p:extLst>
      <p:ext uri="{BB962C8B-B14F-4D97-AF65-F5344CB8AC3E}">
        <p14:creationId xmlns:p14="http://schemas.microsoft.com/office/powerpoint/2010/main" val="966771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imple blanche">
  <p:cSld name="Simple blanche">
    <p:spTree>
      <p:nvGrpSpPr>
        <p:cNvPr id="1" name="Shape 72"/>
        <p:cNvGrpSpPr/>
        <p:nvPr/>
      </p:nvGrpSpPr>
      <p:grpSpPr>
        <a:xfrm>
          <a:off x="0" y="0"/>
          <a:ext cx="0" cy="0"/>
          <a:chOff x="0" y="0"/>
          <a:chExt cx="0" cy="0"/>
        </a:xfrm>
      </p:grpSpPr>
      <p:sp>
        <p:nvSpPr>
          <p:cNvPr id="73" name="Google Shape;73;p8"/>
          <p:cNvSpPr txBox="1"/>
          <p:nvPr/>
        </p:nvSpPr>
        <p:spPr>
          <a:xfrm>
            <a:off x="438333" y="1704001"/>
            <a:ext cx="6898000" cy="659114"/>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1333"/>
              </a:spcAft>
              <a:buNone/>
            </a:pPr>
            <a:endParaRPr sz="1600">
              <a:solidFill>
                <a:srgbClr val="000000"/>
              </a:solidFill>
              <a:latin typeface="Barlow"/>
              <a:ea typeface="Barlow"/>
              <a:cs typeface="Barlow"/>
              <a:sym typeface="Barlow"/>
            </a:endParaRPr>
          </a:p>
        </p:txBody>
      </p:sp>
      <p:sp>
        <p:nvSpPr>
          <p:cNvPr id="74" name="Google Shape;74;p8"/>
          <p:cNvSpPr txBox="1">
            <a:spLocks noGrp="1"/>
          </p:cNvSpPr>
          <p:nvPr>
            <p:ph type="body" idx="1"/>
          </p:nvPr>
        </p:nvSpPr>
        <p:spPr>
          <a:xfrm>
            <a:off x="637000" y="1092200"/>
            <a:ext cx="11138000" cy="49888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1pPr>
            <a:lvl2pPr marL="1219170" lvl="1"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2pPr>
            <a:lvl3pPr marL="1828754" lvl="2"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3pPr>
            <a:lvl4pPr marL="2438339" lvl="3"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4pPr>
            <a:lvl5pPr marL="3047924" lvl="4"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5pPr>
            <a:lvl6pPr marL="3657509" lvl="5"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6pPr>
            <a:lvl7pPr marL="4267093" lvl="6"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7pPr>
            <a:lvl8pPr marL="4876678" lvl="7"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8pPr>
            <a:lvl9pPr marL="5486263" lvl="8" indent="-423323"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9pPr>
          </a:lstStyle>
          <a:p>
            <a:endParaRPr/>
          </a:p>
        </p:txBody>
      </p:sp>
      <p:sp>
        <p:nvSpPr>
          <p:cNvPr id="75" name="Google Shape;75;p8"/>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76" name="Google Shape;76;p8"/>
          <p:cNvPicPr preferRelativeResize="0"/>
          <p:nvPr/>
        </p:nvPicPr>
        <p:blipFill rotWithShape="1">
          <a:blip r:embed="rId2">
            <a:alphaModFix/>
          </a:blip>
          <a:srcRect l="3288" r="3297"/>
          <a:stretch/>
        </p:blipFill>
        <p:spPr>
          <a:xfrm>
            <a:off x="446535" y="6335301"/>
            <a:ext cx="443533" cy="474800"/>
          </a:xfrm>
          <a:prstGeom prst="rect">
            <a:avLst/>
          </a:prstGeom>
          <a:noFill/>
          <a:ln>
            <a:noFill/>
          </a:ln>
        </p:spPr>
      </p:pic>
      <p:sp>
        <p:nvSpPr>
          <p:cNvPr id="77" name="Google Shape;77;p8"/>
          <p:cNvSpPr/>
          <p:nvPr/>
        </p:nvSpPr>
        <p:spPr>
          <a:xfrm>
            <a:off x="1481067" y="6288033"/>
            <a:ext cx="10722400" cy="5940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8"/>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79" name="Google Shape;79;p8"/>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chemeClr val="lt1"/>
                </a:solidFill>
                <a:latin typeface="Poppins"/>
                <a:ea typeface="Poppins"/>
                <a:cs typeface="Poppins"/>
                <a:sym typeface="Poppins"/>
              </a:defRPr>
            </a:lvl1pPr>
            <a:lvl2pPr lvl="1" rtl="0">
              <a:buNone/>
              <a:defRPr sz="1200">
                <a:solidFill>
                  <a:schemeClr val="lt1"/>
                </a:solidFill>
                <a:latin typeface="Poppins"/>
                <a:ea typeface="Poppins"/>
                <a:cs typeface="Poppins"/>
                <a:sym typeface="Poppins"/>
              </a:defRPr>
            </a:lvl2pPr>
            <a:lvl3pPr lvl="2" rtl="0">
              <a:buNone/>
              <a:defRPr sz="1200">
                <a:solidFill>
                  <a:schemeClr val="lt1"/>
                </a:solidFill>
                <a:latin typeface="Poppins"/>
                <a:ea typeface="Poppins"/>
                <a:cs typeface="Poppins"/>
                <a:sym typeface="Poppins"/>
              </a:defRPr>
            </a:lvl3pPr>
            <a:lvl4pPr lvl="3" rtl="0">
              <a:buNone/>
              <a:defRPr sz="1200">
                <a:solidFill>
                  <a:schemeClr val="lt1"/>
                </a:solidFill>
                <a:latin typeface="Poppins"/>
                <a:ea typeface="Poppins"/>
                <a:cs typeface="Poppins"/>
                <a:sym typeface="Poppins"/>
              </a:defRPr>
            </a:lvl4pPr>
            <a:lvl5pPr lvl="4" rtl="0">
              <a:buNone/>
              <a:defRPr sz="1200">
                <a:solidFill>
                  <a:schemeClr val="lt1"/>
                </a:solidFill>
                <a:latin typeface="Poppins"/>
                <a:ea typeface="Poppins"/>
                <a:cs typeface="Poppins"/>
                <a:sym typeface="Poppins"/>
              </a:defRPr>
            </a:lvl5pPr>
            <a:lvl6pPr lvl="5" rtl="0">
              <a:buNone/>
              <a:defRPr sz="1200">
                <a:solidFill>
                  <a:schemeClr val="lt1"/>
                </a:solidFill>
                <a:latin typeface="Poppins"/>
                <a:ea typeface="Poppins"/>
                <a:cs typeface="Poppins"/>
                <a:sym typeface="Poppins"/>
              </a:defRPr>
            </a:lvl6pPr>
            <a:lvl7pPr lvl="6" rtl="0">
              <a:buNone/>
              <a:defRPr sz="1200">
                <a:solidFill>
                  <a:schemeClr val="lt1"/>
                </a:solidFill>
                <a:latin typeface="Poppins"/>
                <a:ea typeface="Poppins"/>
                <a:cs typeface="Poppins"/>
                <a:sym typeface="Poppins"/>
              </a:defRPr>
            </a:lvl7pPr>
            <a:lvl8pPr lvl="7" rtl="0">
              <a:buNone/>
              <a:defRPr sz="1200">
                <a:solidFill>
                  <a:schemeClr val="lt1"/>
                </a:solidFill>
                <a:latin typeface="Poppins"/>
                <a:ea typeface="Poppins"/>
                <a:cs typeface="Poppins"/>
                <a:sym typeface="Poppins"/>
              </a:defRPr>
            </a:lvl8pPr>
            <a:lvl9pPr lvl="8" rtl="0">
              <a:buNone/>
              <a:defRPr sz="1200">
                <a:solidFill>
                  <a:schemeClr val="lt1"/>
                </a:solidFill>
                <a:latin typeface="Poppins"/>
                <a:ea typeface="Poppins"/>
                <a:cs typeface="Poppins"/>
                <a:sym typeface="Poppins"/>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900779731"/>
      </p:ext>
    </p:extLst>
  </p:cSld>
  <p:clrMapOvr>
    <a:masterClrMapping/>
  </p:clrMapOvr>
  <p:extLst>
    <p:ext uri="{DCECCB84-F9BA-43D5-87BE-67443E8EF086}">
      <p15:sldGuideLst xmlns:p15="http://schemas.microsoft.com/office/powerpoint/2012/main">
        <p15:guide id="1" orient="horz" pos="2873">
          <p15:clr>
            <a:srgbClr val="FA7B17"/>
          </p15:clr>
        </p15:guide>
        <p15:guide id="2" pos="5563">
          <p15:clr>
            <a:srgbClr val="FA7B17"/>
          </p15:clr>
        </p15:guide>
        <p15:guide id="3" pos="301">
          <p15:clr>
            <a:srgbClr val="FA7B17"/>
          </p15:clr>
        </p15:guide>
        <p15:guide id="4" orient="horz" pos="36">
          <p15:clr>
            <a:srgbClr val="FA7B17"/>
          </p15:clr>
        </p15:guide>
        <p15:guide id="5" orient="horz" pos="516">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imple blanche 1">
  <p:cSld name="Simple blanche 1">
    <p:spTree>
      <p:nvGrpSpPr>
        <p:cNvPr id="1" name="Shape 80"/>
        <p:cNvGrpSpPr/>
        <p:nvPr/>
      </p:nvGrpSpPr>
      <p:grpSpPr>
        <a:xfrm>
          <a:off x="0" y="0"/>
          <a:ext cx="0" cy="0"/>
          <a:chOff x="0" y="0"/>
          <a:chExt cx="0" cy="0"/>
        </a:xfrm>
      </p:grpSpPr>
      <p:pic>
        <p:nvPicPr>
          <p:cNvPr id="81" name="Google Shape;81;p9"/>
          <p:cNvPicPr preferRelativeResize="0"/>
          <p:nvPr/>
        </p:nvPicPr>
        <p:blipFill rotWithShape="1">
          <a:blip r:embed="rId2">
            <a:alphaModFix/>
          </a:blip>
          <a:srcRect l="3288" r="3297"/>
          <a:stretch/>
        </p:blipFill>
        <p:spPr>
          <a:xfrm>
            <a:off x="446535" y="6335301"/>
            <a:ext cx="443533" cy="474800"/>
          </a:xfrm>
          <a:prstGeom prst="rect">
            <a:avLst/>
          </a:prstGeom>
          <a:noFill/>
          <a:ln>
            <a:noFill/>
          </a:ln>
        </p:spPr>
      </p:pic>
      <p:sp>
        <p:nvSpPr>
          <p:cNvPr id="82" name="Google Shape;82;p9"/>
          <p:cNvSpPr/>
          <p:nvPr/>
        </p:nvSpPr>
        <p:spPr>
          <a:xfrm>
            <a:off x="1481067" y="6288033"/>
            <a:ext cx="10722400" cy="5940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9"/>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84" name="Google Shape;84;p9"/>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chemeClr val="lt1"/>
                </a:solidFill>
                <a:latin typeface="Poppins"/>
                <a:ea typeface="Poppins"/>
                <a:cs typeface="Poppins"/>
                <a:sym typeface="Poppins"/>
              </a:defRPr>
            </a:lvl1pPr>
            <a:lvl2pPr lvl="1" rtl="0">
              <a:buNone/>
              <a:defRPr sz="1200">
                <a:solidFill>
                  <a:schemeClr val="lt1"/>
                </a:solidFill>
                <a:latin typeface="Poppins"/>
                <a:ea typeface="Poppins"/>
                <a:cs typeface="Poppins"/>
                <a:sym typeface="Poppins"/>
              </a:defRPr>
            </a:lvl2pPr>
            <a:lvl3pPr lvl="2" rtl="0">
              <a:buNone/>
              <a:defRPr sz="1200">
                <a:solidFill>
                  <a:schemeClr val="lt1"/>
                </a:solidFill>
                <a:latin typeface="Poppins"/>
                <a:ea typeface="Poppins"/>
                <a:cs typeface="Poppins"/>
                <a:sym typeface="Poppins"/>
              </a:defRPr>
            </a:lvl3pPr>
            <a:lvl4pPr lvl="3" rtl="0">
              <a:buNone/>
              <a:defRPr sz="1200">
                <a:solidFill>
                  <a:schemeClr val="lt1"/>
                </a:solidFill>
                <a:latin typeface="Poppins"/>
                <a:ea typeface="Poppins"/>
                <a:cs typeface="Poppins"/>
                <a:sym typeface="Poppins"/>
              </a:defRPr>
            </a:lvl4pPr>
            <a:lvl5pPr lvl="4" rtl="0">
              <a:buNone/>
              <a:defRPr sz="1200">
                <a:solidFill>
                  <a:schemeClr val="lt1"/>
                </a:solidFill>
                <a:latin typeface="Poppins"/>
                <a:ea typeface="Poppins"/>
                <a:cs typeface="Poppins"/>
                <a:sym typeface="Poppins"/>
              </a:defRPr>
            </a:lvl5pPr>
            <a:lvl6pPr lvl="5" rtl="0">
              <a:buNone/>
              <a:defRPr sz="1200">
                <a:solidFill>
                  <a:schemeClr val="lt1"/>
                </a:solidFill>
                <a:latin typeface="Poppins"/>
                <a:ea typeface="Poppins"/>
                <a:cs typeface="Poppins"/>
                <a:sym typeface="Poppins"/>
              </a:defRPr>
            </a:lvl6pPr>
            <a:lvl7pPr lvl="6" rtl="0">
              <a:buNone/>
              <a:defRPr sz="1200">
                <a:solidFill>
                  <a:schemeClr val="lt1"/>
                </a:solidFill>
                <a:latin typeface="Poppins"/>
                <a:ea typeface="Poppins"/>
                <a:cs typeface="Poppins"/>
                <a:sym typeface="Poppins"/>
              </a:defRPr>
            </a:lvl7pPr>
            <a:lvl8pPr lvl="7" rtl="0">
              <a:buNone/>
              <a:defRPr sz="1200">
                <a:solidFill>
                  <a:schemeClr val="lt1"/>
                </a:solidFill>
                <a:latin typeface="Poppins"/>
                <a:ea typeface="Poppins"/>
                <a:cs typeface="Poppins"/>
                <a:sym typeface="Poppins"/>
              </a:defRPr>
            </a:lvl8pPr>
            <a:lvl9pPr lvl="8" rtl="0">
              <a:buNone/>
              <a:defRPr sz="1200">
                <a:solidFill>
                  <a:schemeClr val="lt1"/>
                </a:solidFill>
                <a:latin typeface="Poppins"/>
                <a:ea typeface="Poppins"/>
                <a:cs typeface="Poppins"/>
                <a:sym typeface="Poppins"/>
              </a:defRPr>
            </a:lvl9pPr>
          </a:lstStyle>
          <a:p>
            <a:fld id="{00000000-1234-1234-1234-123412341234}" type="slidenum">
              <a:rPr lang="fr-FR" smtClean="0"/>
              <a:pPr/>
              <a:t>‹N°›</a:t>
            </a:fld>
            <a:endParaRPr lang="fr-FR"/>
          </a:p>
        </p:txBody>
      </p:sp>
      <p:sp>
        <p:nvSpPr>
          <p:cNvPr id="85" name="Google Shape;85;p9"/>
          <p:cNvSpPr txBox="1"/>
          <p:nvPr/>
        </p:nvSpPr>
        <p:spPr>
          <a:xfrm>
            <a:off x="803357" y="991256"/>
            <a:ext cx="720000" cy="720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fr" sz="2400">
                <a:solidFill>
                  <a:schemeClr val="lt1"/>
                </a:solidFill>
                <a:latin typeface="Poppins"/>
                <a:ea typeface="Poppins"/>
                <a:cs typeface="Poppins"/>
                <a:sym typeface="Poppins"/>
              </a:rPr>
              <a:t>1</a:t>
            </a:r>
            <a:endParaRPr sz="2400">
              <a:solidFill>
                <a:schemeClr val="lt1"/>
              </a:solidFill>
              <a:latin typeface="Poppins"/>
              <a:ea typeface="Poppins"/>
              <a:cs typeface="Poppins"/>
              <a:sym typeface="Poppins"/>
            </a:endParaRPr>
          </a:p>
        </p:txBody>
      </p:sp>
      <p:sp>
        <p:nvSpPr>
          <p:cNvPr id="86" name="Google Shape;86;p9"/>
          <p:cNvSpPr txBox="1"/>
          <p:nvPr/>
        </p:nvSpPr>
        <p:spPr>
          <a:xfrm>
            <a:off x="803357" y="2044716"/>
            <a:ext cx="720000" cy="72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fr" sz="2400">
                <a:solidFill>
                  <a:schemeClr val="lt1"/>
                </a:solidFill>
                <a:latin typeface="Poppins"/>
                <a:ea typeface="Poppins"/>
                <a:cs typeface="Poppins"/>
                <a:sym typeface="Poppins"/>
              </a:rPr>
              <a:t>2</a:t>
            </a:r>
            <a:endParaRPr sz="2400">
              <a:solidFill>
                <a:schemeClr val="lt1"/>
              </a:solidFill>
              <a:latin typeface="Poppins"/>
              <a:ea typeface="Poppins"/>
              <a:cs typeface="Poppins"/>
              <a:sym typeface="Poppins"/>
            </a:endParaRPr>
          </a:p>
        </p:txBody>
      </p:sp>
      <p:sp>
        <p:nvSpPr>
          <p:cNvPr id="87" name="Google Shape;87;p9"/>
          <p:cNvSpPr txBox="1"/>
          <p:nvPr/>
        </p:nvSpPr>
        <p:spPr>
          <a:xfrm>
            <a:off x="803357" y="3098176"/>
            <a:ext cx="720000" cy="720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fr" sz="2400">
                <a:solidFill>
                  <a:schemeClr val="lt1"/>
                </a:solidFill>
                <a:latin typeface="Poppins"/>
                <a:ea typeface="Poppins"/>
                <a:cs typeface="Poppins"/>
                <a:sym typeface="Poppins"/>
              </a:rPr>
              <a:t>3</a:t>
            </a:r>
            <a:endParaRPr sz="2400">
              <a:solidFill>
                <a:schemeClr val="lt1"/>
              </a:solidFill>
              <a:latin typeface="Poppins"/>
              <a:ea typeface="Poppins"/>
              <a:cs typeface="Poppins"/>
              <a:sym typeface="Poppins"/>
            </a:endParaRPr>
          </a:p>
        </p:txBody>
      </p:sp>
      <p:sp>
        <p:nvSpPr>
          <p:cNvPr id="88" name="Google Shape;88;p9"/>
          <p:cNvSpPr txBox="1"/>
          <p:nvPr/>
        </p:nvSpPr>
        <p:spPr>
          <a:xfrm>
            <a:off x="803357" y="4151636"/>
            <a:ext cx="720000" cy="72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fr" sz="2400">
                <a:solidFill>
                  <a:schemeClr val="lt1"/>
                </a:solidFill>
                <a:latin typeface="Poppins"/>
                <a:ea typeface="Poppins"/>
                <a:cs typeface="Poppins"/>
                <a:sym typeface="Poppins"/>
              </a:rPr>
              <a:t>4</a:t>
            </a:r>
            <a:endParaRPr sz="2400">
              <a:solidFill>
                <a:schemeClr val="lt1"/>
              </a:solidFill>
              <a:latin typeface="Poppins"/>
              <a:ea typeface="Poppins"/>
              <a:cs typeface="Poppins"/>
              <a:sym typeface="Poppins"/>
            </a:endParaRPr>
          </a:p>
        </p:txBody>
      </p:sp>
      <p:sp>
        <p:nvSpPr>
          <p:cNvPr id="89" name="Google Shape;89;p9"/>
          <p:cNvSpPr txBox="1">
            <a:spLocks noGrp="1"/>
          </p:cNvSpPr>
          <p:nvPr>
            <p:ph type="body" idx="1"/>
          </p:nvPr>
        </p:nvSpPr>
        <p:spPr>
          <a:xfrm>
            <a:off x="1523367" y="3098200"/>
            <a:ext cx="5817200" cy="720000"/>
          </a:xfrm>
          <a:prstGeom prst="rect">
            <a:avLst/>
          </a:prstGeom>
          <a:solidFill>
            <a:schemeClr val="lt2"/>
          </a:solidFill>
          <a:ln>
            <a:noFill/>
          </a:ln>
        </p:spPr>
        <p:txBody>
          <a:bodyPr spcFirstLastPara="1" wrap="square" lIns="91425" tIns="91425" rIns="91425" bIns="91425" anchor="ctr" anchorCtr="0">
            <a:noAutofit/>
          </a:bodyPr>
          <a:lstStyle>
            <a:lvl1pPr marL="609585" lvl="0" indent="-423323" algn="l" rtl="0">
              <a:spcBef>
                <a:spcPts val="0"/>
              </a:spcBef>
              <a:spcAft>
                <a:spcPts val="0"/>
              </a:spcAft>
              <a:buSzPts val="1400"/>
              <a:buChar char="●"/>
              <a:defRPr b="1">
                <a:solidFill>
                  <a:srgbClr val="232B50"/>
                </a:solidFill>
              </a:defRPr>
            </a:lvl1pPr>
            <a:lvl2pPr marL="1219170" lvl="1" indent="-423323" algn="l" rtl="0">
              <a:spcBef>
                <a:spcPts val="0"/>
              </a:spcBef>
              <a:spcAft>
                <a:spcPts val="0"/>
              </a:spcAft>
              <a:buSzPts val="1400"/>
              <a:buChar char="○"/>
              <a:defRPr b="1">
                <a:solidFill>
                  <a:srgbClr val="232B50"/>
                </a:solidFill>
              </a:defRPr>
            </a:lvl2pPr>
            <a:lvl3pPr marL="1828754" lvl="2" indent="-423323" algn="l" rtl="0">
              <a:spcBef>
                <a:spcPts val="0"/>
              </a:spcBef>
              <a:spcAft>
                <a:spcPts val="0"/>
              </a:spcAft>
              <a:buSzPts val="1400"/>
              <a:buChar char="■"/>
              <a:defRPr b="1">
                <a:solidFill>
                  <a:srgbClr val="232B50"/>
                </a:solidFill>
              </a:defRPr>
            </a:lvl3pPr>
            <a:lvl4pPr marL="2438339" lvl="3" indent="-423323" algn="l" rtl="0">
              <a:spcBef>
                <a:spcPts val="0"/>
              </a:spcBef>
              <a:spcAft>
                <a:spcPts val="0"/>
              </a:spcAft>
              <a:buSzPts val="1400"/>
              <a:buChar char="●"/>
              <a:defRPr b="1">
                <a:solidFill>
                  <a:srgbClr val="232B50"/>
                </a:solidFill>
              </a:defRPr>
            </a:lvl4pPr>
            <a:lvl5pPr marL="3047924" lvl="4" indent="-423323" algn="l" rtl="0">
              <a:spcBef>
                <a:spcPts val="0"/>
              </a:spcBef>
              <a:spcAft>
                <a:spcPts val="0"/>
              </a:spcAft>
              <a:buSzPts val="1400"/>
              <a:buChar char="○"/>
              <a:defRPr b="1">
                <a:solidFill>
                  <a:srgbClr val="232B50"/>
                </a:solidFill>
              </a:defRPr>
            </a:lvl5pPr>
            <a:lvl6pPr marL="3657509" lvl="5" indent="-423323" algn="l" rtl="0">
              <a:spcBef>
                <a:spcPts val="0"/>
              </a:spcBef>
              <a:spcAft>
                <a:spcPts val="0"/>
              </a:spcAft>
              <a:buSzPts val="1400"/>
              <a:buChar char="■"/>
              <a:defRPr b="1">
                <a:solidFill>
                  <a:srgbClr val="232B50"/>
                </a:solidFill>
              </a:defRPr>
            </a:lvl6pPr>
            <a:lvl7pPr marL="4267093" lvl="6" indent="-423323" algn="l" rtl="0">
              <a:spcBef>
                <a:spcPts val="0"/>
              </a:spcBef>
              <a:spcAft>
                <a:spcPts val="0"/>
              </a:spcAft>
              <a:buSzPts val="1400"/>
              <a:buChar char="●"/>
              <a:defRPr b="1">
                <a:solidFill>
                  <a:srgbClr val="232B50"/>
                </a:solidFill>
              </a:defRPr>
            </a:lvl7pPr>
            <a:lvl8pPr marL="4876678" lvl="7" indent="-423323" algn="l" rtl="0">
              <a:spcBef>
                <a:spcPts val="0"/>
              </a:spcBef>
              <a:spcAft>
                <a:spcPts val="0"/>
              </a:spcAft>
              <a:buSzPts val="1400"/>
              <a:buChar char="○"/>
              <a:defRPr b="1">
                <a:solidFill>
                  <a:srgbClr val="232B50"/>
                </a:solidFill>
              </a:defRPr>
            </a:lvl8pPr>
            <a:lvl9pPr marL="5486263" lvl="8" indent="-423323" algn="l" rtl="0">
              <a:spcBef>
                <a:spcPts val="0"/>
              </a:spcBef>
              <a:spcAft>
                <a:spcPts val="0"/>
              </a:spcAft>
              <a:buSzPts val="1400"/>
              <a:buChar char="■"/>
              <a:defRPr b="1">
                <a:solidFill>
                  <a:srgbClr val="232B50"/>
                </a:solidFill>
              </a:defRPr>
            </a:lvl9pPr>
          </a:lstStyle>
          <a:p>
            <a:endParaRPr/>
          </a:p>
        </p:txBody>
      </p:sp>
      <p:sp>
        <p:nvSpPr>
          <p:cNvPr id="90" name="Google Shape;90;p9"/>
          <p:cNvSpPr txBox="1">
            <a:spLocks noGrp="1"/>
          </p:cNvSpPr>
          <p:nvPr>
            <p:ph type="body" idx="2"/>
          </p:nvPr>
        </p:nvSpPr>
        <p:spPr>
          <a:xfrm>
            <a:off x="1523367" y="4151651"/>
            <a:ext cx="5817200" cy="720000"/>
          </a:xfrm>
          <a:prstGeom prst="rect">
            <a:avLst/>
          </a:prstGeom>
          <a:solidFill>
            <a:schemeClr val="lt2"/>
          </a:solidFill>
          <a:ln>
            <a:noFill/>
          </a:ln>
        </p:spPr>
        <p:txBody>
          <a:bodyPr spcFirstLastPara="1" wrap="square" lIns="91425" tIns="91425" rIns="91425" bIns="91425" anchor="ctr" anchorCtr="0">
            <a:noAutofit/>
          </a:bodyPr>
          <a:lstStyle>
            <a:lvl1pPr marL="609585" lvl="0" indent="-423323" algn="l" rtl="0">
              <a:spcBef>
                <a:spcPts val="0"/>
              </a:spcBef>
              <a:spcAft>
                <a:spcPts val="0"/>
              </a:spcAft>
              <a:buSzPts val="1400"/>
              <a:buChar char="●"/>
              <a:defRPr b="1">
                <a:solidFill>
                  <a:srgbClr val="232B50"/>
                </a:solidFill>
              </a:defRPr>
            </a:lvl1pPr>
            <a:lvl2pPr marL="1219170" lvl="1" indent="-423323" algn="l" rtl="0">
              <a:spcBef>
                <a:spcPts val="0"/>
              </a:spcBef>
              <a:spcAft>
                <a:spcPts val="0"/>
              </a:spcAft>
              <a:buSzPts val="1400"/>
              <a:buChar char="○"/>
              <a:defRPr b="1">
                <a:solidFill>
                  <a:srgbClr val="232B50"/>
                </a:solidFill>
              </a:defRPr>
            </a:lvl2pPr>
            <a:lvl3pPr marL="1828754" lvl="2" indent="-423323" algn="l" rtl="0">
              <a:spcBef>
                <a:spcPts val="0"/>
              </a:spcBef>
              <a:spcAft>
                <a:spcPts val="0"/>
              </a:spcAft>
              <a:buSzPts val="1400"/>
              <a:buChar char="■"/>
              <a:defRPr b="1">
                <a:solidFill>
                  <a:srgbClr val="232B50"/>
                </a:solidFill>
              </a:defRPr>
            </a:lvl3pPr>
            <a:lvl4pPr marL="2438339" lvl="3" indent="-423323" algn="l" rtl="0">
              <a:spcBef>
                <a:spcPts val="0"/>
              </a:spcBef>
              <a:spcAft>
                <a:spcPts val="0"/>
              </a:spcAft>
              <a:buSzPts val="1400"/>
              <a:buChar char="●"/>
              <a:defRPr b="1">
                <a:solidFill>
                  <a:srgbClr val="232B50"/>
                </a:solidFill>
              </a:defRPr>
            </a:lvl4pPr>
            <a:lvl5pPr marL="3047924" lvl="4" indent="-423323" algn="l" rtl="0">
              <a:spcBef>
                <a:spcPts val="0"/>
              </a:spcBef>
              <a:spcAft>
                <a:spcPts val="0"/>
              </a:spcAft>
              <a:buSzPts val="1400"/>
              <a:buChar char="○"/>
              <a:defRPr b="1">
                <a:solidFill>
                  <a:srgbClr val="232B50"/>
                </a:solidFill>
              </a:defRPr>
            </a:lvl5pPr>
            <a:lvl6pPr marL="3657509" lvl="5" indent="-423323" algn="l" rtl="0">
              <a:spcBef>
                <a:spcPts val="0"/>
              </a:spcBef>
              <a:spcAft>
                <a:spcPts val="0"/>
              </a:spcAft>
              <a:buSzPts val="1400"/>
              <a:buChar char="■"/>
              <a:defRPr b="1">
                <a:solidFill>
                  <a:srgbClr val="232B50"/>
                </a:solidFill>
              </a:defRPr>
            </a:lvl6pPr>
            <a:lvl7pPr marL="4267093" lvl="6" indent="-423323" algn="l" rtl="0">
              <a:spcBef>
                <a:spcPts val="0"/>
              </a:spcBef>
              <a:spcAft>
                <a:spcPts val="0"/>
              </a:spcAft>
              <a:buSzPts val="1400"/>
              <a:buChar char="●"/>
              <a:defRPr b="1">
                <a:solidFill>
                  <a:srgbClr val="232B50"/>
                </a:solidFill>
              </a:defRPr>
            </a:lvl7pPr>
            <a:lvl8pPr marL="4876678" lvl="7" indent="-423323" algn="l" rtl="0">
              <a:spcBef>
                <a:spcPts val="0"/>
              </a:spcBef>
              <a:spcAft>
                <a:spcPts val="0"/>
              </a:spcAft>
              <a:buSzPts val="1400"/>
              <a:buChar char="○"/>
              <a:defRPr b="1">
                <a:solidFill>
                  <a:srgbClr val="232B50"/>
                </a:solidFill>
              </a:defRPr>
            </a:lvl8pPr>
            <a:lvl9pPr marL="5486263" lvl="8" indent="-423323" algn="l" rtl="0">
              <a:spcBef>
                <a:spcPts val="0"/>
              </a:spcBef>
              <a:spcAft>
                <a:spcPts val="0"/>
              </a:spcAft>
              <a:buSzPts val="1400"/>
              <a:buChar char="■"/>
              <a:defRPr b="1">
                <a:solidFill>
                  <a:srgbClr val="232B50"/>
                </a:solidFill>
              </a:defRPr>
            </a:lvl9pPr>
          </a:lstStyle>
          <a:p>
            <a:endParaRPr/>
          </a:p>
        </p:txBody>
      </p:sp>
      <p:sp>
        <p:nvSpPr>
          <p:cNvPr id="91" name="Google Shape;91;p9"/>
          <p:cNvSpPr txBox="1"/>
          <p:nvPr/>
        </p:nvSpPr>
        <p:spPr>
          <a:xfrm>
            <a:off x="803367" y="5205067"/>
            <a:ext cx="720000" cy="720000"/>
          </a:xfrm>
          <a:prstGeom prst="rect">
            <a:avLst/>
          </a:prstGeom>
          <a:solidFill>
            <a:srgbClr val="C78A2E"/>
          </a:solidFill>
          <a:ln w="9525" cap="flat" cmpd="sng">
            <a:solidFill>
              <a:srgbClr val="C78A2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r" sz="2400">
                <a:solidFill>
                  <a:schemeClr val="lt1"/>
                </a:solidFill>
                <a:latin typeface="Poppins"/>
                <a:ea typeface="Poppins"/>
                <a:cs typeface="Poppins"/>
                <a:sym typeface="Poppins"/>
              </a:rPr>
              <a:t>5</a:t>
            </a:r>
            <a:endParaRPr sz="2400">
              <a:solidFill>
                <a:schemeClr val="lt1"/>
              </a:solidFill>
              <a:latin typeface="Poppins"/>
              <a:ea typeface="Poppins"/>
              <a:cs typeface="Poppins"/>
              <a:sym typeface="Poppins"/>
            </a:endParaRPr>
          </a:p>
        </p:txBody>
      </p:sp>
      <p:sp>
        <p:nvSpPr>
          <p:cNvPr id="92" name="Google Shape;92;p9"/>
          <p:cNvSpPr txBox="1">
            <a:spLocks noGrp="1"/>
          </p:cNvSpPr>
          <p:nvPr>
            <p:ph type="body" idx="3"/>
          </p:nvPr>
        </p:nvSpPr>
        <p:spPr>
          <a:xfrm>
            <a:off x="1523367" y="2044717"/>
            <a:ext cx="5817200" cy="720000"/>
          </a:xfrm>
          <a:prstGeom prst="rect">
            <a:avLst/>
          </a:prstGeom>
          <a:solidFill>
            <a:schemeClr val="lt2"/>
          </a:solidFill>
          <a:ln>
            <a:noFill/>
          </a:ln>
        </p:spPr>
        <p:txBody>
          <a:bodyPr spcFirstLastPara="1" wrap="square" lIns="91425" tIns="91425" rIns="91425" bIns="91425" anchor="ctr" anchorCtr="0">
            <a:noAutofit/>
          </a:bodyPr>
          <a:lstStyle>
            <a:lvl1pPr marL="609585" lvl="0" indent="-423323" algn="l" rtl="0">
              <a:spcBef>
                <a:spcPts val="0"/>
              </a:spcBef>
              <a:spcAft>
                <a:spcPts val="0"/>
              </a:spcAft>
              <a:buSzPts val="1400"/>
              <a:buChar char="●"/>
              <a:defRPr b="1">
                <a:solidFill>
                  <a:srgbClr val="232B50"/>
                </a:solidFill>
              </a:defRPr>
            </a:lvl1pPr>
            <a:lvl2pPr marL="1219170" lvl="1" indent="-423323" algn="l" rtl="0">
              <a:spcBef>
                <a:spcPts val="0"/>
              </a:spcBef>
              <a:spcAft>
                <a:spcPts val="0"/>
              </a:spcAft>
              <a:buSzPts val="1400"/>
              <a:buChar char="○"/>
              <a:defRPr b="1">
                <a:solidFill>
                  <a:srgbClr val="232B50"/>
                </a:solidFill>
              </a:defRPr>
            </a:lvl2pPr>
            <a:lvl3pPr marL="1828754" lvl="2" indent="-423323" algn="l" rtl="0">
              <a:spcBef>
                <a:spcPts val="0"/>
              </a:spcBef>
              <a:spcAft>
                <a:spcPts val="0"/>
              </a:spcAft>
              <a:buSzPts val="1400"/>
              <a:buChar char="■"/>
              <a:defRPr b="1">
                <a:solidFill>
                  <a:srgbClr val="232B50"/>
                </a:solidFill>
              </a:defRPr>
            </a:lvl3pPr>
            <a:lvl4pPr marL="2438339" lvl="3" indent="-423323" algn="l" rtl="0">
              <a:spcBef>
                <a:spcPts val="0"/>
              </a:spcBef>
              <a:spcAft>
                <a:spcPts val="0"/>
              </a:spcAft>
              <a:buSzPts val="1400"/>
              <a:buChar char="●"/>
              <a:defRPr b="1">
                <a:solidFill>
                  <a:srgbClr val="232B50"/>
                </a:solidFill>
              </a:defRPr>
            </a:lvl4pPr>
            <a:lvl5pPr marL="3047924" lvl="4" indent="-423323" algn="l" rtl="0">
              <a:spcBef>
                <a:spcPts val="0"/>
              </a:spcBef>
              <a:spcAft>
                <a:spcPts val="0"/>
              </a:spcAft>
              <a:buSzPts val="1400"/>
              <a:buChar char="○"/>
              <a:defRPr b="1">
                <a:solidFill>
                  <a:srgbClr val="232B50"/>
                </a:solidFill>
              </a:defRPr>
            </a:lvl5pPr>
            <a:lvl6pPr marL="3657509" lvl="5" indent="-423323" algn="l" rtl="0">
              <a:spcBef>
                <a:spcPts val="0"/>
              </a:spcBef>
              <a:spcAft>
                <a:spcPts val="0"/>
              </a:spcAft>
              <a:buSzPts val="1400"/>
              <a:buChar char="■"/>
              <a:defRPr b="1">
                <a:solidFill>
                  <a:srgbClr val="232B50"/>
                </a:solidFill>
              </a:defRPr>
            </a:lvl6pPr>
            <a:lvl7pPr marL="4267093" lvl="6" indent="-423323" algn="l" rtl="0">
              <a:spcBef>
                <a:spcPts val="0"/>
              </a:spcBef>
              <a:spcAft>
                <a:spcPts val="0"/>
              </a:spcAft>
              <a:buSzPts val="1400"/>
              <a:buChar char="●"/>
              <a:defRPr b="1">
                <a:solidFill>
                  <a:srgbClr val="232B50"/>
                </a:solidFill>
              </a:defRPr>
            </a:lvl7pPr>
            <a:lvl8pPr marL="4876678" lvl="7" indent="-423323" algn="l" rtl="0">
              <a:spcBef>
                <a:spcPts val="0"/>
              </a:spcBef>
              <a:spcAft>
                <a:spcPts val="0"/>
              </a:spcAft>
              <a:buSzPts val="1400"/>
              <a:buChar char="○"/>
              <a:defRPr b="1">
                <a:solidFill>
                  <a:srgbClr val="232B50"/>
                </a:solidFill>
              </a:defRPr>
            </a:lvl8pPr>
            <a:lvl9pPr marL="5486263" lvl="8" indent="-423323" algn="l" rtl="0">
              <a:spcBef>
                <a:spcPts val="0"/>
              </a:spcBef>
              <a:spcAft>
                <a:spcPts val="0"/>
              </a:spcAft>
              <a:buSzPts val="1400"/>
              <a:buChar char="■"/>
              <a:defRPr b="1">
                <a:solidFill>
                  <a:srgbClr val="232B50"/>
                </a:solidFill>
              </a:defRPr>
            </a:lvl9pPr>
          </a:lstStyle>
          <a:p>
            <a:endParaRPr/>
          </a:p>
        </p:txBody>
      </p:sp>
      <p:sp>
        <p:nvSpPr>
          <p:cNvPr id="93" name="Google Shape;93;p9"/>
          <p:cNvSpPr/>
          <p:nvPr/>
        </p:nvSpPr>
        <p:spPr>
          <a:xfrm>
            <a:off x="7856400" y="0"/>
            <a:ext cx="4335600" cy="6442000"/>
          </a:xfrm>
          <a:prstGeom prst="rect">
            <a:avLst/>
          </a:prstGeom>
          <a:solidFill>
            <a:srgbClr val="232A50"/>
          </a:solidFill>
          <a:ln w="9525" cap="flat" cmpd="sng">
            <a:solidFill>
              <a:srgbClr val="232B5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9"/>
          <p:cNvSpPr txBox="1">
            <a:spLocks noGrp="1"/>
          </p:cNvSpPr>
          <p:nvPr>
            <p:ph type="body" idx="4"/>
          </p:nvPr>
        </p:nvSpPr>
        <p:spPr>
          <a:xfrm>
            <a:off x="1523367" y="991267"/>
            <a:ext cx="5817200" cy="720000"/>
          </a:xfrm>
          <a:prstGeom prst="rect">
            <a:avLst/>
          </a:prstGeom>
          <a:solidFill>
            <a:schemeClr val="lt2"/>
          </a:solidFill>
          <a:ln>
            <a:noFill/>
          </a:ln>
        </p:spPr>
        <p:txBody>
          <a:bodyPr spcFirstLastPara="1" wrap="square" lIns="91425" tIns="91425" rIns="91425" bIns="91425" anchor="ctr" anchorCtr="0">
            <a:noAutofit/>
          </a:bodyPr>
          <a:lstStyle>
            <a:lvl1pPr marL="609585" lvl="0" indent="-423323" algn="l" rtl="0">
              <a:spcBef>
                <a:spcPts val="0"/>
              </a:spcBef>
              <a:spcAft>
                <a:spcPts val="0"/>
              </a:spcAft>
              <a:buSzPts val="1400"/>
              <a:buChar char="●"/>
              <a:defRPr b="1">
                <a:solidFill>
                  <a:srgbClr val="232B50"/>
                </a:solidFill>
              </a:defRPr>
            </a:lvl1pPr>
            <a:lvl2pPr marL="1219170" lvl="1" indent="-423323" algn="l" rtl="0">
              <a:spcBef>
                <a:spcPts val="0"/>
              </a:spcBef>
              <a:spcAft>
                <a:spcPts val="0"/>
              </a:spcAft>
              <a:buSzPts val="1400"/>
              <a:buChar char="○"/>
              <a:defRPr b="1">
                <a:solidFill>
                  <a:srgbClr val="232B50"/>
                </a:solidFill>
              </a:defRPr>
            </a:lvl2pPr>
            <a:lvl3pPr marL="1828754" lvl="2" indent="-423323" algn="l" rtl="0">
              <a:spcBef>
                <a:spcPts val="0"/>
              </a:spcBef>
              <a:spcAft>
                <a:spcPts val="0"/>
              </a:spcAft>
              <a:buSzPts val="1400"/>
              <a:buChar char="■"/>
              <a:defRPr b="1">
                <a:solidFill>
                  <a:srgbClr val="232B50"/>
                </a:solidFill>
              </a:defRPr>
            </a:lvl3pPr>
            <a:lvl4pPr marL="2438339" lvl="3" indent="-423323" algn="l" rtl="0">
              <a:spcBef>
                <a:spcPts val="0"/>
              </a:spcBef>
              <a:spcAft>
                <a:spcPts val="0"/>
              </a:spcAft>
              <a:buSzPts val="1400"/>
              <a:buChar char="●"/>
              <a:defRPr b="1">
                <a:solidFill>
                  <a:srgbClr val="232B50"/>
                </a:solidFill>
              </a:defRPr>
            </a:lvl4pPr>
            <a:lvl5pPr marL="3047924" lvl="4" indent="-423323" algn="l" rtl="0">
              <a:spcBef>
                <a:spcPts val="0"/>
              </a:spcBef>
              <a:spcAft>
                <a:spcPts val="0"/>
              </a:spcAft>
              <a:buSzPts val="1400"/>
              <a:buChar char="○"/>
              <a:defRPr b="1">
                <a:solidFill>
                  <a:srgbClr val="232B50"/>
                </a:solidFill>
              </a:defRPr>
            </a:lvl5pPr>
            <a:lvl6pPr marL="3657509" lvl="5" indent="-423323" algn="l" rtl="0">
              <a:spcBef>
                <a:spcPts val="0"/>
              </a:spcBef>
              <a:spcAft>
                <a:spcPts val="0"/>
              </a:spcAft>
              <a:buSzPts val="1400"/>
              <a:buChar char="■"/>
              <a:defRPr b="1">
                <a:solidFill>
                  <a:srgbClr val="232B50"/>
                </a:solidFill>
              </a:defRPr>
            </a:lvl6pPr>
            <a:lvl7pPr marL="4267093" lvl="6" indent="-423323" algn="l" rtl="0">
              <a:spcBef>
                <a:spcPts val="0"/>
              </a:spcBef>
              <a:spcAft>
                <a:spcPts val="0"/>
              </a:spcAft>
              <a:buSzPts val="1400"/>
              <a:buChar char="●"/>
              <a:defRPr b="1">
                <a:solidFill>
                  <a:srgbClr val="232B50"/>
                </a:solidFill>
              </a:defRPr>
            </a:lvl7pPr>
            <a:lvl8pPr marL="4876678" lvl="7" indent="-423323" algn="l" rtl="0">
              <a:spcBef>
                <a:spcPts val="0"/>
              </a:spcBef>
              <a:spcAft>
                <a:spcPts val="0"/>
              </a:spcAft>
              <a:buSzPts val="1400"/>
              <a:buChar char="○"/>
              <a:defRPr b="1">
                <a:solidFill>
                  <a:srgbClr val="232B50"/>
                </a:solidFill>
              </a:defRPr>
            </a:lvl8pPr>
            <a:lvl9pPr marL="5486263" lvl="8" indent="-423323" algn="l" rtl="0">
              <a:spcBef>
                <a:spcPts val="0"/>
              </a:spcBef>
              <a:spcAft>
                <a:spcPts val="0"/>
              </a:spcAft>
              <a:buSzPts val="1400"/>
              <a:buChar char="■"/>
              <a:defRPr b="1">
                <a:solidFill>
                  <a:srgbClr val="232B50"/>
                </a:solidFill>
              </a:defRPr>
            </a:lvl9pPr>
          </a:lstStyle>
          <a:p>
            <a:endParaRPr/>
          </a:p>
        </p:txBody>
      </p:sp>
      <p:sp>
        <p:nvSpPr>
          <p:cNvPr id="95" name="Google Shape;95;p9"/>
          <p:cNvSpPr txBox="1">
            <a:spLocks noGrp="1"/>
          </p:cNvSpPr>
          <p:nvPr>
            <p:ph type="body" idx="5"/>
          </p:nvPr>
        </p:nvSpPr>
        <p:spPr>
          <a:xfrm>
            <a:off x="1523367" y="5205117"/>
            <a:ext cx="5817200" cy="720000"/>
          </a:xfrm>
          <a:prstGeom prst="rect">
            <a:avLst/>
          </a:prstGeom>
          <a:solidFill>
            <a:schemeClr val="lt2"/>
          </a:solidFill>
          <a:ln>
            <a:noFill/>
          </a:ln>
        </p:spPr>
        <p:txBody>
          <a:bodyPr spcFirstLastPara="1" wrap="square" lIns="91425" tIns="91425" rIns="91425" bIns="91425" anchor="ctr" anchorCtr="0">
            <a:noAutofit/>
          </a:bodyPr>
          <a:lstStyle>
            <a:lvl1pPr marL="609585" lvl="0" indent="-423323" algn="l" rtl="0">
              <a:spcBef>
                <a:spcPts val="0"/>
              </a:spcBef>
              <a:spcAft>
                <a:spcPts val="0"/>
              </a:spcAft>
              <a:buSzPts val="1400"/>
              <a:buChar char="●"/>
              <a:defRPr b="1">
                <a:solidFill>
                  <a:srgbClr val="232B50"/>
                </a:solidFill>
              </a:defRPr>
            </a:lvl1pPr>
            <a:lvl2pPr marL="1219170" lvl="1" indent="-423323" algn="l" rtl="0">
              <a:spcBef>
                <a:spcPts val="0"/>
              </a:spcBef>
              <a:spcAft>
                <a:spcPts val="0"/>
              </a:spcAft>
              <a:buSzPts val="1400"/>
              <a:buChar char="○"/>
              <a:defRPr b="1">
                <a:solidFill>
                  <a:srgbClr val="232B50"/>
                </a:solidFill>
              </a:defRPr>
            </a:lvl2pPr>
            <a:lvl3pPr marL="1828754" lvl="2" indent="-423323" algn="l" rtl="0">
              <a:spcBef>
                <a:spcPts val="0"/>
              </a:spcBef>
              <a:spcAft>
                <a:spcPts val="0"/>
              </a:spcAft>
              <a:buSzPts val="1400"/>
              <a:buChar char="■"/>
              <a:defRPr b="1">
                <a:solidFill>
                  <a:srgbClr val="232B50"/>
                </a:solidFill>
              </a:defRPr>
            </a:lvl3pPr>
            <a:lvl4pPr marL="2438339" lvl="3" indent="-423323" algn="l" rtl="0">
              <a:spcBef>
                <a:spcPts val="0"/>
              </a:spcBef>
              <a:spcAft>
                <a:spcPts val="0"/>
              </a:spcAft>
              <a:buSzPts val="1400"/>
              <a:buChar char="●"/>
              <a:defRPr b="1">
                <a:solidFill>
                  <a:srgbClr val="232B50"/>
                </a:solidFill>
              </a:defRPr>
            </a:lvl4pPr>
            <a:lvl5pPr marL="3047924" lvl="4" indent="-423323" algn="l" rtl="0">
              <a:spcBef>
                <a:spcPts val="0"/>
              </a:spcBef>
              <a:spcAft>
                <a:spcPts val="0"/>
              </a:spcAft>
              <a:buSzPts val="1400"/>
              <a:buChar char="○"/>
              <a:defRPr b="1">
                <a:solidFill>
                  <a:srgbClr val="232B50"/>
                </a:solidFill>
              </a:defRPr>
            </a:lvl5pPr>
            <a:lvl6pPr marL="3657509" lvl="5" indent="-423323" algn="l" rtl="0">
              <a:spcBef>
                <a:spcPts val="0"/>
              </a:spcBef>
              <a:spcAft>
                <a:spcPts val="0"/>
              </a:spcAft>
              <a:buSzPts val="1400"/>
              <a:buChar char="■"/>
              <a:defRPr b="1">
                <a:solidFill>
                  <a:srgbClr val="232B50"/>
                </a:solidFill>
              </a:defRPr>
            </a:lvl6pPr>
            <a:lvl7pPr marL="4267093" lvl="6" indent="-423323" algn="l" rtl="0">
              <a:spcBef>
                <a:spcPts val="0"/>
              </a:spcBef>
              <a:spcAft>
                <a:spcPts val="0"/>
              </a:spcAft>
              <a:buSzPts val="1400"/>
              <a:buChar char="●"/>
              <a:defRPr b="1">
                <a:solidFill>
                  <a:srgbClr val="232B50"/>
                </a:solidFill>
              </a:defRPr>
            </a:lvl7pPr>
            <a:lvl8pPr marL="4876678" lvl="7" indent="-423323" algn="l" rtl="0">
              <a:spcBef>
                <a:spcPts val="0"/>
              </a:spcBef>
              <a:spcAft>
                <a:spcPts val="0"/>
              </a:spcAft>
              <a:buSzPts val="1400"/>
              <a:buChar char="○"/>
              <a:defRPr b="1">
                <a:solidFill>
                  <a:srgbClr val="232B50"/>
                </a:solidFill>
              </a:defRPr>
            </a:lvl8pPr>
            <a:lvl9pPr marL="5486263" lvl="8" indent="-423323" algn="l" rtl="0">
              <a:spcBef>
                <a:spcPts val="0"/>
              </a:spcBef>
              <a:spcAft>
                <a:spcPts val="0"/>
              </a:spcAft>
              <a:buSzPts val="1400"/>
              <a:buChar char="■"/>
              <a:defRPr b="1">
                <a:solidFill>
                  <a:srgbClr val="232B50"/>
                </a:solidFill>
              </a:defRPr>
            </a:lvl9pPr>
          </a:lstStyle>
          <a:p>
            <a:endParaRPr/>
          </a:p>
        </p:txBody>
      </p:sp>
      <p:sp>
        <p:nvSpPr>
          <p:cNvPr id="96" name="Google Shape;96;p9"/>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342215"/>
      </p:ext>
    </p:extLst>
  </p:cSld>
  <p:clrMapOvr>
    <a:masterClrMapping/>
  </p:clrMapOvr>
  <p:extLst>
    <p:ext uri="{DCECCB84-F9BA-43D5-87BE-67443E8EF086}">
      <p15:sldGuideLst xmlns:p15="http://schemas.microsoft.com/office/powerpoint/2012/main">
        <p15:guide id="1" orient="horz" pos="2873">
          <p15:clr>
            <a:srgbClr val="FA7B17"/>
          </p15:clr>
        </p15:guide>
        <p15:guide id="2" pos="5563">
          <p15:clr>
            <a:srgbClr val="FA7B17"/>
          </p15:clr>
        </p15:guide>
        <p15:guide id="3" pos="301">
          <p15:clr>
            <a:srgbClr val="FA7B17"/>
          </p15:clr>
        </p15:guide>
        <p15:guide id="4" orient="horz" pos="36">
          <p15:clr>
            <a:srgbClr val="FA7B17"/>
          </p15:clr>
        </p15:guide>
        <p15:guide id="5" orient="horz" pos="516">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zones horizontales">
  <p:cSld name="3 zones horizontales">
    <p:spTree>
      <p:nvGrpSpPr>
        <p:cNvPr id="1" name="Shape 97"/>
        <p:cNvGrpSpPr/>
        <p:nvPr/>
      </p:nvGrpSpPr>
      <p:grpSpPr>
        <a:xfrm>
          <a:off x="0" y="0"/>
          <a:ext cx="0" cy="0"/>
          <a:chOff x="0" y="0"/>
          <a:chExt cx="0" cy="0"/>
        </a:xfrm>
      </p:grpSpPr>
      <p:sp>
        <p:nvSpPr>
          <p:cNvPr id="98" name="Google Shape;98;p10"/>
          <p:cNvSpPr/>
          <p:nvPr/>
        </p:nvSpPr>
        <p:spPr>
          <a:xfrm>
            <a:off x="-13067" y="3621033"/>
            <a:ext cx="12216000" cy="32608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0"/>
          <p:cNvSpPr txBox="1"/>
          <p:nvPr/>
        </p:nvSpPr>
        <p:spPr>
          <a:xfrm>
            <a:off x="438333" y="1704001"/>
            <a:ext cx="6898000" cy="659114"/>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1333"/>
              </a:spcAft>
              <a:buNone/>
            </a:pPr>
            <a:endParaRPr sz="1600">
              <a:solidFill>
                <a:srgbClr val="000000"/>
              </a:solidFill>
              <a:latin typeface="Barlow"/>
              <a:ea typeface="Barlow"/>
              <a:cs typeface="Barlow"/>
              <a:sym typeface="Barlow"/>
            </a:endParaRPr>
          </a:p>
        </p:txBody>
      </p:sp>
      <p:sp>
        <p:nvSpPr>
          <p:cNvPr id="100" name="Google Shape;100;p10"/>
          <p:cNvSpPr txBox="1">
            <a:spLocks noGrp="1"/>
          </p:cNvSpPr>
          <p:nvPr>
            <p:ph type="body" idx="1"/>
          </p:nvPr>
        </p:nvSpPr>
        <p:spPr>
          <a:xfrm>
            <a:off x="631933" y="1092200"/>
            <a:ext cx="5376800" cy="2243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1pPr>
            <a:lvl2pPr marL="1219170" lvl="1"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2pPr>
            <a:lvl3pPr marL="1828754" lvl="2"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3pPr>
            <a:lvl4pPr marL="2438339" lvl="3"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4pPr>
            <a:lvl5pPr marL="3047924" lvl="4"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5pPr>
            <a:lvl6pPr marL="3657509" lvl="5"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6pPr>
            <a:lvl7pPr marL="4267093" lvl="6"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7pPr>
            <a:lvl8pPr marL="4876678" lvl="7"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8pPr>
            <a:lvl9pPr marL="5486263" lvl="8"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9pPr>
          </a:lstStyle>
          <a:p>
            <a:endParaRPr/>
          </a:p>
        </p:txBody>
      </p:sp>
      <p:sp>
        <p:nvSpPr>
          <p:cNvPr id="101" name="Google Shape;101;p10"/>
          <p:cNvSpPr txBox="1">
            <a:spLocks noGrp="1"/>
          </p:cNvSpPr>
          <p:nvPr>
            <p:ph type="body" idx="2"/>
          </p:nvPr>
        </p:nvSpPr>
        <p:spPr>
          <a:xfrm>
            <a:off x="6232733" y="1092333"/>
            <a:ext cx="5542400" cy="2243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1pPr>
            <a:lvl2pPr marL="1219170" lvl="1"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2pPr>
            <a:lvl3pPr marL="1828754" lvl="2"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3pPr>
            <a:lvl4pPr marL="2438339" lvl="3"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4pPr>
            <a:lvl5pPr marL="3047924" lvl="4"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5pPr>
            <a:lvl6pPr marL="3657509" lvl="5"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6pPr>
            <a:lvl7pPr marL="4267093" lvl="6"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7pPr>
            <a:lvl8pPr marL="4876678" lvl="7"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8pPr>
            <a:lvl9pPr marL="5486263" lvl="8"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9pPr>
          </a:lstStyle>
          <a:p>
            <a:endParaRPr/>
          </a:p>
        </p:txBody>
      </p:sp>
      <p:pic>
        <p:nvPicPr>
          <p:cNvPr id="102" name="Google Shape;102;p10"/>
          <p:cNvPicPr preferRelativeResize="0"/>
          <p:nvPr/>
        </p:nvPicPr>
        <p:blipFill rotWithShape="1">
          <a:blip r:embed="rId2">
            <a:alphaModFix/>
          </a:blip>
          <a:srcRect l="3288" r="3297"/>
          <a:stretch/>
        </p:blipFill>
        <p:spPr>
          <a:xfrm>
            <a:off x="446535" y="6335301"/>
            <a:ext cx="443533" cy="474800"/>
          </a:xfrm>
          <a:prstGeom prst="rect">
            <a:avLst/>
          </a:prstGeom>
          <a:noFill/>
          <a:ln>
            <a:noFill/>
          </a:ln>
        </p:spPr>
      </p:pic>
      <p:sp>
        <p:nvSpPr>
          <p:cNvPr id="103" name="Google Shape;103;p10"/>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104" name="Google Shape;104;p10"/>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chemeClr val="lt1"/>
                </a:solidFill>
                <a:latin typeface="Poppins"/>
                <a:ea typeface="Poppins"/>
                <a:cs typeface="Poppins"/>
                <a:sym typeface="Poppins"/>
              </a:defRPr>
            </a:lvl1pPr>
            <a:lvl2pPr lvl="1" rtl="0">
              <a:buNone/>
              <a:defRPr sz="1200">
                <a:solidFill>
                  <a:schemeClr val="lt1"/>
                </a:solidFill>
                <a:latin typeface="Poppins"/>
                <a:ea typeface="Poppins"/>
                <a:cs typeface="Poppins"/>
                <a:sym typeface="Poppins"/>
              </a:defRPr>
            </a:lvl2pPr>
            <a:lvl3pPr lvl="2" rtl="0">
              <a:buNone/>
              <a:defRPr sz="1200">
                <a:solidFill>
                  <a:schemeClr val="lt1"/>
                </a:solidFill>
                <a:latin typeface="Poppins"/>
                <a:ea typeface="Poppins"/>
                <a:cs typeface="Poppins"/>
                <a:sym typeface="Poppins"/>
              </a:defRPr>
            </a:lvl3pPr>
            <a:lvl4pPr lvl="3" rtl="0">
              <a:buNone/>
              <a:defRPr sz="1200">
                <a:solidFill>
                  <a:schemeClr val="lt1"/>
                </a:solidFill>
                <a:latin typeface="Poppins"/>
                <a:ea typeface="Poppins"/>
                <a:cs typeface="Poppins"/>
                <a:sym typeface="Poppins"/>
              </a:defRPr>
            </a:lvl4pPr>
            <a:lvl5pPr lvl="4" rtl="0">
              <a:buNone/>
              <a:defRPr sz="1200">
                <a:solidFill>
                  <a:schemeClr val="lt1"/>
                </a:solidFill>
                <a:latin typeface="Poppins"/>
                <a:ea typeface="Poppins"/>
                <a:cs typeface="Poppins"/>
                <a:sym typeface="Poppins"/>
              </a:defRPr>
            </a:lvl5pPr>
            <a:lvl6pPr lvl="5" rtl="0">
              <a:buNone/>
              <a:defRPr sz="1200">
                <a:solidFill>
                  <a:schemeClr val="lt1"/>
                </a:solidFill>
                <a:latin typeface="Poppins"/>
                <a:ea typeface="Poppins"/>
                <a:cs typeface="Poppins"/>
                <a:sym typeface="Poppins"/>
              </a:defRPr>
            </a:lvl6pPr>
            <a:lvl7pPr lvl="6" rtl="0">
              <a:buNone/>
              <a:defRPr sz="1200">
                <a:solidFill>
                  <a:schemeClr val="lt1"/>
                </a:solidFill>
                <a:latin typeface="Poppins"/>
                <a:ea typeface="Poppins"/>
                <a:cs typeface="Poppins"/>
                <a:sym typeface="Poppins"/>
              </a:defRPr>
            </a:lvl7pPr>
            <a:lvl8pPr lvl="7" rtl="0">
              <a:buNone/>
              <a:defRPr sz="1200">
                <a:solidFill>
                  <a:schemeClr val="lt1"/>
                </a:solidFill>
                <a:latin typeface="Poppins"/>
                <a:ea typeface="Poppins"/>
                <a:cs typeface="Poppins"/>
                <a:sym typeface="Poppins"/>
              </a:defRPr>
            </a:lvl8pPr>
            <a:lvl9pPr lvl="8" rtl="0">
              <a:buNone/>
              <a:defRPr sz="1200">
                <a:solidFill>
                  <a:schemeClr val="lt1"/>
                </a:solidFill>
                <a:latin typeface="Poppins"/>
                <a:ea typeface="Poppins"/>
                <a:cs typeface="Poppins"/>
                <a:sym typeface="Poppins"/>
              </a:defRPr>
            </a:lvl9pPr>
          </a:lstStyle>
          <a:p>
            <a:fld id="{00000000-1234-1234-1234-123412341234}" type="slidenum">
              <a:rPr lang="fr-FR" smtClean="0"/>
              <a:pPr/>
              <a:t>‹N°›</a:t>
            </a:fld>
            <a:endParaRPr lang="fr-FR"/>
          </a:p>
        </p:txBody>
      </p:sp>
      <p:sp>
        <p:nvSpPr>
          <p:cNvPr id="105" name="Google Shape;105;p10"/>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0"/>
          <p:cNvSpPr txBox="1">
            <a:spLocks noGrp="1"/>
          </p:cNvSpPr>
          <p:nvPr>
            <p:ph type="body" idx="3"/>
          </p:nvPr>
        </p:nvSpPr>
        <p:spPr>
          <a:xfrm>
            <a:off x="637000" y="3876967"/>
            <a:ext cx="11138000" cy="22040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2616401139"/>
      </p:ext>
    </p:extLst>
  </p:cSld>
  <p:clrMapOvr>
    <a:masterClrMapping/>
  </p:clrMapOvr>
  <p:extLst>
    <p:ext uri="{DCECCB84-F9BA-43D5-87BE-67443E8EF086}">
      <p15:sldGuideLst xmlns:p15="http://schemas.microsoft.com/office/powerpoint/2012/main">
        <p15:guide id="1" orient="horz" pos="2873">
          <p15:clr>
            <a:srgbClr val="FA7B17"/>
          </p15:clr>
        </p15:guide>
        <p15:guide id="2" pos="5563">
          <p15:clr>
            <a:srgbClr val="FA7B17"/>
          </p15:clr>
        </p15:guide>
        <p15:guide id="3" pos="299">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 zones verticales">
  <p:cSld name="2 zones verticales">
    <p:spTree>
      <p:nvGrpSpPr>
        <p:cNvPr id="1" name="Shape 107"/>
        <p:cNvGrpSpPr/>
        <p:nvPr/>
      </p:nvGrpSpPr>
      <p:grpSpPr>
        <a:xfrm>
          <a:off x="0" y="0"/>
          <a:ext cx="0" cy="0"/>
          <a:chOff x="0" y="0"/>
          <a:chExt cx="0" cy="0"/>
        </a:xfrm>
      </p:grpSpPr>
      <p:sp>
        <p:nvSpPr>
          <p:cNvPr id="108" name="Google Shape;108;p11"/>
          <p:cNvSpPr/>
          <p:nvPr/>
        </p:nvSpPr>
        <p:spPr>
          <a:xfrm>
            <a:off x="7054816" y="0"/>
            <a:ext cx="5148800" cy="64024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
        <p:nvSpPr>
          <p:cNvPr id="109" name="Google Shape;109;p11"/>
          <p:cNvSpPr/>
          <p:nvPr/>
        </p:nvSpPr>
        <p:spPr>
          <a:xfrm>
            <a:off x="1481067" y="6288033"/>
            <a:ext cx="10722400" cy="5940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1"/>
          <p:cNvSpPr txBox="1">
            <a:spLocks noGrp="1"/>
          </p:cNvSpPr>
          <p:nvPr>
            <p:ph type="body" idx="1"/>
          </p:nvPr>
        </p:nvSpPr>
        <p:spPr>
          <a:xfrm>
            <a:off x="647700" y="1092200"/>
            <a:ext cx="6212800" cy="49888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111" name="Google Shape;111;p11"/>
          <p:cNvSpPr txBox="1">
            <a:spLocks noGrp="1"/>
          </p:cNvSpPr>
          <p:nvPr>
            <p:ph type="body" idx="2"/>
          </p:nvPr>
        </p:nvSpPr>
        <p:spPr>
          <a:xfrm>
            <a:off x="7301967" y="1092133"/>
            <a:ext cx="4483600" cy="49888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112" name="Google Shape;112;p11"/>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chemeClr val="lt1"/>
                </a:solidFill>
                <a:latin typeface="Poppins"/>
                <a:ea typeface="Poppins"/>
                <a:cs typeface="Poppins"/>
                <a:sym typeface="Poppins"/>
              </a:defRPr>
            </a:lvl1pPr>
            <a:lvl2pPr lvl="1" rtl="0">
              <a:buNone/>
              <a:defRPr sz="1200">
                <a:solidFill>
                  <a:schemeClr val="lt1"/>
                </a:solidFill>
                <a:latin typeface="Poppins"/>
                <a:ea typeface="Poppins"/>
                <a:cs typeface="Poppins"/>
                <a:sym typeface="Poppins"/>
              </a:defRPr>
            </a:lvl2pPr>
            <a:lvl3pPr lvl="2" rtl="0">
              <a:buNone/>
              <a:defRPr sz="1200">
                <a:solidFill>
                  <a:schemeClr val="lt1"/>
                </a:solidFill>
                <a:latin typeface="Poppins"/>
                <a:ea typeface="Poppins"/>
                <a:cs typeface="Poppins"/>
                <a:sym typeface="Poppins"/>
              </a:defRPr>
            </a:lvl3pPr>
            <a:lvl4pPr lvl="3" rtl="0">
              <a:buNone/>
              <a:defRPr sz="1200">
                <a:solidFill>
                  <a:schemeClr val="lt1"/>
                </a:solidFill>
                <a:latin typeface="Poppins"/>
                <a:ea typeface="Poppins"/>
                <a:cs typeface="Poppins"/>
                <a:sym typeface="Poppins"/>
              </a:defRPr>
            </a:lvl4pPr>
            <a:lvl5pPr lvl="4" rtl="0">
              <a:buNone/>
              <a:defRPr sz="1200">
                <a:solidFill>
                  <a:schemeClr val="lt1"/>
                </a:solidFill>
                <a:latin typeface="Poppins"/>
                <a:ea typeface="Poppins"/>
                <a:cs typeface="Poppins"/>
                <a:sym typeface="Poppins"/>
              </a:defRPr>
            </a:lvl5pPr>
            <a:lvl6pPr lvl="5" rtl="0">
              <a:buNone/>
              <a:defRPr sz="1200">
                <a:solidFill>
                  <a:schemeClr val="lt1"/>
                </a:solidFill>
                <a:latin typeface="Poppins"/>
                <a:ea typeface="Poppins"/>
                <a:cs typeface="Poppins"/>
                <a:sym typeface="Poppins"/>
              </a:defRPr>
            </a:lvl6pPr>
            <a:lvl7pPr lvl="6" rtl="0">
              <a:buNone/>
              <a:defRPr sz="1200">
                <a:solidFill>
                  <a:schemeClr val="lt1"/>
                </a:solidFill>
                <a:latin typeface="Poppins"/>
                <a:ea typeface="Poppins"/>
                <a:cs typeface="Poppins"/>
                <a:sym typeface="Poppins"/>
              </a:defRPr>
            </a:lvl7pPr>
            <a:lvl8pPr lvl="7" rtl="0">
              <a:buNone/>
              <a:defRPr sz="1200">
                <a:solidFill>
                  <a:schemeClr val="lt1"/>
                </a:solidFill>
                <a:latin typeface="Poppins"/>
                <a:ea typeface="Poppins"/>
                <a:cs typeface="Poppins"/>
                <a:sym typeface="Poppins"/>
              </a:defRPr>
            </a:lvl8pPr>
            <a:lvl9pPr lvl="8" rtl="0">
              <a:buNone/>
              <a:defRPr sz="1200">
                <a:solidFill>
                  <a:schemeClr val="lt1"/>
                </a:solidFill>
                <a:latin typeface="Poppins"/>
                <a:ea typeface="Poppins"/>
                <a:cs typeface="Poppins"/>
                <a:sym typeface="Poppins"/>
              </a:defRPr>
            </a:lvl9pPr>
          </a:lstStyle>
          <a:p>
            <a:fld id="{00000000-1234-1234-1234-123412341234}" type="slidenum">
              <a:rPr lang="fr-FR" smtClean="0"/>
              <a:pPr/>
              <a:t>‹N°›</a:t>
            </a:fld>
            <a:endParaRPr lang="fr-FR"/>
          </a:p>
        </p:txBody>
      </p:sp>
      <p:pic>
        <p:nvPicPr>
          <p:cNvPr id="113" name="Google Shape;113;p11"/>
          <p:cNvPicPr preferRelativeResize="0"/>
          <p:nvPr/>
        </p:nvPicPr>
        <p:blipFill rotWithShape="1">
          <a:blip r:embed="rId2">
            <a:alphaModFix/>
          </a:blip>
          <a:srcRect l="3288" r="3297"/>
          <a:stretch/>
        </p:blipFill>
        <p:spPr>
          <a:xfrm>
            <a:off x="446535" y="6335301"/>
            <a:ext cx="443533" cy="474800"/>
          </a:xfrm>
          <a:prstGeom prst="rect">
            <a:avLst/>
          </a:prstGeom>
          <a:noFill/>
          <a:ln>
            <a:noFill/>
          </a:ln>
        </p:spPr>
      </p:pic>
      <p:sp>
        <p:nvSpPr>
          <p:cNvPr id="114" name="Google Shape;114;p11"/>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115" name="Google Shape;115;p11"/>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59207309"/>
      </p:ext>
    </p:extLst>
  </p:cSld>
  <p:clrMapOvr>
    <a:masterClrMapping/>
  </p:clrMapOvr>
  <p:extLst>
    <p:ext uri="{DCECCB84-F9BA-43D5-87BE-67443E8EF086}">
      <p15:sldGuideLst xmlns:p15="http://schemas.microsoft.com/office/powerpoint/2012/main">
        <p15:guide id="1" orient="horz" pos="2873">
          <p15:clr>
            <a:srgbClr val="FA7B17"/>
          </p15:clr>
        </p15:guide>
        <p15:guide id="2" pos="2880">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zones verticales avec image">
  <p:cSld name="2 zones verticales avec image">
    <p:spTree>
      <p:nvGrpSpPr>
        <p:cNvPr id="1" name="Shape 116"/>
        <p:cNvGrpSpPr/>
        <p:nvPr/>
      </p:nvGrpSpPr>
      <p:grpSpPr>
        <a:xfrm>
          <a:off x="0" y="0"/>
          <a:ext cx="0" cy="0"/>
          <a:chOff x="0" y="0"/>
          <a:chExt cx="0" cy="0"/>
        </a:xfrm>
      </p:grpSpPr>
      <p:sp>
        <p:nvSpPr>
          <p:cNvPr id="117" name="Google Shape;117;p12"/>
          <p:cNvSpPr/>
          <p:nvPr/>
        </p:nvSpPr>
        <p:spPr>
          <a:xfrm>
            <a:off x="7054816" y="0"/>
            <a:ext cx="5148800" cy="63344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pic>
        <p:nvPicPr>
          <p:cNvPr id="118" name="Google Shape;118;p12"/>
          <p:cNvPicPr preferRelativeResize="0"/>
          <p:nvPr/>
        </p:nvPicPr>
        <p:blipFill>
          <a:blip r:embed="rId2">
            <a:alphaModFix/>
          </a:blip>
          <a:stretch>
            <a:fillRect/>
          </a:stretch>
        </p:blipFill>
        <p:spPr>
          <a:xfrm>
            <a:off x="7452101" y="4261901"/>
            <a:ext cx="4354199" cy="2026132"/>
          </a:xfrm>
          <a:prstGeom prst="rect">
            <a:avLst/>
          </a:prstGeom>
          <a:noFill/>
          <a:ln>
            <a:noFill/>
          </a:ln>
        </p:spPr>
      </p:pic>
      <p:sp>
        <p:nvSpPr>
          <p:cNvPr id="119" name="Google Shape;119;p12"/>
          <p:cNvSpPr/>
          <p:nvPr/>
        </p:nvSpPr>
        <p:spPr>
          <a:xfrm>
            <a:off x="1481067" y="6288033"/>
            <a:ext cx="10722400" cy="5940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2"/>
          <p:cNvSpPr txBox="1">
            <a:spLocks noGrp="1"/>
          </p:cNvSpPr>
          <p:nvPr>
            <p:ph type="body" idx="1"/>
          </p:nvPr>
        </p:nvSpPr>
        <p:spPr>
          <a:xfrm>
            <a:off x="7301967" y="1092200"/>
            <a:ext cx="4473200" cy="3169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121" name="Google Shape;121;p12"/>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chemeClr val="lt1"/>
                </a:solidFill>
                <a:latin typeface="Poppins"/>
                <a:ea typeface="Poppins"/>
                <a:cs typeface="Poppins"/>
                <a:sym typeface="Poppins"/>
              </a:defRPr>
            </a:lvl1pPr>
            <a:lvl2pPr lvl="1" rtl="0">
              <a:buNone/>
              <a:defRPr sz="1200">
                <a:solidFill>
                  <a:schemeClr val="lt1"/>
                </a:solidFill>
                <a:latin typeface="Poppins"/>
                <a:ea typeface="Poppins"/>
                <a:cs typeface="Poppins"/>
                <a:sym typeface="Poppins"/>
              </a:defRPr>
            </a:lvl2pPr>
            <a:lvl3pPr lvl="2" rtl="0">
              <a:buNone/>
              <a:defRPr sz="1200">
                <a:solidFill>
                  <a:schemeClr val="lt1"/>
                </a:solidFill>
                <a:latin typeface="Poppins"/>
                <a:ea typeface="Poppins"/>
                <a:cs typeface="Poppins"/>
                <a:sym typeface="Poppins"/>
              </a:defRPr>
            </a:lvl3pPr>
            <a:lvl4pPr lvl="3" rtl="0">
              <a:buNone/>
              <a:defRPr sz="1200">
                <a:solidFill>
                  <a:schemeClr val="lt1"/>
                </a:solidFill>
                <a:latin typeface="Poppins"/>
                <a:ea typeface="Poppins"/>
                <a:cs typeface="Poppins"/>
                <a:sym typeface="Poppins"/>
              </a:defRPr>
            </a:lvl4pPr>
            <a:lvl5pPr lvl="4" rtl="0">
              <a:buNone/>
              <a:defRPr sz="1200">
                <a:solidFill>
                  <a:schemeClr val="lt1"/>
                </a:solidFill>
                <a:latin typeface="Poppins"/>
                <a:ea typeface="Poppins"/>
                <a:cs typeface="Poppins"/>
                <a:sym typeface="Poppins"/>
              </a:defRPr>
            </a:lvl5pPr>
            <a:lvl6pPr lvl="5" rtl="0">
              <a:buNone/>
              <a:defRPr sz="1200">
                <a:solidFill>
                  <a:schemeClr val="lt1"/>
                </a:solidFill>
                <a:latin typeface="Poppins"/>
                <a:ea typeface="Poppins"/>
                <a:cs typeface="Poppins"/>
                <a:sym typeface="Poppins"/>
              </a:defRPr>
            </a:lvl6pPr>
            <a:lvl7pPr lvl="6" rtl="0">
              <a:buNone/>
              <a:defRPr sz="1200">
                <a:solidFill>
                  <a:schemeClr val="lt1"/>
                </a:solidFill>
                <a:latin typeface="Poppins"/>
                <a:ea typeface="Poppins"/>
                <a:cs typeface="Poppins"/>
                <a:sym typeface="Poppins"/>
              </a:defRPr>
            </a:lvl7pPr>
            <a:lvl8pPr lvl="7" rtl="0">
              <a:buNone/>
              <a:defRPr sz="1200">
                <a:solidFill>
                  <a:schemeClr val="lt1"/>
                </a:solidFill>
                <a:latin typeface="Poppins"/>
                <a:ea typeface="Poppins"/>
                <a:cs typeface="Poppins"/>
                <a:sym typeface="Poppins"/>
              </a:defRPr>
            </a:lvl8pPr>
            <a:lvl9pPr lvl="8" rtl="0">
              <a:buNone/>
              <a:defRPr sz="1200">
                <a:solidFill>
                  <a:schemeClr val="lt1"/>
                </a:solidFill>
                <a:latin typeface="Poppins"/>
                <a:ea typeface="Poppins"/>
                <a:cs typeface="Poppins"/>
                <a:sym typeface="Poppins"/>
              </a:defRPr>
            </a:lvl9pPr>
          </a:lstStyle>
          <a:p>
            <a:fld id="{00000000-1234-1234-1234-123412341234}" type="slidenum">
              <a:rPr lang="fr-FR" smtClean="0"/>
              <a:pPr/>
              <a:t>‹N°›</a:t>
            </a:fld>
            <a:endParaRPr lang="fr-FR"/>
          </a:p>
        </p:txBody>
      </p:sp>
      <p:pic>
        <p:nvPicPr>
          <p:cNvPr id="122" name="Google Shape;122;p12"/>
          <p:cNvPicPr preferRelativeResize="0"/>
          <p:nvPr/>
        </p:nvPicPr>
        <p:blipFill rotWithShape="1">
          <a:blip r:embed="rId3">
            <a:alphaModFix/>
          </a:blip>
          <a:srcRect l="3288" r="3297"/>
          <a:stretch/>
        </p:blipFill>
        <p:spPr>
          <a:xfrm>
            <a:off x="446535" y="6335301"/>
            <a:ext cx="443533" cy="474800"/>
          </a:xfrm>
          <a:prstGeom prst="rect">
            <a:avLst/>
          </a:prstGeom>
          <a:noFill/>
          <a:ln>
            <a:noFill/>
          </a:ln>
        </p:spPr>
      </p:pic>
      <p:sp>
        <p:nvSpPr>
          <p:cNvPr id="123" name="Google Shape;123;p12"/>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124" name="Google Shape;124;p12"/>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12"/>
          <p:cNvSpPr txBox="1">
            <a:spLocks noGrp="1"/>
          </p:cNvSpPr>
          <p:nvPr>
            <p:ph type="body" idx="2"/>
          </p:nvPr>
        </p:nvSpPr>
        <p:spPr>
          <a:xfrm>
            <a:off x="647700" y="1092200"/>
            <a:ext cx="6212800" cy="49888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468832467"/>
      </p:ext>
    </p:extLst>
  </p:cSld>
  <p:clrMapOvr>
    <a:masterClrMapping/>
  </p:clrMapOvr>
  <p:extLst>
    <p:ext uri="{DCECCB84-F9BA-43D5-87BE-67443E8EF086}">
      <p15:sldGuideLst xmlns:p15="http://schemas.microsoft.com/office/powerpoint/2012/main">
        <p15:guide id="1" orient="horz" pos="3217">
          <p15:clr>
            <a:srgbClr val="FA7B17"/>
          </p15:clr>
        </p15:guide>
        <p15:guide id="2" pos="5563">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zones horizontales" type="secHead">
  <p:cSld name="1_3 zones horizontales">
    <p:spTree>
      <p:nvGrpSpPr>
        <p:cNvPr id="1" name="Shape 126"/>
        <p:cNvGrpSpPr/>
        <p:nvPr/>
      </p:nvGrpSpPr>
      <p:grpSpPr>
        <a:xfrm>
          <a:off x="0" y="0"/>
          <a:ext cx="0" cy="0"/>
          <a:chOff x="0" y="0"/>
          <a:chExt cx="0" cy="0"/>
        </a:xfrm>
      </p:grpSpPr>
      <p:sp>
        <p:nvSpPr>
          <p:cNvPr id="127" name="Google Shape;127;p13"/>
          <p:cNvSpPr/>
          <p:nvPr/>
        </p:nvSpPr>
        <p:spPr>
          <a:xfrm>
            <a:off x="7043200" y="-13067"/>
            <a:ext cx="5211200" cy="30316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3"/>
          <p:cNvSpPr/>
          <p:nvPr/>
        </p:nvSpPr>
        <p:spPr>
          <a:xfrm>
            <a:off x="-13068" y="2960335"/>
            <a:ext cx="12267600" cy="39216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3"/>
          <p:cNvSpPr txBox="1"/>
          <p:nvPr/>
        </p:nvSpPr>
        <p:spPr>
          <a:xfrm>
            <a:off x="438333" y="1249752"/>
            <a:ext cx="6226800" cy="556522"/>
          </a:xfrm>
          <a:prstGeom prst="rect">
            <a:avLst/>
          </a:prstGeom>
          <a:noFill/>
          <a:ln>
            <a:noFill/>
          </a:ln>
        </p:spPr>
        <p:txBody>
          <a:bodyPr spcFirstLastPara="1" wrap="square" lIns="121900" tIns="121900" rIns="121900" bIns="121900" anchor="t" anchorCtr="0">
            <a:spAutoFit/>
          </a:bodyPr>
          <a:lstStyle/>
          <a:p>
            <a:pPr marL="0" lvl="0" indent="0" algn="just" rtl="0">
              <a:lnSpc>
                <a:spcPct val="100000"/>
              </a:lnSpc>
              <a:spcBef>
                <a:spcPts val="0"/>
              </a:spcBef>
              <a:spcAft>
                <a:spcPts val="533"/>
              </a:spcAft>
              <a:buClr>
                <a:srgbClr val="000000"/>
              </a:buClr>
              <a:buSzPts val="1100"/>
              <a:buFont typeface="Arial"/>
              <a:buNone/>
            </a:pPr>
            <a:endParaRPr sz="1600" b="1">
              <a:solidFill>
                <a:srgbClr val="000000"/>
              </a:solidFill>
              <a:latin typeface="Barlow"/>
              <a:ea typeface="Barlow"/>
              <a:cs typeface="Barlow"/>
              <a:sym typeface="Barlow"/>
            </a:endParaRPr>
          </a:p>
        </p:txBody>
      </p:sp>
      <p:sp>
        <p:nvSpPr>
          <p:cNvPr id="130" name="Google Shape;130;p13"/>
          <p:cNvSpPr txBox="1"/>
          <p:nvPr/>
        </p:nvSpPr>
        <p:spPr>
          <a:xfrm>
            <a:off x="438333" y="1704001"/>
            <a:ext cx="6898000" cy="659114"/>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1333"/>
              </a:spcAft>
              <a:buNone/>
            </a:pPr>
            <a:endParaRPr sz="1600">
              <a:solidFill>
                <a:srgbClr val="000000"/>
              </a:solidFill>
              <a:latin typeface="Barlow"/>
              <a:ea typeface="Barlow"/>
              <a:cs typeface="Barlow"/>
              <a:sym typeface="Barlow"/>
            </a:endParaRPr>
          </a:p>
        </p:txBody>
      </p:sp>
      <p:sp>
        <p:nvSpPr>
          <p:cNvPr id="131" name="Google Shape;131;p13"/>
          <p:cNvSpPr txBox="1">
            <a:spLocks noGrp="1"/>
          </p:cNvSpPr>
          <p:nvPr>
            <p:ph type="body" idx="1"/>
          </p:nvPr>
        </p:nvSpPr>
        <p:spPr>
          <a:xfrm>
            <a:off x="647700" y="1092200"/>
            <a:ext cx="6212800" cy="16844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132" name="Google Shape;132;p13"/>
          <p:cNvSpPr txBox="1">
            <a:spLocks noGrp="1"/>
          </p:cNvSpPr>
          <p:nvPr>
            <p:ph type="body" idx="2"/>
          </p:nvPr>
        </p:nvSpPr>
        <p:spPr>
          <a:xfrm>
            <a:off x="7302133" y="1092967"/>
            <a:ext cx="4483600" cy="16844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133" name="Google Shape;133;p13"/>
          <p:cNvSpPr txBox="1">
            <a:spLocks noGrp="1"/>
          </p:cNvSpPr>
          <p:nvPr>
            <p:ph type="body" idx="3"/>
          </p:nvPr>
        </p:nvSpPr>
        <p:spPr>
          <a:xfrm>
            <a:off x="637000" y="3196167"/>
            <a:ext cx="11138000" cy="28848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pic>
        <p:nvPicPr>
          <p:cNvPr id="134" name="Google Shape;134;p13"/>
          <p:cNvPicPr preferRelativeResize="0"/>
          <p:nvPr/>
        </p:nvPicPr>
        <p:blipFill rotWithShape="1">
          <a:blip r:embed="rId2">
            <a:alphaModFix/>
          </a:blip>
          <a:srcRect l="3288" r="3297"/>
          <a:stretch/>
        </p:blipFill>
        <p:spPr>
          <a:xfrm>
            <a:off x="446535" y="6335301"/>
            <a:ext cx="443533" cy="474800"/>
          </a:xfrm>
          <a:prstGeom prst="rect">
            <a:avLst/>
          </a:prstGeom>
          <a:noFill/>
          <a:ln>
            <a:noFill/>
          </a:ln>
        </p:spPr>
      </p:pic>
      <p:sp>
        <p:nvSpPr>
          <p:cNvPr id="135" name="Google Shape;135;p13"/>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136" name="Google Shape;136;p13"/>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chemeClr val="lt1"/>
                </a:solidFill>
                <a:latin typeface="Poppins"/>
                <a:ea typeface="Poppins"/>
                <a:cs typeface="Poppins"/>
                <a:sym typeface="Poppins"/>
              </a:defRPr>
            </a:lvl1pPr>
            <a:lvl2pPr lvl="1" rtl="0">
              <a:buNone/>
              <a:defRPr sz="1200">
                <a:solidFill>
                  <a:schemeClr val="lt1"/>
                </a:solidFill>
                <a:latin typeface="Poppins"/>
                <a:ea typeface="Poppins"/>
                <a:cs typeface="Poppins"/>
                <a:sym typeface="Poppins"/>
              </a:defRPr>
            </a:lvl2pPr>
            <a:lvl3pPr lvl="2" rtl="0">
              <a:buNone/>
              <a:defRPr sz="1200">
                <a:solidFill>
                  <a:schemeClr val="lt1"/>
                </a:solidFill>
                <a:latin typeface="Poppins"/>
                <a:ea typeface="Poppins"/>
                <a:cs typeface="Poppins"/>
                <a:sym typeface="Poppins"/>
              </a:defRPr>
            </a:lvl3pPr>
            <a:lvl4pPr lvl="3" rtl="0">
              <a:buNone/>
              <a:defRPr sz="1200">
                <a:solidFill>
                  <a:schemeClr val="lt1"/>
                </a:solidFill>
                <a:latin typeface="Poppins"/>
                <a:ea typeface="Poppins"/>
                <a:cs typeface="Poppins"/>
                <a:sym typeface="Poppins"/>
              </a:defRPr>
            </a:lvl4pPr>
            <a:lvl5pPr lvl="4" rtl="0">
              <a:buNone/>
              <a:defRPr sz="1200">
                <a:solidFill>
                  <a:schemeClr val="lt1"/>
                </a:solidFill>
                <a:latin typeface="Poppins"/>
                <a:ea typeface="Poppins"/>
                <a:cs typeface="Poppins"/>
                <a:sym typeface="Poppins"/>
              </a:defRPr>
            </a:lvl5pPr>
            <a:lvl6pPr lvl="5" rtl="0">
              <a:buNone/>
              <a:defRPr sz="1200">
                <a:solidFill>
                  <a:schemeClr val="lt1"/>
                </a:solidFill>
                <a:latin typeface="Poppins"/>
                <a:ea typeface="Poppins"/>
                <a:cs typeface="Poppins"/>
                <a:sym typeface="Poppins"/>
              </a:defRPr>
            </a:lvl6pPr>
            <a:lvl7pPr lvl="6" rtl="0">
              <a:buNone/>
              <a:defRPr sz="1200">
                <a:solidFill>
                  <a:schemeClr val="lt1"/>
                </a:solidFill>
                <a:latin typeface="Poppins"/>
                <a:ea typeface="Poppins"/>
                <a:cs typeface="Poppins"/>
                <a:sym typeface="Poppins"/>
              </a:defRPr>
            </a:lvl7pPr>
            <a:lvl8pPr lvl="7" rtl="0">
              <a:buNone/>
              <a:defRPr sz="1200">
                <a:solidFill>
                  <a:schemeClr val="lt1"/>
                </a:solidFill>
                <a:latin typeface="Poppins"/>
                <a:ea typeface="Poppins"/>
                <a:cs typeface="Poppins"/>
                <a:sym typeface="Poppins"/>
              </a:defRPr>
            </a:lvl8pPr>
            <a:lvl9pPr lvl="8" rtl="0">
              <a:buNone/>
              <a:defRPr sz="1200">
                <a:solidFill>
                  <a:schemeClr val="lt1"/>
                </a:solidFill>
                <a:latin typeface="Poppins"/>
                <a:ea typeface="Poppins"/>
                <a:cs typeface="Poppins"/>
                <a:sym typeface="Poppins"/>
              </a:defRPr>
            </a:lvl9pPr>
          </a:lstStyle>
          <a:p>
            <a:fld id="{00000000-1234-1234-1234-123412341234}" type="slidenum">
              <a:rPr lang="fr-FR" smtClean="0"/>
              <a:pPr/>
              <a:t>‹N°›</a:t>
            </a:fld>
            <a:endParaRPr lang="fr-FR"/>
          </a:p>
        </p:txBody>
      </p:sp>
      <p:sp>
        <p:nvSpPr>
          <p:cNvPr id="137" name="Google Shape;137;p13"/>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129408081"/>
      </p:ext>
    </p:extLst>
  </p:cSld>
  <p:clrMapOvr>
    <a:masterClrMapping/>
  </p:clrMapOvr>
  <p:extLst>
    <p:ext uri="{DCECCB84-F9BA-43D5-87BE-67443E8EF086}">
      <p15:sldGuideLst xmlns:p15="http://schemas.microsoft.com/office/powerpoint/2012/main">
        <p15:guide id="1" orient="horz" pos="2873">
          <p15:clr>
            <a:srgbClr val="FA7B17"/>
          </p15:clr>
        </p15:guide>
        <p15:guide id="2" pos="5563">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 encadrés" type="tx">
  <p:cSld name="6 encadrés">
    <p:spTree>
      <p:nvGrpSpPr>
        <p:cNvPr id="1" name="Shape 138"/>
        <p:cNvGrpSpPr/>
        <p:nvPr/>
      </p:nvGrpSpPr>
      <p:grpSpPr>
        <a:xfrm>
          <a:off x="0" y="0"/>
          <a:ext cx="0" cy="0"/>
          <a:chOff x="0" y="0"/>
          <a:chExt cx="0" cy="0"/>
        </a:xfrm>
      </p:grpSpPr>
      <p:sp>
        <p:nvSpPr>
          <p:cNvPr id="139" name="Google Shape;139;p14"/>
          <p:cNvSpPr/>
          <p:nvPr/>
        </p:nvSpPr>
        <p:spPr>
          <a:xfrm>
            <a:off x="7054867" y="0"/>
            <a:ext cx="5148800" cy="14372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4"/>
          <p:cNvSpPr/>
          <p:nvPr/>
        </p:nvSpPr>
        <p:spPr>
          <a:xfrm>
            <a:off x="-27867" y="1318133"/>
            <a:ext cx="12231600" cy="55640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 name="Google Shape;141;p14"/>
          <p:cNvGrpSpPr/>
          <p:nvPr/>
        </p:nvGrpSpPr>
        <p:grpSpPr>
          <a:xfrm>
            <a:off x="7800122" y="3808379"/>
            <a:ext cx="1953047" cy="2750069"/>
            <a:chOff x="6092576" y="2322957"/>
            <a:chExt cx="1525500" cy="2384729"/>
          </a:xfrm>
        </p:grpSpPr>
        <p:sp>
          <p:nvSpPr>
            <p:cNvPr id="142" name="Google Shape;142;p14"/>
            <p:cNvSpPr/>
            <p:nvPr/>
          </p:nvSpPr>
          <p:spPr>
            <a:xfrm>
              <a:off x="6092576" y="2766987"/>
              <a:ext cx="1525500" cy="1940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4"/>
            <p:cNvSpPr/>
            <p:nvPr/>
          </p:nvSpPr>
          <p:spPr>
            <a:xfrm>
              <a:off x="6092576" y="2322957"/>
              <a:ext cx="1525500" cy="45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4" name="Google Shape;144;p14"/>
          <p:cNvCxnSpPr/>
          <p:nvPr/>
        </p:nvCxnSpPr>
        <p:spPr>
          <a:xfrm>
            <a:off x="9753199" y="3808371"/>
            <a:ext cx="0" cy="2739600"/>
          </a:xfrm>
          <a:prstGeom prst="straightConnector1">
            <a:avLst/>
          </a:prstGeom>
          <a:noFill/>
          <a:ln w="9525" cap="flat" cmpd="sng">
            <a:solidFill>
              <a:srgbClr val="D9D9D9"/>
            </a:solidFill>
            <a:prstDash val="dot"/>
            <a:round/>
            <a:headEnd type="none" w="sm" len="sm"/>
            <a:tailEnd type="none" w="sm" len="sm"/>
          </a:ln>
        </p:spPr>
      </p:cxnSp>
      <p:sp>
        <p:nvSpPr>
          <p:cNvPr id="145" name="Google Shape;145;p14"/>
          <p:cNvSpPr txBox="1"/>
          <p:nvPr/>
        </p:nvSpPr>
        <p:spPr>
          <a:xfrm>
            <a:off x="8026376" y="4536867"/>
            <a:ext cx="1500800" cy="793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 sz="1200" b="1">
                <a:solidFill>
                  <a:srgbClr val="5E5E5E"/>
                </a:solidFill>
                <a:latin typeface="Roboto"/>
                <a:ea typeface="Roboto"/>
                <a:cs typeface="Roboto"/>
                <a:sym typeface="Roboto"/>
              </a:rPr>
              <a:t>Révisions des valeurs locatives des habitations</a:t>
            </a:r>
            <a:endParaRPr sz="1200" b="1">
              <a:solidFill>
                <a:srgbClr val="5E5E5E"/>
              </a:solidFill>
              <a:latin typeface="Roboto"/>
              <a:ea typeface="Roboto"/>
              <a:cs typeface="Roboto"/>
              <a:sym typeface="Roboto"/>
            </a:endParaRPr>
          </a:p>
        </p:txBody>
      </p:sp>
      <p:grpSp>
        <p:nvGrpSpPr>
          <p:cNvPr id="146" name="Google Shape;146;p14"/>
          <p:cNvGrpSpPr/>
          <p:nvPr/>
        </p:nvGrpSpPr>
        <p:grpSpPr>
          <a:xfrm>
            <a:off x="5847043" y="3808379"/>
            <a:ext cx="1953047" cy="2750069"/>
            <a:chOff x="4567051" y="2322957"/>
            <a:chExt cx="1525500" cy="2384729"/>
          </a:xfrm>
        </p:grpSpPr>
        <p:sp>
          <p:nvSpPr>
            <p:cNvPr id="147" name="Google Shape;147;p14"/>
            <p:cNvSpPr/>
            <p:nvPr/>
          </p:nvSpPr>
          <p:spPr>
            <a:xfrm>
              <a:off x="4567051" y="2766987"/>
              <a:ext cx="1525500" cy="1940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4"/>
            <p:cNvSpPr/>
            <p:nvPr/>
          </p:nvSpPr>
          <p:spPr>
            <a:xfrm>
              <a:off x="4567051" y="2322957"/>
              <a:ext cx="1525500" cy="45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9" name="Google Shape;149;p14"/>
          <p:cNvCxnSpPr/>
          <p:nvPr/>
        </p:nvCxnSpPr>
        <p:spPr>
          <a:xfrm>
            <a:off x="7800120" y="3808371"/>
            <a:ext cx="0" cy="2739600"/>
          </a:xfrm>
          <a:prstGeom prst="straightConnector1">
            <a:avLst/>
          </a:prstGeom>
          <a:noFill/>
          <a:ln w="9525" cap="flat" cmpd="sng">
            <a:solidFill>
              <a:srgbClr val="D9D9D9"/>
            </a:solidFill>
            <a:prstDash val="dot"/>
            <a:round/>
            <a:headEnd type="none" w="sm" len="sm"/>
            <a:tailEnd type="none" w="sm" len="sm"/>
          </a:ln>
        </p:spPr>
      </p:cxnSp>
      <p:sp>
        <p:nvSpPr>
          <p:cNvPr id="150" name="Google Shape;150;p14"/>
          <p:cNvSpPr txBox="1"/>
          <p:nvPr/>
        </p:nvSpPr>
        <p:spPr>
          <a:xfrm>
            <a:off x="6073297" y="4536865"/>
            <a:ext cx="1500800" cy="993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 sz="1200" b="1">
                <a:solidFill>
                  <a:srgbClr val="5E5E5E"/>
                </a:solidFill>
                <a:latin typeface="Roboto"/>
                <a:ea typeface="Roboto"/>
                <a:cs typeface="Roboto"/>
                <a:sym typeface="Roboto"/>
              </a:rPr>
              <a:t>API pour consultation de patrimoine et échange de données</a:t>
            </a:r>
            <a:endParaRPr sz="1200" b="1">
              <a:solidFill>
                <a:srgbClr val="5E5E5E"/>
              </a:solidFill>
              <a:latin typeface="Roboto"/>
              <a:ea typeface="Roboto"/>
              <a:cs typeface="Roboto"/>
              <a:sym typeface="Roboto"/>
            </a:endParaRPr>
          </a:p>
        </p:txBody>
      </p:sp>
      <p:grpSp>
        <p:nvGrpSpPr>
          <p:cNvPr id="151" name="Google Shape;151;p14"/>
          <p:cNvGrpSpPr/>
          <p:nvPr/>
        </p:nvGrpSpPr>
        <p:grpSpPr>
          <a:xfrm>
            <a:off x="3893965" y="3808379"/>
            <a:ext cx="1953047" cy="2750069"/>
            <a:chOff x="3041526" y="2322957"/>
            <a:chExt cx="1525500" cy="2384729"/>
          </a:xfrm>
        </p:grpSpPr>
        <p:sp>
          <p:nvSpPr>
            <p:cNvPr id="152" name="Google Shape;152;p14"/>
            <p:cNvSpPr/>
            <p:nvPr/>
          </p:nvSpPr>
          <p:spPr>
            <a:xfrm>
              <a:off x="3041526" y="2766987"/>
              <a:ext cx="1525500" cy="1940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a:off x="3041526" y="2322957"/>
              <a:ext cx="1525500" cy="45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54" name="Google Shape;154;p14"/>
          <p:cNvCxnSpPr/>
          <p:nvPr/>
        </p:nvCxnSpPr>
        <p:spPr>
          <a:xfrm>
            <a:off x="5847041" y="3808371"/>
            <a:ext cx="0" cy="2739600"/>
          </a:xfrm>
          <a:prstGeom prst="straightConnector1">
            <a:avLst/>
          </a:prstGeom>
          <a:noFill/>
          <a:ln w="9525" cap="flat" cmpd="sng">
            <a:solidFill>
              <a:srgbClr val="D9D9D9"/>
            </a:solidFill>
            <a:prstDash val="dot"/>
            <a:round/>
            <a:headEnd type="none" w="sm" len="sm"/>
            <a:tailEnd type="none" w="sm" len="sm"/>
          </a:ln>
        </p:spPr>
      </p:cxnSp>
      <p:sp>
        <p:nvSpPr>
          <p:cNvPr id="155" name="Google Shape;155;p14"/>
          <p:cNvSpPr txBox="1"/>
          <p:nvPr/>
        </p:nvSpPr>
        <p:spPr>
          <a:xfrm>
            <a:off x="4120221" y="4536873"/>
            <a:ext cx="1500800" cy="655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 sz="1200" b="1">
                <a:solidFill>
                  <a:srgbClr val="5E5E5E"/>
                </a:solidFill>
                <a:latin typeface="Roboto"/>
                <a:ea typeface="Roboto"/>
                <a:cs typeface="Roboto"/>
                <a:sym typeface="Roboto"/>
              </a:rPr>
              <a:t>Dématérialisation formulaires H1 et H2</a:t>
            </a:r>
            <a:endParaRPr sz="1200" b="1">
              <a:solidFill>
                <a:srgbClr val="5E5E5E"/>
              </a:solidFill>
              <a:latin typeface="Roboto"/>
              <a:ea typeface="Roboto"/>
              <a:cs typeface="Roboto"/>
              <a:sym typeface="Roboto"/>
            </a:endParaRPr>
          </a:p>
        </p:txBody>
      </p:sp>
      <p:sp>
        <p:nvSpPr>
          <p:cNvPr id="156" name="Google Shape;156;p14"/>
          <p:cNvSpPr/>
          <p:nvPr/>
        </p:nvSpPr>
        <p:spPr>
          <a:xfrm>
            <a:off x="1940884" y="4318539"/>
            <a:ext cx="1953200" cy="2239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chemeClr val="accent3"/>
              </a:highlight>
            </a:endParaRPr>
          </a:p>
        </p:txBody>
      </p:sp>
      <p:sp>
        <p:nvSpPr>
          <p:cNvPr id="157" name="Google Shape;157;p14"/>
          <p:cNvSpPr/>
          <p:nvPr/>
        </p:nvSpPr>
        <p:spPr>
          <a:xfrm>
            <a:off x="1940884" y="3808377"/>
            <a:ext cx="1953200" cy="52000"/>
          </a:xfrm>
          <a:prstGeom prst="rect">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58" name="Google Shape;158;p14"/>
          <p:cNvCxnSpPr/>
          <p:nvPr/>
        </p:nvCxnSpPr>
        <p:spPr>
          <a:xfrm>
            <a:off x="3893961" y="3808377"/>
            <a:ext cx="0" cy="2739600"/>
          </a:xfrm>
          <a:prstGeom prst="straightConnector1">
            <a:avLst/>
          </a:prstGeom>
          <a:noFill/>
          <a:ln w="9525" cap="flat" cmpd="sng">
            <a:solidFill>
              <a:srgbClr val="EDA29B"/>
            </a:solidFill>
            <a:prstDash val="dot"/>
            <a:round/>
            <a:headEnd type="none" w="sm" len="sm"/>
            <a:tailEnd type="none" w="sm" len="sm"/>
          </a:ln>
        </p:spPr>
      </p:cxnSp>
      <p:sp>
        <p:nvSpPr>
          <p:cNvPr id="159" name="Google Shape;159;p14"/>
          <p:cNvSpPr/>
          <p:nvPr/>
        </p:nvSpPr>
        <p:spPr>
          <a:xfrm>
            <a:off x="0" y="4318539"/>
            <a:ext cx="1953200" cy="2239600"/>
          </a:xfrm>
          <a:prstGeom prst="rect">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0" y="3808377"/>
            <a:ext cx="1953200" cy="52000"/>
          </a:xfrm>
          <a:prstGeom prst="rect">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4"/>
          <p:cNvSpPr txBox="1"/>
          <p:nvPr/>
        </p:nvSpPr>
        <p:spPr>
          <a:xfrm>
            <a:off x="226257" y="4536879"/>
            <a:ext cx="1500800" cy="655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 sz="1200" b="1">
                <a:solidFill>
                  <a:srgbClr val="FFFFFF"/>
                </a:solidFill>
                <a:latin typeface="Barlow"/>
                <a:ea typeface="Barlow"/>
                <a:cs typeface="Barlow"/>
                <a:sym typeface="Barlow"/>
              </a:rPr>
              <a:t>Dématérialisation des avis de Taxe foncière PDF</a:t>
            </a:r>
            <a:endParaRPr sz="1200" b="1">
              <a:solidFill>
                <a:srgbClr val="FFFFFF"/>
              </a:solidFill>
              <a:latin typeface="Barlow"/>
              <a:ea typeface="Barlow"/>
              <a:cs typeface="Barlow"/>
              <a:sym typeface="Barlow"/>
            </a:endParaRPr>
          </a:p>
        </p:txBody>
      </p:sp>
      <p:sp>
        <p:nvSpPr>
          <p:cNvPr id="162" name="Google Shape;162;p14"/>
          <p:cNvSpPr txBox="1"/>
          <p:nvPr/>
        </p:nvSpPr>
        <p:spPr>
          <a:xfrm>
            <a:off x="226257" y="5259515"/>
            <a:ext cx="1500800" cy="1056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None/>
            </a:pPr>
            <a:r>
              <a:rPr lang="fr" sz="1200" b="1">
                <a:solidFill>
                  <a:srgbClr val="FFFFFF"/>
                </a:solidFill>
                <a:latin typeface="Barlow"/>
                <a:ea typeface="Barlow"/>
                <a:cs typeface="Barlow"/>
                <a:sym typeface="Barlow"/>
              </a:rPr>
              <a:t>Ouverture de GMBI: Accès au patrimoine</a:t>
            </a:r>
            <a:endParaRPr sz="1200" b="1">
              <a:solidFill>
                <a:srgbClr val="FFFFFF"/>
              </a:solidFill>
              <a:latin typeface="Barlow"/>
              <a:ea typeface="Barlow"/>
              <a:cs typeface="Barlow"/>
              <a:sym typeface="Barlow"/>
            </a:endParaRPr>
          </a:p>
        </p:txBody>
      </p:sp>
      <p:cxnSp>
        <p:nvCxnSpPr>
          <p:cNvPr id="163" name="Google Shape;163;p14"/>
          <p:cNvCxnSpPr/>
          <p:nvPr/>
        </p:nvCxnSpPr>
        <p:spPr>
          <a:xfrm>
            <a:off x="1953077" y="3808377"/>
            <a:ext cx="0" cy="2739600"/>
          </a:xfrm>
          <a:prstGeom prst="straightConnector1">
            <a:avLst/>
          </a:prstGeom>
          <a:noFill/>
          <a:ln w="9525" cap="flat" cmpd="sng">
            <a:solidFill>
              <a:srgbClr val="EDA29B"/>
            </a:solidFill>
            <a:prstDash val="dot"/>
            <a:round/>
            <a:headEnd type="none" w="sm" len="sm"/>
            <a:tailEnd type="none" w="sm" len="sm"/>
          </a:ln>
        </p:spPr>
      </p:cxnSp>
      <p:grpSp>
        <p:nvGrpSpPr>
          <p:cNvPr id="164" name="Google Shape;164;p14"/>
          <p:cNvGrpSpPr/>
          <p:nvPr/>
        </p:nvGrpSpPr>
        <p:grpSpPr>
          <a:xfrm>
            <a:off x="7800122" y="3808379"/>
            <a:ext cx="1953047" cy="2750069"/>
            <a:chOff x="6092576" y="2322957"/>
            <a:chExt cx="1525500" cy="2384729"/>
          </a:xfrm>
        </p:grpSpPr>
        <p:sp>
          <p:nvSpPr>
            <p:cNvPr id="165" name="Google Shape;165;p14"/>
            <p:cNvSpPr/>
            <p:nvPr/>
          </p:nvSpPr>
          <p:spPr>
            <a:xfrm>
              <a:off x="6092576" y="2766987"/>
              <a:ext cx="1525500" cy="1940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4"/>
            <p:cNvSpPr/>
            <p:nvPr/>
          </p:nvSpPr>
          <p:spPr>
            <a:xfrm>
              <a:off x="6092576" y="2322957"/>
              <a:ext cx="1525500" cy="45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67" name="Google Shape;167;p14"/>
          <p:cNvCxnSpPr/>
          <p:nvPr/>
        </p:nvCxnSpPr>
        <p:spPr>
          <a:xfrm>
            <a:off x="9753199" y="3808371"/>
            <a:ext cx="0" cy="2739600"/>
          </a:xfrm>
          <a:prstGeom prst="straightConnector1">
            <a:avLst/>
          </a:prstGeom>
          <a:noFill/>
          <a:ln w="9525" cap="flat" cmpd="sng">
            <a:solidFill>
              <a:srgbClr val="595959"/>
            </a:solidFill>
            <a:prstDash val="dot"/>
            <a:round/>
            <a:headEnd type="none" w="sm" len="sm"/>
            <a:tailEnd type="none" w="sm" len="sm"/>
          </a:ln>
        </p:spPr>
      </p:cxnSp>
      <p:sp>
        <p:nvSpPr>
          <p:cNvPr id="168" name="Google Shape;168;p14"/>
          <p:cNvSpPr/>
          <p:nvPr/>
        </p:nvSpPr>
        <p:spPr>
          <a:xfrm>
            <a:off x="5847043" y="4320428"/>
            <a:ext cx="1953200" cy="22380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a:off x="5847043" y="3808373"/>
            <a:ext cx="1953200" cy="520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70" name="Google Shape;170;p14"/>
          <p:cNvCxnSpPr/>
          <p:nvPr/>
        </p:nvCxnSpPr>
        <p:spPr>
          <a:xfrm>
            <a:off x="7800120" y="3808371"/>
            <a:ext cx="0" cy="2739600"/>
          </a:xfrm>
          <a:prstGeom prst="straightConnector1">
            <a:avLst/>
          </a:prstGeom>
          <a:noFill/>
          <a:ln w="9525" cap="flat" cmpd="sng">
            <a:solidFill>
              <a:srgbClr val="595959"/>
            </a:solidFill>
            <a:prstDash val="dot"/>
            <a:round/>
            <a:headEnd type="none" w="sm" len="sm"/>
            <a:tailEnd type="none" w="sm" len="sm"/>
          </a:ln>
        </p:spPr>
      </p:cxnSp>
      <p:grpSp>
        <p:nvGrpSpPr>
          <p:cNvPr id="171" name="Google Shape;171;p14"/>
          <p:cNvGrpSpPr/>
          <p:nvPr/>
        </p:nvGrpSpPr>
        <p:grpSpPr>
          <a:xfrm>
            <a:off x="3893965" y="3808379"/>
            <a:ext cx="1953047" cy="2750069"/>
            <a:chOff x="3041526" y="2322957"/>
            <a:chExt cx="1525500" cy="2384729"/>
          </a:xfrm>
        </p:grpSpPr>
        <p:sp>
          <p:nvSpPr>
            <p:cNvPr id="172" name="Google Shape;172;p14"/>
            <p:cNvSpPr/>
            <p:nvPr/>
          </p:nvSpPr>
          <p:spPr>
            <a:xfrm>
              <a:off x="3041526" y="2766987"/>
              <a:ext cx="1525500" cy="1940700"/>
            </a:xfrm>
            <a:prstGeom prst="rect">
              <a:avLst/>
            </a:prstGeom>
            <a:solidFill>
              <a:srgbClr val="D7D6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3041526" y="2322957"/>
              <a:ext cx="1525500" cy="45000"/>
            </a:xfrm>
            <a:prstGeom prst="rect">
              <a:avLst/>
            </a:prstGeom>
            <a:solidFill>
              <a:srgbClr val="D7D6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74" name="Google Shape;174;p14"/>
          <p:cNvCxnSpPr/>
          <p:nvPr/>
        </p:nvCxnSpPr>
        <p:spPr>
          <a:xfrm>
            <a:off x="5847041" y="3808371"/>
            <a:ext cx="0" cy="2739600"/>
          </a:xfrm>
          <a:prstGeom prst="straightConnector1">
            <a:avLst/>
          </a:prstGeom>
          <a:noFill/>
          <a:ln w="9525" cap="flat" cmpd="sng">
            <a:solidFill>
              <a:srgbClr val="D9D9D9"/>
            </a:solidFill>
            <a:prstDash val="dot"/>
            <a:round/>
            <a:headEnd type="none" w="sm" len="sm"/>
            <a:tailEnd type="none" w="sm" len="sm"/>
          </a:ln>
        </p:spPr>
      </p:cxnSp>
      <p:sp>
        <p:nvSpPr>
          <p:cNvPr id="175" name="Google Shape;175;p14"/>
          <p:cNvSpPr/>
          <p:nvPr/>
        </p:nvSpPr>
        <p:spPr>
          <a:xfrm>
            <a:off x="1940884" y="3808377"/>
            <a:ext cx="1953200" cy="52000"/>
          </a:xfrm>
          <a:prstGeom prst="rect">
            <a:avLst/>
          </a:prstGeom>
          <a:solidFill>
            <a:srgbClr val="E649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76" name="Google Shape;176;p14"/>
          <p:cNvCxnSpPr/>
          <p:nvPr/>
        </p:nvCxnSpPr>
        <p:spPr>
          <a:xfrm>
            <a:off x="3893961" y="3808377"/>
            <a:ext cx="0" cy="2739600"/>
          </a:xfrm>
          <a:prstGeom prst="straightConnector1">
            <a:avLst/>
          </a:prstGeom>
          <a:noFill/>
          <a:ln w="9525" cap="flat" cmpd="sng">
            <a:solidFill>
              <a:srgbClr val="EDA29B"/>
            </a:solidFill>
            <a:prstDash val="dot"/>
            <a:round/>
            <a:headEnd type="none" w="sm" len="sm"/>
            <a:tailEnd type="none" w="sm" len="sm"/>
          </a:ln>
        </p:spPr>
      </p:cxnSp>
      <p:sp>
        <p:nvSpPr>
          <p:cNvPr id="177" name="Google Shape;177;p14"/>
          <p:cNvSpPr/>
          <p:nvPr/>
        </p:nvSpPr>
        <p:spPr>
          <a:xfrm>
            <a:off x="-27867" y="4318533"/>
            <a:ext cx="1981200" cy="2239600"/>
          </a:xfrm>
          <a:prstGeom prst="rect">
            <a:avLst/>
          </a:prstGeom>
          <a:solidFill>
            <a:srgbClr val="9A192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8167" y="3808367"/>
            <a:ext cx="1981200" cy="52000"/>
          </a:xfrm>
          <a:prstGeom prst="rect">
            <a:avLst/>
          </a:prstGeom>
          <a:solidFill>
            <a:srgbClr val="9A192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79" name="Google Shape;179;p14"/>
          <p:cNvCxnSpPr/>
          <p:nvPr/>
        </p:nvCxnSpPr>
        <p:spPr>
          <a:xfrm>
            <a:off x="1953077" y="3808377"/>
            <a:ext cx="0" cy="2739600"/>
          </a:xfrm>
          <a:prstGeom prst="straightConnector1">
            <a:avLst/>
          </a:prstGeom>
          <a:noFill/>
          <a:ln w="9525" cap="flat" cmpd="sng">
            <a:solidFill>
              <a:srgbClr val="EDA29B"/>
            </a:solidFill>
            <a:prstDash val="dot"/>
            <a:round/>
            <a:headEnd type="none" w="sm" len="sm"/>
            <a:tailEnd type="none" w="sm" len="sm"/>
          </a:ln>
        </p:spPr>
      </p:cxnSp>
      <p:sp>
        <p:nvSpPr>
          <p:cNvPr id="180" name="Google Shape;180;p14"/>
          <p:cNvSpPr/>
          <p:nvPr/>
        </p:nvSpPr>
        <p:spPr>
          <a:xfrm>
            <a:off x="9753200" y="3808367"/>
            <a:ext cx="2438800" cy="520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4"/>
          <p:cNvSpPr txBox="1">
            <a:spLocks noGrp="1"/>
          </p:cNvSpPr>
          <p:nvPr>
            <p:ph type="sldNum" idx="12"/>
          </p:nvPr>
        </p:nvSpPr>
        <p:spPr>
          <a:xfrm>
            <a:off x="11423345" y="6504835"/>
            <a:ext cx="731600" cy="369302"/>
          </a:xfrm>
          <a:prstGeom prst="rect">
            <a:avLst/>
          </a:prstGeom>
        </p:spPr>
        <p:txBody>
          <a:bodyPr spcFirstLastPara="1" wrap="square" lIns="91425" tIns="91425" rIns="91425" bIns="91425" anchor="t" anchorCtr="0">
            <a:spAutoFit/>
          </a:bodyPr>
          <a:lstStyle>
            <a:lvl1pPr lvl="0" rtl="0">
              <a:buNone/>
              <a:defRPr sz="1200">
                <a:solidFill>
                  <a:schemeClr val="lt1"/>
                </a:solidFill>
                <a:latin typeface="Poppins"/>
                <a:ea typeface="Poppins"/>
                <a:cs typeface="Poppins"/>
                <a:sym typeface="Poppins"/>
              </a:defRPr>
            </a:lvl1pPr>
            <a:lvl2pPr lvl="1" rtl="0">
              <a:buNone/>
              <a:defRPr sz="1200">
                <a:solidFill>
                  <a:schemeClr val="lt1"/>
                </a:solidFill>
                <a:latin typeface="Poppins"/>
                <a:ea typeface="Poppins"/>
                <a:cs typeface="Poppins"/>
                <a:sym typeface="Poppins"/>
              </a:defRPr>
            </a:lvl2pPr>
            <a:lvl3pPr lvl="2" rtl="0">
              <a:buNone/>
              <a:defRPr sz="1200">
                <a:solidFill>
                  <a:schemeClr val="lt1"/>
                </a:solidFill>
                <a:latin typeface="Poppins"/>
                <a:ea typeface="Poppins"/>
                <a:cs typeface="Poppins"/>
                <a:sym typeface="Poppins"/>
              </a:defRPr>
            </a:lvl3pPr>
            <a:lvl4pPr lvl="3" rtl="0">
              <a:buNone/>
              <a:defRPr sz="1200">
                <a:solidFill>
                  <a:schemeClr val="lt1"/>
                </a:solidFill>
                <a:latin typeface="Poppins"/>
                <a:ea typeface="Poppins"/>
                <a:cs typeface="Poppins"/>
                <a:sym typeface="Poppins"/>
              </a:defRPr>
            </a:lvl4pPr>
            <a:lvl5pPr lvl="4" rtl="0">
              <a:buNone/>
              <a:defRPr sz="1200">
                <a:solidFill>
                  <a:schemeClr val="lt1"/>
                </a:solidFill>
                <a:latin typeface="Poppins"/>
                <a:ea typeface="Poppins"/>
                <a:cs typeface="Poppins"/>
                <a:sym typeface="Poppins"/>
              </a:defRPr>
            </a:lvl5pPr>
            <a:lvl6pPr lvl="5" rtl="0">
              <a:buNone/>
              <a:defRPr sz="1200">
                <a:solidFill>
                  <a:schemeClr val="lt1"/>
                </a:solidFill>
                <a:latin typeface="Poppins"/>
                <a:ea typeface="Poppins"/>
                <a:cs typeface="Poppins"/>
                <a:sym typeface="Poppins"/>
              </a:defRPr>
            </a:lvl6pPr>
            <a:lvl7pPr lvl="6" rtl="0">
              <a:buNone/>
              <a:defRPr sz="1200">
                <a:solidFill>
                  <a:schemeClr val="lt1"/>
                </a:solidFill>
                <a:latin typeface="Poppins"/>
                <a:ea typeface="Poppins"/>
                <a:cs typeface="Poppins"/>
                <a:sym typeface="Poppins"/>
              </a:defRPr>
            </a:lvl7pPr>
            <a:lvl8pPr lvl="7" rtl="0">
              <a:buNone/>
              <a:defRPr sz="1200">
                <a:solidFill>
                  <a:schemeClr val="lt1"/>
                </a:solidFill>
                <a:latin typeface="Poppins"/>
                <a:ea typeface="Poppins"/>
                <a:cs typeface="Poppins"/>
                <a:sym typeface="Poppins"/>
              </a:defRPr>
            </a:lvl8pPr>
            <a:lvl9pPr lvl="8" rtl="0">
              <a:buNone/>
              <a:defRPr sz="1200">
                <a:solidFill>
                  <a:schemeClr val="lt1"/>
                </a:solidFill>
                <a:latin typeface="Poppins"/>
                <a:ea typeface="Poppins"/>
                <a:cs typeface="Poppins"/>
                <a:sym typeface="Poppins"/>
              </a:defRPr>
            </a:lvl9pPr>
          </a:lstStyle>
          <a:p>
            <a:fld id="{00000000-1234-1234-1234-123412341234}" type="slidenum">
              <a:rPr lang="fr-FR" smtClean="0"/>
              <a:pPr/>
              <a:t>‹N°›</a:t>
            </a:fld>
            <a:endParaRPr lang="fr-FR"/>
          </a:p>
        </p:txBody>
      </p:sp>
      <p:pic>
        <p:nvPicPr>
          <p:cNvPr id="182" name="Google Shape;182;p14"/>
          <p:cNvPicPr preferRelativeResize="0"/>
          <p:nvPr/>
        </p:nvPicPr>
        <p:blipFill>
          <a:blip r:embed="rId2">
            <a:alphaModFix/>
          </a:blip>
          <a:stretch>
            <a:fillRect/>
          </a:stretch>
        </p:blipFill>
        <p:spPr>
          <a:xfrm>
            <a:off x="11334600" y="319200"/>
            <a:ext cx="655600" cy="655600"/>
          </a:xfrm>
          <a:prstGeom prst="rect">
            <a:avLst/>
          </a:prstGeom>
          <a:noFill/>
          <a:ln>
            <a:noFill/>
          </a:ln>
        </p:spPr>
      </p:pic>
      <p:sp>
        <p:nvSpPr>
          <p:cNvPr id="183" name="Google Shape;183;p14"/>
          <p:cNvSpPr/>
          <p:nvPr/>
        </p:nvSpPr>
        <p:spPr>
          <a:xfrm>
            <a:off x="9753200" y="4320433"/>
            <a:ext cx="2438800" cy="22380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4"/>
          <p:cNvSpPr txBox="1">
            <a:spLocks noGrp="1"/>
          </p:cNvSpPr>
          <p:nvPr>
            <p:ph type="body" idx="1"/>
          </p:nvPr>
        </p:nvSpPr>
        <p:spPr>
          <a:xfrm>
            <a:off x="-24667" y="3910700"/>
            <a:ext cx="1981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185" name="Google Shape;185;p14"/>
          <p:cNvSpPr txBox="1">
            <a:spLocks noGrp="1"/>
          </p:cNvSpPr>
          <p:nvPr>
            <p:ph type="body" idx="2"/>
          </p:nvPr>
        </p:nvSpPr>
        <p:spPr>
          <a:xfrm>
            <a:off x="3900067" y="3910707"/>
            <a:ext cx="1953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186" name="Google Shape;186;p14"/>
          <p:cNvSpPr txBox="1">
            <a:spLocks noGrp="1"/>
          </p:cNvSpPr>
          <p:nvPr>
            <p:ph type="body" idx="3"/>
          </p:nvPr>
        </p:nvSpPr>
        <p:spPr>
          <a:xfrm>
            <a:off x="7800167" y="3910707"/>
            <a:ext cx="1953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187" name="Google Shape;187;p14"/>
          <p:cNvSpPr txBox="1">
            <a:spLocks noGrp="1"/>
          </p:cNvSpPr>
          <p:nvPr>
            <p:ph type="body" idx="4"/>
          </p:nvPr>
        </p:nvSpPr>
        <p:spPr>
          <a:xfrm>
            <a:off x="1947033" y="4322633"/>
            <a:ext cx="1953200" cy="2239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188" name="Google Shape;188;p14"/>
          <p:cNvSpPr txBox="1">
            <a:spLocks noGrp="1"/>
          </p:cNvSpPr>
          <p:nvPr>
            <p:ph type="body" idx="5"/>
          </p:nvPr>
        </p:nvSpPr>
        <p:spPr>
          <a:xfrm>
            <a:off x="3900084" y="4322633"/>
            <a:ext cx="1953200" cy="2239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189" name="Google Shape;189;p14"/>
          <p:cNvSpPr txBox="1">
            <a:spLocks noGrp="1"/>
          </p:cNvSpPr>
          <p:nvPr>
            <p:ph type="body" idx="6"/>
          </p:nvPr>
        </p:nvSpPr>
        <p:spPr>
          <a:xfrm>
            <a:off x="5847084" y="4318533"/>
            <a:ext cx="1953200" cy="2239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1pPr>
            <a:lvl2pPr marL="1219170" lvl="1"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2pPr>
            <a:lvl3pPr marL="1828754" lvl="2"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3pPr>
            <a:lvl4pPr marL="2438339" lvl="3"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4pPr>
            <a:lvl5pPr marL="3047924" lvl="4"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5pPr>
            <a:lvl6pPr marL="3657509" lvl="5"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6pPr>
            <a:lvl7pPr marL="4267093" lvl="6"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7pPr>
            <a:lvl8pPr marL="4876678" lvl="7"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8pPr>
            <a:lvl9pPr marL="5486263" lvl="8"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9pPr>
          </a:lstStyle>
          <a:p>
            <a:endParaRPr/>
          </a:p>
        </p:txBody>
      </p:sp>
      <p:sp>
        <p:nvSpPr>
          <p:cNvPr id="190" name="Google Shape;190;p14"/>
          <p:cNvSpPr txBox="1">
            <a:spLocks noGrp="1"/>
          </p:cNvSpPr>
          <p:nvPr>
            <p:ph type="body" idx="7"/>
          </p:nvPr>
        </p:nvSpPr>
        <p:spPr>
          <a:xfrm>
            <a:off x="7800351" y="4322633"/>
            <a:ext cx="1953200" cy="2239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1pPr>
            <a:lvl2pPr marL="1219170" lvl="1"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2pPr>
            <a:lvl3pPr marL="1828754" lvl="2"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3pPr>
            <a:lvl4pPr marL="2438339" lvl="3"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4pPr>
            <a:lvl5pPr marL="3047924" lvl="4"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5pPr>
            <a:lvl6pPr marL="3657509" lvl="5"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6pPr>
            <a:lvl7pPr marL="4267093" lvl="6"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7pPr>
            <a:lvl8pPr marL="4876678" lvl="7"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8pPr>
            <a:lvl9pPr marL="5486263" lvl="8"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9pPr>
          </a:lstStyle>
          <a:p>
            <a:endParaRPr/>
          </a:p>
        </p:txBody>
      </p:sp>
      <p:sp>
        <p:nvSpPr>
          <p:cNvPr id="191" name="Google Shape;191;p14"/>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2" name="Google Shape;192;p14"/>
          <p:cNvSpPr txBox="1">
            <a:spLocks noGrp="1"/>
          </p:cNvSpPr>
          <p:nvPr>
            <p:ph type="body" idx="8"/>
          </p:nvPr>
        </p:nvSpPr>
        <p:spPr>
          <a:xfrm>
            <a:off x="9753400" y="3910700"/>
            <a:ext cx="24388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193" name="Google Shape;193;p14"/>
          <p:cNvSpPr txBox="1">
            <a:spLocks noGrp="1"/>
          </p:cNvSpPr>
          <p:nvPr>
            <p:ph type="body" idx="9"/>
          </p:nvPr>
        </p:nvSpPr>
        <p:spPr>
          <a:xfrm>
            <a:off x="9753633" y="4322633"/>
            <a:ext cx="2438800" cy="2239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1pPr>
            <a:lvl2pPr marL="1219170" lvl="1"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2pPr>
            <a:lvl3pPr marL="1828754" lvl="2"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3pPr>
            <a:lvl4pPr marL="2438339" lvl="3"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4pPr>
            <a:lvl5pPr marL="3047924" lvl="4"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5pPr>
            <a:lvl6pPr marL="3657509" lvl="5"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6pPr>
            <a:lvl7pPr marL="4267093" lvl="6"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7pPr>
            <a:lvl8pPr marL="4876678" lvl="7"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8pPr>
            <a:lvl9pPr marL="5486263" lvl="8" indent="-423323" algn="just" rtl="0">
              <a:spcBef>
                <a:spcPts val="0"/>
              </a:spcBef>
              <a:spcAft>
                <a:spcPts val="0"/>
              </a:spcAft>
              <a:buClr>
                <a:srgbClr val="232B50"/>
              </a:buClr>
              <a:buSzPts val="1400"/>
              <a:buFont typeface="Barlow"/>
              <a:buChar char="■"/>
              <a:defRPr>
                <a:solidFill>
                  <a:srgbClr val="232B50"/>
                </a:solidFill>
                <a:latin typeface="Barlow"/>
                <a:ea typeface="Barlow"/>
                <a:cs typeface="Barlow"/>
                <a:sym typeface="Barlow"/>
              </a:defRPr>
            </a:lvl9pPr>
          </a:lstStyle>
          <a:p>
            <a:endParaRPr/>
          </a:p>
        </p:txBody>
      </p:sp>
      <p:sp>
        <p:nvSpPr>
          <p:cNvPr id="194" name="Google Shape;194;p14"/>
          <p:cNvSpPr txBox="1">
            <a:spLocks noGrp="1"/>
          </p:cNvSpPr>
          <p:nvPr>
            <p:ph type="body" idx="13"/>
          </p:nvPr>
        </p:nvSpPr>
        <p:spPr>
          <a:xfrm>
            <a:off x="67" y="4318533"/>
            <a:ext cx="1953200" cy="2239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195" name="Google Shape;195;p14"/>
          <p:cNvSpPr txBox="1">
            <a:spLocks noGrp="1"/>
          </p:cNvSpPr>
          <p:nvPr>
            <p:ph type="body" idx="14"/>
          </p:nvPr>
        </p:nvSpPr>
        <p:spPr>
          <a:xfrm>
            <a:off x="5846967" y="3910707"/>
            <a:ext cx="1953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196" name="Google Shape;196;p14"/>
          <p:cNvSpPr txBox="1">
            <a:spLocks noGrp="1"/>
          </p:cNvSpPr>
          <p:nvPr>
            <p:ph type="body" idx="15"/>
          </p:nvPr>
        </p:nvSpPr>
        <p:spPr>
          <a:xfrm>
            <a:off x="647700" y="1500833"/>
            <a:ext cx="11138000" cy="20872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197" name="Google Shape;197;p14"/>
          <p:cNvSpPr txBox="1">
            <a:spLocks noGrp="1"/>
          </p:cNvSpPr>
          <p:nvPr>
            <p:ph type="body" idx="16"/>
          </p:nvPr>
        </p:nvSpPr>
        <p:spPr>
          <a:xfrm>
            <a:off x="1940733" y="3919323"/>
            <a:ext cx="1953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876384637"/>
      </p:ext>
    </p:extLst>
  </p:cSld>
  <p:clrMapOvr>
    <a:masterClrMapping/>
  </p:clrMapOvr>
  <p:extLst>
    <p:ext uri="{DCECCB84-F9BA-43D5-87BE-67443E8EF086}">
      <p15:sldGuideLst xmlns:p15="http://schemas.microsoft.com/office/powerpoint/2012/main">
        <p15:guide id="1" orient="horz" pos="1620">
          <p15:clr>
            <a:srgbClr val="FA7B17"/>
          </p15:clr>
        </p15:guide>
        <p15:guide id="2" pos="5570">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 zones avec bulles" type="twoColTx">
  <p:cSld name="2 zones avec bulles">
    <p:spTree>
      <p:nvGrpSpPr>
        <p:cNvPr id="1" name="Shape 198"/>
        <p:cNvGrpSpPr/>
        <p:nvPr/>
      </p:nvGrpSpPr>
      <p:grpSpPr>
        <a:xfrm>
          <a:off x="0" y="0"/>
          <a:ext cx="0" cy="0"/>
          <a:chOff x="0" y="0"/>
          <a:chExt cx="0" cy="0"/>
        </a:xfrm>
      </p:grpSpPr>
      <p:sp>
        <p:nvSpPr>
          <p:cNvPr id="199" name="Google Shape;199;p15"/>
          <p:cNvSpPr txBox="1"/>
          <p:nvPr/>
        </p:nvSpPr>
        <p:spPr>
          <a:xfrm>
            <a:off x="766300" y="463501"/>
            <a:ext cx="5790000" cy="30773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400">
              <a:solidFill>
                <a:srgbClr val="232B50"/>
              </a:solidFill>
              <a:latin typeface="Poppins"/>
              <a:ea typeface="Poppins"/>
              <a:cs typeface="Poppins"/>
              <a:sym typeface="Poppins"/>
            </a:endParaRPr>
          </a:p>
        </p:txBody>
      </p:sp>
      <p:sp>
        <p:nvSpPr>
          <p:cNvPr id="200" name="Google Shape;200;p15"/>
          <p:cNvSpPr txBox="1"/>
          <p:nvPr/>
        </p:nvSpPr>
        <p:spPr>
          <a:xfrm>
            <a:off x="552633" y="4198134"/>
            <a:ext cx="6072400" cy="593455"/>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533"/>
              </a:spcAft>
              <a:buNone/>
            </a:pPr>
            <a:endParaRPr sz="1600">
              <a:solidFill>
                <a:srgbClr val="FFFFFF"/>
              </a:solidFill>
            </a:endParaRPr>
          </a:p>
        </p:txBody>
      </p:sp>
      <p:sp>
        <p:nvSpPr>
          <p:cNvPr id="201" name="Google Shape;201;p15"/>
          <p:cNvSpPr txBox="1"/>
          <p:nvPr/>
        </p:nvSpPr>
        <p:spPr>
          <a:xfrm>
            <a:off x="-10400" y="2946681"/>
            <a:ext cx="7053600" cy="533600"/>
          </a:xfrm>
          <a:prstGeom prst="rect">
            <a:avLst/>
          </a:prstGeom>
          <a:solidFill>
            <a:srgbClr val="E64944"/>
          </a:solidFill>
          <a:ln>
            <a:noFill/>
          </a:ln>
        </p:spPr>
        <p:txBody>
          <a:bodyPr spcFirstLastPara="1" wrap="square" lIns="121900" tIns="121900" rIns="121900" bIns="121900" anchor="t" anchorCtr="0">
            <a:noAutofit/>
          </a:bodyPr>
          <a:lstStyle/>
          <a:p>
            <a:pPr marL="0" lvl="0" indent="0" algn="ctr" rtl="0">
              <a:lnSpc>
                <a:spcPct val="115000"/>
              </a:lnSpc>
              <a:spcBef>
                <a:spcPts val="1333"/>
              </a:spcBef>
              <a:spcAft>
                <a:spcPts val="667"/>
              </a:spcAft>
              <a:buNone/>
            </a:pPr>
            <a:endParaRPr sz="2400">
              <a:solidFill>
                <a:srgbClr val="FFFFFF"/>
              </a:solidFill>
              <a:latin typeface="Poppins"/>
              <a:ea typeface="Poppins"/>
              <a:cs typeface="Poppins"/>
              <a:sym typeface="Poppins"/>
            </a:endParaRPr>
          </a:p>
        </p:txBody>
      </p:sp>
      <p:grpSp>
        <p:nvGrpSpPr>
          <p:cNvPr id="202" name="Google Shape;202;p15"/>
          <p:cNvGrpSpPr/>
          <p:nvPr/>
        </p:nvGrpSpPr>
        <p:grpSpPr>
          <a:xfrm>
            <a:off x="8345425" y="2877529"/>
            <a:ext cx="1765132" cy="1700017"/>
            <a:chOff x="6245662" y="2084753"/>
            <a:chExt cx="1423800" cy="1423800"/>
          </a:xfrm>
        </p:grpSpPr>
        <p:sp>
          <p:nvSpPr>
            <p:cNvPr id="203" name="Google Shape;203;p15"/>
            <p:cNvSpPr/>
            <p:nvPr/>
          </p:nvSpPr>
          <p:spPr>
            <a:xfrm>
              <a:off x="6245662" y="2084753"/>
              <a:ext cx="1423800" cy="1423800"/>
            </a:xfrm>
            <a:prstGeom prst="ellipse">
              <a:avLst/>
            </a:prstGeom>
            <a:solidFill>
              <a:srgbClr val="A72A1E"/>
            </a:solidFill>
            <a:ln>
              <a:noFill/>
            </a:ln>
            <a:effectLst>
              <a:outerShdw blurRad="228600" dist="50800" dir="5400000" algn="tl" rotWithShape="0">
                <a:srgbClr val="000000">
                  <a:alpha val="549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
          <p:nvSpPr>
            <p:cNvPr id="204" name="Google Shape;204;p15"/>
            <p:cNvSpPr txBox="1"/>
            <p:nvPr/>
          </p:nvSpPr>
          <p:spPr>
            <a:xfrm>
              <a:off x="6364766" y="2324302"/>
              <a:ext cx="1185600" cy="94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333" i="1">
                <a:solidFill>
                  <a:srgbClr val="FFFFFF"/>
                </a:solidFill>
                <a:latin typeface="Roboto"/>
                <a:ea typeface="Roboto"/>
                <a:cs typeface="Roboto"/>
                <a:sym typeface="Roboto"/>
              </a:endParaRPr>
            </a:p>
          </p:txBody>
        </p:sp>
      </p:grpSp>
      <p:sp>
        <p:nvSpPr>
          <p:cNvPr id="205" name="Google Shape;205;p15"/>
          <p:cNvSpPr/>
          <p:nvPr/>
        </p:nvSpPr>
        <p:spPr>
          <a:xfrm>
            <a:off x="-13068" y="3463468"/>
            <a:ext cx="7053600" cy="3420800"/>
          </a:xfrm>
          <a:prstGeom prst="rect">
            <a:avLst/>
          </a:prstGeom>
          <a:solidFill>
            <a:srgbClr val="232B50"/>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p>
        </p:txBody>
      </p:sp>
      <p:sp>
        <p:nvSpPr>
          <p:cNvPr id="206" name="Google Shape;206;p15"/>
          <p:cNvSpPr txBox="1"/>
          <p:nvPr/>
        </p:nvSpPr>
        <p:spPr>
          <a:xfrm>
            <a:off x="7454895" y="2201596"/>
            <a:ext cx="1380800" cy="1128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endParaRPr sz="1333" i="1">
              <a:solidFill>
                <a:srgbClr val="FFFFFF"/>
              </a:solidFill>
              <a:latin typeface="Roboto"/>
              <a:ea typeface="Roboto"/>
              <a:cs typeface="Roboto"/>
              <a:sym typeface="Roboto"/>
            </a:endParaRPr>
          </a:p>
        </p:txBody>
      </p:sp>
      <p:sp>
        <p:nvSpPr>
          <p:cNvPr id="207" name="Google Shape;207;p15"/>
          <p:cNvSpPr/>
          <p:nvPr/>
        </p:nvSpPr>
        <p:spPr>
          <a:xfrm>
            <a:off x="7043133" y="0"/>
            <a:ext cx="5212400" cy="6884400"/>
          </a:xfrm>
          <a:prstGeom prst="rect">
            <a:avLst/>
          </a:prstGeom>
          <a:solidFill>
            <a:srgbClr val="D7D6E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p>
        </p:txBody>
      </p:sp>
      <p:sp>
        <p:nvSpPr>
          <p:cNvPr id="208" name="Google Shape;208;p15"/>
          <p:cNvSpPr/>
          <p:nvPr/>
        </p:nvSpPr>
        <p:spPr>
          <a:xfrm rot="-6640934">
            <a:off x="7273980" y="3219777"/>
            <a:ext cx="1438461" cy="1480497"/>
          </a:xfrm>
          <a:prstGeom prst="ellipse">
            <a:avLst/>
          </a:prstGeom>
          <a:solidFill>
            <a:srgbClr val="EDA29B"/>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p>
        </p:txBody>
      </p:sp>
      <p:sp>
        <p:nvSpPr>
          <p:cNvPr id="209" name="Google Shape;209;p15"/>
          <p:cNvSpPr txBox="1">
            <a:spLocks noGrp="1"/>
          </p:cNvSpPr>
          <p:nvPr>
            <p:ph type="body" idx="1"/>
          </p:nvPr>
        </p:nvSpPr>
        <p:spPr>
          <a:xfrm>
            <a:off x="647700" y="1092200"/>
            <a:ext cx="6212800" cy="16380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210" name="Google Shape;210;p15"/>
          <p:cNvSpPr txBox="1">
            <a:spLocks noGrp="1"/>
          </p:cNvSpPr>
          <p:nvPr>
            <p:ph type="body" idx="2"/>
          </p:nvPr>
        </p:nvSpPr>
        <p:spPr>
          <a:xfrm>
            <a:off x="647700" y="3713400"/>
            <a:ext cx="6212800" cy="24040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211" name="Google Shape;211;p15"/>
          <p:cNvSpPr/>
          <p:nvPr/>
        </p:nvSpPr>
        <p:spPr>
          <a:xfrm rot="-6640708">
            <a:off x="9440890" y="1953512"/>
            <a:ext cx="2016935" cy="2075883"/>
          </a:xfrm>
          <a:prstGeom prst="ellipse">
            <a:avLst/>
          </a:prstGeom>
          <a:solidFill>
            <a:srgbClr val="D83829"/>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p>
        </p:txBody>
      </p:sp>
      <p:sp>
        <p:nvSpPr>
          <p:cNvPr id="212" name="Google Shape;212;p15"/>
          <p:cNvSpPr txBox="1">
            <a:spLocks noGrp="1"/>
          </p:cNvSpPr>
          <p:nvPr>
            <p:ph type="body" idx="3"/>
          </p:nvPr>
        </p:nvSpPr>
        <p:spPr>
          <a:xfrm>
            <a:off x="9800151" y="2251267"/>
            <a:ext cx="1298400" cy="7500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213" name="Google Shape;213;p15"/>
          <p:cNvSpPr/>
          <p:nvPr/>
        </p:nvSpPr>
        <p:spPr>
          <a:xfrm rot="-6640008">
            <a:off x="7266536" y="1710615"/>
            <a:ext cx="1311979" cy="1378336"/>
          </a:xfrm>
          <a:prstGeom prst="ellipse">
            <a:avLst/>
          </a:prstGeom>
          <a:solidFill>
            <a:srgbClr val="E64944"/>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p>
        </p:txBody>
      </p:sp>
      <p:sp>
        <p:nvSpPr>
          <p:cNvPr id="214" name="Google Shape;214;p15"/>
          <p:cNvSpPr txBox="1">
            <a:spLocks noGrp="1"/>
          </p:cNvSpPr>
          <p:nvPr>
            <p:ph type="body" idx="4"/>
          </p:nvPr>
        </p:nvSpPr>
        <p:spPr>
          <a:xfrm>
            <a:off x="7411917" y="3899667"/>
            <a:ext cx="1056000" cy="4308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215" name="Google Shape;215;p15"/>
          <p:cNvSpPr txBox="1">
            <a:spLocks noGrp="1"/>
          </p:cNvSpPr>
          <p:nvPr>
            <p:ph type="body" idx="5"/>
          </p:nvPr>
        </p:nvSpPr>
        <p:spPr>
          <a:xfrm>
            <a:off x="647700" y="2971767"/>
            <a:ext cx="6212800" cy="4924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grpSp>
        <p:nvGrpSpPr>
          <p:cNvPr id="216" name="Google Shape;216;p15"/>
          <p:cNvGrpSpPr/>
          <p:nvPr/>
        </p:nvGrpSpPr>
        <p:grpSpPr>
          <a:xfrm>
            <a:off x="8839288" y="3550011"/>
            <a:ext cx="2795819" cy="2690727"/>
            <a:chOff x="6598644" y="2548466"/>
            <a:chExt cx="2440200" cy="2440200"/>
          </a:xfrm>
        </p:grpSpPr>
        <p:sp>
          <p:nvSpPr>
            <p:cNvPr id="217" name="Google Shape;217;p15"/>
            <p:cNvSpPr/>
            <p:nvPr/>
          </p:nvSpPr>
          <p:spPr>
            <a:xfrm>
              <a:off x="6598644" y="2548466"/>
              <a:ext cx="2440200" cy="2440200"/>
            </a:xfrm>
            <a:prstGeom prst="ellipse">
              <a:avLst/>
            </a:prstGeom>
            <a:solidFill>
              <a:srgbClr val="802017"/>
            </a:solidFill>
            <a:ln>
              <a:noFill/>
            </a:ln>
            <a:effectLst>
              <a:outerShdw blurRad="228600" dist="50800" dir="5400000" algn="tl" rotWithShape="0">
                <a:srgbClr val="000000">
                  <a:alpha val="549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
          <p:nvSpPr>
            <p:cNvPr id="218" name="Google Shape;218;p15"/>
            <p:cNvSpPr txBox="1"/>
            <p:nvPr/>
          </p:nvSpPr>
          <p:spPr>
            <a:xfrm>
              <a:off x="6887400" y="3164775"/>
              <a:ext cx="1862700" cy="116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600" i="1">
                <a:solidFill>
                  <a:srgbClr val="FFFFFF"/>
                </a:solidFill>
                <a:latin typeface="Roboto"/>
                <a:ea typeface="Roboto"/>
                <a:cs typeface="Roboto"/>
                <a:sym typeface="Roboto"/>
              </a:endParaRPr>
            </a:p>
          </p:txBody>
        </p:sp>
      </p:grpSp>
      <p:sp>
        <p:nvSpPr>
          <p:cNvPr id="219" name="Google Shape;219;p15"/>
          <p:cNvSpPr txBox="1">
            <a:spLocks noGrp="1"/>
          </p:cNvSpPr>
          <p:nvPr>
            <p:ph type="body" idx="6"/>
          </p:nvPr>
        </p:nvSpPr>
        <p:spPr>
          <a:xfrm>
            <a:off x="9142800" y="4609867"/>
            <a:ext cx="2177200" cy="11280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220" name="Google Shape;220;p15"/>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rgbClr val="232B50"/>
                </a:solidFill>
                <a:latin typeface="Poppins"/>
                <a:ea typeface="Poppins"/>
                <a:cs typeface="Poppins"/>
                <a:sym typeface="Poppins"/>
              </a:defRPr>
            </a:lvl1pPr>
            <a:lvl2pPr lvl="1" rtl="0">
              <a:buNone/>
              <a:defRPr sz="1200">
                <a:solidFill>
                  <a:srgbClr val="232B50"/>
                </a:solidFill>
                <a:latin typeface="Poppins"/>
                <a:ea typeface="Poppins"/>
                <a:cs typeface="Poppins"/>
                <a:sym typeface="Poppins"/>
              </a:defRPr>
            </a:lvl2pPr>
            <a:lvl3pPr lvl="2" rtl="0">
              <a:buNone/>
              <a:defRPr sz="1200">
                <a:solidFill>
                  <a:srgbClr val="232B50"/>
                </a:solidFill>
                <a:latin typeface="Poppins"/>
                <a:ea typeface="Poppins"/>
                <a:cs typeface="Poppins"/>
                <a:sym typeface="Poppins"/>
              </a:defRPr>
            </a:lvl3pPr>
            <a:lvl4pPr lvl="3" rtl="0">
              <a:buNone/>
              <a:defRPr sz="1200">
                <a:solidFill>
                  <a:srgbClr val="232B50"/>
                </a:solidFill>
                <a:latin typeface="Poppins"/>
                <a:ea typeface="Poppins"/>
                <a:cs typeface="Poppins"/>
                <a:sym typeface="Poppins"/>
              </a:defRPr>
            </a:lvl4pPr>
            <a:lvl5pPr lvl="4" rtl="0">
              <a:buNone/>
              <a:defRPr sz="1200">
                <a:solidFill>
                  <a:srgbClr val="232B50"/>
                </a:solidFill>
                <a:latin typeface="Poppins"/>
                <a:ea typeface="Poppins"/>
                <a:cs typeface="Poppins"/>
                <a:sym typeface="Poppins"/>
              </a:defRPr>
            </a:lvl5pPr>
            <a:lvl6pPr lvl="5" rtl="0">
              <a:buNone/>
              <a:defRPr sz="1200">
                <a:solidFill>
                  <a:srgbClr val="232B50"/>
                </a:solidFill>
                <a:latin typeface="Poppins"/>
                <a:ea typeface="Poppins"/>
                <a:cs typeface="Poppins"/>
                <a:sym typeface="Poppins"/>
              </a:defRPr>
            </a:lvl6pPr>
            <a:lvl7pPr lvl="6" rtl="0">
              <a:buNone/>
              <a:defRPr sz="1200">
                <a:solidFill>
                  <a:srgbClr val="232B50"/>
                </a:solidFill>
                <a:latin typeface="Poppins"/>
                <a:ea typeface="Poppins"/>
                <a:cs typeface="Poppins"/>
                <a:sym typeface="Poppins"/>
              </a:defRPr>
            </a:lvl7pPr>
            <a:lvl8pPr lvl="7" rtl="0">
              <a:buNone/>
              <a:defRPr sz="1200">
                <a:solidFill>
                  <a:srgbClr val="232B50"/>
                </a:solidFill>
                <a:latin typeface="Poppins"/>
                <a:ea typeface="Poppins"/>
                <a:cs typeface="Poppins"/>
                <a:sym typeface="Poppins"/>
              </a:defRPr>
            </a:lvl8pPr>
            <a:lvl9pPr lvl="8" rtl="0">
              <a:buNone/>
              <a:defRPr sz="1200">
                <a:solidFill>
                  <a:srgbClr val="232B50"/>
                </a:solidFill>
                <a:latin typeface="Poppins"/>
                <a:ea typeface="Poppins"/>
                <a:cs typeface="Poppins"/>
                <a:sym typeface="Poppins"/>
              </a:defRPr>
            </a:lvl9pPr>
          </a:lstStyle>
          <a:p>
            <a:fld id="{00000000-1234-1234-1234-123412341234}" type="slidenum">
              <a:rPr lang="fr-FR" smtClean="0"/>
              <a:pPr/>
              <a:t>‹N°›</a:t>
            </a:fld>
            <a:endParaRPr lang="fr-FR"/>
          </a:p>
        </p:txBody>
      </p:sp>
      <p:pic>
        <p:nvPicPr>
          <p:cNvPr id="221" name="Google Shape;221;p15"/>
          <p:cNvPicPr preferRelativeResize="0"/>
          <p:nvPr/>
        </p:nvPicPr>
        <p:blipFill rotWithShape="1">
          <a:blip r:embed="rId2">
            <a:alphaModFix/>
          </a:blip>
          <a:srcRect l="3288" r="3297"/>
          <a:stretch/>
        </p:blipFill>
        <p:spPr>
          <a:xfrm>
            <a:off x="446535" y="6335301"/>
            <a:ext cx="443533" cy="474800"/>
          </a:xfrm>
          <a:prstGeom prst="rect">
            <a:avLst/>
          </a:prstGeom>
          <a:noFill/>
          <a:ln>
            <a:noFill/>
          </a:ln>
        </p:spPr>
      </p:pic>
      <p:sp>
        <p:nvSpPr>
          <p:cNvPr id="222" name="Google Shape;222;p15"/>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223" name="Google Shape;223;p15"/>
          <p:cNvSpPr/>
          <p:nvPr/>
        </p:nvSpPr>
        <p:spPr>
          <a:xfrm>
            <a:off x="8265533" y="2730200"/>
            <a:ext cx="1368000" cy="1368000"/>
          </a:xfrm>
          <a:prstGeom prst="ellipse">
            <a:avLst/>
          </a:prstGeom>
          <a:solidFill>
            <a:srgbClr val="CC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5"/>
          <p:cNvSpPr txBox="1">
            <a:spLocks noGrp="1"/>
          </p:cNvSpPr>
          <p:nvPr>
            <p:ph type="title"/>
          </p:nvPr>
        </p:nvSpPr>
        <p:spPr>
          <a:xfrm>
            <a:off x="3966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5" name="Google Shape;225;p15"/>
          <p:cNvSpPr txBox="1">
            <a:spLocks noGrp="1"/>
          </p:cNvSpPr>
          <p:nvPr>
            <p:ph type="body" idx="7"/>
          </p:nvPr>
        </p:nvSpPr>
        <p:spPr>
          <a:xfrm>
            <a:off x="8447767" y="2907800"/>
            <a:ext cx="978000" cy="863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226" name="Google Shape;226;p15"/>
          <p:cNvSpPr txBox="1">
            <a:spLocks noGrp="1"/>
          </p:cNvSpPr>
          <p:nvPr>
            <p:ph type="body" idx="8"/>
          </p:nvPr>
        </p:nvSpPr>
        <p:spPr>
          <a:xfrm>
            <a:off x="7269867" y="2248167"/>
            <a:ext cx="1298400" cy="361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999028726"/>
      </p:ext>
    </p:extLst>
  </p:cSld>
  <p:clrMapOvr>
    <a:masterClrMapping/>
  </p:clrMapOvr>
  <p:extLst>
    <p:ext uri="{DCECCB84-F9BA-43D5-87BE-67443E8EF086}">
      <p15:sldGuideLst xmlns:p15="http://schemas.microsoft.com/office/powerpoint/2012/main">
        <p15:guide id="1" orient="horz" pos="3105">
          <p15:clr>
            <a:srgbClr val="FA7B17"/>
          </p15:clr>
        </p15:guide>
        <p15:guide id="2" pos="3241">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 zones verticales" type="titleOnly">
  <p:cSld name="3 zones verticales">
    <p:spTree>
      <p:nvGrpSpPr>
        <p:cNvPr id="1" name="Shape 227"/>
        <p:cNvGrpSpPr/>
        <p:nvPr/>
      </p:nvGrpSpPr>
      <p:grpSpPr>
        <a:xfrm>
          <a:off x="0" y="0"/>
          <a:ext cx="0" cy="0"/>
          <a:chOff x="0" y="0"/>
          <a:chExt cx="0" cy="0"/>
        </a:xfrm>
      </p:grpSpPr>
      <p:sp>
        <p:nvSpPr>
          <p:cNvPr id="228" name="Google Shape;228;p16"/>
          <p:cNvSpPr/>
          <p:nvPr/>
        </p:nvSpPr>
        <p:spPr>
          <a:xfrm>
            <a:off x="7056268" y="3215335"/>
            <a:ext cx="5148800" cy="36688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6"/>
          <p:cNvSpPr/>
          <p:nvPr/>
        </p:nvSpPr>
        <p:spPr>
          <a:xfrm>
            <a:off x="7056268" y="0"/>
            <a:ext cx="5148800" cy="32800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6"/>
          <p:cNvSpPr txBox="1"/>
          <p:nvPr/>
        </p:nvSpPr>
        <p:spPr>
          <a:xfrm>
            <a:off x="775367" y="478301"/>
            <a:ext cx="6572400" cy="982216"/>
          </a:xfrm>
          <a:prstGeom prst="rect">
            <a:avLst/>
          </a:prstGeom>
          <a:noFill/>
          <a:ln>
            <a:noFill/>
          </a:ln>
        </p:spPr>
        <p:txBody>
          <a:bodyPr spcFirstLastPara="1" wrap="square" lIns="121900" tIns="121900" rIns="121900" bIns="121900" anchor="t" anchorCtr="0">
            <a:spAutoFit/>
          </a:bodyPr>
          <a:lstStyle/>
          <a:p>
            <a:pPr marL="0" lvl="0" indent="0" algn="l" rtl="0">
              <a:lnSpc>
                <a:spcPct val="150000"/>
              </a:lnSpc>
              <a:spcBef>
                <a:spcPts val="0"/>
              </a:spcBef>
              <a:spcAft>
                <a:spcPts val="1867"/>
              </a:spcAft>
              <a:buNone/>
            </a:pPr>
            <a:endParaRPr sz="2133" b="1"/>
          </a:p>
        </p:txBody>
      </p:sp>
      <p:sp>
        <p:nvSpPr>
          <p:cNvPr id="231" name="Google Shape;231;p16"/>
          <p:cNvSpPr txBox="1">
            <a:spLocks noGrp="1"/>
          </p:cNvSpPr>
          <p:nvPr>
            <p:ph type="body" idx="1"/>
          </p:nvPr>
        </p:nvSpPr>
        <p:spPr>
          <a:xfrm>
            <a:off x="647700" y="1092200"/>
            <a:ext cx="6212800" cy="49888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232" name="Google Shape;232;p16"/>
          <p:cNvSpPr txBox="1">
            <a:spLocks noGrp="1"/>
          </p:cNvSpPr>
          <p:nvPr>
            <p:ph type="body" idx="2"/>
          </p:nvPr>
        </p:nvSpPr>
        <p:spPr>
          <a:xfrm>
            <a:off x="7301967" y="1092200"/>
            <a:ext cx="4483600" cy="20324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233" name="Google Shape;233;p16"/>
          <p:cNvSpPr txBox="1">
            <a:spLocks noGrp="1"/>
          </p:cNvSpPr>
          <p:nvPr>
            <p:ph type="body" idx="3"/>
          </p:nvPr>
        </p:nvSpPr>
        <p:spPr>
          <a:xfrm>
            <a:off x="7301967" y="3472700"/>
            <a:ext cx="4483600" cy="26084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234" name="Google Shape;234;p16"/>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chemeClr val="lt1"/>
                </a:solidFill>
                <a:latin typeface="Poppins"/>
                <a:ea typeface="Poppins"/>
                <a:cs typeface="Poppins"/>
                <a:sym typeface="Poppins"/>
              </a:defRPr>
            </a:lvl1pPr>
            <a:lvl2pPr lvl="1" rtl="0">
              <a:buNone/>
              <a:defRPr sz="1200">
                <a:solidFill>
                  <a:schemeClr val="lt1"/>
                </a:solidFill>
                <a:latin typeface="Poppins"/>
                <a:ea typeface="Poppins"/>
                <a:cs typeface="Poppins"/>
                <a:sym typeface="Poppins"/>
              </a:defRPr>
            </a:lvl2pPr>
            <a:lvl3pPr lvl="2" rtl="0">
              <a:buNone/>
              <a:defRPr sz="1200">
                <a:solidFill>
                  <a:schemeClr val="lt1"/>
                </a:solidFill>
                <a:latin typeface="Poppins"/>
                <a:ea typeface="Poppins"/>
                <a:cs typeface="Poppins"/>
                <a:sym typeface="Poppins"/>
              </a:defRPr>
            </a:lvl3pPr>
            <a:lvl4pPr lvl="3" rtl="0">
              <a:buNone/>
              <a:defRPr sz="1200">
                <a:solidFill>
                  <a:schemeClr val="lt1"/>
                </a:solidFill>
                <a:latin typeface="Poppins"/>
                <a:ea typeface="Poppins"/>
                <a:cs typeface="Poppins"/>
                <a:sym typeface="Poppins"/>
              </a:defRPr>
            </a:lvl4pPr>
            <a:lvl5pPr lvl="4" rtl="0">
              <a:buNone/>
              <a:defRPr sz="1200">
                <a:solidFill>
                  <a:schemeClr val="lt1"/>
                </a:solidFill>
                <a:latin typeface="Poppins"/>
                <a:ea typeface="Poppins"/>
                <a:cs typeface="Poppins"/>
                <a:sym typeface="Poppins"/>
              </a:defRPr>
            </a:lvl5pPr>
            <a:lvl6pPr lvl="5" rtl="0">
              <a:buNone/>
              <a:defRPr sz="1200">
                <a:solidFill>
                  <a:schemeClr val="lt1"/>
                </a:solidFill>
                <a:latin typeface="Poppins"/>
                <a:ea typeface="Poppins"/>
                <a:cs typeface="Poppins"/>
                <a:sym typeface="Poppins"/>
              </a:defRPr>
            </a:lvl6pPr>
            <a:lvl7pPr lvl="6" rtl="0">
              <a:buNone/>
              <a:defRPr sz="1200">
                <a:solidFill>
                  <a:schemeClr val="lt1"/>
                </a:solidFill>
                <a:latin typeface="Poppins"/>
                <a:ea typeface="Poppins"/>
                <a:cs typeface="Poppins"/>
                <a:sym typeface="Poppins"/>
              </a:defRPr>
            </a:lvl7pPr>
            <a:lvl8pPr lvl="7" rtl="0">
              <a:buNone/>
              <a:defRPr sz="1200">
                <a:solidFill>
                  <a:schemeClr val="lt1"/>
                </a:solidFill>
                <a:latin typeface="Poppins"/>
                <a:ea typeface="Poppins"/>
                <a:cs typeface="Poppins"/>
                <a:sym typeface="Poppins"/>
              </a:defRPr>
            </a:lvl8pPr>
            <a:lvl9pPr lvl="8" rtl="0">
              <a:buNone/>
              <a:defRPr sz="1200">
                <a:solidFill>
                  <a:schemeClr val="lt1"/>
                </a:solidFill>
                <a:latin typeface="Poppins"/>
                <a:ea typeface="Poppins"/>
                <a:cs typeface="Poppins"/>
                <a:sym typeface="Poppins"/>
              </a:defRPr>
            </a:lvl9pPr>
          </a:lstStyle>
          <a:p>
            <a:fld id="{00000000-1234-1234-1234-123412341234}" type="slidenum">
              <a:rPr lang="fr-FR" smtClean="0"/>
              <a:pPr/>
              <a:t>‹N°›</a:t>
            </a:fld>
            <a:endParaRPr lang="fr-FR"/>
          </a:p>
        </p:txBody>
      </p:sp>
      <p:pic>
        <p:nvPicPr>
          <p:cNvPr id="235" name="Google Shape;235;p16"/>
          <p:cNvPicPr preferRelativeResize="0"/>
          <p:nvPr/>
        </p:nvPicPr>
        <p:blipFill rotWithShape="1">
          <a:blip r:embed="rId2">
            <a:alphaModFix/>
          </a:blip>
          <a:srcRect l="3288" r="3297"/>
          <a:stretch/>
        </p:blipFill>
        <p:spPr>
          <a:xfrm>
            <a:off x="446535" y="6335301"/>
            <a:ext cx="443533" cy="474800"/>
          </a:xfrm>
          <a:prstGeom prst="rect">
            <a:avLst/>
          </a:prstGeom>
          <a:noFill/>
          <a:ln>
            <a:noFill/>
          </a:ln>
        </p:spPr>
      </p:pic>
      <p:sp>
        <p:nvSpPr>
          <p:cNvPr id="236" name="Google Shape;236;p16"/>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rgbClr val="232B50"/>
                </a:solidFill>
                <a:latin typeface="Poppins"/>
                <a:ea typeface="Poppins"/>
                <a:cs typeface="Poppins"/>
                <a:sym typeface="Poppins"/>
              </a:rPr>
              <a:t>Votre réussite, notre engagement.</a:t>
            </a:r>
            <a:endParaRPr sz="1333">
              <a:solidFill>
                <a:srgbClr val="232B50"/>
              </a:solidFill>
              <a:latin typeface="Poppins"/>
              <a:ea typeface="Poppins"/>
              <a:cs typeface="Poppins"/>
              <a:sym typeface="Poppins"/>
            </a:endParaRPr>
          </a:p>
        </p:txBody>
      </p:sp>
      <p:sp>
        <p:nvSpPr>
          <p:cNvPr id="237" name="Google Shape;237;p16"/>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8716302"/>
      </p:ext>
    </p:extLst>
  </p:cSld>
  <p:clrMapOvr>
    <a:masterClrMapping/>
  </p:clrMapOvr>
  <p:extLst>
    <p:ext uri="{DCECCB84-F9BA-43D5-87BE-67443E8EF086}">
      <p15:sldGuideLst xmlns:p15="http://schemas.microsoft.com/office/powerpoint/2012/main">
        <p15:guide id="1" orient="horz" pos="2873">
          <p15:clr>
            <a:srgbClr val="FA7B17"/>
          </p15:clr>
        </p15:guide>
        <p15:guide id="2" pos="5568">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 zones verticales avec image">
  <p:cSld name="3 zones verticales avec image">
    <p:spTree>
      <p:nvGrpSpPr>
        <p:cNvPr id="1" name="Shape 238"/>
        <p:cNvGrpSpPr/>
        <p:nvPr/>
      </p:nvGrpSpPr>
      <p:grpSpPr>
        <a:xfrm>
          <a:off x="0" y="0"/>
          <a:ext cx="0" cy="0"/>
          <a:chOff x="0" y="0"/>
          <a:chExt cx="0" cy="0"/>
        </a:xfrm>
      </p:grpSpPr>
      <p:sp>
        <p:nvSpPr>
          <p:cNvPr id="239" name="Google Shape;239;p17"/>
          <p:cNvSpPr/>
          <p:nvPr/>
        </p:nvSpPr>
        <p:spPr>
          <a:xfrm>
            <a:off x="-21352" y="3664819"/>
            <a:ext cx="12192000" cy="32144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7"/>
          <p:cNvSpPr/>
          <p:nvPr/>
        </p:nvSpPr>
        <p:spPr>
          <a:xfrm>
            <a:off x="7054800" y="0"/>
            <a:ext cx="5148800" cy="68792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7"/>
          <p:cNvSpPr txBox="1">
            <a:spLocks noGrp="1"/>
          </p:cNvSpPr>
          <p:nvPr>
            <p:ph type="sldNum" idx="12"/>
          </p:nvPr>
        </p:nvSpPr>
        <p:spPr>
          <a:xfrm>
            <a:off x="6200245" y="6354123"/>
            <a:ext cx="731600" cy="369302"/>
          </a:xfrm>
          <a:prstGeom prst="rect">
            <a:avLst/>
          </a:prstGeom>
        </p:spPr>
        <p:txBody>
          <a:bodyPr spcFirstLastPara="1" wrap="square" lIns="91425" tIns="91425" rIns="91425" bIns="91425" anchor="t" anchorCtr="0">
            <a:spAutoFit/>
          </a:bodyPr>
          <a:lstStyle>
            <a:lvl1pPr lvl="0" rtl="0">
              <a:buNone/>
              <a:defRPr sz="1200">
                <a:solidFill>
                  <a:schemeClr val="lt1"/>
                </a:solidFill>
                <a:latin typeface="Poppins"/>
                <a:ea typeface="Poppins"/>
                <a:cs typeface="Poppins"/>
                <a:sym typeface="Poppins"/>
              </a:defRPr>
            </a:lvl1pPr>
            <a:lvl2pPr lvl="1" rtl="0">
              <a:buNone/>
              <a:defRPr sz="1200">
                <a:solidFill>
                  <a:schemeClr val="lt1"/>
                </a:solidFill>
                <a:latin typeface="Poppins"/>
                <a:ea typeface="Poppins"/>
                <a:cs typeface="Poppins"/>
                <a:sym typeface="Poppins"/>
              </a:defRPr>
            </a:lvl2pPr>
            <a:lvl3pPr lvl="2" rtl="0">
              <a:buNone/>
              <a:defRPr sz="1200">
                <a:solidFill>
                  <a:schemeClr val="lt1"/>
                </a:solidFill>
                <a:latin typeface="Poppins"/>
                <a:ea typeface="Poppins"/>
                <a:cs typeface="Poppins"/>
                <a:sym typeface="Poppins"/>
              </a:defRPr>
            </a:lvl3pPr>
            <a:lvl4pPr lvl="3" rtl="0">
              <a:buNone/>
              <a:defRPr sz="1200">
                <a:solidFill>
                  <a:schemeClr val="lt1"/>
                </a:solidFill>
                <a:latin typeface="Poppins"/>
                <a:ea typeface="Poppins"/>
                <a:cs typeface="Poppins"/>
                <a:sym typeface="Poppins"/>
              </a:defRPr>
            </a:lvl4pPr>
            <a:lvl5pPr lvl="4" rtl="0">
              <a:buNone/>
              <a:defRPr sz="1200">
                <a:solidFill>
                  <a:schemeClr val="lt1"/>
                </a:solidFill>
                <a:latin typeface="Poppins"/>
                <a:ea typeface="Poppins"/>
                <a:cs typeface="Poppins"/>
                <a:sym typeface="Poppins"/>
              </a:defRPr>
            </a:lvl5pPr>
            <a:lvl6pPr lvl="5" rtl="0">
              <a:buNone/>
              <a:defRPr sz="1200">
                <a:solidFill>
                  <a:schemeClr val="lt1"/>
                </a:solidFill>
                <a:latin typeface="Poppins"/>
                <a:ea typeface="Poppins"/>
                <a:cs typeface="Poppins"/>
                <a:sym typeface="Poppins"/>
              </a:defRPr>
            </a:lvl6pPr>
            <a:lvl7pPr lvl="6" rtl="0">
              <a:buNone/>
              <a:defRPr sz="1200">
                <a:solidFill>
                  <a:schemeClr val="lt1"/>
                </a:solidFill>
                <a:latin typeface="Poppins"/>
                <a:ea typeface="Poppins"/>
                <a:cs typeface="Poppins"/>
                <a:sym typeface="Poppins"/>
              </a:defRPr>
            </a:lvl7pPr>
            <a:lvl8pPr lvl="7" rtl="0">
              <a:buNone/>
              <a:defRPr sz="1200">
                <a:solidFill>
                  <a:schemeClr val="lt1"/>
                </a:solidFill>
                <a:latin typeface="Poppins"/>
                <a:ea typeface="Poppins"/>
                <a:cs typeface="Poppins"/>
                <a:sym typeface="Poppins"/>
              </a:defRPr>
            </a:lvl8pPr>
            <a:lvl9pPr lvl="8" rtl="0">
              <a:buNone/>
              <a:defRPr sz="1200">
                <a:solidFill>
                  <a:schemeClr val="lt1"/>
                </a:solidFill>
                <a:latin typeface="Poppins"/>
                <a:ea typeface="Poppins"/>
                <a:cs typeface="Poppins"/>
                <a:sym typeface="Poppins"/>
              </a:defRPr>
            </a:lvl9pPr>
          </a:lstStyle>
          <a:p>
            <a:fld id="{00000000-1234-1234-1234-123412341234}" type="slidenum">
              <a:rPr lang="fr-FR" smtClean="0"/>
              <a:pPr/>
              <a:t>‹N°›</a:t>
            </a:fld>
            <a:endParaRPr lang="fr-FR"/>
          </a:p>
        </p:txBody>
      </p:sp>
      <p:pic>
        <p:nvPicPr>
          <p:cNvPr id="242" name="Google Shape;242;p17"/>
          <p:cNvPicPr preferRelativeResize="0"/>
          <p:nvPr/>
        </p:nvPicPr>
        <p:blipFill>
          <a:blip r:embed="rId2">
            <a:alphaModFix/>
          </a:blip>
          <a:stretch>
            <a:fillRect/>
          </a:stretch>
        </p:blipFill>
        <p:spPr>
          <a:xfrm>
            <a:off x="7133646" y="4168049"/>
            <a:ext cx="4983924" cy="2711001"/>
          </a:xfrm>
          <a:prstGeom prst="rect">
            <a:avLst/>
          </a:prstGeom>
          <a:noFill/>
          <a:ln>
            <a:noFill/>
          </a:ln>
        </p:spPr>
      </p:pic>
      <p:sp>
        <p:nvSpPr>
          <p:cNvPr id="243" name="Google Shape;243;p17"/>
          <p:cNvSpPr txBox="1">
            <a:spLocks noGrp="1"/>
          </p:cNvSpPr>
          <p:nvPr>
            <p:ph type="body" idx="1"/>
          </p:nvPr>
        </p:nvSpPr>
        <p:spPr>
          <a:xfrm>
            <a:off x="647700" y="1092200"/>
            <a:ext cx="6212800" cy="23504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just"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244" name="Google Shape;244;p17"/>
          <p:cNvSpPr txBox="1">
            <a:spLocks noGrp="1"/>
          </p:cNvSpPr>
          <p:nvPr>
            <p:ph type="body" idx="2"/>
          </p:nvPr>
        </p:nvSpPr>
        <p:spPr>
          <a:xfrm>
            <a:off x="647700" y="3918767"/>
            <a:ext cx="6208800" cy="21624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pic>
        <p:nvPicPr>
          <p:cNvPr id="245" name="Google Shape;245;p17"/>
          <p:cNvPicPr preferRelativeResize="0"/>
          <p:nvPr/>
        </p:nvPicPr>
        <p:blipFill rotWithShape="1">
          <a:blip r:embed="rId3">
            <a:alphaModFix/>
          </a:blip>
          <a:srcRect l="3288" r="3297"/>
          <a:stretch/>
        </p:blipFill>
        <p:spPr>
          <a:xfrm>
            <a:off x="446535" y="6335301"/>
            <a:ext cx="443533" cy="474800"/>
          </a:xfrm>
          <a:prstGeom prst="rect">
            <a:avLst/>
          </a:prstGeom>
          <a:noFill/>
          <a:ln>
            <a:noFill/>
          </a:ln>
        </p:spPr>
      </p:pic>
      <p:sp>
        <p:nvSpPr>
          <p:cNvPr id="246" name="Google Shape;246;p17"/>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247" name="Google Shape;247;p17"/>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8" name="Google Shape;248;p17"/>
          <p:cNvSpPr txBox="1">
            <a:spLocks noGrp="1"/>
          </p:cNvSpPr>
          <p:nvPr>
            <p:ph type="body" idx="3"/>
          </p:nvPr>
        </p:nvSpPr>
        <p:spPr>
          <a:xfrm>
            <a:off x="7286933" y="1092200"/>
            <a:ext cx="4488000" cy="30760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194696588"/>
      </p:ext>
    </p:extLst>
  </p:cSld>
  <p:clrMapOvr>
    <a:masterClrMapping/>
  </p:clrMapOvr>
  <p:extLst>
    <p:ext uri="{DCECCB84-F9BA-43D5-87BE-67443E8EF086}">
      <p15:sldGuideLst xmlns:p15="http://schemas.microsoft.com/office/powerpoint/2012/main">
        <p15:guide id="1" orient="horz" pos="2873">
          <p15:clr>
            <a:srgbClr val="FA7B17"/>
          </p15:clr>
        </p15:guide>
        <p15:guide id="2" pos="5568">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AEC619A-E440-488E-5BC1-390D4A9D34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3684" y="12425"/>
            <a:ext cx="2528316" cy="1520952"/>
          </a:xfrm>
          <a:prstGeom prst="rect">
            <a:avLst/>
          </a:prstGeom>
        </p:spPr>
      </p:pic>
      <p:sp>
        <p:nvSpPr>
          <p:cNvPr id="2" name="Titre 1">
            <a:extLst>
              <a:ext uri="{FF2B5EF4-FFF2-40B4-BE49-F238E27FC236}">
                <a16:creationId xmlns:a16="http://schemas.microsoft.com/office/drawing/2014/main" id="{080E7A56-A0FC-2260-BA3F-767520B28363}"/>
              </a:ext>
            </a:extLst>
          </p:cNvPr>
          <p:cNvSpPr>
            <a:spLocks noGrp="1"/>
          </p:cNvSpPr>
          <p:nvPr>
            <p:ph type="title"/>
          </p:nvPr>
        </p:nvSpPr>
        <p:spPr>
          <a:xfrm>
            <a:off x="1210672" y="431075"/>
            <a:ext cx="10515600" cy="995477"/>
          </a:xfrm>
        </p:spPr>
        <p:txBody>
          <a:bodyPr anchor="b">
            <a:normAutofit/>
          </a:bodyPr>
          <a:lstStyle>
            <a:lvl1pPr>
              <a:defRPr sz="4800">
                <a:solidFill>
                  <a:srgbClr val="1D2E58"/>
                </a:solidFill>
                <a:latin typeface="Gadugi" panose="020B0502040204020203" pitchFamily="34" charset="0"/>
                <a:ea typeface="Gadugi" panose="020B0502040204020203" pitchFamily="34" charset="0"/>
              </a:defRPr>
            </a:lvl1pPr>
          </a:lstStyle>
          <a:p>
            <a:r>
              <a:rPr lang="fr-FR" dirty="0"/>
              <a:t>Modifiez le style du titre</a:t>
            </a:r>
          </a:p>
        </p:txBody>
      </p:sp>
      <p:sp>
        <p:nvSpPr>
          <p:cNvPr id="3" name="Espace réservé du texte 2">
            <a:extLst>
              <a:ext uri="{FF2B5EF4-FFF2-40B4-BE49-F238E27FC236}">
                <a16:creationId xmlns:a16="http://schemas.microsoft.com/office/drawing/2014/main" id="{3D494641-9E76-09FA-8872-324755CF9DCB}"/>
              </a:ext>
            </a:extLst>
          </p:cNvPr>
          <p:cNvSpPr>
            <a:spLocks noGrp="1"/>
          </p:cNvSpPr>
          <p:nvPr>
            <p:ph type="body" idx="1"/>
          </p:nvPr>
        </p:nvSpPr>
        <p:spPr>
          <a:xfrm>
            <a:off x="1210672" y="1589649"/>
            <a:ext cx="10515600" cy="4500001"/>
          </a:xfrm>
        </p:spPr>
        <p:txBody>
          <a:bodyPr/>
          <a:lstStyle>
            <a:lvl1pPr marL="0" indent="0">
              <a:buNone/>
              <a:defRPr sz="2400">
                <a:solidFill>
                  <a:srgbClr val="1D2E58"/>
                </a:solidFill>
                <a:latin typeface="Gadugi" panose="020B0502040204020203" pitchFamily="34" charset="0"/>
                <a:ea typeface="Gadug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4" name="Espace réservé de la date 3">
            <a:extLst>
              <a:ext uri="{FF2B5EF4-FFF2-40B4-BE49-F238E27FC236}">
                <a16:creationId xmlns:a16="http://schemas.microsoft.com/office/drawing/2014/main" id="{E5B43318-8596-F396-344A-ACF2AF4E9E23}"/>
              </a:ext>
            </a:extLst>
          </p:cNvPr>
          <p:cNvSpPr>
            <a:spLocks noGrp="1"/>
          </p:cNvSpPr>
          <p:nvPr>
            <p:ph type="dt" sz="half" idx="10"/>
          </p:nvPr>
        </p:nvSpPr>
        <p:spPr/>
        <p:txBody>
          <a:bodyPr/>
          <a:lstStyle>
            <a:lvl1pPr>
              <a:defRPr>
                <a:solidFill>
                  <a:srgbClr val="3AB894"/>
                </a:solidFill>
                <a:latin typeface="Gadugi" panose="020B0502040204020203" pitchFamily="34" charset="0"/>
                <a:ea typeface="Gadugi" panose="020B0502040204020203" pitchFamily="34" charset="0"/>
              </a:defRPr>
            </a:lvl1pPr>
          </a:lstStyle>
          <a:p>
            <a:fld id="{9A6A81E1-803F-4A76-8079-35D9C2C7E6B2}" type="datetimeFigureOut">
              <a:rPr lang="fr-FR" smtClean="0"/>
              <a:pPr/>
              <a:t>20/09/2023</a:t>
            </a:fld>
            <a:endParaRPr lang="fr-FR"/>
          </a:p>
        </p:txBody>
      </p:sp>
      <p:sp>
        <p:nvSpPr>
          <p:cNvPr id="5" name="Espace réservé du pied de page 4">
            <a:extLst>
              <a:ext uri="{FF2B5EF4-FFF2-40B4-BE49-F238E27FC236}">
                <a16:creationId xmlns:a16="http://schemas.microsoft.com/office/drawing/2014/main" id="{B9D85C77-70B3-AE97-BC81-EC3401A4696B}"/>
              </a:ext>
            </a:extLst>
          </p:cNvPr>
          <p:cNvSpPr>
            <a:spLocks noGrp="1"/>
          </p:cNvSpPr>
          <p:nvPr>
            <p:ph type="ftr" sz="quarter" idx="11"/>
          </p:nvPr>
        </p:nvSpPr>
        <p:spPr/>
        <p:txBody>
          <a:bodyPr/>
          <a:lstStyle>
            <a:lvl1pPr>
              <a:defRPr>
                <a:solidFill>
                  <a:srgbClr val="1D2E58"/>
                </a:solidFill>
                <a:latin typeface="Gadugi" panose="020B0502040204020203" pitchFamily="34" charset="0"/>
                <a:ea typeface="Gadugi" panose="020B0502040204020203" pitchFamily="34" charset="0"/>
              </a:defRPr>
            </a:lvl1pPr>
          </a:lstStyle>
          <a:p>
            <a:endParaRPr lang="fr-FR"/>
          </a:p>
        </p:txBody>
      </p:sp>
      <p:sp>
        <p:nvSpPr>
          <p:cNvPr id="6" name="Espace réservé du numéro de diapositive 5">
            <a:extLst>
              <a:ext uri="{FF2B5EF4-FFF2-40B4-BE49-F238E27FC236}">
                <a16:creationId xmlns:a16="http://schemas.microsoft.com/office/drawing/2014/main" id="{0A8B8759-5B6D-C09D-094B-B6FC849552E8}"/>
              </a:ext>
            </a:extLst>
          </p:cNvPr>
          <p:cNvSpPr>
            <a:spLocks noGrp="1"/>
          </p:cNvSpPr>
          <p:nvPr>
            <p:ph type="sldNum" sz="quarter" idx="12"/>
          </p:nvPr>
        </p:nvSpPr>
        <p:spPr/>
        <p:txBody>
          <a:bodyPr/>
          <a:lstStyle>
            <a:lvl1pPr>
              <a:defRPr>
                <a:solidFill>
                  <a:srgbClr val="3AB894"/>
                </a:solidFill>
                <a:latin typeface="Gadugi" panose="020B0502040204020203" pitchFamily="34" charset="0"/>
                <a:ea typeface="Gadugi" panose="020B0502040204020203" pitchFamily="34" charset="0"/>
              </a:defRPr>
            </a:lvl1pPr>
          </a:lstStyle>
          <a:p>
            <a:fld id="{E11C3B12-AB67-4FA6-A46D-8415232B9398}" type="slidenum">
              <a:rPr lang="fr-FR" smtClean="0"/>
              <a:pPr/>
              <a:t>‹N°›</a:t>
            </a:fld>
            <a:endParaRPr lang="fr-FR"/>
          </a:p>
        </p:txBody>
      </p:sp>
      <p:sp>
        <p:nvSpPr>
          <p:cNvPr id="9" name="Rectangle 8">
            <a:extLst>
              <a:ext uri="{FF2B5EF4-FFF2-40B4-BE49-F238E27FC236}">
                <a16:creationId xmlns:a16="http://schemas.microsoft.com/office/drawing/2014/main" id="{A8EA3FF5-C29C-23BA-668C-74EC627C7098}"/>
              </a:ext>
            </a:extLst>
          </p:cNvPr>
          <p:cNvSpPr/>
          <p:nvPr userDrawn="1"/>
        </p:nvSpPr>
        <p:spPr>
          <a:xfrm>
            <a:off x="604911" y="431075"/>
            <a:ext cx="45719" cy="5758710"/>
          </a:xfrm>
          <a:prstGeom prst="rect">
            <a:avLst/>
          </a:prstGeom>
          <a:solidFill>
            <a:srgbClr val="3AB894"/>
          </a:solidFill>
          <a:ln>
            <a:solidFill>
              <a:srgbClr val="3AB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6365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 Etapes">
  <p:cSld name="3 Etapes">
    <p:spTree>
      <p:nvGrpSpPr>
        <p:cNvPr id="1" name="Shape 249"/>
        <p:cNvGrpSpPr/>
        <p:nvPr/>
      </p:nvGrpSpPr>
      <p:grpSpPr>
        <a:xfrm>
          <a:off x="0" y="0"/>
          <a:ext cx="0" cy="0"/>
          <a:chOff x="0" y="0"/>
          <a:chExt cx="0" cy="0"/>
        </a:xfrm>
      </p:grpSpPr>
      <p:sp>
        <p:nvSpPr>
          <p:cNvPr id="250" name="Google Shape;250;p18"/>
          <p:cNvSpPr/>
          <p:nvPr/>
        </p:nvSpPr>
        <p:spPr>
          <a:xfrm>
            <a:off x="7051333" y="0"/>
            <a:ext cx="5160400" cy="68580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8"/>
          <p:cNvSpPr/>
          <p:nvPr/>
        </p:nvSpPr>
        <p:spPr>
          <a:xfrm>
            <a:off x="3009200" y="4018600"/>
            <a:ext cx="5742800" cy="2839600"/>
          </a:xfrm>
          <a:prstGeom prst="rect">
            <a:avLst/>
          </a:prstGeom>
          <a:solidFill>
            <a:srgbClr val="9A1920"/>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8"/>
          <p:cNvSpPr/>
          <p:nvPr/>
        </p:nvSpPr>
        <p:spPr>
          <a:xfrm>
            <a:off x="0" y="1669233"/>
            <a:ext cx="12218000" cy="23440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53" name="Google Shape;253;p18"/>
          <p:cNvPicPr preferRelativeResize="0"/>
          <p:nvPr/>
        </p:nvPicPr>
        <p:blipFill>
          <a:blip r:embed="rId2">
            <a:alphaModFix/>
          </a:blip>
          <a:stretch>
            <a:fillRect/>
          </a:stretch>
        </p:blipFill>
        <p:spPr>
          <a:xfrm>
            <a:off x="453570" y="4583283"/>
            <a:ext cx="2153732" cy="1549051"/>
          </a:xfrm>
          <a:prstGeom prst="rect">
            <a:avLst/>
          </a:prstGeom>
          <a:noFill/>
          <a:ln>
            <a:noFill/>
          </a:ln>
        </p:spPr>
      </p:pic>
      <p:grpSp>
        <p:nvGrpSpPr>
          <p:cNvPr id="254" name="Google Shape;254;p18"/>
          <p:cNvGrpSpPr/>
          <p:nvPr/>
        </p:nvGrpSpPr>
        <p:grpSpPr>
          <a:xfrm>
            <a:off x="3000580" y="1804763"/>
            <a:ext cx="1891112" cy="1373100"/>
            <a:chOff x="2250435" y="1353572"/>
            <a:chExt cx="1418334" cy="1029825"/>
          </a:xfrm>
        </p:grpSpPr>
        <p:cxnSp>
          <p:nvCxnSpPr>
            <p:cNvPr id="255" name="Google Shape;255;p18"/>
            <p:cNvCxnSpPr/>
            <p:nvPr/>
          </p:nvCxnSpPr>
          <p:spPr>
            <a:xfrm>
              <a:off x="2930892" y="1474969"/>
              <a:ext cx="718500" cy="741900"/>
            </a:xfrm>
            <a:prstGeom prst="straightConnector1">
              <a:avLst/>
            </a:prstGeom>
            <a:noFill/>
            <a:ln w="9525" cap="flat" cmpd="sng">
              <a:solidFill>
                <a:srgbClr val="FFFFFF"/>
              </a:solidFill>
              <a:prstDash val="solid"/>
              <a:round/>
              <a:headEnd type="none" w="sm" len="sm"/>
              <a:tailEnd type="none" w="sm" len="sm"/>
            </a:ln>
          </p:spPr>
        </p:cxnSp>
        <p:sp>
          <p:nvSpPr>
            <p:cNvPr id="256" name="Google Shape;256;p18"/>
            <p:cNvSpPr/>
            <p:nvPr/>
          </p:nvSpPr>
          <p:spPr>
            <a:xfrm flipH="1">
              <a:off x="2250435" y="2086173"/>
              <a:ext cx="1418100" cy="143400"/>
            </a:xfrm>
            <a:prstGeom prst="parallelogram">
              <a:avLst>
                <a:gd name="adj" fmla="val 96952"/>
              </a:avLst>
            </a:prstGeom>
            <a:solidFill>
              <a:srgbClr val="9A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257" name="Google Shape;257;p18"/>
            <p:cNvSpPr/>
            <p:nvPr/>
          </p:nvSpPr>
          <p:spPr>
            <a:xfrm>
              <a:off x="2250669" y="2239997"/>
              <a:ext cx="1418100" cy="143400"/>
            </a:xfrm>
            <a:prstGeom prst="parallelogram">
              <a:avLst>
                <a:gd name="adj" fmla="val 96952"/>
              </a:avLst>
            </a:prstGeom>
            <a:solidFill>
              <a:srgbClr val="9A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8"/>
            <p:cNvSpPr txBox="1"/>
            <p:nvPr/>
          </p:nvSpPr>
          <p:spPr>
            <a:xfrm>
              <a:off x="2350695"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1</a:t>
              </a:r>
              <a:endParaRPr sz="1333" b="1">
                <a:solidFill>
                  <a:srgbClr val="FFFFFF"/>
                </a:solidFill>
                <a:latin typeface="Barlow"/>
                <a:ea typeface="Barlow"/>
                <a:cs typeface="Barlow"/>
                <a:sym typeface="Barlow"/>
              </a:endParaRPr>
            </a:p>
          </p:txBody>
        </p:sp>
      </p:grpSp>
      <p:grpSp>
        <p:nvGrpSpPr>
          <p:cNvPr id="259" name="Google Shape;259;p18"/>
          <p:cNvGrpSpPr/>
          <p:nvPr/>
        </p:nvGrpSpPr>
        <p:grpSpPr>
          <a:xfrm>
            <a:off x="6261616" y="1804763"/>
            <a:ext cx="1891112" cy="1370692"/>
            <a:chOff x="3861717" y="1353572"/>
            <a:chExt cx="1418334" cy="1028019"/>
          </a:xfrm>
        </p:grpSpPr>
        <p:cxnSp>
          <p:nvCxnSpPr>
            <p:cNvPr id="260" name="Google Shape;260;p18"/>
            <p:cNvCxnSpPr/>
            <p:nvPr/>
          </p:nvCxnSpPr>
          <p:spPr>
            <a:xfrm>
              <a:off x="4542174" y="1473163"/>
              <a:ext cx="718500" cy="741900"/>
            </a:xfrm>
            <a:prstGeom prst="straightConnector1">
              <a:avLst/>
            </a:prstGeom>
            <a:noFill/>
            <a:ln w="9525" cap="flat" cmpd="sng">
              <a:solidFill>
                <a:srgbClr val="FFFFFF"/>
              </a:solidFill>
              <a:prstDash val="solid"/>
              <a:round/>
              <a:headEnd type="none" w="sm" len="sm"/>
              <a:tailEnd type="none" w="sm" len="sm"/>
            </a:ln>
          </p:spPr>
        </p:cxnSp>
        <p:sp>
          <p:nvSpPr>
            <p:cNvPr id="261" name="Google Shape;261;p18"/>
            <p:cNvSpPr/>
            <p:nvPr/>
          </p:nvSpPr>
          <p:spPr>
            <a:xfrm flipH="1">
              <a:off x="3861717" y="2084367"/>
              <a:ext cx="1418100" cy="143400"/>
            </a:xfrm>
            <a:prstGeom prst="parallelogram">
              <a:avLst>
                <a:gd name="adj" fmla="val 96952"/>
              </a:avLst>
            </a:prstGeom>
            <a:solidFill>
              <a:srgbClr val="E6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262" name="Google Shape;262;p18"/>
            <p:cNvSpPr/>
            <p:nvPr/>
          </p:nvSpPr>
          <p:spPr>
            <a:xfrm>
              <a:off x="3861951" y="2238192"/>
              <a:ext cx="1418100" cy="143400"/>
            </a:xfrm>
            <a:prstGeom prst="parallelogram">
              <a:avLst>
                <a:gd name="adj" fmla="val 96952"/>
              </a:avLst>
            </a:prstGeom>
            <a:solidFill>
              <a:srgbClr val="E6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8"/>
            <p:cNvSpPr txBox="1"/>
            <p:nvPr/>
          </p:nvSpPr>
          <p:spPr>
            <a:xfrm>
              <a:off x="3958385"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2</a:t>
              </a:r>
              <a:endParaRPr sz="1333" b="1">
                <a:solidFill>
                  <a:srgbClr val="FFFFFF"/>
                </a:solidFill>
                <a:latin typeface="Barlow"/>
                <a:ea typeface="Barlow"/>
                <a:cs typeface="Barlow"/>
                <a:sym typeface="Barlow"/>
              </a:endParaRPr>
            </a:p>
          </p:txBody>
        </p:sp>
      </p:grpSp>
      <p:grpSp>
        <p:nvGrpSpPr>
          <p:cNvPr id="264" name="Google Shape;264;p18"/>
          <p:cNvGrpSpPr/>
          <p:nvPr/>
        </p:nvGrpSpPr>
        <p:grpSpPr>
          <a:xfrm>
            <a:off x="9522651" y="1804763"/>
            <a:ext cx="1891112" cy="1370692"/>
            <a:chOff x="7141988" y="1353572"/>
            <a:chExt cx="1418334" cy="1028019"/>
          </a:xfrm>
        </p:grpSpPr>
        <p:cxnSp>
          <p:nvCxnSpPr>
            <p:cNvPr id="265" name="Google Shape;265;p18"/>
            <p:cNvCxnSpPr/>
            <p:nvPr/>
          </p:nvCxnSpPr>
          <p:spPr>
            <a:xfrm>
              <a:off x="7822445" y="1473163"/>
              <a:ext cx="718500" cy="741900"/>
            </a:xfrm>
            <a:prstGeom prst="straightConnector1">
              <a:avLst/>
            </a:prstGeom>
            <a:noFill/>
            <a:ln w="9525" cap="flat" cmpd="sng">
              <a:solidFill>
                <a:srgbClr val="FFFFFF"/>
              </a:solidFill>
              <a:prstDash val="solid"/>
              <a:round/>
              <a:headEnd type="none" w="sm" len="sm"/>
              <a:tailEnd type="none" w="sm" len="sm"/>
            </a:ln>
          </p:spPr>
        </p:cxnSp>
        <p:sp>
          <p:nvSpPr>
            <p:cNvPr id="266" name="Google Shape;266;p18"/>
            <p:cNvSpPr/>
            <p:nvPr/>
          </p:nvSpPr>
          <p:spPr>
            <a:xfrm flipH="1">
              <a:off x="7141988" y="2084367"/>
              <a:ext cx="1418100" cy="143400"/>
            </a:xfrm>
            <a:prstGeom prst="parallelogram">
              <a:avLst>
                <a:gd name="adj" fmla="val 96952"/>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267" name="Google Shape;267;p18"/>
            <p:cNvSpPr/>
            <p:nvPr/>
          </p:nvSpPr>
          <p:spPr>
            <a:xfrm>
              <a:off x="7142223" y="2238192"/>
              <a:ext cx="1418100" cy="143400"/>
            </a:xfrm>
            <a:prstGeom prst="parallelogram">
              <a:avLst>
                <a:gd name="adj" fmla="val 96952"/>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8"/>
            <p:cNvSpPr txBox="1"/>
            <p:nvPr/>
          </p:nvSpPr>
          <p:spPr>
            <a:xfrm>
              <a:off x="7242205"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3</a:t>
              </a:r>
              <a:endParaRPr sz="1333" b="1">
                <a:solidFill>
                  <a:srgbClr val="FFFFFF"/>
                </a:solidFill>
                <a:latin typeface="Barlow"/>
                <a:ea typeface="Barlow"/>
                <a:cs typeface="Barlow"/>
                <a:sym typeface="Barlow"/>
              </a:endParaRPr>
            </a:p>
          </p:txBody>
        </p:sp>
      </p:grpSp>
      <p:sp>
        <p:nvSpPr>
          <p:cNvPr id="269" name="Google Shape;269;p18"/>
          <p:cNvSpPr txBox="1">
            <a:spLocks noGrp="1"/>
          </p:cNvSpPr>
          <p:nvPr>
            <p:ph type="sldNum" idx="12"/>
          </p:nvPr>
        </p:nvSpPr>
        <p:spPr>
          <a:xfrm>
            <a:off x="11409045" y="6333135"/>
            <a:ext cx="731600" cy="369302"/>
          </a:xfrm>
          <a:prstGeom prst="rect">
            <a:avLst/>
          </a:prstGeom>
        </p:spPr>
        <p:txBody>
          <a:bodyPr spcFirstLastPara="1" wrap="square" lIns="91425" tIns="91425" rIns="91425" bIns="91425" anchor="t" anchorCtr="0">
            <a:spAutoFit/>
          </a:bodyPr>
          <a:lstStyle>
            <a:lvl1pPr lvl="0" rtl="0">
              <a:buNone/>
              <a:defRPr sz="1200">
                <a:solidFill>
                  <a:srgbClr val="232B50"/>
                </a:solidFill>
                <a:latin typeface="Poppins"/>
                <a:ea typeface="Poppins"/>
                <a:cs typeface="Poppins"/>
                <a:sym typeface="Poppins"/>
              </a:defRPr>
            </a:lvl1pPr>
            <a:lvl2pPr lvl="1" rtl="0">
              <a:buNone/>
              <a:defRPr sz="1200">
                <a:solidFill>
                  <a:srgbClr val="232B50"/>
                </a:solidFill>
                <a:latin typeface="Poppins"/>
                <a:ea typeface="Poppins"/>
                <a:cs typeface="Poppins"/>
                <a:sym typeface="Poppins"/>
              </a:defRPr>
            </a:lvl2pPr>
            <a:lvl3pPr lvl="2" rtl="0">
              <a:buNone/>
              <a:defRPr sz="1200">
                <a:solidFill>
                  <a:srgbClr val="232B50"/>
                </a:solidFill>
                <a:latin typeface="Poppins"/>
                <a:ea typeface="Poppins"/>
                <a:cs typeface="Poppins"/>
                <a:sym typeface="Poppins"/>
              </a:defRPr>
            </a:lvl3pPr>
            <a:lvl4pPr lvl="3" rtl="0">
              <a:buNone/>
              <a:defRPr sz="1200">
                <a:solidFill>
                  <a:srgbClr val="232B50"/>
                </a:solidFill>
                <a:latin typeface="Poppins"/>
                <a:ea typeface="Poppins"/>
                <a:cs typeface="Poppins"/>
                <a:sym typeface="Poppins"/>
              </a:defRPr>
            </a:lvl4pPr>
            <a:lvl5pPr lvl="4" rtl="0">
              <a:buNone/>
              <a:defRPr sz="1200">
                <a:solidFill>
                  <a:srgbClr val="232B50"/>
                </a:solidFill>
                <a:latin typeface="Poppins"/>
                <a:ea typeface="Poppins"/>
                <a:cs typeface="Poppins"/>
                <a:sym typeface="Poppins"/>
              </a:defRPr>
            </a:lvl5pPr>
            <a:lvl6pPr lvl="5" rtl="0">
              <a:buNone/>
              <a:defRPr sz="1200">
                <a:solidFill>
                  <a:srgbClr val="232B50"/>
                </a:solidFill>
                <a:latin typeface="Poppins"/>
                <a:ea typeface="Poppins"/>
                <a:cs typeface="Poppins"/>
                <a:sym typeface="Poppins"/>
              </a:defRPr>
            </a:lvl6pPr>
            <a:lvl7pPr lvl="6" rtl="0">
              <a:buNone/>
              <a:defRPr sz="1200">
                <a:solidFill>
                  <a:srgbClr val="232B50"/>
                </a:solidFill>
                <a:latin typeface="Poppins"/>
                <a:ea typeface="Poppins"/>
                <a:cs typeface="Poppins"/>
                <a:sym typeface="Poppins"/>
              </a:defRPr>
            </a:lvl7pPr>
            <a:lvl8pPr lvl="7" rtl="0">
              <a:buNone/>
              <a:defRPr sz="1200">
                <a:solidFill>
                  <a:srgbClr val="232B50"/>
                </a:solidFill>
                <a:latin typeface="Poppins"/>
                <a:ea typeface="Poppins"/>
                <a:cs typeface="Poppins"/>
                <a:sym typeface="Poppins"/>
              </a:defRPr>
            </a:lvl8pPr>
            <a:lvl9pPr lvl="8" rtl="0">
              <a:buNone/>
              <a:defRPr sz="1200">
                <a:solidFill>
                  <a:srgbClr val="232B50"/>
                </a:solidFill>
                <a:latin typeface="Poppins"/>
                <a:ea typeface="Poppins"/>
                <a:cs typeface="Poppins"/>
                <a:sym typeface="Poppins"/>
              </a:defRPr>
            </a:lvl9pPr>
          </a:lstStyle>
          <a:p>
            <a:fld id="{00000000-1234-1234-1234-123412341234}" type="slidenum">
              <a:rPr lang="fr-FR" smtClean="0"/>
              <a:pPr/>
              <a:t>‹N°›</a:t>
            </a:fld>
            <a:endParaRPr lang="fr-FR"/>
          </a:p>
        </p:txBody>
      </p:sp>
      <p:pic>
        <p:nvPicPr>
          <p:cNvPr id="270" name="Google Shape;270;p18"/>
          <p:cNvPicPr preferRelativeResize="0"/>
          <p:nvPr/>
        </p:nvPicPr>
        <p:blipFill>
          <a:blip r:embed="rId3">
            <a:alphaModFix/>
          </a:blip>
          <a:stretch>
            <a:fillRect/>
          </a:stretch>
        </p:blipFill>
        <p:spPr>
          <a:xfrm>
            <a:off x="11400000" y="148300"/>
            <a:ext cx="524800" cy="524800"/>
          </a:xfrm>
          <a:prstGeom prst="rect">
            <a:avLst/>
          </a:prstGeom>
          <a:noFill/>
          <a:ln>
            <a:noFill/>
          </a:ln>
        </p:spPr>
      </p:pic>
      <p:sp>
        <p:nvSpPr>
          <p:cNvPr id="271" name="Google Shape;271;p18"/>
          <p:cNvSpPr txBox="1">
            <a:spLocks noGrp="1"/>
          </p:cNvSpPr>
          <p:nvPr>
            <p:ph type="body" idx="1"/>
          </p:nvPr>
        </p:nvSpPr>
        <p:spPr>
          <a:xfrm>
            <a:off x="3000736" y="3416233"/>
            <a:ext cx="18908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272" name="Google Shape;272;p18"/>
          <p:cNvSpPr txBox="1">
            <a:spLocks noGrp="1"/>
          </p:cNvSpPr>
          <p:nvPr>
            <p:ph type="body" idx="2"/>
          </p:nvPr>
        </p:nvSpPr>
        <p:spPr>
          <a:xfrm>
            <a:off x="6261769" y="3416233"/>
            <a:ext cx="18908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273" name="Google Shape;273;p18"/>
          <p:cNvSpPr txBox="1">
            <a:spLocks noGrp="1"/>
          </p:cNvSpPr>
          <p:nvPr>
            <p:ph type="body" idx="3"/>
          </p:nvPr>
        </p:nvSpPr>
        <p:spPr>
          <a:xfrm>
            <a:off x="3085933" y="4143600"/>
            <a:ext cx="2428400" cy="2576400"/>
          </a:xfrm>
          <a:prstGeom prst="rect">
            <a:avLst/>
          </a:prstGeom>
          <a:noFill/>
          <a:ln>
            <a:noFill/>
          </a:ln>
        </p:spPr>
        <p:txBody>
          <a:bodyPr spcFirstLastPara="1" wrap="square" lIns="91425" tIns="91425" rIns="91425" bIns="91425" anchor="t" anchorCtr="0">
            <a:noAutofit/>
          </a:bodyPr>
          <a:lstStyle>
            <a:lvl1pPr marL="609585" lvl="0" indent="-423323">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1pPr>
            <a:lvl2pPr marL="1219170" lvl="1" indent="-423323">
              <a:spcBef>
                <a:spcPts val="0"/>
              </a:spcBef>
              <a:spcAft>
                <a:spcPts val="0"/>
              </a:spcAft>
              <a:buClr>
                <a:srgbClr val="FFFFFF"/>
              </a:buClr>
              <a:buSzPts val="1400"/>
              <a:buChar char="○"/>
              <a:defRPr>
                <a:solidFill>
                  <a:srgbClr val="FFFFFF"/>
                </a:solidFill>
              </a:defRPr>
            </a:lvl2pPr>
            <a:lvl3pPr marL="1828754" lvl="2" indent="-423323">
              <a:spcBef>
                <a:spcPts val="0"/>
              </a:spcBef>
              <a:spcAft>
                <a:spcPts val="0"/>
              </a:spcAft>
              <a:buClr>
                <a:srgbClr val="FFFFFF"/>
              </a:buClr>
              <a:buSzPts val="1400"/>
              <a:buChar char="■"/>
              <a:defRPr>
                <a:solidFill>
                  <a:srgbClr val="FFFFFF"/>
                </a:solidFill>
              </a:defRPr>
            </a:lvl3pPr>
            <a:lvl4pPr marL="2438339" lvl="3" indent="-423323">
              <a:spcBef>
                <a:spcPts val="0"/>
              </a:spcBef>
              <a:spcAft>
                <a:spcPts val="0"/>
              </a:spcAft>
              <a:buClr>
                <a:srgbClr val="FFFFFF"/>
              </a:buClr>
              <a:buSzPts val="1400"/>
              <a:buChar char="●"/>
              <a:defRPr>
                <a:solidFill>
                  <a:srgbClr val="FFFFFF"/>
                </a:solidFill>
              </a:defRPr>
            </a:lvl4pPr>
            <a:lvl5pPr marL="3047924" lvl="4" indent="-423323">
              <a:spcBef>
                <a:spcPts val="0"/>
              </a:spcBef>
              <a:spcAft>
                <a:spcPts val="0"/>
              </a:spcAft>
              <a:buClr>
                <a:srgbClr val="FFFFFF"/>
              </a:buClr>
              <a:buSzPts val="1400"/>
              <a:buChar char="○"/>
              <a:defRPr>
                <a:solidFill>
                  <a:srgbClr val="FFFFFF"/>
                </a:solidFill>
              </a:defRPr>
            </a:lvl5pPr>
            <a:lvl6pPr marL="3657509" lvl="5" indent="-423323">
              <a:spcBef>
                <a:spcPts val="0"/>
              </a:spcBef>
              <a:spcAft>
                <a:spcPts val="0"/>
              </a:spcAft>
              <a:buClr>
                <a:srgbClr val="FFFFFF"/>
              </a:buClr>
              <a:buSzPts val="1400"/>
              <a:buChar char="■"/>
              <a:defRPr>
                <a:solidFill>
                  <a:srgbClr val="FFFFFF"/>
                </a:solidFill>
              </a:defRPr>
            </a:lvl6pPr>
            <a:lvl7pPr marL="4267093" lvl="6" indent="-423323">
              <a:spcBef>
                <a:spcPts val="0"/>
              </a:spcBef>
              <a:spcAft>
                <a:spcPts val="0"/>
              </a:spcAft>
              <a:buClr>
                <a:srgbClr val="FFFFFF"/>
              </a:buClr>
              <a:buSzPts val="1400"/>
              <a:buChar char="●"/>
              <a:defRPr>
                <a:solidFill>
                  <a:srgbClr val="FFFFFF"/>
                </a:solidFill>
              </a:defRPr>
            </a:lvl7pPr>
            <a:lvl8pPr marL="4876678" lvl="7" indent="-423323">
              <a:spcBef>
                <a:spcPts val="0"/>
              </a:spcBef>
              <a:spcAft>
                <a:spcPts val="0"/>
              </a:spcAft>
              <a:buClr>
                <a:srgbClr val="FFFFFF"/>
              </a:buClr>
              <a:buSzPts val="1400"/>
              <a:buChar char="○"/>
              <a:defRPr>
                <a:solidFill>
                  <a:srgbClr val="FFFFFF"/>
                </a:solidFill>
              </a:defRPr>
            </a:lvl8pPr>
            <a:lvl9pPr marL="5486263" lvl="8" indent="-423323">
              <a:spcBef>
                <a:spcPts val="0"/>
              </a:spcBef>
              <a:spcAft>
                <a:spcPts val="0"/>
              </a:spcAft>
              <a:buClr>
                <a:srgbClr val="FFFFFF"/>
              </a:buClr>
              <a:buSzPts val="1400"/>
              <a:buChar char="■"/>
              <a:defRPr>
                <a:solidFill>
                  <a:srgbClr val="FFFFFF"/>
                </a:solidFill>
              </a:defRPr>
            </a:lvl9pPr>
          </a:lstStyle>
          <a:p>
            <a:endParaRPr/>
          </a:p>
        </p:txBody>
      </p:sp>
      <p:sp>
        <p:nvSpPr>
          <p:cNvPr id="274" name="Google Shape;274;p18"/>
          <p:cNvSpPr txBox="1">
            <a:spLocks noGrp="1"/>
          </p:cNvSpPr>
          <p:nvPr>
            <p:ph type="body" idx="4"/>
          </p:nvPr>
        </p:nvSpPr>
        <p:spPr>
          <a:xfrm>
            <a:off x="6261767" y="4177400"/>
            <a:ext cx="2377200" cy="25424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1pPr>
            <a:lvl2pPr marL="1219170" lvl="1" indent="-423323" rtl="0">
              <a:spcBef>
                <a:spcPts val="0"/>
              </a:spcBef>
              <a:spcAft>
                <a:spcPts val="0"/>
              </a:spcAft>
              <a:buClr>
                <a:srgbClr val="FFFFFF"/>
              </a:buClr>
              <a:buSzPts val="1400"/>
              <a:buChar char="○"/>
              <a:defRPr>
                <a:solidFill>
                  <a:srgbClr val="FFFFFF"/>
                </a:solidFill>
              </a:defRPr>
            </a:lvl2pPr>
            <a:lvl3pPr marL="1828754" lvl="2" indent="-423323" rtl="0">
              <a:spcBef>
                <a:spcPts val="0"/>
              </a:spcBef>
              <a:spcAft>
                <a:spcPts val="0"/>
              </a:spcAft>
              <a:buClr>
                <a:srgbClr val="FFFFFF"/>
              </a:buClr>
              <a:buSzPts val="1400"/>
              <a:buChar char="■"/>
              <a:defRPr>
                <a:solidFill>
                  <a:srgbClr val="FFFFFF"/>
                </a:solidFill>
              </a:defRPr>
            </a:lvl3pPr>
            <a:lvl4pPr marL="2438339" lvl="3" indent="-423323" rtl="0">
              <a:spcBef>
                <a:spcPts val="0"/>
              </a:spcBef>
              <a:spcAft>
                <a:spcPts val="0"/>
              </a:spcAft>
              <a:buClr>
                <a:srgbClr val="FFFFFF"/>
              </a:buClr>
              <a:buSzPts val="1400"/>
              <a:buChar char="●"/>
              <a:defRPr>
                <a:solidFill>
                  <a:srgbClr val="FFFFFF"/>
                </a:solidFill>
              </a:defRPr>
            </a:lvl4pPr>
            <a:lvl5pPr marL="3047924" lvl="4" indent="-423323" rtl="0">
              <a:spcBef>
                <a:spcPts val="0"/>
              </a:spcBef>
              <a:spcAft>
                <a:spcPts val="0"/>
              </a:spcAft>
              <a:buClr>
                <a:srgbClr val="FFFFFF"/>
              </a:buClr>
              <a:buSzPts val="1400"/>
              <a:buChar char="○"/>
              <a:defRPr>
                <a:solidFill>
                  <a:srgbClr val="FFFFFF"/>
                </a:solidFill>
              </a:defRPr>
            </a:lvl5pPr>
            <a:lvl6pPr marL="3657509" lvl="5" indent="-423323" rtl="0">
              <a:spcBef>
                <a:spcPts val="0"/>
              </a:spcBef>
              <a:spcAft>
                <a:spcPts val="0"/>
              </a:spcAft>
              <a:buClr>
                <a:srgbClr val="FFFFFF"/>
              </a:buClr>
              <a:buSzPts val="1400"/>
              <a:buChar char="■"/>
              <a:defRPr>
                <a:solidFill>
                  <a:srgbClr val="FFFFFF"/>
                </a:solidFill>
              </a:defRPr>
            </a:lvl6pPr>
            <a:lvl7pPr marL="4267093" lvl="6" indent="-423323" rtl="0">
              <a:spcBef>
                <a:spcPts val="0"/>
              </a:spcBef>
              <a:spcAft>
                <a:spcPts val="0"/>
              </a:spcAft>
              <a:buClr>
                <a:srgbClr val="FFFFFF"/>
              </a:buClr>
              <a:buSzPts val="1400"/>
              <a:buChar char="●"/>
              <a:defRPr>
                <a:solidFill>
                  <a:srgbClr val="FFFFFF"/>
                </a:solidFill>
              </a:defRPr>
            </a:lvl7pPr>
            <a:lvl8pPr marL="4876678" lvl="7" indent="-423323" rtl="0">
              <a:spcBef>
                <a:spcPts val="0"/>
              </a:spcBef>
              <a:spcAft>
                <a:spcPts val="0"/>
              </a:spcAft>
              <a:buClr>
                <a:srgbClr val="FFFFFF"/>
              </a:buClr>
              <a:buSzPts val="1400"/>
              <a:buChar char="○"/>
              <a:defRPr>
                <a:solidFill>
                  <a:srgbClr val="FFFFFF"/>
                </a:solidFill>
              </a:defRPr>
            </a:lvl8pPr>
            <a:lvl9pPr marL="5486263" lvl="8" indent="-423323" rtl="0">
              <a:spcBef>
                <a:spcPts val="0"/>
              </a:spcBef>
              <a:spcAft>
                <a:spcPts val="0"/>
              </a:spcAft>
              <a:buClr>
                <a:srgbClr val="FFFFFF"/>
              </a:buClr>
              <a:buSzPts val="1400"/>
              <a:buChar char="■"/>
              <a:defRPr>
                <a:solidFill>
                  <a:srgbClr val="FFFFFF"/>
                </a:solidFill>
              </a:defRPr>
            </a:lvl9pPr>
          </a:lstStyle>
          <a:p>
            <a:endParaRPr/>
          </a:p>
        </p:txBody>
      </p:sp>
      <p:sp>
        <p:nvSpPr>
          <p:cNvPr id="275" name="Google Shape;275;p18"/>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6" name="Google Shape;276;p18"/>
          <p:cNvSpPr txBox="1">
            <a:spLocks noGrp="1"/>
          </p:cNvSpPr>
          <p:nvPr>
            <p:ph type="body" idx="5"/>
          </p:nvPr>
        </p:nvSpPr>
        <p:spPr>
          <a:xfrm>
            <a:off x="9522467" y="3416233"/>
            <a:ext cx="1891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277" name="Google Shape;277;p18"/>
          <p:cNvSpPr txBox="1">
            <a:spLocks noGrp="1"/>
          </p:cNvSpPr>
          <p:nvPr>
            <p:ph type="body" idx="6"/>
          </p:nvPr>
        </p:nvSpPr>
        <p:spPr>
          <a:xfrm>
            <a:off x="9254000" y="4143600"/>
            <a:ext cx="2520800" cy="25764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rtl="0">
              <a:spcBef>
                <a:spcPts val="0"/>
              </a:spcBef>
              <a:spcAft>
                <a:spcPts val="0"/>
              </a:spcAft>
              <a:buClr>
                <a:schemeClr val="accent1"/>
              </a:buClr>
              <a:buSzPts val="1400"/>
              <a:buChar char="○"/>
              <a:defRPr>
                <a:solidFill>
                  <a:schemeClr val="accent1"/>
                </a:solidFill>
              </a:defRPr>
            </a:lvl2pPr>
            <a:lvl3pPr marL="1828754" lvl="2" indent="-423323" rtl="0">
              <a:spcBef>
                <a:spcPts val="0"/>
              </a:spcBef>
              <a:spcAft>
                <a:spcPts val="0"/>
              </a:spcAft>
              <a:buClr>
                <a:schemeClr val="accent1"/>
              </a:buClr>
              <a:buSzPts val="1400"/>
              <a:buChar char="■"/>
              <a:defRPr>
                <a:solidFill>
                  <a:schemeClr val="accent1"/>
                </a:solidFill>
              </a:defRPr>
            </a:lvl3pPr>
            <a:lvl4pPr marL="2438339" lvl="3" indent="-423323" rtl="0">
              <a:spcBef>
                <a:spcPts val="0"/>
              </a:spcBef>
              <a:spcAft>
                <a:spcPts val="0"/>
              </a:spcAft>
              <a:buClr>
                <a:schemeClr val="accent1"/>
              </a:buClr>
              <a:buSzPts val="1400"/>
              <a:buChar char="●"/>
              <a:defRPr>
                <a:solidFill>
                  <a:schemeClr val="accent1"/>
                </a:solidFill>
              </a:defRPr>
            </a:lvl4pPr>
            <a:lvl5pPr marL="3047924" lvl="4" indent="-423323" rtl="0">
              <a:spcBef>
                <a:spcPts val="0"/>
              </a:spcBef>
              <a:spcAft>
                <a:spcPts val="0"/>
              </a:spcAft>
              <a:buClr>
                <a:schemeClr val="accent1"/>
              </a:buClr>
              <a:buSzPts val="1400"/>
              <a:buChar char="○"/>
              <a:defRPr>
                <a:solidFill>
                  <a:schemeClr val="accent1"/>
                </a:solidFill>
              </a:defRPr>
            </a:lvl5pPr>
            <a:lvl6pPr marL="3657509" lvl="5" indent="-423323" rtl="0">
              <a:spcBef>
                <a:spcPts val="0"/>
              </a:spcBef>
              <a:spcAft>
                <a:spcPts val="0"/>
              </a:spcAft>
              <a:buClr>
                <a:schemeClr val="accent1"/>
              </a:buClr>
              <a:buSzPts val="1400"/>
              <a:buChar char="■"/>
              <a:defRPr>
                <a:solidFill>
                  <a:schemeClr val="accent1"/>
                </a:solidFill>
              </a:defRPr>
            </a:lvl6pPr>
            <a:lvl7pPr marL="4267093" lvl="6" indent="-423323" rtl="0">
              <a:spcBef>
                <a:spcPts val="0"/>
              </a:spcBef>
              <a:spcAft>
                <a:spcPts val="0"/>
              </a:spcAft>
              <a:buClr>
                <a:schemeClr val="accent1"/>
              </a:buClr>
              <a:buSzPts val="1400"/>
              <a:buChar char="●"/>
              <a:defRPr>
                <a:solidFill>
                  <a:schemeClr val="accent1"/>
                </a:solidFill>
              </a:defRPr>
            </a:lvl7pPr>
            <a:lvl8pPr marL="4876678" lvl="7" indent="-423323" rtl="0">
              <a:spcBef>
                <a:spcPts val="0"/>
              </a:spcBef>
              <a:spcAft>
                <a:spcPts val="0"/>
              </a:spcAft>
              <a:buClr>
                <a:schemeClr val="accent1"/>
              </a:buClr>
              <a:buSzPts val="1400"/>
              <a:buChar char="○"/>
              <a:defRPr>
                <a:solidFill>
                  <a:schemeClr val="accent1"/>
                </a:solidFill>
              </a:defRPr>
            </a:lvl8pPr>
            <a:lvl9pPr marL="5486263" lvl="8" indent="-423323" rtl="0">
              <a:spcBef>
                <a:spcPts val="0"/>
              </a:spcBef>
              <a:spcAft>
                <a:spcPts val="0"/>
              </a:spcAft>
              <a:buClr>
                <a:schemeClr val="accent1"/>
              </a:buClr>
              <a:buSzPts val="1400"/>
              <a:buChar char="■"/>
              <a:defRPr>
                <a:solidFill>
                  <a:schemeClr val="accent1"/>
                </a:solidFill>
              </a:defRPr>
            </a:lvl9pPr>
          </a:lstStyle>
          <a:p>
            <a:endParaRPr/>
          </a:p>
        </p:txBody>
      </p:sp>
    </p:spTree>
    <p:extLst>
      <p:ext uri="{BB962C8B-B14F-4D97-AF65-F5344CB8AC3E}">
        <p14:creationId xmlns:p14="http://schemas.microsoft.com/office/powerpoint/2010/main" val="3347172783"/>
      </p:ext>
    </p:extLst>
  </p:cSld>
  <p:clrMapOvr>
    <a:masterClrMapping/>
  </p:clrMapOvr>
  <p:extLst>
    <p:ext uri="{DCECCB84-F9BA-43D5-87BE-67443E8EF086}">
      <p15:sldGuideLst xmlns:p15="http://schemas.microsoft.com/office/powerpoint/2012/main">
        <p15:guide id="1" orient="horz" pos="3175">
          <p15:clr>
            <a:srgbClr val="FA7B17"/>
          </p15:clr>
        </p15:guide>
        <p15:guide id="2" pos="1418">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 Etapes">
  <p:cSld name="4 Etapes">
    <p:spTree>
      <p:nvGrpSpPr>
        <p:cNvPr id="1" name="Shape 278"/>
        <p:cNvGrpSpPr/>
        <p:nvPr/>
      </p:nvGrpSpPr>
      <p:grpSpPr>
        <a:xfrm>
          <a:off x="0" y="0"/>
          <a:ext cx="0" cy="0"/>
          <a:chOff x="0" y="0"/>
          <a:chExt cx="0" cy="0"/>
        </a:xfrm>
      </p:grpSpPr>
      <p:sp>
        <p:nvSpPr>
          <p:cNvPr id="279" name="Google Shape;279;p19"/>
          <p:cNvSpPr/>
          <p:nvPr/>
        </p:nvSpPr>
        <p:spPr>
          <a:xfrm>
            <a:off x="7051328" y="0"/>
            <a:ext cx="5160400" cy="69128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19"/>
          <p:cNvSpPr/>
          <p:nvPr/>
        </p:nvSpPr>
        <p:spPr>
          <a:xfrm>
            <a:off x="3009200" y="4018600"/>
            <a:ext cx="4056400" cy="2894000"/>
          </a:xfrm>
          <a:prstGeom prst="rect">
            <a:avLst/>
          </a:prstGeom>
          <a:solidFill>
            <a:srgbClr val="9A1920"/>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19"/>
          <p:cNvSpPr/>
          <p:nvPr/>
        </p:nvSpPr>
        <p:spPr>
          <a:xfrm>
            <a:off x="0" y="1669233"/>
            <a:ext cx="12218000" cy="23440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82" name="Google Shape;282;p19"/>
          <p:cNvPicPr preferRelativeResize="0"/>
          <p:nvPr/>
        </p:nvPicPr>
        <p:blipFill>
          <a:blip r:embed="rId2">
            <a:alphaModFix/>
          </a:blip>
          <a:stretch>
            <a:fillRect/>
          </a:stretch>
        </p:blipFill>
        <p:spPr>
          <a:xfrm>
            <a:off x="453570" y="4583283"/>
            <a:ext cx="2153732" cy="1549051"/>
          </a:xfrm>
          <a:prstGeom prst="rect">
            <a:avLst/>
          </a:prstGeom>
          <a:noFill/>
          <a:ln>
            <a:noFill/>
          </a:ln>
        </p:spPr>
      </p:pic>
      <p:grpSp>
        <p:nvGrpSpPr>
          <p:cNvPr id="283" name="Google Shape;283;p19"/>
          <p:cNvGrpSpPr/>
          <p:nvPr/>
        </p:nvGrpSpPr>
        <p:grpSpPr>
          <a:xfrm>
            <a:off x="3000580" y="1804763"/>
            <a:ext cx="1891112" cy="1373100"/>
            <a:chOff x="2250435" y="1353572"/>
            <a:chExt cx="1418334" cy="1029825"/>
          </a:xfrm>
        </p:grpSpPr>
        <p:cxnSp>
          <p:nvCxnSpPr>
            <p:cNvPr id="284" name="Google Shape;284;p19"/>
            <p:cNvCxnSpPr/>
            <p:nvPr/>
          </p:nvCxnSpPr>
          <p:spPr>
            <a:xfrm>
              <a:off x="2930892" y="1474969"/>
              <a:ext cx="718500" cy="741900"/>
            </a:xfrm>
            <a:prstGeom prst="straightConnector1">
              <a:avLst/>
            </a:prstGeom>
            <a:noFill/>
            <a:ln w="9525" cap="flat" cmpd="sng">
              <a:solidFill>
                <a:srgbClr val="FFFFFF"/>
              </a:solidFill>
              <a:prstDash val="solid"/>
              <a:round/>
              <a:headEnd type="none" w="sm" len="sm"/>
              <a:tailEnd type="none" w="sm" len="sm"/>
            </a:ln>
          </p:spPr>
        </p:cxnSp>
        <p:sp>
          <p:nvSpPr>
            <p:cNvPr id="285" name="Google Shape;285;p19"/>
            <p:cNvSpPr/>
            <p:nvPr/>
          </p:nvSpPr>
          <p:spPr>
            <a:xfrm flipH="1">
              <a:off x="2250435" y="2086173"/>
              <a:ext cx="1418100" cy="143400"/>
            </a:xfrm>
            <a:prstGeom prst="parallelogram">
              <a:avLst>
                <a:gd name="adj" fmla="val 96952"/>
              </a:avLst>
            </a:prstGeom>
            <a:solidFill>
              <a:srgbClr val="9A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286" name="Google Shape;286;p19"/>
            <p:cNvSpPr/>
            <p:nvPr/>
          </p:nvSpPr>
          <p:spPr>
            <a:xfrm>
              <a:off x="2250669" y="2239997"/>
              <a:ext cx="1418100" cy="143400"/>
            </a:xfrm>
            <a:prstGeom prst="parallelogram">
              <a:avLst>
                <a:gd name="adj" fmla="val 96952"/>
              </a:avLst>
            </a:prstGeom>
            <a:solidFill>
              <a:srgbClr val="9A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9"/>
            <p:cNvSpPr txBox="1"/>
            <p:nvPr/>
          </p:nvSpPr>
          <p:spPr>
            <a:xfrm>
              <a:off x="2350695"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1</a:t>
              </a:r>
              <a:endParaRPr sz="1333" b="1">
                <a:solidFill>
                  <a:srgbClr val="FFFFFF"/>
                </a:solidFill>
                <a:latin typeface="Barlow"/>
                <a:ea typeface="Barlow"/>
                <a:cs typeface="Barlow"/>
                <a:sym typeface="Barlow"/>
              </a:endParaRPr>
            </a:p>
          </p:txBody>
        </p:sp>
      </p:grpSp>
      <p:grpSp>
        <p:nvGrpSpPr>
          <p:cNvPr id="288" name="Google Shape;288;p19"/>
          <p:cNvGrpSpPr/>
          <p:nvPr/>
        </p:nvGrpSpPr>
        <p:grpSpPr>
          <a:xfrm>
            <a:off x="5174604" y="1804763"/>
            <a:ext cx="1891112" cy="1370692"/>
            <a:chOff x="3861717" y="1353572"/>
            <a:chExt cx="1418334" cy="1028019"/>
          </a:xfrm>
        </p:grpSpPr>
        <p:cxnSp>
          <p:nvCxnSpPr>
            <p:cNvPr id="289" name="Google Shape;289;p19"/>
            <p:cNvCxnSpPr/>
            <p:nvPr/>
          </p:nvCxnSpPr>
          <p:spPr>
            <a:xfrm>
              <a:off x="4542174" y="1473163"/>
              <a:ext cx="718500" cy="741900"/>
            </a:xfrm>
            <a:prstGeom prst="straightConnector1">
              <a:avLst/>
            </a:prstGeom>
            <a:noFill/>
            <a:ln w="9525" cap="flat" cmpd="sng">
              <a:solidFill>
                <a:srgbClr val="FFFFFF"/>
              </a:solidFill>
              <a:prstDash val="solid"/>
              <a:round/>
              <a:headEnd type="none" w="sm" len="sm"/>
              <a:tailEnd type="none" w="sm" len="sm"/>
            </a:ln>
          </p:spPr>
        </p:cxnSp>
        <p:sp>
          <p:nvSpPr>
            <p:cNvPr id="290" name="Google Shape;290;p19"/>
            <p:cNvSpPr/>
            <p:nvPr/>
          </p:nvSpPr>
          <p:spPr>
            <a:xfrm flipH="1">
              <a:off x="3861717" y="2084367"/>
              <a:ext cx="1418100" cy="143400"/>
            </a:xfrm>
            <a:prstGeom prst="parallelogram">
              <a:avLst>
                <a:gd name="adj" fmla="val 96952"/>
              </a:avLst>
            </a:prstGeom>
            <a:solidFill>
              <a:srgbClr val="E6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291" name="Google Shape;291;p19"/>
            <p:cNvSpPr/>
            <p:nvPr/>
          </p:nvSpPr>
          <p:spPr>
            <a:xfrm>
              <a:off x="3861951" y="2238192"/>
              <a:ext cx="1418100" cy="143400"/>
            </a:xfrm>
            <a:prstGeom prst="parallelogram">
              <a:avLst>
                <a:gd name="adj" fmla="val 96952"/>
              </a:avLst>
            </a:prstGeom>
            <a:solidFill>
              <a:srgbClr val="E6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9"/>
            <p:cNvSpPr txBox="1"/>
            <p:nvPr/>
          </p:nvSpPr>
          <p:spPr>
            <a:xfrm>
              <a:off x="3958385"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2</a:t>
              </a:r>
              <a:endParaRPr sz="1333" b="1">
                <a:solidFill>
                  <a:srgbClr val="FFFFFF"/>
                </a:solidFill>
                <a:latin typeface="Barlow"/>
                <a:ea typeface="Barlow"/>
                <a:cs typeface="Barlow"/>
                <a:sym typeface="Barlow"/>
              </a:endParaRPr>
            </a:p>
          </p:txBody>
        </p:sp>
      </p:grpSp>
      <p:grpSp>
        <p:nvGrpSpPr>
          <p:cNvPr id="293" name="Google Shape;293;p19"/>
          <p:cNvGrpSpPr/>
          <p:nvPr/>
        </p:nvGrpSpPr>
        <p:grpSpPr>
          <a:xfrm>
            <a:off x="7348628" y="1804763"/>
            <a:ext cx="1891112" cy="1370692"/>
            <a:chOff x="5463562" y="1353572"/>
            <a:chExt cx="1418334" cy="1028019"/>
          </a:xfrm>
        </p:grpSpPr>
        <p:cxnSp>
          <p:nvCxnSpPr>
            <p:cNvPr id="294" name="Google Shape;294;p19"/>
            <p:cNvCxnSpPr/>
            <p:nvPr/>
          </p:nvCxnSpPr>
          <p:spPr>
            <a:xfrm>
              <a:off x="6144019" y="1473163"/>
              <a:ext cx="718500" cy="741900"/>
            </a:xfrm>
            <a:prstGeom prst="straightConnector1">
              <a:avLst/>
            </a:prstGeom>
            <a:noFill/>
            <a:ln w="9525" cap="flat" cmpd="sng">
              <a:solidFill>
                <a:srgbClr val="FFFFFF"/>
              </a:solidFill>
              <a:prstDash val="solid"/>
              <a:round/>
              <a:headEnd type="none" w="sm" len="sm"/>
              <a:tailEnd type="none" w="sm" len="sm"/>
            </a:ln>
          </p:spPr>
        </p:cxnSp>
        <p:sp>
          <p:nvSpPr>
            <p:cNvPr id="295" name="Google Shape;295;p19"/>
            <p:cNvSpPr/>
            <p:nvPr/>
          </p:nvSpPr>
          <p:spPr>
            <a:xfrm flipH="1">
              <a:off x="5463562" y="2084367"/>
              <a:ext cx="1418100" cy="143400"/>
            </a:xfrm>
            <a:prstGeom prst="parallelogram">
              <a:avLst>
                <a:gd name="adj" fmla="val 96952"/>
              </a:avLst>
            </a:prstGeom>
            <a:solidFill>
              <a:srgbClr val="D7D6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296" name="Google Shape;296;p19"/>
            <p:cNvSpPr/>
            <p:nvPr/>
          </p:nvSpPr>
          <p:spPr>
            <a:xfrm>
              <a:off x="5463797" y="2238192"/>
              <a:ext cx="1418100" cy="143400"/>
            </a:xfrm>
            <a:prstGeom prst="parallelogram">
              <a:avLst>
                <a:gd name="adj" fmla="val 96952"/>
              </a:avLst>
            </a:prstGeom>
            <a:solidFill>
              <a:srgbClr val="D7D6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9"/>
            <p:cNvSpPr txBox="1"/>
            <p:nvPr/>
          </p:nvSpPr>
          <p:spPr>
            <a:xfrm>
              <a:off x="5566545"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3</a:t>
              </a:r>
              <a:endParaRPr sz="1333" b="1">
                <a:solidFill>
                  <a:srgbClr val="FFFFFF"/>
                </a:solidFill>
                <a:latin typeface="Barlow"/>
                <a:ea typeface="Barlow"/>
                <a:cs typeface="Barlow"/>
                <a:sym typeface="Barlow"/>
              </a:endParaRPr>
            </a:p>
          </p:txBody>
        </p:sp>
      </p:grpSp>
      <p:grpSp>
        <p:nvGrpSpPr>
          <p:cNvPr id="298" name="Google Shape;298;p19"/>
          <p:cNvGrpSpPr/>
          <p:nvPr/>
        </p:nvGrpSpPr>
        <p:grpSpPr>
          <a:xfrm>
            <a:off x="9522651" y="1804763"/>
            <a:ext cx="1891112" cy="1370692"/>
            <a:chOff x="7141988" y="1353572"/>
            <a:chExt cx="1418334" cy="1028019"/>
          </a:xfrm>
        </p:grpSpPr>
        <p:cxnSp>
          <p:nvCxnSpPr>
            <p:cNvPr id="299" name="Google Shape;299;p19"/>
            <p:cNvCxnSpPr/>
            <p:nvPr/>
          </p:nvCxnSpPr>
          <p:spPr>
            <a:xfrm>
              <a:off x="7822445" y="1473163"/>
              <a:ext cx="718500" cy="741900"/>
            </a:xfrm>
            <a:prstGeom prst="straightConnector1">
              <a:avLst/>
            </a:prstGeom>
            <a:noFill/>
            <a:ln w="9525" cap="flat" cmpd="sng">
              <a:solidFill>
                <a:srgbClr val="FFFFFF"/>
              </a:solidFill>
              <a:prstDash val="solid"/>
              <a:round/>
              <a:headEnd type="none" w="sm" len="sm"/>
              <a:tailEnd type="none" w="sm" len="sm"/>
            </a:ln>
          </p:spPr>
        </p:cxnSp>
        <p:sp>
          <p:nvSpPr>
            <p:cNvPr id="300" name="Google Shape;300;p19"/>
            <p:cNvSpPr/>
            <p:nvPr/>
          </p:nvSpPr>
          <p:spPr>
            <a:xfrm flipH="1">
              <a:off x="7141988" y="2084367"/>
              <a:ext cx="14181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301" name="Google Shape;301;p19"/>
            <p:cNvSpPr/>
            <p:nvPr/>
          </p:nvSpPr>
          <p:spPr>
            <a:xfrm>
              <a:off x="7142223" y="2238192"/>
              <a:ext cx="14181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9"/>
            <p:cNvSpPr txBox="1"/>
            <p:nvPr/>
          </p:nvSpPr>
          <p:spPr>
            <a:xfrm>
              <a:off x="7242205"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4</a:t>
              </a:r>
              <a:endParaRPr sz="1333" b="1">
                <a:solidFill>
                  <a:srgbClr val="FFFFFF"/>
                </a:solidFill>
                <a:latin typeface="Barlow"/>
                <a:ea typeface="Barlow"/>
                <a:cs typeface="Barlow"/>
                <a:sym typeface="Barlow"/>
              </a:endParaRPr>
            </a:p>
          </p:txBody>
        </p:sp>
      </p:grpSp>
      <p:sp>
        <p:nvSpPr>
          <p:cNvPr id="303" name="Google Shape;303;p19"/>
          <p:cNvSpPr txBox="1">
            <a:spLocks noGrp="1"/>
          </p:cNvSpPr>
          <p:nvPr>
            <p:ph type="sldNum" idx="12"/>
          </p:nvPr>
        </p:nvSpPr>
        <p:spPr>
          <a:xfrm>
            <a:off x="11409045" y="6333135"/>
            <a:ext cx="731600" cy="369302"/>
          </a:xfrm>
          <a:prstGeom prst="rect">
            <a:avLst/>
          </a:prstGeom>
        </p:spPr>
        <p:txBody>
          <a:bodyPr spcFirstLastPara="1" wrap="square" lIns="91425" tIns="91425" rIns="91425" bIns="91425" anchor="t" anchorCtr="0">
            <a:spAutoFit/>
          </a:bodyPr>
          <a:lstStyle>
            <a:lvl1pPr lvl="0" rtl="0">
              <a:buNone/>
              <a:defRPr sz="1200">
                <a:solidFill>
                  <a:srgbClr val="232B50"/>
                </a:solidFill>
                <a:latin typeface="Poppins"/>
                <a:ea typeface="Poppins"/>
                <a:cs typeface="Poppins"/>
                <a:sym typeface="Poppins"/>
              </a:defRPr>
            </a:lvl1pPr>
            <a:lvl2pPr lvl="1" rtl="0">
              <a:buNone/>
              <a:defRPr sz="1200">
                <a:solidFill>
                  <a:srgbClr val="232B50"/>
                </a:solidFill>
                <a:latin typeface="Poppins"/>
                <a:ea typeface="Poppins"/>
                <a:cs typeface="Poppins"/>
                <a:sym typeface="Poppins"/>
              </a:defRPr>
            </a:lvl2pPr>
            <a:lvl3pPr lvl="2" rtl="0">
              <a:buNone/>
              <a:defRPr sz="1200">
                <a:solidFill>
                  <a:srgbClr val="232B50"/>
                </a:solidFill>
                <a:latin typeface="Poppins"/>
                <a:ea typeface="Poppins"/>
                <a:cs typeface="Poppins"/>
                <a:sym typeface="Poppins"/>
              </a:defRPr>
            </a:lvl3pPr>
            <a:lvl4pPr lvl="3" rtl="0">
              <a:buNone/>
              <a:defRPr sz="1200">
                <a:solidFill>
                  <a:srgbClr val="232B50"/>
                </a:solidFill>
                <a:latin typeface="Poppins"/>
                <a:ea typeface="Poppins"/>
                <a:cs typeface="Poppins"/>
                <a:sym typeface="Poppins"/>
              </a:defRPr>
            </a:lvl4pPr>
            <a:lvl5pPr lvl="4" rtl="0">
              <a:buNone/>
              <a:defRPr sz="1200">
                <a:solidFill>
                  <a:srgbClr val="232B50"/>
                </a:solidFill>
                <a:latin typeface="Poppins"/>
                <a:ea typeface="Poppins"/>
                <a:cs typeface="Poppins"/>
                <a:sym typeface="Poppins"/>
              </a:defRPr>
            </a:lvl5pPr>
            <a:lvl6pPr lvl="5" rtl="0">
              <a:buNone/>
              <a:defRPr sz="1200">
                <a:solidFill>
                  <a:srgbClr val="232B50"/>
                </a:solidFill>
                <a:latin typeface="Poppins"/>
                <a:ea typeface="Poppins"/>
                <a:cs typeface="Poppins"/>
                <a:sym typeface="Poppins"/>
              </a:defRPr>
            </a:lvl6pPr>
            <a:lvl7pPr lvl="6" rtl="0">
              <a:buNone/>
              <a:defRPr sz="1200">
                <a:solidFill>
                  <a:srgbClr val="232B50"/>
                </a:solidFill>
                <a:latin typeface="Poppins"/>
                <a:ea typeface="Poppins"/>
                <a:cs typeface="Poppins"/>
                <a:sym typeface="Poppins"/>
              </a:defRPr>
            </a:lvl7pPr>
            <a:lvl8pPr lvl="7" rtl="0">
              <a:buNone/>
              <a:defRPr sz="1200">
                <a:solidFill>
                  <a:srgbClr val="232B50"/>
                </a:solidFill>
                <a:latin typeface="Poppins"/>
                <a:ea typeface="Poppins"/>
                <a:cs typeface="Poppins"/>
                <a:sym typeface="Poppins"/>
              </a:defRPr>
            </a:lvl8pPr>
            <a:lvl9pPr lvl="8" rtl="0">
              <a:buNone/>
              <a:defRPr sz="1200">
                <a:solidFill>
                  <a:srgbClr val="232B50"/>
                </a:solidFill>
                <a:latin typeface="Poppins"/>
                <a:ea typeface="Poppins"/>
                <a:cs typeface="Poppins"/>
                <a:sym typeface="Poppins"/>
              </a:defRPr>
            </a:lvl9pPr>
          </a:lstStyle>
          <a:p>
            <a:fld id="{00000000-1234-1234-1234-123412341234}" type="slidenum">
              <a:rPr lang="fr-FR" smtClean="0"/>
              <a:pPr/>
              <a:t>‹N°›</a:t>
            </a:fld>
            <a:endParaRPr lang="fr-FR"/>
          </a:p>
        </p:txBody>
      </p:sp>
      <p:pic>
        <p:nvPicPr>
          <p:cNvPr id="304" name="Google Shape;304;p19"/>
          <p:cNvPicPr preferRelativeResize="0"/>
          <p:nvPr/>
        </p:nvPicPr>
        <p:blipFill>
          <a:blip r:embed="rId3">
            <a:alphaModFix/>
          </a:blip>
          <a:stretch>
            <a:fillRect/>
          </a:stretch>
        </p:blipFill>
        <p:spPr>
          <a:xfrm>
            <a:off x="11400000" y="148300"/>
            <a:ext cx="524800" cy="524800"/>
          </a:xfrm>
          <a:prstGeom prst="rect">
            <a:avLst/>
          </a:prstGeom>
          <a:noFill/>
          <a:ln>
            <a:noFill/>
          </a:ln>
        </p:spPr>
      </p:pic>
      <p:sp>
        <p:nvSpPr>
          <p:cNvPr id="305" name="Google Shape;305;p19"/>
          <p:cNvSpPr txBox="1">
            <a:spLocks noGrp="1"/>
          </p:cNvSpPr>
          <p:nvPr>
            <p:ph type="body" idx="1"/>
          </p:nvPr>
        </p:nvSpPr>
        <p:spPr>
          <a:xfrm>
            <a:off x="3009203" y="3417433"/>
            <a:ext cx="18908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06" name="Google Shape;306;p19"/>
          <p:cNvSpPr txBox="1">
            <a:spLocks noGrp="1"/>
          </p:cNvSpPr>
          <p:nvPr>
            <p:ph type="body" idx="2"/>
          </p:nvPr>
        </p:nvSpPr>
        <p:spPr>
          <a:xfrm>
            <a:off x="5174600" y="3417433"/>
            <a:ext cx="18908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07" name="Google Shape;307;p19"/>
          <p:cNvSpPr txBox="1">
            <a:spLocks noGrp="1"/>
          </p:cNvSpPr>
          <p:nvPr>
            <p:ph type="body" idx="3"/>
          </p:nvPr>
        </p:nvSpPr>
        <p:spPr>
          <a:xfrm>
            <a:off x="7348467" y="3417433"/>
            <a:ext cx="1891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08" name="Google Shape;308;p19"/>
          <p:cNvSpPr txBox="1">
            <a:spLocks noGrp="1"/>
          </p:cNvSpPr>
          <p:nvPr>
            <p:ph type="body" idx="4"/>
          </p:nvPr>
        </p:nvSpPr>
        <p:spPr>
          <a:xfrm>
            <a:off x="3127233" y="4122100"/>
            <a:ext cx="1772800" cy="25980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09" name="Google Shape;309;p19"/>
          <p:cNvSpPr txBox="1">
            <a:spLocks noGrp="1"/>
          </p:cNvSpPr>
          <p:nvPr>
            <p:ph type="body" idx="5"/>
          </p:nvPr>
        </p:nvSpPr>
        <p:spPr>
          <a:xfrm>
            <a:off x="5233767" y="4144600"/>
            <a:ext cx="1772800" cy="2575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10" name="Google Shape;310;p19"/>
          <p:cNvSpPr txBox="1">
            <a:spLocks noGrp="1"/>
          </p:cNvSpPr>
          <p:nvPr>
            <p:ph type="body" idx="6"/>
          </p:nvPr>
        </p:nvSpPr>
        <p:spPr>
          <a:xfrm>
            <a:off x="7348633" y="4144600"/>
            <a:ext cx="1891200" cy="2575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11" name="Google Shape;311;p19"/>
          <p:cNvSpPr txBox="1">
            <a:spLocks noGrp="1"/>
          </p:cNvSpPr>
          <p:nvPr>
            <p:ph type="body" idx="7"/>
          </p:nvPr>
        </p:nvSpPr>
        <p:spPr>
          <a:xfrm>
            <a:off x="9522667" y="3417433"/>
            <a:ext cx="18908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12" name="Google Shape;312;p19"/>
          <p:cNvSpPr txBox="1">
            <a:spLocks noGrp="1"/>
          </p:cNvSpPr>
          <p:nvPr>
            <p:ph type="body" idx="8"/>
          </p:nvPr>
        </p:nvSpPr>
        <p:spPr>
          <a:xfrm>
            <a:off x="9522667" y="4144600"/>
            <a:ext cx="2252400" cy="2575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13" name="Google Shape;313;p19"/>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950881002"/>
      </p:ext>
    </p:extLst>
  </p:cSld>
  <p:clrMapOvr>
    <a:masterClrMapping/>
  </p:clrMapOvr>
  <p:extLst>
    <p:ext uri="{DCECCB84-F9BA-43D5-87BE-67443E8EF086}">
      <p15:sldGuideLst xmlns:p15="http://schemas.microsoft.com/office/powerpoint/2012/main">
        <p15:guide id="1" orient="horz" pos="3175">
          <p15:clr>
            <a:srgbClr val="FA7B17"/>
          </p15:clr>
        </p15:guide>
        <p15:guide id="2" pos="5390">
          <p15:clr>
            <a:srgbClr val="FA7B17"/>
          </p15:clr>
        </p15:guide>
        <p15:guide id="3" pos="288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 Etapes">
  <p:cSld name="5 Etapes">
    <p:spTree>
      <p:nvGrpSpPr>
        <p:cNvPr id="1" name="Shape 314"/>
        <p:cNvGrpSpPr/>
        <p:nvPr/>
      </p:nvGrpSpPr>
      <p:grpSpPr>
        <a:xfrm>
          <a:off x="0" y="0"/>
          <a:ext cx="0" cy="0"/>
          <a:chOff x="0" y="0"/>
          <a:chExt cx="0" cy="0"/>
        </a:xfrm>
      </p:grpSpPr>
      <p:sp>
        <p:nvSpPr>
          <p:cNvPr id="315" name="Google Shape;315;p20"/>
          <p:cNvSpPr/>
          <p:nvPr/>
        </p:nvSpPr>
        <p:spPr>
          <a:xfrm>
            <a:off x="7043200" y="0"/>
            <a:ext cx="5160400" cy="69128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0"/>
          <p:cNvSpPr/>
          <p:nvPr/>
        </p:nvSpPr>
        <p:spPr>
          <a:xfrm>
            <a:off x="2982900" y="4018600"/>
            <a:ext cx="4060400" cy="2894000"/>
          </a:xfrm>
          <a:prstGeom prst="rect">
            <a:avLst/>
          </a:prstGeom>
          <a:solidFill>
            <a:srgbClr val="9A1920"/>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0"/>
          <p:cNvSpPr/>
          <p:nvPr/>
        </p:nvSpPr>
        <p:spPr>
          <a:xfrm>
            <a:off x="0" y="1669233"/>
            <a:ext cx="12218000" cy="23440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18" name="Google Shape;318;p20"/>
          <p:cNvPicPr preferRelativeResize="0"/>
          <p:nvPr/>
        </p:nvPicPr>
        <p:blipFill>
          <a:blip r:embed="rId2">
            <a:alphaModFix/>
          </a:blip>
          <a:stretch>
            <a:fillRect/>
          </a:stretch>
        </p:blipFill>
        <p:spPr>
          <a:xfrm>
            <a:off x="453570" y="4583283"/>
            <a:ext cx="2153732" cy="1549051"/>
          </a:xfrm>
          <a:prstGeom prst="rect">
            <a:avLst/>
          </a:prstGeom>
          <a:noFill/>
          <a:ln>
            <a:noFill/>
          </a:ln>
        </p:spPr>
      </p:pic>
      <p:grpSp>
        <p:nvGrpSpPr>
          <p:cNvPr id="319" name="Google Shape;319;p20"/>
          <p:cNvGrpSpPr/>
          <p:nvPr/>
        </p:nvGrpSpPr>
        <p:grpSpPr>
          <a:xfrm>
            <a:off x="820244" y="1804763"/>
            <a:ext cx="1891112" cy="1373100"/>
            <a:chOff x="615183" y="1353572"/>
            <a:chExt cx="1418334" cy="1029825"/>
          </a:xfrm>
        </p:grpSpPr>
        <p:cxnSp>
          <p:nvCxnSpPr>
            <p:cNvPr id="320" name="Google Shape;320;p20"/>
            <p:cNvCxnSpPr/>
            <p:nvPr/>
          </p:nvCxnSpPr>
          <p:spPr>
            <a:xfrm>
              <a:off x="1295640" y="1474969"/>
              <a:ext cx="718500" cy="741900"/>
            </a:xfrm>
            <a:prstGeom prst="straightConnector1">
              <a:avLst/>
            </a:prstGeom>
            <a:noFill/>
            <a:ln w="9525" cap="flat" cmpd="sng">
              <a:solidFill>
                <a:srgbClr val="FFFFFF"/>
              </a:solidFill>
              <a:prstDash val="solid"/>
              <a:round/>
              <a:headEnd type="none" w="sm" len="sm"/>
              <a:tailEnd type="none" w="sm" len="sm"/>
            </a:ln>
          </p:spPr>
        </p:cxnSp>
        <p:sp>
          <p:nvSpPr>
            <p:cNvPr id="321" name="Google Shape;321;p20"/>
            <p:cNvSpPr/>
            <p:nvPr/>
          </p:nvSpPr>
          <p:spPr>
            <a:xfrm flipH="1">
              <a:off x="615183" y="2086173"/>
              <a:ext cx="1418100" cy="143400"/>
            </a:xfrm>
            <a:prstGeom prst="parallelogram">
              <a:avLst>
                <a:gd name="adj" fmla="val 96952"/>
              </a:avLst>
            </a:prstGeom>
            <a:solidFill>
              <a:srgbClr val="9A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322" name="Google Shape;322;p20"/>
            <p:cNvSpPr/>
            <p:nvPr/>
          </p:nvSpPr>
          <p:spPr>
            <a:xfrm>
              <a:off x="615417" y="2239997"/>
              <a:ext cx="1418100" cy="143400"/>
            </a:xfrm>
            <a:prstGeom prst="parallelogram">
              <a:avLst>
                <a:gd name="adj" fmla="val 96952"/>
              </a:avLst>
            </a:prstGeom>
            <a:solidFill>
              <a:srgbClr val="9A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0"/>
            <p:cNvSpPr txBox="1"/>
            <p:nvPr/>
          </p:nvSpPr>
          <p:spPr>
            <a:xfrm>
              <a:off x="715443"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1</a:t>
              </a:r>
              <a:endParaRPr sz="1333" b="1">
                <a:solidFill>
                  <a:srgbClr val="FFFFFF"/>
                </a:solidFill>
                <a:latin typeface="Barlow"/>
                <a:ea typeface="Barlow"/>
                <a:cs typeface="Barlow"/>
                <a:sym typeface="Barlow"/>
              </a:endParaRPr>
            </a:p>
          </p:txBody>
        </p:sp>
      </p:grpSp>
      <p:grpSp>
        <p:nvGrpSpPr>
          <p:cNvPr id="324" name="Google Shape;324;p20"/>
          <p:cNvGrpSpPr/>
          <p:nvPr/>
        </p:nvGrpSpPr>
        <p:grpSpPr>
          <a:xfrm>
            <a:off x="2982892" y="1805967"/>
            <a:ext cx="1891112" cy="1370692"/>
            <a:chOff x="1913435" y="1353572"/>
            <a:chExt cx="1418334" cy="1028019"/>
          </a:xfrm>
        </p:grpSpPr>
        <p:cxnSp>
          <p:nvCxnSpPr>
            <p:cNvPr id="325" name="Google Shape;325;p20"/>
            <p:cNvCxnSpPr/>
            <p:nvPr/>
          </p:nvCxnSpPr>
          <p:spPr>
            <a:xfrm>
              <a:off x="2593892" y="1473163"/>
              <a:ext cx="718500" cy="741900"/>
            </a:xfrm>
            <a:prstGeom prst="straightConnector1">
              <a:avLst/>
            </a:prstGeom>
            <a:noFill/>
            <a:ln w="9525" cap="flat" cmpd="sng">
              <a:solidFill>
                <a:srgbClr val="FFFFFF"/>
              </a:solidFill>
              <a:prstDash val="solid"/>
              <a:round/>
              <a:headEnd type="none" w="sm" len="sm"/>
              <a:tailEnd type="none" w="sm" len="sm"/>
            </a:ln>
          </p:spPr>
        </p:cxnSp>
        <p:sp>
          <p:nvSpPr>
            <p:cNvPr id="326" name="Google Shape;326;p20"/>
            <p:cNvSpPr/>
            <p:nvPr/>
          </p:nvSpPr>
          <p:spPr>
            <a:xfrm flipH="1">
              <a:off x="1913435" y="2084367"/>
              <a:ext cx="1418100" cy="143400"/>
            </a:xfrm>
            <a:prstGeom prst="parallelogram">
              <a:avLst>
                <a:gd name="adj" fmla="val 96952"/>
              </a:avLst>
            </a:prstGeom>
            <a:solidFill>
              <a:srgbClr val="E6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327" name="Google Shape;327;p20"/>
            <p:cNvSpPr/>
            <p:nvPr/>
          </p:nvSpPr>
          <p:spPr>
            <a:xfrm>
              <a:off x="1913669" y="2238192"/>
              <a:ext cx="1418100" cy="143400"/>
            </a:xfrm>
            <a:prstGeom prst="parallelogram">
              <a:avLst>
                <a:gd name="adj" fmla="val 96952"/>
              </a:avLst>
            </a:prstGeom>
            <a:solidFill>
              <a:srgbClr val="E6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0"/>
            <p:cNvSpPr txBox="1"/>
            <p:nvPr/>
          </p:nvSpPr>
          <p:spPr>
            <a:xfrm>
              <a:off x="2010104"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2</a:t>
              </a:r>
              <a:endParaRPr sz="1333" b="1">
                <a:solidFill>
                  <a:srgbClr val="FFFFFF"/>
                </a:solidFill>
                <a:latin typeface="Barlow"/>
                <a:ea typeface="Barlow"/>
                <a:cs typeface="Barlow"/>
                <a:sym typeface="Barlow"/>
              </a:endParaRPr>
            </a:p>
          </p:txBody>
        </p:sp>
      </p:grpSp>
      <p:grpSp>
        <p:nvGrpSpPr>
          <p:cNvPr id="329" name="Google Shape;329;p20"/>
          <p:cNvGrpSpPr/>
          <p:nvPr/>
        </p:nvGrpSpPr>
        <p:grpSpPr>
          <a:xfrm>
            <a:off x="5145539" y="1805967"/>
            <a:ext cx="1891112" cy="1370692"/>
            <a:chOff x="3210481" y="1353572"/>
            <a:chExt cx="1418334" cy="1028019"/>
          </a:xfrm>
        </p:grpSpPr>
        <p:cxnSp>
          <p:nvCxnSpPr>
            <p:cNvPr id="330" name="Google Shape;330;p20"/>
            <p:cNvCxnSpPr/>
            <p:nvPr/>
          </p:nvCxnSpPr>
          <p:spPr>
            <a:xfrm>
              <a:off x="3890938" y="1473163"/>
              <a:ext cx="718500" cy="741900"/>
            </a:xfrm>
            <a:prstGeom prst="straightConnector1">
              <a:avLst/>
            </a:prstGeom>
            <a:noFill/>
            <a:ln w="9525" cap="flat" cmpd="sng">
              <a:solidFill>
                <a:srgbClr val="FFFFFF"/>
              </a:solidFill>
              <a:prstDash val="solid"/>
              <a:round/>
              <a:headEnd type="none" w="sm" len="sm"/>
              <a:tailEnd type="none" w="sm" len="sm"/>
            </a:ln>
          </p:spPr>
        </p:cxnSp>
        <p:sp>
          <p:nvSpPr>
            <p:cNvPr id="331" name="Google Shape;331;p20"/>
            <p:cNvSpPr/>
            <p:nvPr/>
          </p:nvSpPr>
          <p:spPr>
            <a:xfrm flipH="1">
              <a:off x="3210481" y="2084367"/>
              <a:ext cx="1418100" cy="143400"/>
            </a:xfrm>
            <a:prstGeom prst="parallelogram">
              <a:avLst>
                <a:gd name="adj" fmla="val 96952"/>
              </a:avLst>
            </a:prstGeom>
            <a:solidFill>
              <a:srgbClr val="D7D6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332" name="Google Shape;332;p20"/>
            <p:cNvSpPr/>
            <p:nvPr/>
          </p:nvSpPr>
          <p:spPr>
            <a:xfrm>
              <a:off x="3210715" y="2238192"/>
              <a:ext cx="1418100" cy="143400"/>
            </a:xfrm>
            <a:prstGeom prst="parallelogram">
              <a:avLst>
                <a:gd name="adj" fmla="val 96952"/>
              </a:avLst>
            </a:prstGeom>
            <a:solidFill>
              <a:srgbClr val="D7D6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0"/>
            <p:cNvSpPr txBox="1"/>
            <p:nvPr/>
          </p:nvSpPr>
          <p:spPr>
            <a:xfrm>
              <a:off x="3313463"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3</a:t>
              </a:r>
              <a:endParaRPr sz="1333" b="1">
                <a:solidFill>
                  <a:srgbClr val="FFFFFF"/>
                </a:solidFill>
                <a:latin typeface="Barlow"/>
                <a:ea typeface="Barlow"/>
                <a:cs typeface="Barlow"/>
                <a:sym typeface="Barlow"/>
              </a:endParaRPr>
            </a:p>
          </p:txBody>
        </p:sp>
      </p:grpSp>
      <p:grpSp>
        <p:nvGrpSpPr>
          <p:cNvPr id="334" name="Google Shape;334;p20"/>
          <p:cNvGrpSpPr/>
          <p:nvPr/>
        </p:nvGrpSpPr>
        <p:grpSpPr>
          <a:xfrm>
            <a:off x="7308187" y="1805967"/>
            <a:ext cx="1891112" cy="1370692"/>
            <a:chOff x="4507907" y="1353572"/>
            <a:chExt cx="1418334" cy="1028019"/>
          </a:xfrm>
        </p:grpSpPr>
        <p:cxnSp>
          <p:nvCxnSpPr>
            <p:cNvPr id="335" name="Google Shape;335;p20"/>
            <p:cNvCxnSpPr/>
            <p:nvPr/>
          </p:nvCxnSpPr>
          <p:spPr>
            <a:xfrm>
              <a:off x="5188364" y="1473163"/>
              <a:ext cx="718500" cy="741900"/>
            </a:xfrm>
            <a:prstGeom prst="straightConnector1">
              <a:avLst/>
            </a:prstGeom>
            <a:noFill/>
            <a:ln w="9525" cap="flat" cmpd="sng">
              <a:solidFill>
                <a:srgbClr val="FFFFFF"/>
              </a:solidFill>
              <a:prstDash val="solid"/>
              <a:round/>
              <a:headEnd type="none" w="sm" len="sm"/>
              <a:tailEnd type="none" w="sm" len="sm"/>
            </a:ln>
          </p:spPr>
        </p:cxnSp>
        <p:sp>
          <p:nvSpPr>
            <p:cNvPr id="336" name="Google Shape;336;p20"/>
            <p:cNvSpPr/>
            <p:nvPr/>
          </p:nvSpPr>
          <p:spPr>
            <a:xfrm flipH="1">
              <a:off x="4507907" y="2084367"/>
              <a:ext cx="14181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337" name="Google Shape;337;p20"/>
            <p:cNvSpPr/>
            <p:nvPr/>
          </p:nvSpPr>
          <p:spPr>
            <a:xfrm>
              <a:off x="4508141" y="2238192"/>
              <a:ext cx="14181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0"/>
            <p:cNvSpPr txBox="1"/>
            <p:nvPr/>
          </p:nvSpPr>
          <p:spPr>
            <a:xfrm>
              <a:off x="4608123"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4</a:t>
              </a:r>
              <a:endParaRPr sz="1333" b="1">
                <a:solidFill>
                  <a:srgbClr val="FFFFFF"/>
                </a:solidFill>
                <a:latin typeface="Barlow"/>
                <a:ea typeface="Barlow"/>
                <a:cs typeface="Barlow"/>
                <a:sym typeface="Barlow"/>
              </a:endParaRPr>
            </a:p>
          </p:txBody>
        </p:sp>
      </p:grpSp>
      <p:grpSp>
        <p:nvGrpSpPr>
          <p:cNvPr id="339" name="Google Shape;339;p20"/>
          <p:cNvGrpSpPr/>
          <p:nvPr/>
        </p:nvGrpSpPr>
        <p:grpSpPr>
          <a:xfrm>
            <a:off x="9470835" y="1805967"/>
            <a:ext cx="1891112" cy="1370692"/>
            <a:chOff x="7103126" y="1353572"/>
            <a:chExt cx="1418334" cy="1028019"/>
          </a:xfrm>
        </p:grpSpPr>
        <p:cxnSp>
          <p:nvCxnSpPr>
            <p:cNvPr id="340" name="Google Shape;340;p20"/>
            <p:cNvCxnSpPr/>
            <p:nvPr/>
          </p:nvCxnSpPr>
          <p:spPr>
            <a:xfrm>
              <a:off x="7783582" y="1473163"/>
              <a:ext cx="718500" cy="741900"/>
            </a:xfrm>
            <a:prstGeom prst="straightConnector1">
              <a:avLst/>
            </a:prstGeom>
            <a:noFill/>
            <a:ln w="9525" cap="flat" cmpd="sng">
              <a:solidFill>
                <a:srgbClr val="FFFFFF"/>
              </a:solidFill>
              <a:prstDash val="solid"/>
              <a:round/>
              <a:headEnd type="none" w="sm" len="sm"/>
              <a:tailEnd type="none" w="sm" len="sm"/>
            </a:ln>
          </p:spPr>
        </p:cxnSp>
        <p:sp>
          <p:nvSpPr>
            <p:cNvPr id="341" name="Google Shape;341;p20"/>
            <p:cNvSpPr/>
            <p:nvPr/>
          </p:nvSpPr>
          <p:spPr>
            <a:xfrm flipH="1">
              <a:off x="7103126" y="2084367"/>
              <a:ext cx="14181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2400"/>
                <a:t>  </a:t>
              </a:r>
              <a:endParaRPr sz="2400"/>
            </a:p>
          </p:txBody>
        </p:sp>
        <p:sp>
          <p:nvSpPr>
            <p:cNvPr id="342" name="Google Shape;342;p20"/>
            <p:cNvSpPr/>
            <p:nvPr/>
          </p:nvSpPr>
          <p:spPr>
            <a:xfrm>
              <a:off x="7103360" y="2238192"/>
              <a:ext cx="14181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0"/>
            <p:cNvSpPr txBox="1"/>
            <p:nvPr/>
          </p:nvSpPr>
          <p:spPr>
            <a:xfrm>
              <a:off x="7206108" y="1353572"/>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5</a:t>
              </a:r>
              <a:endParaRPr sz="1333" b="1">
                <a:solidFill>
                  <a:srgbClr val="FFFFFF"/>
                </a:solidFill>
                <a:latin typeface="Barlow"/>
                <a:ea typeface="Barlow"/>
                <a:cs typeface="Barlow"/>
                <a:sym typeface="Barlow"/>
              </a:endParaRPr>
            </a:p>
          </p:txBody>
        </p:sp>
      </p:grpSp>
      <p:sp>
        <p:nvSpPr>
          <p:cNvPr id="344" name="Google Shape;344;p20"/>
          <p:cNvSpPr txBox="1">
            <a:spLocks noGrp="1"/>
          </p:cNvSpPr>
          <p:nvPr>
            <p:ph type="sldNum" idx="12"/>
          </p:nvPr>
        </p:nvSpPr>
        <p:spPr>
          <a:xfrm>
            <a:off x="11409045" y="6333135"/>
            <a:ext cx="731600" cy="369302"/>
          </a:xfrm>
          <a:prstGeom prst="rect">
            <a:avLst/>
          </a:prstGeom>
        </p:spPr>
        <p:txBody>
          <a:bodyPr spcFirstLastPara="1" wrap="square" lIns="91425" tIns="91425" rIns="91425" bIns="91425" anchor="t" anchorCtr="0">
            <a:spAutoFit/>
          </a:bodyPr>
          <a:lstStyle>
            <a:lvl1pPr lvl="0" rtl="0">
              <a:buNone/>
              <a:defRPr sz="1200">
                <a:solidFill>
                  <a:srgbClr val="232B50"/>
                </a:solidFill>
                <a:latin typeface="Poppins"/>
                <a:ea typeface="Poppins"/>
                <a:cs typeface="Poppins"/>
                <a:sym typeface="Poppins"/>
              </a:defRPr>
            </a:lvl1pPr>
            <a:lvl2pPr lvl="1" rtl="0">
              <a:buNone/>
              <a:defRPr sz="1200">
                <a:solidFill>
                  <a:srgbClr val="232B50"/>
                </a:solidFill>
                <a:latin typeface="Poppins"/>
                <a:ea typeface="Poppins"/>
                <a:cs typeface="Poppins"/>
                <a:sym typeface="Poppins"/>
              </a:defRPr>
            </a:lvl2pPr>
            <a:lvl3pPr lvl="2" rtl="0">
              <a:buNone/>
              <a:defRPr sz="1200">
                <a:solidFill>
                  <a:srgbClr val="232B50"/>
                </a:solidFill>
                <a:latin typeface="Poppins"/>
                <a:ea typeface="Poppins"/>
                <a:cs typeface="Poppins"/>
                <a:sym typeface="Poppins"/>
              </a:defRPr>
            </a:lvl3pPr>
            <a:lvl4pPr lvl="3" rtl="0">
              <a:buNone/>
              <a:defRPr sz="1200">
                <a:solidFill>
                  <a:srgbClr val="232B50"/>
                </a:solidFill>
                <a:latin typeface="Poppins"/>
                <a:ea typeface="Poppins"/>
                <a:cs typeface="Poppins"/>
                <a:sym typeface="Poppins"/>
              </a:defRPr>
            </a:lvl4pPr>
            <a:lvl5pPr lvl="4" rtl="0">
              <a:buNone/>
              <a:defRPr sz="1200">
                <a:solidFill>
                  <a:srgbClr val="232B50"/>
                </a:solidFill>
                <a:latin typeface="Poppins"/>
                <a:ea typeface="Poppins"/>
                <a:cs typeface="Poppins"/>
                <a:sym typeface="Poppins"/>
              </a:defRPr>
            </a:lvl5pPr>
            <a:lvl6pPr lvl="5" rtl="0">
              <a:buNone/>
              <a:defRPr sz="1200">
                <a:solidFill>
                  <a:srgbClr val="232B50"/>
                </a:solidFill>
                <a:latin typeface="Poppins"/>
                <a:ea typeface="Poppins"/>
                <a:cs typeface="Poppins"/>
                <a:sym typeface="Poppins"/>
              </a:defRPr>
            </a:lvl6pPr>
            <a:lvl7pPr lvl="6" rtl="0">
              <a:buNone/>
              <a:defRPr sz="1200">
                <a:solidFill>
                  <a:srgbClr val="232B50"/>
                </a:solidFill>
                <a:latin typeface="Poppins"/>
                <a:ea typeface="Poppins"/>
                <a:cs typeface="Poppins"/>
                <a:sym typeface="Poppins"/>
              </a:defRPr>
            </a:lvl7pPr>
            <a:lvl8pPr lvl="7" rtl="0">
              <a:buNone/>
              <a:defRPr sz="1200">
                <a:solidFill>
                  <a:srgbClr val="232B50"/>
                </a:solidFill>
                <a:latin typeface="Poppins"/>
                <a:ea typeface="Poppins"/>
                <a:cs typeface="Poppins"/>
                <a:sym typeface="Poppins"/>
              </a:defRPr>
            </a:lvl8pPr>
            <a:lvl9pPr lvl="8" rtl="0">
              <a:buNone/>
              <a:defRPr sz="1200">
                <a:solidFill>
                  <a:srgbClr val="232B50"/>
                </a:solidFill>
                <a:latin typeface="Poppins"/>
                <a:ea typeface="Poppins"/>
                <a:cs typeface="Poppins"/>
                <a:sym typeface="Poppins"/>
              </a:defRPr>
            </a:lvl9pPr>
          </a:lstStyle>
          <a:p>
            <a:fld id="{00000000-1234-1234-1234-123412341234}" type="slidenum">
              <a:rPr lang="fr-FR" smtClean="0"/>
              <a:pPr/>
              <a:t>‹N°›</a:t>
            </a:fld>
            <a:endParaRPr lang="fr-FR"/>
          </a:p>
        </p:txBody>
      </p:sp>
      <p:pic>
        <p:nvPicPr>
          <p:cNvPr id="345" name="Google Shape;345;p20"/>
          <p:cNvPicPr preferRelativeResize="0"/>
          <p:nvPr/>
        </p:nvPicPr>
        <p:blipFill>
          <a:blip r:embed="rId3">
            <a:alphaModFix/>
          </a:blip>
          <a:stretch>
            <a:fillRect/>
          </a:stretch>
        </p:blipFill>
        <p:spPr>
          <a:xfrm>
            <a:off x="11400000" y="148300"/>
            <a:ext cx="524800" cy="524800"/>
          </a:xfrm>
          <a:prstGeom prst="rect">
            <a:avLst/>
          </a:prstGeom>
          <a:noFill/>
          <a:ln>
            <a:noFill/>
          </a:ln>
        </p:spPr>
      </p:pic>
      <p:sp>
        <p:nvSpPr>
          <p:cNvPr id="346" name="Google Shape;346;p20"/>
          <p:cNvSpPr txBox="1">
            <a:spLocks noGrp="1"/>
          </p:cNvSpPr>
          <p:nvPr>
            <p:ph type="body" idx="1"/>
          </p:nvPr>
        </p:nvSpPr>
        <p:spPr>
          <a:xfrm>
            <a:off x="7308200" y="4148000"/>
            <a:ext cx="4477200" cy="25720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347" name="Google Shape;347;p20"/>
          <p:cNvSpPr txBox="1">
            <a:spLocks noGrp="1"/>
          </p:cNvSpPr>
          <p:nvPr>
            <p:ph type="body" idx="2"/>
          </p:nvPr>
        </p:nvSpPr>
        <p:spPr>
          <a:xfrm>
            <a:off x="3079767" y="4148000"/>
            <a:ext cx="3848400" cy="25720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1pPr>
            <a:lvl2pPr marL="1219170" lvl="1" indent="-423323"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2pPr>
            <a:lvl3pPr marL="1828754" lvl="2" indent="-423323"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3pPr>
            <a:lvl4pPr marL="2438339" lvl="3" indent="-423323"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4pPr>
            <a:lvl5pPr marL="3047924" lvl="4" indent="-423323"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5pPr>
            <a:lvl6pPr marL="3657509" lvl="5" indent="-423323"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6pPr>
            <a:lvl7pPr marL="4267093" lvl="6" indent="-423323"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7pPr>
            <a:lvl8pPr marL="4876678" lvl="7" indent="-423323"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8pPr>
            <a:lvl9pPr marL="5486263" lvl="8" indent="-423323" rtl="0">
              <a:spcBef>
                <a:spcPts val="0"/>
              </a:spcBef>
              <a:spcAft>
                <a:spcPts val="0"/>
              </a:spcAft>
              <a:buClr>
                <a:srgbClr val="FFFFFF"/>
              </a:buClr>
              <a:buSzPts val="1400"/>
              <a:buFont typeface="Barlow"/>
              <a:buChar char="■"/>
              <a:defRPr>
                <a:solidFill>
                  <a:srgbClr val="FFFFFF"/>
                </a:solidFill>
                <a:latin typeface="Barlow"/>
                <a:ea typeface="Barlow"/>
                <a:cs typeface="Barlow"/>
                <a:sym typeface="Barlow"/>
              </a:defRPr>
            </a:lvl9pPr>
          </a:lstStyle>
          <a:p>
            <a:endParaRPr/>
          </a:p>
        </p:txBody>
      </p:sp>
      <p:sp>
        <p:nvSpPr>
          <p:cNvPr id="348" name="Google Shape;348;p20"/>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9" name="Google Shape;349;p20"/>
          <p:cNvSpPr txBox="1">
            <a:spLocks noGrp="1"/>
          </p:cNvSpPr>
          <p:nvPr>
            <p:ph type="body" idx="3"/>
          </p:nvPr>
        </p:nvSpPr>
        <p:spPr>
          <a:xfrm>
            <a:off x="816436" y="3416833"/>
            <a:ext cx="18908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50" name="Google Shape;350;p20"/>
          <p:cNvSpPr txBox="1">
            <a:spLocks noGrp="1"/>
          </p:cNvSpPr>
          <p:nvPr>
            <p:ph type="body" idx="4"/>
          </p:nvPr>
        </p:nvSpPr>
        <p:spPr>
          <a:xfrm>
            <a:off x="2985767" y="3416833"/>
            <a:ext cx="18884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51" name="Google Shape;351;p20"/>
          <p:cNvSpPr txBox="1">
            <a:spLocks noGrp="1"/>
          </p:cNvSpPr>
          <p:nvPr>
            <p:ph type="body" idx="5"/>
          </p:nvPr>
        </p:nvSpPr>
        <p:spPr>
          <a:xfrm>
            <a:off x="5146316" y="3416833"/>
            <a:ext cx="18908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52" name="Google Shape;352;p20"/>
          <p:cNvSpPr txBox="1">
            <a:spLocks noGrp="1"/>
          </p:cNvSpPr>
          <p:nvPr>
            <p:ph type="body" idx="6"/>
          </p:nvPr>
        </p:nvSpPr>
        <p:spPr>
          <a:xfrm>
            <a:off x="7304220" y="3416833"/>
            <a:ext cx="18908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53" name="Google Shape;353;p20"/>
          <p:cNvSpPr txBox="1">
            <a:spLocks noGrp="1"/>
          </p:cNvSpPr>
          <p:nvPr>
            <p:ph type="body" idx="7"/>
          </p:nvPr>
        </p:nvSpPr>
        <p:spPr>
          <a:xfrm>
            <a:off x="9471449" y="3416833"/>
            <a:ext cx="18908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042991600"/>
      </p:ext>
    </p:extLst>
  </p:cSld>
  <p:clrMapOvr>
    <a:masterClrMapping/>
  </p:clrMapOvr>
  <p:extLst>
    <p:ext uri="{DCECCB84-F9BA-43D5-87BE-67443E8EF086}">
      <p15:sldGuideLst xmlns:p15="http://schemas.microsoft.com/office/powerpoint/2012/main">
        <p15:guide id="1" orient="horz" pos="3175">
          <p15:clr>
            <a:srgbClr val="FA7B17"/>
          </p15:clr>
        </p15:guide>
        <p15:guide id="2" pos="5368">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 Etapes">
  <p:cSld name="6 Etapes">
    <p:spTree>
      <p:nvGrpSpPr>
        <p:cNvPr id="1" name="Shape 354"/>
        <p:cNvGrpSpPr/>
        <p:nvPr/>
      </p:nvGrpSpPr>
      <p:grpSpPr>
        <a:xfrm>
          <a:off x="0" y="0"/>
          <a:ext cx="0" cy="0"/>
          <a:chOff x="0" y="0"/>
          <a:chExt cx="0" cy="0"/>
        </a:xfrm>
      </p:grpSpPr>
      <p:sp>
        <p:nvSpPr>
          <p:cNvPr id="355" name="Google Shape;355;p21"/>
          <p:cNvSpPr/>
          <p:nvPr/>
        </p:nvSpPr>
        <p:spPr>
          <a:xfrm>
            <a:off x="7043200" y="0"/>
            <a:ext cx="5160400" cy="69128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1"/>
          <p:cNvSpPr/>
          <p:nvPr/>
        </p:nvSpPr>
        <p:spPr>
          <a:xfrm>
            <a:off x="3009200" y="4018600"/>
            <a:ext cx="4034000" cy="2894000"/>
          </a:xfrm>
          <a:prstGeom prst="rect">
            <a:avLst/>
          </a:prstGeom>
          <a:solidFill>
            <a:srgbClr val="9A1920"/>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21"/>
          <p:cNvSpPr/>
          <p:nvPr/>
        </p:nvSpPr>
        <p:spPr>
          <a:xfrm>
            <a:off x="0" y="1669233"/>
            <a:ext cx="12218000" cy="23440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58" name="Google Shape;358;p21"/>
          <p:cNvCxnSpPr/>
          <p:nvPr/>
        </p:nvCxnSpPr>
        <p:spPr>
          <a:xfrm>
            <a:off x="1727520" y="1966625"/>
            <a:ext cx="958000" cy="989200"/>
          </a:xfrm>
          <a:prstGeom prst="straightConnector1">
            <a:avLst/>
          </a:prstGeom>
          <a:noFill/>
          <a:ln w="9525" cap="flat" cmpd="sng">
            <a:solidFill>
              <a:srgbClr val="FFFFFF"/>
            </a:solidFill>
            <a:prstDash val="solid"/>
            <a:round/>
            <a:headEnd type="none" w="sm" len="sm"/>
            <a:tailEnd type="none" w="sm" len="sm"/>
          </a:ln>
        </p:spPr>
      </p:cxnSp>
      <p:sp>
        <p:nvSpPr>
          <p:cNvPr id="359" name="Google Shape;359;p21"/>
          <p:cNvSpPr/>
          <p:nvPr/>
        </p:nvSpPr>
        <p:spPr>
          <a:xfrm flipH="1">
            <a:off x="820244" y="2781564"/>
            <a:ext cx="1890800" cy="191200"/>
          </a:xfrm>
          <a:prstGeom prst="parallelogram">
            <a:avLst>
              <a:gd name="adj" fmla="val 96952"/>
            </a:avLst>
          </a:prstGeom>
          <a:solidFill>
            <a:srgbClr val="9A192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360" name="Google Shape;360;p21"/>
          <p:cNvSpPr/>
          <p:nvPr/>
        </p:nvSpPr>
        <p:spPr>
          <a:xfrm>
            <a:off x="820556" y="2986663"/>
            <a:ext cx="1890800" cy="191200"/>
          </a:xfrm>
          <a:prstGeom prst="parallelogram">
            <a:avLst>
              <a:gd name="adj" fmla="val 96952"/>
            </a:avLst>
          </a:prstGeom>
          <a:solidFill>
            <a:srgbClr val="9A192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61" name="Google Shape;361;p21"/>
          <p:cNvCxnSpPr/>
          <p:nvPr/>
        </p:nvCxnSpPr>
        <p:spPr>
          <a:xfrm>
            <a:off x="3458523" y="1964217"/>
            <a:ext cx="958000" cy="989200"/>
          </a:xfrm>
          <a:prstGeom prst="straightConnector1">
            <a:avLst/>
          </a:prstGeom>
          <a:noFill/>
          <a:ln w="9525" cap="flat" cmpd="sng">
            <a:solidFill>
              <a:srgbClr val="FFFFFF"/>
            </a:solidFill>
            <a:prstDash val="solid"/>
            <a:round/>
            <a:headEnd type="none" w="sm" len="sm"/>
            <a:tailEnd type="none" w="sm" len="sm"/>
          </a:ln>
        </p:spPr>
      </p:cxnSp>
      <p:sp>
        <p:nvSpPr>
          <p:cNvPr id="362" name="Google Shape;362;p21"/>
          <p:cNvSpPr/>
          <p:nvPr/>
        </p:nvSpPr>
        <p:spPr>
          <a:xfrm flipH="1">
            <a:off x="2551247" y="2779156"/>
            <a:ext cx="1890800" cy="191200"/>
          </a:xfrm>
          <a:prstGeom prst="parallelogram">
            <a:avLst>
              <a:gd name="adj" fmla="val 96952"/>
            </a:avLst>
          </a:prstGeom>
          <a:solidFill>
            <a:srgbClr val="E649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363" name="Google Shape;363;p21"/>
          <p:cNvSpPr/>
          <p:nvPr/>
        </p:nvSpPr>
        <p:spPr>
          <a:xfrm>
            <a:off x="2551559" y="2984256"/>
            <a:ext cx="1890800" cy="191200"/>
          </a:xfrm>
          <a:prstGeom prst="parallelogram">
            <a:avLst>
              <a:gd name="adj" fmla="val 96952"/>
            </a:avLst>
          </a:prstGeom>
          <a:solidFill>
            <a:srgbClr val="E649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64" name="Google Shape;364;p21"/>
          <p:cNvCxnSpPr/>
          <p:nvPr/>
        </p:nvCxnSpPr>
        <p:spPr>
          <a:xfrm>
            <a:off x="5187917" y="1964217"/>
            <a:ext cx="958000" cy="989200"/>
          </a:xfrm>
          <a:prstGeom prst="straightConnector1">
            <a:avLst/>
          </a:prstGeom>
          <a:noFill/>
          <a:ln w="9525" cap="flat" cmpd="sng">
            <a:solidFill>
              <a:srgbClr val="FFFFFF"/>
            </a:solidFill>
            <a:prstDash val="solid"/>
            <a:round/>
            <a:headEnd type="none" w="sm" len="sm"/>
            <a:tailEnd type="none" w="sm" len="sm"/>
          </a:ln>
        </p:spPr>
      </p:cxnSp>
      <p:sp>
        <p:nvSpPr>
          <p:cNvPr id="365" name="Google Shape;365;p21"/>
          <p:cNvSpPr/>
          <p:nvPr/>
        </p:nvSpPr>
        <p:spPr>
          <a:xfrm flipH="1">
            <a:off x="4280641" y="2779156"/>
            <a:ext cx="1890800" cy="191200"/>
          </a:xfrm>
          <a:prstGeom prst="parallelogram">
            <a:avLst>
              <a:gd name="adj" fmla="val 96952"/>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366" name="Google Shape;366;p21"/>
          <p:cNvSpPr/>
          <p:nvPr/>
        </p:nvSpPr>
        <p:spPr>
          <a:xfrm>
            <a:off x="4280953" y="2984256"/>
            <a:ext cx="1890800" cy="191200"/>
          </a:xfrm>
          <a:prstGeom prst="parallelogram">
            <a:avLst>
              <a:gd name="adj" fmla="val 96952"/>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67" name="Google Shape;367;p21"/>
          <p:cNvCxnSpPr/>
          <p:nvPr/>
        </p:nvCxnSpPr>
        <p:spPr>
          <a:xfrm>
            <a:off x="6917819" y="1964217"/>
            <a:ext cx="958000" cy="989200"/>
          </a:xfrm>
          <a:prstGeom prst="straightConnector1">
            <a:avLst/>
          </a:prstGeom>
          <a:noFill/>
          <a:ln w="9525" cap="flat" cmpd="sng">
            <a:solidFill>
              <a:srgbClr val="FFFFFF"/>
            </a:solidFill>
            <a:prstDash val="solid"/>
            <a:round/>
            <a:headEnd type="none" w="sm" len="sm"/>
            <a:tailEnd type="none" w="sm" len="sm"/>
          </a:ln>
        </p:spPr>
      </p:cxnSp>
      <p:sp>
        <p:nvSpPr>
          <p:cNvPr id="368" name="Google Shape;368;p21"/>
          <p:cNvSpPr/>
          <p:nvPr/>
        </p:nvSpPr>
        <p:spPr>
          <a:xfrm flipH="1">
            <a:off x="6010543" y="2779156"/>
            <a:ext cx="1890800" cy="191200"/>
          </a:xfrm>
          <a:prstGeom prst="parallelogram">
            <a:avLst>
              <a:gd name="adj" fmla="val 96952"/>
            </a:avLst>
          </a:prstGeom>
          <a:solidFill>
            <a:srgbClr val="C2C2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369" name="Google Shape;369;p21"/>
          <p:cNvSpPr/>
          <p:nvPr/>
        </p:nvSpPr>
        <p:spPr>
          <a:xfrm>
            <a:off x="6010855" y="2984256"/>
            <a:ext cx="1890800" cy="191200"/>
          </a:xfrm>
          <a:prstGeom prst="parallelogram">
            <a:avLst>
              <a:gd name="adj" fmla="val 96952"/>
            </a:avLst>
          </a:prstGeom>
          <a:solidFill>
            <a:srgbClr val="8585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70" name="Google Shape;370;p21"/>
          <p:cNvCxnSpPr/>
          <p:nvPr/>
        </p:nvCxnSpPr>
        <p:spPr>
          <a:xfrm>
            <a:off x="8647361" y="1964217"/>
            <a:ext cx="958000" cy="989200"/>
          </a:xfrm>
          <a:prstGeom prst="straightConnector1">
            <a:avLst/>
          </a:prstGeom>
          <a:noFill/>
          <a:ln w="9525" cap="flat" cmpd="sng">
            <a:solidFill>
              <a:srgbClr val="FFFFFF"/>
            </a:solidFill>
            <a:prstDash val="solid"/>
            <a:round/>
            <a:headEnd type="none" w="sm" len="sm"/>
            <a:tailEnd type="none" w="sm" len="sm"/>
          </a:ln>
        </p:spPr>
      </p:cxnSp>
      <p:sp>
        <p:nvSpPr>
          <p:cNvPr id="371" name="Google Shape;371;p21"/>
          <p:cNvSpPr/>
          <p:nvPr/>
        </p:nvSpPr>
        <p:spPr>
          <a:xfrm flipH="1">
            <a:off x="7740085" y="2779156"/>
            <a:ext cx="1890800" cy="191200"/>
          </a:xfrm>
          <a:prstGeom prst="parallelogram">
            <a:avLst>
              <a:gd name="adj" fmla="val 96952"/>
            </a:avLst>
          </a:prstGeom>
          <a:solidFill>
            <a:srgbClr val="C2C2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372" name="Google Shape;372;p21"/>
          <p:cNvSpPr/>
          <p:nvPr/>
        </p:nvSpPr>
        <p:spPr>
          <a:xfrm>
            <a:off x="7740399" y="2984256"/>
            <a:ext cx="1890800" cy="191200"/>
          </a:xfrm>
          <a:prstGeom prst="parallelogram">
            <a:avLst>
              <a:gd name="adj" fmla="val 96952"/>
            </a:avLst>
          </a:prstGeom>
          <a:solidFill>
            <a:srgbClr val="8585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73" name="Google Shape;373;p21"/>
          <p:cNvCxnSpPr/>
          <p:nvPr/>
        </p:nvCxnSpPr>
        <p:spPr>
          <a:xfrm>
            <a:off x="10377263" y="1964217"/>
            <a:ext cx="958000" cy="989200"/>
          </a:xfrm>
          <a:prstGeom prst="straightConnector1">
            <a:avLst/>
          </a:prstGeom>
          <a:noFill/>
          <a:ln w="9525" cap="flat" cmpd="sng">
            <a:solidFill>
              <a:srgbClr val="FFFFFF"/>
            </a:solidFill>
            <a:prstDash val="solid"/>
            <a:round/>
            <a:headEnd type="none" w="sm" len="sm"/>
            <a:tailEnd type="none" w="sm" len="sm"/>
          </a:ln>
        </p:spPr>
      </p:cxnSp>
      <p:sp>
        <p:nvSpPr>
          <p:cNvPr id="374" name="Google Shape;374;p21"/>
          <p:cNvSpPr/>
          <p:nvPr/>
        </p:nvSpPr>
        <p:spPr>
          <a:xfrm flipH="1">
            <a:off x="9469987" y="2779156"/>
            <a:ext cx="1890800" cy="191200"/>
          </a:xfrm>
          <a:prstGeom prst="parallelogram">
            <a:avLst>
              <a:gd name="adj" fmla="val 96952"/>
            </a:avLst>
          </a:prstGeom>
          <a:solidFill>
            <a:srgbClr val="C2C2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375" name="Google Shape;375;p21"/>
          <p:cNvSpPr/>
          <p:nvPr/>
        </p:nvSpPr>
        <p:spPr>
          <a:xfrm>
            <a:off x="9470300" y="2984256"/>
            <a:ext cx="1890800" cy="191200"/>
          </a:xfrm>
          <a:prstGeom prst="parallelogram">
            <a:avLst>
              <a:gd name="adj" fmla="val 96952"/>
            </a:avLst>
          </a:prstGeom>
          <a:solidFill>
            <a:srgbClr val="8585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76" name="Google Shape;376;p21"/>
          <p:cNvPicPr preferRelativeResize="0"/>
          <p:nvPr/>
        </p:nvPicPr>
        <p:blipFill>
          <a:blip r:embed="rId2">
            <a:alphaModFix/>
          </a:blip>
          <a:stretch>
            <a:fillRect/>
          </a:stretch>
        </p:blipFill>
        <p:spPr>
          <a:xfrm>
            <a:off x="453570" y="4583283"/>
            <a:ext cx="2153732" cy="1549051"/>
          </a:xfrm>
          <a:prstGeom prst="rect">
            <a:avLst/>
          </a:prstGeom>
          <a:noFill/>
          <a:ln>
            <a:noFill/>
          </a:ln>
        </p:spPr>
      </p:pic>
      <p:sp>
        <p:nvSpPr>
          <p:cNvPr id="377" name="Google Shape;377;p21"/>
          <p:cNvSpPr txBox="1"/>
          <p:nvPr/>
        </p:nvSpPr>
        <p:spPr>
          <a:xfrm>
            <a:off x="953924" y="1804763"/>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1</a:t>
            </a:r>
            <a:endParaRPr sz="1333" b="1">
              <a:solidFill>
                <a:srgbClr val="FFFFFF"/>
              </a:solidFill>
              <a:latin typeface="Barlow"/>
              <a:ea typeface="Barlow"/>
              <a:cs typeface="Barlow"/>
              <a:sym typeface="Barlow"/>
            </a:endParaRPr>
          </a:p>
        </p:txBody>
      </p:sp>
      <p:sp>
        <p:nvSpPr>
          <p:cNvPr id="378" name="Google Shape;378;p21"/>
          <p:cNvSpPr txBox="1"/>
          <p:nvPr/>
        </p:nvSpPr>
        <p:spPr>
          <a:xfrm>
            <a:off x="2680139" y="1804763"/>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2</a:t>
            </a:r>
            <a:endParaRPr sz="1333" b="1">
              <a:solidFill>
                <a:srgbClr val="FFFFFF"/>
              </a:solidFill>
              <a:latin typeface="Barlow"/>
              <a:ea typeface="Barlow"/>
              <a:cs typeface="Barlow"/>
              <a:sym typeface="Barlow"/>
            </a:endParaRPr>
          </a:p>
        </p:txBody>
      </p:sp>
      <p:sp>
        <p:nvSpPr>
          <p:cNvPr id="379" name="Google Shape;379;p21"/>
          <p:cNvSpPr txBox="1"/>
          <p:nvPr/>
        </p:nvSpPr>
        <p:spPr>
          <a:xfrm>
            <a:off x="4417951" y="1804763"/>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3</a:t>
            </a:r>
            <a:endParaRPr sz="1333" b="1">
              <a:solidFill>
                <a:srgbClr val="FFFFFF"/>
              </a:solidFill>
              <a:latin typeface="Barlow"/>
              <a:ea typeface="Barlow"/>
              <a:cs typeface="Barlow"/>
              <a:sym typeface="Barlow"/>
            </a:endParaRPr>
          </a:p>
        </p:txBody>
      </p:sp>
      <p:sp>
        <p:nvSpPr>
          <p:cNvPr id="380" name="Google Shape;380;p21"/>
          <p:cNvSpPr txBox="1"/>
          <p:nvPr/>
        </p:nvSpPr>
        <p:spPr>
          <a:xfrm>
            <a:off x="6144164" y="1804763"/>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4</a:t>
            </a:r>
            <a:endParaRPr sz="1333" b="1">
              <a:solidFill>
                <a:srgbClr val="FFFFFF"/>
              </a:solidFill>
              <a:latin typeface="Barlow"/>
              <a:ea typeface="Barlow"/>
              <a:cs typeface="Barlow"/>
              <a:sym typeface="Barlow"/>
            </a:endParaRPr>
          </a:p>
        </p:txBody>
      </p:sp>
      <p:sp>
        <p:nvSpPr>
          <p:cNvPr id="381" name="Google Shape;381;p21"/>
          <p:cNvSpPr txBox="1"/>
          <p:nvPr/>
        </p:nvSpPr>
        <p:spPr>
          <a:xfrm>
            <a:off x="7877396" y="1804763"/>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5</a:t>
            </a:r>
            <a:endParaRPr sz="1333" b="1">
              <a:solidFill>
                <a:srgbClr val="FFFFFF"/>
              </a:solidFill>
              <a:latin typeface="Barlow"/>
              <a:ea typeface="Barlow"/>
              <a:cs typeface="Barlow"/>
              <a:sym typeface="Barlow"/>
            </a:endParaRPr>
          </a:p>
        </p:txBody>
      </p:sp>
      <p:sp>
        <p:nvSpPr>
          <p:cNvPr id="382" name="Google Shape;382;p21"/>
          <p:cNvSpPr txBox="1"/>
          <p:nvPr/>
        </p:nvSpPr>
        <p:spPr>
          <a:xfrm>
            <a:off x="9603609" y="1804763"/>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6</a:t>
            </a:r>
            <a:endParaRPr sz="1333" b="1">
              <a:solidFill>
                <a:srgbClr val="FFFFFF"/>
              </a:solidFill>
              <a:latin typeface="Barlow"/>
              <a:ea typeface="Barlow"/>
              <a:cs typeface="Barlow"/>
              <a:sym typeface="Barlow"/>
            </a:endParaRPr>
          </a:p>
        </p:txBody>
      </p:sp>
      <p:sp>
        <p:nvSpPr>
          <p:cNvPr id="383" name="Google Shape;383;p21"/>
          <p:cNvSpPr txBox="1">
            <a:spLocks noGrp="1"/>
          </p:cNvSpPr>
          <p:nvPr>
            <p:ph type="sldNum" idx="12"/>
          </p:nvPr>
        </p:nvSpPr>
        <p:spPr>
          <a:xfrm>
            <a:off x="11409045" y="6333135"/>
            <a:ext cx="731600" cy="369302"/>
          </a:xfrm>
          <a:prstGeom prst="rect">
            <a:avLst/>
          </a:prstGeom>
        </p:spPr>
        <p:txBody>
          <a:bodyPr spcFirstLastPara="1" wrap="square" lIns="91425" tIns="91425" rIns="91425" bIns="91425" anchor="t" anchorCtr="0">
            <a:spAutoFit/>
          </a:bodyPr>
          <a:lstStyle>
            <a:lvl1pPr lvl="0" rtl="0">
              <a:buNone/>
              <a:defRPr sz="1200">
                <a:solidFill>
                  <a:srgbClr val="232B50"/>
                </a:solidFill>
                <a:latin typeface="Poppins"/>
                <a:ea typeface="Poppins"/>
                <a:cs typeface="Poppins"/>
                <a:sym typeface="Poppins"/>
              </a:defRPr>
            </a:lvl1pPr>
            <a:lvl2pPr lvl="1" rtl="0">
              <a:buNone/>
              <a:defRPr sz="1200">
                <a:solidFill>
                  <a:srgbClr val="232B50"/>
                </a:solidFill>
                <a:latin typeface="Poppins"/>
                <a:ea typeface="Poppins"/>
                <a:cs typeface="Poppins"/>
                <a:sym typeface="Poppins"/>
              </a:defRPr>
            </a:lvl2pPr>
            <a:lvl3pPr lvl="2" rtl="0">
              <a:buNone/>
              <a:defRPr sz="1200">
                <a:solidFill>
                  <a:srgbClr val="232B50"/>
                </a:solidFill>
                <a:latin typeface="Poppins"/>
                <a:ea typeface="Poppins"/>
                <a:cs typeface="Poppins"/>
                <a:sym typeface="Poppins"/>
              </a:defRPr>
            </a:lvl3pPr>
            <a:lvl4pPr lvl="3" rtl="0">
              <a:buNone/>
              <a:defRPr sz="1200">
                <a:solidFill>
                  <a:srgbClr val="232B50"/>
                </a:solidFill>
                <a:latin typeface="Poppins"/>
                <a:ea typeface="Poppins"/>
                <a:cs typeface="Poppins"/>
                <a:sym typeface="Poppins"/>
              </a:defRPr>
            </a:lvl4pPr>
            <a:lvl5pPr lvl="4" rtl="0">
              <a:buNone/>
              <a:defRPr sz="1200">
                <a:solidFill>
                  <a:srgbClr val="232B50"/>
                </a:solidFill>
                <a:latin typeface="Poppins"/>
                <a:ea typeface="Poppins"/>
                <a:cs typeface="Poppins"/>
                <a:sym typeface="Poppins"/>
              </a:defRPr>
            </a:lvl5pPr>
            <a:lvl6pPr lvl="5" rtl="0">
              <a:buNone/>
              <a:defRPr sz="1200">
                <a:solidFill>
                  <a:srgbClr val="232B50"/>
                </a:solidFill>
                <a:latin typeface="Poppins"/>
                <a:ea typeface="Poppins"/>
                <a:cs typeface="Poppins"/>
                <a:sym typeface="Poppins"/>
              </a:defRPr>
            </a:lvl6pPr>
            <a:lvl7pPr lvl="6" rtl="0">
              <a:buNone/>
              <a:defRPr sz="1200">
                <a:solidFill>
                  <a:srgbClr val="232B50"/>
                </a:solidFill>
                <a:latin typeface="Poppins"/>
                <a:ea typeface="Poppins"/>
                <a:cs typeface="Poppins"/>
                <a:sym typeface="Poppins"/>
              </a:defRPr>
            </a:lvl7pPr>
            <a:lvl8pPr lvl="7" rtl="0">
              <a:buNone/>
              <a:defRPr sz="1200">
                <a:solidFill>
                  <a:srgbClr val="232B50"/>
                </a:solidFill>
                <a:latin typeface="Poppins"/>
                <a:ea typeface="Poppins"/>
                <a:cs typeface="Poppins"/>
                <a:sym typeface="Poppins"/>
              </a:defRPr>
            </a:lvl8pPr>
            <a:lvl9pPr lvl="8" rtl="0">
              <a:buNone/>
              <a:defRPr sz="1200">
                <a:solidFill>
                  <a:srgbClr val="232B50"/>
                </a:solidFill>
                <a:latin typeface="Poppins"/>
                <a:ea typeface="Poppins"/>
                <a:cs typeface="Poppins"/>
                <a:sym typeface="Poppins"/>
              </a:defRPr>
            </a:lvl9pPr>
          </a:lstStyle>
          <a:p>
            <a:fld id="{00000000-1234-1234-1234-123412341234}" type="slidenum">
              <a:rPr lang="fr-FR" smtClean="0"/>
              <a:pPr/>
              <a:t>‹N°›</a:t>
            </a:fld>
            <a:endParaRPr lang="fr-FR"/>
          </a:p>
        </p:txBody>
      </p:sp>
      <p:pic>
        <p:nvPicPr>
          <p:cNvPr id="384" name="Google Shape;384;p21"/>
          <p:cNvPicPr preferRelativeResize="0"/>
          <p:nvPr/>
        </p:nvPicPr>
        <p:blipFill>
          <a:blip r:embed="rId3">
            <a:alphaModFix/>
          </a:blip>
          <a:stretch>
            <a:fillRect/>
          </a:stretch>
        </p:blipFill>
        <p:spPr>
          <a:xfrm>
            <a:off x="11400000" y="148300"/>
            <a:ext cx="524800" cy="524800"/>
          </a:xfrm>
          <a:prstGeom prst="rect">
            <a:avLst/>
          </a:prstGeom>
          <a:noFill/>
          <a:ln>
            <a:noFill/>
          </a:ln>
        </p:spPr>
      </p:pic>
      <p:sp>
        <p:nvSpPr>
          <p:cNvPr id="385" name="Google Shape;385;p21"/>
          <p:cNvSpPr txBox="1">
            <a:spLocks noGrp="1"/>
          </p:cNvSpPr>
          <p:nvPr>
            <p:ph type="body" idx="1"/>
          </p:nvPr>
        </p:nvSpPr>
        <p:spPr>
          <a:xfrm>
            <a:off x="2711367" y="3310133"/>
            <a:ext cx="1731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86" name="Google Shape;386;p21"/>
          <p:cNvSpPr txBox="1">
            <a:spLocks noGrp="1"/>
          </p:cNvSpPr>
          <p:nvPr>
            <p:ph type="body" idx="2"/>
          </p:nvPr>
        </p:nvSpPr>
        <p:spPr>
          <a:xfrm>
            <a:off x="4442567" y="3310133"/>
            <a:ext cx="1731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87" name="Google Shape;387;p21"/>
          <p:cNvSpPr txBox="1">
            <a:spLocks noGrp="1"/>
          </p:cNvSpPr>
          <p:nvPr>
            <p:ph type="body" idx="3"/>
          </p:nvPr>
        </p:nvSpPr>
        <p:spPr>
          <a:xfrm>
            <a:off x="6171433" y="3310133"/>
            <a:ext cx="1731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88" name="Google Shape;388;p21"/>
          <p:cNvSpPr txBox="1">
            <a:spLocks noGrp="1"/>
          </p:cNvSpPr>
          <p:nvPr>
            <p:ph type="body" idx="4"/>
          </p:nvPr>
        </p:nvSpPr>
        <p:spPr>
          <a:xfrm>
            <a:off x="7904967" y="3310133"/>
            <a:ext cx="1731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89" name="Google Shape;389;p21"/>
          <p:cNvSpPr txBox="1">
            <a:spLocks noGrp="1"/>
          </p:cNvSpPr>
          <p:nvPr>
            <p:ph type="body" idx="5"/>
          </p:nvPr>
        </p:nvSpPr>
        <p:spPr>
          <a:xfrm>
            <a:off x="9629900" y="3310133"/>
            <a:ext cx="17312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90" name="Google Shape;390;p21"/>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1" name="Google Shape;391;p21"/>
          <p:cNvSpPr txBox="1">
            <a:spLocks noGrp="1"/>
          </p:cNvSpPr>
          <p:nvPr>
            <p:ph type="body" idx="6"/>
          </p:nvPr>
        </p:nvSpPr>
        <p:spPr>
          <a:xfrm>
            <a:off x="3141967" y="4128933"/>
            <a:ext cx="3776000" cy="25912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392" name="Google Shape;392;p21"/>
          <p:cNvSpPr txBox="1">
            <a:spLocks noGrp="1"/>
          </p:cNvSpPr>
          <p:nvPr>
            <p:ph type="body" idx="7"/>
          </p:nvPr>
        </p:nvSpPr>
        <p:spPr>
          <a:xfrm>
            <a:off x="7185900" y="4148000"/>
            <a:ext cx="4599600" cy="25720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393" name="Google Shape;393;p21"/>
          <p:cNvSpPr txBox="1">
            <a:spLocks noGrp="1"/>
          </p:cNvSpPr>
          <p:nvPr>
            <p:ph type="body" idx="8"/>
          </p:nvPr>
        </p:nvSpPr>
        <p:spPr>
          <a:xfrm>
            <a:off x="820567" y="3310133"/>
            <a:ext cx="1890800" cy="3616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877307837"/>
      </p:ext>
    </p:extLst>
  </p:cSld>
  <p:clrMapOvr>
    <a:masterClrMapping/>
  </p:clrMapOvr>
  <p:extLst>
    <p:ext uri="{DCECCB84-F9BA-43D5-87BE-67443E8EF086}">
      <p15:sldGuideLst xmlns:p15="http://schemas.microsoft.com/office/powerpoint/2012/main">
        <p15:guide id="1" orient="horz" pos="3175">
          <p15:clr>
            <a:srgbClr val="FA7B17"/>
          </p15:clr>
        </p15:guide>
        <p15:guide id="2" pos="2099">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 Etapes">
  <p:cSld name="7 Etapes">
    <p:spTree>
      <p:nvGrpSpPr>
        <p:cNvPr id="1" name="Shape 394"/>
        <p:cNvGrpSpPr/>
        <p:nvPr/>
      </p:nvGrpSpPr>
      <p:grpSpPr>
        <a:xfrm>
          <a:off x="0" y="0"/>
          <a:ext cx="0" cy="0"/>
          <a:chOff x="0" y="0"/>
          <a:chExt cx="0" cy="0"/>
        </a:xfrm>
      </p:grpSpPr>
      <p:sp>
        <p:nvSpPr>
          <p:cNvPr id="395" name="Google Shape;395;p22"/>
          <p:cNvSpPr/>
          <p:nvPr/>
        </p:nvSpPr>
        <p:spPr>
          <a:xfrm>
            <a:off x="7043200" y="-11683"/>
            <a:ext cx="5160400" cy="69128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2"/>
          <p:cNvSpPr/>
          <p:nvPr/>
        </p:nvSpPr>
        <p:spPr>
          <a:xfrm>
            <a:off x="3009200" y="4018600"/>
            <a:ext cx="4034000" cy="2894000"/>
          </a:xfrm>
          <a:prstGeom prst="rect">
            <a:avLst/>
          </a:prstGeom>
          <a:solidFill>
            <a:srgbClr val="A72A1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26367" y="1669233"/>
            <a:ext cx="12288000" cy="23440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8" name="Google Shape;398;p22"/>
          <p:cNvCxnSpPr/>
          <p:nvPr/>
        </p:nvCxnSpPr>
        <p:spPr>
          <a:xfrm>
            <a:off x="789684" y="1858041"/>
            <a:ext cx="958000" cy="989200"/>
          </a:xfrm>
          <a:prstGeom prst="straightConnector1">
            <a:avLst/>
          </a:prstGeom>
          <a:noFill/>
          <a:ln w="9525" cap="flat" cmpd="sng">
            <a:solidFill>
              <a:srgbClr val="FFFFFF"/>
            </a:solidFill>
            <a:prstDash val="solid"/>
            <a:round/>
            <a:headEnd type="none" w="sm" len="sm"/>
            <a:tailEnd type="none" w="sm" len="sm"/>
          </a:ln>
        </p:spPr>
      </p:cxnSp>
      <p:sp>
        <p:nvSpPr>
          <p:cNvPr id="399" name="Google Shape;399;p22"/>
          <p:cNvSpPr/>
          <p:nvPr/>
        </p:nvSpPr>
        <p:spPr>
          <a:xfrm flipH="1">
            <a:off x="55084" y="2863704"/>
            <a:ext cx="1868400" cy="188800"/>
          </a:xfrm>
          <a:prstGeom prst="parallelogram">
            <a:avLst>
              <a:gd name="adj" fmla="val 96952"/>
            </a:avLst>
          </a:prstGeom>
          <a:solidFill>
            <a:srgbClr val="9A192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400" name="Google Shape;400;p22"/>
          <p:cNvSpPr/>
          <p:nvPr/>
        </p:nvSpPr>
        <p:spPr>
          <a:xfrm>
            <a:off x="55451" y="3066279"/>
            <a:ext cx="1868400" cy="188800"/>
          </a:xfrm>
          <a:prstGeom prst="parallelogram">
            <a:avLst>
              <a:gd name="adj" fmla="val 96952"/>
            </a:avLst>
          </a:prstGeom>
          <a:solidFill>
            <a:srgbClr val="9A192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01" name="Google Shape;401;p22"/>
          <p:cNvCxnSpPr/>
          <p:nvPr/>
        </p:nvCxnSpPr>
        <p:spPr>
          <a:xfrm>
            <a:off x="2493773" y="1855635"/>
            <a:ext cx="958000" cy="989200"/>
          </a:xfrm>
          <a:prstGeom prst="straightConnector1">
            <a:avLst/>
          </a:prstGeom>
          <a:noFill/>
          <a:ln w="9525" cap="flat" cmpd="sng">
            <a:solidFill>
              <a:srgbClr val="FFFFFF"/>
            </a:solidFill>
            <a:prstDash val="solid"/>
            <a:round/>
            <a:headEnd type="none" w="sm" len="sm"/>
            <a:tailEnd type="none" w="sm" len="sm"/>
          </a:ln>
        </p:spPr>
      </p:cxnSp>
      <p:sp>
        <p:nvSpPr>
          <p:cNvPr id="402" name="Google Shape;402;p22"/>
          <p:cNvSpPr/>
          <p:nvPr/>
        </p:nvSpPr>
        <p:spPr>
          <a:xfrm flipH="1">
            <a:off x="1765527" y="2861327"/>
            <a:ext cx="1868400" cy="188800"/>
          </a:xfrm>
          <a:prstGeom prst="parallelogram">
            <a:avLst>
              <a:gd name="adj" fmla="val 96952"/>
            </a:avLst>
          </a:prstGeom>
          <a:solidFill>
            <a:srgbClr val="E649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403" name="Google Shape;403;p22"/>
          <p:cNvSpPr/>
          <p:nvPr/>
        </p:nvSpPr>
        <p:spPr>
          <a:xfrm>
            <a:off x="1765893" y="3063901"/>
            <a:ext cx="1868400" cy="188800"/>
          </a:xfrm>
          <a:prstGeom prst="parallelogram">
            <a:avLst>
              <a:gd name="adj" fmla="val 96952"/>
            </a:avLst>
          </a:prstGeom>
          <a:solidFill>
            <a:srgbClr val="E649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04" name="Google Shape;404;p22"/>
          <p:cNvCxnSpPr/>
          <p:nvPr/>
        </p:nvCxnSpPr>
        <p:spPr>
          <a:xfrm>
            <a:off x="4203349" y="1855635"/>
            <a:ext cx="958000" cy="989200"/>
          </a:xfrm>
          <a:prstGeom prst="straightConnector1">
            <a:avLst/>
          </a:prstGeom>
          <a:noFill/>
          <a:ln w="9525" cap="flat" cmpd="sng">
            <a:solidFill>
              <a:srgbClr val="FFFFFF"/>
            </a:solidFill>
            <a:prstDash val="solid"/>
            <a:round/>
            <a:headEnd type="none" w="sm" len="sm"/>
            <a:tailEnd type="none" w="sm" len="sm"/>
          </a:ln>
        </p:spPr>
      </p:cxnSp>
      <p:sp>
        <p:nvSpPr>
          <p:cNvPr id="405" name="Google Shape;405;p22"/>
          <p:cNvSpPr/>
          <p:nvPr/>
        </p:nvSpPr>
        <p:spPr>
          <a:xfrm flipH="1">
            <a:off x="3474381" y="2861327"/>
            <a:ext cx="1868400" cy="188800"/>
          </a:xfrm>
          <a:prstGeom prst="parallelogram">
            <a:avLst>
              <a:gd name="adj" fmla="val 96952"/>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406" name="Google Shape;406;p22"/>
          <p:cNvSpPr/>
          <p:nvPr/>
        </p:nvSpPr>
        <p:spPr>
          <a:xfrm>
            <a:off x="3474747" y="3063901"/>
            <a:ext cx="1868400" cy="188800"/>
          </a:xfrm>
          <a:prstGeom prst="parallelogram">
            <a:avLst>
              <a:gd name="adj" fmla="val 96952"/>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07" name="Google Shape;407;p22"/>
          <p:cNvCxnSpPr/>
          <p:nvPr/>
        </p:nvCxnSpPr>
        <p:spPr>
          <a:xfrm>
            <a:off x="5909884" y="1855635"/>
            <a:ext cx="958000" cy="989200"/>
          </a:xfrm>
          <a:prstGeom prst="straightConnector1">
            <a:avLst/>
          </a:prstGeom>
          <a:noFill/>
          <a:ln w="9525" cap="flat" cmpd="sng">
            <a:solidFill>
              <a:srgbClr val="FFFFFF"/>
            </a:solidFill>
            <a:prstDash val="solid"/>
            <a:round/>
            <a:headEnd type="none" w="sm" len="sm"/>
            <a:tailEnd type="none" w="sm" len="sm"/>
          </a:ln>
        </p:spPr>
      </p:cxnSp>
      <p:sp>
        <p:nvSpPr>
          <p:cNvPr id="408" name="Google Shape;408;p22"/>
          <p:cNvSpPr/>
          <p:nvPr/>
        </p:nvSpPr>
        <p:spPr>
          <a:xfrm flipH="1">
            <a:off x="5183736" y="2861327"/>
            <a:ext cx="1868400" cy="188800"/>
          </a:xfrm>
          <a:prstGeom prst="parallelogram">
            <a:avLst>
              <a:gd name="adj" fmla="val 96952"/>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409" name="Google Shape;409;p22"/>
          <p:cNvSpPr/>
          <p:nvPr/>
        </p:nvSpPr>
        <p:spPr>
          <a:xfrm>
            <a:off x="5184101" y="3063901"/>
            <a:ext cx="1868400" cy="188800"/>
          </a:xfrm>
          <a:prstGeom prst="parallelogram">
            <a:avLst>
              <a:gd name="adj" fmla="val 96952"/>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0" name="Google Shape;410;p22"/>
          <p:cNvCxnSpPr/>
          <p:nvPr/>
        </p:nvCxnSpPr>
        <p:spPr>
          <a:xfrm>
            <a:off x="7624196" y="1855635"/>
            <a:ext cx="958000" cy="989200"/>
          </a:xfrm>
          <a:prstGeom prst="straightConnector1">
            <a:avLst/>
          </a:prstGeom>
          <a:noFill/>
          <a:ln w="9525" cap="flat" cmpd="sng">
            <a:solidFill>
              <a:srgbClr val="FFFFFF"/>
            </a:solidFill>
            <a:prstDash val="solid"/>
            <a:round/>
            <a:headEnd type="none" w="sm" len="sm"/>
            <a:tailEnd type="none" w="sm" len="sm"/>
          </a:ln>
        </p:spPr>
      </p:cxnSp>
      <p:sp>
        <p:nvSpPr>
          <p:cNvPr id="411" name="Google Shape;411;p22"/>
          <p:cNvSpPr/>
          <p:nvPr/>
        </p:nvSpPr>
        <p:spPr>
          <a:xfrm flipH="1">
            <a:off x="6892737" y="2861327"/>
            <a:ext cx="1868400" cy="188800"/>
          </a:xfrm>
          <a:prstGeom prst="parallelogram">
            <a:avLst>
              <a:gd name="adj" fmla="val 96952"/>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412" name="Google Shape;412;p22"/>
          <p:cNvSpPr/>
          <p:nvPr/>
        </p:nvSpPr>
        <p:spPr>
          <a:xfrm>
            <a:off x="6893103" y="3063901"/>
            <a:ext cx="1868400" cy="188800"/>
          </a:xfrm>
          <a:prstGeom prst="parallelogram">
            <a:avLst>
              <a:gd name="adj" fmla="val 96952"/>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3" name="Google Shape;413;p22"/>
          <p:cNvCxnSpPr/>
          <p:nvPr/>
        </p:nvCxnSpPr>
        <p:spPr>
          <a:xfrm>
            <a:off x="9326145" y="1855635"/>
            <a:ext cx="958000" cy="989200"/>
          </a:xfrm>
          <a:prstGeom prst="straightConnector1">
            <a:avLst/>
          </a:prstGeom>
          <a:noFill/>
          <a:ln w="9525" cap="flat" cmpd="sng">
            <a:solidFill>
              <a:srgbClr val="FFFFFF"/>
            </a:solidFill>
            <a:prstDash val="solid"/>
            <a:round/>
            <a:headEnd type="none" w="sm" len="sm"/>
            <a:tailEnd type="none" w="sm" len="sm"/>
          </a:ln>
        </p:spPr>
      </p:cxnSp>
      <p:sp>
        <p:nvSpPr>
          <p:cNvPr id="414" name="Google Shape;414;p22"/>
          <p:cNvSpPr/>
          <p:nvPr/>
        </p:nvSpPr>
        <p:spPr>
          <a:xfrm flipH="1">
            <a:off x="8602092" y="2861327"/>
            <a:ext cx="1868400" cy="188800"/>
          </a:xfrm>
          <a:prstGeom prst="parallelogram">
            <a:avLst>
              <a:gd name="adj" fmla="val 96952"/>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415" name="Google Shape;415;p22"/>
          <p:cNvSpPr/>
          <p:nvPr/>
        </p:nvSpPr>
        <p:spPr>
          <a:xfrm>
            <a:off x="8602457" y="3063901"/>
            <a:ext cx="1868400" cy="188800"/>
          </a:xfrm>
          <a:prstGeom prst="parallelogram">
            <a:avLst>
              <a:gd name="adj" fmla="val 96952"/>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16" name="Google Shape;416;p22"/>
          <p:cNvPicPr preferRelativeResize="0"/>
          <p:nvPr/>
        </p:nvPicPr>
        <p:blipFill>
          <a:blip r:embed="rId2">
            <a:alphaModFix/>
          </a:blip>
          <a:stretch>
            <a:fillRect/>
          </a:stretch>
        </p:blipFill>
        <p:spPr>
          <a:xfrm>
            <a:off x="453570" y="4583283"/>
            <a:ext cx="2153732" cy="1549051"/>
          </a:xfrm>
          <a:prstGeom prst="rect">
            <a:avLst/>
          </a:prstGeom>
          <a:noFill/>
          <a:ln>
            <a:noFill/>
          </a:ln>
        </p:spPr>
      </p:pic>
      <p:sp>
        <p:nvSpPr>
          <p:cNvPr id="417" name="Google Shape;417;p22"/>
          <p:cNvSpPr txBox="1"/>
          <p:nvPr/>
        </p:nvSpPr>
        <p:spPr>
          <a:xfrm>
            <a:off x="16089" y="1696180"/>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1</a:t>
            </a:r>
            <a:endParaRPr sz="1333" b="1">
              <a:solidFill>
                <a:srgbClr val="FFFFFF"/>
              </a:solidFill>
              <a:latin typeface="Barlow"/>
              <a:ea typeface="Barlow"/>
              <a:cs typeface="Barlow"/>
              <a:sym typeface="Barlow"/>
            </a:endParaRPr>
          </a:p>
        </p:txBody>
      </p:sp>
      <p:sp>
        <p:nvSpPr>
          <p:cNvPr id="418" name="Google Shape;418;p22"/>
          <p:cNvSpPr txBox="1"/>
          <p:nvPr/>
        </p:nvSpPr>
        <p:spPr>
          <a:xfrm>
            <a:off x="1715388" y="1696180"/>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2</a:t>
            </a:r>
            <a:endParaRPr sz="1333" b="1">
              <a:solidFill>
                <a:srgbClr val="FFFFFF"/>
              </a:solidFill>
              <a:latin typeface="Barlow"/>
              <a:ea typeface="Barlow"/>
              <a:cs typeface="Barlow"/>
              <a:sym typeface="Barlow"/>
            </a:endParaRPr>
          </a:p>
        </p:txBody>
      </p:sp>
      <p:sp>
        <p:nvSpPr>
          <p:cNvPr id="419" name="Google Shape;419;p22"/>
          <p:cNvSpPr txBox="1"/>
          <p:nvPr/>
        </p:nvSpPr>
        <p:spPr>
          <a:xfrm>
            <a:off x="3433383" y="1696180"/>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3</a:t>
            </a:r>
            <a:endParaRPr sz="1333" b="1">
              <a:solidFill>
                <a:srgbClr val="FFFFFF"/>
              </a:solidFill>
              <a:latin typeface="Barlow"/>
              <a:ea typeface="Barlow"/>
              <a:cs typeface="Barlow"/>
              <a:sym typeface="Barlow"/>
            </a:endParaRPr>
          </a:p>
        </p:txBody>
      </p:sp>
      <p:sp>
        <p:nvSpPr>
          <p:cNvPr id="420" name="Google Shape;420;p22"/>
          <p:cNvSpPr txBox="1"/>
          <p:nvPr/>
        </p:nvSpPr>
        <p:spPr>
          <a:xfrm>
            <a:off x="5136231" y="1696180"/>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4</a:t>
            </a:r>
            <a:endParaRPr sz="1333" b="1">
              <a:solidFill>
                <a:srgbClr val="FFFFFF"/>
              </a:solidFill>
              <a:latin typeface="Barlow"/>
              <a:ea typeface="Barlow"/>
              <a:cs typeface="Barlow"/>
              <a:sym typeface="Barlow"/>
            </a:endParaRPr>
          </a:p>
        </p:txBody>
      </p:sp>
      <p:sp>
        <p:nvSpPr>
          <p:cNvPr id="421" name="Google Shape;421;p22"/>
          <p:cNvSpPr txBox="1"/>
          <p:nvPr/>
        </p:nvSpPr>
        <p:spPr>
          <a:xfrm>
            <a:off x="6854231" y="1696180"/>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5</a:t>
            </a:r>
            <a:endParaRPr sz="1333" b="1">
              <a:solidFill>
                <a:srgbClr val="FFFFFF"/>
              </a:solidFill>
              <a:latin typeface="Barlow"/>
              <a:ea typeface="Barlow"/>
              <a:cs typeface="Barlow"/>
              <a:sym typeface="Barlow"/>
            </a:endParaRPr>
          </a:p>
        </p:txBody>
      </p:sp>
      <p:sp>
        <p:nvSpPr>
          <p:cNvPr id="422" name="Google Shape;422;p22"/>
          <p:cNvSpPr txBox="1"/>
          <p:nvPr/>
        </p:nvSpPr>
        <p:spPr>
          <a:xfrm>
            <a:off x="8552491" y="1696180"/>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6</a:t>
            </a:r>
            <a:endParaRPr sz="1333" b="1">
              <a:solidFill>
                <a:srgbClr val="FFFFFF"/>
              </a:solidFill>
              <a:latin typeface="Barlow"/>
              <a:ea typeface="Barlow"/>
              <a:cs typeface="Barlow"/>
              <a:sym typeface="Barlow"/>
            </a:endParaRPr>
          </a:p>
        </p:txBody>
      </p:sp>
      <p:sp>
        <p:nvSpPr>
          <p:cNvPr id="423" name="Google Shape;423;p22"/>
          <p:cNvSpPr txBox="1">
            <a:spLocks noGrp="1"/>
          </p:cNvSpPr>
          <p:nvPr>
            <p:ph type="sldNum" idx="12"/>
          </p:nvPr>
        </p:nvSpPr>
        <p:spPr>
          <a:xfrm>
            <a:off x="11409045" y="6333135"/>
            <a:ext cx="731600" cy="369302"/>
          </a:xfrm>
          <a:prstGeom prst="rect">
            <a:avLst/>
          </a:prstGeom>
        </p:spPr>
        <p:txBody>
          <a:bodyPr spcFirstLastPara="1" wrap="square" lIns="91425" tIns="91425" rIns="91425" bIns="91425" anchor="t" anchorCtr="0">
            <a:spAutoFit/>
          </a:bodyPr>
          <a:lstStyle>
            <a:lvl1pPr lvl="0" rtl="0">
              <a:buNone/>
              <a:defRPr sz="1200">
                <a:solidFill>
                  <a:srgbClr val="232B50"/>
                </a:solidFill>
                <a:latin typeface="Poppins"/>
                <a:ea typeface="Poppins"/>
                <a:cs typeface="Poppins"/>
                <a:sym typeface="Poppins"/>
              </a:defRPr>
            </a:lvl1pPr>
            <a:lvl2pPr lvl="1" rtl="0">
              <a:buNone/>
              <a:defRPr sz="1200">
                <a:solidFill>
                  <a:srgbClr val="232B50"/>
                </a:solidFill>
                <a:latin typeface="Poppins"/>
                <a:ea typeface="Poppins"/>
                <a:cs typeface="Poppins"/>
                <a:sym typeface="Poppins"/>
              </a:defRPr>
            </a:lvl2pPr>
            <a:lvl3pPr lvl="2" rtl="0">
              <a:buNone/>
              <a:defRPr sz="1200">
                <a:solidFill>
                  <a:srgbClr val="232B50"/>
                </a:solidFill>
                <a:latin typeface="Poppins"/>
                <a:ea typeface="Poppins"/>
                <a:cs typeface="Poppins"/>
                <a:sym typeface="Poppins"/>
              </a:defRPr>
            </a:lvl3pPr>
            <a:lvl4pPr lvl="3" rtl="0">
              <a:buNone/>
              <a:defRPr sz="1200">
                <a:solidFill>
                  <a:srgbClr val="232B50"/>
                </a:solidFill>
                <a:latin typeface="Poppins"/>
                <a:ea typeface="Poppins"/>
                <a:cs typeface="Poppins"/>
                <a:sym typeface="Poppins"/>
              </a:defRPr>
            </a:lvl4pPr>
            <a:lvl5pPr lvl="4" rtl="0">
              <a:buNone/>
              <a:defRPr sz="1200">
                <a:solidFill>
                  <a:srgbClr val="232B50"/>
                </a:solidFill>
                <a:latin typeface="Poppins"/>
                <a:ea typeface="Poppins"/>
                <a:cs typeface="Poppins"/>
                <a:sym typeface="Poppins"/>
              </a:defRPr>
            </a:lvl5pPr>
            <a:lvl6pPr lvl="5" rtl="0">
              <a:buNone/>
              <a:defRPr sz="1200">
                <a:solidFill>
                  <a:srgbClr val="232B50"/>
                </a:solidFill>
                <a:latin typeface="Poppins"/>
                <a:ea typeface="Poppins"/>
                <a:cs typeface="Poppins"/>
                <a:sym typeface="Poppins"/>
              </a:defRPr>
            </a:lvl6pPr>
            <a:lvl7pPr lvl="6" rtl="0">
              <a:buNone/>
              <a:defRPr sz="1200">
                <a:solidFill>
                  <a:srgbClr val="232B50"/>
                </a:solidFill>
                <a:latin typeface="Poppins"/>
                <a:ea typeface="Poppins"/>
                <a:cs typeface="Poppins"/>
                <a:sym typeface="Poppins"/>
              </a:defRPr>
            </a:lvl7pPr>
            <a:lvl8pPr lvl="7" rtl="0">
              <a:buNone/>
              <a:defRPr sz="1200">
                <a:solidFill>
                  <a:srgbClr val="232B50"/>
                </a:solidFill>
                <a:latin typeface="Poppins"/>
                <a:ea typeface="Poppins"/>
                <a:cs typeface="Poppins"/>
                <a:sym typeface="Poppins"/>
              </a:defRPr>
            </a:lvl8pPr>
            <a:lvl9pPr lvl="8" rtl="0">
              <a:buNone/>
              <a:defRPr sz="1200">
                <a:solidFill>
                  <a:srgbClr val="232B50"/>
                </a:solidFill>
                <a:latin typeface="Poppins"/>
                <a:ea typeface="Poppins"/>
                <a:cs typeface="Poppins"/>
                <a:sym typeface="Poppins"/>
              </a:defRPr>
            </a:lvl9pPr>
          </a:lstStyle>
          <a:p>
            <a:fld id="{00000000-1234-1234-1234-123412341234}" type="slidenum">
              <a:rPr lang="fr-FR" smtClean="0"/>
              <a:pPr/>
              <a:t>‹N°›</a:t>
            </a:fld>
            <a:endParaRPr lang="fr-FR"/>
          </a:p>
        </p:txBody>
      </p:sp>
      <p:pic>
        <p:nvPicPr>
          <p:cNvPr id="424" name="Google Shape;424;p22"/>
          <p:cNvPicPr preferRelativeResize="0"/>
          <p:nvPr/>
        </p:nvPicPr>
        <p:blipFill>
          <a:blip r:embed="rId3">
            <a:alphaModFix/>
          </a:blip>
          <a:stretch>
            <a:fillRect/>
          </a:stretch>
        </p:blipFill>
        <p:spPr>
          <a:xfrm>
            <a:off x="11400000" y="148300"/>
            <a:ext cx="524800" cy="524800"/>
          </a:xfrm>
          <a:prstGeom prst="rect">
            <a:avLst/>
          </a:prstGeom>
          <a:noFill/>
          <a:ln>
            <a:noFill/>
          </a:ln>
        </p:spPr>
      </p:pic>
      <p:cxnSp>
        <p:nvCxnSpPr>
          <p:cNvPr id="425" name="Google Shape;425;p22"/>
          <p:cNvCxnSpPr/>
          <p:nvPr/>
        </p:nvCxnSpPr>
        <p:spPr>
          <a:xfrm>
            <a:off x="11032635" y="1858041"/>
            <a:ext cx="958000" cy="989200"/>
          </a:xfrm>
          <a:prstGeom prst="straightConnector1">
            <a:avLst/>
          </a:prstGeom>
          <a:noFill/>
          <a:ln w="9525" cap="flat" cmpd="sng">
            <a:solidFill>
              <a:srgbClr val="FFFFFF"/>
            </a:solidFill>
            <a:prstDash val="solid"/>
            <a:round/>
            <a:headEnd type="none" w="sm" len="sm"/>
            <a:tailEnd type="none" w="sm" len="sm"/>
          </a:ln>
        </p:spPr>
      </p:cxnSp>
      <p:sp>
        <p:nvSpPr>
          <p:cNvPr id="426" name="Google Shape;426;p22"/>
          <p:cNvSpPr/>
          <p:nvPr/>
        </p:nvSpPr>
        <p:spPr>
          <a:xfrm flipH="1">
            <a:off x="10311401" y="2863704"/>
            <a:ext cx="1868400" cy="188800"/>
          </a:xfrm>
          <a:prstGeom prst="parallelogram">
            <a:avLst>
              <a:gd name="adj" fmla="val 96952"/>
            </a:avLst>
          </a:prstGeom>
          <a:solidFill>
            <a:srgbClr val="9A192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fr" sz="2400"/>
              <a:t>  </a:t>
            </a:r>
            <a:endParaRPr sz="2400"/>
          </a:p>
        </p:txBody>
      </p:sp>
      <p:sp>
        <p:nvSpPr>
          <p:cNvPr id="427" name="Google Shape;427;p22"/>
          <p:cNvSpPr/>
          <p:nvPr/>
        </p:nvSpPr>
        <p:spPr>
          <a:xfrm>
            <a:off x="10311768" y="3066279"/>
            <a:ext cx="1868400" cy="188800"/>
          </a:xfrm>
          <a:prstGeom prst="parallelogram">
            <a:avLst>
              <a:gd name="adj" fmla="val 96952"/>
            </a:avLst>
          </a:prstGeom>
          <a:solidFill>
            <a:srgbClr val="9A192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2"/>
          <p:cNvSpPr txBox="1"/>
          <p:nvPr/>
        </p:nvSpPr>
        <p:spPr>
          <a:xfrm>
            <a:off x="10259040" y="1696180"/>
            <a:ext cx="832400" cy="32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r>
              <a:rPr lang="fr" sz="1333" b="1">
                <a:solidFill>
                  <a:srgbClr val="FFFFFF"/>
                </a:solidFill>
                <a:latin typeface="Barlow"/>
                <a:ea typeface="Barlow"/>
                <a:cs typeface="Barlow"/>
                <a:sym typeface="Barlow"/>
              </a:rPr>
              <a:t>7</a:t>
            </a:r>
            <a:endParaRPr sz="1333" b="1">
              <a:solidFill>
                <a:srgbClr val="FFFFFF"/>
              </a:solidFill>
              <a:latin typeface="Barlow"/>
              <a:ea typeface="Barlow"/>
              <a:cs typeface="Barlow"/>
              <a:sym typeface="Barlow"/>
            </a:endParaRPr>
          </a:p>
        </p:txBody>
      </p:sp>
      <p:sp>
        <p:nvSpPr>
          <p:cNvPr id="429" name="Google Shape;429;p22"/>
          <p:cNvSpPr/>
          <p:nvPr/>
        </p:nvSpPr>
        <p:spPr>
          <a:xfrm>
            <a:off x="3009200" y="4018600"/>
            <a:ext cx="4034000" cy="2894000"/>
          </a:xfrm>
          <a:prstGeom prst="rect">
            <a:avLst/>
          </a:prstGeom>
          <a:solidFill>
            <a:srgbClr val="9A1920"/>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30" name="Google Shape;430;p22"/>
          <p:cNvPicPr preferRelativeResize="0"/>
          <p:nvPr/>
        </p:nvPicPr>
        <p:blipFill>
          <a:blip r:embed="rId2">
            <a:alphaModFix/>
          </a:blip>
          <a:stretch>
            <a:fillRect/>
          </a:stretch>
        </p:blipFill>
        <p:spPr>
          <a:xfrm>
            <a:off x="453570" y="4583283"/>
            <a:ext cx="2153732" cy="1549051"/>
          </a:xfrm>
          <a:prstGeom prst="rect">
            <a:avLst/>
          </a:prstGeom>
          <a:noFill/>
          <a:ln>
            <a:noFill/>
          </a:ln>
        </p:spPr>
      </p:pic>
      <p:sp>
        <p:nvSpPr>
          <p:cNvPr id="431" name="Google Shape;431;p22"/>
          <p:cNvSpPr txBox="1">
            <a:spLocks noGrp="1"/>
          </p:cNvSpPr>
          <p:nvPr>
            <p:ph type="body" idx="1"/>
          </p:nvPr>
        </p:nvSpPr>
        <p:spPr>
          <a:xfrm>
            <a:off x="3141967" y="4129133"/>
            <a:ext cx="3776000" cy="25908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ctr"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432" name="Google Shape;432;p22"/>
          <p:cNvSpPr txBox="1">
            <a:spLocks noGrp="1"/>
          </p:cNvSpPr>
          <p:nvPr>
            <p:ph type="body" idx="2"/>
          </p:nvPr>
        </p:nvSpPr>
        <p:spPr>
          <a:xfrm>
            <a:off x="7185900" y="4148000"/>
            <a:ext cx="4599600" cy="2572000"/>
          </a:xfrm>
          <a:prstGeom prst="rect">
            <a:avLst/>
          </a:prstGeom>
          <a:noFill/>
          <a:ln>
            <a:noFill/>
          </a:ln>
        </p:spPr>
        <p:txBody>
          <a:bodyPr spcFirstLastPara="1" wrap="square" lIns="91425" tIns="91425" rIns="91425" bIns="91425" anchor="t" anchorCtr="0">
            <a:noAutofit/>
          </a:bodyPr>
          <a:lstStyle>
            <a:lvl1pPr marL="609585" lvl="0"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algn="ctr"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433" name="Google Shape;433;p22"/>
          <p:cNvSpPr txBox="1">
            <a:spLocks noGrp="1"/>
          </p:cNvSpPr>
          <p:nvPr>
            <p:ph type="body" idx="3"/>
          </p:nvPr>
        </p:nvSpPr>
        <p:spPr>
          <a:xfrm>
            <a:off x="67400" y="3397167"/>
            <a:ext cx="1856000" cy="361600"/>
          </a:xfrm>
          <a:prstGeom prst="rect">
            <a:avLst/>
          </a:prstGeom>
          <a:noFill/>
          <a:ln>
            <a:noFill/>
          </a:ln>
        </p:spPr>
        <p:txBody>
          <a:bodyPr spcFirstLastPara="1" wrap="square" lIns="91425" tIns="91425" rIns="91425" bIns="91425" anchor="t" anchorCtr="0">
            <a:noAutofit/>
          </a:bodyPr>
          <a:lstStyle>
            <a:lvl1pPr marL="609585" lvl="0"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1pPr>
            <a:lvl2pPr marL="1219170" lvl="1"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2pPr>
            <a:lvl3pPr marL="1828754" lvl="2"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3pPr>
            <a:lvl4pPr marL="2438339" lvl="3"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4pPr>
            <a:lvl5pPr marL="3047924" lvl="4"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5pPr>
            <a:lvl6pPr marL="3657509" lvl="5"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6pPr>
            <a:lvl7pPr marL="4267093" lvl="6"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7pPr>
            <a:lvl8pPr marL="4876678" lvl="7"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8pPr>
            <a:lvl9pPr marL="5486263" lvl="8"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9pPr>
          </a:lstStyle>
          <a:p>
            <a:endParaRPr/>
          </a:p>
        </p:txBody>
      </p:sp>
      <p:sp>
        <p:nvSpPr>
          <p:cNvPr id="434" name="Google Shape;434;p22"/>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5" name="Google Shape;435;p22"/>
          <p:cNvSpPr txBox="1">
            <a:spLocks noGrp="1"/>
          </p:cNvSpPr>
          <p:nvPr>
            <p:ph type="body" idx="4"/>
          </p:nvPr>
        </p:nvSpPr>
        <p:spPr>
          <a:xfrm>
            <a:off x="3633900" y="3397167"/>
            <a:ext cx="1710400" cy="361600"/>
          </a:xfrm>
          <a:prstGeom prst="rect">
            <a:avLst/>
          </a:prstGeom>
          <a:noFill/>
          <a:ln>
            <a:noFill/>
          </a:ln>
        </p:spPr>
        <p:txBody>
          <a:bodyPr spcFirstLastPara="1" wrap="square" lIns="91425" tIns="91425" rIns="91425" bIns="91425" anchor="t" anchorCtr="0">
            <a:noAutofit/>
          </a:bodyPr>
          <a:lstStyle>
            <a:lvl1pPr marL="609585" lvl="0"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1pPr>
            <a:lvl2pPr marL="1219170" lvl="1"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2pPr>
            <a:lvl3pPr marL="1828754" lvl="2"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3pPr>
            <a:lvl4pPr marL="2438339" lvl="3"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4pPr>
            <a:lvl5pPr marL="3047924" lvl="4"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5pPr>
            <a:lvl6pPr marL="3657509" lvl="5"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6pPr>
            <a:lvl7pPr marL="4267093" lvl="6"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7pPr>
            <a:lvl8pPr marL="4876678" lvl="7"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8pPr>
            <a:lvl9pPr marL="5486263" lvl="8"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9pPr>
          </a:lstStyle>
          <a:p>
            <a:endParaRPr/>
          </a:p>
        </p:txBody>
      </p:sp>
      <p:sp>
        <p:nvSpPr>
          <p:cNvPr id="436" name="Google Shape;436;p22"/>
          <p:cNvSpPr txBox="1">
            <a:spLocks noGrp="1"/>
          </p:cNvSpPr>
          <p:nvPr>
            <p:ph type="body" idx="5"/>
          </p:nvPr>
        </p:nvSpPr>
        <p:spPr>
          <a:xfrm>
            <a:off x="5343133" y="3397167"/>
            <a:ext cx="1710400" cy="361600"/>
          </a:xfrm>
          <a:prstGeom prst="rect">
            <a:avLst/>
          </a:prstGeom>
          <a:noFill/>
          <a:ln>
            <a:noFill/>
          </a:ln>
        </p:spPr>
        <p:txBody>
          <a:bodyPr spcFirstLastPara="1" wrap="square" lIns="91425" tIns="91425" rIns="91425" bIns="91425" anchor="t" anchorCtr="0">
            <a:noAutofit/>
          </a:bodyPr>
          <a:lstStyle>
            <a:lvl1pPr marL="609585" lvl="0"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1pPr>
            <a:lvl2pPr marL="1219170" lvl="1"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2pPr>
            <a:lvl3pPr marL="1828754" lvl="2"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3pPr>
            <a:lvl4pPr marL="2438339" lvl="3"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4pPr>
            <a:lvl5pPr marL="3047924" lvl="4"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5pPr>
            <a:lvl6pPr marL="3657509" lvl="5"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6pPr>
            <a:lvl7pPr marL="4267093" lvl="6"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7pPr>
            <a:lvl8pPr marL="4876678" lvl="7"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8pPr>
            <a:lvl9pPr marL="5486263" lvl="8"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9pPr>
          </a:lstStyle>
          <a:p>
            <a:endParaRPr/>
          </a:p>
        </p:txBody>
      </p:sp>
      <p:sp>
        <p:nvSpPr>
          <p:cNvPr id="437" name="Google Shape;437;p22"/>
          <p:cNvSpPr txBox="1">
            <a:spLocks noGrp="1"/>
          </p:cNvSpPr>
          <p:nvPr>
            <p:ph type="body" idx="6"/>
          </p:nvPr>
        </p:nvSpPr>
        <p:spPr>
          <a:xfrm>
            <a:off x="1923500" y="3397167"/>
            <a:ext cx="1710400" cy="361600"/>
          </a:xfrm>
          <a:prstGeom prst="rect">
            <a:avLst/>
          </a:prstGeom>
          <a:noFill/>
          <a:ln>
            <a:noFill/>
          </a:ln>
        </p:spPr>
        <p:txBody>
          <a:bodyPr spcFirstLastPara="1" wrap="square" lIns="91425" tIns="91425" rIns="91425" bIns="91425" anchor="t" anchorCtr="0">
            <a:noAutofit/>
          </a:bodyPr>
          <a:lstStyle>
            <a:lvl1pPr marL="609585" lvl="0"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1pPr>
            <a:lvl2pPr marL="1219170" lvl="1"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2pPr>
            <a:lvl3pPr marL="1828754" lvl="2"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3pPr>
            <a:lvl4pPr marL="2438339" lvl="3"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4pPr>
            <a:lvl5pPr marL="3047924" lvl="4"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5pPr>
            <a:lvl6pPr marL="3657509" lvl="5"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6pPr>
            <a:lvl7pPr marL="4267093" lvl="6"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7pPr>
            <a:lvl8pPr marL="4876678" lvl="7"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8pPr>
            <a:lvl9pPr marL="5486263" lvl="8"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9pPr>
          </a:lstStyle>
          <a:p>
            <a:endParaRPr/>
          </a:p>
        </p:txBody>
      </p:sp>
      <p:sp>
        <p:nvSpPr>
          <p:cNvPr id="438" name="Google Shape;438;p22"/>
          <p:cNvSpPr txBox="1">
            <a:spLocks noGrp="1"/>
          </p:cNvSpPr>
          <p:nvPr>
            <p:ph type="body" idx="7"/>
          </p:nvPr>
        </p:nvSpPr>
        <p:spPr>
          <a:xfrm>
            <a:off x="10469767" y="3397167"/>
            <a:ext cx="1710400" cy="361600"/>
          </a:xfrm>
          <a:prstGeom prst="rect">
            <a:avLst/>
          </a:prstGeom>
          <a:noFill/>
          <a:ln>
            <a:noFill/>
          </a:ln>
        </p:spPr>
        <p:txBody>
          <a:bodyPr spcFirstLastPara="1" wrap="square" lIns="91425" tIns="91425" rIns="91425" bIns="91425" anchor="t" anchorCtr="0">
            <a:noAutofit/>
          </a:bodyPr>
          <a:lstStyle>
            <a:lvl1pPr marL="609585" lvl="0"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1pPr>
            <a:lvl2pPr marL="1219170" lvl="1"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2pPr>
            <a:lvl3pPr marL="1828754" lvl="2"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3pPr>
            <a:lvl4pPr marL="2438339" lvl="3"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4pPr>
            <a:lvl5pPr marL="3047924" lvl="4"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5pPr>
            <a:lvl6pPr marL="3657509" lvl="5"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6pPr>
            <a:lvl7pPr marL="4267093" lvl="6"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7pPr>
            <a:lvl8pPr marL="4876678" lvl="7"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8pPr>
            <a:lvl9pPr marL="5486263" lvl="8"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9pPr>
          </a:lstStyle>
          <a:p>
            <a:endParaRPr/>
          </a:p>
        </p:txBody>
      </p:sp>
      <p:sp>
        <p:nvSpPr>
          <p:cNvPr id="439" name="Google Shape;439;p22"/>
          <p:cNvSpPr txBox="1">
            <a:spLocks noGrp="1"/>
          </p:cNvSpPr>
          <p:nvPr>
            <p:ph type="body" idx="8"/>
          </p:nvPr>
        </p:nvSpPr>
        <p:spPr>
          <a:xfrm>
            <a:off x="7042400" y="3397167"/>
            <a:ext cx="1710400" cy="361600"/>
          </a:xfrm>
          <a:prstGeom prst="rect">
            <a:avLst/>
          </a:prstGeom>
          <a:noFill/>
          <a:ln>
            <a:noFill/>
          </a:ln>
        </p:spPr>
        <p:txBody>
          <a:bodyPr spcFirstLastPara="1" wrap="square" lIns="91425" tIns="91425" rIns="91425" bIns="91425" anchor="t" anchorCtr="0">
            <a:noAutofit/>
          </a:bodyPr>
          <a:lstStyle>
            <a:lvl1pPr marL="609585" lvl="0"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1pPr>
            <a:lvl2pPr marL="1219170" lvl="1"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2pPr>
            <a:lvl3pPr marL="1828754" lvl="2"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3pPr>
            <a:lvl4pPr marL="2438339" lvl="3"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4pPr>
            <a:lvl5pPr marL="3047924" lvl="4"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5pPr>
            <a:lvl6pPr marL="3657509" lvl="5"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6pPr>
            <a:lvl7pPr marL="4267093" lvl="6"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7pPr>
            <a:lvl8pPr marL="4876678" lvl="7"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8pPr>
            <a:lvl9pPr marL="5486263" lvl="8"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9pPr>
          </a:lstStyle>
          <a:p>
            <a:endParaRPr/>
          </a:p>
        </p:txBody>
      </p:sp>
      <p:sp>
        <p:nvSpPr>
          <p:cNvPr id="440" name="Google Shape;440;p22"/>
          <p:cNvSpPr txBox="1">
            <a:spLocks noGrp="1"/>
          </p:cNvSpPr>
          <p:nvPr>
            <p:ph type="body" idx="9"/>
          </p:nvPr>
        </p:nvSpPr>
        <p:spPr>
          <a:xfrm>
            <a:off x="8751633" y="3397167"/>
            <a:ext cx="1710400" cy="361600"/>
          </a:xfrm>
          <a:prstGeom prst="rect">
            <a:avLst/>
          </a:prstGeom>
          <a:noFill/>
          <a:ln>
            <a:noFill/>
          </a:ln>
        </p:spPr>
        <p:txBody>
          <a:bodyPr spcFirstLastPara="1" wrap="square" lIns="91425" tIns="91425" rIns="91425" bIns="91425" anchor="t" anchorCtr="0">
            <a:noAutofit/>
          </a:bodyPr>
          <a:lstStyle>
            <a:lvl1pPr marL="609585" lvl="0"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1pPr>
            <a:lvl2pPr marL="1219170" lvl="1"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2pPr>
            <a:lvl3pPr marL="1828754" lvl="2"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3pPr>
            <a:lvl4pPr marL="2438339" lvl="3"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4pPr>
            <a:lvl5pPr marL="3047924" lvl="4"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5pPr>
            <a:lvl6pPr marL="3657509" lvl="5"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6pPr>
            <a:lvl7pPr marL="4267093" lvl="6"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7pPr>
            <a:lvl8pPr marL="4876678" lvl="7"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8pPr>
            <a:lvl9pPr marL="5486263" lvl="8" indent="-380990" algn="ctr" rtl="0">
              <a:spcBef>
                <a:spcPts val="0"/>
              </a:spcBef>
              <a:spcAft>
                <a:spcPts val="0"/>
              </a:spcAft>
              <a:buClr>
                <a:schemeClr val="lt1"/>
              </a:buClr>
              <a:buSzPts val="900"/>
              <a:buFont typeface="Barlow"/>
              <a:buChar char="●"/>
              <a:defRPr sz="1200">
                <a:solidFill>
                  <a:schemeClr val="l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4268082506"/>
      </p:ext>
    </p:extLst>
  </p:cSld>
  <p:clrMapOvr>
    <a:masterClrMapping/>
  </p:clrMapOvr>
  <p:extLst>
    <p:ext uri="{DCECCB84-F9BA-43D5-87BE-67443E8EF086}">
      <p15:sldGuideLst xmlns:p15="http://schemas.microsoft.com/office/powerpoint/2012/main">
        <p15:guide id="1" orient="horz" pos="3175">
          <p15:clr>
            <a:srgbClr val="FA7B17"/>
          </p15:clr>
        </p15:guide>
        <p15:guide id="2" pos="5568">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 zones verticales">
  <p:cSld name="1_2 zones verticales">
    <p:spTree>
      <p:nvGrpSpPr>
        <p:cNvPr id="1" name="Shape 441"/>
        <p:cNvGrpSpPr/>
        <p:nvPr/>
      </p:nvGrpSpPr>
      <p:grpSpPr>
        <a:xfrm>
          <a:off x="0" y="0"/>
          <a:ext cx="0" cy="0"/>
          <a:chOff x="0" y="0"/>
          <a:chExt cx="0" cy="0"/>
        </a:xfrm>
      </p:grpSpPr>
      <p:sp>
        <p:nvSpPr>
          <p:cNvPr id="442" name="Google Shape;442;p23"/>
          <p:cNvSpPr/>
          <p:nvPr/>
        </p:nvSpPr>
        <p:spPr>
          <a:xfrm>
            <a:off x="-13067" y="2448133"/>
            <a:ext cx="7053600" cy="44360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a:latin typeface="Barlow"/>
              <a:ea typeface="Barlow"/>
              <a:cs typeface="Barlow"/>
              <a:sym typeface="Barlow"/>
            </a:endParaRPr>
          </a:p>
        </p:txBody>
      </p:sp>
      <p:sp>
        <p:nvSpPr>
          <p:cNvPr id="443" name="Google Shape;443;p23"/>
          <p:cNvSpPr txBox="1"/>
          <p:nvPr/>
        </p:nvSpPr>
        <p:spPr>
          <a:xfrm>
            <a:off x="766300" y="463501"/>
            <a:ext cx="5790000" cy="30773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400">
              <a:solidFill>
                <a:srgbClr val="232B50"/>
              </a:solidFill>
              <a:latin typeface="Poppins"/>
              <a:ea typeface="Poppins"/>
              <a:cs typeface="Poppins"/>
              <a:sym typeface="Poppins"/>
            </a:endParaRPr>
          </a:p>
        </p:txBody>
      </p:sp>
      <p:sp>
        <p:nvSpPr>
          <p:cNvPr id="444" name="Google Shape;444;p23"/>
          <p:cNvSpPr/>
          <p:nvPr/>
        </p:nvSpPr>
        <p:spPr>
          <a:xfrm>
            <a:off x="7035900" y="0"/>
            <a:ext cx="5219600" cy="68972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a:latin typeface="Barlow"/>
              <a:ea typeface="Barlow"/>
              <a:cs typeface="Barlow"/>
              <a:sym typeface="Barlow"/>
            </a:endParaRPr>
          </a:p>
        </p:txBody>
      </p:sp>
      <p:sp>
        <p:nvSpPr>
          <p:cNvPr id="445" name="Google Shape;445;p23"/>
          <p:cNvSpPr txBox="1"/>
          <p:nvPr/>
        </p:nvSpPr>
        <p:spPr>
          <a:xfrm>
            <a:off x="552633" y="4198134"/>
            <a:ext cx="6072400" cy="593455"/>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533"/>
              </a:spcAft>
              <a:buNone/>
            </a:pPr>
            <a:endParaRPr sz="1600">
              <a:solidFill>
                <a:srgbClr val="FFFFFF"/>
              </a:solidFill>
            </a:endParaRPr>
          </a:p>
        </p:txBody>
      </p:sp>
      <p:sp>
        <p:nvSpPr>
          <p:cNvPr id="446" name="Google Shape;446;p23"/>
          <p:cNvSpPr txBox="1"/>
          <p:nvPr/>
        </p:nvSpPr>
        <p:spPr>
          <a:xfrm>
            <a:off x="-13068" y="1996519"/>
            <a:ext cx="7053600" cy="738560"/>
          </a:xfrm>
          <a:prstGeom prst="rect">
            <a:avLst/>
          </a:prstGeom>
          <a:solidFill>
            <a:schemeClr val="accent3"/>
          </a:solidFill>
          <a:ln>
            <a:noFill/>
          </a:ln>
        </p:spPr>
        <p:txBody>
          <a:bodyPr spcFirstLastPara="1" wrap="square" lIns="121900" tIns="121900" rIns="121900" bIns="121900" anchor="t" anchorCtr="0">
            <a:spAutoFit/>
          </a:bodyPr>
          <a:lstStyle/>
          <a:p>
            <a:pPr marL="0" lvl="0" indent="0" algn="l" rtl="0">
              <a:lnSpc>
                <a:spcPct val="115000"/>
              </a:lnSpc>
              <a:spcBef>
                <a:spcPts val="1333"/>
              </a:spcBef>
              <a:spcAft>
                <a:spcPts val="667"/>
              </a:spcAft>
              <a:buNone/>
            </a:pPr>
            <a:endParaRPr sz="1333">
              <a:solidFill>
                <a:srgbClr val="FFFFFF"/>
              </a:solidFill>
              <a:latin typeface="Barlow"/>
              <a:ea typeface="Barlow"/>
              <a:cs typeface="Barlow"/>
              <a:sym typeface="Barlow"/>
            </a:endParaRPr>
          </a:p>
        </p:txBody>
      </p:sp>
      <p:sp>
        <p:nvSpPr>
          <p:cNvPr id="447" name="Google Shape;447;p23"/>
          <p:cNvSpPr txBox="1"/>
          <p:nvPr/>
        </p:nvSpPr>
        <p:spPr>
          <a:xfrm>
            <a:off x="7454895" y="2201596"/>
            <a:ext cx="1380800" cy="1128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i="1">
              <a:solidFill>
                <a:srgbClr val="FFFFFF"/>
              </a:solidFill>
              <a:latin typeface="Barlow"/>
              <a:ea typeface="Barlow"/>
              <a:cs typeface="Barlow"/>
              <a:sym typeface="Barlow"/>
            </a:endParaRPr>
          </a:p>
        </p:txBody>
      </p:sp>
      <p:sp>
        <p:nvSpPr>
          <p:cNvPr id="448" name="Google Shape;448;p23"/>
          <p:cNvSpPr txBox="1"/>
          <p:nvPr/>
        </p:nvSpPr>
        <p:spPr>
          <a:xfrm>
            <a:off x="7356233" y="1236267"/>
            <a:ext cx="43276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b="1">
              <a:solidFill>
                <a:srgbClr val="E64944"/>
              </a:solidFill>
            </a:endParaRPr>
          </a:p>
        </p:txBody>
      </p:sp>
      <p:sp>
        <p:nvSpPr>
          <p:cNvPr id="449" name="Google Shape;449;p23"/>
          <p:cNvSpPr txBox="1">
            <a:spLocks noGrp="1"/>
          </p:cNvSpPr>
          <p:nvPr>
            <p:ph type="body" idx="1"/>
          </p:nvPr>
        </p:nvSpPr>
        <p:spPr>
          <a:xfrm>
            <a:off x="647700" y="2680500"/>
            <a:ext cx="6212800" cy="34004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
        <p:nvSpPr>
          <p:cNvPr id="450" name="Google Shape;450;p23"/>
          <p:cNvSpPr txBox="1">
            <a:spLocks noGrp="1"/>
          </p:cNvSpPr>
          <p:nvPr>
            <p:ph type="body" idx="2"/>
          </p:nvPr>
        </p:nvSpPr>
        <p:spPr>
          <a:xfrm>
            <a:off x="7286933" y="1092200"/>
            <a:ext cx="4488000" cy="49888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451" name="Google Shape;451;p23"/>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rgbClr val="232B50"/>
                </a:solidFill>
                <a:latin typeface="Poppins"/>
                <a:ea typeface="Poppins"/>
                <a:cs typeface="Poppins"/>
                <a:sym typeface="Poppins"/>
              </a:defRPr>
            </a:lvl1pPr>
            <a:lvl2pPr lvl="1" rtl="0">
              <a:buNone/>
              <a:defRPr sz="1200">
                <a:solidFill>
                  <a:srgbClr val="232B50"/>
                </a:solidFill>
                <a:latin typeface="Poppins"/>
                <a:ea typeface="Poppins"/>
                <a:cs typeface="Poppins"/>
                <a:sym typeface="Poppins"/>
              </a:defRPr>
            </a:lvl2pPr>
            <a:lvl3pPr lvl="2" rtl="0">
              <a:buNone/>
              <a:defRPr sz="1200">
                <a:solidFill>
                  <a:srgbClr val="232B50"/>
                </a:solidFill>
                <a:latin typeface="Poppins"/>
                <a:ea typeface="Poppins"/>
                <a:cs typeface="Poppins"/>
                <a:sym typeface="Poppins"/>
              </a:defRPr>
            </a:lvl3pPr>
            <a:lvl4pPr lvl="3" rtl="0">
              <a:buNone/>
              <a:defRPr sz="1200">
                <a:solidFill>
                  <a:srgbClr val="232B50"/>
                </a:solidFill>
                <a:latin typeface="Poppins"/>
                <a:ea typeface="Poppins"/>
                <a:cs typeface="Poppins"/>
                <a:sym typeface="Poppins"/>
              </a:defRPr>
            </a:lvl4pPr>
            <a:lvl5pPr lvl="4" rtl="0">
              <a:buNone/>
              <a:defRPr sz="1200">
                <a:solidFill>
                  <a:srgbClr val="232B50"/>
                </a:solidFill>
                <a:latin typeface="Poppins"/>
                <a:ea typeface="Poppins"/>
                <a:cs typeface="Poppins"/>
                <a:sym typeface="Poppins"/>
              </a:defRPr>
            </a:lvl5pPr>
            <a:lvl6pPr lvl="5" rtl="0">
              <a:buNone/>
              <a:defRPr sz="1200">
                <a:solidFill>
                  <a:srgbClr val="232B50"/>
                </a:solidFill>
                <a:latin typeface="Poppins"/>
                <a:ea typeface="Poppins"/>
                <a:cs typeface="Poppins"/>
                <a:sym typeface="Poppins"/>
              </a:defRPr>
            </a:lvl6pPr>
            <a:lvl7pPr lvl="6" rtl="0">
              <a:buNone/>
              <a:defRPr sz="1200">
                <a:solidFill>
                  <a:srgbClr val="232B50"/>
                </a:solidFill>
                <a:latin typeface="Poppins"/>
                <a:ea typeface="Poppins"/>
                <a:cs typeface="Poppins"/>
                <a:sym typeface="Poppins"/>
              </a:defRPr>
            </a:lvl7pPr>
            <a:lvl8pPr lvl="7" rtl="0">
              <a:buNone/>
              <a:defRPr sz="1200">
                <a:solidFill>
                  <a:srgbClr val="232B50"/>
                </a:solidFill>
                <a:latin typeface="Poppins"/>
                <a:ea typeface="Poppins"/>
                <a:cs typeface="Poppins"/>
                <a:sym typeface="Poppins"/>
              </a:defRPr>
            </a:lvl8pPr>
            <a:lvl9pPr lvl="8" rtl="0">
              <a:buNone/>
              <a:defRPr sz="1200">
                <a:solidFill>
                  <a:srgbClr val="232B50"/>
                </a:solidFill>
                <a:latin typeface="Poppins"/>
                <a:ea typeface="Poppins"/>
                <a:cs typeface="Poppins"/>
                <a:sym typeface="Poppins"/>
              </a:defRPr>
            </a:lvl9pPr>
          </a:lstStyle>
          <a:p>
            <a:fld id="{00000000-1234-1234-1234-123412341234}" type="slidenum">
              <a:rPr lang="fr-FR" smtClean="0"/>
              <a:pPr/>
              <a:t>‹N°›</a:t>
            </a:fld>
            <a:endParaRPr lang="fr-FR"/>
          </a:p>
        </p:txBody>
      </p:sp>
      <p:pic>
        <p:nvPicPr>
          <p:cNvPr id="452" name="Google Shape;452;p23"/>
          <p:cNvPicPr preferRelativeResize="0"/>
          <p:nvPr/>
        </p:nvPicPr>
        <p:blipFill rotWithShape="1">
          <a:blip r:embed="rId2">
            <a:alphaModFix/>
          </a:blip>
          <a:srcRect l="3288" r="3297"/>
          <a:stretch/>
        </p:blipFill>
        <p:spPr>
          <a:xfrm>
            <a:off x="446535" y="6335301"/>
            <a:ext cx="443533" cy="474800"/>
          </a:xfrm>
          <a:prstGeom prst="rect">
            <a:avLst/>
          </a:prstGeom>
          <a:noFill/>
          <a:ln>
            <a:noFill/>
          </a:ln>
        </p:spPr>
      </p:pic>
      <p:sp>
        <p:nvSpPr>
          <p:cNvPr id="453" name="Google Shape;453;p23"/>
          <p:cNvSpPr txBox="1"/>
          <p:nvPr/>
        </p:nvSpPr>
        <p:spPr>
          <a:xfrm>
            <a:off x="1593867" y="6346900"/>
            <a:ext cx="44308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 sz="1333">
                <a:solidFill>
                  <a:schemeClr val="lt1"/>
                </a:solidFill>
                <a:latin typeface="Poppins"/>
                <a:ea typeface="Poppins"/>
                <a:cs typeface="Poppins"/>
                <a:sym typeface="Poppins"/>
              </a:rPr>
              <a:t>Votre réussite, notre engagement.</a:t>
            </a:r>
            <a:endParaRPr sz="1333">
              <a:solidFill>
                <a:schemeClr val="lt1"/>
              </a:solidFill>
              <a:latin typeface="Poppins"/>
              <a:ea typeface="Poppins"/>
              <a:cs typeface="Poppins"/>
              <a:sym typeface="Poppins"/>
            </a:endParaRPr>
          </a:p>
        </p:txBody>
      </p:sp>
      <p:sp>
        <p:nvSpPr>
          <p:cNvPr id="454" name="Google Shape;454;p23"/>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5" name="Google Shape;455;p23"/>
          <p:cNvSpPr txBox="1">
            <a:spLocks noGrp="1"/>
          </p:cNvSpPr>
          <p:nvPr>
            <p:ph type="body" idx="3"/>
          </p:nvPr>
        </p:nvSpPr>
        <p:spPr>
          <a:xfrm>
            <a:off x="647700" y="1996567"/>
            <a:ext cx="6233200" cy="451600"/>
          </a:xfrm>
          <a:prstGeom prst="rect">
            <a:avLst/>
          </a:prstGeom>
          <a:noFill/>
          <a:ln>
            <a:noFill/>
          </a:ln>
        </p:spPr>
        <p:txBody>
          <a:bodyPr spcFirstLastPara="1" wrap="square" lIns="91425" tIns="91425" rIns="91425" bIns="91425" anchor="t" anchorCtr="0">
            <a:noAutofit/>
          </a:bodyPr>
          <a:lstStyle>
            <a:lvl1pPr marL="609585" lvl="0"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1219170" lvl="1"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828754" lvl="2"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2438339" lvl="3"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3047924" lvl="4"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3657509" lvl="5"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4267093" lvl="6"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4876678" lvl="7"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5486263" lvl="8" indent="-423323" algn="just" rtl="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4170371473"/>
      </p:ext>
    </p:extLst>
  </p:cSld>
  <p:clrMapOvr>
    <a:masterClrMapping/>
  </p:clrMapOvr>
  <p:extLst>
    <p:ext uri="{DCECCB84-F9BA-43D5-87BE-67443E8EF086}">
      <p15:sldGuideLst xmlns:p15="http://schemas.microsoft.com/office/powerpoint/2012/main">
        <p15:guide id="1" orient="horz" pos="2873">
          <p15:clr>
            <a:srgbClr val="FA7B17"/>
          </p15:clr>
        </p15:guide>
        <p15:guide id="2" pos="5563">
          <p15:clr>
            <a:srgbClr val="FA7B17"/>
          </p15:clr>
        </p15:guide>
        <p15:guide id="3" pos="306">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ure d'écran 1">
  <p:cSld name="Capture d'écran 1">
    <p:spTree>
      <p:nvGrpSpPr>
        <p:cNvPr id="1" name="Shape 456"/>
        <p:cNvGrpSpPr/>
        <p:nvPr/>
      </p:nvGrpSpPr>
      <p:grpSpPr>
        <a:xfrm>
          <a:off x="0" y="0"/>
          <a:ext cx="0" cy="0"/>
          <a:chOff x="0" y="0"/>
          <a:chExt cx="0" cy="0"/>
        </a:xfrm>
      </p:grpSpPr>
      <p:sp>
        <p:nvSpPr>
          <p:cNvPr id="457" name="Google Shape;457;p24"/>
          <p:cNvSpPr/>
          <p:nvPr/>
        </p:nvSpPr>
        <p:spPr>
          <a:xfrm>
            <a:off x="7035900" y="0"/>
            <a:ext cx="5156000" cy="68972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a:latin typeface="Barlow"/>
              <a:ea typeface="Barlow"/>
              <a:cs typeface="Barlow"/>
              <a:sym typeface="Barlow"/>
            </a:endParaRPr>
          </a:p>
        </p:txBody>
      </p:sp>
      <p:sp>
        <p:nvSpPr>
          <p:cNvPr id="458" name="Google Shape;458;p24"/>
          <p:cNvSpPr/>
          <p:nvPr/>
        </p:nvSpPr>
        <p:spPr>
          <a:xfrm>
            <a:off x="-13067" y="1769867"/>
            <a:ext cx="7053600" cy="51144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a:latin typeface="Barlow"/>
              <a:ea typeface="Barlow"/>
              <a:cs typeface="Barlow"/>
              <a:sym typeface="Barlow"/>
            </a:endParaRPr>
          </a:p>
        </p:txBody>
      </p:sp>
      <p:sp>
        <p:nvSpPr>
          <p:cNvPr id="459" name="Google Shape;459;p24"/>
          <p:cNvSpPr txBox="1"/>
          <p:nvPr/>
        </p:nvSpPr>
        <p:spPr>
          <a:xfrm>
            <a:off x="766300" y="463501"/>
            <a:ext cx="5790000" cy="30773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400">
              <a:solidFill>
                <a:srgbClr val="232B50"/>
              </a:solidFill>
              <a:latin typeface="Poppins"/>
              <a:ea typeface="Poppins"/>
              <a:cs typeface="Poppins"/>
              <a:sym typeface="Poppins"/>
            </a:endParaRPr>
          </a:p>
        </p:txBody>
      </p:sp>
      <p:sp>
        <p:nvSpPr>
          <p:cNvPr id="460" name="Google Shape;460;p24"/>
          <p:cNvSpPr txBox="1"/>
          <p:nvPr/>
        </p:nvSpPr>
        <p:spPr>
          <a:xfrm>
            <a:off x="552633" y="4198134"/>
            <a:ext cx="6072400" cy="593455"/>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533"/>
              </a:spcAft>
              <a:buNone/>
            </a:pPr>
            <a:endParaRPr sz="1600">
              <a:solidFill>
                <a:srgbClr val="FFFFFF"/>
              </a:solidFill>
            </a:endParaRPr>
          </a:p>
        </p:txBody>
      </p:sp>
      <p:sp>
        <p:nvSpPr>
          <p:cNvPr id="461" name="Google Shape;461;p24"/>
          <p:cNvSpPr txBox="1"/>
          <p:nvPr/>
        </p:nvSpPr>
        <p:spPr>
          <a:xfrm>
            <a:off x="7454895" y="2201596"/>
            <a:ext cx="1380800" cy="1128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i="1">
              <a:solidFill>
                <a:srgbClr val="FFFFFF"/>
              </a:solidFill>
              <a:latin typeface="Barlow"/>
              <a:ea typeface="Barlow"/>
              <a:cs typeface="Barlow"/>
              <a:sym typeface="Barlow"/>
            </a:endParaRPr>
          </a:p>
        </p:txBody>
      </p:sp>
      <p:sp>
        <p:nvSpPr>
          <p:cNvPr id="462" name="Google Shape;462;p24"/>
          <p:cNvSpPr txBox="1"/>
          <p:nvPr/>
        </p:nvSpPr>
        <p:spPr>
          <a:xfrm>
            <a:off x="7356233" y="1236267"/>
            <a:ext cx="43276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b="1">
              <a:solidFill>
                <a:srgbClr val="E64944"/>
              </a:solidFill>
            </a:endParaRPr>
          </a:p>
        </p:txBody>
      </p:sp>
      <p:sp>
        <p:nvSpPr>
          <p:cNvPr id="463" name="Google Shape;463;p24"/>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rgbClr val="232B50"/>
                </a:solidFill>
                <a:latin typeface="Poppins"/>
                <a:ea typeface="Poppins"/>
                <a:cs typeface="Poppins"/>
                <a:sym typeface="Poppins"/>
              </a:defRPr>
            </a:lvl1pPr>
            <a:lvl2pPr lvl="1" rtl="0">
              <a:buNone/>
              <a:defRPr sz="1200">
                <a:solidFill>
                  <a:srgbClr val="232B50"/>
                </a:solidFill>
                <a:latin typeface="Poppins"/>
                <a:ea typeface="Poppins"/>
                <a:cs typeface="Poppins"/>
                <a:sym typeface="Poppins"/>
              </a:defRPr>
            </a:lvl2pPr>
            <a:lvl3pPr lvl="2" rtl="0">
              <a:buNone/>
              <a:defRPr sz="1200">
                <a:solidFill>
                  <a:srgbClr val="232B50"/>
                </a:solidFill>
                <a:latin typeface="Poppins"/>
                <a:ea typeface="Poppins"/>
                <a:cs typeface="Poppins"/>
                <a:sym typeface="Poppins"/>
              </a:defRPr>
            </a:lvl3pPr>
            <a:lvl4pPr lvl="3" rtl="0">
              <a:buNone/>
              <a:defRPr sz="1200">
                <a:solidFill>
                  <a:srgbClr val="232B50"/>
                </a:solidFill>
                <a:latin typeface="Poppins"/>
                <a:ea typeface="Poppins"/>
                <a:cs typeface="Poppins"/>
                <a:sym typeface="Poppins"/>
              </a:defRPr>
            </a:lvl4pPr>
            <a:lvl5pPr lvl="4" rtl="0">
              <a:buNone/>
              <a:defRPr sz="1200">
                <a:solidFill>
                  <a:srgbClr val="232B50"/>
                </a:solidFill>
                <a:latin typeface="Poppins"/>
                <a:ea typeface="Poppins"/>
                <a:cs typeface="Poppins"/>
                <a:sym typeface="Poppins"/>
              </a:defRPr>
            </a:lvl5pPr>
            <a:lvl6pPr lvl="5" rtl="0">
              <a:buNone/>
              <a:defRPr sz="1200">
                <a:solidFill>
                  <a:srgbClr val="232B50"/>
                </a:solidFill>
                <a:latin typeface="Poppins"/>
                <a:ea typeface="Poppins"/>
                <a:cs typeface="Poppins"/>
                <a:sym typeface="Poppins"/>
              </a:defRPr>
            </a:lvl6pPr>
            <a:lvl7pPr lvl="6" rtl="0">
              <a:buNone/>
              <a:defRPr sz="1200">
                <a:solidFill>
                  <a:srgbClr val="232B50"/>
                </a:solidFill>
                <a:latin typeface="Poppins"/>
                <a:ea typeface="Poppins"/>
                <a:cs typeface="Poppins"/>
                <a:sym typeface="Poppins"/>
              </a:defRPr>
            </a:lvl7pPr>
            <a:lvl8pPr lvl="7" rtl="0">
              <a:buNone/>
              <a:defRPr sz="1200">
                <a:solidFill>
                  <a:srgbClr val="232B50"/>
                </a:solidFill>
                <a:latin typeface="Poppins"/>
                <a:ea typeface="Poppins"/>
                <a:cs typeface="Poppins"/>
                <a:sym typeface="Poppins"/>
              </a:defRPr>
            </a:lvl8pPr>
            <a:lvl9pPr lvl="8" rtl="0">
              <a:buNone/>
              <a:defRPr sz="1200">
                <a:solidFill>
                  <a:srgbClr val="232B50"/>
                </a:solidFill>
                <a:latin typeface="Poppins"/>
                <a:ea typeface="Poppins"/>
                <a:cs typeface="Poppins"/>
                <a:sym typeface="Poppins"/>
              </a:defRPr>
            </a:lvl9pPr>
          </a:lstStyle>
          <a:p>
            <a:fld id="{00000000-1234-1234-1234-123412341234}" type="slidenum">
              <a:rPr lang="fr-FR" smtClean="0"/>
              <a:pPr/>
              <a:t>‹N°›</a:t>
            </a:fld>
            <a:endParaRPr lang="fr-FR"/>
          </a:p>
        </p:txBody>
      </p:sp>
      <p:sp>
        <p:nvSpPr>
          <p:cNvPr id="464" name="Google Shape;464;p24"/>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5" name="Google Shape;465;p24"/>
          <p:cNvSpPr txBox="1">
            <a:spLocks noGrp="1"/>
          </p:cNvSpPr>
          <p:nvPr>
            <p:ph type="body" idx="1"/>
          </p:nvPr>
        </p:nvSpPr>
        <p:spPr>
          <a:xfrm>
            <a:off x="7286933" y="1092200"/>
            <a:ext cx="4488000" cy="49888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772639134"/>
      </p:ext>
    </p:extLst>
  </p:cSld>
  <p:clrMapOvr>
    <a:masterClrMapping/>
  </p:clrMapOvr>
  <p:extLst>
    <p:ext uri="{DCECCB84-F9BA-43D5-87BE-67443E8EF086}">
      <p15:sldGuideLst xmlns:p15="http://schemas.microsoft.com/office/powerpoint/2012/main">
        <p15:guide id="1" orient="horz" pos="2873">
          <p15:clr>
            <a:srgbClr val="FA7B17"/>
          </p15:clr>
        </p15:guide>
        <p15:guide id="2" pos="1660">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ure d'écran 2">
  <p:cSld name="Capture d'écran 2">
    <p:spTree>
      <p:nvGrpSpPr>
        <p:cNvPr id="1" name="Shape 466"/>
        <p:cNvGrpSpPr/>
        <p:nvPr/>
      </p:nvGrpSpPr>
      <p:grpSpPr>
        <a:xfrm>
          <a:off x="0" y="0"/>
          <a:ext cx="0" cy="0"/>
          <a:chOff x="0" y="0"/>
          <a:chExt cx="0" cy="0"/>
        </a:xfrm>
      </p:grpSpPr>
      <p:sp>
        <p:nvSpPr>
          <p:cNvPr id="467" name="Google Shape;467;p25"/>
          <p:cNvSpPr/>
          <p:nvPr/>
        </p:nvSpPr>
        <p:spPr>
          <a:xfrm>
            <a:off x="7035900" y="0"/>
            <a:ext cx="5156000" cy="68972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a:latin typeface="Barlow"/>
              <a:ea typeface="Barlow"/>
              <a:cs typeface="Barlow"/>
              <a:sym typeface="Barlow"/>
            </a:endParaRPr>
          </a:p>
        </p:txBody>
      </p:sp>
      <p:sp>
        <p:nvSpPr>
          <p:cNvPr id="468" name="Google Shape;468;p25"/>
          <p:cNvSpPr/>
          <p:nvPr/>
        </p:nvSpPr>
        <p:spPr>
          <a:xfrm>
            <a:off x="-13067" y="1769867"/>
            <a:ext cx="7053600" cy="51144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a:latin typeface="Barlow"/>
              <a:ea typeface="Barlow"/>
              <a:cs typeface="Barlow"/>
              <a:sym typeface="Barlow"/>
            </a:endParaRPr>
          </a:p>
        </p:txBody>
      </p:sp>
      <p:sp>
        <p:nvSpPr>
          <p:cNvPr id="469" name="Google Shape;469;p25"/>
          <p:cNvSpPr txBox="1"/>
          <p:nvPr/>
        </p:nvSpPr>
        <p:spPr>
          <a:xfrm>
            <a:off x="766300" y="463501"/>
            <a:ext cx="5790000" cy="30773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400">
              <a:solidFill>
                <a:srgbClr val="232B50"/>
              </a:solidFill>
              <a:latin typeface="Poppins"/>
              <a:ea typeface="Poppins"/>
              <a:cs typeface="Poppins"/>
              <a:sym typeface="Poppins"/>
            </a:endParaRPr>
          </a:p>
        </p:txBody>
      </p:sp>
      <p:sp>
        <p:nvSpPr>
          <p:cNvPr id="470" name="Google Shape;470;p25"/>
          <p:cNvSpPr txBox="1"/>
          <p:nvPr/>
        </p:nvSpPr>
        <p:spPr>
          <a:xfrm>
            <a:off x="552633" y="4198134"/>
            <a:ext cx="6072400" cy="593455"/>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533"/>
              </a:spcAft>
              <a:buNone/>
            </a:pPr>
            <a:endParaRPr sz="1600">
              <a:solidFill>
                <a:srgbClr val="FFFFFF"/>
              </a:solidFill>
            </a:endParaRPr>
          </a:p>
        </p:txBody>
      </p:sp>
      <p:sp>
        <p:nvSpPr>
          <p:cNvPr id="471" name="Google Shape;471;p25"/>
          <p:cNvSpPr txBox="1"/>
          <p:nvPr/>
        </p:nvSpPr>
        <p:spPr>
          <a:xfrm>
            <a:off x="7454895" y="2201596"/>
            <a:ext cx="1380800" cy="1128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i="1">
              <a:solidFill>
                <a:srgbClr val="FFFFFF"/>
              </a:solidFill>
              <a:latin typeface="Barlow"/>
              <a:ea typeface="Barlow"/>
              <a:cs typeface="Barlow"/>
              <a:sym typeface="Barlow"/>
            </a:endParaRPr>
          </a:p>
        </p:txBody>
      </p:sp>
      <p:sp>
        <p:nvSpPr>
          <p:cNvPr id="472" name="Google Shape;472;p25"/>
          <p:cNvSpPr txBox="1"/>
          <p:nvPr/>
        </p:nvSpPr>
        <p:spPr>
          <a:xfrm>
            <a:off x="7356233" y="1236267"/>
            <a:ext cx="43276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b="1">
              <a:solidFill>
                <a:srgbClr val="E64944"/>
              </a:solidFill>
            </a:endParaRPr>
          </a:p>
        </p:txBody>
      </p:sp>
      <p:pic>
        <p:nvPicPr>
          <p:cNvPr id="473" name="Google Shape;473;p25"/>
          <p:cNvPicPr preferRelativeResize="0"/>
          <p:nvPr/>
        </p:nvPicPr>
        <p:blipFill>
          <a:blip r:embed="rId2">
            <a:alphaModFix/>
          </a:blip>
          <a:stretch>
            <a:fillRect/>
          </a:stretch>
        </p:blipFill>
        <p:spPr>
          <a:xfrm>
            <a:off x="9741033" y="5019368"/>
            <a:ext cx="2204569" cy="1585601"/>
          </a:xfrm>
          <a:prstGeom prst="rect">
            <a:avLst/>
          </a:prstGeom>
          <a:noFill/>
          <a:ln>
            <a:noFill/>
          </a:ln>
        </p:spPr>
      </p:pic>
      <p:sp>
        <p:nvSpPr>
          <p:cNvPr id="474" name="Google Shape;474;p25"/>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rgbClr val="232B50"/>
                </a:solidFill>
                <a:latin typeface="Poppins"/>
                <a:ea typeface="Poppins"/>
                <a:cs typeface="Poppins"/>
                <a:sym typeface="Poppins"/>
              </a:defRPr>
            </a:lvl1pPr>
            <a:lvl2pPr lvl="1" rtl="0">
              <a:buNone/>
              <a:defRPr sz="1200">
                <a:solidFill>
                  <a:srgbClr val="232B50"/>
                </a:solidFill>
                <a:latin typeface="Poppins"/>
                <a:ea typeface="Poppins"/>
                <a:cs typeface="Poppins"/>
                <a:sym typeface="Poppins"/>
              </a:defRPr>
            </a:lvl2pPr>
            <a:lvl3pPr lvl="2" rtl="0">
              <a:buNone/>
              <a:defRPr sz="1200">
                <a:solidFill>
                  <a:srgbClr val="232B50"/>
                </a:solidFill>
                <a:latin typeface="Poppins"/>
                <a:ea typeface="Poppins"/>
                <a:cs typeface="Poppins"/>
                <a:sym typeface="Poppins"/>
              </a:defRPr>
            </a:lvl3pPr>
            <a:lvl4pPr lvl="3" rtl="0">
              <a:buNone/>
              <a:defRPr sz="1200">
                <a:solidFill>
                  <a:srgbClr val="232B50"/>
                </a:solidFill>
                <a:latin typeface="Poppins"/>
                <a:ea typeface="Poppins"/>
                <a:cs typeface="Poppins"/>
                <a:sym typeface="Poppins"/>
              </a:defRPr>
            </a:lvl4pPr>
            <a:lvl5pPr lvl="4" rtl="0">
              <a:buNone/>
              <a:defRPr sz="1200">
                <a:solidFill>
                  <a:srgbClr val="232B50"/>
                </a:solidFill>
                <a:latin typeface="Poppins"/>
                <a:ea typeface="Poppins"/>
                <a:cs typeface="Poppins"/>
                <a:sym typeface="Poppins"/>
              </a:defRPr>
            </a:lvl5pPr>
            <a:lvl6pPr lvl="5" rtl="0">
              <a:buNone/>
              <a:defRPr sz="1200">
                <a:solidFill>
                  <a:srgbClr val="232B50"/>
                </a:solidFill>
                <a:latin typeface="Poppins"/>
                <a:ea typeface="Poppins"/>
                <a:cs typeface="Poppins"/>
                <a:sym typeface="Poppins"/>
              </a:defRPr>
            </a:lvl6pPr>
            <a:lvl7pPr lvl="6" rtl="0">
              <a:buNone/>
              <a:defRPr sz="1200">
                <a:solidFill>
                  <a:srgbClr val="232B50"/>
                </a:solidFill>
                <a:latin typeface="Poppins"/>
                <a:ea typeface="Poppins"/>
                <a:cs typeface="Poppins"/>
                <a:sym typeface="Poppins"/>
              </a:defRPr>
            </a:lvl7pPr>
            <a:lvl8pPr lvl="7" rtl="0">
              <a:buNone/>
              <a:defRPr sz="1200">
                <a:solidFill>
                  <a:srgbClr val="232B50"/>
                </a:solidFill>
                <a:latin typeface="Poppins"/>
                <a:ea typeface="Poppins"/>
                <a:cs typeface="Poppins"/>
                <a:sym typeface="Poppins"/>
              </a:defRPr>
            </a:lvl8pPr>
            <a:lvl9pPr lvl="8" rtl="0">
              <a:buNone/>
              <a:defRPr sz="1200">
                <a:solidFill>
                  <a:srgbClr val="232B50"/>
                </a:solidFill>
                <a:latin typeface="Poppins"/>
                <a:ea typeface="Poppins"/>
                <a:cs typeface="Poppins"/>
                <a:sym typeface="Poppins"/>
              </a:defRPr>
            </a:lvl9pPr>
          </a:lstStyle>
          <a:p>
            <a:fld id="{00000000-1234-1234-1234-123412341234}" type="slidenum">
              <a:rPr lang="fr-FR" smtClean="0"/>
              <a:pPr/>
              <a:t>‹N°›</a:t>
            </a:fld>
            <a:endParaRPr lang="fr-FR"/>
          </a:p>
        </p:txBody>
      </p:sp>
      <p:sp>
        <p:nvSpPr>
          <p:cNvPr id="475" name="Google Shape;475;p25"/>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6" name="Google Shape;476;p25"/>
          <p:cNvSpPr txBox="1">
            <a:spLocks noGrp="1"/>
          </p:cNvSpPr>
          <p:nvPr>
            <p:ph type="body" idx="1"/>
          </p:nvPr>
        </p:nvSpPr>
        <p:spPr>
          <a:xfrm>
            <a:off x="7286933" y="1092200"/>
            <a:ext cx="4488000" cy="39272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990556704"/>
      </p:ext>
    </p:extLst>
  </p:cSld>
  <p:clrMapOvr>
    <a:masterClrMapping/>
  </p:clrMapOvr>
  <p:extLst>
    <p:ext uri="{DCECCB84-F9BA-43D5-87BE-67443E8EF086}">
      <p15:sldGuideLst xmlns:p15="http://schemas.microsoft.com/office/powerpoint/2012/main">
        <p15:guide id="1" orient="horz" pos="2044">
          <p15:clr>
            <a:srgbClr val="FA7B17"/>
          </p15:clr>
        </p15:guide>
        <p15:guide id="2" pos="166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ure d'écran 3">
  <p:cSld name="Capture d'écran 3">
    <p:spTree>
      <p:nvGrpSpPr>
        <p:cNvPr id="1" name="Shape 477"/>
        <p:cNvGrpSpPr/>
        <p:nvPr/>
      </p:nvGrpSpPr>
      <p:grpSpPr>
        <a:xfrm>
          <a:off x="0" y="0"/>
          <a:ext cx="0" cy="0"/>
          <a:chOff x="0" y="0"/>
          <a:chExt cx="0" cy="0"/>
        </a:xfrm>
      </p:grpSpPr>
      <p:sp>
        <p:nvSpPr>
          <p:cNvPr id="478" name="Google Shape;478;p26"/>
          <p:cNvSpPr/>
          <p:nvPr/>
        </p:nvSpPr>
        <p:spPr>
          <a:xfrm>
            <a:off x="7035900" y="0"/>
            <a:ext cx="5219600" cy="68972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a:latin typeface="Barlow"/>
              <a:ea typeface="Barlow"/>
              <a:cs typeface="Barlow"/>
              <a:sym typeface="Barlow"/>
            </a:endParaRPr>
          </a:p>
        </p:txBody>
      </p:sp>
      <p:sp>
        <p:nvSpPr>
          <p:cNvPr id="479" name="Google Shape;479;p26"/>
          <p:cNvSpPr/>
          <p:nvPr/>
        </p:nvSpPr>
        <p:spPr>
          <a:xfrm>
            <a:off x="-13067" y="1769867"/>
            <a:ext cx="7053600" cy="51144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a:latin typeface="Barlow"/>
              <a:ea typeface="Barlow"/>
              <a:cs typeface="Barlow"/>
              <a:sym typeface="Barlow"/>
            </a:endParaRPr>
          </a:p>
        </p:txBody>
      </p:sp>
      <p:sp>
        <p:nvSpPr>
          <p:cNvPr id="480" name="Google Shape;480;p26"/>
          <p:cNvSpPr txBox="1"/>
          <p:nvPr/>
        </p:nvSpPr>
        <p:spPr>
          <a:xfrm>
            <a:off x="766300" y="463501"/>
            <a:ext cx="5790000" cy="30773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400">
              <a:solidFill>
                <a:srgbClr val="232B50"/>
              </a:solidFill>
              <a:latin typeface="Poppins"/>
              <a:ea typeface="Poppins"/>
              <a:cs typeface="Poppins"/>
              <a:sym typeface="Poppins"/>
            </a:endParaRPr>
          </a:p>
        </p:txBody>
      </p:sp>
      <p:sp>
        <p:nvSpPr>
          <p:cNvPr id="481" name="Google Shape;481;p26"/>
          <p:cNvSpPr txBox="1"/>
          <p:nvPr/>
        </p:nvSpPr>
        <p:spPr>
          <a:xfrm>
            <a:off x="7454895" y="2201596"/>
            <a:ext cx="1380800" cy="1128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i="1">
              <a:solidFill>
                <a:srgbClr val="FFFFFF"/>
              </a:solidFill>
              <a:latin typeface="Barlow"/>
              <a:ea typeface="Barlow"/>
              <a:cs typeface="Barlow"/>
              <a:sym typeface="Barlow"/>
            </a:endParaRPr>
          </a:p>
        </p:txBody>
      </p:sp>
      <p:sp>
        <p:nvSpPr>
          <p:cNvPr id="482" name="Google Shape;482;p26"/>
          <p:cNvSpPr txBox="1"/>
          <p:nvPr/>
        </p:nvSpPr>
        <p:spPr>
          <a:xfrm>
            <a:off x="7356233" y="1236267"/>
            <a:ext cx="43276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b="1">
              <a:solidFill>
                <a:srgbClr val="E64944"/>
              </a:solidFill>
            </a:endParaRPr>
          </a:p>
        </p:txBody>
      </p:sp>
      <p:pic>
        <p:nvPicPr>
          <p:cNvPr id="483" name="Google Shape;483;p26"/>
          <p:cNvPicPr preferRelativeResize="0"/>
          <p:nvPr/>
        </p:nvPicPr>
        <p:blipFill>
          <a:blip r:embed="rId2">
            <a:alphaModFix/>
          </a:blip>
          <a:stretch>
            <a:fillRect/>
          </a:stretch>
        </p:blipFill>
        <p:spPr>
          <a:xfrm>
            <a:off x="8530700" y="5250235"/>
            <a:ext cx="3220003" cy="1498367"/>
          </a:xfrm>
          <a:prstGeom prst="rect">
            <a:avLst/>
          </a:prstGeom>
          <a:noFill/>
          <a:ln>
            <a:noFill/>
          </a:ln>
        </p:spPr>
      </p:pic>
      <p:sp>
        <p:nvSpPr>
          <p:cNvPr id="484" name="Google Shape;484;p26"/>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5" name="Google Shape;485;p26"/>
          <p:cNvSpPr txBox="1">
            <a:spLocks noGrp="1"/>
          </p:cNvSpPr>
          <p:nvPr>
            <p:ph type="body" idx="1"/>
          </p:nvPr>
        </p:nvSpPr>
        <p:spPr>
          <a:xfrm>
            <a:off x="7286933" y="1092200"/>
            <a:ext cx="4488000" cy="41580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
        <p:nvSpPr>
          <p:cNvPr id="486" name="Google Shape;486;p26"/>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rgbClr val="232B50"/>
                </a:solidFill>
                <a:latin typeface="Poppins"/>
                <a:ea typeface="Poppins"/>
                <a:cs typeface="Poppins"/>
                <a:sym typeface="Poppins"/>
              </a:defRPr>
            </a:lvl1pPr>
            <a:lvl2pPr lvl="1" rtl="0">
              <a:buNone/>
              <a:defRPr sz="1200">
                <a:solidFill>
                  <a:srgbClr val="232B50"/>
                </a:solidFill>
                <a:latin typeface="Poppins"/>
                <a:ea typeface="Poppins"/>
                <a:cs typeface="Poppins"/>
                <a:sym typeface="Poppins"/>
              </a:defRPr>
            </a:lvl2pPr>
            <a:lvl3pPr lvl="2" rtl="0">
              <a:buNone/>
              <a:defRPr sz="1200">
                <a:solidFill>
                  <a:srgbClr val="232B50"/>
                </a:solidFill>
                <a:latin typeface="Poppins"/>
                <a:ea typeface="Poppins"/>
                <a:cs typeface="Poppins"/>
                <a:sym typeface="Poppins"/>
              </a:defRPr>
            </a:lvl3pPr>
            <a:lvl4pPr lvl="3" rtl="0">
              <a:buNone/>
              <a:defRPr sz="1200">
                <a:solidFill>
                  <a:srgbClr val="232B50"/>
                </a:solidFill>
                <a:latin typeface="Poppins"/>
                <a:ea typeface="Poppins"/>
                <a:cs typeface="Poppins"/>
                <a:sym typeface="Poppins"/>
              </a:defRPr>
            </a:lvl4pPr>
            <a:lvl5pPr lvl="4" rtl="0">
              <a:buNone/>
              <a:defRPr sz="1200">
                <a:solidFill>
                  <a:srgbClr val="232B50"/>
                </a:solidFill>
                <a:latin typeface="Poppins"/>
                <a:ea typeface="Poppins"/>
                <a:cs typeface="Poppins"/>
                <a:sym typeface="Poppins"/>
              </a:defRPr>
            </a:lvl5pPr>
            <a:lvl6pPr lvl="5" rtl="0">
              <a:buNone/>
              <a:defRPr sz="1200">
                <a:solidFill>
                  <a:srgbClr val="232B50"/>
                </a:solidFill>
                <a:latin typeface="Poppins"/>
                <a:ea typeface="Poppins"/>
                <a:cs typeface="Poppins"/>
                <a:sym typeface="Poppins"/>
              </a:defRPr>
            </a:lvl6pPr>
            <a:lvl7pPr lvl="6" rtl="0">
              <a:buNone/>
              <a:defRPr sz="1200">
                <a:solidFill>
                  <a:srgbClr val="232B50"/>
                </a:solidFill>
                <a:latin typeface="Poppins"/>
                <a:ea typeface="Poppins"/>
                <a:cs typeface="Poppins"/>
                <a:sym typeface="Poppins"/>
              </a:defRPr>
            </a:lvl7pPr>
            <a:lvl8pPr lvl="7" rtl="0">
              <a:buNone/>
              <a:defRPr sz="1200">
                <a:solidFill>
                  <a:srgbClr val="232B50"/>
                </a:solidFill>
                <a:latin typeface="Poppins"/>
                <a:ea typeface="Poppins"/>
                <a:cs typeface="Poppins"/>
                <a:sym typeface="Poppins"/>
              </a:defRPr>
            </a:lvl8pPr>
            <a:lvl9pPr lvl="8" rtl="0">
              <a:buNone/>
              <a:defRPr sz="1200">
                <a:solidFill>
                  <a:srgbClr val="232B50"/>
                </a:solidFill>
                <a:latin typeface="Poppins"/>
                <a:ea typeface="Poppins"/>
                <a:cs typeface="Poppins"/>
                <a:sym typeface="Poppins"/>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531065380"/>
      </p:ext>
    </p:extLst>
  </p:cSld>
  <p:clrMapOvr>
    <a:masterClrMapping/>
  </p:clrMapOvr>
  <p:extLst>
    <p:ext uri="{DCECCB84-F9BA-43D5-87BE-67443E8EF086}">
      <p15:sldGuideLst xmlns:p15="http://schemas.microsoft.com/office/powerpoint/2012/main">
        <p15:guide id="1" orient="horz" pos="3105">
          <p15:clr>
            <a:srgbClr val="FA7B17"/>
          </p15:clr>
        </p15:guide>
        <p15:guide id="2" pos="1660">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ure d'écran 4">
  <p:cSld name="Capture d'écran 4">
    <p:spTree>
      <p:nvGrpSpPr>
        <p:cNvPr id="1" name="Shape 487"/>
        <p:cNvGrpSpPr/>
        <p:nvPr/>
      </p:nvGrpSpPr>
      <p:grpSpPr>
        <a:xfrm>
          <a:off x="0" y="0"/>
          <a:ext cx="0" cy="0"/>
          <a:chOff x="0" y="0"/>
          <a:chExt cx="0" cy="0"/>
        </a:xfrm>
      </p:grpSpPr>
      <p:sp>
        <p:nvSpPr>
          <p:cNvPr id="488" name="Google Shape;488;p27"/>
          <p:cNvSpPr/>
          <p:nvPr/>
        </p:nvSpPr>
        <p:spPr>
          <a:xfrm>
            <a:off x="7035900" y="0"/>
            <a:ext cx="5219600" cy="6897200"/>
          </a:xfrm>
          <a:prstGeom prst="rect">
            <a:avLst/>
          </a:prstGeom>
          <a:solidFill>
            <a:srgbClr val="D7D6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a:latin typeface="Barlow"/>
              <a:ea typeface="Barlow"/>
              <a:cs typeface="Barlow"/>
              <a:sym typeface="Barlow"/>
            </a:endParaRPr>
          </a:p>
        </p:txBody>
      </p:sp>
      <p:sp>
        <p:nvSpPr>
          <p:cNvPr id="489" name="Google Shape;489;p27"/>
          <p:cNvSpPr/>
          <p:nvPr/>
        </p:nvSpPr>
        <p:spPr>
          <a:xfrm>
            <a:off x="-13067" y="1769867"/>
            <a:ext cx="7053600" cy="51144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a:latin typeface="Barlow"/>
              <a:ea typeface="Barlow"/>
              <a:cs typeface="Barlow"/>
              <a:sym typeface="Barlow"/>
            </a:endParaRPr>
          </a:p>
        </p:txBody>
      </p:sp>
      <p:sp>
        <p:nvSpPr>
          <p:cNvPr id="490" name="Google Shape;490;p27"/>
          <p:cNvSpPr txBox="1"/>
          <p:nvPr/>
        </p:nvSpPr>
        <p:spPr>
          <a:xfrm>
            <a:off x="766300" y="463501"/>
            <a:ext cx="5790000" cy="307736"/>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400">
              <a:solidFill>
                <a:srgbClr val="232B50"/>
              </a:solidFill>
              <a:latin typeface="Poppins"/>
              <a:ea typeface="Poppins"/>
              <a:cs typeface="Poppins"/>
              <a:sym typeface="Poppins"/>
            </a:endParaRPr>
          </a:p>
        </p:txBody>
      </p:sp>
      <p:sp>
        <p:nvSpPr>
          <p:cNvPr id="491" name="Google Shape;491;p27"/>
          <p:cNvSpPr txBox="1"/>
          <p:nvPr/>
        </p:nvSpPr>
        <p:spPr>
          <a:xfrm>
            <a:off x="552633" y="4198134"/>
            <a:ext cx="6072400" cy="593455"/>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533"/>
              </a:spcAft>
              <a:buNone/>
            </a:pPr>
            <a:endParaRPr sz="1600">
              <a:solidFill>
                <a:srgbClr val="FFFFFF"/>
              </a:solidFill>
            </a:endParaRPr>
          </a:p>
        </p:txBody>
      </p:sp>
      <p:sp>
        <p:nvSpPr>
          <p:cNvPr id="492" name="Google Shape;492;p27"/>
          <p:cNvSpPr txBox="1"/>
          <p:nvPr/>
        </p:nvSpPr>
        <p:spPr>
          <a:xfrm>
            <a:off x="7454895" y="2201596"/>
            <a:ext cx="1380800" cy="1128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33" i="1">
              <a:solidFill>
                <a:srgbClr val="FFFFFF"/>
              </a:solidFill>
              <a:latin typeface="Barlow"/>
              <a:ea typeface="Barlow"/>
              <a:cs typeface="Barlow"/>
              <a:sym typeface="Barlow"/>
            </a:endParaRPr>
          </a:p>
        </p:txBody>
      </p:sp>
      <p:sp>
        <p:nvSpPr>
          <p:cNvPr id="493" name="Google Shape;493;p27"/>
          <p:cNvSpPr txBox="1"/>
          <p:nvPr/>
        </p:nvSpPr>
        <p:spPr>
          <a:xfrm>
            <a:off x="7356233" y="1236267"/>
            <a:ext cx="43276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b="1">
              <a:solidFill>
                <a:srgbClr val="E64944"/>
              </a:solidFill>
            </a:endParaRPr>
          </a:p>
        </p:txBody>
      </p:sp>
      <p:pic>
        <p:nvPicPr>
          <p:cNvPr id="494" name="Google Shape;494;p27"/>
          <p:cNvPicPr preferRelativeResize="0"/>
          <p:nvPr/>
        </p:nvPicPr>
        <p:blipFill>
          <a:blip r:embed="rId2">
            <a:alphaModFix/>
          </a:blip>
          <a:stretch>
            <a:fillRect/>
          </a:stretch>
        </p:blipFill>
        <p:spPr>
          <a:xfrm>
            <a:off x="10162836" y="5280001"/>
            <a:ext cx="1652832" cy="1393764"/>
          </a:xfrm>
          <a:prstGeom prst="rect">
            <a:avLst/>
          </a:prstGeom>
          <a:noFill/>
          <a:ln>
            <a:noFill/>
          </a:ln>
        </p:spPr>
      </p:pic>
      <p:sp>
        <p:nvSpPr>
          <p:cNvPr id="495" name="Google Shape;495;p27"/>
          <p:cNvSpPr txBox="1">
            <a:spLocks noGrp="1"/>
          </p:cNvSpPr>
          <p:nvPr>
            <p:ph type="sldNum" idx="12"/>
          </p:nvPr>
        </p:nvSpPr>
        <p:spPr>
          <a:xfrm>
            <a:off x="11409045" y="6357300"/>
            <a:ext cx="731600" cy="369302"/>
          </a:xfrm>
          <a:prstGeom prst="rect">
            <a:avLst/>
          </a:prstGeom>
        </p:spPr>
        <p:txBody>
          <a:bodyPr spcFirstLastPara="1" wrap="square" lIns="91425" tIns="91425" rIns="91425" bIns="91425" anchor="t" anchorCtr="0">
            <a:spAutoFit/>
          </a:bodyPr>
          <a:lstStyle>
            <a:lvl1pPr lvl="0" rtl="0">
              <a:buNone/>
              <a:defRPr sz="1200">
                <a:solidFill>
                  <a:schemeClr val="accent1"/>
                </a:solidFill>
                <a:latin typeface="Poppins"/>
                <a:ea typeface="Poppins"/>
                <a:cs typeface="Poppins"/>
                <a:sym typeface="Poppins"/>
              </a:defRPr>
            </a:lvl1pPr>
            <a:lvl2pPr lvl="1" rtl="0">
              <a:buNone/>
              <a:defRPr sz="1200">
                <a:solidFill>
                  <a:schemeClr val="accent1"/>
                </a:solidFill>
                <a:latin typeface="Poppins"/>
                <a:ea typeface="Poppins"/>
                <a:cs typeface="Poppins"/>
                <a:sym typeface="Poppins"/>
              </a:defRPr>
            </a:lvl2pPr>
            <a:lvl3pPr lvl="2" rtl="0">
              <a:buNone/>
              <a:defRPr sz="1200">
                <a:solidFill>
                  <a:schemeClr val="accent1"/>
                </a:solidFill>
                <a:latin typeface="Poppins"/>
                <a:ea typeface="Poppins"/>
                <a:cs typeface="Poppins"/>
                <a:sym typeface="Poppins"/>
              </a:defRPr>
            </a:lvl3pPr>
            <a:lvl4pPr lvl="3" rtl="0">
              <a:buNone/>
              <a:defRPr sz="1200">
                <a:solidFill>
                  <a:schemeClr val="accent1"/>
                </a:solidFill>
                <a:latin typeface="Poppins"/>
                <a:ea typeface="Poppins"/>
                <a:cs typeface="Poppins"/>
                <a:sym typeface="Poppins"/>
              </a:defRPr>
            </a:lvl4pPr>
            <a:lvl5pPr lvl="4" rtl="0">
              <a:buNone/>
              <a:defRPr sz="1200">
                <a:solidFill>
                  <a:schemeClr val="accent1"/>
                </a:solidFill>
                <a:latin typeface="Poppins"/>
                <a:ea typeface="Poppins"/>
                <a:cs typeface="Poppins"/>
                <a:sym typeface="Poppins"/>
              </a:defRPr>
            </a:lvl5pPr>
            <a:lvl6pPr lvl="5" rtl="0">
              <a:buNone/>
              <a:defRPr sz="1200">
                <a:solidFill>
                  <a:schemeClr val="accent1"/>
                </a:solidFill>
                <a:latin typeface="Poppins"/>
                <a:ea typeface="Poppins"/>
                <a:cs typeface="Poppins"/>
                <a:sym typeface="Poppins"/>
              </a:defRPr>
            </a:lvl6pPr>
            <a:lvl7pPr lvl="6" rtl="0">
              <a:buNone/>
              <a:defRPr sz="1200">
                <a:solidFill>
                  <a:schemeClr val="accent1"/>
                </a:solidFill>
                <a:latin typeface="Poppins"/>
                <a:ea typeface="Poppins"/>
                <a:cs typeface="Poppins"/>
                <a:sym typeface="Poppins"/>
              </a:defRPr>
            </a:lvl7pPr>
            <a:lvl8pPr lvl="7" rtl="0">
              <a:buNone/>
              <a:defRPr sz="1200">
                <a:solidFill>
                  <a:schemeClr val="accent1"/>
                </a:solidFill>
                <a:latin typeface="Poppins"/>
                <a:ea typeface="Poppins"/>
                <a:cs typeface="Poppins"/>
                <a:sym typeface="Poppins"/>
              </a:defRPr>
            </a:lvl8pPr>
            <a:lvl9pPr lvl="8" rtl="0">
              <a:buNone/>
              <a:defRPr sz="1200">
                <a:solidFill>
                  <a:schemeClr val="accent1"/>
                </a:solidFill>
                <a:latin typeface="Poppins"/>
                <a:ea typeface="Poppins"/>
                <a:cs typeface="Poppins"/>
                <a:sym typeface="Poppins"/>
              </a:defRPr>
            </a:lvl9pPr>
          </a:lstStyle>
          <a:p>
            <a:fld id="{00000000-1234-1234-1234-123412341234}" type="slidenum">
              <a:rPr lang="fr-FR" smtClean="0"/>
              <a:pPr/>
              <a:t>‹N°›</a:t>
            </a:fld>
            <a:endParaRPr lang="fr-FR"/>
          </a:p>
        </p:txBody>
      </p:sp>
      <p:sp>
        <p:nvSpPr>
          <p:cNvPr id="496" name="Google Shape;496;p27"/>
          <p:cNvSpPr txBox="1">
            <a:spLocks noGrp="1"/>
          </p:cNvSpPr>
          <p:nvPr>
            <p:ph type="title"/>
          </p:nvPr>
        </p:nvSpPr>
        <p:spPr>
          <a:xfrm>
            <a:off x="376200" y="76733"/>
            <a:ext cx="11398800" cy="8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None/>
              <a:defRPr sz="2400">
                <a:solidFill>
                  <a:srgbClr val="232B50"/>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7" name="Google Shape;497;p27"/>
          <p:cNvSpPr txBox="1">
            <a:spLocks noGrp="1"/>
          </p:cNvSpPr>
          <p:nvPr>
            <p:ph type="body" idx="1"/>
          </p:nvPr>
        </p:nvSpPr>
        <p:spPr>
          <a:xfrm>
            <a:off x="7286933" y="1092200"/>
            <a:ext cx="4488000" cy="41880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1pPr>
            <a:lvl2pPr marL="1219170" lvl="1"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2pPr>
            <a:lvl3pPr marL="1828754" lvl="2"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3pPr>
            <a:lvl4pPr marL="2438339" lvl="3"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4pPr>
            <a:lvl5pPr marL="3047924" lvl="4"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5pPr>
            <a:lvl6pPr marL="3657509" lvl="5"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6pPr>
            <a:lvl7pPr marL="4267093" lvl="6"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7pPr>
            <a:lvl8pPr marL="4876678" lvl="7"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8pPr>
            <a:lvl9pPr marL="5486263" lvl="8" indent="-423323" rtl="0">
              <a:spcBef>
                <a:spcPts val="0"/>
              </a:spcBef>
              <a:spcAft>
                <a:spcPts val="0"/>
              </a:spcAft>
              <a:buClr>
                <a:schemeClr val="accent1"/>
              </a:buClr>
              <a:buSzPts val="1400"/>
              <a:buFont typeface="Barlow"/>
              <a:buChar char="■"/>
              <a:defRPr>
                <a:solidFill>
                  <a:schemeClr val="accent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620767970"/>
      </p:ext>
    </p:extLst>
  </p:cSld>
  <p:clrMapOvr>
    <a:masterClrMapping/>
  </p:clrMapOvr>
  <p:extLst>
    <p:ext uri="{DCECCB84-F9BA-43D5-87BE-67443E8EF086}">
      <p15:sldGuideLst xmlns:p15="http://schemas.microsoft.com/office/powerpoint/2012/main">
        <p15:guide id="1" orient="horz" pos="2044">
          <p15:clr>
            <a:srgbClr val="FA7B17"/>
          </p15:clr>
        </p15:guide>
        <p15:guide id="2" pos="166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p:cSld name="Titre">
    <p:spTree>
      <p:nvGrpSpPr>
        <p:cNvPr id="1" name="Shape 7"/>
        <p:cNvGrpSpPr/>
        <p:nvPr/>
      </p:nvGrpSpPr>
      <p:grpSpPr>
        <a:xfrm>
          <a:off x="0" y="0"/>
          <a:ext cx="0" cy="0"/>
          <a:chOff x="0" y="0"/>
          <a:chExt cx="0" cy="0"/>
        </a:xfrm>
      </p:grpSpPr>
      <p:sp>
        <p:nvSpPr>
          <p:cNvPr id="8" name="Google Shape;8;p2"/>
          <p:cNvSpPr/>
          <p:nvPr/>
        </p:nvSpPr>
        <p:spPr>
          <a:xfrm>
            <a:off x="2523773" y="5168040"/>
            <a:ext cx="9679200" cy="1714400"/>
          </a:xfrm>
          <a:prstGeom prst="rect">
            <a:avLst/>
          </a:prstGeom>
          <a:solidFill>
            <a:srgbClr val="232B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9;p2"/>
          <p:cNvSpPr/>
          <p:nvPr/>
        </p:nvSpPr>
        <p:spPr>
          <a:xfrm>
            <a:off x="0" y="4801500"/>
            <a:ext cx="2512800" cy="2056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 name="Google Shape;10;p2"/>
          <p:cNvPicPr preferRelativeResize="0"/>
          <p:nvPr/>
        </p:nvPicPr>
        <p:blipFill>
          <a:blip r:embed="rId2">
            <a:alphaModFix/>
          </a:blip>
          <a:stretch>
            <a:fillRect/>
          </a:stretch>
        </p:blipFill>
        <p:spPr>
          <a:xfrm>
            <a:off x="206433" y="5588085"/>
            <a:ext cx="2191136" cy="826233"/>
          </a:xfrm>
          <a:prstGeom prst="rect">
            <a:avLst/>
          </a:prstGeom>
          <a:noFill/>
          <a:ln>
            <a:noFill/>
          </a:ln>
        </p:spPr>
      </p:pic>
      <p:cxnSp>
        <p:nvCxnSpPr>
          <p:cNvPr id="11" name="Google Shape;11;p2"/>
          <p:cNvCxnSpPr/>
          <p:nvPr/>
        </p:nvCxnSpPr>
        <p:spPr>
          <a:xfrm flipH="1">
            <a:off x="2512716" y="0"/>
            <a:ext cx="8800" cy="6880000"/>
          </a:xfrm>
          <a:prstGeom prst="straightConnector1">
            <a:avLst/>
          </a:prstGeom>
          <a:noFill/>
          <a:ln w="28575" cap="flat" cmpd="sng">
            <a:solidFill>
              <a:srgbClr val="232B50"/>
            </a:solidFill>
            <a:prstDash val="solid"/>
            <a:round/>
            <a:headEnd type="none" w="med" len="med"/>
            <a:tailEnd type="none" w="med" len="med"/>
          </a:ln>
        </p:spPr>
      </p:cxnSp>
      <p:pic>
        <p:nvPicPr>
          <p:cNvPr id="12" name="Google Shape;12;p2"/>
          <p:cNvPicPr preferRelativeResize="0"/>
          <p:nvPr/>
        </p:nvPicPr>
        <p:blipFill>
          <a:blip r:embed="rId3">
            <a:alphaModFix/>
          </a:blip>
          <a:stretch>
            <a:fillRect/>
          </a:stretch>
        </p:blipFill>
        <p:spPr>
          <a:xfrm>
            <a:off x="7609143" y="5614891"/>
            <a:ext cx="192000" cy="192000"/>
          </a:xfrm>
          <a:prstGeom prst="rect">
            <a:avLst/>
          </a:prstGeom>
          <a:noFill/>
          <a:ln>
            <a:noFill/>
          </a:ln>
        </p:spPr>
      </p:pic>
      <p:pic>
        <p:nvPicPr>
          <p:cNvPr id="13" name="Google Shape;13;p2"/>
          <p:cNvPicPr preferRelativeResize="0"/>
          <p:nvPr/>
        </p:nvPicPr>
        <p:blipFill rotWithShape="1">
          <a:blip r:embed="rId4">
            <a:alphaModFix/>
          </a:blip>
          <a:srcRect r="33141"/>
          <a:stretch/>
        </p:blipFill>
        <p:spPr>
          <a:xfrm>
            <a:off x="7643701" y="5932000"/>
            <a:ext cx="122880" cy="192000"/>
          </a:xfrm>
          <a:prstGeom prst="rect">
            <a:avLst/>
          </a:prstGeom>
          <a:noFill/>
          <a:ln>
            <a:noFill/>
          </a:ln>
        </p:spPr>
      </p:pic>
      <p:pic>
        <p:nvPicPr>
          <p:cNvPr id="14" name="Google Shape;14;p2"/>
          <p:cNvPicPr preferRelativeResize="0"/>
          <p:nvPr/>
        </p:nvPicPr>
        <p:blipFill>
          <a:blip r:embed="rId5">
            <a:alphaModFix/>
          </a:blip>
          <a:stretch>
            <a:fillRect/>
          </a:stretch>
        </p:blipFill>
        <p:spPr>
          <a:xfrm>
            <a:off x="7609143" y="6221800"/>
            <a:ext cx="192000" cy="192000"/>
          </a:xfrm>
          <a:prstGeom prst="rect">
            <a:avLst/>
          </a:prstGeom>
          <a:noFill/>
          <a:ln>
            <a:noFill/>
          </a:ln>
        </p:spPr>
      </p:pic>
      <p:pic>
        <p:nvPicPr>
          <p:cNvPr id="15" name="Google Shape;15;p2">
            <a:hlinkClick r:id="rId6"/>
          </p:cNvPr>
          <p:cNvPicPr preferRelativeResize="0"/>
          <p:nvPr/>
        </p:nvPicPr>
        <p:blipFill>
          <a:blip r:embed="rId7">
            <a:alphaModFix/>
          </a:blip>
          <a:stretch>
            <a:fillRect/>
          </a:stretch>
        </p:blipFill>
        <p:spPr>
          <a:xfrm>
            <a:off x="7609133" y="6511600"/>
            <a:ext cx="192000" cy="192000"/>
          </a:xfrm>
          <a:prstGeom prst="rect">
            <a:avLst/>
          </a:prstGeom>
          <a:noFill/>
          <a:ln>
            <a:noFill/>
          </a:ln>
        </p:spPr>
      </p:pic>
      <p:pic>
        <p:nvPicPr>
          <p:cNvPr id="16" name="Google Shape;16;p2">
            <a:hlinkClick r:id="rId8"/>
          </p:cNvPr>
          <p:cNvPicPr preferRelativeResize="0"/>
          <p:nvPr/>
        </p:nvPicPr>
        <p:blipFill>
          <a:blip r:embed="rId9">
            <a:alphaModFix/>
          </a:blip>
          <a:stretch>
            <a:fillRect/>
          </a:stretch>
        </p:blipFill>
        <p:spPr>
          <a:xfrm>
            <a:off x="7837533" y="6511600"/>
            <a:ext cx="192000" cy="192000"/>
          </a:xfrm>
          <a:prstGeom prst="rect">
            <a:avLst/>
          </a:prstGeom>
          <a:noFill/>
          <a:ln>
            <a:noFill/>
          </a:ln>
        </p:spPr>
      </p:pic>
      <p:sp>
        <p:nvSpPr>
          <p:cNvPr id="17" name="Google Shape;17;p2"/>
          <p:cNvSpPr txBox="1">
            <a:spLocks noGrp="1"/>
          </p:cNvSpPr>
          <p:nvPr>
            <p:ph type="title"/>
          </p:nvPr>
        </p:nvSpPr>
        <p:spPr>
          <a:xfrm>
            <a:off x="3392433" y="3400328"/>
            <a:ext cx="5054800" cy="947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sz="2267">
                <a:solidFill>
                  <a:srgbClr val="232B50"/>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7458800" y="5154800"/>
            <a:ext cx="4744000" cy="3416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Barlow"/>
              <a:buChar char="●"/>
              <a:defRPr b="1">
                <a:solidFill>
                  <a:srgbClr val="FFFFFF"/>
                </a:solidFill>
                <a:latin typeface="Barlow"/>
                <a:ea typeface="Barlow"/>
                <a:cs typeface="Barlow"/>
                <a:sym typeface="Barlow"/>
              </a:defRPr>
            </a:lvl1pPr>
            <a:lvl2pPr marL="1219170" lvl="1" indent="-423323" rtl="0">
              <a:spcBef>
                <a:spcPts val="0"/>
              </a:spcBef>
              <a:spcAft>
                <a:spcPts val="0"/>
              </a:spcAft>
              <a:buClr>
                <a:srgbClr val="FFFFFF"/>
              </a:buClr>
              <a:buSzPts val="1400"/>
              <a:buChar char="○"/>
              <a:defRPr>
                <a:solidFill>
                  <a:srgbClr val="FFFFFF"/>
                </a:solidFill>
              </a:defRPr>
            </a:lvl2pPr>
            <a:lvl3pPr marL="1828754" lvl="2" indent="-423323" rtl="0">
              <a:spcBef>
                <a:spcPts val="0"/>
              </a:spcBef>
              <a:spcAft>
                <a:spcPts val="0"/>
              </a:spcAft>
              <a:buClr>
                <a:srgbClr val="FFFFFF"/>
              </a:buClr>
              <a:buSzPts val="1400"/>
              <a:buChar char="■"/>
              <a:defRPr>
                <a:solidFill>
                  <a:srgbClr val="FFFFFF"/>
                </a:solidFill>
              </a:defRPr>
            </a:lvl3pPr>
            <a:lvl4pPr marL="2438339" lvl="3" indent="-423323" rtl="0">
              <a:spcBef>
                <a:spcPts val="0"/>
              </a:spcBef>
              <a:spcAft>
                <a:spcPts val="0"/>
              </a:spcAft>
              <a:buClr>
                <a:srgbClr val="FFFFFF"/>
              </a:buClr>
              <a:buSzPts val="1400"/>
              <a:buChar char="●"/>
              <a:defRPr>
                <a:solidFill>
                  <a:srgbClr val="FFFFFF"/>
                </a:solidFill>
              </a:defRPr>
            </a:lvl4pPr>
            <a:lvl5pPr marL="3047924" lvl="4" indent="-423323" rtl="0">
              <a:spcBef>
                <a:spcPts val="0"/>
              </a:spcBef>
              <a:spcAft>
                <a:spcPts val="0"/>
              </a:spcAft>
              <a:buClr>
                <a:srgbClr val="FFFFFF"/>
              </a:buClr>
              <a:buSzPts val="1400"/>
              <a:buChar char="○"/>
              <a:defRPr>
                <a:solidFill>
                  <a:srgbClr val="FFFFFF"/>
                </a:solidFill>
              </a:defRPr>
            </a:lvl5pPr>
            <a:lvl6pPr marL="3657509" lvl="5" indent="-423323" rtl="0">
              <a:spcBef>
                <a:spcPts val="0"/>
              </a:spcBef>
              <a:spcAft>
                <a:spcPts val="0"/>
              </a:spcAft>
              <a:buClr>
                <a:srgbClr val="FFFFFF"/>
              </a:buClr>
              <a:buSzPts val="1400"/>
              <a:buChar char="■"/>
              <a:defRPr>
                <a:solidFill>
                  <a:srgbClr val="FFFFFF"/>
                </a:solidFill>
              </a:defRPr>
            </a:lvl6pPr>
            <a:lvl7pPr marL="4267093" lvl="6" indent="-423323" rtl="0">
              <a:spcBef>
                <a:spcPts val="0"/>
              </a:spcBef>
              <a:spcAft>
                <a:spcPts val="0"/>
              </a:spcAft>
              <a:buClr>
                <a:srgbClr val="FFFFFF"/>
              </a:buClr>
              <a:buSzPts val="1400"/>
              <a:buChar char="●"/>
              <a:defRPr>
                <a:solidFill>
                  <a:srgbClr val="FFFFFF"/>
                </a:solidFill>
              </a:defRPr>
            </a:lvl7pPr>
            <a:lvl8pPr marL="4876678" lvl="7" indent="-423323" rtl="0">
              <a:spcBef>
                <a:spcPts val="0"/>
              </a:spcBef>
              <a:spcAft>
                <a:spcPts val="0"/>
              </a:spcAft>
              <a:buClr>
                <a:srgbClr val="FFFFFF"/>
              </a:buClr>
              <a:buSzPts val="1400"/>
              <a:buChar char="○"/>
              <a:defRPr>
                <a:solidFill>
                  <a:srgbClr val="FFFFFF"/>
                </a:solidFill>
              </a:defRPr>
            </a:lvl8pPr>
            <a:lvl9pPr marL="5486263" lvl="8" indent="-423323" rtl="0">
              <a:spcBef>
                <a:spcPts val="0"/>
              </a:spcBef>
              <a:spcAft>
                <a:spcPts val="0"/>
              </a:spcAft>
              <a:buClr>
                <a:srgbClr val="FFFFFF"/>
              </a:buClr>
              <a:buSzPts val="1400"/>
              <a:buChar char="■"/>
              <a:defRPr>
                <a:solidFill>
                  <a:srgbClr val="FFFFFF"/>
                </a:solidFill>
              </a:defRPr>
            </a:lvl9pPr>
          </a:lstStyle>
          <a:p>
            <a:endParaRPr/>
          </a:p>
        </p:txBody>
      </p:sp>
      <p:sp>
        <p:nvSpPr>
          <p:cNvPr id="19" name="Google Shape;19;p2"/>
          <p:cNvSpPr txBox="1">
            <a:spLocks noGrp="1"/>
          </p:cNvSpPr>
          <p:nvPr>
            <p:ph type="body" idx="2"/>
          </p:nvPr>
        </p:nvSpPr>
        <p:spPr>
          <a:xfrm>
            <a:off x="7843803" y="5465300"/>
            <a:ext cx="4348400" cy="3416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1pPr>
            <a:lvl2pPr marL="1219170" lvl="1"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2pPr>
            <a:lvl3pPr marL="1828754" lvl="2"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3pPr>
            <a:lvl4pPr marL="2438339" lvl="3"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4pPr>
            <a:lvl5pPr marL="3047924" lvl="4"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5pPr>
            <a:lvl6pPr marL="3657509" lvl="5"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6pPr>
            <a:lvl7pPr marL="4267093" lvl="6"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7pPr>
            <a:lvl8pPr marL="4876678" lvl="7"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8pPr>
            <a:lvl9pPr marL="5486263" lvl="8"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9pPr>
          </a:lstStyle>
          <a:p>
            <a:endParaRPr/>
          </a:p>
        </p:txBody>
      </p:sp>
      <p:sp>
        <p:nvSpPr>
          <p:cNvPr id="20" name="Google Shape;20;p2"/>
          <p:cNvSpPr txBox="1">
            <a:spLocks noGrp="1"/>
          </p:cNvSpPr>
          <p:nvPr>
            <p:ph type="body" idx="3"/>
          </p:nvPr>
        </p:nvSpPr>
        <p:spPr>
          <a:xfrm>
            <a:off x="7843803" y="5782400"/>
            <a:ext cx="4348400" cy="3416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1pPr>
            <a:lvl2pPr marL="1219170" lvl="1"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2pPr>
            <a:lvl3pPr marL="1828754" lvl="2"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3pPr>
            <a:lvl4pPr marL="2438339" lvl="3"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4pPr>
            <a:lvl5pPr marL="3047924" lvl="4"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5pPr>
            <a:lvl6pPr marL="3657509" lvl="5"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6pPr>
            <a:lvl7pPr marL="4267093" lvl="6"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7pPr>
            <a:lvl8pPr marL="4876678" lvl="7"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8pPr>
            <a:lvl9pPr marL="5486263" lvl="8"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9pPr>
          </a:lstStyle>
          <a:p>
            <a:endParaRPr/>
          </a:p>
        </p:txBody>
      </p:sp>
      <p:sp>
        <p:nvSpPr>
          <p:cNvPr id="21" name="Google Shape;21;p2"/>
          <p:cNvSpPr txBox="1">
            <a:spLocks noGrp="1"/>
          </p:cNvSpPr>
          <p:nvPr>
            <p:ph type="body" idx="4"/>
          </p:nvPr>
        </p:nvSpPr>
        <p:spPr>
          <a:xfrm>
            <a:off x="7843803" y="6072200"/>
            <a:ext cx="4348400" cy="3416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1pPr>
            <a:lvl2pPr marL="1219170" lvl="1"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2pPr>
            <a:lvl3pPr marL="1828754" lvl="2"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3pPr>
            <a:lvl4pPr marL="2438339" lvl="3"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4pPr>
            <a:lvl5pPr marL="3047924" lvl="4"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5pPr>
            <a:lvl6pPr marL="3657509" lvl="5"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6pPr>
            <a:lvl7pPr marL="4267093" lvl="6"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7pPr>
            <a:lvl8pPr marL="4876678" lvl="7"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8pPr>
            <a:lvl9pPr marL="5486263" lvl="8" indent="-406390" rtl="0">
              <a:spcBef>
                <a:spcPts val="0"/>
              </a:spcBef>
              <a:spcAft>
                <a:spcPts val="0"/>
              </a:spcAft>
              <a:buClr>
                <a:srgbClr val="FFFFFF"/>
              </a:buClr>
              <a:buSzPts val="1200"/>
              <a:buFont typeface="Barlow"/>
              <a:buChar char="■"/>
              <a:defRPr sz="1600">
                <a:solidFill>
                  <a:srgbClr val="FFFFFF"/>
                </a:solidFill>
                <a:latin typeface="Barlow"/>
                <a:ea typeface="Barlow"/>
                <a:cs typeface="Barlow"/>
                <a:sym typeface="Barlow"/>
              </a:defRPr>
            </a:lvl9pPr>
          </a:lstStyle>
          <a:p>
            <a:endParaRPr/>
          </a:p>
        </p:txBody>
      </p:sp>
      <p:pic>
        <p:nvPicPr>
          <p:cNvPr id="22" name="Google Shape;22;p2">
            <a:hlinkClick r:id="rId10"/>
          </p:cNvPr>
          <p:cNvPicPr preferRelativeResize="0"/>
          <p:nvPr/>
        </p:nvPicPr>
        <p:blipFill>
          <a:blip r:embed="rId11">
            <a:alphaModFix/>
          </a:blip>
          <a:stretch>
            <a:fillRect/>
          </a:stretch>
        </p:blipFill>
        <p:spPr>
          <a:xfrm>
            <a:off x="8065949" y="6511600"/>
            <a:ext cx="192000" cy="192000"/>
          </a:xfrm>
          <a:prstGeom prst="rect">
            <a:avLst/>
          </a:prstGeom>
          <a:noFill/>
          <a:ln>
            <a:noFill/>
          </a:ln>
        </p:spPr>
      </p:pic>
    </p:spTree>
    <p:extLst>
      <p:ext uri="{BB962C8B-B14F-4D97-AF65-F5344CB8AC3E}">
        <p14:creationId xmlns:p14="http://schemas.microsoft.com/office/powerpoint/2010/main" val="117941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re 1">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F5850333-C81E-48C0-A96B-1DD62958BAC8}"/>
              </a:ext>
            </a:extLst>
          </p:cNvPr>
          <p:cNvPicPr>
            <a:picLocks noChangeAspect="1"/>
          </p:cNvPicPr>
          <p:nvPr userDrawn="1"/>
        </p:nvPicPr>
        <p:blipFill rotWithShape="1">
          <a:blip r:embed="rId2"/>
          <a:srcRect l="12895" t="-62" r="27742" b="62"/>
          <a:stretch/>
        </p:blipFill>
        <p:spPr>
          <a:xfrm>
            <a:off x="6880349" y="-4236"/>
            <a:ext cx="5358387" cy="6858000"/>
          </a:xfrm>
          <a:prstGeom prst="rect">
            <a:avLst/>
          </a:prstGeom>
        </p:spPr>
      </p:pic>
      <p:sp>
        <p:nvSpPr>
          <p:cNvPr id="30" name="Rectangle 29">
            <a:extLst>
              <a:ext uri="{FF2B5EF4-FFF2-40B4-BE49-F238E27FC236}">
                <a16:creationId xmlns:a16="http://schemas.microsoft.com/office/drawing/2014/main" id="{BDED2F45-55D2-4C14-938B-232DD96523EB}"/>
              </a:ext>
            </a:extLst>
          </p:cNvPr>
          <p:cNvSpPr/>
          <p:nvPr userDrawn="1"/>
        </p:nvSpPr>
        <p:spPr>
          <a:xfrm>
            <a:off x="10438385" y="6633483"/>
            <a:ext cx="1707519" cy="215444"/>
          </a:xfrm>
          <a:prstGeom prst="rect">
            <a:avLst/>
          </a:prstGeom>
        </p:spPr>
        <p:txBody>
          <a:bodyPr wrap="none">
            <a:spAutoFit/>
          </a:bodyPr>
          <a:lstStyle/>
          <a:p>
            <a:r>
              <a:rPr lang="fr-FR" sz="800" dirty="0">
                <a:solidFill>
                  <a:schemeClr val="bg1"/>
                </a:solidFill>
              </a:rPr>
              <a:t>@LilleEurope, Flandre</a:t>
            </a:r>
            <a:r>
              <a:rPr lang="fr-FR" sz="800" baseline="0" dirty="0">
                <a:solidFill>
                  <a:schemeClr val="bg1"/>
                </a:solidFill>
              </a:rPr>
              <a:t> Opale Habitat</a:t>
            </a:r>
            <a:endParaRPr lang="fr-FR" sz="800" dirty="0">
              <a:solidFill>
                <a:schemeClr val="bg1"/>
              </a:solidFill>
            </a:endParaRPr>
          </a:p>
        </p:txBody>
      </p:sp>
      <p:pic>
        <p:nvPicPr>
          <p:cNvPr id="31" name="object 8">
            <a:extLst>
              <a:ext uri="{FF2B5EF4-FFF2-40B4-BE49-F238E27FC236}">
                <a16:creationId xmlns:a16="http://schemas.microsoft.com/office/drawing/2014/main" id="{E989D301-6EB8-4473-B6A4-58E814BB51E5}"/>
              </a:ext>
            </a:extLst>
          </p:cNvPr>
          <p:cNvPicPr/>
          <p:nvPr userDrawn="1"/>
        </p:nvPicPr>
        <p:blipFill>
          <a:blip r:embed="rId3" cstate="print">
            <a:biLevel thresh="25000"/>
            <a:alphaModFix amt="66000"/>
          </a:blip>
          <a:stretch>
            <a:fillRect/>
          </a:stretch>
        </p:blipFill>
        <p:spPr>
          <a:xfrm>
            <a:off x="7489952" y="0"/>
            <a:ext cx="2257552" cy="2806192"/>
          </a:xfrm>
          <a:prstGeom prst="rect">
            <a:avLst/>
          </a:prstGeom>
        </p:spPr>
      </p:pic>
      <p:pic>
        <p:nvPicPr>
          <p:cNvPr id="32" name="object 9">
            <a:extLst>
              <a:ext uri="{FF2B5EF4-FFF2-40B4-BE49-F238E27FC236}">
                <a16:creationId xmlns:a16="http://schemas.microsoft.com/office/drawing/2014/main" id="{A513D275-F97D-4D65-A1F6-98C3F8CA712E}"/>
              </a:ext>
            </a:extLst>
          </p:cNvPr>
          <p:cNvPicPr/>
          <p:nvPr userDrawn="1"/>
        </p:nvPicPr>
        <p:blipFill>
          <a:blip r:embed="rId4" cstate="print">
            <a:alphaModFix amt="66000"/>
            <a:biLevel thresh="25000"/>
          </a:blip>
          <a:stretch>
            <a:fillRect/>
          </a:stretch>
        </p:blipFill>
        <p:spPr>
          <a:xfrm>
            <a:off x="10647679" y="2094992"/>
            <a:ext cx="1544320" cy="1556512"/>
          </a:xfrm>
          <a:prstGeom prst="rect">
            <a:avLst/>
          </a:prstGeom>
        </p:spPr>
      </p:pic>
      <p:pic>
        <p:nvPicPr>
          <p:cNvPr id="34" name="object 13">
            <a:extLst>
              <a:ext uri="{FF2B5EF4-FFF2-40B4-BE49-F238E27FC236}">
                <a16:creationId xmlns:a16="http://schemas.microsoft.com/office/drawing/2014/main" id="{4DBDC479-E959-4782-934A-9DBF86C9F61D}"/>
              </a:ext>
            </a:extLst>
          </p:cNvPr>
          <p:cNvPicPr/>
          <p:nvPr userDrawn="1"/>
        </p:nvPicPr>
        <p:blipFill>
          <a:blip r:embed="rId5" cstate="print">
            <a:biLevel thresh="25000"/>
            <a:alphaModFix amt="66000"/>
          </a:blip>
          <a:stretch>
            <a:fillRect/>
          </a:stretch>
        </p:blipFill>
        <p:spPr>
          <a:xfrm>
            <a:off x="7806945" y="4352546"/>
            <a:ext cx="3505199" cy="2505455"/>
          </a:xfrm>
          <a:prstGeom prst="rect">
            <a:avLst/>
          </a:prstGeom>
        </p:spPr>
      </p:pic>
      <p:grpSp>
        <p:nvGrpSpPr>
          <p:cNvPr id="35" name="Groupe 34">
            <a:extLst>
              <a:ext uri="{FF2B5EF4-FFF2-40B4-BE49-F238E27FC236}">
                <a16:creationId xmlns:a16="http://schemas.microsoft.com/office/drawing/2014/main" id="{11646979-840A-477B-A16E-D17261B6704C}"/>
              </a:ext>
            </a:extLst>
          </p:cNvPr>
          <p:cNvGrpSpPr/>
          <p:nvPr userDrawn="1"/>
        </p:nvGrpSpPr>
        <p:grpSpPr>
          <a:xfrm>
            <a:off x="2" y="3"/>
            <a:ext cx="1692441" cy="6879701"/>
            <a:chOff x="46442" y="-21701"/>
            <a:chExt cx="1692000" cy="6879701"/>
          </a:xfrm>
          <a:solidFill>
            <a:srgbClr val="009CA8"/>
          </a:solidFill>
        </p:grpSpPr>
        <p:sp>
          <p:nvSpPr>
            <p:cNvPr id="36" name="Rectangle 35">
              <a:extLst>
                <a:ext uri="{FF2B5EF4-FFF2-40B4-BE49-F238E27FC236}">
                  <a16:creationId xmlns:a16="http://schemas.microsoft.com/office/drawing/2014/main" id="{71BE911C-80B6-4E48-88ED-DFBBBCBFFA7A}"/>
                </a:ext>
              </a:extLst>
            </p:cNvPr>
            <p:cNvSpPr/>
            <p:nvPr userDrawn="1"/>
          </p:nvSpPr>
          <p:spPr>
            <a:xfrm>
              <a:off x="46442" y="-21701"/>
              <a:ext cx="1692000"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37" name="Rectangle 36">
              <a:extLst>
                <a:ext uri="{FF2B5EF4-FFF2-40B4-BE49-F238E27FC236}">
                  <a16:creationId xmlns:a16="http://schemas.microsoft.com/office/drawing/2014/main" id="{B29A47F9-EBFD-4FE9-A605-3E8908F9A796}"/>
                </a:ext>
              </a:extLst>
            </p:cNvPr>
            <p:cNvSpPr/>
            <p:nvPr userDrawn="1"/>
          </p:nvSpPr>
          <p:spPr>
            <a:xfrm>
              <a:off x="46442" y="6642000"/>
              <a:ext cx="1692000"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38" name="Rectangle 37">
              <a:extLst>
                <a:ext uri="{FF2B5EF4-FFF2-40B4-BE49-F238E27FC236}">
                  <a16:creationId xmlns:a16="http://schemas.microsoft.com/office/drawing/2014/main" id="{0368BF4A-05B1-4F66-BF51-332784ED1C22}"/>
                </a:ext>
              </a:extLst>
            </p:cNvPr>
            <p:cNvSpPr/>
            <p:nvPr userDrawn="1"/>
          </p:nvSpPr>
          <p:spPr>
            <a:xfrm>
              <a:off x="46442" y="-21701"/>
              <a:ext cx="252000" cy="68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grpSp>
      <p:pic>
        <p:nvPicPr>
          <p:cNvPr id="42" name="Image 41" descr="Une image contenant texte&#10;&#10;Description générée automatiquement">
            <a:extLst>
              <a:ext uri="{FF2B5EF4-FFF2-40B4-BE49-F238E27FC236}">
                <a16:creationId xmlns:a16="http://schemas.microsoft.com/office/drawing/2014/main" id="{ED0369EA-69BD-438B-9A33-861E421BE993}"/>
              </a:ext>
            </a:extLst>
          </p:cNvPr>
          <p:cNvPicPr>
            <a:picLocks noChangeAspect="1"/>
          </p:cNvPicPr>
          <p:nvPr userDrawn="1"/>
        </p:nvPicPr>
        <p:blipFill>
          <a:blip r:embed="rId6">
            <a:biLevel thresh="25000"/>
          </a:blip>
          <a:stretch>
            <a:fillRect/>
          </a:stretch>
        </p:blipFill>
        <p:spPr>
          <a:xfrm>
            <a:off x="9632546" y="125746"/>
            <a:ext cx="2402869" cy="727921"/>
          </a:xfrm>
          <a:prstGeom prst="rect">
            <a:avLst/>
          </a:prstGeom>
        </p:spPr>
      </p:pic>
      <p:sp>
        <p:nvSpPr>
          <p:cNvPr id="66" name="Title 1">
            <a:extLst>
              <a:ext uri="{FF2B5EF4-FFF2-40B4-BE49-F238E27FC236}">
                <a16:creationId xmlns:a16="http://schemas.microsoft.com/office/drawing/2014/main" id="{DF8D50F1-1706-89B9-B1A5-6610D9DA9644}"/>
              </a:ext>
            </a:extLst>
          </p:cNvPr>
          <p:cNvSpPr>
            <a:spLocks noGrp="1"/>
          </p:cNvSpPr>
          <p:nvPr>
            <p:ph type="ctrTitle"/>
          </p:nvPr>
        </p:nvSpPr>
        <p:spPr>
          <a:xfrm>
            <a:off x="1692443" y="2883419"/>
            <a:ext cx="4890828" cy="1354217"/>
          </a:xfrm>
          <a:noFill/>
        </p:spPr>
        <p:txBody>
          <a:bodyPr anchor="t"/>
          <a:lstStyle>
            <a:lvl1pPr algn="l">
              <a:lnSpc>
                <a:spcPct val="100000"/>
              </a:lnSpc>
              <a:defRPr sz="4400">
                <a:solidFill>
                  <a:srgbClr val="009CA8"/>
                </a:solidFill>
              </a:defRPr>
            </a:lvl1pPr>
          </a:lstStyle>
          <a:p>
            <a:r>
              <a:rPr lang="fr-FR" dirty="0"/>
              <a:t>Modifiez le style du titre</a:t>
            </a:r>
            <a:endParaRPr lang="en-US" dirty="0"/>
          </a:p>
        </p:txBody>
      </p:sp>
      <p:sp>
        <p:nvSpPr>
          <p:cNvPr id="67" name="Subtitle 2">
            <a:extLst>
              <a:ext uri="{FF2B5EF4-FFF2-40B4-BE49-F238E27FC236}">
                <a16:creationId xmlns:a16="http://schemas.microsoft.com/office/drawing/2014/main" id="{B16277ED-73BD-5E92-DEC7-23B7401FDBD8}"/>
              </a:ext>
            </a:extLst>
          </p:cNvPr>
          <p:cNvSpPr>
            <a:spLocks noGrp="1"/>
          </p:cNvSpPr>
          <p:nvPr>
            <p:ph type="subTitle" idx="1"/>
          </p:nvPr>
        </p:nvSpPr>
        <p:spPr>
          <a:xfrm>
            <a:off x="1692442" y="4316057"/>
            <a:ext cx="4890828" cy="2136995"/>
          </a:xfrm>
        </p:spPr>
        <p:txBody>
          <a:bodyPr wrap="square" anchor="t">
            <a:normAutofit/>
          </a:bodyPr>
          <a:lstStyle>
            <a:lvl1pPr marL="0" indent="0" algn="l">
              <a:lnSpc>
                <a:spcPts val="1867"/>
              </a:lnSpc>
              <a:spcAft>
                <a:spcPts val="0"/>
              </a:spcAft>
              <a:buClr>
                <a:schemeClr val="accent4"/>
              </a:buClr>
              <a:buFontTx/>
              <a:buNone/>
              <a:defRPr sz="1867" b="0">
                <a:solidFill>
                  <a:schemeClr val="tx1">
                    <a:lumMod val="65000"/>
                    <a:lumOff val="35000"/>
                  </a:schemeClr>
                </a:solidFill>
                <a:latin typeface="+mj-lt"/>
              </a:defRPr>
            </a:lvl1pPr>
            <a:lvl2pPr marL="457039" indent="0" algn="ctr">
              <a:buNone/>
              <a:defRPr sz="1999"/>
            </a:lvl2pPr>
            <a:lvl3pPr marL="914081" indent="0" algn="ctr">
              <a:buNone/>
              <a:defRPr sz="1799"/>
            </a:lvl3pPr>
            <a:lvl4pPr marL="1371120" indent="0" algn="ctr">
              <a:buNone/>
              <a:defRPr sz="1600"/>
            </a:lvl4pPr>
            <a:lvl5pPr marL="1828160" indent="0" algn="ctr">
              <a:buNone/>
              <a:defRPr sz="1600"/>
            </a:lvl5pPr>
            <a:lvl6pPr marL="2285202" indent="0" algn="ctr">
              <a:buNone/>
              <a:defRPr sz="1600"/>
            </a:lvl6pPr>
            <a:lvl7pPr marL="2742241" indent="0" algn="ctr">
              <a:buNone/>
              <a:defRPr sz="1600"/>
            </a:lvl7pPr>
            <a:lvl8pPr marL="3199280" indent="0" algn="ctr">
              <a:buNone/>
              <a:defRPr sz="1600"/>
            </a:lvl8pPr>
            <a:lvl9pPr marL="3656319" indent="0" algn="ctr">
              <a:buNone/>
              <a:defRPr sz="1600"/>
            </a:lvl9pPr>
          </a:lstStyle>
          <a:p>
            <a:r>
              <a:rPr lang="fr-FR" dirty="0"/>
              <a:t>Modifiez le style des sous-titres du masque</a:t>
            </a:r>
            <a:endParaRPr lang="en-US" dirty="0"/>
          </a:p>
        </p:txBody>
      </p:sp>
      <p:sp>
        <p:nvSpPr>
          <p:cNvPr id="68" name="Date Placeholder 3">
            <a:extLst>
              <a:ext uri="{FF2B5EF4-FFF2-40B4-BE49-F238E27FC236}">
                <a16:creationId xmlns:a16="http://schemas.microsoft.com/office/drawing/2014/main" id="{DB35EE06-0A56-91DC-721E-DEA601668FBC}"/>
              </a:ext>
            </a:extLst>
          </p:cNvPr>
          <p:cNvSpPr>
            <a:spLocks noGrp="1"/>
          </p:cNvSpPr>
          <p:nvPr>
            <p:ph type="dt" sz="half" idx="10"/>
          </p:nvPr>
        </p:nvSpPr>
        <p:spPr>
          <a:xfrm>
            <a:off x="1692441" y="2520157"/>
            <a:ext cx="1755992" cy="276999"/>
          </a:xfrm>
          <a:prstGeom prst="rect">
            <a:avLst/>
          </a:prstGeom>
          <a:solidFill>
            <a:srgbClr val="009CA8"/>
          </a:solidFill>
          <a:ln>
            <a:noFill/>
          </a:ln>
        </p:spPr>
        <p:txBody>
          <a:bodyPr wrap="square">
            <a:spAutoFit/>
          </a:bodyPr>
          <a:lstStyle>
            <a:lvl1pPr>
              <a:defRPr sz="1200" cap="all" baseline="0">
                <a:solidFill>
                  <a:schemeClr val="bg1"/>
                </a:solidFill>
                <a:latin typeface="+mj-lt"/>
              </a:defRPr>
            </a:lvl1pPr>
          </a:lstStyle>
          <a:p>
            <a:fld id="{DF28EE1F-63A9-4D47-B87E-A18C0C64EDC6}" type="datetime4">
              <a:rPr lang="fr-FR" smtClean="0"/>
              <a:pPr/>
              <a:t>20 septembre 2023</a:t>
            </a:fld>
            <a:endParaRPr lang="en-US" dirty="0"/>
          </a:p>
        </p:txBody>
      </p:sp>
      <p:pic>
        <p:nvPicPr>
          <p:cNvPr id="86" name="Image 85">
            <a:extLst>
              <a:ext uri="{FF2B5EF4-FFF2-40B4-BE49-F238E27FC236}">
                <a16:creationId xmlns:a16="http://schemas.microsoft.com/office/drawing/2014/main" id="{09A567BE-AC9F-61B1-78A2-2C895E50A525}"/>
              </a:ext>
            </a:extLst>
          </p:cNvPr>
          <p:cNvPicPr>
            <a:picLocks noChangeAspect="1"/>
          </p:cNvPicPr>
          <p:nvPr userDrawn="1"/>
        </p:nvPicPr>
        <p:blipFill>
          <a:blip r:embed="rId7"/>
          <a:stretch>
            <a:fillRect/>
          </a:stretch>
        </p:blipFill>
        <p:spPr>
          <a:xfrm>
            <a:off x="4984588" y="94805"/>
            <a:ext cx="1692441" cy="914236"/>
          </a:xfrm>
          <a:prstGeom prst="rect">
            <a:avLst/>
          </a:prstGeom>
        </p:spPr>
      </p:pic>
      <p:grpSp>
        <p:nvGrpSpPr>
          <p:cNvPr id="3" name="Groupe 2">
            <a:extLst>
              <a:ext uri="{FF2B5EF4-FFF2-40B4-BE49-F238E27FC236}">
                <a16:creationId xmlns:a16="http://schemas.microsoft.com/office/drawing/2014/main" id="{E8335CAD-9D14-54AF-2018-B29EE7D5B464}"/>
              </a:ext>
            </a:extLst>
          </p:cNvPr>
          <p:cNvGrpSpPr/>
          <p:nvPr userDrawn="1"/>
        </p:nvGrpSpPr>
        <p:grpSpPr>
          <a:xfrm>
            <a:off x="455390" y="404949"/>
            <a:ext cx="1237053" cy="1191284"/>
            <a:chOff x="3986246" y="2000285"/>
            <a:chExt cx="1253539" cy="1207160"/>
          </a:xfrm>
        </p:grpSpPr>
        <p:grpSp>
          <p:nvGrpSpPr>
            <p:cNvPr id="4" name="Graphique 2">
              <a:extLst>
                <a:ext uri="{FF2B5EF4-FFF2-40B4-BE49-F238E27FC236}">
                  <a16:creationId xmlns:a16="http://schemas.microsoft.com/office/drawing/2014/main" id="{1A9649FC-F971-1AA3-ED9D-C0BAE670B310}"/>
                </a:ext>
              </a:extLst>
            </p:cNvPr>
            <p:cNvGrpSpPr/>
            <p:nvPr/>
          </p:nvGrpSpPr>
          <p:grpSpPr>
            <a:xfrm>
              <a:off x="4073774" y="2152136"/>
              <a:ext cx="1053094" cy="437735"/>
              <a:chOff x="4060126" y="2128456"/>
              <a:chExt cx="888873" cy="369474"/>
            </a:xfrm>
            <a:solidFill>
              <a:srgbClr val="00ADBA"/>
            </a:solidFill>
          </p:grpSpPr>
          <p:sp>
            <p:nvSpPr>
              <p:cNvPr id="10" name="Forme libre : forme 9">
                <a:extLst>
                  <a:ext uri="{FF2B5EF4-FFF2-40B4-BE49-F238E27FC236}">
                    <a16:creationId xmlns:a16="http://schemas.microsoft.com/office/drawing/2014/main" id="{7710CE42-EF99-3F03-2A47-CAB3FE17032C}"/>
                  </a:ext>
                </a:extLst>
              </p:cNvPr>
              <p:cNvSpPr/>
              <p:nvPr/>
            </p:nvSpPr>
            <p:spPr>
              <a:xfrm>
                <a:off x="4060126" y="2179777"/>
                <a:ext cx="89058" cy="122701"/>
              </a:xfrm>
              <a:custGeom>
                <a:avLst/>
                <a:gdLst>
                  <a:gd name="connsiteX0" fmla="*/ 29908 w 89058"/>
                  <a:gd name="connsiteY0" fmla="*/ 74505 h 122701"/>
                  <a:gd name="connsiteX1" fmla="*/ 32766 w 89058"/>
                  <a:gd name="connsiteY1" fmla="*/ 121177 h 122701"/>
                  <a:gd name="connsiteX2" fmla="*/ 7334 w 89058"/>
                  <a:gd name="connsiteY2" fmla="*/ 122701 h 122701"/>
                  <a:gd name="connsiteX3" fmla="*/ 0 w 89058"/>
                  <a:gd name="connsiteY3" fmla="*/ 2591 h 122701"/>
                  <a:gd name="connsiteX4" fmla="*/ 41243 w 89058"/>
                  <a:gd name="connsiteY4" fmla="*/ 114 h 122701"/>
                  <a:gd name="connsiteX5" fmla="*/ 70199 w 89058"/>
                  <a:gd name="connsiteY5" fmla="*/ 9163 h 122701"/>
                  <a:gd name="connsiteX6" fmla="*/ 81915 w 89058"/>
                  <a:gd name="connsiteY6" fmla="*/ 34595 h 122701"/>
                  <a:gd name="connsiteX7" fmla="*/ 77629 w 89058"/>
                  <a:gd name="connsiteY7" fmla="*/ 55264 h 122701"/>
                  <a:gd name="connsiteX8" fmla="*/ 60484 w 89058"/>
                  <a:gd name="connsiteY8" fmla="*/ 70409 h 122701"/>
                  <a:gd name="connsiteX9" fmla="*/ 89059 w 89058"/>
                  <a:gd name="connsiteY9" fmla="*/ 117748 h 122701"/>
                  <a:gd name="connsiteX10" fmla="*/ 59245 w 89058"/>
                  <a:gd name="connsiteY10" fmla="*/ 119558 h 122701"/>
                  <a:gd name="connsiteX11" fmla="*/ 32861 w 89058"/>
                  <a:gd name="connsiteY11" fmla="*/ 74314 h 122701"/>
                  <a:gd name="connsiteX12" fmla="*/ 29908 w 89058"/>
                  <a:gd name="connsiteY12" fmla="*/ 74505 h 122701"/>
                  <a:gd name="connsiteX13" fmla="*/ 26765 w 89058"/>
                  <a:gd name="connsiteY13" fmla="*/ 23355 h 122701"/>
                  <a:gd name="connsiteX14" fmla="*/ 28575 w 89058"/>
                  <a:gd name="connsiteY14" fmla="*/ 52311 h 122701"/>
                  <a:gd name="connsiteX15" fmla="*/ 44387 w 89058"/>
                  <a:gd name="connsiteY15" fmla="*/ 51359 h 122701"/>
                  <a:gd name="connsiteX16" fmla="*/ 53340 w 89058"/>
                  <a:gd name="connsiteY16" fmla="*/ 46882 h 122701"/>
                  <a:gd name="connsiteX17" fmla="*/ 56102 w 89058"/>
                  <a:gd name="connsiteY17" fmla="*/ 36309 h 122701"/>
                  <a:gd name="connsiteX18" fmla="*/ 52007 w 89058"/>
                  <a:gd name="connsiteY18" fmla="*/ 26022 h 122701"/>
                  <a:gd name="connsiteX19" fmla="*/ 42672 w 89058"/>
                  <a:gd name="connsiteY19" fmla="*/ 22498 h 122701"/>
                  <a:gd name="connsiteX20" fmla="*/ 26860 w 89058"/>
                  <a:gd name="connsiteY20" fmla="*/ 23451 h 12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058" h="122701">
                    <a:moveTo>
                      <a:pt x="29908" y="74505"/>
                    </a:moveTo>
                    <a:lnTo>
                      <a:pt x="32766" y="121177"/>
                    </a:lnTo>
                    <a:lnTo>
                      <a:pt x="7334" y="122701"/>
                    </a:lnTo>
                    <a:lnTo>
                      <a:pt x="0" y="2591"/>
                    </a:lnTo>
                    <a:lnTo>
                      <a:pt x="41243" y="114"/>
                    </a:lnTo>
                    <a:cubicBezTo>
                      <a:pt x="53340" y="-648"/>
                      <a:pt x="62960" y="2400"/>
                      <a:pt x="70199" y="9163"/>
                    </a:cubicBezTo>
                    <a:cubicBezTo>
                      <a:pt x="77438" y="15926"/>
                      <a:pt x="81343" y="24403"/>
                      <a:pt x="81915" y="34595"/>
                    </a:cubicBezTo>
                    <a:cubicBezTo>
                      <a:pt x="82296" y="41548"/>
                      <a:pt x="80963" y="48501"/>
                      <a:pt x="77629" y="55264"/>
                    </a:cubicBezTo>
                    <a:cubicBezTo>
                      <a:pt x="74390" y="62122"/>
                      <a:pt x="68675" y="67170"/>
                      <a:pt x="60484" y="70409"/>
                    </a:cubicBezTo>
                    <a:lnTo>
                      <a:pt x="89059" y="117748"/>
                    </a:lnTo>
                    <a:lnTo>
                      <a:pt x="59245" y="119558"/>
                    </a:lnTo>
                    <a:lnTo>
                      <a:pt x="32861" y="74314"/>
                    </a:lnTo>
                    <a:lnTo>
                      <a:pt x="29908" y="74505"/>
                    </a:lnTo>
                    <a:close/>
                    <a:moveTo>
                      <a:pt x="26765" y="23355"/>
                    </a:moveTo>
                    <a:lnTo>
                      <a:pt x="28575" y="52311"/>
                    </a:lnTo>
                    <a:lnTo>
                      <a:pt x="44387" y="51359"/>
                    </a:lnTo>
                    <a:cubicBezTo>
                      <a:pt x="48292" y="51168"/>
                      <a:pt x="51245" y="49644"/>
                      <a:pt x="53340" y="46882"/>
                    </a:cubicBezTo>
                    <a:cubicBezTo>
                      <a:pt x="55435" y="44120"/>
                      <a:pt x="56293" y="40596"/>
                      <a:pt x="56102" y="36309"/>
                    </a:cubicBezTo>
                    <a:cubicBezTo>
                      <a:pt x="55912" y="32023"/>
                      <a:pt x="54483" y="28594"/>
                      <a:pt x="52007" y="26022"/>
                    </a:cubicBezTo>
                    <a:cubicBezTo>
                      <a:pt x="49530" y="23451"/>
                      <a:pt x="46482" y="22212"/>
                      <a:pt x="42672" y="22498"/>
                    </a:cubicBezTo>
                    <a:lnTo>
                      <a:pt x="26860" y="23451"/>
                    </a:lnTo>
                    <a:close/>
                  </a:path>
                </a:pathLst>
              </a:custGeom>
              <a:solidFill>
                <a:srgbClr val="00ADBA"/>
              </a:solidFill>
              <a:ln w="9525" cap="flat">
                <a:noFill/>
                <a:prstDash val="solid"/>
                <a:miter/>
              </a:ln>
            </p:spPr>
            <p:txBody>
              <a:bodyPr rtlCol="0" anchor="ctr"/>
              <a:lstStyle/>
              <a:p>
                <a:endParaRPr lang="fr-FR" sz="2400"/>
              </a:p>
            </p:txBody>
          </p:sp>
          <p:sp>
            <p:nvSpPr>
              <p:cNvPr id="11" name="Forme libre : forme 10">
                <a:extLst>
                  <a:ext uri="{FF2B5EF4-FFF2-40B4-BE49-F238E27FC236}">
                    <a16:creationId xmlns:a16="http://schemas.microsoft.com/office/drawing/2014/main" id="{B74E806E-E967-152C-0CEC-C0CEF2168C72}"/>
                  </a:ext>
                </a:extLst>
              </p:cNvPr>
              <p:cNvSpPr/>
              <p:nvPr/>
            </p:nvSpPr>
            <p:spPr>
              <a:xfrm>
                <a:off x="4157686" y="2151221"/>
                <a:ext cx="84129" cy="144397"/>
              </a:xfrm>
              <a:custGeom>
                <a:avLst/>
                <a:gdLst>
                  <a:gd name="connsiteX0" fmla="*/ 44553 w 84129"/>
                  <a:gd name="connsiteY0" fmla="*/ 144304 h 144397"/>
                  <a:gd name="connsiteX1" fmla="*/ 13978 w 84129"/>
                  <a:gd name="connsiteY1" fmla="*/ 132683 h 144397"/>
                  <a:gd name="connsiteX2" fmla="*/ 166 w 84129"/>
                  <a:gd name="connsiteY2" fmla="*/ 97727 h 144397"/>
                  <a:gd name="connsiteX3" fmla="*/ 9501 w 84129"/>
                  <a:gd name="connsiteY3" fmla="*/ 61627 h 144397"/>
                  <a:gd name="connsiteX4" fmla="*/ 38552 w 84129"/>
                  <a:gd name="connsiteY4" fmla="*/ 46672 h 144397"/>
                  <a:gd name="connsiteX5" fmla="*/ 69699 w 84129"/>
                  <a:gd name="connsiteY5" fmla="*/ 57817 h 144397"/>
                  <a:gd name="connsiteX6" fmla="*/ 83986 w 84129"/>
                  <a:gd name="connsiteY6" fmla="*/ 93154 h 144397"/>
                  <a:gd name="connsiteX7" fmla="*/ 83986 w 84129"/>
                  <a:gd name="connsiteY7" fmla="*/ 102394 h 144397"/>
                  <a:gd name="connsiteX8" fmla="*/ 26836 w 84129"/>
                  <a:gd name="connsiteY8" fmla="*/ 105918 h 144397"/>
                  <a:gd name="connsiteX9" fmla="*/ 32361 w 84129"/>
                  <a:gd name="connsiteY9" fmla="*/ 116015 h 144397"/>
                  <a:gd name="connsiteX10" fmla="*/ 41600 w 84129"/>
                  <a:gd name="connsiteY10" fmla="*/ 119443 h 144397"/>
                  <a:gd name="connsiteX11" fmla="*/ 48744 w 84129"/>
                  <a:gd name="connsiteY11" fmla="*/ 117919 h 144397"/>
                  <a:gd name="connsiteX12" fmla="*/ 52078 w 84129"/>
                  <a:gd name="connsiteY12" fmla="*/ 115443 h 144397"/>
                  <a:gd name="connsiteX13" fmla="*/ 54745 w 84129"/>
                  <a:gd name="connsiteY13" fmla="*/ 111538 h 144397"/>
                  <a:gd name="connsiteX14" fmla="*/ 82272 w 84129"/>
                  <a:gd name="connsiteY14" fmla="*/ 109823 h 144397"/>
                  <a:gd name="connsiteX15" fmla="*/ 69413 w 84129"/>
                  <a:gd name="connsiteY15" fmla="*/ 133922 h 144397"/>
                  <a:gd name="connsiteX16" fmla="*/ 44458 w 84129"/>
                  <a:gd name="connsiteY16" fmla="*/ 144304 h 144397"/>
                  <a:gd name="connsiteX17" fmla="*/ 53697 w 84129"/>
                  <a:gd name="connsiteY17" fmla="*/ 0 h 144397"/>
                  <a:gd name="connsiteX18" fmla="*/ 55126 w 84129"/>
                  <a:gd name="connsiteY18" fmla="*/ 22765 h 144397"/>
                  <a:gd name="connsiteX19" fmla="*/ 20264 w 84129"/>
                  <a:gd name="connsiteY19" fmla="*/ 42196 h 144397"/>
                  <a:gd name="connsiteX20" fmla="*/ 19026 w 84129"/>
                  <a:gd name="connsiteY20" fmla="*/ 22003 h 144397"/>
                  <a:gd name="connsiteX21" fmla="*/ 53697 w 84129"/>
                  <a:gd name="connsiteY21" fmla="*/ 0 h 144397"/>
                  <a:gd name="connsiteX22" fmla="*/ 51316 w 84129"/>
                  <a:gd name="connsiteY22" fmla="*/ 75152 h 144397"/>
                  <a:gd name="connsiteX23" fmla="*/ 40457 w 84129"/>
                  <a:gd name="connsiteY23" fmla="*/ 71628 h 144397"/>
                  <a:gd name="connsiteX24" fmla="*/ 30456 w 84129"/>
                  <a:gd name="connsiteY24" fmla="*/ 76486 h 144397"/>
                  <a:gd name="connsiteX25" fmla="*/ 25884 w 84129"/>
                  <a:gd name="connsiteY25" fmla="*/ 87630 h 144397"/>
                  <a:gd name="connsiteX26" fmla="*/ 57031 w 84129"/>
                  <a:gd name="connsiteY26" fmla="*/ 85725 h 144397"/>
                  <a:gd name="connsiteX27" fmla="*/ 51316 w 84129"/>
                  <a:gd name="connsiteY27" fmla="*/ 75152 h 14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129" h="144397">
                    <a:moveTo>
                      <a:pt x="44553" y="144304"/>
                    </a:moveTo>
                    <a:cubicBezTo>
                      <a:pt x="32456" y="145066"/>
                      <a:pt x="22264" y="141160"/>
                      <a:pt x="13978" y="132683"/>
                    </a:cubicBezTo>
                    <a:cubicBezTo>
                      <a:pt x="5691" y="124206"/>
                      <a:pt x="1119" y="112586"/>
                      <a:pt x="166" y="97727"/>
                    </a:cubicBezTo>
                    <a:cubicBezTo>
                      <a:pt x="-786" y="82867"/>
                      <a:pt x="2357" y="70866"/>
                      <a:pt x="9501" y="61627"/>
                    </a:cubicBezTo>
                    <a:cubicBezTo>
                      <a:pt x="16645" y="52388"/>
                      <a:pt x="26360" y="47339"/>
                      <a:pt x="38552" y="46672"/>
                    </a:cubicBezTo>
                    <a:cubicBezTo>
                      <a:pt x="50744" y="46006"/>
                      <a:pt x="61126" y="49625"/>
                      <a:pt x="69699" y="57817"/>
                    </a:cubicBezTo>
                    <a:cubicBezTo>
                      <a:pt x="78271" y="66008"/>
                      <a:pt x="83034" y="77819"/>
                      <a:pt x="83986" y="93154"/>
                    </a:cubicBezTo>
                    <a:cubicBezTo>
                      <a:pt x="84177" y="96488"/>
                      <a:pt x="84177" y="99536"/>
                      <a:pt x="83986" y="102394"/>
                    </a:cubicBezTo>
                    <a:lnTo>
                      <a:pt x="26836" y="105918"/>
                    </a:lnTo>
                    <a:cubicBezTo>
                      <a:pt x="27598" y="110109"/>
                      <a:pt x="29408" y="113443"/>
                      <a:pt x="32361" y="116015"/>
                    </a:cubicBezTo>
                    <a:cubicBezTo>
                      <a:pt x="35314" y="118491"/>
                      <a:pt x="38362" y="119634"/>
                      <a:pt x="41600" y="119443"/>
                    </a:cubicBezTo>
                    <a:cubicBezTo>
                      <a:pt x="44839" y="119253"/>
                      <a:pt x="47220" y="118681"/>
                      <a:pt x="48744" y="117919"/>
                    </a:cubicBezTo>
                    <a:cubicBezTo>
                      <a:pt x="50268" y="117062"/>
                      <a:pt x="51411" y="116300"/>
                      <a:pt x="52078" y="115443"/>
                    </a:cubicBezTo>
                    <a:cubicBezTo>
                      <a:pt x="52744" y="114681"/>
                      <a:pt x="53697" y="113348"/>
                      <a:pt x="54745" y="111538"/>
                    </a:cubicBezTo>
                    <a:lnTo>
                      <a:pt x="82272" y="109823"/>
                    </a:lnTo>
                    <a:cubicBezTo>
                      <a:pt x="80462" y="119539"/>
                      <a:pt x="76176" y="127540"/>
                      <a:pt x="69413" y="133922"/>
                    </a:cubicBezTo>
                    <a:cubicBezTo>
                      <a:pt x="62650" y="140208"/>
                      <a:pt x="54364" y="143732"/>
                      <a:pt x="44458" y="144304"/>
                    </a:cubicBezTo>
                    <a:close/>
                    <a:moveTo>
                      <a:pt x="53697" y="0"/>
                    </a:moveTo>
                    <a:lnTo>
                      <a:pt x="55126" y="22765"/>
                    </a:lnTo>
                    <a:lnTo>
                      <a:pt x="20264" y="42196"/>
                    </a:lnTo>
                    <a:lnTo>
                      <a:pt x="19026" y="22003"/>
                    </a:lnTo>
                    <a:lnTo>
                      <a:pt x="53697" y="0"/>
                    </a:lnTo>
                    <a:close/>
                    <a:moveTo>
                      <a:pt x="51316" y="75152"/>
                    </a:moveTo>
                    <a:cubicBezTo>
                      <a:pt x="48172" y="72580"/>
                      <a:pt x="44553" y="71342"/>
                      <a:pt x="40457" y="71628"/>
                    </a:cubicBezTo>
                    <a:cubicBezTo>
                      <a:pt x="36361" y="71914"/>
                      <a:pt x="33028" y="73438"/>
                      <a:pt x="30456" y="76486"/>
                    </a:cubicBezTo>
                    <a:cubicBezTo>
                      <a:pt x="27884" y="79439"/>
                      <a:pt x="26360" y="83153"/>
                      <a:pt x="25884" y="87630"/>
                    </a:cubicBezTo>
                    <a:lnTo>
                      <a:pt x="57031" y="85725"/>
                    </a:lnTo>
                    <a:cubicBezTo>
                      <a:pt x="56364" y="81343"/>
                      <a:pt x="54459" y="77819"/>
                      <a:pt x="51316" y="75152"/>
                    </a:cubicBezTo>
                    <a:close/>
                  </a:path>
                </a:pathLst>
              </a:custGeom>
              <a:solidFill>
                <a:srgbClr val="00ADBA"/>
              </a:solidFill>
              <a:ln w="9525" cap="flat">
                <a:noFill/>
                <a:prstDash val="solid"/>
                <a:miter/>
              </a:ln>
            </p:spPr>
            <p:txBody>
              <a:bodyPr rtlCol="0" anchor="ctr"/>
              <a:lstStyle/>
              <a:p>
                <a:endParaRPr lang="fr-FR" sz="2400"/>
              </a:p>
            </p:txBody>
          </p:sp>
          <p:sp>
            <p:nvSpPr>
              <p:cNvPr id="12" name="Forme libre : forme 11">
                <a:extLst>
                  <a:ext uri="{FF2B5EF4-FFF2-40B4-BE49-F238E27FC236}">
                    <a16:creationId xmlns:a16="http://schemas.microsoft.com/office/drawing/2014/main" id="{3D5F60FD-B323-A049-0335-096D3F852879}"/>
                  </a:ext>
                </a:extLst>
              </p:cNvPr>
              <p:cNvSpPr/>
              <p:nvPr/>
            </p:nvSpPr>
            <p:spPr>
              <a:xfrm>
                <a:off x="4254340" y="2190273"/>
                <a:ext cx="88392" cy="99697"/>
              </a:xfrm>
              <a:custGeom>
                <a:avLst/>
                <a:gdLst>
                  <a:gd name="connsiteX0" fmla="*/ 57150 w 88392"/>
                  <a:gd name="connsiteY0" fmla="*/ 1524 h 99697"/>
                  <a:gd name="connsiteX1" fmla="*/ 82582 w 88392"/>
                  <a:gd name="connsiteY1" fmla="*/ 0 h 99697"/>
                  <a:gd name="connsiteX2" fmla="*/ 88392 w 88392"/>
                  <a:gd name="connsiteY2" fmla="*/ 95536 h 99697"/>
                  <a:gd name="connsiteX3" fmla="*/ 62960 w 88392"/>
                  <a:gd name="connsiteY3" fmla="*/ 97060 h 99697"/>
                  <a:gd name="connsiteX4" fmla="*/ 62103 w 88392"/>
                  <a:gd name="connsiteY4" fmla="*/ 83058 h 99697"/>
                  <a:gd name="connsiteX5" fmla="*/ 37910 w 88392"/>
                  <a:gd name="connsiteY5" fmla="*/ 99631 h 99697"/>
                  <a:gd name="connsiteX6" fmla="*/ 14097 w 88392"/>
                  <a:gd name="connsiteY6" fmla="*/ 90106 h 99697"/>
                  <a:gd name="connsiteX7" fmla="*/ 3429 w 88392"/>
                  <a:gd name="connsiteY7" fmla="*/ 60865 h 99697"/>
                  <a:gd name="connsiteX8" fmla="*/ 0 w 88392"/>
                  <a:gd name="connsiteY8" fmla="*/ 5048 h 99697"/>
                  <a:gd name="connsiteX9" fmla="*/ 25337 w 88392"/>
                  <a:gd name="connsiteY9" fmla="*/ 3524 h 99697"/>
                  <a:gd name="connsiteX10" fmla="*/ 28480 w 88392"/>
                  <a:gd name="connsiteY10" fmla="*/ 55340 h 99697"/>
                  <a:gd name="connsiteX11" fmla="*/ 33623 w 88392"/>
                  <a:gd name="connsiteY11" fmla="*/ 69342 h 99697"/>
                  <a:gd name="connsiteX12" fmla="*/ 45625 w 88392"/>
                  <a:gd name="connsiteY12" fmla="*/ 73628 h 99697"/>
                  <a:gd name="connsiteX13" fmla="*/ 56960 w 88392"/>
                  <a:gd name="connsiteY13" fmla="*/ 67913 h 99697"/>
                  <a:gd name="connsiteX14" fmla="*/ 60293 w 88392"/>
                  <a:gd name="connsiteY14" fmla="*/ 53340 h 99697"/>
                  <a:gd name="connsiteX15" fmla="*/ 57150 w 88392"/>
                  <a:gd name="connsiteY15" fmla="*/ 1524 h 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2" h="99697">
                    <a:moveTo>
                      <a:pt x="57150" y="1524"/>
                    </a:moveTo>
                    <a:lnTo>
                      <a:pt x="82582" y="0"/>
                    </a:lnTo>
                    <a:lnTo>
                      <a:pt x="88392" y="95536"/>
                    </a:lnTo>
                    <a:lnTo>
                      <a:pt x="62960" y="97060"/>
                    </a:lnTo>
                    <a:lnTo>
                      <a:pt x="62103" y="83058"/>
                    </a:lnTo>
                    <a:cubicBezTo>
                      <a:pt x="57436" y="93440"/>
                      <a:pt x="49340" y="98965"/>
                      <a:pt x="37910" y="99631"/>
                    </a:cubicBezTo>
                    <a:cubicBezTo>
                      <a:pt x="28385" y="100203"/>
                      <a:pt x="20479" y="97060"/>
                      <a:pt x="14097" y="90106"/>
                    </a:cubicBezTo>
                    <a:cubicBezTo>
                      <a:pt x="7715" y="83153"/>
                      <a:pt x="4191" y="73438"/>
                      <a:pt x="3429" y="60865"/>
                    </a:cubicBezTo>
                    <a:lnTo>
                      <a:pt x="0" y="5048"/>
                    </a:lnTo>
                    <a:lnTo>
                      <a:pt x="25337" y="3524"/>
                    </a:lnTo>
                    <a:lnTo>
                      <a:pt x="28480" y="55340"/>
                    </a:lnTo>
                    <a:cubicBezTo>
                      <a:pt x="28861" y="61531"/>
                      <a:pt x="30575" y="66199"/>
                      <a:pt x="33623" y="69342"/>
                    </a:cubicBezTo>
                    <a:cubicBezTo>
                      <a:pt x="36671" y="72580"/>
                      <a:pt x="40672" y="74009"/>
                      <a:pt x="45625" y="73628"/>
                    </a:cubicBezTo>
                    <a:cubicBezTo>
                      <a:pt x="50578" y="73247"/>
                      <a:pt x="54388" y="71438"/>
                      <a:pt x="56960" y="67913"/>
                    </a:cubicBezTo>
                    <a:cubicBezTo>
                      <a:pt x="59627" y="64389"/>
                      <a:pt x="60674" y="59531"/>
                      <a:pt x="60293" y="53340"/>
                    </a:cubicBezTo>
                    <a:lnTo>
                      <a:pt x="57150" y="1524"/>
                    </a:lnTo>
                    <a:close/>
                  </a:path>
                </a:pathLst>
              </a:custGeom>
              <a:solidFill>
                <a:srgbClr val="00ADBA"/>
              </a:solidFill>
              <a:ln w="9525" cap="flat">
                <a:noFill/>
                <a:prstDash val="solid"/>
                <a:miter/>
              </a:ln>
            </p:spPr>
            <p:txBody>
              <a:bodyPr rtlCol="0" anchor="ctr"/>
              <a:lstStyle/>
              <a:p>
                <a:endParaRPr lang="fr-FR" sz="2400"/>
              </a:p>
            </p:txBody>
          </p:sp>
          <p:sp>
            <p:nvSpPr>
              <p:cNvPr id="13" name="Forme libre : forme 12">
                <a:extLst>
                  <a:ext uri="{FF2B5EF4-FFF2-40B4-BE49-F238E27FC236}">
                    <a16:creationId xmlns:a16="http://schemas.microsoft.com/office/drawing/2014/main" id="{92224178-EDD6-DFC5-DCA5-287424CEF8F2}"/>
                  </a:ext>
                </a:extLst>
              </p:cNvPr>
              <p:cNvSpPr/>
              <p:nvPr/>
            </p:nvSpPr>
            <p:spPr>
              <a:xfrm>
                <a:off x="4359306" y="2184683"/>
                <a:ext cx="88392" cy="99697"/>
              </a:xfrm>
              <a:custGeom>
                <a:avLst/>
                <a:gdLst>
                  <a:gd name="connsiteX0" fmla="*/ 25432 w 88392"/>
                  <a:gd name="connsiteY0" fmla="*/ 2638 h 99697"/>
                  <a:gd name="connsiteX1" fmla="*/ 26289 w 88392"/>
                  <a:gd name="connsiteY1" fmla="*/ 16639 h 99697"/>
                  <a:gd name="connsiteX2" fmla="*/ 50483 w 88392"/>
                  <a:gd name="connsiteY2" fmla="*/ 66 h 99697"/>
                  <a:gd name="connsiteX3" fmla="*/ 74295 w 88392"/>
                  <a:gd name="connsiteY3" fmla="*/ 9591 h 99697"/>
                  <a:gd name="connsiteX4" fmla="*/ 84963 w 88392"/>
                  <a:gd name="connsiteY4" fmla="*/ 38833 h 99697"/>
                  <a:gd name="connsiteX5" fmla="*/ 88392 w 88392"/>
                  <a:gd name="connsiteY5" fmla="*/ 94649 h 99697"/>
                  <a:gd name="connsiteX6" fmla="*/ 63056 w 88392"/>
                  <a:gd name="connsiteY6" fmla="*/ 96173 h 99697"/>
                  <a:gd name="connsiteX7" fmla="*/ 59912 w 88392"/>
                  <a:gd name="connsiteY7" fmla="*/ 44357 h 99697"/>
                  <a:gd name="connsiteX8" fmla="*/ 54769 w 88392"/>
                  <a:gd name="connsiteY8" fmla="*/ 30355 h 99697"/>
                  <a:gd name="connsiteX9" fmla="*/ 42767 w 88392"/>
                  <a:gd name="connsiteY9" fmla="*/ 26069 h 99697"/>
                  <a:gd name="connsiteX10" fmla="*/ 31433 w 88392"/>
                  <a:gd name="connsiteY10" fmla="*/ 31784 h 99697"/>
                  <a:gd name="connsiteX11" fmla="*/ 28099 w 88392"/>
                  <a:gd name="connsiteY11" fmla="*/ 46357 h 99697"/>
                  <a:gd name="connsiteX12" fmla="*/ 31242 w 88392"/>
                  <a:gd name="connsiteY12" fmla="*/ 98173 h 99697"/>
                  <a:gd name="connsiteX13" fmla="*/ 5810 w 88392"/>
                  <a:gd name="connsiteY13" fmla="*/ 99697 h 99697"/>
                  <a:gd name="connsiteX14" fmla="*/ 0 w 88392"/>
                  <a:gd name="connsiteY14" fmla="*/ 4162 h 99697"/>
                  <a:gd name="connsiteX15" fmla="*/ 25432 w 88392"/>
                  <a:gd name="connsiteY15" fmla="*/ 2638 h 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2" h="99697">
                    <a:moveTo>
                      <a:pt x="25432" y="2638"/>
                    </a:moveTo>
                    <a:lnTo>
                      <a:pt x="26289" y="16639"/>
                    </a:lnTo>
                    <a:cubicBezTo>
                      <a:pt x="30956" y="6257"/>
                      <a:pt x="39053" y="733"/>
                      <a:pt x="50483" y="66"/>
                    </a:cubicBezTo>
                    <a:cubicBezTo>
                      <a:pt x="60008" y="-506"/>
                      <a:pt x="67913" y="2638"/>
                      <a:pt x="74295" y="9591"/>
                    </a:cubicBezTo>
                    <a:cubicBezTo>
                      <a:pt x="80677" y="16544"/>
                      <a:pt x="84201" y="26260"/>
                      <a:pt x="84963" y="38833"/>
                    </a:cubicBezTo>
                    <a:lnTo>
                      <a:pt x="88392" y="94649"/>
                    </a:lnTo>
                    <a:lnTo>
                      <a:pt x="63056" y="96173"/>
                    </a:lnTo>
                    <a:lnTo>
                      <a:pt x="59912" y="44357"/>
                    </a:lnTo>
                    <a:cubicBezTo>
                      <a:pt x="59531" y="38166"/>
                      <a:pt x="57817" y="33499"/>
                      <a:pt x="54769" y="30355"/>
                    </a:cubicBezTo>
                    <a:cubicBezTo>
                      <a:pt x="51721" y="27117"/>
                      <a:pt x="47720" y="25688"/>
                      <a:pt x="42767" y="26069"/>
                    </a:cubicBezTo>
                    <a:cubicBezTo>
                      <a:pt x="37814" y="26450"/>
                      <a:pt x="34004" y="28260"/>
                      <a:pt x="31433" y="31784"/>
                    </a:cubicBezTo>
                    <a:cubicBezTo>
                      <a:pt x="28861" y="35308"/>
                      <a:pt x="27718" y="40166"/>
                      <a:pt x="28099" y="46357"/>
                    </a:cubicBezTo>
                    <a:lnTo>
                      <a:pt x="31242" y="98173"/>
                    </a:lnTo>
                    <a:lnTo>
                      <a:pt x="5810" y="99697"/>
                    </a:lnTo>
                    <a:lnTo>
                      <a:pt x="0" y="4162"/>
                    </a:lnTo>
                    <a:lnTo>
                      <a:pt x="25432" y="2638"/>
                    </a:lnTo>
                    <a:close/>
                  </a:path>
                </a:pathLst>
              </a:custGeom>
              <a:solidFill>
                <a:srgbClr val="00ADBA"/>
              </a:solidFill>
              <a:ln w="9525" cap="flat">
                <a:noFill/>
                <a:prstDash val="solid"/>
                <a:miter/>
              </a:ln>
            </p:spPr>
            <p:txBody>
              <a:bodyPr rtlCol="0" anchor="ctr"/>
              <a:lstStyle/>
              <a:p>
                <a:endParaRPr lang="fr-FR" sz="2400"/>
              </a:p>
            </p:txBody>
          </p:sp>
          <p:sp>
            <p:nvSpPr>
              <p:cNvPr id="14" name="Forme libre : forme 13">
                <a:extLst>
                  <a:ext uri="{FF2B5EF4-FFF2-40B4-BE49-F238E27FC236}">
                    <a16:creationId xmlns:a16="http://schemas.microsoft.com/office/drawing/2014/main" id="{AC88FAA5-932F-1362-9E58-381F8FD7A2D4}"/>
                  </a:ext>
                </a:extLst>
              </p:cNvPr>
              <p:cNvSpPr/>
              <p:nvPr/>
            </p:nvSpPr>
            <p:spPr>
              <a:xfrm>
                <a:off x="4459847" y="2141470"/>
                <a:ext cx="34904" cy="136528"/>
              </a:xfrm>
              <a:custGeom>
                <a:avLst/>
                <a:gdLst>
                  <a:gd name="connsiteX0" fmla="*/ 26237 w 34904"/>
                  <a:gd name="connsiteY0" fmla="*/ 28801 h 136528"/>
                  <a:gd name="connsiteX1" fmla="*/ 15950 w 34904"/>
                  <a:gd name="connsiteY1" fmla="*/ 34421 h 136528"/>
                  <a:gd name="connsiteX2" fmla="*/ 5091 w 34904"/>
                  <a:gd name="connsiteY2" fmla="*/ 30135 h 136528"/>
                  <a:gd name="connsiteX3" fmla="*/ 43 w 34904"/>
                  <a:gd name="connsiteY3" fmla="*/ 18133 h 136528"/>
                  <a:gd name="connsiteX4" fmla="*/ 3567 w 34904"/>
                  <a:gd name="connsiteY4" fmla="*/ 5655 h 136528"/>
                  <a:gd name="connsiteX5" fmla="*/ 13854 w 34904"/>
                  <a:gd name="connsiteY5" fmla="*/ 36 h 136528"/>
                  <a:gd name="connsiteX6" fmla="*/ 24713 w 34904"/>
                  <a:gd name="connsiteY6" fmla="*/ 4322 h 136528"/>
                  <a:gd name="connsiteX7" fmla="*/ 29761 w 34904"/>
                  <a:gd name="connsiteY7" fmla="*/ 16323 h 136528"/>
                  <a:gd name="connsiteX8" fmla="*/ 26237 w 34904"/>
                  <a:gd name="connsiteY8" fmla="*/ 28801 h 136528"/>
                  <a:gd name="connsiteX9" fmla="*/ 9473 w 34904"/>
                  <a:gd name="connsiteY9" fmla="*/ 136529 h 136528"/>
                  <a:gd name="connsiteX10" fmla="*/ 3662 w 34904"/>
                  <a:gd name="connsiteY10" fmla="*/ 40993 h 136528"/>
                  <a:gd name="connsiteX11" fmla="*/ 29094 w 34904"/>
                  <a:gd name="connsiteY11" fmla="*/ 39469 h 136528"/>
                  <a:gd name="connsiteX12" fmla="*/ 34904 w 34904"/>
                  <a:gd name="connsiteY12" fmla="*/ 135005 h 136528"/>
                  <a:gd name="connsiteX13" fmla="*/ 9473 w 34904"/>
                  <a:gd name="connsiteY13" fmla="*/ 136529 h 13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04" h="136528">
                    <a:moveTo>
                      <a:pt x="26237" y="28801"/>
                    </a:moveTo>
                    <a:cubicBezTo>
                      <a:pt x="23570" y="32325"/>
                      <a:pt x="20141" y="34135"/>
                      <a:pt x="15950" y="34421"/>
                    </a:cubicBezTo>
                    <a:cubicBezTo>
                      <a:pt x="11759" y="34707"/>
                      <a:pt x="8139" y="33278"/>
                      <a:pt x="5091" y="30135"/>
                    </a:cubicBezTo>
                    <a:cubicBezTo>
                      <a:pt x="2043" y="26991"/>
                      <a:pt x="329" y="22991"/>
                      <a:pt x="43" y="18133"/>
                    </a:cubicBezTo>
                    <a:cubicBezTo>
                      <a:pt x="-243" y="13275"/>
                      <a:pt x="900" y="9084"/>
                      <a:pt x="3567" y="5655"/>
                    </a:cubicBezTo>
                    <a:cubicBezTo>
                      <a:pt x="6234" y="2226"/>
                      <a:pt x="9663" y="321"/>
                      <a:pt x="13854" y="36"/>
                    </a:cubicBezTo>
                    <a:cubicBezTo>
                      <a:pt x="18045" y="-250"/>
                      <a:pt x="21665" y="1179"/>
                      <a:pt x="24713" y="4322"/>
                    </a:cubicBezTo>
                    <a:cubicBezTo>
                      <a:pt x="27761" y="7465"/>
                      <a:pt x="29475" y="11466"/>
                      <a:pt x="29761" y="16323"/>
                    </a:cubicBezTo>
                    <a:cubicBezTo>
                      <a:pt x="30047" y="21181"/>
                      <a:pt x="28904" y="25372"/>
                      <a:pt x="26237" y="28801"/>
                    </a:cubicBezTo>
                    <a:close/>
                    <a:moveTo>
                      <a:pt x="9473" y="136529"/>
                    </a:moveTo>
                    <a:lnTo>
                      <a:pt x="3662" y="40993"/>
                    </a:lnTo>
                    <a:lnTo>
                      <a:pt x="29094" y="39469"/>
                    </a:lnTo>
                    <a:lnTo>
                      <a:pt x="34904" y="135005"/>
                    </a:lnTo>
                    <a:lnTo>
                      <a:pt x="9473" y="136529"/>
                    </a:lnTo>
                    <a:close/>
                  </a:path>
                </a:pathLst>
              </a:custGeom>
              <a:solidFill>
                <a:srgbClr val="00ADBA"/>
              </a:solidFill>
              <a:ln w="9525" cap="flat">
                <a:noFill/>
                <a:prstDash val="solid"/>
                <a:miter/>
              </a:ln>
            </p:spPr>
            <p:txBody>
              <a:bodyPr rtlCol="0" anchor="ctr"/>
              <a:lstStyle/>
              <a:p>
                <a:endParaRPr lang="fr-FR" sz="2400"/>
              </a:p>
            </p:txBody>
          </p:sp>
          <p:sp>
            <p:nvSpPr>
              <p:cNvPr id="15" name="Forme libre : forme 14">
                <a:extLst>
                  <a:ext uri="{FF2B5EF4-FFF2-40B4-BE49-F238E27FC236}">
                    <a16:creationId xmlns:a16="http://schemas.microsoft.com/office/drawing/2014/main" id="{0B880F1A-50B4-532F-319B-AA6B040B7152}"/>
                  </a:ext>
                </a:extLst>
              </p:cNvPr>
              <p:cNvSpPr/>
              <p:nvPr/>
            </p:nvSpPr>
            <p:spPr>
              <a:xfrm>
                <a:off x="4508125" y="2176176"/>
                <a:ext cx="87151" cy="97915"/>
              </a:xfrm>
              <a:custGeom>
                <a:avLst/>
                <a:gdLst>
                  <a:gd name="connsiteX0" fmla="*/ 14916 w 87151"/>
                  <a:gd name="connsiteY0" fmla="*/ 86201 h 97915"/>
                  <a:gd name="connsiteX1" fmla="*/ 152 w 87151"/>
                  <a:gd name="connsiteY1" fmla="*/ 51340 h 97915"/>
                  <a:gd name="connsiteX2" fmla="*/ 10534 w 87151"/>
                  <a:gd name="connsiteY2" fmla="*/ 15240 h 97915"/>
                  <a:gd name="connsiteX3" fmla="*/ 40729 w 87151"/>
                  <a:gd name="connsiteY3" fmla="*/ 95 h 97915"/>
                  <a:gd name="connsiteX4" fmla="*/ 72447 w 87151"/>
                  <a:gd name="connsiteY4" fmla="*/ 11430 h 97915"/>
                  <a:gd name="connsiteX5" fmla="*/ 87020 w 87151"/>
                  <a:gd name="connsiteY5" fmla="*/ 46006 h 97915"/>
                  <a:gd name="connsiteX6" fmla="*/ 76828 w 87151"/>
                  <a:gd name="connsiteY6" fmla="*/ 82391 h 97915"/>
                  <a:gd name="connsiteX7" fmla="*/ 46825 w 87151"/>
                  <a:gd name="connsiteY7" fmla="*/ 97822 h 97915"/>
                  <a:gd name="connsiteX8" fmla="*/ 14916 w 87151"/>
                  <a:gd name="connsiteY8" fmla="*/ 86201 h 97915"/>
                  <a:gd name="connsiteX9" fmla="*/ 57112 w 87151"/>
                  <a:gd name="connsiteY9" fmla="*/ 65913 h 97915"/>
                  <a:gd name="connsiteX10" fmla="*/ 61112 w 87151"/>
                  <a:gd name="connsiteY10" fmla="*/ 47816 h 97915"/>
                  <a:gd name="connsiteX11" fmla="*/ 54826 w 87151"/>
                  <a:gd name="connsiteY11" fmla="*/ 30385 h 97915"/>
                  <a:gd name="connsiteX12" fmla="*/ 42062 w 87151"/>
                  <a:gd name="connsiteY12" fmla="*/ 25051 h 97915"/>
                  <a:gd name="connsiteX13" fmla="*/ 30156 w 87151"/>
                  <a:gd name="connsiteY13" fmla="*/ 31909 h 97915"/>
                  <a:gd name="connsiteX14" fmla="*/ 26060 w 87151"/>
                  <a:gd name="connsiteY14" fmla="*/ 49911 h 97915"/>
                  <a:gd name="connsiteX15" fmla="*/ 32442 w 87151"/>
                  <a:gd name="connsiteY15" fmla="*/ 67342 h 97915"/>
                  <a:gd name="connsiteX16" fmla="*/ 45205 w 87151"/>
                  <a:gd name="connsiteY16" fmla="*/ 72771 h 97915"/>
                  <a:gd name="connsiteX17" fmla="*/ 57016 w 87151"/>
                  <a:gd name="connsiteY17" fmla="*/ 65818 h 9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151" h="97915">
                    <a:moveTo>
                      <a:pt x="14916" y="86201"/>
                    </a:moveTo>
                    <a:cubicBezTo>
                      <a:pt x="5962" y="77724"/>
                      <a:pt x="1105" y="66104"/>
                      <a:pt x="152" y="51340"/>
                    </a:cubicBezTo>
                    <a:cubicBezTo>
                      <a:pt x="-800" y="36576"/>
                      <a:pt x="2724" y="24575"/>
                      <a:pt x="10534" y="15240"/>
                    </a:cubicBezTo>
                    <a:cubicBezTo>
                      <a:pt x="18345" y="5906"/>
                      <a:pt x="28346" y="857"/>
                      <a:pt x="40729" y="95"/>
                    </a:cubicBezTo>
                    <a:cubicBezTo>
                      <a:pt x="53111" y="-667"/>
                      <a:pt x="63589" y="3143"/>
                      <a:pt x="72447" y="11430"/>
                    </a:cubicBezTo>
                    <a:cubicBezTo>
                      <a:pt x="81305" y="19717"/>
                      <a:pt x="86163" y="31337"/>
                      <a:pt x="87020" y="46006"/>
                    </a:cubicBezTo>
                    <a:cubicBezTo>
                      <a:pt x="87877" y="60674"/>
                      <a:pt x="84544" y="72866"/>
                      <a:pt x="76828" y="82391"/>
                    </a:cubicBezTo>
                    <a:cubicBezTo>
                      <a:pt x="69113" y="91916"/>
                      <a:pt x="59112" y="97060"/>
                      <a:pt x="46825" y="97822"/>
                    </a:cubicBezTo>
                    <a:cubicBezTo>
                      <a:pt x="34537" y="98584"/>
                      <a:pt x="23869" y="94679"/>
                      <a:pt x="14916" y="86201"/>
                    </a:cubicBezTo>
                    <a:close/>
                    <a:moveTo>
                      <a:pt x="57112" y="65913"/>
                    </a:moveTo>
                    <a:cubicBezTo>
                      <a:pt x="60255" y="61627"/>
                      <a:pt x="61588" y="55531"/>
                      <a:pt x="61112" y="47816"/>
                    </a:cubicBezTo>
                    <a:cubicBezTo>
                      <a:pt x="60636" y="40100"/>
                      <a:pt x="58540" y="34290"/>
                      <a:pt x="54826" y="30385"/>
                    </a:cubicBezTo>
                    <a:cubicBezTo>
                      <a:pt x="51111" y="26575"/>
                      <a:pt x="46825" y="24765"/>
                      <a:pt x="42062" y="25051"/>
                    </a:cubicBezTo>
                    <a:cubicBezTo>
                      <a:pt x="37300" y="25337"/>
                      <a:pt x="33299" y="27623"/>
                      <a:pt x="30156" y="31909"/>
                    </a:cubicBezTo>
                    <a:cubicBezTo>
                      <a:pt x="27013" y="36195"/>
                      <a:pt x="25584" y="42196"/>
                      <a:pt x="26060" y="49911"/>
                    </a:cubicBezTo>
                    <a:cubicBezTo>
                      <a:pt x="26536" y="57626"/>
                      <a:pt x="28632" y="63532"/>
                      <a:pt x="32442" y="67342"/>
                    </a:cubicBezTo>
                    <a:cubicBezTo>
                      <a:pt x="36252" y="71247"/>
                      <a:pt x="40443" y="73057"/>
                      <a:pt x="45205" y="72771"/>
                    </a:cubicBezTo>
                    <a:cubicBezTo>
                      <a:pt x="49968" y="72485"/>
                      <a:pt x="53873" y="70199"/>
                      <a:pt x="57016" y="65818"/>
                    </a:cubicBezTo>
                    <a:close/>
                  </a:path>
                </a:pathLst>
              </a:custGeom>
              <a:solidFill>
                <a:srgbClr val="00ADBA"/>
              </a:solidFill>
              <a:ln w="9525" cap="flat">
                <a:noFill/>
                <a:prstDash val="solid"/>
                <a:miter/>
              </a:ln>
            </p:spPr>
            <p:txBody>
              <a:bodyPr rtlCol="0" anchor="ctr"/>
              <a:lstStyle/>
              <a:p>
                <a:endParaRPr lang="fr-FR" sz="2400"/>
              </a:p>
            </p:txBody>
          </p:sp>
          <p:sp>
            <p:nvSpPr>
              <p:cNvPr id="16" name="Forme libre : forme 15">
                <a:extLst>
                  <a:ext uri="{FF2B5EF4-FFF2-40B4-BE49-F238E27FC236}">
                    <a16:creationId xmlns:a16="http://schemas.microsoft.com/office/drawing/2014/main" id="{EA4EF3A8-1714-DA1E-B9CE-4F5E574CC6F1}"/>
                  </a:ext>
                </a:extLst>
              </p:cNvPr>
              <p:cNvSpPr/>
              <p:nvPr/>
            </p:nvSpPr>
            <p:spPr>
              <a:xfrm>
                <a:off x="4608575" y="2169443"/>
                <a:ext cx="88392" cy="99697"/>
              </a:xfrm>
              <a:custGeom>
                <a:avLst/>
                <a:gdLst>
                  <a:gd name="connsiteX0" fmla="*/ 25432 w 88392"/>
                  <a:gd name="connsiteY0" fmla="*/ 2638 h 99697"/>
                  <a:gd name="connsiteX1" fmla="*/ 26289 w 88392"/>
                  <a:gd name="connsiteY1" fmla="*/ 16639 h 99697"/>
                  <a:gd name="connsiteX2" fmla="*/ 50483 w 88392"/>
                  <a:gd name="connsiteY2" fmla="*/ 66 h 99697"/>
                  <a:gd name="connsiteX3" fmla="*/ 74295 w 88392"/>
                  <a:gd name="connsiteY3" fmla="*/ 9591 h 99697"/>
                  <a:gd name="connsiteX4" fmla="*/ 84963 w 88392"/>
                  <a:gd name="connsiteY4" fmla="*/ 38833 h 99697"/>
                  <a:gd name="connsiteX5" fmla="*/ 88392 w 88392"/>
                  <a:gd name="connsiteY5" fmla="*/ 94649 h 99697"/>
                  <a:gd name="connsiteX6" fmla="*/ 63056 w 88392"/>
                  <a:gd name="connsiteY6" fmla="*/ 96173 h 99697"/>
                  <a:gd name="connsiteX7" fmla="*/ 59912 w 88392"/>
                  <a:gd name="connsiteY7" fmla="*/ 44357 h 99697"/>
                  <a:gd name="connsiteX8" fmla="*/ 54769 w 88392"/>
                  <a:gd name="connsiteY8" fmla="*/ 30355 h 99697"/>
                  <a:gd name="connsiteX9" fmla="*/ 42767 w 88392"/>
                  <a:gd name="connsiteY9" fmla="*/ 26069 h 99697"/>
                  <a:gd name="connsiteX10" fmla="*/ 31433 w 88392"/>
                  <a:gd name="connsiteY10" fmla="*/ 31784 h 99697"/>
                  <a:gd name="connsiteX11" fmla="*/ 28099 w 88392"/>
                  <a:gd name="connsiteY11" fmla="*/ 46357 h 99697"/>
                  <a:gd name="connsiteX12" fmla="*/ 31242 w 88392"/>
                  <a:gd name="connsiteY12" fmla="*/ 98173 h 99697"/>
                  <a:gd name="connsiteX13" fmla="*/ 5810 w 88392"/>
                  <a:gd name="connsiteY13" fmla="*/ 99697 h 99697"/>
                  <a:gd name="connsiteX14" fmla="*/ 0 w 88392"/>
                  <a:gd name="connsiteY14" fmla="*/ 4162 h 99697"/>
                  <a:gd name="connsiteX15" fmla="*/ 25432 w 88392"/>
                  <a:gd name="connsiteY15" fmla="*/ 2638 h 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2" h="99697">
                    <a:moveTo>
                      <a:pt x="25432" y="2638"/>
                    </a:moveTo>
                    <a:lnTo>
                      <a:pt x="26289" y="16639"/>
                    </a:lnTo>
                    <a:cubicBezTo>
                      <a:pt x="30956" y="6257"/>
                      <a:pt x="39053" y="733"/>
                      <a:pt x="50483" y="66"/>
                    </a:cubicBezTo>
                    <a:cubicBezTo>
                      <a:pt x="60008" y="-506"/>
                      <a:pt x="67913" y="2638"/>
                      <a:pt x="74295" y="9591"/>
                    </a:cubicBezTo>
                    <a:cubicBezTo>
                      <a:pt x="80677" y="16544"/>
                      <a:pt x="84201" y="26260"/>
                      <a:pt x="84963" y="38833"/>
                    </a:cubicBezTo>
                    <a:lnTo>
                      <a:pt x="88392" y="94649"/>
                    </a:lnTo>
                    <a:lnTo>
                      <a:pt x="63056" y="96173"/>
                    </a:lnTo>
                    <a:lnTo>
                      <a:pt x="59912" y="44357"/>
                    </a:lnTo>
                    <a:cubicBezTo>
                      <a:pt x="59531" y="38166"/>
                      <a:pt x="57817" y="33499"/>
                      <a:pt x="54769" y="30355"/>
                    </a:cubicBezTo>
                    <a:cubicBezTo>
                      <a:pt x="51721" y="27117"/>
                      <a:pt x="47720" y="25688"/>
                      <a:pt x="42767" y="26069"/>
                    </a:cubicBezTo>
                    <a:cubicBezTo>
                      <a:pt x="37814" y="26450"/>
                      <a:pt x="34004" y="28260"/>
                      <a:pt x="31433" y="31784"/>
                    </a:cubicBezTo>
                    <a:cubicBezTo>
                      <a:pt x="28861" y="35308"/>
                      <a:pt x="27718" y="40166"/>
                      <a:pt x="28099" y="46357"/>
                    </a:cubicBezTo>
                    <a:lnTo>
                      <a:pt x="31242" y="98173"/>
                    </a:lnTo>
                    <a:lnTo>
                      <a:pt x="5810" y="99697"/>
                    </a:lnTo>
                    <a:lnTo>
                      <a:pt x="0" y="4162"/>
                    </a:lnTo>
                    <a:lnTo>
                      <a:pt x="25432" y="2638"/>
                    </a:lnTo>
                    <a:close/>
                  </a:path>
                </a:pathLst>
              </a:custGeom>
              <a:solidFill>
                <a:srgbClr val="00ADBA"/>
              </a:solidFill>
              <a:ln w="9525" cap="flat">
                <a:noFill/>
                <a:prstDash val="solid"/>
                <a:miter/>
              </a:ln>
            </p:spPr>
            <p:txBody>
              <a:bodyPr rtlCol="0" anchor="ctr"/>
              <a:lstStyle/>
              <a:p>
                <a:endParaRPr lang="fr-FR" sz="2400"/>
              </a:p>
            </p:txBody>
          </p:sp>
          <p:sp>
            <p:nvSpPr>
              <p:cNvPr id="17" name="Forme libre : forme 16">
                <a:extLst>
                  <a:ext uri="{FF2B5EF4-FFF2-40B4-BE49-F238E27FC236}">
                    <a16:creationId xmlns:a16="http://schemas.microsoft.com/office/drawing/2014/main" id="{7D05922A-2807-CEEE-C306-7B580865D78E}"/>
                  </a:ext>
                </a:extLst>
              </p:cNvPr>
              <p:cNvSpPr/>
              <p:nvPr/>
            </p:nvSpPr>
            <p:spPr>
              <a:xfrm>
                <a:off x="4754163" y="2128456"/>
                <a:ext cx="90632" cy="130848"/>
              </a:xfrm>
              <a:custGeom>
                <a:avLst/>
                <a:gdLst>
                  <a:gd name="connsiteX0" fmla="*/ 13289 w 90632"/>
                  <a:gd name="connsiteY0" fmla="*/ 118777 h 130848"/>
                  <a:gd name="connsiteX1" fmla="*/ 145 w 90632"/>
                  <a:gd name="connsiteY1" fmla="*/ 84392 h 130848"/>
                  <a:gd name="connsiteX2" fmla="*/ 9003 w 90632"/>
                  <a:gd name="connsiteY2" fmla="*/ 48577 h 130848"/>
                  <a:gd name="connsiteX3" fmla="*/ 35006 w 90632"/>
                  <a:gd name="connsiteY3" fmla="*/ 33147 h 130848"/>
                  <a:gd name="connsiteX4" fmla="*/ 60152 w 90632"/>
                  <a:gd name="connsiteY4" fmla="*/ 45149 h 130848"/>
                  <a:gd name="connsiteX5" fmla="*/ 57485 w 90632"/>
                  <a:gd name="connsiteY5" fmla="*/ 1524 h 130848"/>
                  <a:gd name="connsiteX6" fmla="*/ 82917 w 90632"/>
                  <a:gd name="connsiteY6" fmla="*/ 0 h 130848"/>
                  <a:gd name="connsiteX7" fmla="*/ 90632 w 90632"/>
                  <a:gd name="connsiteY7" fmla="*/ 126587 h 130848"/>
                  <a:gd name="connsiteX8" fmla="*/ 65200 w 90632"/>
                  <a:gd name="connsiteY8" fmla="*/ 128111 h 130848"/>
                  <a:gd name="connsiteX9" fmla="*/ 64343 w 90632"/>
                  <a:gd name="connsiteY9" fmla="*/ 114205 h 130848"/>
                  <a:gd name="connsiteX10" fmla="*/ 40531 w 90632"/>
                  <a:gd name="connsiteY10" fmla="*/ 130778 h 130848"/>
                  <a:gd name="connsiteX11" fmla="*/ 13194 w 90632"/>
                  <a:gd name="connsiteY11" fmla="*/ 118682 h 130848"/>
                  <a:gd name="connsiteX12" fmla="*/ 57866 w 90632"/>
                  <a:gd name="connsiteY12" fmla="*/ 98203 h 130848"/>
                  <a:gd name="connsiteX13" fmla="*/ 62343 w 90632"/>
                  <a:gd name="connsiteY13" fmla="*/ 80391 h 130848"/>
                  <a:gd name="connsiteX14" fmla="*/ 55771 w 90632"/>
                  <a:gd name="connsiteY14" fmla="*/ 63341 h 130848"/>
                  <a:gd name="connsiteX15" fmla="*/ 42721 w 90632"/>
                  <a:gd name="connsiteY15" fmla="*/ 58007 h 130848"/>
                  <a:gd name="connsiteX16" fmla="*/ 30434 w 90632"/>
                  <a:gd name="connsiteY16" fmla="*/ 64961 h 130848"/>
                  <a:gd name="connsiteX17" fmla="*/ 25957 w 90632"/>
                  <a:gd name="connsiteY17" fmla="*/ 82772 h 130848"/>
                  <a:gd name="connsiteX18" fmla="*/ 32530 w 90632"/>
                  <a:gd name="connsiteY18" fmla="*/ 99822 h 130848"/>
                  <a:gd name="connsiteX19" fmla="*/ 45579 w 90632"/>
                  <a:gd name="connsiteY19" fmla="*/ 105156 h 130848"/>
                  <a:gd name="connsiteX20" fmla="*/ 57866 w 90632"/>
                  <a:gd name="connsiteY20" fmla="*/ 98203 h 1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632" h="130848">
                    <a:moveTo>
                      <a:pt x="13289" y="118777"/>
                    </a:moveTo>
                    <a:cubicBezTo>
                      <a:pt x="5383" y="110109"/>
                      <a:pt x="1002" y="98584"/>
                      <a:pt x="145" y="84392"/>
                    </a:cubicBezTo>
                    <a:cubicBezTo>
                      <a:pt x="-713" y="70199"/>
                      <a:pt x="2240" y="58198"/>
                      <a:pt x="9003" y="48577"/>
                    </a:cubicBezTo>
                    <a:cubicBezTo>
                      <a:pt x="15766" y="38957"/>
                      <a:pt x="24433" y="33814"/>
                      <a:pt x="35006" y="33147"/>
                    </a:cubicBezTo>
                    <a:cubicBezTo>
                      <a:pt x="45579" y="32480"/>
                      <a:pt x="53961" y="36481"/>
                      <a:pt x="60152" y="45149"/>
                    </a:cubicBezTo>
                    <a:lnTo>
                      <a:pt x="57485" y="1524"/>
                    </a:lnTo>
                    <a:lnTo>
                      <a:pt x="82917" y="0"/>
                    </a:lnTo>
                    <a:lnTo>
                      <a:pt x="90632" y="126587"/>
                    </a:lnTo>
                    <a:lnTo>
                      <a:pt x="65200" y="128111"/>
                    </a:lnTo>
                    <a:lnTo>
                      <a:pt x="64343" y="114205"/>
                    </a:lnTo>
                    <a:cubicBezTo>
                      <a:pt x="58819" y="124587"/>
                      <a:pt x="50913" y="130112"/>
                      <a:pt x="40531" y="130778"/>
                    </a:cubicBezTo>
                    <a:cubicBezTo>
                      <a:pt x="30148" y="131445"/>
                      <a:pt x="21100" y="127349"/>
                      <a:pt x="13194" y="118682"/>
                    </a:cubicBezTo>
                    <a:close/>
                    <a:moveTo>
                      <a:pt x="57866" y="98203"/>
                    </a:moveTo>
                    <a:cubicBezTo>
                      <a:pt x="61295" y="93917"/>
                      <a:pt x="62724" y="87916"/>
                      <a:pt x="62343" y="80391"/>
                    </a:cubicBezTo>
                    <a:cubicBezTo>
                      <a:pt x="61962" y="72866"/>
                      <a:pt x="59676" y="67151"/>
                      <a:pt x="55771" y="63341"/>
                    </a:cubicBezTo>
                    <a:cubicBezTo>
                      <a:pt x="51865" y="59531"/>
                      <a:pt x="47484" y="57722"/>
                      <a:pt x="42721" y="58007"/>
                    </a:cubicBezTo>
                    <a:cubicBezTo>
                      <a:pt x="37959" y="58293"/>
                      <a:pt x="33863" y="60579"/>
                      <a:pt x="30434" y="64961"/>
                    </a:cubicBezTo>
                    <a:cubicBezTo>
                      <a:pt x="27005" y="69247"/>
                      <a:pt x="25481" y="75248"/>
                      <a:pt x="25957" y="82772"/>
                    </a:cubicBezTo>
                    <a:cubicBezTo>
                      <a:pt x="26434" y="90297"/>
                      <a:pt x="28624" y="96012"/>
                      <a:pt x="32530" y="99822"/>
                    </a:cubicBezTo>
                    <a:cubicBezTo>
                      <a:pt x="36435" y="103632"/>
                      <a:pt x="40816" y="105442"/>
                      <a:pt x="45579" y="105156"/>
                    </a:cubicBezTo>
                    <a:cubicBezTo>
                      <a:pt x="50341" y="104870"/>
                      <a:pt x="54437" y="102584"/>
                      <a:pt x="57866" y="98203"/>
                    </a:cubicBezTo>
                    <a:close/>
                  </a:path>
                </a:pathLst>
              </a:custGeom>
              <a:solidFill>
                <a:srgbClr val="00ADBA"/>
              </a:solidFill>
              <a:ln w="9525" cap="flat">
                <a:noFill/>
                <a:prstDash val="solid"/>
                <a:miter/>
              </a:ln>
            </p:spPr>
            <p:txBody>
              <a:bodyPr rtlCol="0" anchor="ctr"/>
              <a:lstStyle/>
              <a:p>
                <a:endParaRPr lang="fr-FR" sz="2400"/>
              </a:p>
            </p:txBody>
          </p:sp>
          <p:sp>
            <p:nvSpPr>
              <p:cNvPr id="18" name="Forme libre : forme 17">
                <a:extLst>
                  <a:ext uri="{FF2B5EF4-FFF2-40B4-BE49-F238E27FC236}">
                    <a16:creationId xmlns:a16="http://schemas.microsoft.com/office/drawing/2014/main" id="{E518CC59-8BC0-3372-2C29-804CDB96B30C}"/>
                  </a:ext>
                </a:extLst>
              </p:cNvPr>
              <p:cNvSpPr/>
              <p:nvPr/>
            </p:nvSpPr>
            <p:spPr>
              <a:xfrm>
                <a:off x="4860607" y="2153221"/>
                <a:ext cx="88391" cy="99697"/>
              </a:xfrm>
              <a:custGeom>
                <a:avLst/>
                <a:gdLst>
                  <a:gd name="connsiteX0" fmla="*/ 57150 w 88391"/>
                  <a:gd name="connsiteY0" fmla="*/ 1524 h 99697"/>
                  <a:gd name="connsiteX1" fmla="*/ 82582 w 88391"/>
                  <a:gd name="connsiteY1" fmla="*/ 0 h 99697"/>
                  <a:gd name="connsiteX2" fmla="*/ 88392 w 88391"/>
                  <a:gd name="connsiteY2" fmla="*/ 95536 h 99697"/>
                  <a:gd name="connsiteX3" fmla="*/ 62960 w 88391"/>
                  <a:gd name="connsiteY3" fmla="*/ 97060 h 99697"/>
                  <a:gd name="connsiteX4" fmla="*/ 62103 w 88391"/>
                  <a:gd name="connsiteY4" fmla="*/ 83058 h 99697"/>
                  <a:gd name="connsiteX5" fmla="*/ 37909 w 88391"/>
                  <a:gd name="connsiteY5" fmla="*/ 99632 h 99697"/>
                  <a:gd name="connsiteX6" fmla="*/ 14097 w 88391"/>
                  <a:gd name="connsiteY6" fmla="*/ 90107 h 99697"/>
                  <a:gd name="connsiteX7" fmla="*/ 3429 w 88391"/>
                  <a:gd name="connsiteY7" fmla="*/ 60865 h 99697"/>
                  <a:gd name="connsiteX8" fmla="*/ 0 w 88391"/>
                  <a:gd name="connsiteY8" fmla="*/ 5048 h 99697"/>
                  <a:gd name="connsiteX9" fmla="*/ 25336 w 88391"/>
                  <a:gd name="connsiteY9" fmla="*/ 3524 h 99697"/>
                  <a:gd name="connsiteX10" fmla="*/ 28480 w 88391"/>
                  <a:gd name="connsiteY10" fmla="*/ 55340 h 99697"/>
                  <a:gd name="connsiteX11" fmla="*/ 33623 w 88391"/>
                  <a:gd name="connsiteY11" fmla="*/ 69342 h 99697"/>
                  <a:gd name="connsiteX12" fmla="*/ 45625 w 88391"/>
                  <a:gd name="connsiteY12" fmla="*/ 73628 h 99697"/>
                  <a:gd name="connsiteX13" fmla="*/ 56959 w 88391"/>
                  <a:gd name="connsiteY13" fmla="*/ 67913 h 99697"/>
                  <a:gd name="connsiteX14" fmla="*/ 60293 w 88391"/>
                  <a:gd name="connsiteY14" fmla="*/ 53340 h 99697"/>
                  <a:gd name="connsiteX15" fmla="*/ 57150 w 88391"/>
                  <a:gd name="connsiteY15" fmla="*/ 1524 h 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1" h="99697">
                    <a:moveTo>
                      <a:pt x="57150" y="1524"/>
                    </a:moveTo>
                    <a:lnTo>
                      <a:pt x="82582" y="0"/>
                    </a:lnTo>
                    <a:lnTo>
                      <a:pt x="88392" y="95536"/>
                    </a:lnTo>
                    <a:lnTo>
                      <a:pt x="62960" y="97060"/>
                    </a:lnTo>
                    <a:lnTo>
                      <a:pt x="62103" y="83058"/>
                    </a:lnTo>
                    <a:cubicBezTo>
                      <a:pt x="57436" y="93440"/>
                      <a:pt x="49340" y="98965"/>
                      <a:pt x="37909" y="99632"/>
                    </a:cubicBezTo>
                    <a:cubicBezTo>
                      <a:pt x="28384" y="100203"/>
                      <a:pt x="20479" y="97060"/>
                      <a:pt x="14097" y="90107"/>
                    </a:cubicBezTo>
                    <a:cubicBezTo>
                      <a:pt x="7715" y="83153"/>
                      <a:pt x="4191" y="73438"/>
                      <a:pt x="3429" y="60865"/>
                    </a:cubicBezTo>
                    <a:lnTo>
                      <a:pt x="0" y="5048"/>
                    </a:lnTo>
                    <a:lnTo>
                      <a:pt x="25336" y="3524"/>
                    </a:lnTo>
                    <a:lnTo>
                      <a:pt x="28480" y="55340"/>
                    </a:lnTo>
                    <a:cubicBezTo>
                      <a:pt x="28861" y="61532"/>
                      <a:pt x="30575" y="66199"/>
                      <a:pt x="33623" y="69342"/>
                    </a:cubicBezTo>
                    <a:cubicBezTo>
                      <a:pt x="36671" y="72581"/>
                      <a:pt x="40672" y="74009"/>
                      <a:pt x="45625" y="73628"/>
                    </a:cubicBezTo>
                    <a:cubicBezTo>
                      <a:pt x="50578" y="73247"/>
                      <a:pt x="54388" y="71438"/>
                      <a:pt x="56959" y="67913"/>
                    </a:cubicBezTo>
                    <a:cubicBezTo>
                      <a:pt x="59626" y="64389"/>
                      <a:pt x="60674" y="59531"/>
                      <a:pt x="60293" y="53340"/>
                    </a:cubicBezTo>
                    <a:lnTo>
                      <a:pt x="57150" y="1524"/>
                    </a:lnTo>
                    <a:close/>
                  </a:path>
                </a:pathLst>
              </a:custGeom>
              <a:solidFill>
                <a:srgbClr val="00ADBA"/>
              </a:solidFill>
              <a:ln w="9525" cap="flat">
                <a:noFill/>
                <a:prstDash val="solid"/>
                <a:miter/>
              </a:ln>
            </p:spPr>
            <p:txBody>
              <a:bodyPr rtlCol="0" anchor="ctr"/>
              <a:lstStyle/>
              <a:p>
                <a:endParaRPr lang="fr-FR" sz="2400"/>
              </a:p>
            </p:txBody>
          </p:sp>
          <p:sp>
            <p:nvSpPr>
              <p:cNvPr id="19" name="Forme libre : forme 18">
                <a:extLst>
                  <a:ext uri="{FF2B5EF4-FFF2-40B4-BE49-F238E27FC236}">
                    <a16:creationId xmlns:a16="http://schemas.microsoft.com/office/drawing/2014/main" id="{BC35BA15-9A07-0A26-1FA4-B20C8B830D8B}"/>
                  </a:ext>
                </a:extLst>
              </p:cNvPr>
              <p:cNvSpPr/>
              <p:nvPr/>
            </p:nvSpPr>
            <p:spPr>
              <a:xfrm>
                <a:off x="4235481" y="2375230"/>
                <a:ext cx="89058" cy="122701"/>
              </a:xfrm>
              <a:custGeom>
                <a:avLst/>
                <a:gdLst>
                  <a:gd name="connsiteX0" fmla="*/ 29908 w 89058"/>
                  <a:gd name="connsiteY0" fmla="*/ 74505 h 122701"/>
                  <a:gd name="connsiteX1" fmla="*/ 32766 w 89058"/>
                  <a:gd name="connsiteY1" fmla="*/ 121177 h 122701"/>
                  <a:gd name="connsiteX2" fmla="*/ 7334 w 89058"/>
                  <a:gd name="connsiteY2" fmla="*/ 122701 h 122701"/>
                  <a:gd name="connsiteX3" fmla="*/ 0 w 89058"/>
                  <a:gd name="connsiteY3" fmla="*/ 2591 h 122701"/>
                  <a:gd name="connsiteX4" fmla="*/ 41243 w 89058"/>
                  <a:gd name="connsiteY4" fmla="*/ 114 h 122701"/>
                  <a:gd name="connsiteX5" fmla="*/ 70199 w 89058"/>
                  <a:gd name="connsiteY5" fmla="*/ 9163 h 122701"/>
                  <a:gd name="connsiteX6" fmla="*/ 81915 w 89058"/>
                  <a:gd name="connsiteY6" fmla="*/ 34595 h 122701"/>
                  <a:gd name="connsiteX7" fmla="*/ 77629 w 89058"/>
                  <a:gd name="connsiteY7" fmla="*/ 55264 h 122701"/>
                  <a:gd name="connsiteX8" fmla="*/ 60484 w 89058"/>
                  <a:gd name="connsiteY8" fmla="*/ 70409 h 122701"/>
                  <a:gd name="connsiteX9" fmla="*/ 89059 w 89058"/>
                  <a:gd name="connsiteY9" fmla="*/ 117748 h 122701"/>
                  <a:gd name="connsiteX10" fmla="*/ 59245 w 89058"/>
                  <a:gd name="connsiteY10" fmla="*/ 119558 h 122701"/>
                  <a:gd name="connsiteX11" fmla="*/ 32861 w 89058"/>
                  <a:gd name="connsiteY11" fmla="*/ 74314 h 122701"/>
                  <a:gd name="connsiteX12" fmla="*/ 29908 w 89058"/>
                  <a:gd name="connsiteY12" fmla="*/ 74505 h 122701"/>
                  <a:gd name="connsiteX13" fmla="*/ 26765 w 89058"/>
                  <a:gd name="connsiteY13" fmla="*/ 23355 h 122701"/>
                  <a:gd name="connsiteX14" fmla="*/ 28575 w 89058"/>
                  <a:gd name="connsiteY14" fmla="*/ 52311 h 122701"/>
                  <a:gd name="connsiteX15" fmla="*/ 44387 w 89058"/>
                  <a:gd name="connsiteY15" fmla="*/ 51359 h 122701"/>
                  <a:gd name="connsiteX16" fmla="*/ 53340 w 89058"/>
                  <a:gd name="connsiteY16" fmla="*/ 46882 h 122701"/>
                  <a:gd name="connsiteX17" fmla="*/ 56102 w 89058"/>
                  <a:gd name="connsiteY17" fmla="*/ 36309 h 122701"/>
                  <a:gd name="connsiteX18" fmla="*/ 52007 w 89058"/>
                  <a:gd name="connsiteY18" fmla="*/ 26022 h 122701"/>
                  <a:gd name="connsiteX19" fmla="*/ 42672 w 89058"/>
                  <a:gd name="connsiteY19" fmla="*/ 22498 h 122701"/>
                  <a:gd name="connsiteX20" fmla="*/ 26860 w 89058"/>
                  <a:gd name="connsiteY20" fmla="*/ 23451 h 12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058" h="122701">
                    <a:moveTo>
                      <a:pt x="29908" y="74505"/>
                    </a:moveTo>
                    <a:lnTo>
                      <a:pt x="32766" y="121177"/>
                    </a:lnTo>
                    <a:lnTo>
                      <a:pt x="7334" y="122701"/>
                    </a:lnTo>
                    <a:lnTo>
                      <a:pt x="0" y="2591"/>
                    </a:lnTo>
                    <a:lnTo>
                      <a:pt x="41243" y="114"/>
                    </a:lnTo>
                    <a:cubicBezTo>
                      <a:pt x="53340" y="-648"/>
                      <a:pt x="62960" y="2400"/>
                      <a:pt x="70199" y="9163"/>
                    </a:cubicBezTo>
                    <a:cubicBezTo>
                      <a:pt x="77438" y="15926"/>
                      <a:pt x="81343" y="24403"/>
                      <a:pt x="81915" y="34595"/>
                    </a:cubicBezTo>
                    <a:cubicBezTo>
                      <a:pt x="82296" y="41548"/>
                      <a:pt x="80962" y="48501"/>
                      <a:pt x="77629" y="55264"/>
                    </a:cubicBezTo>
                    <a:cubicBezTo>
                      <a:pt x="74390" y="62122"/>
                      <a:pt x="68675" y="67170"/>
                      <a:pt x="60484" y="70409"/>
                    </a:cubicBezTo>
                    <a:lnTo>
                      <a:pt x="89059" y="117748"/>
                    </a:lnTo>
                    <a:lnTo>
                      <a:pt x="59245" y="119558"/>
                    </a:lnTo>
                    <a:lnTo>
                      <a:pt x="32861" y="74314"/>
                    </a:lnTo>
                    <a:lnTo>
                      <a:pt x="29908" y="74505"/>
                    </a:lnTo>
                    <a:close/>
                    <a:moveTo>
                      <a:pt x="26765" y="23355"/>
                    </a:moveTo>
                    <a:lnTo>
                      <a:pt x="28575" y="52311"/>
                    </a:lnTo>
                    <a:lnTo>
                      <a:pt x="44387" y="51359"/>
                    </a:lnTo>
                    <a:cubicBezTo>
                      <a:pt x="48292" y="51168"/>
                      <a:pt x="51244" y="49644"/>
                      <a:pt x="53340" y="46882"/>
                    </a:cubicBezTo>
                    <a:cubicBezTo>
                      <a:pt x="55436" y="44120"/>
                      <a:pt x="56293" y="40596"/>
                      <a:pt x="56102" y="36309"/>
                    </a:cubicBezTo>
                    <a:cubicBezTo>
                      <a:pt x="55912" y="32023"/>
                      <a:pt x="54483" y="28594"/>
                      <a:pt x="52007" y="26022"/>
                    </a:cubicBezTo>
                    <a:cubicBezTo>
                      <a:pt x="49530" y="23451"/>
                      <a:pt x="46482" y="22212"/>
                      <a:pt x="42672" y="22498"/>
                    </a:cubicBezTo>
                    <a:lnTo>
                      <a:pt x="26860" y="23451"/>
                    </a:lnTo>
                    <a:close/>
                  </a:path>
                </a:pathLst>
              </a:custGeom>
              <a:solidFill>
                <a:srgbClr val="00ADBA"/>
              </a:solidFill>
              <a:ln w="9525" cap="flat">
                <a:noFill/>
                <a:prstDash val="solid"/>
                <a:miter/>
              </a:ln>
            </p:spPr>
            <p:txBody>
              <a:bodyPr rtlCol="0" anchor="ctr"/>
              <a:lstStyle/>
              <a:p>
                <a:endParaRPr lang="fr-FR" sz="2400"/>
              </a:p>
            </p:txBody>
          </p:sp>
          <p:sp>
            <p:nvSpPr>
              <p:cNvPr id="20" name="Forme libre : forme 19">
                <a:extLst>
                  <a:ext uri="{FF2B5EF4-FFF2-40B4-BE49-F238E27FC236}">
                    <a16:creationId xmlns:a16="http://schemas.microsoft.com/office/drawing/2014/main" id="{F8AC5383-88FF-15E3-6B45-D5F5F989E6FC}"/>
                  </a:ext>
                </a:extLst>
              </p:cNvPr>
              <p:cNvSpPr/>
              <p:nvPr/>
            </p:nvSpPr>
            <p:spPr>
              <a:xfrm>
                <a:off x="4333041" y="2346674"/>
                <a:ext cx="84129" cy="144397"/>
              </a:xfrm>
              <a:custGeom>
                <a:avLst/>
                <a:gdLst>
                  <a:gd name="connsiteX0" fmla="*/ 44553 w 84129"/>
                  <a:gd name="connsiteY0" fmla="*/ 144304 h 144397"/>
                  <a:gd name="connsiteX1" fmla="*/ 13978 w 84129"/>
                  <a:gd name="connsiteY1" fmla="*/ 132683 h 144397"/>
                  <a:gd name="connsiteX2" fmla="*/ 166 w 84129"/>
                  <a:gd name="connsiteY2" fmla="*/ 97727 h 144397"/>
                  <a:gd name="connsiteX3" fmla="*/ 9501 w 84129"/>
                  <a:gd name="connsiteY3" fmla="*/ 61627 h 144397"/>
                  <a:gd name="connsiteX4" fmla="*/ 38552 w 84129"/>
                  <a:gd name="connsiteY4" fmla="*/ 46673 h 144397"/>
                  <a:gd name="connsiteX5" fmla="*/ 69699 w 84129"/>
                  <a:gd name="connsiteY5" fmla="*/ 57817 h 144397"/>
                  <a:gd name="connsiteX6" fmla="*/ 83986 w 84129"/>
                  <a:gd name="connsiteY6" fmla="*/ 93155 h 144397"/>
                  <a:gd name="connsiteX7" fmla="*/ 83986 w 84129"/>
                  <a:gd name="connsiteY7" fmla="*/ 102394 h 144397"/>
                  <a:gd name="connsiteX8" fmla="*/ 26836 w 84129"/>
                  <a:gd name="connsiteY8" fmla="*/ 105918 h 144397"/>
                  <a:gd name="connsiteX9" fmla="*/ 32361 w 84129"/>
                  <a:gd name="connsiteY9" fmla="*/ 116015 h 144397"/>
                  <a:gd name="connsiteX10" fmla="*/ 41600 w 84129"/>
                  <a:gd name="connsiteY10" fmla="*/ 119444 h 144397"/>
                  <a:gd name="connsiteX11" fmla="*/ 48744 w 84129"/>
                  <a:gd name="connsiteY11" fmla="*/ 117920 h 144397"/>
                  <a:gd name="connsiteX12" fmla="*/ 52078 w 84129"/>
                  <a:gd name="connsiteY12" fmla="*/ 115443 h 144397"/>
                  <a:gd name="connsiteX13" fmla="*/ 54745 w 84129"/>
                  <a:gd name="connsiteY13" fmla="*/ 111538 h 144397"/>
                  <a:gd name="connsiteX14" fmla="*/ 82272 w 84129"/>
                  <a:gd name="connsiteY14" fmla="*/ 109823 h 144397"/>
                  <a:gd name="connsiteX15" fmla="*/ 69413 w 84129"/>
                  <a:gd name="connsiteY15" fmla="*/ 133922 h 144397"/>
                  <a:gd name="connsiteX16" fmla="*/ 44458 w 84129"/>
                  <a:gd name="connsiteY16" fmla="*/ 144304 h 144397"/>
                  <a:gd name="connsiteX17" fmla="*/ 53697 w 84129"/>
                  <a:gd name="connsiteY17" fmla="*/ 0 h 144397"/>
                  <a:gd name="connsiteX18" fmla="*/ 55126 w 84129"/>
                  <a:gd name="connsiteY18" fmla="*/ 22765 h 144397"/>
                  <a:gd name="connsiteX19" fmla="*/ 20264 w 84129"/>
                  <a:gd name="connsiteY19" fmla="*/ 42196 h 144397"/>
                  <a:gd name="connsiteX20" fmla="*/ 19026 w 84129"/>
                  <a:gd name="connsiteY20" fmla="*/ 22003 h 144397"/>
                  <a:gd name="connsiteX21" fmla="*/ 53697 w 84129"/>
                  <a:gd name="connsiteY21" fmla="*/ 0 h 144397"/>
                  <a:gd name="connsiteX22" fmla="*/ 51316 w 84129"/>
                  <a:gd name="connsiteY22" fmla="*/ 75152 h 144397"/>
                  <a:gd name="connsiteX23" fmla="*/ 40457 w 84129"/>
                  <a:gd name="connsiteY23" fmla="*/ 71628 h 144397"/>
                  <a:gd name="connsiteX24" fmla="*/ 30456 w 84129"/>
                  <a:gd name="connsiteY24" fmla="*/ 76486 h 144397"/>
                  <a:gd name="connsiteX25" fmla="*/ 25884 w 84129"/>
                  <a:gd name="connsiteY25" fmla="*/ 87630 h 144397"/>
                  <a:gd name="connsiteX26" fmla="*/ 57031 w 84129"/>
                  <a:gd name="connsiteY26" fmla="*/ 85725 h 144397"/>
                  <a:gd name="connsiteX27" fmla="*/ 51316 w 84129"/>
                  <a:gd name="connsiteY27" fmla="*/ 75152 h 14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129" h="144397">
                    <a:moveTo>
                      <a:pt x="44553" y="144304"/>
                    </a:moveTo>
                    <a:cubicBezTo>
                      <a:pt x="32456" y="145066"/>
                      <a:pt x="22264" y="141161"/>
                      <a:pt x="13978" y="132683"/>
                    </a:cubicBezTo>
                    <a:cubicBezTo>
                      <a:pt x="5691" y="124206"/>
                      <a:pt x="1119" y="112586"/>
                      <a:pt x="166" y="97727"/>
                    </a:cubicBezTo>
                    <a:cubicBezTo>
                      <a:pt x="-786" y="82868"/>
                      <a:pt x="2357" y="70866"/>
                      <a:pt x="9501" y="61627"/>
                    </a:cubicBezTo>
                    <a:cubicBezTo>
                      <a:pt x="16645" y="52388"/>
                      <a:pt x="26360" y="47339"/>
                      <a:pt x="38552" y="46673"/>
                    </a:cubicBezTo>
                    <a:cubicBezTo>
                      <a:pt x="50744" y="46006"/>
                      <a:pt x="61126" y="49625"/>
                      <a:pt x="69699" y="57817"/>
                    </a:cubicBezTo>
                    <a:cubicBezTo>
                      <a:pt x="78271" y="66008"/>
                      <a:pt x="83034" y="77819"/>
                      <a:pt x="83986" y="93155"/>
                    </a:cubicBezTo>
                    <a:cubicBezTo>
                      <a:pt x="84177" y="96488"/>
                      <a:pt x="84177" y="99536"/>
                      <a:pt x="83986" y="102394"/>
                    </a:cubicBezTo>
                    <a:lnTo>
                      <a:pt x="26836" y="105918"/>
                    </a:lnTo>
                    <a:cubicBezTo>
                      <a:pt x="27598" y="110109"/>
                      <a:pt x="29408" y="113443"/>
                      <a:pt x="32361" y="116015"/>
                    </a:cubicBezTo>
                    <a:cubicBezTo>
                      <a:pt x="35314" y="118491"/>
                      <a:pt x="38362" y="119634"/>
                      <a:pt x="41600" y="119444"/>
                    </a:cubicBezTo>
                    <a:cubicBezTo>
                      <a:pt x="44839" y="119253"/>
                      <a:pt x="47220" y="118682"/>
                      <a:pt x="48744" y="117920"/>
                    </a:cubicBezTo>
                    <a:cubicBezTo>
                      <a:pt x="50268" y="117062"/>
                      <a:pt x="51411" y="116300"/>
                      <a:pt x="52078" y="115443"/>
                    </a:cubicBezTo>
                    <a:cubicBezTo>
                      <a:pt x="52744" y="114681"/>
                      <a:pt x="53697" y="113348"/>
                      <a:pt x="54745" y="111538"/>
                    </a:cubicBezTo>
                    <a:lnTo>
                      <a:pt x="82272" y="109823"/>
                    </a:lnTo>
                    <a:cubicBezTo>
                      <a:pt x="80462" y="119539"/>
                      <a:pt x="76176" y="127540"/>
                      <a:pt x="69413" y="133922"/>
                    </a:cubicBezTo>
                    <a:cubicBezTo>
                      <a:pt x="62650" y="140208"/>
                      <a:pt x="54364" y="143732"/>
                      <a:pt x="44458" y="144304"/>
                    </a:cubicBezTo>
                    <a:close/>
                    <a:moveTo>
                      <a:pt x="53697" y="0"/>
                    </a:moveTo>
                    <a:lnTo>
                      <a:pt x="55126" y="22765"/>
                    </a:lnTo>
                    <a:lnTo>
                      <a:pt x="20264" y="42196"/>
                    </a:lnTo>
                    <a:lnTo>
                      <a:pt x="19026" y="22003"/>
                    </a:lnTo>
                    <a:lnTo>
                      <a:pt x="53697" y="0"/>
                    </a:lnTo>
                    <a:close/>
                    <a:moveTo>
                      <a:pt x="51316" y="75152"/>
                    </a:moveTo>
                    <a:cubicBezTo>
                      <a:pt x="48172" y="72581"/>
                      <a:pt x="44553" y="71342"/>
                      <a:pt x="40457" y="71628"/>
                    </a:cubicBezTo>
                    <a:cubicBezTo>
                      <a:pt x="36361" y="71914"/>
                      <a:pt x="33028" y="73438"/>
                      <a:pt x="30456" y="76486"/>
                    </a:cubicBezTo>
                    <a:cubicBezTo>
                      <a:pt x="27884" y="79439"/>
                      <a:pt x="26360" y="83153"/>
                      <a:pt x="25884" y="87630"/>
                    </a:cubicBezTo>
                    <a:lnTo>
                      <a:pt x="57031" y="85725"/>
                    </a:lnTo>
                    <a:cubicBezTo>
                      <a:pt x="56364" y="81344"/>
                      <a:pt x="54459" y="77819"/>
                      <a:pt x="51316" y="75152"/>
                    </a:cubicBezTo>
                    <a:close/>
                  </a:path>
                </a:pathLst>
              </a:custGeom>
              <a:solidFill>
                <a:srgbClr val="00ADBA"/>
              </a:solidFill>
              <a:ln w="9525" cap="flat">
                <a:noFill/>
                <a:prstDash val="solid"/>
                <a:miter/>
              </a:ln>
            </p:spPr>
            <p:txBody>
              <a:bodyPr rtlCol="0" anchor="ctr"/>
              <a:lstStyle/>
              <a:p>
                <a:endParaRPr lang="fr-FR" sz="2400"/>
              </a:p>
            </p:txBody>
          </p:sp>
          <p:sp>
            <p:nvSpPr>
              <p:cNvPr id="21" name="Forme libre : forme 20">
                <a:extLst>
                  <a:ext uri="{FF2B5EF4-FFF2-40B4-BE49-F238E27FC236}">
                    <a16:creationId xmlns:a16="http://schemas.microsoft.com/office/drawing/2014/main" id="{AC2CDB93-D877-FBE1-37A6-D1BE89B5483A}"/>
                  </a:ext>
                </a:extLst>
              </p:cNvPr>
              <p:cNvSpPr/>
              <p:nvPr/>
            </p:nvSpPr>
            <p:spPr>
              <a:xfrm>
                <a:off x="4426498" y="2387709"/>
                <a:ext cx="73751" cy="97836"/>
              </a:xfrm>
              <a:custGeom>
                <a:avLst/>
                <a:gdLst>
                  <a:gd name="connsiteX0" fmla="*/ 54 w 73751"/>
                  <a:gd name="connsiteY0" fmla="*/ 32022 h 97836"/>
                  <a:gd name="connsiteX1" fmla="*/ 8150 w 73751"/>
                  <a:gd name="connsiteY1" fmla="*/ 10210 h 97836"/>
                  <a:gd name="connsiteX2" fmla="*/ 33011 w 73751"/>
                  <a:gd name="connsiteY2" fmla="*/ 113 h 97836"/>
                  <a:gd name="connsiteX3" fmla="*/ 59395 w 73751"/>
                  <a:gd name="connsiteY3" fmla="*/ 6876 h 97836"/>
                  <a:gd name="connsiteX4" fmla="*/ 71206 w 73751"/>
                  <a:gd name="connsiteY4" fmla="*/ 29164 h 97836"/>
                  <a:gd name="connsiteX5" fmla="*/ 45107 w 73751"/>
                  <a:gd name="connsiteY5" fmla="*/ 30784 h 97836"/>
                  <a:gd name="connsiteX6" fmla="*/ 41678 w 73751"/>
                  <a:gd name="connsiteY6" fmla="*/ 24211 h 97836"/>
                  <a:gd name="connsiteX7" fmla="*/ 33963 w 73751"/>
                  <a:gd name="connsiteY7" fmla="*/ 22878 h 97836"/>
                  <a:gd name="connsiteX8" fmla="*/ 24438 w 73751"/>
                  <a:gd name="connsiteY8" fmla="*/ 30498 h 97836"/>
                  <a:gd name="connsiteX9" fmla="*/ 37202 w 73751"/>
                  <a:gd name="connsiteY9" fmla="*/ 38499 h 97836"/>
                  <a:gd name="connsiteX10" fmla="*/ 60157 w 73751"/>
                  <a:gd name="connsiteY10" fmla="*/ 44500 h 97836"/>
                  <a:gd name="connsiteX11" fmla="*/ 69396 w 73751"/>
                  <a:gd name="connsiteY11" fmla="*/ 51929 h 97836"/>
                  <a:gd name="connsiteX12" fmla="*/ 73682 w 73751"/>
                  <a:gd name="connsiteY12" fmla="*/ 65359 h 97836"/>
                  <a:gd name="connsiteX13" fmla="*/ 65015 w 73751"/>
                  <a:gd name="connsiteY13" fmla="*/ 87743 h 97836"/>
                  <a:gd name="connsiteX14" fmla="*/ 40345 w 73751"/>
                  <a:gd name="connsiteY14" fmla="*/ 97744 h 97836"/>
                  <a:gd name="connsiteX15" fmla="*/ 14532 w 73751"/>
                  <a:gd name="connsiteY15" fmla="*/ 91363 h 97836"/>
                  <a:gd name="connsiteX16" fmla="*/ 2054 w 73751"/>
                  <a:gd name="connsiteY16" fmla="*/ 68503 h 97836"/>
                  <a:gd name="connsiteX17" fmla="*/ 28153 w 73751"/>
                  <a:gd name="connsiteY17" fmla="*/ 66883 h 97836"/>
                  <a:gd name="connsiteX18" fmla="*/ 39392 w 73751"/>
                  <a:gd name="connsiteY18" fmla="*/ 74980 h 97836"/>
                  <a:gd name="connsiteX19" fmla="*/ 46631 w 73751"/>
                  <a:gd name="connsiteY19" fmla="*/ 72122 h 97836"/>
                  <a:gd name="connsiteX20" fmla="*/ 49203 w 73751"/>
                  <a:gd name="connsiteY20" fmla="*/ 65740 h 97836"/>
                  <a:gd name="connsiteX21" fmla="*/ 43964 w 73751"/>
                  <a:gd name="connsiteY21" fmla="*/ 60025 h 97836"/>
                  <a:gd name="connsiteX22" fmla="*/ 32058 w 73751"/>
                  <a:gd name="connsiteY22" fmla="*/ 56977 h 97836"/>
                  <a:gd name="connsiteX23" fmla="*/ 18056 w 73751"/>
                  <a:gd name="connsiteY23" fmla="*/ 53929 h 97836"/>
                  <a:gd name="connsiteX24" fmla="*/ 5769 w 73751"/>
                  <a:gd name="connsiteY24" fmla="*/ 46595 h 97836"/>
                  <a:gd name="connsiteX25" fmla="*/ 54 w 73751"/>
                  <a:gd name="connsiteY25" fmla="*/ 31927 h 9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751" h="97836">
                    <a:moveTo>
                      <a:pt x="54" y="32022"/>
                    </a:moveTo>
                    <a:cubicBezTo>
                      <a:pt x="-422" y="23545"/>
                      <a:pt x="2245" y="16306"/>
                      <a:pt x="8150" y="10210"/>
                    </a:cubicBezTo>
                    <a:cubicBezTo>
                      <a:pt x="14056" y="4114"/>
                      <a:pt x="22343" y="780"/>
                      <a:pt x="33011" y="113"/>
                    </a:cubicBezTo>
                    <a:cubicBezTo>
                      <a:pt x="43679" y="-554"/>
                      <a:pt x="52442" y="1732"/>
                      <a:pt x="59395" y="6876"/>
                    </a:cubicBezTo>
                    <a:cubicBezTo>
                      <a:pt x="66253" y="12019"/>
                      <a:pt x="70253" y="19544"/>
                      <a:pt x="71206" y="29164"/>
                    </a:cubicBezTo>
                    <a:lnTo>
                      <a:pt x="45107" y="30784"/>
                    </a:lnTo>
                    <a:cubicBezTo>
                      <a:pt x="44631" y="27450"/>
                      <a:pt x="43488" y="25259"/>
                      <a:pt x="41678" y="24211"/>
                    </a:cubicBezTo>
                    <a:cubicBezTo>
                      <a:pt x="39964" y="23164"/>
                      <a:pt x="37392" y="22687"/>
                      <a:pt x="33963" y="22878"/>
                    </a:cubicBezTo>
                    <a:cubicBezTo>
                      <a:pt x="27296" y="23259"/>
                      <a:pt x="24152" y="25831"/>
                      <a:pt x="24438" y="30498"/>
                    </a:cubicBezTo>
                    <a:cubicBezTo>
                      <a:pt x="24724" y="34689"/>
                      <a:pt x="28915" y="37356"/>
                      <a:pt x="37202" y="38499"/>
                    </a:cubicBezTo>
                    <a:cubicBezTo>
                      <a:pt x="45488" y="39642"/>
                      <a:pt x="53204" y="41547"/>
                      <a:pt x="60157" y="44500"/>
                    </a:cubicBezTo>
                    <a:cubicBezTo>
                      <a:pt x="63681" y="45928"/>
                      <a:pt x="66824" y="48405"/>
                      <a:pt x="69396" y="51929"/>
                    </a:cubicBezTo>
                    <a:cubicBezTo>
                      <a:pt x="71968" y="55453"/>
                      <a:pt x="73397" y="59930"/>
                      <a:pt x="73682" y="65359"/>
                    </a:cubicBezTo>
                    <a:cubicBezTo>
                      <a:pt x="74254" y="74218"/>
                      <a:pt x="71301" y="81742"/>
                      <a:pt x="65015" y="87743"/>
                    </a:cubicBezTo>
                    <a:cubicBezTo>
                      <a:pt x="58728" y="93839"/>
                      <a:pt x="50537" y="97173"/>
                      <a:pt x="40345" y="97744"/>
                    </a:cubicBezTo>
                    <a:cubicBezTo>
                      <a:pt x="30153" y="98316"/>
                      <a:pt x="21581" y="96220"/>
                      <a:pt x="14532" y="91363"/>
                    </a:cubicBezTo>
                    <a:cubicBezTo>
                      <a:pt x="7484" y="86505"/>
                      <a:pt x="3293" y="78885"/>
                      <a:pt x="2054" y="68503"/>
                    </a:cubicBezTo>
                    <a:lnTo>
                      <a:pt x="28153" y="66883"/>
                    </a:lnTo>
                    <a:cubicBezTo>
                      <a:pt x="29201" y="72694"/>
                      <a:pt x="32915" y="75361"/>
                      <a:pt x="39392" y="74980"/>
                    </a:cubicBezTo>
                    <a:cubicBezTo>
                      <a:pt x="42345" y="74789"/>
                      <a:pt x="44822" y="73837"/>
                      <a:pt x="46631" y="72122"/>
                    </a:cubicBezTo>
                    <a:cubicBezTo>
                      <a:pt x="48441" y="70408"/>
                      <a:pt x="49298" y="68312"/>
                      <a:pt x="49203" y="65740"/>
                    </a:cubicBezTo>
                    <a:cubicBezTo>
                      <a:pt x="49108" y="63169"/>
                      <a:pt x="47298" y="61359"/>
                      <a:pt x="43964" y="60025"/>
                    </a:cubicBezTo>
                    <a:cubicBezTo>
                      <a:pt x="40631" y="58787"/>
                      <a:pt x="36630" y="57739"/>
                      <a:pt x="32058" y="56977"/>
                    </a:cubicBezTo>
                    <a:cubicBezTo>
                      <a:pt x="27391" y="56215"/>
                      <a:pt x="22724" y="55263"/>
                      <a:pt x="18056" y="53929"/>
                    </a:cubicBezTo>
                    <a:cubicBezTo>
                      <a:pt x="13389" y="52596"/>
                      <a:pt x="9293" y="50215"/>
                      <a:pt x="5769" y="46595"/>
                    </a:cubicBezTo>
                    <a:cubicBezTo>
                      <a:pt x="2340" y="42976"/>
                      <a:pt x="435" y="38118"/>
                      <a:pt x="54" y="31927"/>
                    </a:cubicBezTo>
                    <a:close/>
                  </a:path>
                </a:pathLst>
              </a:custGeom>
              <a:solidFill>
                <a:srgbClr val="00ADBA"/>
              </a:solidFill>
              <a:ln w="9525" cap="flat">
                <a:noFill/>
                <a:prstDash val="solid"/>
                <a:miter/>
              </a:ln>
            </p:spPr>
            <p:txBody>
              <a:bodyPr rtlCol="0" anchor="ctr"/>
              <a:lstStyle/>
              <a:p>
                <a:endParaRPr lang="fr-FR" sz="2400"/>
              </a:p>
            </p:txBody>
          </p:sp>
          <p:sp>
            <p:nvSpPr>
              <p:cNvPr id="22" name="Forme libre : forme 21">
                <a:extLst>
                  <a:ext uri="{FF2B5EF4-FFF2-40B4-BE49-F238E27FC236}">
                    <a16:creationId xmlns:a16="http://schemas.microsoft.com/office/drawing/2014/main" id="{7D1C6142-1CF3-BC21-8AE2-D9B03EFD824D}"/>
                  </a:ext>
                </a:extLst>
              </p:cNvPr>
              <p:cNvSpPr/>
              <p:nvPr/>
            </p:nvSpPr>
            <p:spPr>
              <a:xfrm>
                <a:off x="4509730" y="2382410"/>
                <a:ext cx="84129" cy="97802"/>
              </a:xfrm>
              <a:custGeom>
                <a:avLst/>
                <a:gdLst>
                  <a:gd name="connsiteX0" fmla="*/ 44553 w 84129"/>
                  <a:gd name="connsiteY0" fmla="*/ 97709 h 97802"/>
                  <a:gd name="connsiteX1" fmla="*/ 13978 w 84129"/>
                  <a:gd name="connsiteY1" fmla="*/ 86088 h 97802"/>
                  <a:gd name="connsiteX2" fmla="*/ 166 w 84129"/>
                  <a:gd name="connsiteY2" fmla="*/ 51132 h 97802"/>
                  <a:gd name="connsiteX3" fmla="*/ 9501 w 84129"/>
                  <a:gd name="connsiteY3" fmla="*/ 15032 h 97802"/>
                  <a:gd name="connsiteX4" fmla="*/ 38552 w 84129"/>
                  <a:gd name="connsiteY4" fmla="*/ 78 h 97802"/>
                  <a:gd name="connsiteX5" fmla="*/ 69699 w 84129"/>
                  <a:gd name="connsiteY5" fmla="*/ 11222 h 97802"/>
                  <a:gd name="connsiteX6" fmla="*/ 83986 w 84129"/>
                  <a:gd name="connsiteY6" fmla="*/ 46560 h 97802"/>
                  <a:gd name="connsiteX7" fmla="*/ 83986 w 84129"/>
                  <a:gd name="connsiteY7" fmla="*/ 55799 h 97802"/>
                  <a:gd name="connsiteX8" fmla="*/ 26836 w 84129"/>
                  <a:gd name="connsiteY8" fmla="*/ 59323 h 97802"/>
                  <a:gd name="connsiteX9" fmla="*/ 32361 w 84129"/>
                  <a:gd name="connsiteY9" fmla="*/ 69420 h 97802"/>
                  <a:gd name="connsiteX10" fmla="*/ 41600 w 84129"/>
                  <a:gd name="connsiteY10" fmla="*/ 72849 h 97802"/>
                  <a:gd name="connsiteX11" fmla="*/ 48744 w 84129"/>
                  <a:gd name="connsiteY11" fmla="*/ 71325 h 97802"/>
                  <a:gd name="connsiteX12" fmla="*/ 52078 w 84129"/>
                  <a:gd name="connsiteY12" fmla="*/ 68848 h 97802"/>
                  <a:gd name="connsiteX13" fmla="*/ 54745 w 84129"/>
                  <a:gd name="connsiteY13" fmla="*/ 64943 h 97802"/>
                  <a:gd name="connsiteX14" fmla="*/ 82272 w 84129"/>
                  <a:gd name="connsiteY14" fmla="*/ 63228 h 97802"/>
                  <a:gd name="connsiteX15" fmla="*/ 69413 w 84129"/>
                  <a:gd name="connsiteY15" fmla="*/ 87327 h 97802"/>
                  <a:gd name="connsiteX16" fmla="*/ 44458 w 84129"/>
                  <a:gd name="connsiteY16" fmla="*/ 97709 h 97802"/>
                  <a:gd name="connsiteX17" fmla="*/ 51220 w 84129"/>
                  <a:gd name="connsiteY17" fmla="*/ 28462 h 97802"/>
                  <a:gd name="connsiteX18" fmla="*/ 40362 w 84129"/>
                  <a:gd name="connsiteY18" fmla="*/ 24938 h 97802"/>
                  <a:gd name="connsiteX19" fmla="*/ 30361 w 84129"/>
                  <a:gd name="connsiteY19" fmla="*/ 29796 h 97802"/>
                  <a:gd name="connsiteX20" fmla="*/ 25789 w 84129"/>
                  <a:gd name="connsiteY20" fmla="*/ 40940 h 97802"/>
                  <a:gd name="connsiteX21" fmla="*/ 56935 w 84129"/>
                  <a:gd name="connsiteY21" fmla="*/ 39035 h 97802"/>
                  <a:gd name="connsiteX22" fmla="*/ 51220 w 84129"/>
                  <a:gd name="connsiteY22" fmla="*/ 28462 h 9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129" h="97802">
                    <a:moveTo>
                      <a:pt x="44553" y="97709"/>
                    </a:moveTo>
                    <a:cubicBezTo>
                      <a:pt x="32456" y="98471"/>
                      <a:pt x="22264" y="94566"/>
                      <a:pt x="13978" y="86088"/>
                    </a:cubicBezTo>
                    <a:cubicBezTo>
                      <a:pt x="5691" y="77611"/>
                      <a:pt x="1119" y="65991"/>
                      <a:pt x="166" y="51132"/>
                    </a:cubicBezTo>
                    <a:cubicBezTo>
                      <a:pt x="-786" y="36273"/>
                      <a:pt x="2357" y="24271"/>
                      <a:pt x="9501" y="15032"/>
                    </a:cubicBezTo>
                    <a:cubicBezTo>
                      <a:pt x="16645" y="5793"/>
                      <a:pt x="26360" y="744"/>
                      <a:pt x="38552" y="78"/>
                    </a:cubicBezTo>
                    <a:cubicBezTo>
                      <a:pt x="50744" y="-589"/>
                      <a:pt x="61126" y="3030"/>
                      <a:pt x="69699" y="11222"/>
                    </a:cubicBezTo>
                    <a:cubicBezTo>
                      <a:pt x="78271" y="19413"/>
                      <a:pt x="83034" y="31224"/>
                      <a:pt x="83986" y="46560"/>
                    </a:cubicBezTo>
                    <a:cubicBezTo>
                      <a:pt x="84177" y="49893"/>
                      <a:pt x="84177" y="52941"/>
                      <a:pt x="83986" y="55799"/>
                    </a:cubicBezTo>
                    <a:lnTo>
                      <a:pt x="26836" y="59323"/>
                    </a:lnTo>
                    <a:cubicBezTo>
                      <a:pt x="27598" y="63514"/>
                      <a:pt x="29408" y="66848"/>
                      <a:pt x="32361" y="69420"/>
                    </a:cubicBezTo>
                    <a:cubicBezTo>
                      <a:pt x="35314" y="71896"/>
                      <a:pt x="38362" y="73039"/>
                      <a:pt x="41600" y="72849"/>
                    </a:cubicBezTo>
                    <a:cubicBezTo>
                      <a:pt x="44839" y="72658"/>
                      <a:pt x="47220" y="72087"/>
                      <a:pt x="48744" y="71325"/>
                    </a:cubicBezTo>
                    <a:cubicBezTo>
                      <a:pt x="50268" y="70467"/>
                      <a:pt x="51411" y="69705"/>
                      <a:pt x="52078" y="68848"/>
                    </a:cubicBezTo>
                    <a:cubicBezTo>
                      <a:pt x="52744" y="68086"/>
                      <a:pt x="53697" y="66753"/>
                      <a:pt x="54745" y="64943"/>
                    </a:cubicBezTo>
                    <a:lnTo>
                      <a:pt x="82272" y="63228"/>
                    </a:lnTo>
                    <a:cubicBezTo>
                      <a:pt x="80462" y="72944"/>
                      <a:pt x="76176" y="80945"/>
                      <a:pt x="69413" y="87327"/>
                    </a:cubicBezTo>
                    <a:cubicBezTo>
                      <a:pt x="62650" y="93613"/>
                      <a:pt x="54364" y="97137"/>
                      <a:pt x="44458" y="97709"/>
                    </a:cubicBezTo>
                    <a:close/>
                    <a:moveTo>
                      <a:pt x="51220" y="28462"/>
                    </a:moveTo>
                    <a:cubicBezTo>
                      <a:pt x="48077" y="25890"/>
                      <a:pt x="44458" y="24652"/>
                      <a:pt x="40362" y="24938"/>
                    </a:cubicBezTo>
                    <a:cubicBezTo>
                      <a:pt x="36266" y="25224"/>
                      <a:pt x="32932" y="26748"/>
                      <a:pt x="30361" y="29796"/>
                    </a:cubicBezTo>
                    <a:cubicBezTo>
                      <a:pt x="27789" y="32748"/>
                      <a:pt x="26265" y="36463"/>
                      <a:pt x="25789" y="40940"/>
                    </a:cubicBezTo>
                    <a:lnTo>
                      <a:pt x="56935" y="39035"/>
                    </a:lnTo>
                    <a:cubicBezTo>
                      <a:pt x="56269" y="34653"/>
                      <a:pt x="54364" y="31129"/>
                      <a:pt x="51220" y="28462"/>
                    </a:cubicBezTo>
                    <a:close/>
                  </a:path>
                </a:pathLst>
              </a:custGeom>
              <a:solidFill>
                <a:srgbClr val="00ADBA"/>
              </a:solidFill>
              <a:ln w="9525" cap="flat">
                <a:noFill/>
                <a:prstDash val="solid"/>
                <a:miter/>
              </a:ln>
            </p:spPr>
            <p:txBody>
              <a:bodyPr rtlCol="0" anchor="ctr"/>
              <a:lstStyle/>
              <a:p>
                <a:endParaRPr lang="fr-FR" sz="2400"/>
              </a:p>
            </p:txBody>
          </p:sp>
          <p:sp>
            <p:nvSpPr>
              <p:cNvPr id="23" name="Forme libre : forme 22">
                <a:extLst>
                  <a:ext uri="{FF2B5EF4-FFF2-40B4-BE49-F238E27FC236}">
                    <a16:creationId xmlns:a16="http://schemas.microsoft.com/office/drawing/2014/main" id="{B844044E-D38A-600C-A328-2AB5C76FB26C}"/>
                  </a:ext>
                </a:extLst>
              </p:cNvPr>
              <p:cNvSpPr/>
              <p:nvPr/>
            </p:nvSpPr>
            <p:spPr>
              <a:xfrm>
                <a:off x="4603858" y="2374963"/>
                <a:ext cx="90632" cy="99796"/>
              </a:xfrm>
              <a:custGeom>
                <a:avLst/>
                <a:gdLst>
                  <a:gd name="connsiteX0" fmla="*/ 13289 w 90632"/>
                  <a:gd name="connsiteY0" fmla="*/ 87630 h 99796"/>
                  <a:gd name="connsiteX1" fmla="*/ 145 w 90632"/>
                  <a:gd name="connsiteY1" fmla="*/ 53245 h 99796"/>
                  <a:gd name="connsiteX2" fmla="*/ 9003 w 90632"/>
                  <a:gd name="connsiteY2" fmla="*/ 17431 h 99796"/>
                  <a:gd name="connsiteX3" fmla="*/ 35006 w 90632"/>
                  <a:gd name="connsiteY3" fmla="*/ 2000 h 99796"/>
                  <a:gd name="connsiteX4" fmla="*/ 60152 w 90632"/>
                  <a:gd name="connsiteY4" fmla="*/ 14002 h 99796"/>
                  <a:gd name="connsiteX5" fmla="*/ 59390 w 90632"/>
                  <a:gd name="connsiteY5" fmla="*/ 1524 h 99796"/>
                  <a:gd name="connsiteX6" fmla="*/ 84822 w 90632"/>
                  <a:gd name="connsiteY6" fmla="*/ 0 h 99796"/>
                  <a:gd name="connsiteX7" fmla="*/ 90632 w 90632"/>
                  <a:gd name="connsiteY7" fmla="*/ 95536 h 99796"/>
                  <a:gd name="connsiteX8" fmla="*/ 65200 w 90632"/>
                  <a:gd name="connsiteY8" fmla="*/ 97060 h 99796"/>
                  <a:gd name="connsiteX9" fmla="*/ 64343 w 90632"/>
                  <a:gd name="connsiteY9" fmla="*/ 83153 h 99796"/>
                  <a:gd name="connsiteX10" fmla="*/ 40531 w 90632"/>
                  <a:gd name="connsiteY10" fmla="*/ 99727 h 99796"/>
                  <a:gd name="connsiteX11" fmla="*/ 13194 w 90632"/>
                  <a:gd name="connsiteY11" fmla="*/ 87630 h 99796"/>
                  <a:gd name="connsiteX12" fmla="*/ 57866 w 90632"/>
                  <a:gd name="connsiteY12" fmla="*/ 67056 h 99796"/>
                  <a:gd name="connsiteX13" fmla="*/ 62343 w 90632"/>
                  <a:gd name="connsiteY13" fmla="*/ 49244 h 99796"/>
                  <a:gd name="connsiteX14" fmla="*/ 55771 w 90632"/>
                  <a:gd name="connsiteY14" fmla="*/ 32195 h 99796"/>
                  <a:gd name="connsiteX15" fmla="*/ 42721 w 90632"/>
                  <a:gd name="connsiteY15" fmla="*/ 26860 h 99796"/>
                  <a:gd name="connsiteX16" fmla="*/ 30434 w 90632"/>
                  <a:gd name="connsiteY16" fmla="*/ 33814 h 99796"/>
                  <a:gd name="connsiteX17" fmla="*/ 25957 w 90632"/>
                  <a:gd name="connsiteY17" fmla="*/ 51625 h 99796"/>
                  <a:gd name="connsiteX18" fmla="*/ 32530 w 90632"/>
                  <a:gd name="connsiteY18" fmla="*/ 68675 h 99796"/>
                  <a:gd name="connsiteX19" fmla="*/ 45579 w 90632"/>
                  <a:gd name="connsiteY19" fmla="*/ 74009 h 99796"/>
                  <a:gd name="connsiteX20" fmla="*/ 57866 w 90632"/>
                  <a:gd name="connsiteY20" fmla="*/ 67056 h 9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632" h="99796">
                    <a:moveTo>
                      <a:pt x="13289" y="87630"/>
                    </a:moveTo>
                    <a:cubicBezTo>
                      <a:pt x="5383" y="78962"/>
                      <a:pt x="1002" y="67437"/>
                      <a:pt x="145" y="53245"/>
                    </a:cubicBezTo>
                    <a:cubicBezTo>
                      <a:pt x="-713" y="39052"/>
                      <a:pt x="2240" y="27051"/>
                      <a:pt x="9003" y="17431"/>
                    </a:cubicBezTo>
                    <a:cubicBezTo>
                      <a:pt x="15766" y="7810"/>
                      <a:pt x="24433" y="2667"/>
                      <a:pt x="35006" y="2000"/>
                    </a:cubicBezTo>
                    <a:cubicBezTo>
                      <a:pt x="45579" y="1333"/>
                      <a:pt x="53961" y="5334"/>
                      <a:pt x="60152" y="14002"/>
                    </a:cubicBezTo>
                    <a:lnTo>
                      <a:pt x="59390" y="1524"/>
                    </a:lnTo>
                    <a:lnTo>
                      <a:pt x="84822" y="0"/>
                    </a:lnTo>
                    <a:lnTo>
                      <a:pt x="90632" y="95536"/>
                    </a:lnTo>
                    <a:lnTo>
                      <a:pt x="65200" y="97060"/>
                    </a:lnTo>
                    <a:lnTo>
                      <a:pt x="64343" y="83153"/>
                    </a:lnTo>
                    <a:cubicBezTo>
                      <a:pt x="58819" y="93536"/>
                      <a:pt x="50913" y="99060"/>
                      <a:pt x="40531" y="99727"/>
                    </a:cubicBezTo>
                    <a:cubicBezTo>
                      <a:pt x="30148" y="100394"/>
                      <a:pt x="21100" y="96298"/>
                      <a:pt x="13194" y="87630"/>
                    </a:cubicBezTo>
                    <a:close/>
                    <a:moveTo>
                      <a:pt x="57866" y="67056"/>
                    </a:moveTo>
                    <a:cubicBezTo>
                      <a:pt x="61295" y="62770"/>
                      <a:pt x="62724" y="56769"/>
                      <a:pt x="62343" y="49244"/>
                    </a:cubicBezTo>
                    <a:cubicBezTo>
                      <a:pt x="61962" y="41720"/>
                      <a:pt x="59676" y="36004"/>
                      <a:pt x="55771" y="32195"/>
                    </a:cubicBezTo>
                    <a:cubicBezTo>
                      <a:pt x="51865" y="28384"/>
                      <a:pt x="47484" y="26575"/>
                      <a:pt x="42721" y="26860"/>
                    </a:cubicBezTo>
                    <a:cubicBezTo>
                      <a:pt x="37959" y="27146"/>
                      <a:pt x="33863" y="29432"/>
                      <a:pt x="30434" y="33814"/>
                    </a:cubicBezTo>
                    <a:cubicBezTo>
                      <a:pt x="27005" y="38100"/>
                      <a:pt x="25481" y="44101"/>
                      <a:pt x="25957" y="51625"/>
                    </a:cubicBezTo>
                    <a:cubicBezTo>
                      <a:pt x="26434" y="59150"/>
                      <a:pt x="28624" y="64865"/>
                      <a:pt x="32530" y="68675"/>
                    </a:cubicBezTo>
                    <a:cubicBezTo>
                      <a:pt x="36435" y="72485"/>
                      <a:pt x="40816" y="74295"/>
                      <a:pt x="45579" y="74009"/>
                    </a:cubicBezTo>
                    <a:cubicBezTo>
                      <a:pt x="50341" y="73724"/>
                      <a:pt x="54437" y="71438"/>
                      <a:pt x="57866" y="67056"/>
                    </a:cubicBezTo>
                    <a:close/>
                  </a:path>
                </a:pathLst>
              </a:custGeom>
              <a:solidFill>
                <a:srgbClr val="00ADBA"/>
              </a:solidFill>
              <a:ln w="9525" cap="flat">
                <a:noFill/>
                <a:prstDash val="solid"/>
                <a:miter/>
              </a:ln>
            </p:spPr>
            <p:txBody>
              <a:bodyPr rtlCol="0" anchor="ctr"/>
              <a:lstStyle/>
              <a:p>
                <a:endParaRPr lang="fr-FR" sz="2400"/>
              </a:p>
            </p:txBody>
          </p:sp>
          <p:sp>
            <p:nvSpPr>
              <p:cNvPr id="24" name="Forme libre : forme 23">
                <a:extLst>
                  <a:ext uri="{FF2B5EF4-FFF2-40B4-BE49-F238E27FC236}">
                    <a16:creationId xmlns:a16="http://schemas.microsoft.com/office/drawing/2014/main" id="{1997DAA9-0F53-9E5C-5794-781158776710}"/>
                  </a:ext>
                </a:extLst>
              </p:cNvPr>
              <p:cNvSpPr/>
              <p:nvPr/>
            </p:nvSpPr>
            <p:spPr>
              <a:xfrm>
                <a:off x="4710397" y="2368486"/>
                <a:ext cx="88391" cy="99697"/>
              </a:xfrm>
              <a:custGeom>
                <a:avLst/>
                <a:gdLst>
                  <a:gd name="connsiteX0" fmla="*/ 57150 w 88391"/>
                  <a:gd name="connsiteY0" fmla="*/ 1524 h 99697"/>
                  <a:gd name="connsiteX1" fmla="*/ 82582 w 88391"/>
                  <a:gd name="connsiteY1" fmla="*/ 0 h 99697"/>
                  <a:gd name="connsiteX2" fmla="*/ 88392 w 88391"/>
                  <a:gd name="connsiteY2" fmla="*/ 95536 h 99697"/>
                  <a:gd name="connsiteX3" fmla="*/ 62960 w 88391"/>
                  <a:gd name="connsiteY3" fmla="*/ 97060 h 99697"/>
                  <a:gd name="connsiteX4" fmla="*/ 62103 w 88391"/>
                  <a:gd name="connsiteY4" fmla="*/ 83058 h 99697"/>
                  <a:gd name="connsiteX5" fmla="*/ 37910 w 88391"/>
                  <a:gd name="connsiteY5" fmla="*/ 99631 h 99697"/>
                  <a:gd name="connsiteX6" fmla="*/ 14097 w 88391"/>
                  <a:gd name="connsiteY6" fmla="*/ 90106 h 99697"/>
                  <a:gd name="connsiteX7" fmla="*/ 3429 w 88391"/>
                  <a:gd name="connsiteY7" fmla="*/ 60865 h 99697"/>
                  <a:gd name="connsiteX8" fmla="*/ 0 w 88391"/>
                  <a:gd name="connsiteY8" fmla="*/ 5048 h 99697"/>
                  <a:gd name="connsiteX9" fmla="*/ 25337 w 88391"/>
                  <a:gd name="connsiteY9" fmla="*/ 3524 h 99697"/>
                  <a:gd name="connsiteX10" fmla="*/ 28480 w 88391"/>
                  <a:gd name="connsiteY10" fmla="*/ 55340 h 99697"/>
                  <a:gd name="connsiteX11" fmla="*/ 33623 w 88391"/>
                  <a:gd name="connsiteY11" fmla="*/ 69342 h 99697"/>
                  <a:gd name="connsiteX12" fmla="*/ 45625 w 88391"/>
                  <a:gd name="connsiteY12" fmla="*/ 73628 h 99697"/>
                  <a:gd name="connsiteX13" fmla="*/ 56960 w 88391"/>
                  <a:gd name="connsiteY13" fmla="*/ 67913 h 99697"/>
                  <a:gd name="connsiteX14" fmla="*/ 60293 w 88391"/>
                  <a:gd name="connsiteY14" fmla="*/ 53340 h 99697"/>
                  <a:gd name="connsiteX15" fmla="*/ 57150 w 88391"/>
                  <a:gd name="connsiteY15" fmla="*/ 1524 h 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1" h="99697">
                    <a:moveTo>
                      <a:pt x="57150" y="1524"/>
                    </a:moveTo>
                    <a:lnTo>
                      <a:pt x="82582" y="0"/>
                    </a:lnTo>
                    <a:lnTo>
                      <a:pt x="88392" y="95536"/>
                    </a:lnTo>
                    <a:lnTo>
                      <a:pt x="62960" y="97060"/>
                    </a:lnTo>
                    <a:lnTo>
                      <a:pt x="62103" y="83058"/>
                    </a:lnTo>
                    <a:cubicBezTo>
                      <a:pt x="57436" y="93440"/>
                      <a:pt x="49340" y="98965"/>
                      <a:pt x="37910" y="99631"/>
                    </a:cubicBezTo>
                    <a:cubicBezTo>
                      <a:pt x="28385" y="100203"/>
                      <a:pt x="20479" y="97060"/>
                      <a:pt x="14097" y="90106"/>
                    </a:cubicBezTo>
                    <a:cubicBezTo>
                      <a:pt x="7715" y="83153"/>
                      <a:pt x="4191" y="73438"/>
                      <a:pt x="3429" y="60865"/>
                    </a:cubicBezTo>
                    <a:lnTo>
                      <a:pt x="0" y="5048"/>
                    </a:lnTo>
                    <a:lnTo>
                      <a:pt x="25337" y="3524"/>
                    </a:lnTo>
                    <a:lnTo>
                      <a:pt x="28480" y="55340"/>
                    </a:lnTo>
                    <a:cubicBezTo>
                      <a:pt x="28861" y="61531"/>
                      <a:pt x="30575" y="66199"/>
                      <a:pt x="33623" y="69342"/>
                    </a:cubicBezTo>
                    <a:cubicBezTo>
                      <a:pt x="36671" y="72580"/>
                      <a:pt x="40672" y="74009"/>
                      <a:pt x="45625" y="73628"/>
                    </a:cubicBezTo>
                    <a:cubicBezTo>
                      <a:pt x="50578" y="73247"/>
                      <a:pt x="54388" y="71438"/>
                      <a:pt x="56960" y="67913"/>
                    </a:cubicBezTo>
                    <a:cubicBezTo>
                      <a:pt x="59627" y="64389"/>
                      <a:pt x="60674" y="59531"/>
                      <a:pt x="60293" y="53340"/>
                    </a:cubicBezTo>
                    <a:lnTo>
                      <a:pt x="57150" y="1524"/>
                    </a:lnTo>
                    <a:close/>
                  </a:path>
                </a:pathLst>
              </a:custGeom>
              <a:solidFill>
                <a:srgbClr val="00ADBA"/>
              </a:solidFill>
              <a:ln w="9525" cap="flat">
                <a:noFill/>
                <a:prstDash val="solid"/>
                <a:miter/>
              </a:ln>
            </p:spPr>
            <p:txBody>
              <a:bodyPr rtlCol="0" anchor="ctr"/>
              <a:lstStyle/>
              <a:p>
                <a:endParaRPr lang="fr-FR" sz="2400"/>
              </a:p>
            </p:txBody>
          </p:sp>
        </p:grpSp>
        <p:sp>
          <p:nvSpPr>
            <p:cNvPr id="5" name="Forme libre : forme 4">
              <a:extLst>
                <a:ext uri="{FF2B5EF4-FFF2-40B4-BE49-F238E27FC236}">
                  <a16:creationId xmlns:a16="http://schemas.microsoft.com/office/drawing/2014/main" id="{7A26CF81-829C-C72D-F3E8-C05200EC2B7D}"/>
                </a:ext>
              </a:extLst>
            </p:cNvPr>
            <p:cNvSpPr/>
            <p:nvPr/>
          </p:nvSpPr>
          <p:spPr>
            <a:xfrm>
              <a:off x="3986246" y="2000285"/>
              <a:ext cx="1253539" cy="1207160"/>
            </a:xfrm>
            <a:custGeom>
              <a:avLst/>
              <a:gdLst>
                <a:gd name="connsiteX0" fmla="*/ 120075 w 1058060"/>
                <a:gd name="connsiteY0" fmla="*/ 46637 h 1018913"/>
                <a:gd name="connsiteX1" fmla="*/ 250 w 1058060"/>
                <a:gd name="connsiteY1" fmla="*/ 182082 h 1018913"/>
                <a:gd name="connsiteX2" fmla="*/ 44065 w 1058060"/>
                <a:gd name="connsiteY2" fmla="*/ 898839 h 1018913"/>
                <a:gd name="connsiteX3" fmla="*/ 179511 w 1058060"/>
                <a:gd name="connsiteY3" fmla="*/ 1018663 h 1018913"/>
                <a:gd name="connsiteX4" fmla="*/ 937986 w 1058060"/>
                <a:gd name="connsiteY4" fmla="*/ 972276 h 1018913"/>
                <a:gd name="connsiteX5" fmla="*/ 1057811 w 1058060"/>
                <a:gd name="connsiteY5" fmla="*/ 836831 h 1018913"/>
                <a:gd name="connsiteX6" fmla="*/ 1013996 w 1058060"/>
                <a:gd name="connsiteY6" fmla="*/ 120075 h 1018913"/>
                <a:gd name="connsiteX7" fmla="*/ 878550 w 1058060"/>
                <a:gd name="connsiteY7" fmla="*/ 250 h 1018913"/>
                <a:gd name="connsiteX8" fmla="*/ 120075 w 1058060"/>
                <a:gd name="connsiteY8" fmla="*/ 46637 h 101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060" h="1018913">
                  <a:moveTo>
                    <a:pt x="120075" y="46637"/>
                  </a:moveTo>
                  <a:cubicBezTo>
                    <a:pt x="49590" y="50923"/>
                    <a:pt x="-4131" y="111597"/>
                    <a:pt x="250" y="182082"/>
                  </a:cubicBezTo>
                  <a:lnTo>
                    <a:pt x="44065" y="898839"/>
                  </a:lnTo>
                  <a:cubicBezTo>
                    <a:pt x="48351" y="969324"/>
                    <a:pt x="109026" y="1023045"/>
                    <a:pt x="179511" y="1018663"/>
                  </a:cubicBezTo>
                  <a:lnTo>
                    <a:pt x="937986" y="972276"/>
                  </a:lnTo>
                  <a:cubicBezTo>
                    <a:pt x="1008471" y="967990"/>
                    <a:pt x="1062192" y="907316"/>
                    <a:pt x="1057811" y="836831"/>
                  </a:cubicBezTo>
                  <a:lnTo>
                    <a:pt x="1013996" y="120075"/>
                  </a:lnTo>
                  <a:cubicBezTo>
                    <a:pt x="1009710" y="49590"/>
                    <a:pt x="949035" y="-4131"/>
                    <a:pt x="878550" y="250"/>
                  </a:cubicBezTo>
                  <a:lnTo>
                    <a:pt x="120075" y="46637"/>
                  </a:lnTo>
                  <a:close/>
                </a:path>
              </a:pathLst>
            </a:custGeom>
            <a:noFill/>
            <a:ln w="57150" cap="flat">
              <a:solidFill>
                <a:srgbClr val="00ADBA"/>
              </a:solidFill>
              <a:prstDash val="solid"/>
              <a:miter/>
            </a:ln>
            <a:effectLst>
              <a:outerShdw blurRad="50800" dist="38100" dir="2700000" algn="tl" rotWithShape="0">
                <a:prstClr val="black">
                  <a:alpha val="40000"/>
                </a:prstClr>
              </a:outerShdw>
            </a:effectLst>
          </p:spPr>
          <p:txBody>
            <a:bodyPr rtlCol="0" anchor="ctr"/>
            <a:lstStyle/>
            <a:p>
              <a:endParaRPr lang="fr-FR" sz="2400"/>
            </a:p>
          </p:txBody>
        </p:sp>
        <p:grpSp>
          <p:nvGrpSpPr>
            <p:cNvPr id="6" name="Graphique 2">
              <a:extLst>
                <a:ext uri="{FF2B5EF4-FFF2-40B4-BE49-F238E27FC236}">
                  <a16:creationId xmlns:a16="http://schemas.microsoft.com/office/drawing/2014/main" id="{F6E120F1-4797-97CD-7270-F3ED4ACC83B7}"/>
                </a:ext>
              </a:extLst>
            </p:cNvPr>
            <p:cNvGrpSpPr/>
            <p:nvPr/>
          </p:nvGrpSpPr>
          <p:grpSpPr>
            <a:xfrm>
              <a:off x="4135952" y="2639381"/>
              <a:ext cx="1006057" cy="428852"/>
              <a:chOff x="4112608" y="2539719"/>
              <a:chExt cx="849171" cy="361976"/>
            </a:xfrm>
            <a:solidFill>
              <a:srgbClr val="00ADBA"/>
            </a:solidFill>
          </p:grpSpPr>
          <p:sp>
            <p:nvSpPr>
              <p:cNvPr id="7" name="Forme libre : forme 6">
                <a:extLst>
                  <a:ext uri="{FF2B5EF4-FFF2-40B4-BE49-F238E27FC236}">
                    <a16:creationId xmlns:a16="http://schemas.microsoft.com/office/drawing/2014/main" id="{8C422E8C-69EE-DE0F-B1C0-E647C71D0F74}"/>
                  </a:ext>
                </a:extLst>
              </p:cNvPr>
              <p:cNvSpPr/>
              <p:nvPr/>
            </p:nvSpPr>
            <p:spPr>
              <a:xfrm>
                <a:off x="4112608" y="2574607"/>
                <a:ext cx="318325" cy="327088"/>
              </a:xfrm>
              <a:custGeom>
                <a:avLst/>
                <a:gdLst>
                  <a:gd name="connsiteX0" fmla="*/ 294989 w 318325"/>
                  <a:gd name="connsiteY0" fmla="*/ 0 h 327088"/>
                  <a:gd name="connsiteX1" fmla="*/ 318325 w 318325"/>
                  <a:gd name="connsiteY1" fmla="*/ 304514 h 327088"/>
                  <a:gd name="connsiteX2" fmla="*/ 254889 w 318325"/>
                  <a:gd name="connsiteY2" fmla="*/ 309372 h 327088"/>
                  <a:gd name="connsiteX3" fmla="*/ 241745 w 318325"/>
                  <a:gd name="connsiteY3" fmla="*/ 137541 h 327088"/>
                  <a:gd name="connsiteX4" fmla="*/ 194405 w 318325"/>
                  <a:gd name="connsiteY4" fmla="*/ 313944 h 327088"/>
                  <a:gd name="connsiteX5" fmla="*/ 147256 w 318325"/>
                  <a:gd name="connsiteY5" fmla="*/ 317564 h 327088"/>
                  <a:gd name="connsiteX6" fmla="*/ 73628 w 318325"/>
                  <a:gd name="connsiteY6" fmla="*/ 150400 h 327088"/>
                  <a:gd name="connsiteX7" fmla="*/ 86773 w 318325"/>
                  <a:gd name="connsiteY7" fmla="*/ 322231 h 327088"/>
                  <a:gd name="connsiteX8" fmla="*/ 23336 w 318325"/>
                  <a:gd name="connsiteY8" fmla="*/ 327089 h 327088"/>
                  <a:gd name="connsiteX9" fmla="*/ 0 w 318325"/>
                  <a:gd name="connsiteY9" fmla="*/ 22574 h 327088"/>
                  <a:gd name="connsiteX10" fmla="*/ 72771 w 318325"/>
                  <a:gd name="connsiteY10" fmla="*/ 17050 h 327088"/>
                  <a:gd name="connsiteX11" fmla="*/ 163830 w 318325"/>
                  <a:gd name="connsiteY11" fmla="*/ 221266 h 327088"/>
                  <a:gd name="connsiteX12" fmla="*/ 222409 w 318325"/>
                  <a:gd name="connsiteY12" fmla="*/ 5620 h 327088"/>
                  <a:gd name="connsiteX13" fmla="*/ 295180 w 318325"/>
                  <a:gd name="connsiteY13" fmla="*/ 95 h 32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325" h="327088">
                    <a:moveTo>
                      <a:pt x="294989" y="0"/>
                    </a:moveTo>
                    <a:lnTo>
                      <a:pt x="318325" y="304514"/>
                    </a:lnTo>
                    <a:lnTo>
                      <a:pt x="254889" y="309372"/>
                    </a:lnTo>
                    <a:lnTo>
                      <a:pt x="241745" y="137541"/>
                    </a:lnTo>
                    <a:lnTo>
                      <a:pt x="194405" y="313944"/>
                    </a:lnTo>
                    <a:lnTo>
                      <a:pt x="147256" y="317564"/>
                    </a:lnTo>
                    <a:lnTo>
                      <a:pt x="73628" y="150400"/>
                    </a:lnTo>
                    <a:lnTo>
                      <a:pt x="86773" y="322231"/>
                    </a:lnTo>
                    <a:lnTo>
                      <a:pt x="23336" y="327089"/>
                    </a:lnTo>
                    <a:lnTo>
                      <a:pt x="0" y="22574"/>
                    </a:lnTo>
                    <a:lnTo>
                      <a:pt x="72771" y="17050"/>
                    </a:lnTo>
                    <a:lnTo>
                      <a:pt x="163830" y="221266"/>
                    </a:lnTo>
                    <a:lnTo>
                      <a:pt x="222409" y="5620"/>
                    </a:lnTo>
                    <a:lnTo>
                      <a:pt x="295180" y="95"/>
                    </a:lnTo>
                    <a:close/>
                  </a:path>
                </a:pathLst>
              </a:custGeom>
              <a:solidFill>
                <a:srgbClr val="00ADBA"/>
              </a:solidFill>
              <a:ln w="9525" cap="flat">
                <a:noFill/>
                <a:prstDash val="solid"/>
                <a:miter/>
              </a:ln>
            </p:spPr>
            <p:txBody>
              <a:bodyPr rtlCol="0" anchor="ctr"/>
              <a:lstStyle/>
              <a:p>
                <a:endParaRPr lang="fr-FR" sz="2400"/>
              </a:p>
            </p:txBody>
          </p:sp>
          <p:sp>
            <p:nvSpPr>
              <p:cNvPr id="8" name="Forme libre : forme 7">
                <a:extLst>
                  <a:ext uri="{FF2B5EF4-FFF2-40B4-BE49-F238E27FC236}">
                    <a16:creationId xmlns:a16="http://schemas.microsoft.com/office/drawing/2014/main" id="{433F5DF4-6660-79A4-41B3-CA93BAF5F500}"/>
                  </a:ext>
                </a:extLst>
              </p:cNvPr>
              <p:cNvSpPr/>
              <p:nvPr/>
            </p:nvSpPr>
            <p:spPr>
              <a:xfrm>
                <a:off x="4459047" y="2556486"/>
                <a:ext cx="268104" cy="312752"/>
              </a:xfrm>
              <a:custGeom>
                <a:avLst/>
                <a:gdLst>
                  <a:gd name="connsiteX0" fmla="*/ 47991 w 268104"/>
                  <a:gd name="connsiteY0" fmla="*/ 275391 h 312752"/>
                  <a:gd name="connsiteX1" fmla="*/ 652 w 268104"/>
                  <a:gd name="connsiteY1" fmla="*/ 166425 h 312752"/>
                  <a:gd name="connsiteX2" fmla="*/ 30846 w 268104"/>
                  <a:gd name="connsiteY2" fmla="*/ 51744 h 312752"/>
                  <a:gd name="connsiteX3" fmla="*/ 122477 w 268104"/>
                  <a:gd name="connsiteY3" fmla="*/ 404 h 312752"/>
                  <a:gd name="connsiteX4" fmla="*/ 220489 w 268104"/>
                  <a:gd name="connsiteY4" fmla="*/ 37171 h 312752"/>
                  <a:gd name="connsiteX5" fmla="*/ 267447 w 268104"/>
                  <a:gd name="connsiteY5" fmla="*/ 145946 h 312752"/>
                  <a:gd name="connsiteX6" fmla="*/ 237444 w 268104"/>
                  <a:gd name="connsiteY6" fmla="*/ 260818 h 312752"/>
                  <a:gd name="connsiteX7" fmla="*/ 146194 w 268104"/>
                  <a:gd name="connsiteY7" fmla="*/ 312348 h 312752"/>
                  <a:gd name="connsiteX8" fmla="*/ 47991 w 268104"/>
                  <a:gd name="connsiteY8" fmla="*/ 275391 h 312752"/>
                  <a:gd name="connsiteX9" fmla="*/ 189057 w 268104"/>
                  <a:gd name="connsiteY9" fmla="*/ 216146 h 312752"/>
                  <a:gd name="connsiteX10" fmla="*/ 202963 w 268104"/>
                  <a:gd name="connsiteY10" fmla="*/ 150899 h 312752"/>
                  <a:gd name="connsiteX11" fmla="*/ 179341 w 268104"/>
                  <a:gd name="connsiteY11" fmla="*/ 88606 h 312752"/>
                  <a:gd name="connsiteX12" fmla="*/ 127430 w 268104"/>
                  <a:gd name="connsiteY12" fmla="*/ 68603 h 312752"/>
                  <a:gd name="connsiteX13" fmla="*/ 79138 w 268104"/>
                  <a:gd name="connsiteY13" fmla="*/ 96321 h 312752"/>
                  <a:gd name="connsiteX14" fmla="*/ 65232 w 268104"/>
                  <a:gd name="connsiteY14" fmla="*/ 161567 h 312752"/>
                  <a:gd name="connsiteX15" fmla="*/ 88854 w 268104"/>
                  <a:gd name="connsiteY15" fmla="*/ 223861 h 312752"/>
                  <a:gd name="connsiteX16" fmla="*/ 140765 w 268104"/>
                  <a:gd name="connsiteY16" fmla="*/ 243863 h 312752"/>
                  <a:gd name="connsiteX17" fmla="*/ 189057 w 268104"/>
                  <a:gd name="connsiteY17" fmla="*/ 216146 h 31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104" h="312752">
                    <a:moveTo>
                      <a:pt x="47991" y="275391"/>
                    </a:moveTo>
                    <a:cubicBezTo>
                      <a:pt x="19893" y="247864"/>
                      <a:pt x="4081" y="211574"/>
                      <a:pt x="652" y="166425"/>
                    </a:cubicBezTo>
                    <a:cubicBezTo>
                      <a:pt x="-2777" y="121277"/>
                      <a:pt x="7320" y="83081"/>
                      <a:pt x="30846" y="51744"/>
                    </a:cubicBezTo>
                    <a:cubicBezTo>
                      <a:pt x="54468" y="20407"/>
                      <a:pt x="85044" y="3262"/>
                      <a:pt x="122477" y="404"/>
                    </a:cubicBezTo>
                    <a:cubicBezTo>
                      <a:pt x="160005" y="-2453"/>
                      <a:pt x="192676" y="9834"/>
                      <a:pt x="220489" y="37171"/>
                    </a:cubicBezTo>
                    <a:cubicBezTo>
                      <a:pt x="248302" y="64603"/>
                      <a:pt x="264018" y="100798"/>
                      <a:pt x="267447" y="145946"/>
                    </a:cubicBezTo>
                    <a:cubicBezTo>
                      <a:pt x="270876" y="191095"/>
                      <a:pt x="260875" y="229385"/>
                      <a:pt x="237444" y="260818"/>
                    </a:cubicBezTo>
                    <a:cubicBezTo>
                      <a:pt x="214012" y="292250"/>
                      <a:pt x="183532" y="309491"/>
                      <a:pt x="146194" y="312348"/>
                    </a:cubicBezTo>
                    <a:cubicBezTo>
                      <a:pt x="108856" y="315206"/>
                      <a:pt x="76090" y="302918"/>
                      <a:pt x="47991" y="275391"/>
                    </a:cubicBezTo>
                    <a:close/>
                    <a:moveTo>
                      <a:pt x="189057" y="216146"/>
                    </a:moveTo>
                    <a:cubicBezTo>
                      <a:pt x="200296" y="199286"/>
                      <a:pt x="204963" y="177569"/>
                      <a:pt x="202963" y="150899"/>
                    </a:cubicBezTo>
                    <a:cubicBezTo>
                      <a:pt x="200963" y="124229"/>
                      <a:pt x="193057" y="103465"/>
                      <a:pt x="179341" y="88606"/>
                    </a:cubicBezTo>
                    <a:cubicBezTo>
                      <a:pt x="165625" y="73652"/>
                      <a:pt x="148290" y="66984"/>
                      <a:pt x="127430" y="68603"/>
                    </a:cubicBezTo>
                    <a:cubicBezTo>
                      <a:pt x="106570" y="70223"/>
                      <a:pt x="90473" y="79462"/>
                      <a:pt x="79138" y="96321"/>
                    </a:cubicBezTo>
                    <a:cubicBezTo>
                      <a:pt x="67899" y="113180"/>
                      <a:pt x="63231" y="134897"/>
                      <a:pt x="65232" y="161567"/>
                    </a:cubicBezTo>
                    <a:cubicBezTo>
                      <a:pt x="67232" y="188237"/>
                      <a:pt x="75138" y="209002"/>
                      <a:pt x="88854" y="223861"/>
                    </a:cubicBezTo>
                    <a:cubicBezTo>
                      <a:pt x="102570" y="238815"/>
                      <a:pt x="119905" y="245483"/>
                      <a:pt x="140765" y="243863"/>
                    </a:cubicBezTo>
                    <a:cubicBezTo>
                      <a:pt x="161625" y="242244"/>
                      <a:pt x="177722" y="233005"/>
                      <a:pt x="189057" y="216146"/>
                    </a:cubicBezTo>
                    <a:close/>
                  </a:path>
                </a:pathLst>
              </a:custGeom>
              <a:solidFill>
                <a:srgbClr val="00ADBA"/>
              </a:solidFill>
              <a:ln w="9525" cap="flat">
                <a:noFill/>
                <a:prstDash val="solid"/>
                <a:miter/>
              </a:ln>
            </p:spPr>
            <p:txBody>
              <a:bodyPr rtlCol="0" anchor="ctr"/>
              <a:lstStyle/>
              <a:p>
                <a:endParaRPr lang="fr-FR" sz="2400"/>
              </a:p>
            </p:txBody>
          </p:sp>
          <p:sp>
            <p:nvSpPr>
              <p:cNvPr id="9" name="Forme libre : forme 8">
                <a:extLst>
                  <a:ext uri="{FF2B5EF4-FFF2-40B4-BE49-F238E27FC236}">
                    <a16:creationId xmlns:a16="http://schemas.microsoft.com/office/drawing/2014/main" id="{465D7758-B884-225A-C4BC-A80725655C8B}"/>
                  </a:ext>
                </a:extLst>
              </p:cNvPr>
              <p:cNvSpPr/>
              <p:nvPr/>
            </p:nvSpPr>
            <p:spPr>
              <a:xfrm>
                <a:off x="4755832" y="2539719"/>
                <a:ext cx="205948" cy="312827"/>
              </a:xfrm>
              <a:custGeom>
                <a:avLst/>
                <a:gdLst>
                  <a:gd name="connsiteX0" fmla="*/ 205645 w 205948"/>
                  <a:gd name="connsiteY0" fmla="*/ 86323 h 312827"/>
                  <a:gd name="connsiteX1" fmla="*/ 191262 w 205948"/>
                  <a:gd name="connsiteY1" fmla="*/ 147188 h 312827"/>
                  <a:gd name="connsiteX2" fmla="*/ 163259 w 205948"/>
                  <a:gd name="connsiteY2" fmla="*/ 173572 h 312827"/>
                  <a:gd name="connsiteX3" fmla="*/ 117062 w 205948"/>
                  <a:gd name="connsiteY3" fmla="*/ 186526 h 312827"/>
                  <a:gd name="connsiteX4" fmla="*/ 77724 w 205948"/>
                  <a:gd name="connsiteY4" fmla="*/ 189574 h 312827"/>
                  <a:gd name="connsiteX5" fmla="*/ 86773 w 205948"/>
                  <a:gd name="connsiteY5" fmla="*/ 307970 h 312827"/>
                  <a:gd name="connsiteX6" fmla="*/ 23336 w 205948"/>
                  <a:gd name="connsiteY6" fmla="*/ 312828 h 312827"/>
                  <a:gd name="connsiteX7" fmla="*/ 0 w 205948"/>
                  <a:gd name="connsiteY7" fmla="*/ 8313 h 312827"/>
                  <a:gd name="connsiteX8" fmla="*/ 102775 w 205948"/>
                  <a:gd name="connsiteY8" fmla="*/ 408 h 312827"/>
                  <a:gd name="connsiteX9" fmla="*/ 175355 w 205948"/>
                  <a:gd name="connsiteY9" fmla="*/ 22315 h 312827"/>
                  <a:gd name="connsiteX10" fmla="*/ 205645 w 205948"/>
                  <a:gd name="connsiteY10" fmla="*/ 86323 h 312827"/>
                  <a:gd name="connsiteX11" fmla="*/ 73342 w 205948"/>
                  <a:gd name="connsiteY11" fmla="*/ 133091 h 312827"/>
                  <a:gd name="connsiteX12" fmla="*/ 112681 w 205948"/>
                  <a:gd name="connsiteY12" fmla="*/ 130043 h 312827"/>
                  <a:gd name="connsiteX13" fmla="*/ 134779 w 205948"/>
                  <a:gd name="connsiteY13" fmla="*/ 118327 h 312827"/>
                  <a:gd name="connsiteX14" fmla="*/ 141161 w 205948"/>
                  <a:gd name="connsiteY14" fmla="*/ 91467 h 312827"/>
                  <a:gd name="connsiteX15" fmla="*/ 130588 w 205948"/>
                  <a:gd name="connsiteY15" fmla="*/ 65463 h 312827"/>
                  <a:gd name="connsiteX16" fmla="*/ 107156 w 205948"/>
                  <a:gd name="connsiteY16" fmla="*/ 56796 h 312827"/>
                  <a:gd name="connsiteX17" fmla="*/ 67818 w 205948"/>
                  <a:gd name="connsiteY17" fmla="*/ 59844 h 312827"/>
                  <a:gd name="connsiteX18" fmla="*/ 73438 w 205948"/>
                  <a:gd name="connsiteY18" fmla="*/ 133186 h 31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948" h="312827">
                    <a:moveTo>
                      <a:pt x="205645" y="86323"/>
                    </a:moveTo>
                    <a:cubicBezTo>
                      <a:pt x="207264" y="106897"/>
                      <a:pt x="202406" y="127185"/>
                      <a:pt x="191262" y="147188"/>
                    </a:cubicBezTo>
                    <a:cubicBezTo>
                      <a:pt x="185356" y="157570"/>
                      <a:pt x="176022" y="166333"/>
                      <a:pt x="163259" y="173572"/>
                    </a:cubicBezTo>
                    <a:cubicBezTo>
                      <a:pt x="150495" y="180811"/>
                      <a:pt x="135065" y="185097"/>
                      <a:pt x="117062" y="186526"/>
                    </a:cubicBezTo>
                    <a:lnTo>
                      <a:pt x="77724" y="189574"/>
                    </a:lnTo>
                    <a:lnTo>
                      <a:pt x="86773" y="307970"/>
                    </a:lnTo>
                    <a:lnTo>
                      <a:pt x="23336" y="312828"/>
                    </a:lnTo>
                    <a:lnTo>
                      <a:pt x="0" y="8313"/>
                    </a:lnTo>
                    <a:lnTo>
                      <a:pt x="102775" y="408"/>
                    </a:lnTo>
                    <a:cubicBezTo>
                      <a:pt x="132969" y="-1878"/>
                      <a:pt x="157163" y="5456"/>
                      <a:pt x="175355" y="22315"/>
                    </a:cubicBezTo>
                    <a:cubicBezTo>
                      <a:pt x="193548" y="39270"/>
                      <a:pt x="203644" y="60606"/>
                      <a:pt x="205645" y="86323"/>
                    </a:cubicBezTo>
                    <a:close/>
                    <a:moveTo>
                      <a:pt x="73342" y="133091"/>
                    </a:moveTo>
                    <a:lnTo>
                      <a:pt x="112681" y="130043"/>
                    </a:lnTo>
                    <a:cubicBezTo>
                      <a:pt x="122301" y="129281"/>
                      <a:pt x="129730" y="125376"/>
                      <a:pt x="134779" y="118327"/>
                    </a:cubicBezTo>
                    <a:cubicBezTo>
                      <a:pt x="139827" y="111279"/>
                      <a:pt x="141922" y="102325"/>
                      <a:pt x="141161" y="91467"/>
                    </a:cubicBezTo>
                    <a:cubicBezTo>
                      <a:pt x="140398" y="80608"/>
                      <a:pt x="136779" y="71940"/>
                      <a:pt x="130588" y="65463"/>
                    </a:cubicBezTo>
                    <a:cubicBezTo>
                      <a:pt x="124396" y="58986"/>
                      <a:pt x="116586" y="56034"/>
                      <a:pt x="107156" y="56796"/>
                    </a:cubicBezTo>
                    <a:lnTo>
                      <a:pt x="67818" y="59844"/>
                    </a:lnTo>
                    <a:lnTo>
                      <a:pt x="73438" y="133186"/>
                    </a:lnTo>
                    <a:close/>
                  </a:path>
                </a:pathLst>
              </a:custGeom>
              <a:solidFill>
                <a:srgbClr val="00ADBA"/>
              </a:solidFill>
              <a:ln w="9525" cap="flat">
                <a:noFill/>
                <a:prstDash val="solid"/>
                <a:miter/>
              </a:ln>
            </p:spPr>
            <p:txBody>
              <a:bodyPr rtlCol="0" anchor="ctr"/>
              <a:lstStyle/>
              <a:p>
                <a:endParaRPr lang="fr-FR" sz="2400"/>
              </a:p>
            </p:txBody>
          </p:sp>
        </p:grpSp>
      </p:grpSp>
    </p:spTree>
    <p:extLst>
      <p:ext uri="{BB962C8B-B14F-4D97-AF65-F5344CB8AC3E}">
        <p14:creationId xmlns:p14="http://schemas.microsoft.com/office/powerpoint/2010/main" val="569464846"/>
      </p:ext>
    </p:extLst>
  </p:cSld>
  <p:clrMapOvr>
    <a:masterClrMapping/>
  </p:clrMapOvr>
  <p:extLst>
    <p:ext uri="{DCECCB84-F9BA-43D5-87BE-67443E8EF086}">
      <p15:sldGuideLst xmlns:p15="http://schemas.microsoft.com/office/powerpoint/2012/main">
        <p15:guide id="1" pos="104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Parti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4850731" cy="6858000"/>
          </a:xfrm>
          <a:prstGeom prst="rect">
            <a:avLst/>
          </a:prstGeom>
        </p:spPr>
      </p:pic>
      <p:grpSp>
        <p:nvGrpSpPr>
          <p:cNvPr id="5" name="Groupe 4">
            <a:extLst>
              <a:ext uri="{FF2B5EF4-FFF2-40B4-BE49-F238E27FC236}">
                <a16:creationId xmlns:a16="http://schemas.microsoft.com/office/drawing/2014/main" id="{8BDD06E6-EE11-294F-BD82-60D278612456}"/>
              </a:ext>
            </a:extLst>
          </p:cNvPr>
          <p:cNvGrpSpPr/>
          <p:nvPr userDrawn="1"/>
        </p:nvGrpSpPr>
        <p:grpSpPr>
          <a:xfrm flipH="1">
            <a:off x="10499562" y="0"/>
            <a:ext cx="1692441" cy="6858000"/>
            <a:chOff x="0" y="0"/>
            <a:chExt cx="1692000" cy="6858000"/>
          </a:xfrm>
          <a:solidFill>
            <a:srgbClr val="009CA8"/>
          </a:solidFill>
        </p:grpSpPr>
        <p:sp>
          <p:nvSpPr>
            <p:cNvPr id="6" name="Rectangle 5">
              <a:extLst>
                <a:ext uri="{FF2B5EF4-FFF2-40B4-BE49-F238E27FC236}">
                  <a16:creationId xmlns:a16="http://schemas.microsoft.com/office/drawing/2014/main" id="{47223CDC-42CC-C547-AC74-FD3EDF4689AB}"/>
                </a:ext>
              </a:extLst>
            </p:cNvPr>
            <p:cNvSpPr/>
            <p:nvPr userDrawn="1"/>
          </p:nvSpPr>
          <p:spPr>
            <a:xfrm>
              <a:off x="0" y="0"/>
              <a:ext cx="1692000"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7" name="Rectangle 6">
              <a:extLst>
                <a:ext uri="{FF2B5EF4-FFF2-40B4-BE49-F238E27FC236}">
                  <a16:creationId xmlns:a16="http://schemas.microsoft.com/office/drawing/2014/main" id="{3EF18E56-20D5-F344-A281-85452C4F2CAD}"/>
                </a:ext>
              </a:extLst>
            </p:cNvPr>
            <p:cNvSpPr/>
            <p:nvPr userDrawn="1"/>
          </p:nvSpPr>
          <p:spPr>
            <a:xfrm>
              <a:off x="0" y="6642000"/>
              <a:ext cx="1692000"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8" name="Rectangle 7">
              <a:extLst>
                <a:ext uri="{FF2B5EF4-FFF2-40B4-BE49-F238E27FC236}">
                  <a16:creationId xmlns:a16="http://schemas.microsoft.com/office/drawing/2014/main" id="{D0A4EEF5-E8BC-5C47-8ECC-05C3A16ED886}"/>
                </a:ext>
              </a:extLst>
            </p:cNvPr>
            <p:cNvSpPr/>
            <p:nvPr userDrawn="1"/>
          </p:nvSpPr>
          <p:spPr>
            <a:xfrm>
              <a:off x="0" y="0"/>
              <a:ext cx="252000" cy="68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grpSp>
      <p:sp>
        <p:nvSpPr>
          <p:cNvPr id="11" name="Titre 10">
            <a:extLst>
              <a:ext uri="{FF2B5EF4-FFF2-40B4-BE49-F238E27FC236}">
                <a16:creationId xmlns:a16="http://schemas.microsoft.com/office/drawing/2014/main" id="{EBB2BD52-BAE5-834C-8217-50D6C8616F11}"/>
              </a:ext>
            </a:extLst>
          </p:cNvPr>
          <p:cNvSpPr>
            <a:spLocks noGrp="1"/>
          </p:cNvSpPr>
          <p:nvPr>
            <p:ph type="title"/>
          </p:nvPr>
        </p:nvSpPr>
        <p:spPr>
          <a:xfrm>
            <a:off x="6523791" y="1040528"/>
            <a:ext cx="4204671" cy="2801329"/>
          </a:xfrm>
        </p:spPr>
        <p:txBody>
          <a:bodyPr anchor="b"/>
          <a:lstStyle>
            <a:lvl1pPr>
              <a:defRPr sz="3800">
                <a:solidFill>
                  <a:srgbClr val="009CA8"/>
                </a:solidFill>
              </a:defRPr>
            </a:lvl1pPr>
          </a:lstStyle>
          <a:p>
            <a:r>
              <a:rPr lang="fr-FR"/>
              <a:t>Modifiez le style du titre</a:t>
            </a:r>
          </a:p>
        </p:txBody>
      </p:sp>
      <p:sp>
        <p:nvSpPr>
          <p:cNvPr id="15" name="Espace réservé du texte 14">
            <a:extLst>
              <a:ext uri="{FF2B5EF4-FFF2-40B4-BE49-F238E27FC236}">
                <a16:creationId xmlns:a16="http://schemas.microsoft.com/office/drawing/2014/main" id="{A0C9229A-F21C-294E-8CC1-C6B23BED7B2A}"/>
              </a:ext>
            </a:extLst>
          </p:cNvPr>
          <p:cNvSpPr>
            <a:spLocks noGrp="1"/>
          </p:cNvSpPr>
          <p:nvPr>
            <p:ph type="body" sz="quarter" idx="13"/>
          </p:nvPr>
        </p:nvSpPr>
        <p:spPr>
          <a:xfrm>
            <a:off x="6523791" y="3955058"/>
            <a:ext cx="4204671" cy="2231247"/>
          </a:xfrm>
        </p:spPr>
        <p:txBody>
          <a:bodyPr anchor="t">
            <a:normAutofit/>
          </a:bodyPr>
          <a:lstStyle>
            <a:lvl1pPr>
              <a:lnSpc>
                <a:spcPts val="1867"/>
              </a:lnSpc>
              <a:buClr>
                <a:schemeClr val="accent4"/>
              </a:buClr>
              <a:defRPr sz="1867" b="0">
                <a:solidFill>
                  <a:schemeClr val="tx1">
                    <a:lumMod val="65000"/>
                    <a:lumOff val="35000"/>
                  </a:schemeClr>
                </a:solidFill>
                <a:latin typeface="+mj-lt"/>
              </a:defRPr>
            </a:lvl1pPr>
          </a:lstStyle>
          <a:p>
            <a:pPr lvl="0"/>
            <a:r>
              <a:rPr lang="fr-FR" dirty="0"/>
              <a:t>Cliquez pour modifier les styles du texte du masque</a:t>
            </a:r>
          </a:p>
        </p:txBody>
      </p:sp>
      <p:sp>
        <p:nvSpPr>
          <p:cNvPr id="14" name="Rectangle 13">
            <a:extLst>
              <a:ext uri="{FF2B5EF4-FFF2-40B4-BE49-F238E27FC236}">
                <a16:creationId xmlns:a16="http://schemas.microsoft.com/office/drawing/2014/main" id="{6398330B-B155-AF4E-99C1-0AC26CF17EC4}"/>
              </a:ext>
            </a:extLst>
          </p:cNvPr>
          <p:cNvSpPr/>
          <p:nvPr userDrawn="1"/>
        </p:nvSpPr>
        <p:spPr>
          <a:xfrm>
            <a:off x="2" y="6428316"/>
            <a:ext cx="962123" cy="215444"/>
          </a:xfrm>
          <a:prstGeom prst="rect">
            <a:avLst/>
          </a:prstGeom>
        </p:spPr>
        <p:txBody>
          <a:bodyPr wrap="none">
            <a:spAutoFit/>
          </a:bodyPr>
          <a:lstStyle/>
          <a:p>
            <a:r>
              <a:rPr lang="fr-FR" sz="800" dirty="0">
                <a:solidFill>
                  <a:schemeClr val="bg1"/>
                </a:solidFill>
              </a:rPr>
              <a:t>@Tansitions-BDSH</a:t>
            </a:r>
          </a:p>
        </p:txBody>
      </p:sp>
      <p:pic>
        <p:nvPicPr>
          <p:cNvPr id="12" name="Image 11" descr="Une image contenant dessin&#10;&#10;Description générée automatiquement">
            <a:extLst>
              <a:ext uri="{FF2B5EF4-FFF2-40B4-BE49-F238E27FC236}">
                <a16:creationId xmlns:a16="http://schemas.microsoft.com/office/drawing/2014/main" id="{21D24D88-33E4-4D13-9E01-F9E874156E4F}"/>
              </a:ext>
            </a:extLst>
          </p:cNvPr>
          <p:cNvPicPr>
            <a:picLocks noChangeAspect="1"/>
          </p:cNvPicPr>
          <p:nvPr userDrawn="1"/>
        </p:nvPicPr>
        <p:blipFill>
          <a:blip r:embed="rId3">
            <a:alphaModFix amt="66000"/>
            <a:biLevel thresh="25000"/>
          </a:blip>
          <a:stretch>
            <a:fillRect/>
          </a:stretch>
        </p:blipFill>
        <p:spPr>
          <a:xfrm>
            <a:off x="1980467" y="0"/>
            <a:ext cx="1803871" cy="1727200"/>
          </a:xfrm>
          <a:prstGeom prst="rect">
            <a:avLst/>
          </a:prstGeom>
        </p:spPr>
      </p:pic>
      <p:pic>
        <p:nvPicPr>
          <p:cNvPr id="13" name="Image 12" descr="Une image contenant dessin&#10;&#10;Description générée automatiquement">
            <a:extLst>
              <a:ext uri="{FF2B5EF4-FFF2-40B4-BE49-F238E27FC236}">
                <a16:creationId xmlns:a16="http://schemas.microsoft.com/office/drawing/2014/main" id="{629A31C2-CF37-402B-96F8-3AD14A0096A0}"/>
              </a:ext>
            </a:extLst>
          </p:cNvPr>
          <p:cNvPicPr>
            <a:picLocks noChangeAspect="1"/>
          </p:cNvPicPr>
          <p:nvPr userDrawn="1"/>
        </p:nvPicPr>
        <p:blipFill>
          <a:blip r:embed="rId4">
            <a:biLevel thresh="25000"/>
            <a:alphaModFix amt="66000"/>
          </a:blip>
          <a:stretch>
            <a:fillRect/>
          </a:stretch>
        </p:blipFill>
        <p:spPr>
          <a:xfrm>
            <a:off x="3" y="4396972"/>
            <a:ext cx="2807431" cy="1270000"/>
          </a:xfrm>
          <a:prstGeom prst="rect">
            <a:avLst/>
          </a:prstGeom>
        </p:spPr>
      </p:pic>
      <p:sp>
        <p:nvSpPr>
          <p:cNvPr id="3" name="Rectangle 2">
            <a:extLst>
              <a:ext uri="{FF2B5EF4-FFF2-40B4-BE49-F238E27FC236}">
                <a16:creationId xmlns:a16="http://schemas.microsoft.com/office/drawing/2014/main" id="{B534C867-DA33-446C-9432-0F922EB8FB05}"/>
              </a:ext>
            </a:extLst>
          </p:cNvPr>
          <p:cNvSpPr/>
          <p:nvPr userDrawn="1"/>
        </p:nvSpPr>
        <p:spPr>
          <a:xfrm>
            <a:off x="4850731" y="6642002"/>
            <a:ext cx="5658963" cy="215999"/>
          </a:xfrm>
          <a:prstGeom prst="rect">
            <a:avLst/>
          </a:prstGeom>
          <a:solidFill>
            <a:srgbClr val="009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pic>
        <p:nvPicPr>
          <p:cNvPr id="17" name="Image 16" descr="Une image contenant texte&#10;&#10;Description générée automatiquement">
            <a:extLst>
              <a:ext uri="{FF2B5EF4-FFF2-40B4-BE49-F238E27FC236}">
                <a16:creationId xmlns:a16="http://schemas.microsoft.com/office/drawing/2014/main" id="{3D0A8A1A-DFC8-4A71-800C-241243E19D58}"/>
              </a:ext>
            </a:extLst>
          </p:cNvPr>
          <p:cNvPicPr>
            <a:picLocks noChangeAspect="1"/>
          </p:cNvPicPr>
          <p:nvPr userDrawn="1"/>
        </p:nvPicPr>
        <p:blipFill>
          <a:blip r:embed="rId5">
            <a:biLevel thresh="25000"/>
          </a:blip>
          <a:stretch>
            <a:fillRect/>
          </a:stretch>
        </p:blipFill>
        <p:spPr>
          <a:xfrm>
            <a:off x="173295" y="273610"/>
            <a:ext cx="2402869" cy="727921"/>
          </a:xfrm>
          <a:prstGeom prst="rect">
            <a:avLst/>
          </a:prstGeom>
        </p:spPr>
      </p:pic>
    </p:spTree>
    <p:extLst>
      <p:ext uri="{BB962C8B-B14F-4D97-AF65-F5344CB8AC3E}">
        <p14:creationId xmlns:p14="http://schemas.microsoft.com/office/powerpoint/2010/main" val="3468838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exte + déco">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9688A89C-8C7B-8D43-8024-8BA16AB5CBE6}"/>
              </a:ext>
            </a:extLst>
          </p:cNvPr>
          <p:cNvSpPr>
            <a:spLocks noGrp="1"/>
          </p:cNvSpPr>
          <p:nvPr>
            <p:ph type="pic" sz="quarter" idx="15"/>
          </p:nvPr>
        </p:nvSpPr>
        <p:spPr>
          <a:xfrm>
            <a:off x="198105" y="190950"/>
            <a:ext cx="11772831" cy="5844145"/>
          </a:xfrm>
          <a:noFill/>
        </p:spPr>
        <p:txBody>
          <a:bodyPr/>
          <a:lstStyle>
            <a:lvl1pPr>
              <a:defRPr>
                <a:solidFill>
                  <a:schemeClr val="bg1"/>
                </a:solidFill>
              </a:defRPr>
            </a:lvl1pPr>
          </a:lstStyle>
          <a:p>
            <a:endParaRPr lang="fr-FR" dirty="0"/>
          </a:p>
        </p:txBody>
      </p:sp>
      <p:sp>
        <p:nvSpPr>
          <p:cNvPr id="13" name="Titre 2">
            <a:extLst>
              <a:ext uri="{FF2B5EF4-FFF2-40B4-BE49-F238E27FC236}">
                <a16:creationId xmlns:a16="http://schemas.microsoft.com/office/drawing/2014/main" id="{D50F1BDC-71B2-486D-BB94-FDAD1751B6A9}"/>
              </a:ext>
            </a:extLst>
          </p:cNvPr>
          <p:cNvSpPr>
            <a:spLocks noGrp="1"/>
          </p:cNvSpPr>
          <p:nvPr>
            <p:ph type="title"/>
          </p:nvPr>
        </p:nvSpPr>
        <p:spPr>
          <a:xfrm>
            <a:off x="388417" y="318117"/>
            <a:ext cx="7590059" cy="469800"/>
          </a:xfrm>
          <a:noFill/>
        </p:spPr>
        <p:txBody>
          <a:bodyPr/>
          <a:lstStyle>
            <a:lvl1pPr>
              <a:defRPr>
                <a:solidFill>
                  <a:srgbClr val="009CA8"/>
                </a:solidFill>
              </a:defRPr>
            </a:lvl1pPr>
          </a:lstStyle>
          <a:p>
            <a:r>
              <a:rPr lang="fr-FR" dirty="0"/>
              <a:t>Modifiez le style du titre</a:t>
            </a:r>
          </a:p>
        </p:txBody>
      </p:sp>
      <p:grpSp>
        <p:nvGrpSpPr>
          <p:cNvPr id="16" name="Groupe 15">
            <a:extLst>
              <a:ext uri="{FF2B5EF4-FFF2-40B4-BE49-F238E27FC236}">
                <a16:creationId xmlns:a16="http://schemas.microsoft.com/office/drawing/2014/main" id="{5614E67F-3B10-46B3-B6FE-7B50344E5131}"/>
              </a:ext>
            </a:extLst>
          </p:cNvPr>
          <p:cNvGrpSpPr/>
          <p:nvPr userDrawn="1"/>
        </p:nvGrpSpPr>
        <p:grpSpPr>
          <a:xfrm flipH="1">
            <a:off x="10499562" y="0"/>
            <a:ext cx="1692441" cy="6858000"/>
            <a:chOff x="0" y="0"/>
            <a:chExt cx="1692000" cy="6858000"/>
          </a:xfrm>
          <a:solidFill>
            <a:srgbClr val="009CA8"/>
          </a:solidFill>
        </p:grpSpPr>
        <p:sp>
          <p:nvSpPr>
            <p:cNvPr id="17" name="Rectangle 16">
              <a:extLst>
                <a:ext uri="{FF2B5EF4-FFF2-40B4-BE49-F238E27FC236}">
                  <a16:creationId xmlns:a16="http://schemas.microsoft.com/office/drawing/2014/main" id="{C37BC400-4E46-4858-A3EF-CC03028E6FB5}"/>
                </a:ext>
              </a:extLst>
            </p:cNvPr>
            <p:cNvSpPr/>
            <p:nvPr userDrawn="1"/>
          </p:nvSpPr>
          <p:spPr>
            <a:xfrm>
              <a:off x="0" y="0"/>
              <a:ext cx="1692000"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18" name="Rectangle 17">
              <a:extLst>
                <a:ext uri="{FF2B5EF4-FFF2-40B4-BE49-F238E27FC236}">
                  <a16:creationId xmlns:a16="http://schemas.microsoft.com/office/drawing/2014/main" id="{09309B45-E0C0-4A90-808A-B125ABFCB12C}"/>
                </a:ext>
              </a:extLst>
            </p:cNvPr>
            <p:cNvSpPr/>
            <p:nvPr userDrawn="1"/>
          </p:nvSpPr>
          <p:spPr>
            <a:xfrm>
              <a:off x="0" y="6642000"/>
              <a:ext cx="1692000"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19" name="Rectangle 18">
              <a:extLst>
                <a:ext uri="{FF2B5EF4-FFF2-40B4-BE49-F238E27FC236}">
                  <a16:creationId xmlns:a16="http://schemas.microsoft.com/office/drawing/2014/main" id="{BBFF2215-AFA2-4A1A-A15C-9BC2853E2829}"/>
                </a:ext>
              </a:extLst>
            </p:cNvPr>
            <p:cNvSpPr/>
            <p:nvPr userDrawn="1"/>
          </p:nvSpPr>
          <p:spPr>
            <a:xfrm>
              <a:off x="0" y="0"/>
              <a:ext cx="252000" cy="68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grpSp>
      <p:sp>
        <p:nvSpPr>
          <p:cNvPr id="20" name="Rectangle 19">
            <a:extLst>
              <a:ext uri="{FF2B5EF4-FFF2-40B4-BE49-F238E27FC236}">
                <a16:creationId xmlns:a16="http://schemas.microsoft.com/office/drawing/2014/main" id="{C0652543-2FC6-4E06-9500-D9F8F8940D83}"/>
              </a:ext>
            </a:extLst>
          </p:cNvPr>
          <p:cNvSpPr/>
          <p:nvPr userDrawn="1"/>
        </p:nvSpPr>
        <p:spPr>
          <a:xfrm>
            <a:off x="4850731" y="6642002"/>
            <a:ext cx="5658963" cy="215999"/>
          </a:xfrm>
          <a:prstGeom prst="rect">
            <a:avLst/>
          </a:prstGeom>
          <a:solidFill>
            <a:srgbClr val="009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21" name="Rectangle 20">
            <a:extLst>
              <a:ext uri="{FF2B5EF4-FFF2-40B4-BE49-F238E27FC236}">
                <a16:creationId xmlns:a16="http://schemas.microsoft.com/office/drawing/2014/main" id="{BE247927-B0EB-4C01-8027-4588A20F237B}"/>
              </a:ext>
            </a:extLst>
          </p:cNvPr>
          <p:cNvSpPr/>
          <p:nvPr userDrawn="1"/>
        </p:nvSpPr>
        <p:spPr>
          <a:xfrm>
            <a:off x="2" y="891"/>
            <a:ext cx="10516853" cy="215999"/>
          </a:xfrm>
          <a:prstGeom prst="rect">
            <a:avLst/>
          </a:prstGeom>
          <a:solidFill>
            <a:srgbClr val="009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22" name="Rectangle 21">
            <a:extLst>
              <a:ext uri="{FF2B5EF4-FFF2-40B4-BE49-F238E27FC236}">
                <a16:creationId xmlns:a16="http://schemas.microsoft.com/office/drawing/2014/main" id="{C83BD89F-FBB5-4487-8A31-294E5A255918}"/>
              </a:ext>
            </a:extLst>
          </p:cNvPr>
          <p:cNvSpPr/>
          <p:nvPr userDrawn="1"/>
        </p:nvSpPr>
        <p:spPr>
          <a:xfrm rot="5400000">
            <a:off x="-292311" y="400306"/>
            <a:ext cx="800608" cy="215999"/>
          </a:xfrm>
          <a:prstGeom prst="rect">
            <a:avLst/>
          </a:prstGeom>
          <a:solidFill>
            <a:srgbClr val="009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3" name="Espace réservé du numéro de diapositive 3">
            <a:extLst>
              <a:ext uri="{FF2B5EF4-FFF2-40B4-BE49-F238E27FC236}">
                <a16:creationId xmlns:a16="http://schemas.microsoft.com/office/drawing/2014/main" id="{2D38DA30-653C-4D37-788C-DDDAC6812175}"/>
              </a:ext>
            </a:extLst>
          </p:cNvPr>
          <p:cNvSpPr>
            <a:spLocks noGrp="1"/>
          </p:cNvSpPr>
          <p:nvPr>
            <p:ph type="sldNum" sz="quarter" idx="11"/>
          </p:nvPr>
        </p:nvSpPr>
        <p:spPr>
          <a:xfrm>
            <a:off x="10968137" y="6186304"/>
            <a:ext cx="673255" cy="365125"/>
          </a:xfrm>
        </p:spPr>
        <p:txBody>
          <a:bodyPr/>
          <a:lstStyle>
            <a:lvl1pPr>
              <a:defRPr sz="1067"/>
            </a:lvl1pPr>
          </a:lstStyle>
          <a:p>
            <a:fld id="{48F63A3B-78C7-47BE-AE5E-E10140E04643}" type="slidenum">
              <a:rPr lang="en-US" smtClean="0"/>
              <a:pPr/>
              <a:t>‹N°›</a:t>
            </a:fld>
            <a:endParaRPr lang="en-US" dirty="0"/>
          </a:p>
        </p:txBody>
      </p:sp>
    </p:spTree>
    <p:extLst>
      <p:ext uri="{BB962C8B-B14F-4D97-AF65-F5344CB8AC3E}">
        <p14:creationId xmlns:p14="http://schemas.microsoft.com/office/powerpoint/2010/main" val="2331130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MERCI">
    <p:spTree>
      <p:nvGrpSpPr>
        <p:cNvPr id="1" name=""/>
        <p:cNvGrpSpPr/>
        <p:nvPr/>
      </p:nvGrpSpPr>
      <p:grpSpPr>
        <a:xfrm>
          <a:off x="0" y="0"/>
          <a:ext cx="0" cy="0"/>
          <a:chOff x="0" y="0"/>
          <a:chExt cx="0" cy="0"/>
        </a:xfrm>
      </p:grpSpPr>
      <p:pic>
        <p:nvPicPr>
          <p:cNvPr id="11" name="Image 10"/>
          <p:cNvPicPr>
            <a:picLocks noChangeAspect="1"/>
          </p:cNvPicPr>
          <p:nvPr userDrawn="1"/>
        </p:nvPicPr>
        <p:blipFill rotWithShape="1">
          <a:blip r:embed="rId2"/>
          <a:srcRect l="12755" t="-262" r="15779" b="262"/>
          <a:stretch/>
        </p:blipFill>
        <p:spPr>
          <a:xfrm>
            <a:off x="7574604" y="-18000"/>
            <a:ext cx="4612933" cy="6858000"/>
          </a:xfrm>
          <a:prstGeom prst="rect">
            <a:avLst/>
          </a:prstGeom>
        </p:spPr>
      </p:pic>
      <p:grpSp>
        <p:nvGrpSpPr>
          <p:cNvPr id="5" name="Groupe 4">
            <a:extLst>
              <a:ext uri="{FF2B5EF4-FFF2-40B4-BE49-F238E27FC236}">
                <a16:creationId xmlns:a16="http://schemas.microsoft.com/office/drawing/2014/main" id="{8BDD06E6-EE11-294F-BD82-60D278612456}"/>
              </a:ext>
            </a:extLst>
          </p:cNvPr>
          <p:cNvGrpSpPr/>
          <p:nvPr userDrawn="1"/>
        </p:nvGrpSpPr>
        <p:grpSpPr>
          <a:xfrm>
            <a:off x="2" y="0"/>
            <a:ext cx="1692441" cy="6858000"/>
            <a:chOff x="0" y="0"/>
            <a:chExt cx="1692000" cy="6858000"/>
          </a:xfrm>
          <a:solidFill>
            <a:srgbClr val="009CA8"/>
          </a:solidFill>
        </p:grpSpPr>
        <p:sp>
          <p:nvSpPr>
            <p:cNvPr id="6" name="Rectangle 5">
              <a:extLst>
                <a:ext uri="{FF2B5EF4-FFF2-40B4-BE49-F238E27FC236}">
                  <a16:creationId xmlns:a16="http://schemas.microsoft.com/office/drawing/2014/main" id="{47223CDC-42CC-C547-AC74-FD3EDF4689AB}"/>
                </a:ext>
              </a:extLst>
            </p:cNvPr>
            <p:cNvSpPr/>
            <p:nvPr userDrawn="1"/>
          </p:nvSpPr>
          <p:spPr>
            <a:xfrm>
              <a:off x="0" y="0"/>
              <a:ext cx="1692000"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7" name="Rectangle 6">
              <a:extLst>
                <a:ext uri="{FF2B5EF4-FFF2-40B4-BE49-F238E27FC236}">
                  <a16:creationId xmlns:a16="http://schemas.microsoft.com/office/drawing/2014/main" id="{3EF18E56-20D5-F344-A281-85452C4F2CAD}"/>
                </a:ext>
              </a:extLst>
            </p:cNvPr>
            <p:cNvSpPr/>
            <p:nvPr userDrawn="1"/>
          </p:nvSpPr>
          <p:spPr>
            <a:xfrm>
              <a:off x="0" y="6642000"/>
              <a:ext cx="1692000"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8" name="Rectangle 7">
              <a:extLst>
                <a:ext uri="{FF2B5EF4-FFF2-40B4-BE49-F238E27FC236}">
                  <a16:creationId xmlns:a16="http://schemas.microsoft.com/office/drawing/2014/main" id="{D0A4EEF5-E8BC-5C47-8ECC-05C3A16ED886}"/>
                </a:ext>
              </a:extLst>
            </p:cNvPr>
            <p:cNvSpPr/>
            <p:nvPr userDrawn="1"/>
          </p:nvSpPr>
          <p:spPr>
            <a:xfrm>
              <a:off x="0" y="0"/>
              <a:ext cx="252000" cy="68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grpSp>
      <p:sp>
        <p:nvSpPr>
          <p:cNvPr id="10" name="Rectangle 9">
            <a:extLst>
              <a:ext uri="{FF2B5EF4-FFF2-40B4-BE49-F238E27FC236}">
                <a16:creationId xmlns:a16="http://schemas.microsoft.com/office/drawing/2014/main" id="{1398755C-EDAF-374E-B453-2D5464C358EB}"/>
              </a:ext>
            </a:extLst>
          </p:cNvPr>
          <p:cNvSpPr/>
          <p:nvPr userDrawn="1"/>
        </p:nvSpPr>
        <p:spPr>
          <a:xfrm>
            <a:off x="3904545" y="3"/>
            <a:ext cx="389847" cy="819309"/>
          </a:xfrm>
          <a:prstGeom prst="rect">
            <a:avLst/>
          </a:prstGeom>
          <a:solidFill>
            <a:srgbClr val="009C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dirty="0"/>
          </a:p>
        </p:txBody>
      </p:sp>
      <p:cxnSp>
        <p:nvCxnSpPr>
          <p:cNvPr id="15" name="Connecteur droit 14">
            <a:extLst>
              <a:ext uri="{FF2B5EF4-FFF2-40B4-BE49-F238E27FC236}">
                <a16:creationId xmlns:a16="http://schemas.microsoft.com/office/drawing/2014/main" id="{0C1EBAF8-CFC0-C349-B9D7-57B988AEF2CE}"/>
              </a:ext>
            </a:extLst>
          </p:cNvPr>
          <p:cNvCxnSpPr/>
          <p:nvPr userDrawn="1"/>
        </p:nvCxnSpPr>
        <p:spPr>
          <a:xfrm>
            <a:off x="4873072" y="2593982"/>
            <a:ext cx="0" cy="1817655"/>
          </a:xfrm>
          <a:prstGeom prst="line">
            <a:avLst/>
          </a:prstGeom>
          <a:ln/>
        </p:spPr>
        <p:style>
          <a:lnRef idx="1">
            <a:schemeClr val="accent3"/>
          </a:lnRef>
          <a:fillRef idx="0">
            <a:schemeClr val="accent3"/>
          </a:fillRef>
          <a:effectRef idx="0">
            <a:schemeClr val="accent3"/>
          </a:effectRef>
          <a:fontRef idx="minor">
            <a:schemeClr val="tx1"/>
          </a:fontRef>
        </p:style>
      </p:cxnSp>
      <p:sp>
        <p:nvSpPr>
          <p:cNvPr id="16" name="Rectangle 15">
            <a:extLst>
              <a:ext uri="{FF2B5EF4-FFF2-40B4-BE49-F238E27FC236}">
                <a16:creationId xmlns:a16="http://schemas.microsoft.com/office/drawing/2014/main" id="{61B91070-0F5A-274A-9644-C3EEDC61D152}"/>
              </a:ext>
            </a:extLst>
          </p:cNvPr>
          <p:cNvSpPr/>
          <p:nvPr userDrawn="1"/>
        </p:nvSpPr>
        <p:spPr>
          <a:xfrm>
            <a:off x="10598635" y="6417131"/>
            <a:ext cx="1515158" cy="215444"/>
          </a:xfrm>
          <a:prstGeom prst="rect">
            <a:avLst/>
          </a:prstGeom>
        </p:spPr>
        <p:txBody>
          <a:bodyPr wrap="none">
            <a:spAutoFit/>
          </a:bodyPr>
          <a:lstStyle/>
          <a:p>
            <a:r>
              <a:rPr lang="fr-FR" sz="800" dirty="0">
                <a:solidFill>
                  <a:schemeClr val="bg1"/>
                </a:solidFill>
              </a:rPr>
              <a:t>@Armentières, Habitat du Nord</a:t>
            </a:r>
          </a:p>
        </p:txBody>
      </p:sp>
      <p:pic>
        <p:nvPicPr>
          <p:cNvPr id="9" name="Image 8">
            <a:extLst>
              <a:ext uri="{FF2B5EF4-FFF2-40B4-BE49-F238E27FC236}">
                <a16:creationId xmlns:a16="http://schemas.microsoft.com/office/drawing/2014/main" id="{9AE639EA-F2BB-4BA3-B26C-4579A8A29032}"/>
              </a:ext>
            </a:extLst>
          </p:cNvPr>
          <p:cNvPicPr>
            <a:picLocks noChangeAspect="1"/>
          </p:cNvPicPr>
          <p:nvPr userDrawn="1"/>
        </p:nvPicPr>
        <p:blipFill>
          <a:blip r:embed="rId3"/>
          <a:stretch>
            <a:fillRect/>
          </a:stretch>
        </p:blipFill>
        <p:spPr>
          <a:xfrm>
            <a:off x="1548123" y="2611388"/>
            <a:ext cx="3082645" cy="1665205"/>
          </a:xfrm>
          <a:prstGeom prst="rect">
            <a:avLst/>
          </a:prstGeom>
        </p:spPr>
      </p:pic>
      <p:pic>
        <p:nvPicPr>
          <p:cNvPr id="17" name="Image 16" descr="Une image contenant texte&#10;&#10;Description générée automatiquement">
            <a:extLst>
              <a:ext uri="{FF2B5EF4-FFF2-40B4-BE49-F238E27FC236}">
                <a16:creationId xmlns:a16="http://schemas.microsoft.com/office/drawing/2014/main" id="{A8F23139-2F54-4159-A88E-B8F28C128EBD}"/>
              </a:ext>
            </a:extLst>
          </p:cNvPr>
          <p:cNvPicPr>
            <a:picLocks noChangeAspect="1"/>
          </p:cNvPicPr>
          <p:nvPr userDrawn="1"/>
        </p:nvPicPr>
        <p:blipFill>
          <a:blip r:embed="rId4">
            <a:biLevel thresh="25000"/>
          </a:blip>
          <a:stretch>
            <a:fillRect/>
          </a:stretch>
        </p:blipFill>
        <p:spPr>
          <a:xfrm>
            <a:off x="7676964" y="6004906"/>
            <a:ext cx="2402869" cy="727921"/>
          </a:xfrm>
          <a:prstGeom prst="rect">
            <a:avLst/>
          </a:prstGeom>
        </p:spPr>
      </p:pic>
      <p:grpSp>
        <p:nvGrpSpPr>
          <p:cNvPr id="53" name="Groupe 52">
            <a:extLst>
              <a:ext uri="{FF2B5EF4-FFF2-40B4-BE49-F238E27FC236}">
                <a16:creationId xmlns:a16="http://schemas.microsoft.com/office/drawing/2014/main" id="{838477D9-FA6E-113A-0630-1125C57008FD}"/>
              </a:ext>
            </a:extLst>
          </p:cNvPr>
          <p:cNvGrpSpPr/>
          <p:nvPr userDrawn="1"/>
        </p:nvGrpSpPr>
        <p:grpSpPr>
          <a:xfrm>
            <a:off x="5314995" y="2667047"/>
            <a:ext cx="1671385" cy="1609547"/>
            <a:chOff x="3986246" y="2000285"/>
            <a:chExt cx="1253539" cy="1207160"/>
          </a:xfrm>
        </p:grpSpPr>
        <p:grpSp>
          <p:nvGrpSpPr>
            <p:cNvPr id="13" name="Graphique 2">
              <a:extLst>
                <a:ext uri="{FF2B5EF4-FFF2-40B4-BE49-F238E27FC236}">
                  <a16:creationId xmlns:a16="http://schemas.microsoft.com/office/drawing/2014/main" id="{4F11B9F8-2F0C-4A68-2DB6-150C0B794255}"/>
                </a:ext>
              </a:extLst>
            </p:cNvPr>
            <p:cNvGrpSpPr/>
            <p:nvPr/>
          </p:nvGrpSpPr>
          <p:grpSpPr>
            <a:xfrm>
              <a:off x="4073774" y="2152136"/>
              <a:ext cx="1053094" cy="437735"/>
              <a:chOff x="4060126" y="2128456"/>
              <a:chExt cx="888873" cy="369474"/>
            </a:xfrm>
            <a:solidFill>
              <a:srgbClr val="00ADBA"/>
            </a:solidFill>
          </p:grpSpPr>
          <p:sp>
            <p:nvSpPr>
              <p:cNvPr id="14" name="Forme libre : forme 13">
                <a:extLst>
                  <a:ext uri="{FF2B5EF4-FFF2-40B4-BE49-F238E27FC236}">
                    <a16:creationId xmlns:a16="http://schemas.microsoft.com/office/drawing/2014/main" id="{BB6FFF2F-26D8-2F35-FF89-AB4C68C98874}"/>
                  </a:ext>
                </a:extLst>
              </p:cNvPr>
              <p:cNvSpPr/>
              <p:nvPr/>
            </p:nvSpPr>
            <p:spPr>
              <a:xfrm>
                <a:off x="4060126" y="2179777"/>
                <a:ext cx="89058" cy="122701"/>
              </a:xfrm>
              <a:custGeom>
                <a:avLst/>
                <a:gdLst>
                  <a:gd name="connsiteX0" fmla="*/ 29908 w 89058"/>
                  <a:gd name="connsiteY0" fmla="*/ 74505 h 122701"/>
                  <a:gd name="connsiteX1" fmla="*/ 32766 w 89058"/>
                  <a:gd name="connsiteY1" fmla="*/ 121177 h 122701"/>
                  <a:gd name="connsiteX2" fmla="*/ 7334 w 89058"/>
                  <a:gd name="connsiteY2" fmla="*/ 122701 h 122701"/>
                  <a:gd name="connsiteX3" fmla="*/ 0 w 89058"/>
                  <a:gd name="connsiteY3" fmla="*/ 2591 h 122701"/>
                  <a:gd name="connsiteX4" fmla="*/ 41243 w 89058"/>
                  <a:gd name="connsiteY4" fmla="*/ 114 h 122701"/>
                  <a:gd name="connsiteX5" fmla="*/ 70199 w 89058"/>
                  <a:gd name="connsiteY5" fmla="*/ 9163 h 122701"/>
                  <a:gd name="connsiteX6" fmla="*/ 81915 w 89058"/>
                  <a:gd name="connsiteY6" fmla="*/ 34595 h 122701"/>
                  <a:gd name="connsiteX7" fmla="*/ 77629 w 89058"/>
                  <a:gd name="connsiteY7" fmla="*/ 55264 h 122701"/>
                  <a:gd name="connsiteX8" fmla="*/ 60484 w 89058"/>
                  <a:gd name="connsiteY8" fmla="*/ 70409 h 122701"/>
                  <a:gd name="connsiteX9" fmla="*/ 89059 w 89058"/>
                  <a:gd name="connsiteY9" fmla="*/ 117748 h 122701"/>
                  <a:gd name="connsiteX10" fmla="*/ 59245 w 89058"/>
                  <a:gd name="connsiteY10" fmla="*/ 119558 h 122701"/>
                  <a:gd name="connsiteX11" fmla="*/ 32861 w 89058"/>
                  <a:gd name="connsiteY11" fmla="*/ 74314 h 122701"/>
                  <a:gd name="connsiteX12" fmla="*/ 29908 w 89058"/>
                  <a:gd name="connsiteY12" fmla="*/ 74505 h 122701"/>
                  <a:gd name="connsiteX13" fmla="*/ 26765 w 89058"/>
                  <a:gd name="connsiteY13" fmla="*/ 23355 h 122701"/>
                  <a:gd name="connsiteX14" fmla="*/ 28575 w 89058"/>
                  <a:gd name="connsiteY14" fmla="*/ 52311 h 122701"/>
                  <a:gd name="connsiteX15" fmla="*/ 44387 w 89058"/>
                  <a:gd name="connsiteY15" fmla="*/ 51359 h 122701"/>
                  <a:gd name="connsiteX16" fmla="*/ 53340 w 89058"/>
                  <a:gd name="connsiteY16" fmla="*/ 46882 h 122701"/>
                  <a:gd name="connsiteX17" fmla="*/ 56102 w 89058"/>
                  <a:gd name="connsiteY17" fmla="*/ 36309 h 122701"/>
                  <a:gd name="connsiteX18" fmla="*/ 52007 w 89058"/>
                  <a:gd name="connsiteY18" fmla="*/ 26022 h 122701"/>
                  <a:gd name="connsiteX19" fmla="*/ 42672 w 89058"/>
                  <a:gd name="connsiteY19" fmla="*/ 22498 h 122701"/>
                  <a:gd name="connsiteX20" fmla="*/ 26860 w 89058"/>
                  <a:gd name="connsiteY20" fmla="*/ 23451 h 12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058" h="122701">
                    <a:moveTo>
                      <a:pt x="29908" y="74505"/>
                    </a:moveTo>
                    <a:lnTo>
                      <a:pt x="32766" y="121177"/>
                    </a:lnTo>
                    <a:lnTo>
                      <a:pt x="7334" y="122701"/>
                    </a:lnTo>
                    <a:lnTo>
                      <a:pt x="0" y="2591"/>
                    </a:lnTo>
                    <a:lnTo>
                      <a:pt x="41243" y="114"/>
                    </a:lnTo>
                    <a:cubicBezTo>
                      <a:pt x="53340" y="-648"/>
                      <a:pt x="62960" y="2400"/>
                      <a:pt x="70199" y="9163"/>
                    </a:cubicBezTo>
                    <a:cubicBezTo>
                      <a:pt x="77438" y="15926"/>
                      <a:pt x="81343" y="24403"/>
                      <a:pt x="81915" y="34595"/>
                    </a:cubicBezTo>
                    <a:cubicBezTo>
                      <a:pt x="82296" y="41548"/>
                      <a:pt x="80963" y="48501"/>
                      <a:pt x="77629" y="55264"/>
                    </a:cubicBezTo>
                    <a:cubicBezTo>
                      <a:pt x="74390" y="62122"/>
                      <a:pt x="68675" y="67170"/>
                      <a:pt x="60484" y="70409"/>
                    </a:cubicBezTo>
                    <a:lnTo>
                      <a:pt x="89059" y="117748"/>
                    </a:lnTo>
                    <a:lnTo>
                      <a:pt x="59245" y="119558"/>
                    </a:lnTo>
                    <a:lnTo>
                      <a:pt x="32861" y="74314"/>
                    </a:lnTo>
                    <a:lnTo>
                      <a:pt x="29908" y="74505"/>
                    </a:lnTo>
                    <a:close/>
                    <a:moveTo>
                      <a:pt x="26765" y="23355"/>
                    </a:moveTo>
                    <a:lnTo>
                      <a:pt x="28575" y="52311"/>
                    </a:lnTo>
                    <a:lnTo>
                      <a:pt x="44387" y="51359"/>
                    </a:lnTo>
                    <a:cubicBezTo>
                      <a:pt x="48292" y="51168"/>
                      <a:pt x="51245" y="49644"/>
                      <a:pt x="53340" y="46882"/>
                    </a:cubicBezTo>
                    <a:cubicBezTo>
                      <a:pt x="55435" y="44120"/>
                      <a:pt x="56293" y="40596"/>
                      <a:pt x="56102" y="36309"/>
                    </a:cubicBezTo>
                    <a:cubicBezTo>
                      <a:pt x="55912" y="32023"/>
                      <a:pt x="54483" y="28594"/>
                      <a:pt x="52007" y="26022"/>
                    </a:cubicBezTo>
                    <a:cubicBezTo>
                      <a:pt x="49530" y="23451"/>
                      <a:pt x="46482" y="22212"/>
                      <a:pt x="42672" y="22498"/>
                    </a:cubicBezTo>
                    <a:lnTo>
                      <a:pt x="26860" y="23451"/>
                    </a:lnTo>
                    <a:close/>
                  </a:path>
                </a:pathLst>
              </a:custGeom>
              <a:solidFill>
                <a:srgbClr val="00ADBA"/>
              </a:solidFill>
              <a:ln w="9525" cap="flat">
                <a:noFill/>
                <a:prstDash val="solid"/>
                <a:miter/>
              </a:ln>
            </p:spPr>
            <p:txBody>
              <a:bodyPr rtlCol="0" anchor="ctr"/>
              <a:lstStyle/>
              <a:p>
                <a:endParaRPr lang="fr-FR" sz="2400"/>
              </a:p>
            </p:txBody>
          </p:sp>
          <p:sp>
            <p:nvSpPr>
              <p:cNvPr id="18" name="Forme libre : forme 17">
                <a:extLst>
                  <a:ext uri="{FF2B5EF4-FFF2-40B4-BE49-F238E27FC236}">
                    <a16:creationId xmlns:a16="http://schemas.microsoft.com/office/drawing/2014/main" id="{B05F8592-D973-B88C-4C77-0FD18B6BFB37}"/>
                  </a:ext>
                </a:extLst>
              </p:cNvPr>
              <p:cNvSpPr/>
              <p:nvPr/>
            </p:nvSpPr>
            <p:spPr>
              <a:xfrm>
                <a:off x="4157686" y="2151221"/>
                <a:ext cx="84129" cy="144397"/>
              </a:xfrm>
              <a:custGeom>
                <a:avLst/>
                <a:gdLst>
                  <a:gd name="connsiteX0" fmla="*/ 44553 w 84129"/>
                  <a:gd name="connsiteY0" fmla="*/ 144304 h 144397"/>
                  <a:gd name="connsiteX1" fmla="*/ 13978 w 84129"/>
                  <a:gd name="connsiteY1" fmla="*/ 132683 h 144397"/>
                  <a:gd name="connsiteX2" fmla="*/ 166 w 84129"/>
                  <a:gd name="connsiteY2" fmla="*/ 97727 h 144397"/>
                  <a:gd name="connsiteX3" fmla="*/ 9501 w 84129"/>
                  <a:gd name="connsiteY3" fmla="*/ 61627 h 144397"/>
                  <a:gd name="connsiteX4" fmla="*/ 38552 w 84129"/>
                  <a:gd name="connsiteY4" fmla="*/ 46672 h 144397"/>
                  <a:gd name="connsiteX5" fmla="*/ 69699 w 84129"/>
                  <a:gd name="connsiteY5" fmla="*/ 57817 h 144397"/>
                  <a:gd name="connsiteX6" fmla="*/ 83986 w 84129"/>
                  <a:gd name="connsiteY6" fmla="*/ 93154 h 144397"/>
                  <a:gd name="connsiteX7" fmla="*/ 83986 w 84129"/>
                  <a:gd name="connsiteY7" fmla="*/ 102394 h 144397"/>
                  <a:gd name="connsiteX8" fmla="*/ 26836 w 84129"/>
                  <a:gd name="connsiteY8" fmla="*/ 105918 h 144397"/>
                  <a:gd name="connsiteX9" fmla="*/ 32361 w 84129"/>
                  <a:gd name="connsiteY9" fmla="*/ 116015 h 144397"/>
                  <a:gd name="connsiteX10" fmla="*/ 41600 w 84129"/>
                  <a:gd name="connsiteY10" fmla="*/ 119443 h 144397"/>
                  <a:gd name="connsiteX11" fmla="*/ 48744 w 84129"/>
                  <a:gd name="connsiteY11" fmla="*/ 117919 h 144397"/>
                  <a:gd name="connsiteX12" fmla="*/ 52078 w 84129"/>
                  <a:gd name="connsiteY12" fmla="*/ 115443 h 144397"/>
                  <a:gd name="connsiteX13" fmla="*/ 54745 w 84129"/>
                  <a:gd name="connsiteY13" fmla="*/ 111538 h 144397"/>
                  <a:gd name="connsiteX14" fmla="*/ 82272 w 84129"/>
                  <a:gd name="connsiteY14" fmla="*/ 109823 h 144397"/>
                  <a:gd name="connsiteX15" fmla="*/ 69413 w 84129"/>
                  <a:gd name="connsiteY15" fmla="*/ 133922 h 144397"/>
                  <a:gd name="connsiteX16" fmla="*/ 44458 w 84129"/>
                  <a:gd name="connsiteY16" fmla="*/ 144304 h 144397"/>
                  <a:gd name="connsiteX17" fmla="*/ 53697 w 84129"/>
                  <a:gd name="connsiteY17" fmla="*/ 0 h 144397"/>
                  <a:gd name="connsiteX18" fmla="*/ 55126 w 84129"/>
                  <a:gd name="connsiteY18" fmla="*/ 22765 h 144397"/>
                  <a:gd name="connsiteX19" fmla="*/ 20264 w 84129"/>
                  <a:gd name="connsiteY19" fmla="*/ 42196 h 144397"/>
                  <a:gd name="connsiteX20" fmla="*/ 19026 w 84129"/>
                  <a:gd name="connsiteY20" fmla="*/ 22003 h 144397"/>
                  <a:gd name="connsiteX21" fmla="*/ 53697 w 84129"/>
                  <a:gd name="connsiteY21" fmla="*/ 0 h 144397"/>
                  <a:gd name="connsiteX22" fmla="*/ 51316 w 84129"/>
                  <a:gd name="connsiteY22" fmla="*/ 75152 h 144397"/>
                  <a:gd name="connsiteX23" fmla="*/ 40457 w 84129"/>
                  <a:gd name="connsiteY23" fmla="*/ 71628 h 144397"/>
                  <a:gd name="connsiteX24" fmla="*/ 30456 w 84129"/>
                  <a:gd name="connsiteY24" fmla="*/ 76486 h 144397"/>
                  <a:gd name="connsiteX25" fmla="*/ 25884 w 84129"/>
                  <a:gd name="connsiteY25" fmla="*/ 87630 h 144397"/>
                  <a:gd name="connsiteX26" fmla="*/ 57031 w 84129"/>
                  <a:gd name="connsiteY26" fmla="*/ 85725 h 144397"/>
                  <a:gd name="connsiteX27" fmla="*/ 51316 w 84129"/>
                  <a:gd name="connsiteY27" fmla="*/ 75152 h 14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129" h="144397">
                    <a:moveTo>
                      <a:pt x="44553" y="144304"/>
                    </a:moveTo>
                    <a:cubicBezTo>
                      <a:pt x="32456" y="145066"/>
                      <a:pt x="22264" y="141160"/>
                      <a:pt x="13978" y="132683"/>
                    </a:cubicBezTo>
                    <a:cubicBezTo>
                      <a:pt x="5691" y="124206"/>
                      <a:pt x="1119" y="112586"/>
                      <a:pt x="166" y="97727"/>
                    </a:cubicBezTo>
                    <a:cubicBezTo>
                      <a:pt x="-786" y="82867"/>
                      <a:pt x="2357" y="70866"/>
                      <a:pt x="9501" y="61627"/>
                    </a:cubicBezTo>
                    <a:cubicBezTo>
                      <a:pt x="16645" y="52388"/>
                      <a:pt x="26360" y="47339"/>
                      <a:pt x="38552" y="46672"/>
                    </a:cubicBezTo>
                    <a:cubicBezTo>
                      <a:pt x="50744" y="46006"/>
                      <a:pt x="61126" y="49625"/>
                      <a:pt x="69699" y="57817"/>
                    </a:cubicBezTo>
                    <a:cubicBezTo>
                      <a:pt x="78271" y="66008"/>
                      <a:pt x="83034" y="77819"/>
                      <a:pt x="83986" y="93154"/>
                    </a:cubicBezTo>
                    <a:cubicBezTo>
                      <a:pt x="84177" y="96488"/>
                      <a:pt x="84177" y="99536"/>
                      <a:pt x="83986" y="102394"/>
                    </a:cubicBezTo>
                    <a:lnTo>
                      <a:pt x="26836" y="105918"/>
                    </a:lnTo>
                    <a:cubicBezTo>
                      <a:pt x="27598" y="110109"/>
                      <a:pt x="29408" y="113443"/>
                      <a:pt x="32361" y="116015"/>
                    </a:cubicBezTo>
                    <a:cubicBezTo>
                      <a:pt x="35314" y="118491"/>
                      <a:pt x="38362" y="119634"/>
                      <a:pt x="41600" y="119443"/>
                    </a:cubicBezTo>
                    <a:cubicBezTo>
                      <a:pt x="44839" y="119253"/>
                      <a:pt x="47220" y="118681"/>
                      <a:pt x="48744" y="117919"/>
                    </a:cubicBezTo>
                    <a:cubicBezTo>
                      <a:pt x="50268" y="117062"/>
                      <a:pt x="51411" y="116300"/>
                      <a:pt x="52078" y="115443"/>
                    </a:cubicBezTo>
                    <a:cubicBezTo>
                      <a:pt x="52744" y="114681"/>
                      <a:pt x="53697" y="113348"/>
                      <a:pt x="54745" y="111538"/>
                    </a:cubicBezTo>
                    <a:lnTo>
                      <a:pt x="82272" y="109823"/>
                    </a:lnTo>
                    <a:cubicBezTo>
                      <a:pt x="80462" y="119539"/>
                      <a:pt x="76176" y="127540"/>
                      <a:pt x="69413" y="133922"/>
                    </a:cubicBezTo>
                    <a:cubicBezTo>
                      <a:pt x="62650" y="140208"/>
                      <a:pt x="54364" y="143732"/>
                      <a:pt x="44458" y="144304"/>
                    </a:cubicBezTo>
                    <a:close/>
                    <a:moveTo>
                      <a:pt x="53697" y="0"/>
                    </a:moveTo>
                    <a:lnTo>
                      <a:pt x="55126" y="22765"/>
                    </a:lnTo>
                    <a:lnTo>
                      <a:pt x="20264" y="42196"/>
                    </a:lnTo>
                    <a:lnTo>
                      <a:pt x="19026" y="22003"/>
                    </a:lnTo>
                    <a:lnTo>
                      <a:pt x="53697" y="0"/>
                    </a:lnTo>
                    <a:close/>
                    <a:moveTo>
                      <a:pt x="51316" y="75152"/>
                    </a:moveTo>
                    <a:cubicBezTo>
                      <a:pt x="48172" y="72580"/>
                      <a:pt x="44553" y="71342"/>
                      <a:pt x="40457" y="71628"/>
                    </a:cubicBezTo>
                    <a:cubicBezTo>
                      <a:pt x="36361" y="71914"/>
                      <a:pt x="33028" y="73438"/>
                      <a:pt x="30456" y="76486"/>
                    </a:cubicBezTo>
                    <a:cubicBezTo>
                      <a:pt x="27884" y="79439"/>
                      <a:pt x="26360" y="83153"/>
                      <a:pt x="25884" y="87630"/>
                    </a:cubicBezTo>
                    <a:lnTo>
                      <a:pt x="57031" y="85725"/>
                    </a:lnTo>
                    <a:cubicBezTo>
                      <a:pt x="56364" y="81343"/>
                      <a:pt x="54459" y="77819"/>
                      <a:pt x="51316" y="75152"/>
                    </a:cubicBezTo>
                    <a:close/>
                  </a:path>
                </a:pathLst>
              </a:custGeom>
              <a:solidFill>
                <a:srgbClr val="00ADBA"/>
              </a:solidFill>
              <a:ln w="9525" cap="flat">
                <a:noFill/>
                <a:prstDash val="solid"/>
                <a:miter/>
              </a:ln>
            </p:spPr>
            <p:txBody>
              <a:bodyPr rtlCol="0" anchor="ctr"/>
              <a:lstStyle/>
              <a:p>
                <a:endParaRPr lang="fr-FR" sz="2400"/>
              </a:p>
            </p:txBody>
          </p:sp>
          <p:sp>
            <p:nvSpPr>
              <p:cNvPr id="19" name="Forme libre : forme 18">
                <a:extLst>
                  <a:ext uri="{FF2B5EF4-FFF2-40B4-BE49-F238E27FC236}">
                    <a16:creationId xmlns:a16="http://schemas.microsoft.com/office/drawing/2014/main" id="{CD525AFB-34B3-6AC4-DBF7-2004D433CB63}"/>
                  </a:ext>
                </a:extLst>
              </p:cNvPr>
              <p:cNvSpPr/>
              <p:nvPr/>
            </p:nvSpPr>
            <p:spPr>
              <a:xfrm>
                <a:off x="4254340" y="2190273"/>
                <a:ext cx="88392" cy="99697"/>
              </a:xfrm>
              <a:custGeom>
                <a:avLst/>
                <a:gdLst>
                  <a:gd name="connsiteX0" fmla="*/ 57150 w 88392"/>
                  <a:gd name="connsiteY0" fmla="*/ 1524 h 99697"/>
                  <a:gd name="connsiteX1" fmla="*/ 82582 w 88392"/>
                  <a:gd name="connsiteY1" fmla="*/ 0 h 99697"/>
                  <a:gd name="connsiteX2" fmla="*/ 88392 w 88392"/>
                  <a:gd name="connsiteY2" fmla="*/ 95536 h 99697"/>
                  <a:gd name="connsiteX3" fmla="*/ 62960 w 88392"/>
                  <a:gd name="connsiteY3" fmla="*/ 97060 h 99697"/>
                  <a:gd name="connsiteX4" fmla="*/ 62103 w 88392"/>
                  <a:gd name="connsiteY4" fmla="*/ 83058 h 99697"/>
                  <a:gd name="connsiteX5" fmla="*/ 37910 w 88392"/>
                  <a:gd name="connsiteY5" fmla="*/ 99631 h 99697"/>
                  <a:gd name="connsiteX6" fmla="*/ 14097 w 88392"/>
                  <a:gd name="connsiteY6" fmla="*/ 90106 h 99697"/>
                  <a:gd name="connsiteX7" fmla="*/ 3429 w 88392"/>
                  <a:gd name="connsiteY7" fmla="*/ 60865 h 99697"/>
                  <a:gd name="connsiteX8" fmla="*/ 0 w 88392"/>
                  <a:gd name="connsiteY8" fmla="*/ 5048 h 99697"/>
                  <a:gd name="connsiteX9" fmla="*/ 25337 w 88392"/>
                  <a:gd name="connsiteY9" fmla="*/ 3524 h 99697"/>
                  <a:gd name="connsiteX10" fmla="*/ 28480 w 88392"/>
                  <a:gd name="connsiteY10" fmla="*/ 55340 h 99697"/>
                  <a:gd name="connsiteX11" fmla="*/ 33623 w 88392"/>
                  <a:gd name="connsiteY11" fmla="*/ 69342 h 99697"/>
                  <a:gd name="connsiteX12" fmla="*/ 45625 w 88392"/>
                  <a:gd name="connsiteY12" fmla="*/ 73628 h 99697"/>
                  <a:gd name="connsiteX13" fmla="*/ 56960 w 88392"/>
                  <a:gd name="connsiteY13" fmla="*/ 67913 h 99697"/>
                  <a:gd name="connsiteX14" fmla="*/ 60293 w 88392"/>
                  <a:gd name="connsiteY14" fmla="*/ 53340 h 99697"/>
                  <a:gd name="connsiteX15" fmla="*/ 57150 w 88392"/>
                  <a:gd name="connsiteY15" fmla="*/ 1524 h 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2" h="99697">
                    <a:moveTo>
                      <a:pt x="57150" y="1524"/>
                    </a:moveTo>
                    <a:lnTo>
                      <a:pt x="82582" y="0"/>
                    </a:lnTo>
                    <a:lnTo>
                      <a:pt x="88392" y="95536"/>
                    </a:lnTo>
                    <a:lnTo>
                      <a:pt x="62960" y="97060"/>
                    </a:lnTo>
                    <a:lnTo>
                      <a:pt x="62103" y="83058"/>
                    </a:lnTo>
                    <a:cubicBezTo>
                      <a:pt x="57436" y="93440"/>
                      <a:pt x="49340" y="98965"/>
                      <a:pt x="37910" y="99631"/>
                    </a:cubicBezTo>
                    <a:cubicBezTo>
                      <a:pt x="28385" y="100203"/>
                      <a:pt x="20479" y="97060"/>
                      <a:pt x="14097" y="90106"/>
                    </a:cubicBezTo>
                    <a:cubicBezTo>
                      <a:pt x="7715" y="83153"/>
                      <a:pt x="4191" y="73438"/>
                      <a:pt x="3429" y="60865"/>
                    </a:cubicBezTo>
                    <a:lnTo>
                      <a:pt x="0" y="5048"/>
                    </a:lnTo>
                    <a:lnTo>
                      <a:pt x="25337" y="3524"/>
                    </a:lnTo>
                    <a:lnTo>
                      <a:pt x="28480" y="55340"/>
                    </a:lnTo>
                    <a:cubicBezTo>
                      <a:pt x="28861" y="61531"/>
                      <a:pt x="30575" y="66199"/>
                      <a:pt x="33623" y="69342"/>
                    </a:cubicBezTo>
                    <a:cubicBezTo>
                      <a:pt x="36671" y="72580"/>
                      <a:pt x="40672" y="74009"/>
                      <a:pt x="45625" y="73628"/>
                    </a:cubicBezTo>
                    <a:cubicBezTo>
                      <a:pt x="50578" y="73247"/>
                      <a:pt x="54388" y="71438"/>
                      <a:pt x="56960" y="67913"/>
                    </a:cubicBezTo>
                    <a:cubicBezTo>
                      <a:pt x="59627" y="64389"/>
                      <a:pt x="60674" y="59531"/>
                      <a:pt x="60293" y="53340"/>
                    </a:cubicBezTo>
                    <a:lnTo>
                      <a:pt x="57150" y="1524"/>
                    </a:lnTo>
                    <a:close/>
                  </a:path>
                </a:pathLst>
              </a:custGeom>
              <a:solidFill>
                <a:srgbClr val="00ADBA"/>
              </a:solidFill>
              <a:ln w="9525" cap="flat">
                <a:noFill/>
                <a:prstDash val="solid"/>
                <a:miter/>
              </a:ln>
            </p:spPr>
            <p:txBody>
              <a:bodyPr rtlCol="0" anchor="ctr"/>
              <a:lstStyle/>
              <a:p>
                <a:endParaRPr lang="fr-FR" sz="2400"/>
              </a:p>
            </p:txBody>
          </p:sp>
          <p:sp>
            <p:nvSpPr>
              <p:cNvPr id="20" name="Forme libre : forme 19">
                <a:extLst>
                  <a:ext uri="{FF2B5EF4-FFF2-40B4-BE49-F238E27FC236}">
                    <a16:creationId xmlns:a16="http://schemas.microsoft.com/office/drawing/2014/main" id="{C2FF030F-1136-00A2-28FC-1A14386A2C69}"/>
                  </a:ext>
                </a:extLst>
              </p:cNvPr>
              <p:cNvSpPr/>
              <p:nvPr/>
            </p:nvSpPr>
            <p:spPr>
              <a:xfrm>
                <a:off x="4359306" y="2184683"/>
                <a:ext cx="88392" cy="99697"/>
              </a:xfrm>
              <a:custGeom>
                <a:avLst/>
                <a:gdLst>
                  <a:gd name="connsiteX0" fmla="*/ 25432 w 88392"/>
                  <a:gd name="connsiteY0" fmla="*/ 2638 h 99697"/>
                  <a:gd name="connsiteX1" fmla="*/ 26289 w 88392"/>
                  <a:gd name="connsiteY1" fmla="*/ 16639 h 99697"/>
                  <a:gd name="connsiteX2" fmla="*/ 50483 w 88392"/>
                  <a:gd name="connsiteY2" fmla="*/ 66 h 99697"/>
                  <a:gd name="connsiteX3" fmla="*/ 74295 w 88392"/>
                  <a:gd name="connsiteY3" fmla="*/ 9591 h 99697"/>
                  <a:gd name="connsiteX4" fmla="*/ 84963 w 88392"/>
                  <a:gd name="connsiteY4" fmla="*/ 38833 h 99697"/>
                  <a:gd name="connsiteX5" fmla="*/ 88392 w 88392"/>
                  <a:gd name="connsiteY5" fmla="*/ 94649 h 99697"/>
                  <a:gd name="connsiteX6" fmla="*/ 63056 w 88392"/>
                  <a:gd name="connsiteY6" fmla="*/ 96173 h 99697"/>
                  <a:gd name="connsiteX7" fmla="*/ 59912 w 88392"/>
                  <a:gd name="connsiteY7" fmla="*/ 44357 h 99697"/>
                  <a:gd name="connsiteX8" fmla="*/ 54769 w 88392"/>
                  <a:gd name="connsiteY8" fmla="*/ 30355 h 99697"/>
                  <a:gd name="connsiteX9" fmla="*/ 42767 w 88392"/>
                  <a:gd name="connsiteY9" fmla="*/ 26069 h 99697"/>
                  <a:gd name="connsiteX10" fmla="*/ 31433 w 88392"/>
                  <a:gd name="connsiteY10" fmla="*/ 31784 h 99697"/>
                  <a:gd name="connsiteX11" fmla="*/ 28099 w 88392"/>
                  <a:gd name="connsiteY11" fmla="*/ 46357 h 99697"/>
                  <a:gd name="connsiteX12" fmla="*/ 31242 w 88392"/>
                  <a:gd name="connsiteY12" fmla="*/ 98173 h 99697"/>
                  <a:gd name="connsiteX13" fmla="*/ 5810 w 88392"/>
                  <a:gd name="connsiteY13" fmla="*/ 99697 h 99697"/>
                  <a:gd name="connsiteX14" fmla="*/ 0 w 88392"/>
                  <a:gd name="connsiteY14" fmla="*/ 4162 h 99697"/>
                  <a:gd name="connsiteX15" fmla="*/ 25432 w 88392"/>
                  <a:gd name="connsiteY15" fmla="*/ 2638 h 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2" h="99697">
                    <a:moveTo>
                      <a:pt x="25432" y="2638"/>
                    </a:moveTo>
                    <a:lnTo>
                      <a:pt x="26289" y="16639"/>
                    </a:lnTo>
                    <a:cubicBezTo>
                      <a:pt x="30956" y="6257"/>
                      <a:pt x="39053" y="733"/>
                      <a:pt x="50483" y="66"/>
                    </a:cubicBezTo>
                    <a:cubicBezTo>
                      <a:pt x="60008" y="-506"/>
                      <a:pt x="67913" y="2638"/>
                      <a:pt x="74295" y="9591"/>
                    </a:cubicBezTo>
                    <a:cubicBezTo>
                      <a:pt x="80677" y="16544"/>
                      <a:pt x="84201" y="26260"/>
                      <a:pt x="84963" y="38833"/>
                    </a:cubicBezTo>
                    <a:lnTo>
                      <a:pt x="88392" y="94649"/>
                    </a:lnTo>
                    <a:lnTo>
                      <a:pt x="63056" y="96173"/>
                    </a:lnTo>
                    <a:lnTo>
                      <a:pt x="59912" y="44357"/>
                    </a:lnTo>
                    <a:cubicBezTo>
                      <a:pt x="59531" y="38166"/>
                      <a:pt x="57817" y="33499"/>
                      <a:pt x="54769" y="30355"/>
                    </a:cubicBezTo>
                    <a:cubicBezTo>
                      <a:pt x="51721" y="27117"/>
                      <a:pt x="47720" y="25688"/>
                      <a:pt x="42767" y="26069"/>
                    </a:cubicBezTo>
                    <a:cubicBezTo>
                      <a:pt x="37814" y="26450"/>
                      <a:pt x="34004" y="28260"/>
                      <a:pt x="31433" y="31784"/>
                    </a:cubicBezTo>
                    <a:cubicBezTo>
                      <a:pt x="28861" y="35308"/>
                      <a:pt x="27718" y="40166"/>
                      <a:pt x="28099" y="46357"/>
                    </a:cubicBezTo>
                    <a:lnTo>
                      <a:pt x="31242" y="98173"/>
                    </a:lnTo>
                    <a:lnTo>
                      <a:pt x="5810" y="99697"/>
                    </a:lnTo>
                    <a:lnTo>
                      <a:pt x="0" y="4162"/>
                    </a:lnTo>
                    <a:lnTo>
                      <a:pt x="25432" y="2638"/>
                    </a:lnTo>
                    <a:close/>
                  </a:path>
                </a:pathLst>
              </a:custGeom>
              <a:solidFill>
                <a:srgbClr val="00ADBA"/>
              </a:solidFill>
              <a:ln w="9525" cap="flat">
                <a:noFill/>
                <a:prstDash val="solid"/>
                <a:miter/>
              </a:ln>
            </p:spPr>
            <p:txBody>
              <a:bodyPr rtlCol="0" anchor="ctr"/>
              <a:lstStyle/>
              <a:p>
                <a:endParaRPr lang="fr-FR" sz="2400"/>
              </a:p>
            </p:txBody>
          </p:sp>
          <p:sp>
            <p:nvSpPr>
              <p:cNvPr id="21" name="Forme libre : forme 20">
                <a:extLst>
                  <a:ext uri="{FF2B5EF4-FFF2-40B4-BE49-F238E27FC236}">
                    <a16:creationId xmlns:a16="http://schemas.microsoft.com/office/drawing/2014/main" id="{A119A627-B258-3D31-F98A-988B2542FC39}"/>
                  </a:ext>
                </a:extLst>
              </p:cNvPr>
              <p:cNvSpPr/>
              <p:nvPr/>
            </p:nvSpPr>
            <p:spPr>
              <a:xfrm>
                <a:off x="4459847" y="2141470"/>
                <a:ext cx="34904" cy="136528"/>
              </a:xfrm>
              <a:custGeom>
                <a:avLst/>
                <a:gdLst>
                  <a:gd name="connsiteX0" fmla="*/ 26237 w 34904"/>
                  <a:gd name="connsiteY0" fmla="*/ 28801 h 136528"/>
                  <a:gd name="connsiteX1" fmla="*/ 15950 w 34904"/>
                  <a:gd name="connsiteY1" fmla="*/ 34421 h 136528"/>
                  <a:gd name="connsiteX2" fmla="*/ 5091 w 34904"/>
                  <a:gd name="connsiteY2" fmla="*/ 30135 h 136528"/>
                  <a:gd name="connsiteX3" fmla="*/ 43 w 34904"/>
                  <a:gd name="connsiteY3" fmla="*/ 18133 h 136528"/>
                  <a:gd name="connsiteX4" fmla="*/ 3567 w 34904"/>
                  <a:gd name="connsiteY4" fmla="*/ 5655 h 136528"/>
                  <a:gd name="connsiteX5" fmla="*/ 13854 w 34904"/>
                  <a:gd name="connsiteY5" fmla="*/ 36 h 136528"/>
                  <a:gd name="connsiteX6" fmla="*/ 24713 w 34904"/>
                  <a:gd name="connsiteY6" fmla="*/ 4322 h 136528"/>
                  <a:gd name="connsiteX7" fmla="*/ 29761 w 34904"/>
                  <a:gd name="connsiteY7" fmla="*/ 16323 h 136528"/>
                  <a:gd name="connsiteX8" fmla="*/ 26237 w 34904"/>
                  <a:gd name="connsiteY8" fmla="*/ 28801 h 136528"/>
                  <a:gd name="connsiteX9" fmla="*/ 9473 w 34904"/>
                  <a:gd name="connsiteY9" fmla="*/ 136529 h 136528"/>
                  <a:gd name="connsiteX10" fmla="*/ 3662 w 34904"/>
                  <a:gd name="connsiteY10" fmla="*/ 40993 h 136528"/>
                  <a:gd name="connsiteX11" fmla="*/ 29094 w 34904"/>
                  <a:gd name="connsiteY11" fmla="*/ 39469 h 136528"/>
                  <a:gd name="connsiteX12" fmla="*/ 34904 w 34904"/>
                  <a:gd name="connsiteY12" fmla="*/ 135005 h 136528"/>
                  <a:gd name="connsiteX13" fmla="*/ 9473 w 34904"/>
                  <a:gd name="connsiteY13" fmla="*/ 136529 h 13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04" h="136528">
                    <a:moveTo>
                      <a:pt x="26237" y="28801"/>
                    </a:moveTo>
                    <a:cubicBezTo>
                      <a:pt x="23570" y="32325"/>
                      <a:pt x="20141" y="34135"/>
                      <a:pt x="15950" y="34421"/>
                    </a:cubicBezTo>
                    <a:cubicBezTo>
                      <a:pt x="11759" y="34707"/>
                      <a:pt x="8139" y="33278"/>
                      <a:pt x="5091" y="30135"/>
                    </a:cubicBezTo>
                    <a:cubicBezTo>
                      <a:pt x="2043" y="26991"/>
                      <a:pt x="329" y="22991"/>
                      <a:pt x="43" y="18133"/>
                    </a:cubicBezTo>
                    <a:cubicBezTo>
                      <a:pt x="-243" y="13275"/>
                      <a:pt x="900" y="9084"/>
                      <a:pt x="3567" y="5655"/>
                    </a:cubicBezTo>
                    <a:cubicBezTo>
                      <a:pt x="6234" y="2226"/>
                      <a:pt x="9663" y="321"/>
                      <a:pt x="13854" y="36"/>
                    </a:cubicBezTo>
                    <a:cubicBezTo>
                      <a:pt x="18045" y="-250"/>
                      <a:pt x="21665" y="1179"/>
                      <a:pt x="24713" y="4322"/>
                    </a:cubicBezTo>
                    <a:cubicBezTo>
                      <a:pt x="27761" y="7465"/>
                      <a:pt x="29475" y="11466"/>
                      <a:pt x="29761" y="16323"/>
                    </a:cubicBezTo>
                    <a:cubicBezTo>
                      <a:pt x="30047" y="21181"/>
                      <a:pt x="28904" y="25372"/>
                      <a:pt x="26237" y="28801"/>
                    </a:cubicBezTo>
                    <a:close/>
                    <a:moveTo>
                      <a:pt x="9473" y="136529"/>
                    </a:moveTo>
                    <a:lnTo>
                      <a:pt x="3662" y="40993"/>
                    </a:lnTo>
                    <a:lnTo>
                      <a:pt x="29094" y="39469"/>
                    </a:lnTo>
                    <a:lnTo>
                      <a:pt x="34904" y="135005"/>
                    </a:lnTo>
                    <a:lnTo>
                      <a:pt x="9473" y="136529"/>
                    </a:lnTo>
                    <a:close/>
                  </a:path>
                </a:pathLst>
              </a:custGeom>
              <a:solidFill>
                <a:srgbClr val="00ADBA"/>
              </a:solidFill>
              <a:ln w="9525" cap="flat">
                <a:noFill/>
                <a:prstDash val="solid"/>
                <a:miter/>
              </a:ln>
            </p:spPr>
            <p:txBody>
              <a:bodyPr rtlCol="0" anchor="ctr"/>
              <a:lstStyle/>
              <a:p>
                <a:endParaRPr lang="fr-FR" sz="2400"/>
              </a:p>
            </p:txBody>
          </p:sp>
          <p:sp>
            <p:nvSpPr>
              <p:cNvPr id="22" name="Forme libre : forme 21">
                <a:extLst>
                  <a:ext uri="{FF2B5EF4-FFF2-40B4-BE49-F238E27FC236}">
                    <a16:creationId xmlns:a16="http://schemas.microsoft.com/office/drawing/2014/main" id="{D4BEC0E5-3C61-AA87-7D1F-37DF1891F39F}"/>
                  </a:ext>
                </a:extLst>
              </p:cNvPr>
              <p:cNvSpPr/>
              <p:nvPr/>
            </p:nvSpPr>
            <p:spPr>
              <a:xfrm>
                <a:off x="4508125" y="2176176"/>
                <a:ext cx="87151" cy="97915"/>
              </a:xfrm>
              <a:custGeom>
                <a:avLst/>
                <a:gdLst>
                  <a:gd name="connsiteX0" fmla="*/ 14916 w 87151"/>
                  <a:gd name="connsiteY0" fmla="*/ 86201 h 97915"/>
                  <a:gd name="connsiteX1" fmla="*/ 152 w 87151"/>
                  <a:gd name="connsiteY1" fmla="*/ 51340 h 97915"/>
                  <a:gd name="connsiteX2" fmla="*/ 10534 w 87151"/>
                  <a:gd name="connsiteY2" fmla="*/ 15240 h 97915"/>
                  <a:gd name="connsiteX3" fmla="*/ 40729 w 87151"/>
                  <a:gd name="connsiteY3" fmla="*/ 95 h 97915"/>
                  <a:gd name="connsiteX4" fmla="*/ 72447 w 87151"/>
                  <a:gd name="connsiteY4" fmla="*/ 11430 h 97915"/>
                  <a:gd name="connsiteX5" fmla="*/ 87020 w 87151"/>
                  <a:gd name="connsiteY5" fmla="*/ 46006 h 97915"/>
                  <a:gd name="connsiteX6" fmla="*/ 76828 w 87151"/>
                  <a:gd name="connsiteY6" fmla="*/ 82391 h 97915"/>
                  <a:gd name="connsiteX7" fmla="*/ 46825 w 87151"/>
                  <a:gd name="connsiteY7" fmla="*/ 97822 h 97915"/>
                  <a:gd name="connsiteX8" fmla="*/ 14916 w 87151"/>
                  <a:gd name="connsiteY8" fmla="*/ 86201 h 97915"/>
                  <a:gd name="connsiteX9" fmla="*/ 57112 w 87151"/>
                  <a:gd name="connsiteY9" fmla="*/ 65913 h 97915"/>
                  <a:gd name="connsiteX10" fmla="*/ 61112 w 87151"/>
                  <a:gd name="connsiteY10" fmla="*/ 47816 h 97915"/>
                  <a:gd name="connsiteX11" fmla="*/ 54826 w 87151"/>
                  <a:gd name="connsiteY11" fmla="*/ 30385 h 97915"/>
                  <a:gd name="connsiteX12" fmla="*/ 42062 w 87151"/>
                  <a:gd name="connsiteY12" fmla="*/ 25051 h 97915"/>
                  <a:gd name="connsiteX13" fmla="*/ 30156 w 87151"/>
                  <a:gd name="connsiteY13" fmla="*/ 31909 h 97915"/>
                  <a:gd name="connsiteX14" fmla="*/ 26060 w 87151"/>
                  <a:gd name="connsiteY14" fmla="*/ 49911 h 97915"/>
                  <a:gd name="connsiteX15" fmla="*/ 32442 w 87151"/>
                  <a:gd name="connsiteY15" fmla="*/ 67342 h 97915"/>
                  <a:gd name="connsiteX16" fmla="*/ 45205 w 87151"/>
                  <a:gd name="connsiteY16" fmla="*/ 72771 h 97915"/>
                  <a:gd name="connsiteX17" fmla="*/ 57016 w 87151"/>
                  <a:gd name="connsiteY17" fmla="*/ 65818 h 9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151" h="97915">
                    <a:moveTo>
                      <a:pt x="14916" y="86201"/>
                    </a:moveTo>
                    <a:cubicBezTo>
                      <a:pt x="5962" y="77724"/>
                      <a:pt x="1105" y="66104"/>
                      <a:pt x="152" y="51340"/>
                    </a:cubicBezTo>
                    <a:cubicBezTo>
                      <a:pt x="-800" y="36576"/>
                      <a:pt x="2724" y="24575"/>
                      <a:pt x="10534" y="15240"/>
                    </a:cubicBezTo>
                    <a:cubicBezTo>
                      <a:pt x="18345" y="5906"/>
                      <a:pt x="28346" y="857"/>
                      <a:pt x="40729" y="95"/>
                    </a:cubicBezTo>
                    <a:cubicBezTo>
                      <a:pt x="53111" y="-667"/>
                      <a:pt x="63589" y="3143"/>
                      <a:pt x="72447" y="11430"/>
                    </a:cubicBezTo>
                    <a:cubicBezTo>
                      <a:pt x="81305" y="19717"/>
                      <a:pt x="86163" y="31337"/>
                      <a:pt x="87020" y="46006"/>
                    </a:cubicBezTo>
                    <a:cubicBezTo>
                      <a:pt x="87877" y="60674"/>
                      <a:pt x="84544" y="72866"/>
                      <a:pt x="76828" y="82391"/>
                    </a:cubicBezTo>
                    <a:cubicBezTo>
                      <a:pt x="69113" y="91916"/>
                      <a:pt x="59112" y="97060"/>
                      <a:pt x="46825" y="97822"/>
                    </a:cubicBezTo>
                    <a:cubicBezTo>
                      <a:pt x="34537" y="98584"/>
                      <a:pt x="23869" y="94679"/>
                      <a:pt x="14916" y="86201"/>
                    </a:cubicBezTo>
                    <a:close/>
                    <a:moveTo>
                      <a:pt x="57112" y="65913"/>
                    </a:moveTo>
                    <a:cubicBezTo>
                      <a:pt x="60255" y="61627"/>
                      <a:pt x="61588" y="55531"/>
                      <a:pt x="61112" y="47816"/>
                    </a:cubicBezTo>
                    <a:cubicBezTo>
                      <a:pt x="60636" y="40100"/>
                      <a:pt x="58540" y="34290"/>
                      <a:pt x="54826" y="30385"/>
                    </a:cubicBezTo>
                    <a:cubicBezTo>
                      <a:pt x="51111" y="26575"/>
                      <a:pt x="46825" y="24765"/>
                      <a:pt x="42062" y="25051"/>
                    </a:cubicBezTo>
                    <a:cubicBezTo>
                      <a:pt x="37300" y="25337"/>
                      <a:pt x="33299" y="27623"/>
                      <a:pt x="30156" y="31909"/>
                    </a:cubicBezTo>
                    <a:cubicBezTo>
                      <a:pt x="27013" y="36195"/>
                      <a:pt x="25584" y="42196"/>
                      <a:pt x="26060" y="49911"/>
                    </a:cubicBezTo>
                    <a:cubicBezTo>
                      <a:pt x="26536" y="57626"/>
                      <a:pt x="28632" y="63532"/>
                      <a:pt x="32442" y="67342"/>
                    </a:cubicBezTo>
                    <a:cubicBezTo>
                      <a:pt x="36252" y="71247"/>
                      <a:pt x="40443" y="73057"/>
                      <a:pt x="45205" y="72771"/>
                    </a:cubicBezTo>
                    <a:cubicBezTo>
                      <a:pt x="49968" y="72485"/>
                      <a:pt x="53873" y="70199"/>
                      <a:pt x="57016" y="65818"/>
                    </a:cubicBezTo>
                    <a:close/>
                  </a:path>
                </a:pathLst>
              </a:custGeom>
              <a:solidFill>
                <a:srgbClr val="00ADBA"/>
              </a:solidFill>
              <a:ln w="9525" cap="flat">
                <a:noFill/>
                <a:prstDash val="solid"/>
                <a:miter/>
              </a:ln>
            </p:spPr>
            <p:txBody>
              <a:bodyPr rtlCol="0" anchor="ctr"/>
              <a:lstStyle/>
              <a:p>
                <a:endParaRPr lang="fr-FR" sz="2400"/>
              </a:p>
            </p:txBody>
          </p:sp>
          <p:sp>
            <p:nvSpPr>
              <p:cNvPr id="23" name="Forme libre : forme 22">
                <a:extLst>
                  <a:ext uri="{FF2B5EF4-FFF2-40B4-BE49-F238E27FC236}">
                    <a16:creationId xmlns:a16="http://schemas.microsoft.com/office/drawing/2014/main" id="{60315DC3-EAB4-CFCF-CE2D-2C9D148D0959}"/>
                  </a:ext>
                </a:extLst>
              </p:cNvPr>
              <p:cNvSpPr/>
              <p:nvPr/>
            </p:nvSpPr>
            <p:spPr>
              <a:xfrm>
                <a:off x="4608575" y="2169443"/>
                <a:ext cx="88392" cy="99697"/>
              </a:xfrm>
              <a:custGeom>
                <a:avLst/>
                <a:gdLst>
                  <a:gd name="connsiteX0" fmla="*/ 25432 w 88392"/>
                  <a:gd name="connsiteY0" fmla="*/ 2638 h 99697"/>
                  <a:gd name="connsiteX1" fmla="*/ 26289 w 88392"/>
                  <a:gd name="connsiteY1" fmla="*/ 16639 h 99697"/>
                  <a:gd name="connsiteX2" fmla="*/ 50483 w 88392"/>
                  <a:gd name="connsiteY2" fmla="*/ 66 h 99697"/>
                  <a:gd name="connsiteX3" fmla="*/ 74295 w 88392"/>
                  <a:gd name="connsiteY3" fmla="*/ 9591 h 99697"/>
                  <a:gd name="connsiteX4" fmla="*/ 84963 w 88392"/>
                  <a:gd name="connsiteY4" fmla="*/ 38833 h 99697"/>
                  <a:gd name="connsiteX5" fmla="*/ 88392 w 88392"/>
                  <a:gd name="connsiteY5" fmla="*/ 94649 h 99697"/>
                  <a:gd name="connsiteX6" fmla="*/ 63056 w 88392"/>
                  <a:gd name="connsiteY6" fmla="*/ 96173 h 99697"/>
                  <a:gd name="connsiteX7" fmla="*/ 59912 w 88392"/>
                  <a:gd name="connsiteY7" fmla="*/ 44357 h 99697"/>
                  <a:gd name="connsiteX8" fmla="*/ 54769 w 88392"/>
                  <a:gd name="connsiteY8" fmla="*/ 30355 h 99697"/>
                  <a:gd name="connsiteX9" fmla="*/ 42767 w 88392"/>
                  <a:gd name="connsiteY9" fmla="*/ 26069 h 99697"/>
                  <a:gd name="connsiteX10" fmla="*/ 31433 w 88392"/>
                  <a:gd name="connsiteY10" fmla="*/ 31784 h 99697"/>
                  <a:gd name="connsiteX11" fmla="*/ 28099 w 88392"/>
                  <a:gd name="connsiteY11" fmla="*/ 46357 h 99697"/>
                  <a:gd name="connsiteX12" fmla="*/ 31242 w 88392"/>
                  <a:gd name="connsiteY12" fmla="*/ 98173 h 99697"/>
                  <a:gd name="connsiteX13" fmla="*/ 5810 w 88392"/>
                  <a:gd name="connsiteY13" fmla="*/ 99697 h 99697"/>
                  <a:gd name="connsiteX14" fmla="*/ 0 w 88392"/>
                  <a:gd name="connsiteY14" fmla="*/ 4162 h 99697"/>
                  <a:gd name="connsiteX15" fmla="*/ 25432 w 88392"/>
                  <a:gd name="connsiteY15" fmla="*/ 2638 h 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2" h="99697">
                    <a:moveTo>
                      <a:pt x="25432" y="2638"/>
                    </a:moveTo>
                    <a:lnTo>
                      <a:pt x="26289" y="16639"/>
                    </a:lnTo>
                    <a:cubicBezTo>
                      <a:pt x="30956" y="6257"/>
                      <a:pt x="39053" y="733"/>
                      <a:pt x="50483" y="66"/>
                    </a:cubicBezTo>
                    <a:cubicBezTo>
                      <a:pt x="60008" y="-506"/>
                      <a:pt x="67913" y="2638"/>
                      <a:pt x="74295" y="9591"/>
                    </a:cubicBezTo>
                    <a:cubicBezTo>
                      <a:pt x="80677" y="16544"/>
                      <a:pt x="84201" y="26260"/>
                      <a:pt x="84963" y="38833"/>
                    </a:cubicBezTo>
                    <a:lnTo>
                      <a:pt x="88392" y="94649"/>
                    </a:lnTo>
                    <a:lnTo>
                      <a:pt x="63056" y="96173"/>
                    </a:lnTo>
                    <a:lnTo>
                      <a:pt x="59912" y="44357"/>
                    </a:lnTo>
                    <a:cubicBezTo>
                      <a:pt x="59531" y="38166"/>
                      <a:pt x="57817" y="33499"/>
                      <a:pt x="54769" y="30355"/>
                    </a:cubicBezTo>
                    <a:cubicBezTo>
                      <a:pt x="51721" y="27117"/>
                      <a:pt x="47720" y="25688"/>
                      <a:pt x="42767" y="26069"/>
                    </a:cubicBezTo>
                    <a:cubicBezTo>
                      <a:pt x="37814" y="26450"/>
                      <a:pt x="34004" y="28260"/>
                      <a:pt x="31433" y="31784"/>
                    </a:cubicBezTo>
                    <a:cubicBezTo>
                      <a:pt x="28861" y="35308"/>
                      <a:pt x="27718" y="40166"/>
                      <a:pt x="28099" y="46357"/>
                    </a:cubicBezTo>
                    <a:lnTo>
                      <a:pt x="31242" y="98173"/>
                    </a:lnTo>
                    <a:lnTo>
                      <a:pt x="5810" y="99697"/>
                    </a:lnTo>
                    <a:lnTo>
                      <a:pt x="0" y="4162"/>
                    </a:lnTo>
                    <a:lnTo>
                      <a:pt x="25432" y="2638"/>
                    </a:lnTo>
                    <a:close/>
                  </a:path>
                </a:pathLst>
              </a:custGeom>
              <a:solidFill>
                <a:srgbClr val="00ADBA"/>
              </a:solidFill>
              <a:ln w="9525" cap="flat">
                <a:noFill/>
                <a:prstDash val="solid"/>
                <a:miter/>
              </a:ln>
            </p:spPr>
            <p:txBody>
              <a:bodyPr rtlCol="0" anchor="ctr"/>
              <a:lstStyle/>
              <a:p>
                <a:endParaRPr lang="fr-FR" sz="2400"/>
              </a:p>
            </p:txBody>
          </p:sp>
          <p:sp>
            <p:nvSpPr>
              <p:cNvPr id="24" name="Forme libre : forme 23">
                <a:extLst>
                  <a:ext uri="{FF2B5EF4-FFF2-40B4-BE49-F238E27FC236}">
                    <a16:creationId xmlns:a16="http://schemas.microsoft.com/office/drawing/2014/main" id="{1FA7BC2F-C14D-B28D-659C-66329A23F582}"/>
                  </a:ext>
                </a:extLst>
              </p:cNvPr>
              <p:cNvSpPr/>
              <p:nvPr/>
            </p:nvSpPr>
            <p:spPr>
              <a:xfrm>
                <a:off x="4754163" y="2128456"/>
                <a:ext cx="90632" cy="130848"/>
              </a:xfrm>
              <a:custGeom>
                <a:avLst/>
                <a:gdLst>
                  <a:gd name="connsiteX0" fmla="*/ 13289 w 90632"/>
                  <a:gd name="connsiteY0" fmla="*/ 118777 h 130848"/>
                  <a:gd name="connsiteX1" fmla="*/ 145 w 90632"/>
                  <a:gd name="connsiteY1" fmla="*/ 84392 h 130848"/>
                  <a:gd name="connsiteX2" fmla="*/ 9003 w 90632"/>
                  <a:gd name="connsiteY2" fmla="*/ 48577 h 130848"/>
                  <a:gd name="connsiteX3" fmla="*/ 35006 w 90632"/>
                  <a:gd name="connsiteY3" fmla="*/ 33147 h 130848"/>
                  <a:gd name="connsiteX4" fmla="*/ 60152 w 90632"/>
                  <a:gd name="connsiteY4" fmla="*/ 45149 h 130848"/>
                  <a:gd name="connsiteX5" fmla="*/ 57485 w 90632"/>
                  <a:gd name="connsiteY5" fmla="*/ 1524 h 130848"/>
                  <a:gd name="connsiteX6" fmla="*/ 82917 w 90632"/>
                  <a:gd name="connsiteY6" fmla="*/ 0 h 130848"/>
                  <a:gd name="connsiteX7" fmla="*/ 90632 w 90632"/>
                  <a:gd name="connsiteY7" fmla="*/ 126587 h 130848"/>
                  <a:gd name="connsiteX8" fmla="*/ 65200 w 90632"/>
                  <a:gd name="connsiteY8" fmla="*/ 128111 h 130848"/>
                  <a:gd name="connsiteX9" fmla="*/ 64343 w 90632"/>
                  <a:gd name="connsiteY9" fmla="*/ 114205 h 130848"/>
                  <a:gd name="connsiteX10" fmla="*/ 40531 w 90632"/>
                  <a:gd name="connsiteY10" fmla="*/ 130778 h 130848"/>
                  <a:gd name="connsiteX11" fmla="*/ 13194 w 90632"/>
                  <a:gd name="connsiteY11" fmla="*/ 118682 h 130848"/>
                  <a:gd name="connsiteX12" fmla="*/ 57866 w 90632"/>
                  <a:gd name="connsiteY12" fmla="*/ 98203 h 130848"/>
                  <a:gd name="connsiteX13" fmla="*/ 62343 w 90632"/>
                  <a:gd name="connsiteY13" fmla="*/ 80391 h 130848"/>
                  <a:gd name="connsiteX14" fmla="*/ 55771 w 90632"/>
                  <a:gd name="connsiteY14" fmla="*/ 63341 h 130848"/>
                  <a:gd name="connsiteX15" fmla="*/ 42721 w 90632"/>
                  <a:gd name="connsiteY15" fmla="*/ 58007 h 130848"/>
                  <a:gd name="connsiteX16" fmla="*/ 30434 w 90632"/>
                  <a:gd name="connsiteY16" fmla="*/ 64961 h 130848"/>
                  <a:gd name="connsiteX17" fmla="*/ 25957 w 90632"/>
                  <a:gd name="connsiteY17" fmla="*/ 82772 h 130848"/>
                  <a:gd name="connsiteX18" fmla="*/ 32530 w 90632"/>
                  <a:gd name="connsiteY18" fmla="*/ 99822 h 130848"/>
                  <a:gd name="connsiteX19" fmla="*/ 45579 w 90632"/>
                  <a:gd name="connsiteY19" fmla="*/ 105156 h 130848"/>
                  <a:gd name="connsiteX20" fmla="*/ 57866 w 90632"/>
                  <a:gd name="connsiteY20" fmla="*/ 98203 h 1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632" h="130848">
                    <a:moveTo>
                      <a:pt x="13289" y="118777"/>
                    </a:moveTo>
                    <a:cubicBezTo>
                      <a:pt x="5383" y="110109"/>
                      <a:pt x="1002" y="98584"/>
                      <a:pt x="145" y="84392"/>
                    </a:cubicBezTo>
                    <a:cubicBezTo>
                      <a:pt x="-713" y="70199"/>
                      <a:pt x="2240" y="58198"/>
                      <a:pt x="9003" y="48577"/>
                    </a:cubicBezTo>
                    <a:cubicBezTo>
                      <a:pt x="15766" y="38957"/>
                      <a:pt x="24433" y="33814"/>
                      <a:pt x="35006" y="33147"/>
                    </a:cubicBezTo>
                    <a:cubicBezTo>
                      <a:pt x="45579" y="32480"/>
                      <a:pt x="53961" y="36481"/>
                      <a:pt x="60152" y="45149"/>
                    </a:cubicBezTo>
                    <a:lnTo>
                      <a:pt x="57485" y="1524"/>
                    </a:lnTo>
                    <a:lnTo>
                      <a:pt x="82917" y="0"/>
                    </a:lnTo>
                    <a:lnTo>
                      <a:pt x="90632" y="126587"/>
                    </a:lnTo>
                    <a:lnTo>
                      <a:pt x="65200" y="128111"/>
                    </a:lnTo>
                    <a:lnTo>
                      <a:pt x="64343" y="114205"/>
                    </a:lnTo>
                    <a:cubicBezTo>
                      <a:pt x="58819" y="124587"/>
                      <a:pt x="50913" y="130112"/>
                      <a:pt x="40531" y="130778"/>
                    </a:cubicBezTo>
                    <a:cubicBezTo>
                      <a:pt x="30148" y="131445"/>
                      <a:pt x="21100" y="127349"/>
                      <a:pt x="13194" y="118682"/>
                    </a:cubicBezTo>
                    <a:close/>
                    <a:moveTo>
                      <a:pt x="57866" y="98203"/>
                    </a:moveTo>
                    <a:cubicBezTo>
                      <a:pt x="61295" y="93917"/>
                      <a:pt x="62724" y="87916"/>
                      <a:pt x="62343" y="80391"/>
                    </a:cubicBezTo>
                    <a:cubicBezTo>
                      <a:pt x="61962" y="72866"/>
                      <a:pt x="59676" y="67151"/>
                      <a:pt x="55771" y="63341"/>
                    </a:cubicBezTo>
                    <a:cubicBezTo>
                      <a:pt x="51865" y="59531"/>
                      <a:pt x="47484" y="57722"/>
                      <a:pt x="42721" y="58007"/>
                    </a:cubicBezTo>
                    <a:cubicBezTo>
                      <a:pt x="37959" y="58293"/>
                      <a:pt x="33863" y="60579"/>
                      <a:pt x="30434" y="64961"/>
                    </a:cubicBezTo>
                    <a:cubicBezTo>
                      <a:pt x="27005" y="69247"/>
                      <a:pt x="25481" y="75248"/>
                      <a:pt x="25957" y="82772"/>
                    </a:cubicBezTo>
                    <a:cubicBezTo>
                      <a:pt x="26434" y="90297"/>
                      <a:pt x="28624" y="96012"/>
                      <a:pt x="32530" y="99822"/>
                    </a:cubicBezTo>
                    <a:cubicBezTo>
                      <a:pt x="36435" y="103632"/>
                      <a:pt x="40816" y="105442"/>
                      <a:pt x="45579" y="105156"/>
                    </a:cubicBezTo>
                    <a:cubicBezTo>
                      <a:pt x="50341" y="104870"/>
                      <a:pt x="54437" y="102584"/>
                      <a:pt x="57866" y="98203"/>
                    </a:cubicBezTo>
                    <a:close/>
                  </a:path>
                </a:pathLst>
              </a:custGeom>
              <a:solidFill>
                <a:srgbClr val="00ADBA"/>
              </a:solidFill>
              <a:ln w="9525" cap="flat">
                <a:noFill/>
                <a:prstDash val="solid"/>
                <a:miter/>
              </a:ln>
            </p:spPr>
            <p:txBody>
              <a:bodyPr rtlCol="0" anchor="ctr"/>
              <a:lstStyle/>
              <a:p>
                <a:endParaRPr lang="fr-FR" sz="2400"/>
              </a:p>
            </p:txBody>
          </p:sp>
          <p:sp>
            <p:nvSpPr>
              <p:cNvPr id="25" name="Forme libre : forme 24">
                <a:extLst>
                  <a:ext uri="{FF2B5EF4-FFF2-40B4-BE49-F238E27FC236}">
                    <a16:creationId xmlns:a16="http://schemas.microsoft.com/office/drawing/2014/main" id="{FE95B8F8-61FB-7B4E-7FA2-E9CF3DD6957B}"/>
                  </a:ext>
                </a:extLst>
              </p:cNvPr>
              <p:cNvSpPr/>
              <p:nvPr/>
            </p:nvSpPr>
            <p:spPr>
              <a:xfrm>
                <a:off x="4860607" y="2153221"/>
                <a:ext cx="88391" cy="99697"/>
              </a:xfrm>
              <a:custGeom>
                <a:avLst/>
                <a:gdLst>
                  <a:gd name="connsiteX0" fmla="*/ 57150 w 88391"/>
                  <a:gd name="connsiteY0" fmla="*/ 1524 h 99697"/>
                  <a:gd name="connsiteX1" fmla="*/ 82582 w 88391"/>
                  <a:gd name="connsiteY1" fmla="*/ 0 h 99697"/>
                  <a:gd name="connsiteX2" fmla="*/ 88392 w 88391"/>
                  <a:gd name="connsiteY2" fmla="*/ 95536 h 99697"/>
                  <a:gd name="connsiteX3" fmla="*/ 62960 w 88391"/>
                  <a:gd name="connsiteY3" fmla="*/ 97060 h 99697"/>
                  <a:gd name="connsiteX4" fmla="*/ 62103 w 88391"/>
                  <a:gd name="connsiteY4" fmla="*/ 83058 h 99697"/>
                  <a:gd name="connsiteX5" fmla="*/ 37909 w 88391"/>
                  <a:gd name="connsiteY5" fmla="*/ 99632 h 99697"/>
                  <a:gd name="connsiteX6" fmla="*/ 14097 w 88391"/>
                  <a:gd name="connsiteY6" fmla="*/ 90107 h 99697"/>
                  <a:gd name="connsiteX7" fmla="*/ 3429 w 88391"/>
                  <a:gd name="connsiteY7" fmla="*/ 60865 h 99697"/>
                  <a:gd name="connsiteX8" fmla="*/ 0 w 88391"/>
                  <a:gd name="connsiteY8" fmla="*/ 5048 h 99697"/>
                  <a:gd name="connsiteX9" fmla="*/ 25336 w 88391"/>
                  <a:gd name="connsiteY9" fmla="*/ 3524 h 99697"/>
                  <a:gd name="connsiteX10" fmla="*/ 28480 w 88391"/>
                  <a:gd name="connsiteY10" fmla="*/ 55340 h 99697"/>
                  <a:gd name="connsiteX11" fmla="*/ 33623 w 88391"/>
                  <a:gd name="connsiteY11" fmla="*/ 69342 h 99697"/>
                  <a:gd name="connsiteX12" fmla="*/ 45625 w 88391"/>
                  <a:gd name="connsiteY12" fmla="*/ 73628 h 99697"/>
                  <a:gd name="connsiteX13" fmla="*/ 56959 w 88391"/>
                  <a:gd name="connsiteY13" fmla="*/ 67913 h 99697"/>
                  <a:gd name="connsiteX14" fmla="*/ 60293 w 88391"/>
                  <a:gd name="connsiteY14" fmla="*/ 53340 h 99697"/>
                  <a:gd name="connsiteX15" fmla="*/ 57150 w 88391"/>
                  <a:gd name="connsiteY15" fmla="*/ 1524 h 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1" h="99697">
                    <a:moveTo>
                      <a:pt x="57150" y="1524"/>
                    </a:moveTo>
                    <a:lnTo>
                      <a:pt x="82582" y="0"/>
                    </a:lnTo>
                    <a:lnTo>
                      <a:pt x="88392" y="95536"/>
                    </a:lnTo>
                    <a:lnTo>
                      <a:pt x="62960" y="97060"/>
                    </a:lnTo>
                    <a:lnTo>
                      <a:pt x="62103" y="83058"/>
                    </a:lnTo>
                    <a:cubicBezTo>
                      <a:pt x="57436" y="93440"/>
                      <a:pt x="49340" y="98965"/>
                      <a:pt x="37909" y="99632"/>
                    </a:cubicBezTo>
                    <a:cubicBezTo>
                      <a:pt x="28384" y="100203"/>
                      <a:pt x="20479" y="97060"/>
                      <a:pt x="14097" y="90107"/>
                    </a:cubicBezTo>
                    <a:cubicBezTo>
                      <a:pt x="7715" y="83153"/>
                      <a:pt x="4191" y="73438"/>
                      <a:pt x="3429" y="60865"/>
                    </a:cubicBezTo>
                    <a:lnTo>
                      <a:pt x="0" y="5048"/>
                    </a:lnTo>
                    <a:lnTo>
                      <a:pt x="25336" y="3524"/>
                    </a:lnTo>
                    <a:lnTo>
                      <a:pt x="28480" y="55340"/>
                    </a:lnTo>
                    <a:cubicBezTo>
                      <a:pt x="28861" y="61532"/>
                      <a:pt x="30575" y="66199"/>
                      <a:pt x="33623" y="69342"/>
                    </a:cubicBezTo>
                    <a:cubicBezTo>
                      <a:pt x="36671" y="72581"/>
                      <a:pt x="40672" y="74009"/>
                      <a:pt x="45625" y="73628"/>
                    </a:cubicBezTo>
                    <a:cubicBezTo>
                      <a:pt x="50578" y="73247"/>
                      <a:pt x="54388" y="71438"/>
                      <a:pt x="56959" y="67913"/>
                    </a:cubicBezTo>
                    <a:cubicBezTo>
                      <a:pt x="59626" y="64389"/>
                      <a:pt x="60674" y="59531"/>
                      <a:pt x="60293" y="53340"/>
                    </a:cubicBezTo>
                    <a:lnTo>
                      <a:pt x="57150" y="1524"/>
                    </a:lnTo>
                    <a:close/>
                  </a:path>
                </a:pathLst>
              </a:custGeom>
              <a:solidFill>
                <a:srgbClr val="00ADBA"/>
              </a:solidFill>
              <a:ln w="9525" cap="flat">
                <a:noFill/>
                <a:prstDash val="solid"/>
                <a:miter/>
              </a:ln>
            </p:spPr>
            <p:txBody>
              <a:bodyPr rtlCol="0" anchor="ctr"/>
              <a:lstStyle/>
              <a:p>
                <a:endParaRPr lang="fr-FR" sz="2400"/>
              </a:p>
            </p:txBody>
          </p:sp>
          <p:sp>
            <p:nvSpPr>
              <p:cNvPr id="26" name="Forme libre : forme 25">
                <a:extLst>
                  <a:ext uri="{FF2B5EF4-FFF2-40B4-BE49-F238E27FC236}">
                    <a16:creationId xmlns:a16="http://schemas.microsoft.com/office/drawing/2014/main" id="{E44D3001-685C-1F55-75FB-F154D2910389}"/>
                  </a:ext>
                </a:extLst>
              </p:cNvPr>
              <p:cNvSpPr/>
              <p:nvPr/>
            </p:nvSpPr>
            <p:spPr>
              <a:xfrm>
                <a:off x="4235481" y="2375230"/>
                <a:ext cx="89058" cy="122701"/>
              </a:xfrm>
              <a:custGeom>
                <a:avLst/>
                <a:gdLst>
                  <a:gd name="connsiteX0" fmla="*/ 29908 w 89058"/>
                  <a:gd name="connsiteY0" fmla="*/ 74505 h 122701"/>
                  <a:gd name="connsiteX1" fmla="*/ 32766 w 89058"/>
                  <a:gd name="connsiteY1" fmla="*/ 121177 h 122701"/>
                  <a:gd name="connsiteX2" fmla="*/ 7334 w 89058"/>
                  <a:gd name="connsiteY2" fmla="*/ 122701 h 122701"/>
                  <a:gd name="connsiteX3" fmla="*/ 0 w 89058"/>
                  <a:gd name="connsiteY3" fmla="*/ 2591 h 122701"/>
                  <a:gd name="connsiteX4" fmla="*/ 41243 w 89058"/>
                  <a:gd name="connsiteY4" fmla="*/ 114 h 122701"/>
                  <a:gd name="connsiteX5" fmla="*/ 70199 w 89058"/>
                  <a:gd name="connsiteY5" fmla="*/ 9163 h 122701"/>
                  <a:gd name="connsiteX6" fmla="*/ 81915 w 89058"/>
                  <a:gd name="connsiteY6" fmla="*/ 34595 h 122701"/>
                  <a:gd name="connsiteX7" fmla="*/ 77629 w 89058"/>
                  <a:gd name="connsiteY7" fmla="*/ 55264 h 122701"/>
                  <a:gd name="connsiteX8" fmla="*/ 60484 w 89058"/>
                  <a:gd name="connsiteY8" fmla="*/ 70409 h 122701"/>
                  <a:gd name="connsiteX9" fmla="*/ 89059 w 89058"/>
                  <a:gd name="connsiteY9" fmla="*/ 117748 h 122701"/>
                  <a:gd name="connsiteX10" fmla="*/ 59245 w 89058"/>
                  <a:gd name="connsiteY10" fmla="*/ 119558 h 122701"/>
                  <a:gd name="connsiteX11" fmla="*/ 32861 w 89058"/>
                  <a:gd name="connsiteY11" fmla="*/ 74314 h 122701"/>
                  <a:gd name="connsiteX12" fmla="*/ 29908 w 89058"/>
                  <a:gd name="connsiteY12" fmla="*/ 74505 h 122701"/>
                  <a:gd name="connsiteX13" fmla="*/ 26765 w 89058"/>
                  <a:gd name="connsiteY13" fmla="*/ 23355 h 122701"/>
                  <a:gd name="connsiteX14" fmla="*/ 28575 w 89058"/>
                  <a:gd name="connsiteY14" fmla="*/ 52311 h 122701"/>
                  <a:gd name="connsiteX15" fmla="*/ 44387 w 89058"/>
                  <a:gd name="connsiteY15" fmla="*/ 51359 h 122701"/>
                  <a:gd name="connsiteX16" fmla="*/ 53340 w 89058"/>
                  <a:gd name="connsiteY16" fmla="*/ 46882 h 122701"/>
                  <a:gd name="connsiteX17" fmla="*/ 56102 w 89058"/>
                  <a:gd name="connsiteY17" fmla="*/ 36309 h 122701"/>
                  <a:gd name="connsiteX18" fmla="*/ 52007 w 89058"/>
                  <a:gd name="connsiteY18" fmla="*/ 26022 h 122701"/>
                  <a:gd name="connsiteX19" fmla="*/ 42672 w 89058"/>
                  <a:gd name="connsiteY19" fmla="*/ 22498 h 122701"/>
                  <a:gd name="connsiteX20" fmla="*/ 26860 w 89058"/>
                  <a:gd name="connsiteY20" fmla="*/ 23451 h 12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058" h="122701">
                    <a:moveTo>
                      <a:pt x="29908" y="74505"/>
                    </a:moveTo>
                    <a:lnTo>
                      <a:pt x="32766" y="121177"/>
                    </a:lnTo>
                    <a:lnTo>
                      <a:pt x="7334" y="122701"/>
                    </a:lnTo>
                    <a:lnTo>
                      <a:pt x="0" y="2591"/>
                    </a:lnTo>
                    <a:lnTo>
                      <a:pt x="41243" y="114"/>
                    </a:lnTo>
                    <a:cubicBezTo>
                      <a:pt x="53340" y="-648"/>
                      <a:pt x="62960" y="2400"/>
                      <a:pt x="70199" y="9163"/>
                    </a:cubicBezTo>
                    <a:cubicBezTo>
                      <a:pt x="77438" y="15926"/>
                      <a:pt x="81343" y="24403"/>
                      <a:pt x="81915" y="34595"/>
                    </a:cubicBezTo>
                    <a:cubicBezTo>
                      <a:pt x="82296" y="41548"/>
                      <a:pt x="80962" y="48501"/>
                      <a:pt x="77629" y="55264"/>
                    </a:cubicBezTo>
                    <a:cubicBezTo>
                      <a:pt x="74390" y="62122"/>
                      <a:pt x="68675" y="67170"/>
                      <a:pt x="60484" y="70409"/>
                    </a:cubicBezTo>
                    <a:lnTo>
                      <a:pt x="89059" y="117748"/>
                    </a:lnTo>
                    <a:lnTo>
                      <a:pt x="59245" y="119558"/>
                    </a:lnTo>
                    <a:lnTo>
                      <a:pt x="32861" y="74314"/>
                    </a:lnTo>
                    <a:lnTo>
                      <a:pt x="29908" y="74505"/>
                    </a:lnTo>
                    <a:close/>
                    <a:moveTo>
                      <a:pt x="26765" y="23355"/>
                    </a:moveTo>
                    <a:lnTo>
                      <a:pt x="28575" y="52311"/>
                    </a:lnTo>
                    <a:lnTo>
                      <a:pt x="44387" y="51359"/>
                    </a:lnTo>
                    <a:cubicBezTo>
                      <a:pt x="48292" y="51168"/>
                      <a:pt x="51244" y="49644"/>
                      <a:pt x="53340" y="46882"/>
                    </a:cubicBezTo>
                    <a:cubicBezTo>
                      <a:pt x="55436" y="44120"/>
                      <a:pt x="56293" y="40596"/>
                      <a:pt x="56102" y="36309"/>
                    </a:cubicBezTo>
                    <a:cubicBezTo>
                      <a:pt x="55912" y="32023"/>
                      <a:pt x="54483" y="28594"/>
                      <a:pt x="52007" y="26022"/>
                    </a:cubicBezTo>
                    <a:cubicBezTo>
                      <a:pt x="49530" y="23451"/>
                      <a:pt x="46482" y="22212"/>
                      <a:pt x="42672" y="22498"/>
                    </a:cubicBezTo>
                    <a:lnTo>
                      <a:pt x="26860" y="23451"/>
                    </a:lnTo>
                    <a:close/>
                  </a:path>
                </a:pathLst>
              </a:custGeom>
              <a:solidFill>
                <a:srgbClr val="00ADBA"/>
              </a:solidFill>
              <a:ln w="9525" cap="flat">
                <a:noFill/>
                <a:prstDash val="solid"/>
                <a:miter/>
              </a:ln>
            </p:spPr>
            <p:txBody>
              <a:bodyPr rtlCol="0" anchor="ctr"/>
              <a:lstStyle/>
              <a:p>
                <a:endParaRPr lang="fr-FR" sz="2400"/>
              </a:p>
            </p:txBody>
          </p:sp>
          <p:sp>
            <p:nvSpPr>
              <p:cNvPr id="27" name="Forme libre : forme 26">
                <a:extLst>
                  <a:ext uri="{FF2B5EF4-FFF2-40B4-BE49-F238E27FC236}">
                    <a16:creationId xmlns:a16="http://schemas.microsoft.com/office/drawing/2014/main" id="{30296646-93DF-0E33-AAB3-E854195C72A1}"/>
                  </a:ext>
                </a:extLst>
              </p:cNvPr>
              <p:cNvSpPr/>
              <p:nvPr/>
            </p:nvSpPr>
            <p:spPr>
              <a:xfrm>
                <a:off x="4333041" y="2346674"/>
                <a:ext cx="84129" cy="144397"/>
              </a:xfrm>
              <a:custGeom>
                <a:avLst/>
                <a:gdLst>
                  <a:gd name="connsiteX0" fmla="*/ 44553 w 84129"/>
                  <a:gd name="connsiteY0" fmla="*/ 144304 h 144397"/>
                  <a:gd name="connsiteX1" fmla="*/ 13978 w 84129"/>
                  <a:gd name="connsiteY1" fmla="*/ 132683 h 144397"/>
                  <a:gd name="connsiteX2" fmla="*/ 166 w 84129"/>
                  <a:gd name="connsiteY2" fmla="*/ 97727 h 144397"/>
                  <a:gd name="connsiteX3" fmla="*/ 9501 w 84129"/>
                  <a:gd name="connsiteY3" fmla="*/ 61627 h 144397"/>
                  <a:gd name="connsiteX4" fmla="*/ 38552 w 84129"/>
                  <a:gd name="connsiteY4" fmla="*/ 46673 h 144397"/>
                  <a:gd name="connsiteX5" fmla="*/ 69699 w 84129"/>
                  <a:gd name="connsiteY5" fmla="*/ 57817 h 144397"/>
                  <a:gd name="connsiteX6" fmla="*/ 83986 w 84129"/>
                  <a:gd name="connsiteY6" fmla="*/ 93155 h 144397"/>
                  <a:gd name="connsiteX7" fmla="*/ 83986 w 84129"/>
                  <a:gd name="connsiteY7" fmla="*/ 102394 h 144397"/>
                  <a:gd name="connsiteX8" fmla="*/ 26836 w 84129"/>
                  <a:gd name="connsiteY8" fmla="*/ 105918 h 144397"/>
                  <a:gd name="connsiteX9" fmla="*/ 32361 w 84129"/>
                  <a:gd name="connsiteY9" fmla="*/ 116015 h 144397"/>
                  <a:gd name="connsiteX10" fmla="*/ 41600 w 84129"/>
                  <a:gd name="connsiteY10" fmla="*/ 119444 h 144397"/>
                  <a:gd name="connsiteX11" fmla="*/ 48744 w 84129"/>
                  <a:gd name="connsiteY11" fmla="*/ 117920 h 144397"/>
                  <a:gd name="connsiteX12" fmla="*/ 52078 w 84129"/>
                  <a:gd name="connsiteY12" fmla="*/ 115443 h 144397"/>
                  <a:gd name="connsiteX13" fmla="*/ 54745 w 84129"/>
                  <a:gd name="connsiteY13" fmla="*/ 111538 h 144397"/>
                  <a:gd name="connsiteX14" fmla="*/ 82272 w 84129"/>
                  <a:gd name="connsiteY14" fmla="*/ 109823 h 144397"/>
                  <a:gd name="connsiteX15" fmla="*/ 69413 w 84129"/>
                  <a:gd name="connsiteY15" fmla="*/ 133922 h 144397"/>
                  <a:gd name="connsiteX16" fmla="*/ 44458 w 84129"/>
                  <a:gd name="connsiteY16" fmla="*/ 144304 h 144397"/>
                  <a:gd name="connsiteX17" fmla="*/ 53697 w 84129"/>
                  <a:gd name="connsiteY17" fmla="*/ 0 h 144397"/>
                  <a:gd name="connsiteX18" fmla="*/ 55126 w 84129"/>
                  <a:gd name="connsiteY18" fmla="*/ 22765 h 144397"/>
                  <a:gd name="connsiteX19" fmla="*/ 20264 w 84129"/>
                  <a:gd name="connsiteY19" fmla="*/ 42196 h 144397"/>
                  <a:gd name="connsiteX20" fmla="*/ 19026 w 84129"/>
                  <a:gd name="connsiteY20" fmla="*/ 22003 h 144397"/>
                  <a:gd name="connsiteX21" fmla="*/ 53697 w 84129"/>
                  <a:gd name="connsiteY21" fmla="*/ 0 h 144397"/>
                  <a:gd name="connsiteX22" fmla="*/ 51316 w 84129"/>
                  <a:gd name="connsiteY22" fmla="*/ 75152 h 144397"/>
                  <a:gd name="connsiteX23" fmla="*/ 40457 w 84129"/>
                  <a:gd name="connsiteY23" fmla="*/ 71628 h 144397"/>
                  <a:gd name="connsiteX24" fmla="*/ 30456 w 84129"/>
                  <a:gd name="connsiteY24" fmla="*/ 76486 h 144397"/>
                  <a:gd name="connsiteX25" fmla="*/ 25884 w 84129"/>
                  <a:gd name="connsiteY25" fmla="*/ 87630 h 144397"/>
                  <a:gd name="connsiteX26" fmla="*/ 57031 w 84129"/>
                  <a:gd name="connsiteY26" fmla="*/ 85725 h 144397"/>
                  <a:gd name="connsiteX27" fmla="*/ 51316 w 84129"/>
                  <a:gd name="connsiteY27" fmla="*/ 75152 h 14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129" h="144397">
                    <a:moveTo>
                      <a:pt x="44553" y="144304"/>
                    </a:moveTo>
                    <a:cubicBezTo>
                      <a:pt x="32456" y="145066"/>
                      <a:pt x="22264" y="141161"/>
                      <a:pt x="13978" y="132683"/>
                    </a:cubicBezTo>
                    <a:cubicBezTo>
                      <a:pt x="5691" y="124206"/>
                      <a:pt x="1119" y="112586"/>
                      <a:pt x="166" y="97727"/>
                    </a:cubicBezTo>
                    <a:cubicBezTo>
                      <a:pt x="-786" y="82868"/>
                      <a:pt x="2357" y="70866"/>
                      <a:pt x="9501" y="61627"/>
                    </a:cubicBezTo>
                    <a:cubicBezTo>
                      <a:pt x="16645" y="52388"/>
                      <a:pt x="26360" y="47339"/>
                      <a:pt x="38552" y="46673"/>
                    </a:cubicBezTo>
                    <a:cubicBezTo>
                      <a:pt x="50744" y="46006"/>
                      <a:pt x="61126" y="49625"/>
                      <a:pt x="69699" y="57817"/>
                    </a:cubicBezTo>
                    <a:cubicBezTo>
                      <a:pt x="78271" y="66008"/>
                      <a:pt x="83034" y="77819"/>
                      <a:pt x="83986" y="93155"/>
                    </a:cubicBezTo>
                    <a:cubicBezTo>
                      <a:pt x="84177" y="96488"/>
                      <a:pt x="84177" y="99536"/>
                      <a:pt x="83986" y="102394"/>
                    </a:cubicBezTo>
                    <a:lnTo>
                      <a:pt x="26836" y="105918"/>
                    </a:lnTo>
                    <a:cubicBezTo>
                      <a:pt x="27598" y="110109"/>
                      <a:pt x="29408" y="113443"/>
                      <a:pt x="32361" y="116015"/>
                    </a:cubicBezTo>
                    <a:cubicBezTo>
                      <a:pt x="35314" y="118491"/>
                      <a:pt x="38362" y="119634"/>
                      <a:pt x="41600" y="119444"/>
                    </a:cubicBezTo>
                    <a:cubicBezTo>
                      <a:pt x="44839" y="119253"/>
                      <a:pt x="47220" y="118682"/>
                      <a:pt x="48744" y="117920"/>
                    </a:cubicBezTo>
                    <a:cubicBezTo>
                      <a:pt x="50268" y="117062"/>
                      <a:pt x="51411" y="116300"/>
                      <a:pt x="52078" y="115443"/>
                    </a:cubicBezTo>
                    <a:cubicBezTo>
                      <a:pt x="52744" y="114681"/>
                      <a:pt x="53697" y="113348"/>
                      <a:pt x="54745" y="111538"/>
                    </a:cubicBezTo>
                    <a:lnTo>
                      <a:pt x="82272" y="109823"/>
                    </a:lnTo>
                    <a:cubicBezTo>
                      <a:pt x="80462" y="119539"/>
                      <a:pt x="76176" y="127540"/>
                      <a:pt x="69413" y="133922"/>
                    </a:cubicBezTo>
                    <a:cubicBezTo>
                      <a:pt x="62650" y="140208"/>
                      <a:pt x="54364" y="143732"/>
                      <a:pt x="44458" y="144304"/>
                    </a:cubicBezTo>
                    <a:close/>
                    <a:moveTo>
                      <a:pt x="53697" y="0"/>
                    </a:moveTo>
                    <a:lnTo>
                      <a:pt x="55126" y="22765"/>
                    </a:lnTo>
                    <a:lnTo>
                      <a:pt x="20264" y="42196"/>
                    </a:lnTo>
                    <a:lnTo>
                      <a:pt x="19026" y="22003"/>
                    </a:lnTo>
                    <a:lnTo>
                      <a:pt x="53697" y="0"/>
                    </a:lnTo>
                    <a:close/>
                    <a:moveTo>
                      <a:pt x="51316" y="75152"/>
                    </a:moveTo>
                    <a:cubicBezTo>
                      <a:pt x="48172" y="72581"/>
                      <a:pt x="44553" y="71342"/>
                      <a:pt x="40457" y="71628"/>
                    </a:cubicBezTo>
                    <a:cubicBezTo>
                      <a:pt x="36361" y="71914"/>
                      <a:pt x="33028" y="73438"/>
                      <a:pt x="30456" y="76486"/>
                    </a:cubicBezTo>
                    <a:cubicBezTo>
                      <a:pt x="27884" y="79439"/>
                      <a:pt x="26360" y="83153"/>
                      <a:pt x="25884" y="87630"/>
                    </a:cubicBezTo>
                    <a:lnTo>
                      <a:pt x="57031" y="85725"/>
                    </a:lnTo>
                    <a:cubicBezTo>
                      <a:pt x="56364" y="81344"/>
                      <a:pt x="54459" y="77819"/>
                      <a:pt x="51316" y="75152"/>
                    </a:cubicBezTo>
                    <a:close/>
                  </a:path>
                </a:pathLst>
              </a:custGeom>
              <a:solidFill>
                <a:srgbClr val="00ADBA"/>
              </a:solidFill>
              <a:ln w="9525" cap="flat">
                <a:noFill/>
                <a:prstDash val="solid"/>
                <a:miter/>
              </a:ln>
            </p:spPr>
            <p:txBody>
              <a:bodyPr rtlCol="0" anchor="ctr"/>
              <a:lstStyle/>
              <a:p>
                <a:endParaRPr lang="fr-FR" sz="2400"/>
              </a:p>
            </p:txBody>
          </p:sp>
          <p:sp>
            <p:nvSpPr>
              <p:cNvPr id="28" name="Forme libre : forme 27">
                <a:extLst>
                  <a:ext uri="{FF2B5EF4-FFF2-40B4-BE49-F238E27FC236}">
                    <a16:creationId xmlns:a16="http://schemas.microsoft.com/office/drawing/2014/main" id="{0339D327-1994-4EF4-9A97-41F5BC0C7F18}"/>
                  </a:ext>
                </a:extLst>
              </p:cNvPr>
              <p:cNvSpPr/>
              <p:nvPr/>
            </p:nvSpPr>
            <p:spPr>
              <a:xfrm>
                <a:off x="4426498" y="2387709"/>
                <a:ext cx="73751" cy="97836"/>
              </a:xfrm>
              <a:custGeom>
                <a:avLst/>
                <a:gdLst>
                  <a:gd name="connsiteX0" fmla="*/ 54 w 73751"/>
                  <a:gd name="connsiteY0" fmla="*/ 32022 h 97836"/>
                  <a:gd name="connsiteX1" fmla="*/ 8150 w 73751"/>
                  <a:gd name="connsiteY1" fmla="*/ 10210 h 97836"/>
                  <a:gd name="connsiteX2" fmla="*/ 33011 w 73751"/>
                  <a:gd name="connsiteY2" fmla="*/ 113 h 97836"/>
                  <a:gd name="connsiteX3" fmla="*/ 59395 w 73751"/>
                  <a:gd name="connsiteY3" fmla="*/ 6876 h 97836"/>
                  <a:gd name="connsiteX4" fmla="*/ 71206 w 73751"/>
                  <a:gd name="connsiteY4" fmla="*/ 29164 h 97836"/>
                  <a:gd name="connsiteX5" fmla="*/ 45107 w 73751"/>
                  <a:gd name="connsiteY5" fmla="*/ 30784 h 97836"/>
                  <a:gd name="connsiteX6" fmla="*/ 41678 w 73751"/>
                  <a:gd name="connsiteY6" fmla="*/ 24211 h 97836"/>
                  <a:gd name="connsiteX7" fmla="*/ 33963 w 73751"/>
                  <a:gd name="connsiteY7" fmla="*/ 22878 h 97836"/>
                  <a:gd name="connsiteX8" fmla="*/ 24438 w 73751"/>
                  <a:gd name="connsiteY8" fmla="*/ 30498 h 97836"/>
                  <a:gd name="connsiteX9" fmla="*/ 37202 w 73751"/>
                  <a:gd name="connsiteY9" fmla="*/ 38499 h 97836"/>
                  <a:gd name="connsiteX10" fmla="*/ 60157 w 73751"/>
                  <a:gd name="connsiteY10" fmla="*/ 44500 h 97836"/>
                  <a:gd name="connsiteX11" fmla="*/ 69396 w 73751"/>
                  <a:gd name="connsiteY11" fmla="*/ 51929 h 97836"/>
                  <a:gd name="connsiteX12" fmla="*/ 73682 w 73751"/>
                  <a:gd name="connsiteY12" fmla="*/ 65359 h 97836"/>
                  <a:gd name="connsiteX13" fmla="*/ 65015 w 73751"/>
                  <a:gd name="connsiteY13" fmla="*/ 87743 h 97836"/>
                  <a:gd name="connsiteX14" fmla="*/ 40345 w 73751"/>
                  <a:gd name="connsiteY14" fmla="*/ 97744 h 97836"/>
                  <a:gd name="connsiteX15" fmla="*/ 14532 w 73751"/>
                  <a:gd name="connsiteY15" fmla="*/ 91363 h 97836"/>
                  <a:gd name="connsiteX16" fmla="*/ 2054 w 73751"/>
                  <a:gd name="connsiteY16" fmla="*/ 68503 h 97836"/>
                  <a:gd name="connsiteX17" fmla="*/ 28153 w 73751"/>
                  <a:gd name="connsiteY17" fmla="*/ 66883 h 97836"/>
                  <a:gd name="connsiteX18" fmla="*/ 39392 w 73751"/>
                  <a:gd name="connsiteY18" fmla="*/ 74980 h 97836"/>
                  <a:gd name="connsiteX19" fmla="*/ 46631 w 73751"/>
                  <a:gd name="connsiteY19" fmla="*/ 72122 h 97836"/>
                  <a:gd name="connsiteX20" fmla="*/ 49203 w 73751"/>
                  <a:gd name="connsiteY20" fmla="*/ 65740 h 97836"/>
                  <a:gd name="connsiteX21" fmla="*/ 43964 w 73751"/>
                  <a:gd name="connsiteY21" fmla="*/ 60025 h 97836"/>
                  <a:gd name="connsiteX22" fmla="*/ 32058 w 73751"/>
                  <a:gd name="connsiteY22" fmla="*/ 56977 h 97836"/>
                  <a:gd name="connsiteX23" fmla="*/ 18056 w 73751"/>
                  <a:gd name="connsiteY23" fmla="*/ 53929 h 97836"/>
                  <a:gd name="connsiteX24" fmla="*/ 5769 w 73751"/>
                  <a:gd name="connsiteY24" fmla="*/ 46595 h 97836"/>
                  <a:gd name="connsiteX25" fmla="*/ 54 w 73751"/>
                  <a:gd name="connsiteY25" fmla="*/ 31927 h 9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751" h="97836">
                    <a:moveTo>
                      <a:pt x="54" y="32022"/>
                    </a:moveTo>
                    <a:cubicBezTo>
                      <a:pt x="-422" y="23545"/>
                      <a:pt x="2245" y="16306"/>
                      <a:pt x="8150" y="10210"/>
                    </a:cubicBezTo>
                    <a:cubicBezTo>
                      <a:pt x="14056" y="4114"/>
                      <a:pt x="22343" y="780"/>
                      <a:pt x="33011" y="113"/>
                    </a:cubicBezTo>
                    <a:cubicBezTo>
                      <a:pt x="43679" y="-554"/>
                      <a:pt x="52442" y="1732"/>
                      <a:pt x="59395" y="6876"/>
                    </a:cubicBezTo>
                    <a:cubicBezTo>
                      <a:pt x="66253" y="12019"/>
                      <a:pt x="70253" y="19544"/>
                      <a:pt x="71206" y="29164"/>
                    </a:cubicBezTo>
                    <a:lnTo>
                      <a:pt x="45107" y="30784"/>
                    </a:lnTo>
                    <a:cubicBezTo>
                      <a:pt x="44631" y="27450"/>
                      <a:pt x="43488" y="25259"/>
                      <a:pt x="41678" y="24211"/>
                    </a:cubicBezTo>
                    <a:cubicBezTo>
                      <a:pt x="39964" y="23164"/>
                      <a:pt x="37392" y="22687"/>
                      <a:pt x="33963" y="22878"/>
                    </a:cubicBezTo>
                    <a:cubicBezTo>
                      <a:pt x="27296" y="23259"/>
                      <a:pt x="24152" y="25831"/>
                      <a:pt x="24438" y="30498"/>
                    </a:cubicBezTo>
                    <a:cubicBezTo>
                      <a:pt x="24724" y="34689"/>
                      <a:pt x="28915" y="37356"/>
                      <a:pt x="37202" y="38499"/>
                    </a:cubicBezTo>
                    <a:cubicBezTo>
                      <a:pt x="45488" y="39642"/>
                      <a:pt x="53204" y="41547"/>
                      <a:pt x="60157" y="44500"/>
                    </a:cubicBezTo>
                    <a:cubicBezTo>
                      <a:pt x="63681" y="45928"/>
                      <a:pt x="66824" y="48405"/>
                      <a:pt x="69396" y="51929"/>
                    </a:cubicBezTo>
                    <a:cubicBezTo>
                      <a:pt x="71968" y="55453"/>
                      <a:pt x="73397" y="59930"/>
                      <a:pt x="73682" y="65359"/>
                    </a:cubicBezTo>
                    <a:cubicBezTo>
                      <a:pt x="74254" y="74218"/>
                      <a:pt x="71301" y="81742"/>
                      <a:pt x="65015" y="87743"/>
                    </a:cubicBezTo>
                    <a:cubicBezTo>
                      <a:pt x="58728" y="93839"/>
                      <a:pt x="50537" y="97173"/>
                      <a:pt x="40345" y="97744"/>
                    </a:cubicBezTo>
                    <a:cubicBezTo>
                      <a:pt x="30153" y="98316"/>
                      <a:pt x="21581" y="96220"/>
                      <a:pt x="14532" y="91363"/>
                    </a:cubicBezTo>
                    <a:cubicBezTo>
                      <a:pt x="7484" y="86505"/>
                      <a:pt x="3293" y="78885"/>
                      <a:pt x="2054" y="68503"/>
                    </a:cubicBezTo>
                    <a:lnTo>
                      <a:pt x="28153" y="66883"/>
                    </a:lnTo>
                    <a:cubicBezTo>
                      <a:pt x="29201" y="72694"/>
                      <a:pt x="32915" y="75361"/>
                      <a:pt x="39392" y="74980"/>
                    </a:cubicBezTo>
                    <a:cubicBezTo>
                      <a:pt x="42345" y="74789"/>
                      <a:pt x="44822" y="73837"/>
                      <a:pt x="46631" y="72122"/>
                    </a:cubicBezTo>
                    <a:cubicBezTo>
                      <a:pt x="48441" y="70408"/>
                      <a:pt x="49298" y="68312"/>
                      <a:pt x="49203" y="65740"/>
                    </a:cubicBezTo>
                    <a:cubicBezTo>
                      <a:pt x="49108" y="63169"/>
                      <a:pt x="47298" y="61359"/>
                      <a:pt x="43964" y="60025"/>
                    </a:cubicBezTo>
                    <a:cubicBezTo>
                      <a:pt x="40631" y="58787"/>
                      <a:pt x="36630" y="57739"/>
                      <a:pt x="32058" y="56977"/>
                    </a:cubicBezTo>
                    <a:cubicBezTo>
                      <a:pt x="27391" y="56215"/>
                      <a:pt x="22724" y="55263"/>
                      <a:pt x="18056" y="53929"/>
                    </a:cubicBezTo>
                    <a:cubicBezTo>
                      <a:pt x="13389" y="52596"/>
                      <a:pt x="9293" y="50215"/>
                      <a:pt x="5769" y="46595"/>
                    </a:cubicBezTo>
                    <a:cubicBezTo>
                      <a:pt x="2340" y="42976"/>
                      <a:pt x="435" y="38118"/>
                      <a:pt x="54" y="31927"/>
                    </a:cubicBezTo>
                    <a:close/>
                  </a:path>
                </a:pathLst>
              </a:custGeom>
              <a:solidFill>
                <a:srgbClr val="00ADBA"/>
              </a:solidFill>
              <a:ln w="9525" cap="flat">
                <a:noFill/>
                <a:prstDash val="solid"/>
                <a:miter/>
              </a:ln>
            </p:spPr>
            <p:txBody>
              <a:bodyPr rtlCol="0" anchor="ctr"/>
              <a:lstStyle/>
              <a:p>
                <a:endParaRPr lang="fr-FR" sz="2400"/>
              </a:p>
            </p:txBody>
          </p:sp>
          <p:sp>
            <p:nvSpPr>
              <p:cNvPr id="29" name="Forme libre : forme 28">
                <a:extLst>
                  <a:ext uri="{FF2B5EF4-FFF2-40B4-BE49-F238E27FC236}">
                    <a16:creationId xmlns:a16="http://schemas.microsoft.com/office/drawing/2014/main" id="{9C927FFC-AEE4-3893-30A6-C6706A2328C8}"/>
                  </a:ext>
                </a:extLst>
              </p:cNvPr>
              <p:cNvSpPr/>
              <p:nvPr/>
            </p:nvSpPr>
            <p:spPr>
              <a:xfrm>
                <a:off x="4509730" y="2382410"/>
                <a:ext cx="84129" cy="97802"/>
              </a:xfrm>
              <a:custGeom>
                <a:avLst/>
                <a:gdLst>
                  <a:gd name="connsiteX0" fmla="*/ 44553 w 84129"/>
                  <a:gd name="connsiteY0" fmla="*/ 97709 h 97802"/>
                  <a:gd name="connsiteX1" fmla="*/ 13978 w 84129"/>
                  <a:gd name="connsiteY1" fmla="*/ 86088 h 97802"/>
                  <a:gd name="connsiteX2" fmla="*/ 166 w 84129"/>
                  <a:gd name="connsiteY2" fmla="*/ 51132 h 97802"/>
                  <a:gd name="connsiteX3" fmla="*/ 9501 w 84129"/>
                  <a:gd name="connsiteY3" fmla="*/ 15032 h 97802"/>
                  <a:gd name="connsiteX4" fmla="*/ 38552 w 84129"/>
                  <a:gd name="connsiteY4" fmla="*/ 78 h 97802"/>
                  <a:gd name="connsiteX5" fmla="*/ 69699 w 84129"/>
                  <a:gd name="connsiteY5" fmla="*/ 11222 h 97802"/>
                  <a:gd name="connsiteX6" fmla="*/ 83986 w 84129"/>
                  <a:gd name="connsiteY6" fmla="*/ 46560 h 97802"/>
                  <a:gd name="connsiteX7" fmla="*/ 83986 w 84129"/>
                  <a:gd name="connsiteY7" fmla="*/ 55799 h 97802"/>
                  <a:gd name="connsiteX8" fmla="*/ 26836 w 84129"/>
                  <a:gd name="connsiteY8" fmla="*/ 59323 h 97802"/>
                  <a:gd name="connsiteX9" fmla="*/ 32361 w 84129"/>
                  <a:gd name="connsiteY9" fmla="*/ 69420 h 97802"/>
                  <a:gd name="connsiteX10" fmla="*/ 41600 w 84129"/>
                  <a:gd name="connsiteY10" fmla="*/ 72849 h 97802"/>
                  <a:gd name="connsiteX11" fmla="*/ 48744 w 84129"/>
                  <a:gd name="connsiteY11" fmla="*/ 71325 h 97802"/>
                  <a:gd name="connsiteX12" fmla="*/ 52078 w 84129"/>
                  <a:gd name="connsiteY12" fmla="*/ 68848 h 97802"/>
                  <a:gd name="connsiteX13" fmla="*/ 54745 w 84129"/>
                  <a:gd name="connsiteY13" fmla="*/ 64943 h 97802"/>
                  <a:gd name="connsiteX14" fmla="*/ 82272 w 84129"/>
                  <a:gd name="connsiteY14" fmla="*/ 63228 h 97802"/>
                  <a:gd name="connsiteX15" fmla="*/ 69413 w 84129"/>
                  <a:gd name="connsiteY15" fmla="*/ 87327 h 97802"/>
                  <a:gd name="connsiteX16" fmla="*/ 44458 w 84129"/>
                  <a:gd name="connsiteY16" fmla="*/ 97709 h 97802"/>
                  <a:gd name="connsiteX17" fmla="*/ 51220 w 84129"/>
                  <a:gd name="connsiteY17" fmla="*/ 28462 h 97802"/>
                  <a:gd name="connsiteX18" fmla="*/ 40362 w 84129"/>
                  <a:gd name="connsiteY18" fmla="*/ 24938 h 97802"/>
                  <a:gd name="connsiteX19" fmla="*/ 30361 w 84129"/>
                  <a:gd name="connsiteY19" fmla="*/ 29796 h 97802"/>
                  <a:gd name="connsiteX20" fmla="*/ 25789 w 84129"/>
                  <a:gd name="connsiteY20" fmla="*/ 40940 h 97802"/>
                  <a:gd name="connsiteX21" fmla="*/ 56935 w 84129"/>
                  <a:gd name="connsiteY21" fmla="*/ 39035 h 97802"/>
                  <a:gd name="connsiteX22" fmla="*/ 51220 w 84129"/>
                  <a:gd name="connsiteY22" fmla="*/ 28462 h 9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129" h="97802">
                    <a:moveTo>
                      <a:pt x="44553" y="97709"/>
                    </a:moveTo>
                    <a:cubicBezTo>
                      <a:pt x="32456" y="98471"/>
                      <a:pt x="22264" y="94566"/>
                      <a:pt x="13978" y="86088"/>
                    </a:cubicBezTo>
                    <a:cubicBezTo>
                      <a:pt x="5691" y="77611"/>
                      <a:pt x="1119" y="65991"/>
                      <a:pt x="166" y="51132"/>
                    </a:cubicBezTo>
                    <a:cubicBezTo>
                      <a:pt x="-786" y="36273"/>
                      <a:pt x="2357" y="24271"/>
                      <a:pt x="9501" y="15032"/>
                    </a:cubicBezTo>
                    <a:cubicBezTo>
                      <a:pt x="16645" y="5793"/>
                      <a:pt x="26360" y="744"/>
                      <a:pt x="38552" y="78"/>
                    </a:cubicBezTo>
                    <a:cubicBezTo>
                      <a:pt x="50744" y="-589"/>
                      <a:pt x="61126" y="3030"/>
                      <a:pt x="69699" y="11222"/>
                    </a:cubicBezTo>
                    <a:cubicBezTo>
                      <a:pt x="78271" y="19413"/>
                      <a:pt x="83034" y="31224"/>
                      <a:pt x="83986" y="46560"/>
                    </a:cubicBezTo>
                    <a:cubicBezTo>
                      <a:pt x="84177" y="49893"/>
                      <a:pt x="84177" y="52941"/>
                      <a:pt x="83986" y="55799"/>
                    </a:cubicBezTo>
                    <a:lnTo>
                      <a:pt x="26836" y="59323"/>
                    </a:lnTo>
                    <a:cubicBezTo>
                      <a:pt x="27598" y="63514"/>
                      <a:pt x="29408" y="66848"/>
                      <a:pt x="32361" y="69420"/>
                    </a:cubicBezTo>
                    <a:cubicBezTo>
                      <a:pt x="35314" y="71896"/>
                      <a:pt x="38362" y="73039"/>
                      <a:pt x="41600" y="72849"/>
                    </a:cubicBezTo>
                    <a:cubicBezTo>
                      <a:pt x="44839" y="72658"/>
                      <a:pt x="47220" y="72087"/>
                      <a:pt x="48744" y="71325"/>
                    </a:cubicBezTo>
                    <a:cubicBezTo>
                      <a:pt x="50268" y="70467"/>
                      <a:pt x="51411" y="69705"/>
                      <a:pt x="52078" y="68848"/>
                    </a:cubicBezTo>
                    <a:cubicBezTo>
                      <a:pt x="52744" y="68086"/>
                      <a:pt x="53697" y="66753"/>
                      <a:pt x="54745" y="64943"/>
                    </a:cubicBezTo>
                    <a:lnTo>
                      <a:pt x="82272" y="63228"/>
                    </a:lnTo>
                    <a:cubicBezTo>
                      <a:pt x="80462" y="72944"/>
                      <a:pt x="76176" y="80945"/>
                      <a:pt x="69413" y="87327"/>
                    </a:cubicBezTo>
                    <a:cubicBezTo>
                      <a:pt x="62650" y="93613"/>
                      <a:pt x="54364" y="97137"/>
                      <a:pt x="44458" y="97709"/>
                    </a:cubicBezTo>
                    <a:close/>
                    <a:moveTo>
                      <a:pt x="51220" y="28462"/>
                    </a:moveTo>
                    <a:cubicBezTo>
                      <a:pt x="48077" y="25890"/>
                      <a:pt x="44458" y="24652"/>
                      <a:pt x="40362" y="24938"/>
                    </a:cubicBezTo>
                    <a:cubicBezTo>
                      <a:pt x="36266" y="25224"/>
                      <a:pt x="32932" y="26748"/>
                      <a:pt x="30361" y="29796"/>
                    </a:cubicBezTo>
                    <a:cubicBezTo>
                      <a:pt x="27789" y="32748"/>
                      <a:pt x="26265" y="36463"/>
                      <a:pt x="25789" y="40940"/>
                    </a:cubicBezTo>
                    <a:lnTo>
                      <a:pt x="56935" y="39035"/>
                    </a:lnTo>
                    <a:cubicBezTo>
                      <a:pt x="56269" y="34653"/>
                      <a:pt x="54364" y="31129"/>
                      <a:pt x="51220" y="28462"/>
                    </a:cubicBezTo>
                    <a:close/>
                  </a:path>
                </a:pathLst>
              </a:custGeom>
              <a:solidFill>
                <a:srgbClr val="00ADBA"/>
              </a:solidFill>
              <a:ln w="9525" cap="flat">
                <a:noFill/>
                <a:prstDash val="solid"/>
                <a:miter/>
              </a:ln>
            </p:spPr>
            <p:txBody>
              <a:bodyPr rtlCol="0" anchor="ctr"/>
              <a:lstStyle/>
              <a:p>
                <a:endParaRPr lang="fr-FR" sz="2400"/>
              </a:p>
            </p:txBody>
          </p:sp>
          <p:sp>
            <p:nvSpPr>
              <p:cNvPr id="30" name="Forme libre : forme 29">
                <a:extLst>
                  <a:ext uri="{FF2B5EF4-FFF2-40B4-BE49-F238E27FC236}">
                    <a16:creationId xmlns:a16="http://schemas.microsoft.com/office/drawing/2014/main" id="{236950D0-5900-A1B3-1047-8BE8B634974F}"/>
                  </a:ext>
                </a:extLst>
              </p:cNvPr>
              <p:cNvSpPr/>
              <p:nvPr/>
            </p:nvSpPr>
            <p:spPr>
              <a:xfrm>
                <a:off x="4603858" y="2374963"/>
                <a:ext cx="90632" cy="99796"/>
              </a:xfrm>
              <a:custGeom>
                <a:avLst/>
                <a:gdLst>
                  <a:gd name="connsiteX0" fmla="*/ 13289 w 90632"/>
                  <a:gd name="connsiteY0" fmla="*/ 87630 h 99796"/>
                  <a:gd name="connsiteX1" fmla="*/ 145 w 90632"/>
                  <a:gd name="connsiteY1" fmla="*/ 53245 h 99796"/>
                  <a:gd name="connsiteX2" fmla="*/ 9003 w 90632"/>
                  <a:gd name="connsiteY2" fmla="*/ 17431 h 99796"/>
                  <a:gd name="connsiteX3" fmla="*/ 35006 w 90632"/>
                  <a:gd name="connsiteY3" fmla="*/ 2000 h 99796"/>
                  <a:gd name="connsiteX4" fmla="*/ 60152 w 90632"/>
                  <a:gd name="connsiteY4" fmla="*/ 14002 h 99796"/>
                  <a:gd name="connsiteX5" fmla="*/ 59390 w 90632"/>
                  <a:gd name="connsiteY5" fmla="*/ 1524 h 99796"/>
                  <a:gd name="connsiteX6" fmla="*/ 84822 w 90632"/>
                  <a:gd name="connsiteY6" fmla="*/ 0 h 99796"/>
                  <a:gd name="connsiteX7" fmla="*/ 90632 w 90632"/>
                  <a:gd name="connsiteY7" fmla="*/ 95536 h 99796"/>
                  <a:gd name="connsiteX8" fmla="*/ 65200 w 90632"/>
                  <a:gd name="connsiteY8" fmla="*/ 97060 h 99796"/>
                  <a:gd name="connsiteX9" fmla="*/ 64343 w 90632"/>
                  <a:gd name="connsiteY9" fmla="*/ 83153 h 99796"/>
                  <a:gd name="connsiteX10" fmla="*/ 40531 w 90632"/>
                  <a:gd name="connsiteY10" fmla="*/ 99727 h 99796"/>
                  <a:gd name="connsiteX11" fmla="*/ 13194 w 90632"/>
                  <a:gd name="connsiteY11" fmla="*/ 87630 h 99796"/>
                  <a:gd name="connsiteX12" fmla="*/ 57866 w 90632"/>
                  <a:gd name="connsiteY12" fmla="*/ 67056 h 99796"/>
                  <a:gd name="connsiteX13" fmla="*/ 62343 w 90632"/>
                  <a:gd name="connsiteY13" fmla="*/ 49244 h 99796"/>
                  <a:gd name="connsiteX14" fmla="*/ 55771 w 90632"/>
                  <a:gd name="connsiteY14" fmla="*/ 32195 h 99796"/>
                  <a:gd name="connsiteX15" fmla="*/ 42721 w 90632"/>
                  <a:gd name="connsiteY15" fmla="*/ 26860 h 99796"/>
                  <a:gd name="connsiteX16" fmla="*/ 30434 w 90632"/>
                  <a:gd name="connsiteY16" fmla="*/ 33814 h 99796"/>
                  <a:gd name="connsiteX17" fmla="*/ 25957 w 90632"/>
                  <a:gd name="connsiteY17" fmla="*/ 51625 h 99796"/>
                  <a:gd name="connsiteX18" fmla="*/ 32530 w 90632"/>
                  <a:gd name="connsiteY18" fmla="*/ 68675 h 99796"/>
                  <a:gd name="connsiteX19" fmla="*/ 45579 w 90632"/>
                  <a:gd name="connsiteY19" fmla="*/ 74009 h 99796"/>
                  <a:gd name="connsiteX20" fmla="*/ 57866 w 90632"/>
                  <a:gd name="connsiteY20" fmla="*/ 67056 h 9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632" h="99796">
                    <a:moveTo>
                      <a:pt x="13289" y="87630"/>
                    </a:moveTo>
                    <a:cubicBezTo>
                      <a:pt x="5383" y="78962"/>
                      <a:pt x="1002" y="67437"/>
                      <a:pt x="145" y="53245"/>
                    </a:cubicBezTo>
                    <a:cubicBezTo>
                      <a:pt x="-713" y="39052"/>
                      <a:pt x="2240" y="27051"/>
                      <a:pt x="9003" y="17431"/>
                    </a:cubicBezTo>
                    <a:cubicBezTo>
                      <a:pt x="15766" y="7810"/>
                      <a:pt x="24433" y="2667"/>
                      <a:pt x="35006" y="2000"/>
                    </a:cubicBezTo>
                    <a:cubicBezTo>
                      <a:pt x="45579" y="1333"/>
                      <a:pt x="53961" y="5334"/>
                      <a:pt x="60152" y="14002"/>
                    </a:cubicBezTo>
                    <a:lnTo>
                      <a:pt x="59390" y="1524"/>
                    </a:lnTo>
                    <a:lnTo>
                      <a:pt x="84822" y="0"/>
                    </a:lnTo>
                    <a:lnTo>
                      <a:pt x="90632" y="95536"/>
                    </a:lnTo>
                    <a:lnTo>
                      <a:pt x="65200" y="97060"/>
                    </a:lnTo>
                    <a:lnTo>
                      <a:pt x="64343" y="83153"/>
                    </a:lnTo>
                    <a:cubicBezTo>
                      <a:pt x="58819" y="93536"/>
                      <a:pt x="50913" y="99060"/>
                      <a:pt x="40531" y="99727"/>
                    </a:cubicBezTo>
                    <a:cubicBezTo>
                      <a:pt x="30148" y="100394"/>
                      <a:pt x="21100" y="96298"/>
                      <a:pt x="13194" y="87630"/>
                    </a:cubicBezTo>
                    <a:close/>
                    <a:moveTo>
                      <a:pt x="57866" y="67056"/>
                    </a:moveTo>
                    <a:cubicBezTo>
                      <a:pt x="61295" y="62770"/>
                      <a:pt x="62724" y="56769"/>
                      <a:pt x="62343" y="49244"/>
                    </a:cubicBezTo>
                    <a:cubicBezTo>
                      <a:pt x="61962" y="41720"/>
                      <a:pt x="59676" y="36004"/>
                      <a:pt x="55771" y="32195"/>
                    </a:cubicBezTo>
                    <a:cubicBezTo>
                      <a:pt x="51865" y="28384"/>
                      <a:pt x="47484" y="26575"/>
                      <a:pt x="42721" y="26860"/>
                    </a:cubicBezTo>
                    <a:cubicBezTo>
                      <a:pt x="37959" y="27146"/>
                      <a:pt x="33863" y="29432"/>
                      <a:pt x="30434" y="33814"/>
                    </a:cubicBezTo>
                    <a:cubicBezTo>
                      <a:pt x="27005" y="38100"/>
                      <a:pt x="25481" y="44101"/>
                      <a:pt x="25957" y="51625"/>
                    </a:cubicBezTo>
                    <a:cubicBezTo>
                      <a:pt x="26434" y="59150"/>
                      <a:pt x="28624" y="64865"/>
                      <a:pt x="32530" y="68675"/>
                    </a:cubicBezTo>
                    <a:cubicBezTo>
                      <a:pt x="36435" y="72485"/>
                      <a:pt x="40816" y="74295"/>
                      <a:pt x="45579" y="74009"/>
                    </a:cubicBezTo>
                    <a:cubicBezTo>
                      <a:pt x="50341" y="73724"/>
                      <a:pt x="54437" y="71438"/>
                      <a:pt x="57866" y="67056"/>
                    </a:cubicBezTo>
                    <a:close/>
                  </a:path>
                </a:pathLst>
              </a:custGeom>
              <a:solidFill>
                <a:srgbClr val="00ADBA"/>
              </a:solidFill>
              <a:ln w="9525" cap="flat">
                <a:noFill/>
                <a:prstDash val="solid"/>
                <a:miter/>
              </a:ln>
            </p:spPr>
            <p:txBody>
              <a:bodyPr rtlCol="0" anchor="ctr"/>
              <a:lstStyle/>
              <a:p>
                <a:endParaRPr lang="fr-FR" sz="2400"/>
              </a:p>
            </p:txBody>
          </p:sp>
          <p:sp>
            <p:nvSpPr>
              <p:cNvPr id="31" name="Forme libre : forme 30">
                <a:extLst>
                  <a:ext uri="{FF2B5EF4-FFF2-40B4-BE49-F238E27FC236}">
                    <a16:creationId xmlns:a16="http://schemas.microsoft.com/office/drawing/2014/main" id="{D74D8180-A4F9-16CB-B06A-94C8D4D1B122}"/>
                  </a:ext>
                </a:extLst>
              </p:cNvPr>
              <p:cNvSpPr/>
              <p:nvPr/>
            </p:nvSpPr>
            <p:spPr>
              <a:xfrm>
                <a:off x="4710397" y="2368486"/>
                <a:ext cx="88391" cy="99697"/>
              </a:xfrm>
              <a:custGeom>
                <a:avLst/>
                <a:gdLst>
                  <a:gd name="connsiteX0" fmla="*/ 57150 w 88391"/>
                  <a:gd name="connsiteY0" fmla="*/ 1524 h 99697"/>
                  <a:gd name="connsiteX1" fmla="*/ 82582 w 88391"/>
                  <a:gd name="connsiteY1" fmla="*/ 0 h 99697"/>
                  <a:gd name="connsiteX2" fmla="*/ 88392 w 88391"/>
                  <a:gd name="connsiteY2" fmla="*/ 95536 h 99697"/>
                  <a:gd name="connsiteX3" fmla="*/ 62960 w 88391"/>
                  <a:gd name="connsiteY3" fmla="*/ 97060 h 99697"/>
                  <a:gd name="connsiteX4" fmla="*/ 62103 w 88391"/>
                  <a:gd name="connsiteY4" fmla="*/ 83058 h 99697"/>
                  <a:gd name="connsiteX5" fmla="*/ 37910 w 88391"/>
                  <a:gd name="connsiteY5" fmla="*/ 99631 h 99697"/>
                  <a:gd name="connsiteX6" fmla="*/ 14097 w 88391"/>
                  <a:gd name="connsiteY6" fmla="*/ 90106 h 99697"/>
                  <a:gd name="connsiteX7" fmla="*/ 3429 w 88391"/>
                  <a:gd name="connsiteY7" fmla="*/ 60865 h 99697"/>
                  <a:gd name="connsiteX8" fmla="*/ 0 w 88391"/>
                  <a:gd name="connsiteY8" fmla="*/ 5048 h 99697"/>
                  <a:gd name="connsiteX9" fmla="*/ 25337 w 88391"/>
                  <a:gd name="connsiteY9" fmla="*/ 3524 h 99697"/>
                  <a:gd name="connsiteX10" fmla="*/ 28480 w 88391"/>
                  <a:gd name="connsiteY10" fmla="*/ 55340 h 99697"/>
                  <a:gd name="connsiteX11" fmla="*/ 33623 w 88391"/>
                  <a:gd name="connsiteY11" fmla="*/ 69342 h 99697"/>
                  <a:gd name="connsiteX12" fmla="*/ 45625 w 88391"/>
                  <a:gd name="connsiteY12" fmla="*/ 73628 h 99697"/>
                  <a:gd name="connsiteX13" fmla="*/ 56960 w 88391"/>
                  <a:gd name="connsiteY13" fmla="*/ 67913 h 99697"/>
                  <a:gd name="connsiteX14" fmla="*/ 60293 w 88391"/>
                  <a:gd name="connsiteY14" fmla="*/ 53340 h 99697"/>
                  <a:gd name="connsiteX15" fmla="*/ 57150 w 88391"/>
                  <a:gd name="connsiteY15" fmla="*/ 1524 h 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1" h="99697">
                    <a:moveTo>
                      <a:pt x="57150" y="1524"/>
                    </a:moveTo>
                    <a:lnTo>
                      <a:pt x="82582" y="0"/>
                    </a:lnTo>
                    <a:lnTo>
                      <a:pt x="88392" y="95536"/>
                    </a:lnTo>
                    <a:lnTo>
                      <a:pt x="62960" y="97060"/>
                    </a:lnTo>
                    <a:lnTo>
                      <a:pt x="62103" y="83058"/>
                    </a:lnTo>
                    <a:cubicBezTo>
                      <a:pt x="57436" y="93440"/>
                      <a:pt x="49340" y="98965"/>
                      <a:pt x="37910" y="99631"/>
                    </a:cubicBezTo>
                    <a:cubicBezTo>
                      <a:pt x="28385" y="100203"/>
                      <a:pt x="20479" y="97060"/>
                      <a:pt x="14097" y="90106"/>
                    </a:cubicBezTo>
                    <a:cubicBezTo>
                      <a:pt x="7715" y="83153"/>
                      <a:pt x="4191" y="73438"/>
                      <a:pt x="3429" y="60865"/>
                    </a:cubicBezTo>
                    <a:lnTo>
                      <a:pt x="0" y="5048"/>
                    </a:lnTo>
                    <a:lnTo>
                      <a:pt x="25337" y="3524"/>
                    </a:lnTo>
                    <a:lnTo>
                      <a:pt x="28480" y="55340"/>
                    </a:lnTo>
                    <a:cubicBezTo>
                      <a:pt x="28861" y="61531"/>
                      <a:pt x="30575" y="66199"/>
                      <a:pt x="33623" y="69342"/>
                    </a:cubicBezTo>
                    <a:cubicBezTo>
                      <a:pt x="36671" y="72580"/>
                      <a:pt x="40672" y="74009"/>
                      <a:pt x="45625" y="73628"/>
                    </a:cubicBezTo>
                    <a:cubicBezTo>
                      <a:pt x="50578" y="73247"/>
                      <a:pt x="54388" y="71438"/>
                      <a:pt x="56960" y="67913"/>
                    </a:cubicBezTo>
                    <a:cubicBezTo>
                      <a:pt x="59627" y="64389"/>
                      <a:pt x="60674" y="59531"/>
                      <a:pt x="60293" y="53340"/>
                    </a:cubicBezTo>
                    <a:lnTo>
                      <a:pt x="57150" y="1524"/>
                    </a:lnTo>
                    <a:close/>
                  </a:path>
                </a:pathLst>
              </a:custGeom>
              <a:solidFill>
                <a:srgbClr val="00ADBA"/>
              </a:solidFill>
              <a:ln w="9525" cap="flat">
                <a:noFill/>
                <a:prstDash val="solid"/>
                <a:miter/>
              </a:ln>
            </p:spPr>
            <p:txBody>
              <a:bodyPr rtlCol="0" anchor="ctr"/>
              <a:lstStyle/>
              <a:p>
                <a:endParaRPr lang="fr-FR" sz="2400"/>
              </a:p>
            </p:txBody>
          </p:sp>
        </p:grpSp>
        <p:sp>
          <p:nvSpPr>
            <p:cNvPr id="32" name="Forme libre : forme 31">
              <a:extLst>
                <a:ext uri="{FF2B5EF4-FFF2-40B4-BE49-F238E27FC236}">
                  <a16:creationId xmlns:a16="http://schemas.microsoft.com/office/drawing/2014/main" id="{549C7638-ACBC-A870-5072-9E2190C50F78}"/>
                </a:ext>
              </a:extLst>
            </p:cNvPr>
            <p:cNvSpPr/>
            <p:nvPr/>
          </p:nvSpPr>
          <p:spPr>
            <a:xfrm>
              <a:off x="3986246" y="2000285"/>
              <a:ext cx="1253539" cy="1207160"/>
            </a:xfrm>
            <a:custGeom>
              <a:avLst/>
              <a:gdLst>
                <a:gd name="connsiteX0" fmla="*/ 120075 w 1058060"/>
                <a:gd name="connsiteY0" fmla="*/ 46637 h 1018913"/>
                <a:gd name="connsiteX1" fmla="*/ 250 w 1058060"/>
                <a:gd name="connsiteY1" fmla="*/ 182082 h 1018913"/>
                <a:gd name="connsiteX2" fmla="*/ 44065 w 1058060"/>
                <a:gd name="connsiteY2" fmla="*/ 898839 h 1018913"/>
                <a:gd name="connsiteX3" fmla="*/ 179511 w 1058060"/>
                <a:gd name="connsiteY3" fmla="*/ 1018663 h 1018913"/>
                <a:gd name="connsiteX4" fmla="*/ 937986 w 1058060"/>
                <a:gd name="connsiteY4" fmla="*/ 972276 h 1018913"/>
                <a:gd name="connsiteX5" fmla="*/ 1057811 w 1058060"/>
                <a:gd name="connsiteY5" fmla="*/ 836831 h 1018913"/>
                <a:gd name="connsiteX6" fmla="*/ 1013996 w 1058060"/>
                <a:gd name="connsiteY6" fmla="*/ 120075 h 1018913"/>
                <a:gd name="connsiteX7" fmla="*/ 878550 w 1058060"/>
                <a:gd name="connsiteY7" fmla="*/ 250 h 1018913"/>
                <a:gd name="connsiteX8" fmla="*/ 120075 w 1058060"/>
                <a:gd name="connsiteY8" fmla="*/ 46637 h 101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060" h="1018913">
                  <a:moveTo>
                    <a:pt x="120075" y="46637"/>
                  </a:moveTo>
                  <a:cubicBezTo>
                    <a:pt x="49590" y="50923"/>
                    <a:pt x="-4131" y="111597"/>
                    <a:pt x="250" y="182082"/>
                  </a:cubicBezTo>
                  <a:lnTo>
                    <a:pt x="44065" y="898839"/>
                  </a:lnTo>
                  <a:cubicBezTo>
                    <a:pt x="48351" y="969324"/>
                    <a:pt x="109026" y="1023045"/>
                    <a:pt x="179511" y="1018663"/>
                  </a:cubicBezTo>
                  <a:lnTo>
                    <a:pt x="937986" y="972276"/>
                  </a:lnTo>
                  <a:cubicBezTo>
                    <a:pt x="1008471" y="967990"/>
                    <a:pt x="1062192" y="907316"/>
                    <a:pt x="1057811" y="836831"/>
                  </a:cubicBezTo>
                  <a:lnTo>
                    <a:pt x="1013996" y="120075"/>
                  </a:lnTo>
                  <a:cubicBezTo>
                    <a:pt x="1009710" y="49590"/>
                    <a:pt x="949035" y="-4131"/>
                    <a:pt x="878550" y="250"/>
                  </a:cubicBezTo>
                  <a:lnTo>
                    <a:pt x="120075" y="46637"/>
                  </a:lnTo>
                  <a:close/>
                </a:path>
              </a:pathLst>
            </a:custGeom>
            <a:noFill/>
            <a:ln w="57150" cap="flat">
              <a:solidFill>
                <a:srgbClr val="00ADBA"/>
              </a:solidFill>
              <a:prstDash val="solid"/>
              <a:miter/>
            </a:ln>
            <a:effectLst>
              <a:outerShdw blurRad="50800" dist="38100" dir="2700000" algn="tl" rotWithShape="0">
                <a:prstClr val="black">
                  <a:alpha val="40000"/>
                </a:prstClr>
              </a:outerShdw>
            </a:effectLst>
          </p:spPr>
          <p:txBody>
            <a:bodyPr rtlCol="0" anchor="ctr"/>
            <a:lstStyle/>
            <a:p>
              <a:endParaRPr lang="fr-FR" sz="2400"/>
            </a:p>
          </p:txBody>
        </p:sp>
        <p:grpSp>
          <p:nvGrpSpPr>
            <p:cNvPr id="33" name="Graphique 2">
              <a:extLst>
                <a:ext uri="{FF2B5EF4-FFF2-40B4-BE49-F238E27FC236}">
                  <a16:creationId xmlns:a16="http://schemas.microsoft.com/office/drawing/2014/main" id="{6F7FF6F6-B83D-860F-8363-85B744E762B2}"/>
                </a:ext>
              </a:extLst>
            </p:cNvPr>
            <p:cNvGrpSpPr/>
            <p:nvPr/>
          </p:nvGrpSpPr>
          <p:grpSpPr>
            <a:xfrm>
              <a:off x="4135952" y="2639381"/>
              <a:ext cx="1006057" cy="428852"/>
              <a:chOff x="4112608" y="2539719"/>
              <a:chExt cx="849171" cy="361976"/>
            </a:xfrm>
            <a:solidFill>
              <a:srgbClr val="00ADBA"/>
            </a:solidFill>
          </p:grpSpPr>
          <p:sp>
            <p:nvSpPr>
              <p:cNvPr id="34" name="Forme libre : forme 33">
                <a:extLst>
                  <a:ext uri="{FF2B5EF4-FFF2-40B4-BE49-F238E27FC236}">
                    <a16:creationId xmlns:a16="http://schemas.microsoft.com/office/drawing/2014/main" id="{378B169D-6C77-D9E8-AC26-053608F474F0}"/>
                  </a:ext>
                </a:extLst>
              </p:cNvPr>
              <p:cNvSpPr/>
              <p:nvPr/>
            </p:nvSpPr>
            <p:spPr>
              <a:xfrm>
                <a:off x="4112608" y="2574607"/>
                <a:ext cx="318325" cy="327088"/>
              </a:xfrm>
              <a:custGeom>
                <a:avLst/>
                <a:gdLst>
                  <a:gd name="connsiteX0" fmla="*/ 294989 w 318325"/>
                  <a:gd name="connsiteY0" fmla="*/ 0 h 327088"/>
                  <a:gd name="connsiteX1" fmla="*/ 318325 w 318325"/>
                  <a:gd name="connsiteY1" fmla="*/ 304514 h 327088"/>
                  <a:gd name="connsiteX2" fmla="*/ 254889 w 318325"/>
                  <a:gd name="connsiteY2" fmla="*/ 309372 h 327088"/>
                  <a:gd name="connsiteX3" fmla="*/ 241745 w 318325"/>
                  <a:gd name="connsiteY3" fmla="*/ 137541 h 327088"/>
                  <a:gd name="connsiteX4" fmla="*/ 194405 w 318325"/>
                  <a:gd name="connsiteY4" fmla="*/ 313944 h 327088"/>
                  <a:gd name="connsiteX5" fmla="*/ 147256 w 318325"/>
                  <a:gd name="connsiteY5" fmla="*/ 317564 h 327088"/>
                  <a:gd name="connsiteX6" fmla="*/ 73628 w 318325"/>
                  <a:gd name="connsiteY6" fmla="*/ 150400 h 327088"/>
                  <a:gd name="connsiteX7" fmla="*/ 86773 w 318325"/>
                  <a:gd name="connsiteY7" fmla="*/ 322231 h 327088"/>
                  <a:gd name="connsiteX8" fmla="*/ 23336 w 318325"/>
                  <a:gd name="connsiteY8" fmla="*/ 327089 h 327088"/>
                  <a:gd name="connsiteX9" fmla="*/ 0 w 318325"/>
                  <a:gd name="connsiteY9" fmla="*/ 22574 h 327088"/>
                  <a:gd name="connsiteX10" fmla="*/ 72771 w 318325"/>
                  <a:gd name="connsiteY10" fmla="*/ 17050 h 327088"/>
                  <a:gd name="connsiteX11" fmla="*/ 163830 w 318325"/>
                  <a:gd name="connsiteY11" fmla="*/ 221266 h 327088"/>
                  <a:gd name="connsiteX12" fmla="*/ 222409 w 318325"/>
                  <a:gd name="connsiteY12" fmla="*/ 5620 h 327088"/>
                  <a:gd name="connsiteX13" fmla="*/ 295180 w 318325"/>
                  <a:gd name="connsiteY13" fmla="*/ 95 h 32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325" h="327088">
                    <a:moveTo>
                      <a:pt x="294989" y="0"/>
                    </a:moveTo>
                    <a:lnTo>
                      <a:pt x="318325" y="304514"/>
                    </a:lnTo>
                    <a:lnTo>
                      <a:pt x="254889" y="309372"/>
                    </a:lnTo>
                    <a:lnTo>
                      <a:pt x="241745" y="137541"/>
                    </a:lnTo>
                    <a:lnTo>
                      <a:pt x="194405" y="313944"/>
                    </a:lnTo>
                    <a:lnTo>
                      <a:pt x="147256" y="317564"/>
                    </a:lnTo>
                    <a:lnTo>
                      <a:pt x="73628" y="150400"/>
                    </a:lnTo>
                    <a:lnTo>
                      <a:pt x="86773" y="322231"/>
                    </a:lnTo>
                    <a:lnTo>
                      <a:pt x="23336" y="327089"/>
                    </a:lnTo>
                    <a:lnTo>
                      <a:pt x="0" y="22574"/>
                    </a:lnTo>
                    <a:lnTo>
                      <a:pt x="72771" y="17050"/>
                    </a:lnTo>
                    <a:lnTo>
                      <a:pt x="163830" y="221266"/>
                    </a:lnTo>
                    <a:lnTo>
                      <a:pt x="222409" y="5620"/>
                    </a:lnTo>
                    <a:lnTo>
                      <a:pt x="295180" y="95"/>
                    </a:lnTo>
                    <a:close/>
                  </a:path>
                </a:pathLst>
              </a:custGeom>
              <a:solidFill>
                <a:srgbClr val="00ADBA"/>
              </a:solidFill>
              <a:ln w="9525" cap="flat">
                <a:noFill/>
                <a:prstDash val="solid"/>
                <a:miter/>
              </a:ln>
            </p:spPr>
            <p:txBody>
              <a:bodyPr rtlCol="0" anchor="ctr"/>
              <a:lstStyle/>
              <a:p>
                <a:endParaRPr lang="fr-FR" sz="2400"/>
              </a:p>
            </p:txBody>
          </p:sp>
          <p:sp>
            <p:nvSpPr>
              <p:cNvPr id="35" name="Forme libre : forme 34">
                <a:extLst>
                  <a:ext uri="{FF2B5EF4-FFF2-40B4-BE49-F238E27FC236}">
                    <a16:creationId xmlns:a16="http://schemas.microsoft.com/office/drawing/2014/main" id="{22BF7B4F-AEEB-AEB3-7794-5DA485B1D35E}"/>
                  </a:ext>
                </a:extLst>
              </p:cNvPr>
              <p:cNvSpPr/>
              <p:nvPr/>
            </p:nvSpPr>
            <p:spPr>
              <a:xfrm>
                <a:off x="4459047" y="2556486"/>
                <a:ext cx="268104" cy="312752"/>
              </a:xfrm>
              <a:custGeom>
                <a:avLst/>
                <a:gdLst>
                  <a:gd name="connsiteX0" fmla="*/ 47991 w 268104"/>
                  <a:gd name="connsiteY0" fmla="*/ 275391 h 312752"/>
                  <a:gd name="connsiteX1" fmla="*/ 652 w 268104"/>
                  <a:gd name="connsiteY1" fmla="*/ 166425 h 312752"/>
                  <a:gd name="connsiteX2" fmla="*/ 30846 w 268104"/>
                  <a:gd name="connsiteY2" fmla="*/ 51744 h 312752"/>
                  <a:gd name="connsiteX3" fmla="*/ 122477 w 268104"/>
                  <a:gd name="connsiteY3" fmla="*/ 404 h 312752"/>
                  <a:gd name="connsiteX4" fmla="*/ 220489 w 268104"/>
                  <a:gd name="connsiteY4" fmla="*/ 37171 h 312752"/>
                  <a:gd name="connsiteX5" fmla="*/ 267447 w 268104"/>
                  <a:gd name="connsiteY5" fmla="*/ 145946 h 312752"/>
                  <a:gd name="connsiteX6" fmla="*/ 237444 w 268104"/>
                  <a:gd name="connsiteY6" fmla="*/ 260818 h 312752"/>
                  <a:gd name="connsiteX7" fmla="*/ 146194 w 268104"/>
                  <a:gd name="connsiteY7" fmla="*/ 312348 h 312752"/>
                  <a:gd name="connsiteX8" fmla="*/ 47991 w 268104"/>
                  <a:gd name="connsiteY8" fmla="*/ 275391 h 312752"/>
                  <a:gd name="connsiteX9" fmla="*/ 189057 w 268104"/>
                  <a:gd name="connsiteY9" fmla="*/ 216146 h 312752"/>
                  <a:gd name="connsiteX10" fmla="*/ 202963 w 268104"/>
                  <a:gd name="connsiteY10" fmla="*/ 150899 h 312752"/>
                  <a:gd name="connsiteX11" fmla="*/ 179341 w 268104"/>
                  <a:gd name="connsiteY11" fmla="*/ 88606 h 312752"/>
                  <a:gd name="connsiteX12" fmla="*/ 127430 w 268104"/>
                  <a:gd name="connsiteY12" fmla="*/ 68603 h 312752"/>
                  <a:gd name="connsiteX13" fmla="*/ 79138 w 268104"/>
                  <a:gd name="connsiteY13" fmla="*/ 96321 h 312752"/>
                  <a:gd name="connsiteX14" fmla="*/ 65232 w 268104"/>
                  <a:gd name="connsiteY14" fmla="*/ 161567 h 312752"/>
                  <a:gd name="connsiteX15" fmla="*/ 88854 w 268104"/>
                  <a:gd name="connsiteY15" fmla="*/ 223861 h 312752"/>
                  <a:gd name="connsiteX16" fmla="*/ 140765 w 268104"/>
                  <a:gd name="connsiteY16" fmla="*/ 243863 h 312752"/>
                  <a:gd name="connsiteX17" fmla="*/ 189057 w 268104"/>
                  <a:gd name="connsiteY17" fmla="*/ 216146 h 31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104" h="312752">
                    <a:moveTo>
                      <a:pt x="47991" y="275391"/>
                    </a:moveTo>
                    <a:cubicBezTo>
                      <a:pt x="19893" y="247864"/>
                      <a:pt x="4081" y="211574"/>
                      <a:pt x="652" y="166425"/>
                    </a:cubicBezTo>
                    <a:cubicBezTo>
                      <a:pt x="-2777" y="121277"/>
                      <a:pt x="7320" y="83081"/>
                      <a:pt x="30846" y="51744"/>
                    </a:cubicBezTo>
                    <a:cubicBezTo>
                      <a:pt x="54468" y="20407"/>
                      <a:pt x="85044" y="3262"/>
                      <a:pt x="122477" y="404"/>
                    </a:cubicBezTo>
                    <a:cubicBezTo>
                      <a:pt x="160005" y="-2453"/>
                      <a:pt x="192676" y="9834"/>
                      <a:pt x="220489" y="37171"/>
                    </a:cubicBezTo>
                    <a:cubicBezTo>
                      <a:pt x="248302" y="64603"/>
                      <a:pt x="264018" y="100798"/>
                      <a:pt x="267447" y="145946"/>
                    </a:cubicBezTo>
                    <a:cubicBezTo>
                      <a:pt x="270876" y="191095"/>
                      <a:pt x="260875" y="229385"/>
                      <a:pt x="237444" y="260818"/>
                    </a:cubicBezTo>
                    <a:cubicBezTo>
                      <a:pt x="214012" y="292250"/>
                      <a:pt x="183532" y="309491"/>
                      <a:pt x="146194" y="312348"/>
                    </a:cubicBezTo>
                    <a:cubicBezTo>
                      <a:pt x="108856" y="315206"/>
                      <a:pt x="76090" y="302918"/>
                      <a:pt x="47991" y="275391"/>
                    </a:cubicBezTo>
                    <a:close/>
                    <a:moveTo>
                      <a:pt x="189057" y="216146"/>
                    </a:moveTo>
                    <a:cubicBezTo>
                      <a:pt x="200296" y="199286"/>
                      <a:pt x="204963" y="177569"/>
                      <a:pt x="202963" y="150899"/>
                    </a:cubicBezTo>
                    <a:cubicBezTo>
                      <a:pt x="200963" y="124229"/>
                      <a:pt x="193057" y="103465"/>
                      <a:pt x="179341" y="88606"/>
                    </a:cubicBezTo>
                    <a:cubicBezTo>
                      <a:pt x="165625" y="73652"/>
                      <a:pt x="148290" y="66984"/>
                      <a:pt x="127430" y="68603"/>
                    </a:cubicBezTo>
                    <a:cubicBezTo>
                      <a:pt x="106570" y="70223"/>
                      <a:pt x="90473" y="79462"/>
                      <a:pt x="79138" y="96321"/>
                    </a:cubicBezTo>
                    <a:cubicBezTo>
                      <a:pt x="67899" y="113180"/>
                      <a:pt x="63231" y="134897"/>
                      <a:pt x="65232" y="161567"/>
                    </a:cubicBezTo>
                    <a:cubicBezTo>
                      <a:pt x="67232" y="188237"/>
                      <a:pt x="75138" y="209002"/>
                      <a:pt x="88854" y="223861"/>
                    </a:cubicBezTo>
                    <a:cubicBezTo>
                      <a:pt x="102570" y="238815"/>
                      <a:pt x="119905" y="245483"/>
                      <a:pt x="140765" y="243863"/>
                    </a:cubicBezTo>
                    <a:cubicBezTo>
                      <a:pt x="161625" y="242244"/>
                      <a:pt x="177722" y="233005"/>
                      <a:pt x="189057" y="216146"/>
                    </a:cubicBezTo>
                    <a:close/>
                  </a:path>
                </a:pathLst>
              </a:custGeom>
              <a:solidFill>
                <a:srgbClr val="00ADBA"/>
              </a:solidFill>
              <a:ln w="9525" cap="flat">
                <a:noFill/>
                <a:prstDash val="solid"/>
                <a:miter/>
              </a:ln>
            </p:spPr>
            <p:txBody>
              <a:bodyPr rtlCol="0" anchor="ctr"/>
              <a:lstStyle/>
              <a:p>
                <a:endParaRPr lang="fr-FR" sz="2400"/>
              </a:p>
            </p:txBody>
          </p:sp>
          <p:sp>
            <p:nvSpPr>
              <p:cNvPr id="52" name="Forme libre : forme 51">
                <a:extLst>
                  <a:ext uri="{FF2B5EF4-FFF2-40B4-BE49-F238E27FC236}">
                    <a16:creationId xmlns:a16="http://schemas.microsoft.com/office/drawing/2014/main" id="{EF89D4E6-FC9B-4855-AD2D-CB1414A0C4C8}"/>
                  </a:ext>
                </a:extLst>
              </p:cNvPr>
              <p:cNvSpPr/>
              <p:nvPr/>
            </p:nvSpPr>
            <p:spPr>
              <a:xfrm>
                <a:off x="4755832" y="2539719"/>
                <a:ext cx="205948" cy="312827"/>
              </a:xfrm>
              <a:custGeom>
                <a:avLst/>
                <a:gdLst>
                  <a:gd name="connsiteX0" fmla="*/ 205645 w 205948"/>
                  <a:gd name="connsiteY0" fmla="*/ 86323 h 312827"/>
                  <a:gd name="connsiteX1" fmla="*/ 191262 w 205948"/>
                  <a:gd name="connsiteY1" fmla="*/ 147188 h 312827"/>
                  <a:gd name="connsiteX2" fmla="*/ 163259 w 205948"/>
                  <a:gd name="connsiteY2" fmla="*/ 173572 h 312827"/>
                  <a:gd name="connsiteX3" fmla="*/ 117062 w 205948"/>
                  <a:gd name="connsiteY3" fmla="*/ 186526 h 312827"/>
                  <a:gd name="connsiteX4" fmla="*/ 77724 w 205948"/>
                  <a:gd name="connsiteY4" fmla="*/ 189574 h 312827"/>
                  <a:gd name="connsiteX5" fmla="*/ 86773 w 205948"/>
                  <a:gd name="connsiteY5" fmla="*/ 307970 h 312827"/>
                  <a:gd name="connsiteX6" fmla="*/ 23336 w 205948"/>
                  <a:gd name="connsiteY6" fmla="*/ 312828 h 312827"/>
                  <a:gd name="connsiteX7" fmla="*/ 0 w 205948"/>
                  <a:gd name="connsiteY7" fmla="*/ 8313 h 312827"/>
                  <a:gd name="connsiteX8" fmla="*/ 102775 w 205948"/>
                  <a:gd name="connsiteY8" fmla="*/ 408 h 312827"/>
                  <a:gd name="connsiteX9" fmla="*/ 175355 w 205948"/>
                  <a:gd name="connsiteY9" fmla="*/ 22315 h 312827"/>
                  <a:gd name="connsiteX10" fmla="*/ 205645 w 205948"/>
                  <a:gd name="connsiteY10" fmla="*/ 86323 h 312827"/>
                  <a:gd name="connsiteX11" fmla="*/ 73342 w 205948"/>
                  <a:gd name="connsiteY11" fmla="*/ 133091 h 312827"/>
                  <a:gd name="connsiteX12" fmla="*/ 112681 w 205948"/>
                  <a:gd name="connsiteY12" fmla="*/ 130043 h 312827"/>
                  <a:gd name="connsiteX13" fmla="*/ 134779 w 205948"/>
                  <a:gd name="connsiteY13" fmla="*/ 118327 h 312827"/>
                  <a:gd name="connsiteX14" fmla="*/ 141161 w 205948"/>
                  <a:gd name="connsiteY14" fmla="*/ 91467 h 312827"/>
                  <a:gd name="connsiteX15" fmla="*/ 130588 w 205948"/>
                  <a:gd name="connsiteY15" fmla="*/ 65463 h 312827"/>
                  <a:gd name="connsiteX16" fmla="*/ 107156 w 205948"/>
                  <a:gd name="connsiteY16" fmla="*/ 56796 h 312827"/>
                  <a:gd name="connsiteX17" fmla="*/ 67818 w 205948"/>
                  <a:gd name="connsiteY17" fmla="*/ 59844 h 312827"/>
                  <a:gd name="connsiteX18" fmla="*/ 73438 w 205948"/>
                  <a:gd name="connsiteY18" fmla="*/ 133186 h 31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948" h="312827">
                    <a:moveTo>
                      <a:pt x="205645" y="86323"/>
                    </a:moveTo>
                    <a:cubicBezTo>
                      <a:pt x="207264" y="106897"/>
                      <a:pt x="202406" y="127185"/>
                      <a:pt x="191262" y="147188"/>
                    </a:cubicBezTo>
                    <a:cubicBezTo>
                      <a:pt x="185356" y="157570"/>
                      <a:pt x="176022" y="166333"/>
                      <a:pt x="163259" y="173572"/>
                    </a:cubicBezTo>
                    <a:cubicBezTo>
                      <a:pt x="150495" y="180811"/>
                      <a:pt x="135065" y="185097"/>
                      <a:pt x="117062" y="186526"/>
                    </a:cubicBezTo>
                    <a:lnTo>
                      <a:pt x="77724" y="189574"/>
                    </a:lnTo>
                    <a:lnTo>
                      <a:pt x="86773" y="307970"/>
                    </a:lnTo>
                    <a:lnTo>
                      <a:pt x="23336" y="312828"/>
                    </a:lnTo>
                    <a:lnTo>
                      <a:pt x="0" y="8313"/>
                    </a:lnTo>
                    <a:lnTo>
                      <a:pt x="102775" y="408"/>
                    </a:lnTo>
                    <a:cubicBezTo>
                      <a:pt x="132969" y="-1878"/>
                      <a:pt x="157163" y="5456"/>
                      <a:pt x="175355" y="22315"/>
                    </a:cubicBezTo>
                    <a:cubicBezTo>
                      <a:pt x="193548" y="39270"/>
                      <a:pt x="203644" y="60606"/>
                      <a:pt x="205645" y="86323"/>
                    </a:cubicBezTo>
                    <a:close/>
                    <a:moveTo>
                      <a:pt x="73342" y="133091"/>
                    </a:moveTo>
                    <a:lnTo>
                      <a:pt x="112681" y="130043"/>
                    </a:lnTo>
                    <a:cubicBezTo>
                      <a:pt x="122301" y="129281"/>
                      <a:pt x="129730" y="125376"/>
                      <a:pt x="134779" y="118327"/>
                    </a:cubicBezTo>
                    <a:cubicBezTo>
                      <a:pt x="139827" y="111279"/>
                      <a:pt x="141922" y="102325"/>
                      <a:pt x="141161" y="91467"/>
                    </a:cubicBezTo>
                    <a:cubicBezTo>
                      <a:pt x="140398" y="80608"/>
                      <a:pt x="136779" y="71940"/>
                      <a:pt x="130588" y="65463"/>
                    </a:cubicBezTo>
                    <a:cubicBezTo>
                      <a:pt x="124396" y="58986"/>
                      <a:pt x="116586" y="56034"/>
                      <a:pt x="107156" y="56796"/>
                    </a:cubicBezTo>
                    <a:lnTo>
                      <a:pt x="67818" y="59844"/>
                    </a:lnTo>
                    <a:lnTo>
                      <a:pt x="73438" y="133186"/>
                    </a:lnTo>
                    <a:close/>
                  </a:path>
                </a:pathLst>
              </a:custGeom>
              <a:solidFill>
                <a:srgbClr val="00ADBA"/>
              </a:solidFill>
              <a:ln w="9525" cap="flat">
                <a:noFill/>
                <a:prstDash val="solid"/>
                <a:miter/>
              </a:ln>
            </p:spPr>
            <p:txBody>
              <a:bodyPr rtlCol="0" anchor="ctr"/>
              <a:lstStyle/>
              <a:p>
                <a:endParaRPr lang="fr-FR" sz="2400"/>
              </a:p>
            </p:txBody>
          </p:sp>
        </p:grpSp>
      </p:grpSp>
    </p:spTree>
    <p:extLst>
      <p:ext uri="{BB962C8B-B14F-4D97-AF65-F5344CB8AC3E}">
        <p14:creationId xmlns:p14="http://schemas.microsoft.com/office/powerpoint/2010/main" val="1967210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34184" y="6605596"/>
            <a:ext cx="1121461" cy="153744"/>
          </a:xfrm>
          <a:custGeom>
            <a:avLst/>
            <a:gdLst/>
            <a:ahLst/>
            <a:cxnLst/>
            <a:rect l="l" t="t" r="r" b="b"/>
            <a:pathLst>
              <a:path w="983614" h="169545">
                <a:moveTo>
                  <a:pt x="177050" y="169405"/>
                </a:moveTo>
                <a:lnTo>
                  <a:pt x="165938" y="139915"/>
                </a:lnTo>
                <a:lnTo>
                  <a:pt x="153250" y="106235"/>
                </a:lnTo>
                <a:lnTo>
                  <a:pt x="132918" y="52285"/>
                </a:lnTo>
                <a:lnTo>
                  <a:pt x="113207" y="0"/>
                </a:lnTo>
                <a:lnTo>
                  <a:pt x="107137" y="0"/>
                </a:lnTo>
                <a:lnTo>
                  <a:pt x="107137" y="106235"/>
                </a:lnTo>
                <a:lnTo>
                  <a:pt x="70523" y="106235"/>
                </a:lnTo>
                <a:lnTo>
                  <a:pt x="88747" y="52285"/>
                </a:lnTo>
                <a:lnTo>
                  <a:pt x="89204" y="52285"/>
                </a:lnTo>
                <a:lnTo>
                  <a:pt x="107137" y="106235"/>
                </a:lnTo>
                <a:lnTo>
                  <a:pt x="107137" y="0"/>
                </a:lnTo>
                <a:lnTo>
                  <a:pt x="65112" y="0"/>
                </a:lnTo>
                <a:lnTo>
                  <a:pt x="0" y="169405"/>
                </a:lnTo>
                <a:lnTo>
                  <a:pt x="46659" y="169405"/>
                </a:lnTo>
                <a:lnTo>
                  <a:pt x="58369" y="139915"/>
                </a:lnTo>
                <a:lnTo>
                  <a:pt x="119049" y="139915"/>
                </a:lnTo>
                <a:lnTo>
                  <a:pt x="130086" y="169405"/>
                </a:lnTo>
                <a:lnTo>
                  <a:pt x="177050" y="169405"/>
                </a:lnTo>
                <a:close/>
              </a:path>
              <a:path w="983614" h="169545">
                <a:moveTo>
                  <a:pt x="410006" y="495"/>
                </a:moveTo>
                <a:lnTo>
                  <a:pt x="314134" y="495"/>
                </a:lnTo>
                <a:lnTo>
                  <a:pt x="314350" y="0"/>
                </a:lnTo>
                <a:lnTo>
                  <a:pt x="266484" y="0"/>
                </a:lnTo>
                <a:lnTo>
                  <a:pt x="225298" y="102857"/>
                </a:lnTo>
                <a:lnTo>
                  <a:pt x="184404" y="0"/>
                </a:lnTo>
                <a:lnTo>
                  <a:pt x="136537" y="0"/>
                </a:lnTo>
                <a:lnTo>
                  <a:pt x="207810" y="169405"/>
                </a:lnTo>
                <a:lnTo>
                  <a:pt x="241947" y="169405"/>
                </a:lnTo>
                <a:lnTo>
                  <a:pt x="313601" y="1765"/>
                </a:lnTo>
                <a:lnTo>
                  <a:pt x="313601" y="37325"/>
                </a:lnTo>
                <a:lnTo>
                  <a:pt x="313601" y="65265"/>
                </a:lnTo>
                <a:lnTo>
                  <a:pt x="313601" y="103352"/>
                </a:lnTo>
                <a:lnTo>
                  <a:pt x="313601" y="132562"/>
                </a:lnTo>
                <a:lnTo>
                  <a:pt x="313601" y="169379"/>
                </a:lnTo>
                <a:lnTo>
                  <a:pt x="410006" y="169379"/>
                </a:lnTo>
                <a:lnTo>
                  <a:pt x="410006" y="132562"/>
                </a:lnTo>
                <a:lnTo>
                  <a:pt x="357644" y="132562"/>
                </a:lnTo>
                <a:lnTo>
                  <a:pt x="357644" y="103352"/>
                </a:lnTo>
                <a:lnTo>
                  <a:pt x="407301" y="103352"/>
                </a:lnTo>
                <a:lnTo>
                  <a:pt x="407301" y="65265"/>
                </a:lnTo>
                <a:lnTo>
                  <a:pt x="357644" y="65265"/>
                </a:lnTo>
                <a:lnTo>
                  <a:pt x="357644" y="37325"/>
                </a:lnTo>
                <a:lnTo>
                  <a:pt x="410006" y="37325"/>
                </a:lnTo>
                <a:lnTo>
                  <a:pt x="410006" y="495"/>
                </a:lnTo>
                <a:close/>
              </a:path>
              <a:path w="983614" h="169545">
                <a:moveTo>
                  <a:pt x="594728" y="169405"/>
                </a:moveTo>
                <a:lnTo>
                  <a:pt x="594715" y="0"/>
                </a:lnTo>
                <a:lnTo>
                  <a:pt x="550672" y="0"/>
                </a:lnTo>
                <a:lnTo>
                  <a:pt x="550672" y="103530"/>
                </a:lnTo>
                <a:lnTo>
                  <a:pt x="550227" y="103530"/>
                </a:lnTo>
                <a:lnTo>
                  <a:pt x="469582" y="0"/>
                </a:lnTo>
                <a:lnTo>
                  <a:pt x="425526" y="0"/>
                </a:lnTo>
                <a:lnTo>
                  <a:pt x="425526" y="169405"/>
                </a:lnTo>
                <a:lnTo>
                  <a:pt x="469582" y="169405"/>
                </a:lnTo>
                <a:lnTo>
                  <a:pt x="469582" y="65570"/>
                </a:lnTo>
                <a:lnTo>
                  <a:pt x="470027" y="65570"/>
                </a:lnTo>
                <a:lnTo>
                  <a:pt x="550672" y="169405"/>
                </a:lnTo>
                <a:lnTo>
                  <a:pt x="594728" y="169405"/>
                </a:lnTo>
                <a:close/>
              </a:path>
              <a:path w="983614" h="169545">
                <a:moveTo>
                  <a:pt x="715581" y="495"/>
                </a:moveTo>
                <a:lnTo>
                  <a:pt x="598766" y="495"/>
                </a:lnTo>
                <a:lnTo>
                  <a:pt x="598766" y="37325"/>
                </a:lnTo>
                <a:lnTo>
                  <a:pt x="635165" y="37325"/>
                </a:lnTo>
                <a:lnTo>
                  <a:pt x="635165" y="169379"/>
                </a:lnTo>
                <a:lnTo>
                  <a:pt x="679196" y="169379"/>
                </a:lnTo>
                <a:lnTo>
                  <a:pt x="679196" y="37325"/>
                </a:lnTo>
                <a:lnTo>
                  <a:pt x="715581" y="37325"/>
                </a:lnTo>
                <a:lnTo>
                  <a:pt x="715581" y="495"/>
                </a:lnTo>
                <a:close/>
              </a:path>
              <a:path w="983614" h="169545">
                <a:moveTo>
                  <a:pt x="763905" y="0"/>
                </a:moveTo>
                <a:lnTo>
                  <a:pt x="719848" y="0"/>
                </a:lnTo>
                <a:lnTo>
                  <a:pt x="719848" y="169405"/>
                </a:lnTo>
                <a:lnTo>
                  <a:pt x="763905" y="169405"/>
                </a:lnTo>
                <a:lnTo>
                  <a:pt x="763905" y="0"/>
                </a:lnTo>
                <a:close/>
              </a:path>
              <a:path w="983614" h="169545">
                <a:moveTo>
                  <a:pt x="983195" y="169405"/>
                </a:moveTo>
                <a:lnTo>
                  <a:pt x="957618" y="0"/>
                </a:lnTo>
                <a:lnTo>
                  <a:pt x="913803" y="0"/>
                </a:lnTo>
                <a:lnTo>
                  <a:pt x="877417" y="90474"/>
                </a:lnTo>
                <a:lnTo>
                  <a:pt x="843051" y="0"/>
                </a:lnTo>
                <a:lnTo>
                  <a:pt x="799693" y="0"/>
                </a:lnTo>
                <a:lnTo>
                  <a:pt x="770877" y="169405"/>
                </a:lnTo>
                <a:lnTo>
                  <a:pt x="814692" y="169405"/>
                </a:lnTo>
                <a:lnTo>
                  <a:pt x="828878" y="71869"/>
                </a:lnTo>
                <a:lnTo>
                  <a:pt x="829322" y="71869"/>
                </a:lnTo>
                <a:lnTo>
                  <a:pt x="868184" y="169405"/>
                </a:lnTo>
                <a:lnTo>
                  <a:pt x="885748" y="169405"/>
                </a:lnTo>
                <a:lnTo>
                  <a:pt x="926401" y="71869"/>
                </a:lnTo>
                <a:lnTo>
                  <a:pt x="926846" y="71869"/>
                </a:lnTo>
                <a:lnTo>
                  <a:pt x="939152" y="169405"/>
                </a:lnTo>
                <a:lnTo>
                  <a:pt x="983195" y="169405"/>
                </a:lnTo>
                <a:close/>
              </a:path>
            </a:pathLst>
          </a:custGeom>
          <a:solidFill>
            <a:srgbClr val="000000"/>
          </a:solidFill>
        </p:spPr>
        <p:txBody>
          <a:bodyPr wrap="square" lIns="0" tIns="0" rIns="0" bIns="0" rtlCol="0"/>
          <a:lstStyle/>
          <a:p>
            <a:endParaRPr sz="1632"/>
          </a:p>
        </p:txBody>
      </p:sp>
      <p:sp>
        <p:nvSpPr>
          <p:cNvPr id="2" name="Holder 2"/>
          <p:cNvSpPr>
            <a:spLocks noGrp="1"/>
          </p:cNvSpPr>
          <p:nvPr>
            <p:ph type="ctrTitle"/>
          </p:nvPr>
        </p:nvSpPr>
        <p:spPr>
          <a:xfrm>
            <a:off x="768473" y="2083018"/>
            <a:ext cx="10655055" cy="502317"/>
          </a:xfrm>
          <a:prstGeom prst="rect">
            <a:avLst/>
          </a:prstGeom>
        </p:spPr>
        <p:txBody>
          <a:bodyPr wrap="square" lIns="0" tIns="0" rIns="0" bIns="0">
            <a:spAutoFit/>
          </a:bodyPr>
          <a:lstStyle>
            <a:lvl1pPr>
              <a:defRPr sz="3264"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279179"/>
          </a:xfrm>
          <a:prstGeom prst="rect">
            <a:avLst/>
          </a:prstGeom>
        </p:spPr>
        <p:txBody>
          <a:bodyPr wrap="square" lIns="0" tIns="0" rIns="0" bIns="0">
            <a:spAutoFit/>
          </a:bodyPr>
          <a:lstStyle>
            <a:lvl1pPr>
              <a:defRPr sz="1814"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9/20/2023</a:t>
            </a:fld>
            <a:endParaRPr lang="en-US"/>
          </a:p>
        </p:txBody>
      </p:sp>
      <p:sp>
        <p:nvSpPr>
          <p:cNvPr id="6" name="Holder 6"/>
          <p:cNvSpPr>
            <a:spLocks noGrp="1"/>
          </p:cNvSpPr>
          <p:nvPr>
            <p:ph type="sldNum" sz="quarter" idx="7"/>
          </p:nvPr>
        </p:nvSpPr>
        <p:spPr/>
        <p:txBody>
          <a:bodyPr lIns="0" tIns="0" rIns="0" bIns="0"/>
          <a:lstStyle>
            <a:lvl1pPr>
              <a:defRPr sz="907" b="0" i="0">
                <a:solidFill>
                  <a:schemeClr val="tx1"/>
                </a:solidFill>
                <a:latin typeface="Arial"/>
                <a:cs typeface="Arial"/>
              </a:defRPr>
            </a:lvl1pPr>
          </a:lstStyle>
          <a:p>
            <a:pPr marL="34549"/>
            <a:fld id="{81D60167-4931-47E6-BA6A-407CBD079E47}" type="slidenum">
              <a:rPr lang="fr-FR" spc="-23" smtClean="0"/>
              <a:pPr marL="34549"/>
              <a:t>‹N°›</a:t>
            </a:fld>
            <a:endParaRPr lang="fr-FR" spc="-23" dirty="0"/>
          </a:p>
        </p:txBody>
      </p:sp>
    </p:spTree>
    <p:extLst>
      <p:ext uri="{BB962C8B-B14F-4D97-AF65-F5344CB8AC3E}">
        <p14:creationId xmlns:p14="http://schemas.microsoft.com/office/powerpoint/2010/main" val="285426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24450C1-B746-F50D-D369-9C5FAEECF2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EE077E6-354C-9AE3-CFD4-B6F755AB4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F874DE-D9C9-10CC-BD58-F1F1CBFD2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A81E1-803F-4A76-8079-35D9C2C7E6B2}" type="datetimeFigureOut">
              <a:rPr lang="fr-FR" smtClean="0"/>
              <a:t>20/09/2023</a:t>
            </a:fld>
            <a:endParaRPr lang="fr-FR"/>
          </a:p>
        </p:txBody>
      </p:sp>
      <p:sp>
        <p:nvSpPr>
          <p:cNvPr id="5" name="Espace réservé du pied de page 4">
            <a:extLst>
              <a:ext uri="{FF2B5EF4-FFF2-40B4-BE49-F238E27FC236}">
                <a16:creationId xmlns:a16="http://schemas.microsoft.com/office/drawing/2014/main" id="{C07302DB-3913-AC4A-197D-D7AD97E4B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E0098F9-97E3-4E47-76BB-F50FDF5AA4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C3B12-AB67-4FA6-A46D-8415232B9398}" type="slidenum">
              <a:rPr lang="fr-FR" smtClean="0"/>
              <a:t>‹N°›</a:t>
            </a:fld>
            <a:endParaRPr lang="fr-FR"/>
          </a:p>
        </p:txBody>
      </p:sp>
    </p:spTree>
    <p:extLst>
      <p:ext uri="{BB962C8B-B14F-4D97-AF65-F5344CB8AC3E}">
        <p14:creationId xmlns:p14="http://schemas.microsoft.com/office/powerpoint/2010/main" val="1390533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908484" y="183111"/>
            <a:ext cx="0" cy="6307517"/>
          </a:xfrm>
          <a:custGeom>
            <a:avLst/>
            <a:gdLst/>
            <a:ahLst/>
            <a:cxnLst/>
            <a:rect l="l" t="t" r="r" b="b"/>
            <a:pathLst>
              <a:path h="6955790">
                <a:moveTo>
                  <a:pt x="0" y="0"/>
                </a:moveTo>
                <a:lnTo>
                  <a:pt x="0" y="6955307"/>
                </a:lnTo>
              </a:path>
            </a:pathLst>
          </a:custGeom>
          <a:ln w="22225">
            <a:solidFill>
              <a:srgbClr val="000000"/>
            </a:solidFill>
          </a:ln>
        </p:spPr>
        <p:txBody>
          <a:bodyPr wrap="square" lIns="0" tIns="0" rIns="0" bIns="0" rtlCol="0"/>
          <a:lstStyle/>
          <a:p>
            <a:endParaRPr sz="1632"/>
          </a:p>
        </p:txBody>
      </p:sp>
      <p:sp>
        <p:nvSpPr>
          <p:cNvPr id="2" name="Holder 2"/>
          <p:cNvSpPr>
            <a:spLocks noGrp="1"/>
          </p:cNvSpPr>
          <p:nvPr>
            <p:ph type="title"/>
          </p:nvPr>
        </p:nvSpPr>
        <p:spPr>
          <a:xfrm>
            <a:off x="639719" y="436770"/>
            <a:ext cx="10912563" cy="553998"/>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682288" y="1540430"/>
            <a:ext cx="5878079" cy="307777"/>
          </a:xfrm>
          <a:prstGeom prst="rect">
            <a:avLst/>
          </a:prstGeom>
        </p:spPr>
        <p:txBody>
          <a:bodyPr wrap="square" lIns="0" tIns="0" rIns="0" bIns="0">
            <a:spAutoFit/>
          </a:bodyPr>
          <a:lstStyle>
            <a:lvl1pPr>
              <a:defRPr sz="20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9/20/2023</a:t>
            </a:fld>
            <a:endParaRPr lang="en-US"/>
          </a:p>
        </p:txBody>
      </p:sp>
      <p:sp>
        <p:nvSpPr>
          <p:cNvPr id="6" name="Holder 6"/>
          <p:cNvSpPr>
            <a:spLocks noGrp="1"/>
          </p:cNvSpPr>
          <p:nvPr>
            <p:ph type="sldNum" sz="quarter" idx="7"/>
          </p:nvPr>
        </p:nvSpPr>
        <p:spPr>
          <a:xfrm>
            <a:off x="11882567" y="6601823"/>
            <a:ext cx="261359" cy="139590"/>
          </a:xfrm>
          <a:prstGeom prst="rect">
            <a:avLst/>
          </a:prstGeom>
        </p:spPr>
        <p:txBody>
          <a:bodyPr wrap="square" lIns="0" tIns="0" rIns="0" bIns="0">
            <a:spAutoFit/>
          </a:bodyPr>
          <a:lstStyle>
            <a:lvl1pPr>
              <a:defRPr sz="907" b="0" i="0">
                <a:solidFill>
                  <a:schemeClr val="tx1"/>
                </a:solidFill>
                <a:latin typeface="Arial"/>
                <a:cs typeface="Arial"/>
              </a:defRPr>
            </a:lvl1pPr>
          </a:lstStyle>
          <a:p>
            <a:pPr marL="34549"/>
            <a:fld id="{81D60167-4931-47E6-BA6A-407CBD079E47}" type="slidenum">
              <a:rPr lang="fr-FR" spc="-23" smtClean="0"/>
              <a:pPr marL="34549"/>
              <a:t>‹N°›</a:t>
            </a:fld>
            <a:endParaRPr lang="fr-FR" spc="-23" dirty="0"/>
          </a:p>
        </p:txBody>
      </p:sp>
    </p:spTree>
    <p:extLst>
      <p:ext uri="{BB962C8B-B14F-4D97-AF65-F5344CB8AC3E}">
        <p14:creationId xmlns:p14="http://schemas.microsoft.com/office/powerpoint/2010/main" val="252000501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296611" y="6285145"/>
            <a:ext cx="731600" cy="389756"/>
          </a:xfrm>
          <a:prstGeom prst="rect">
            <a:avLst/>
          </a:prstGeom>
          <a:noFill/>
          <a:ln>
            <a:noFill/>
          </a:ln>
        </p:spPr>
        <p:txBody>
          <a:bodyPr spcFirstLastPara="1" wrap="square" lIns="91425" tIns="91425" rIns="91425" bIns="91425" anchor="ctr" anchorCtr="0">
            <a:sp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50140428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7.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diagramColors" Target="../diagrams/colors5.xml"/><Relationship Id="rId26" Type="http://schemas.openxmlformats.org/officeDocument/2006/relationships/diagramLayout" Target="../diagrams/layout7.xml"/><Relationship Id="rId3" Type="http://schemas.openxmlformats.org/officeDocument/2006/relationships/image" Target="../media/image39.png"/><Relationship Id="rId21" Type="http://schemas.openxmlformats.org/officeDocument/2006/relationships/diagramLayout" Target="../diagrams/layout6.xml"/><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diagramQuickStyle" Target="../diagrams/quickStyle5.xml"/><Relationship Id="rId25" Type="http://schemas.openxmlformats.org/officeDocument/2006/relationships/diagramData" Target="../diagrams/data7.xml"/><Relationship Id="rId2" Type="http://schemas.openxmlformats.org/officeDocument/2006/relationships/notesSlide" Target="../notesSlides/notesSlide7.xml"/><Relationship Id="rId16" Type="http://schemas.openxmlformats.org/officeDocument/2006/relationships/diagramLayout" Target="../diagrams/layout5.xml"/><Relationship Id="rId20" Type="http://schemas.openxmlformats.org/officeDocument/2006/relationships/diagramData" Target="../diagrams/data6.xml"/><Relationship Id="rId29" Type="http://schemas.microsoft.com/office/2007/relationships/diagramDrawing" Target="../diagrams/drawing7.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24" Type="http://schemas.microsoft.com/office/2007/relationships/diagramDrawing" Target="../diagrams/drawing6.xml"/><Relationship Id="rId5" Type="http://schemas.openxmlformats.org/officeDocument/2006/relationships/image" Target="../media/image41.png"/><Relationship Id="rId15" Type="http://schemas.openxmlformats.org/officeDocument/2006/relationships/diagramData" Target="../diagrams/data5.xml"/><Relationship Id="rId23" Type="http://schemas.openxmlformats.org/officeDocument/2006/relationships/diagramColors" Target="../diagrams/colors6.xml"/><Relationship Id="rId28" Type="http://schemas.openxmlformats.org/officeDocument/2006/relationships/diagramColors" Target="../diagrams/colors7.xml"/><Relationship Id="rId10" Type="http://schemas.openxmlformats.org/officeDocument/2006/relationships/image" Target="../media/image46.svg"/><Relationship Id="rId19" Type="http://schemas.microsoft.com/office/2007/relationships/diagramDrawing" Target="../diagrams/drawing5.xml"/><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 Id="rId22" Type="http://schemas.openxmlformats.org/officeDocument/2006/relationships/diagramQuickStyle" Target="../diagrams/quickStyle6.xml"/><Relationship Id="rId27"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hyperlink" Target="mailto:s.rambour@union-habitat.org"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jpg"/><Relationship Id="rId16" Type="http://schemas.openxmlformats.org/officeDocument/2006/relationships/image" Target="../media/image86.png"/><Relationship Id="rId20" Type="http://schemas.openxmlformats.org/officeDocument/2006/relationships/image" Target="../media/image90.jpg"/><Relationship Id="rId1" Type="http://schemas.openxmlformats.org/officeDocument/2006/relationships/slideLayout" Target="../slideLayouts/slideLayout1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34.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9" Type="http://schemas.openxmlformats.org/officeDocument/2006/relationships/image" Target="../media/image128.png"/><Relationship Id="rId21" Type="http://schemas.openxmlformats.org/officeDocument/2006/relationships/image" Target="../media/image110.png"/><Relationship Id="rId34" Type="http://schemas.openxmlformats.org/officeDocument/2006/relationships/image" Target="../media/image123.png"/><Relationship Id="rId42" Type="http://schemas.openxmlformats.org/officeDocument/2006/relationships/image" Target="../media/image131.png"/><Relationship Id="rId47" Type="http://schemas.openxmlformats.org/officeDocument/2006/relationships/image" Target="../media/image136.png"/><Relationship Id="rId7" Type="http://schemas.openxmlformats.org/officeDocument/2006/relationships/image" Target="../media/image96.png"/><Relationship Id="rId2" Type="http://schemas.openxmlformats.org/officeDocument/2006/relationships/image" Target="../media/image91.png"/><Relationship Id="rId16" Type="http://schemas.openxmlformats.org/officeDocument/2006/relationships/image" Target="../media/image105.png"/><Relationship Id="rId29" Type="http://schemas.openxmlformats.org/officeDocument/2006/relationships/image" Target="../media/image118.jpg"/><Relationship Id="rId1" Type="http://schemas.openxmlformats.org/officeDocument/2006/relationships/slideLayout" Target="../slideLayouts/slideLayout10.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32" Type="http://schemas.openxmlformats.org/officeDocument/2006/relationships/image" Target="../media/image121.png"/><Relationship Id="rId37" Type="http://schemas.openxmlformats.org/officeDocument/2006/relationships/image" Target="../media/image126.png"/><Relationship Id="rId40" Type="http://schemas.openxmlformats.org/officeDocument/2006/relationships/image" Target="../media/image129.png"/><Relationship Id="rId45" Type="http://schemas.openxmlformats.org/officeDocument/2006/relationships/image" Target="../media/image134.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png"/><Relationship Id="rId36" Type="http://schemas.openxmlformats.org/officeDocument/2006/relationships/image" Target="../media/image125.png"/><Relationship Id="rId10" Type="http://schemas.openxmlformats.org/officeDocument/2006/relationships/image" Target="../media/image99.png"/><Relationship Id="rId19" Type="http://schemas.openxmlformats.org/officeDocument/2006/relationships/image" Target="../media/image108.png"/><Relationship Id="rId31" Type="http://schemas.openxmlformats.org/officeDocument/2006/relationships/image" Target="../media/image120.png"/><Relationship Id="rId44" Type="http://schemas.openxmlformats.org/officeDocument/2006/relationships/image" Target="../media/image133.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 Id="rId30" Type="http://schemas.openxmlformats.org/officeDocument/2006/relationships/image" Target="../media/image119.jpg"/><Relationship Id="rId35" Type="http://schemas.openxmlformats.org/officeDocument/2006/relationships/image" Target="../media/image124.png"/><Relationship Id="rId43" Type="http://schemas.openxmlformats.org/officeDocument/2006/relationships/image" Target="../media/image132.png"/><Relationship Id="rId48" Type="http://schemas.openxmlformats.org/officeDocument/2006/relationships/image" Target="../media/image137.jpg"/><Relationship Id="rId8" Type="http://schemas.openxmlformats.org/officeDocument/2006/relationships/image" Target="../media/image97.png"/><Relationship Id="rId3" Type="http://schemas.openxmlformats.org/officeDocument/2006/relationships/image" Target="../media/image92.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33" Type="http://schemas.openxmlformats.org/officeDocument/2006/relationships/image" Target="../media/image122.png"/><Relationship Id="rId38" Type="http://schemas.openxmlformats.org/officeDocument/2006/relationships/image" Target="../media/image127.png"/><Relationship Id="rId46" Type="http://schemas.openxmlformats.org/officeDocument/2006/relationships/image" Target="../media/image135.png"/><Relationship Id="rId20" Type="http://schemas.openxmlformats.org/officeDocument/2006/relationships/image" Target="../media/image109.png"/><Relationship Id="rId41" Type="http://schemas.openxmlformats.org/officeDocument/2006/relationships/image" Target="../media/image1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jpg"/><Relationship Id="rId1" Type="http://schemas.openxmlformats.org/officeDocument/2006/relationships/slideLayout" Target="../slideLayouts/slideLayout13.xml"/><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18" Type="http://schemas.openxmlformats.org/officeDocument/2006/relationships/image" Target="../media/image177.png"/><Relationship Id="rId3" Type="http://schemas.openxmlformats.org/officeDocument/2006/relationships/image" Target="../media/image162.png"/><Relationship Id="rId7" Type="http://schemas.openxmlformats.org/officeDocument/2006/relationships/image" Target="../media/image166.jpeg"/><Relationship Id="rId12" Type="http://schemas.openxmlformats.org/officeDocument/2006/relationships/image" Target="../media/image171.jpeg"/><Relationship Id="rId17" Type="http://schemas.openxmlformats.org/officeDocument/2006/relationships/image" Target="../media/image176.png"/><Relationship Id="rId2" Type="http://schemas.openxmlformats.org/officeDocument/2006/relationships/notesSlide" Target="../notesSlides/notesSlide17.xml"/><Relationship Id="rId16" Type="http://schemas.openxmlformats.org/officeDocument/2006/relationships/image" Target="../media/image175.png"/><Relationship Id="rId1" Type="http://schemas.openxmlformats.org/officeDocument/2006/relationships/slideLayout" Target="../slideLayouts/slideLayout3.xml"/><Relationship Id="rId6" Type="http://schemas.openxmlformats.org/officeDocument/2006/relationships/image" Target="../media/image165.jpeg"/><Relationship Id="rId11" Type="http://schemas.openxmlformats.org/officeDocument/2006/relationships/image" Target="../media/image170.jpeg"/><Relationship Id="rId5" Type="http://schemas.openxmlformats.org/officeDocument/2006/relationships/image" Target="../media/image164.png"/><Relationship Id="rId15" Type="http://schemas.openxmlformats.org/officeDocument/2006/relationships/image" Target="../media/image174.png"/><Relationship Id="rId10" Type="http://schemas.openxmlformats.org/officeDocument/2006/relationships/image" Target="../media/image169.jpeg"/><Relationship Id="rId19" Type="http://schemas.openxmlformats.org/officeDocument/2006/relationships/image" Target="../media/image178.pn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ideo" Target="https://www.youtube.com/embed/eqvfoI5WIJ4?feature=oembed" TargetMode="External"/><Relationship Id="rId4" Type="http://schemas.openxmlformats.org/officeDocument/2006/relationships/image" Target="../media/image3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autocalsol.ines-solaire.org/etude/localisation/"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18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3.xml"/><Relationship Id="rId4" Type="http://schemas.openxmlformats.org/officeDocument/2006/relationships/image" Target="../media/image193.png"/></Relationships>
</file>

<file path=ppt/slides/_rels/slide7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7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ACE70-52D6-C448-1C3B-E00A3D8B7D32}"/>
              </a:ext>
            </a:extLst>
          </p:cNvPr>
          <p:cNvSpPr>
            <a:spLocks noGrp="1"/>
          </p:cNvSpPr>
          <p:nvPr>
            <p:ph type="ctrTitle"/>
          </p:nvPr>
        </p:nvSpPr>
        <p:spPr>
          <a:xfrm>
            <a:off x="323556" y="2996021"/>
            <a:ext cx="11760591" cy="865958"/>
          </a:xfrm>
        </p:spPr>
        <p:txBody>
          <a:bodyPr>
            <a:noAutofit/>
          </a:bodyPr>
          <a:lstStyle/>
          <a:p>
            <a:r>
              <a:rPr lang="fr-FR" sz="3000" dirty="0"/>
              <a:t>Bailleurs et Promoteurs : principaux artisans de la massification de la transition écologique du secteur du bâtiment</a:t>
            </a:r>
          </a:p>
        </p:txBody>
      </p:sp>
      <p:sp>
        <p:nvSpPr>
          <p:cNvPr id="4" name="Rectangle 3">
            <a:extLst>
              <a:ext uri="{FF2B5EF4-FFF2-40B4-BE49-F238E27FC236}">
                <a16:creationId xmlns:a16="http://schemas.microsoft.com/office/drawing/2014/main" id="{CCB41084-2FB3-424A-A45A-5E9B95CD7A60}"/>
              </a:ext>
            </a:extLst>
          </p:cNvPr>
          <p:cNvSpPr/>
          <p:nvPr/>
        </p:nvSpPr>
        <p:spPr>
          <a:xfrm>
            <a:off x="918755" y="4376404"/>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37939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372430" y="363788"/>
            <a:ext cx="10458327" cy="452547"/>
          </a:xfrm>
        </p:spPr>
        <p:txBody>
          <a:bodyPr>
            <a:normAutofit fontScale="90000"/>
          </a:bodyPr>
          <a:lstStyle/>
          <a:p>
            <a:r>
              <a:rPr lang="fr-FR" dirty="0"/>
              <a:t>Zoom sur la maîtrise d’ouvrage sociale régionale </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10</a:t>
            </a:fld>
            <a:endParaRPr lang="en-US" dirty="0">
              <a:solidFill>
                <a:srgbClr val="323A74"/>
              </a:solidFill>
              <a:latin typeface="Calibri" panose="020F0502020204030204"/>
            </a:endParaRPr>
          </a:p>
        </p:txBody>
      </p:sp>
      <p:pic>
        <p:nvPicPr>
          <p:cNvPr id="6" name="Image 5">
            <a:extLst>
              <a:ext uri="{FF2B5EF4-FFF2-40B4-BE49-F238E27FC236}">
                <a16:creationId xmlns:a16="http://schemas.microsoft.com/office/drawing/2014/main" id="{1697E417-40DF-7F48-7E5F-FE8DB7B42CAE}"/>
              </a:ext>
            </a:extLst>
          </p:cNvPr>
          <p:cNvPicPr>
            <a:picLocks noChangeAspect="1"/>
          </p:cNvPicPr>
          <p:nvPr/>
        </p:nvPicPr>
        <p:blipFill rotWithShape="1">
          <a:blip r:embed="rId3"/>
          <a:srcRect l="28000" t="17932" r="42348" b="57643"/>
          <a:stretch/>
        </p:blipFill>
        <p:spPr>
          <a:xfrm>
            <a:off x="6219422" y="2511646"/>
            <a:ext cx="5607157" cy="2598037"/>
          </a:xfrm>
          <a:prstGeom prst="rect">
            <a:avLst/>
          </a:prstGeom>
        </p:spPr>
      </p:pic>
      <p:pic>
        <p:nvPicPr>
          <p:cNvPr id="23" name="Image 22">
            <a:extLst>
              <a:ext uri="{FF2B5EF4-FFF2-40B4-BE49-F238E27FC236}">
                <a16:creationId xmlns:a16="http://schemas.microsoft.com/office/drawing/2014/main" id="{C18E73CE-4D2D-6F62-2FE6-5F5C1D64CB86}"/>
              </a:ext>
            </a:extLst>
          </p:cNvPr>
          <p:cNvPicPr>
            <a:picLocks noChangeAspect="1"/>
          </p:cNvPicPr>
          <p:nvPr/>
        </p:nvPicPr>
        <p:blipFill rotWithShape="1">
          <a:blip r:embed="rId4"/>
          <a:srcRect l="11757" t="32000" r="47652" b="12038"/>
          <a:stretch/>
        </p:blipFill>
        <p:spPr>
          <a:xfrm>
            <a:off x="180230" y="1439166"/>
            <a:ext cx="5607157" cy="4348388"/>
          </a:xfrm>
          <a:prstGeom prst="rect">
            <a:avLst/>
          </a:prstGeom>
        </p:spPr>
      </p:pic>
      <p:sp>
        <p:nvSpPr>
          <p:cNvPr id="24" name="ZoneTexte 23">
            <a:extLst>
              <a:ext uri="{FF2B5EF4-FFF2-40B4-BE49-F238E27FC236}">
                <a16:creationId xmlns:a16="http://schemas.microsoft.com/office/drawing/2014/main" id="{5FEED529-70D1-BC12-74E3-4011F2AED927}"/>
              </a:ext>
            </a:extLst>
          </p:cNvPr>
          <p:cNvSpPr txBox="1"/>
          <p:nvPr/>
        </p:nvSpPr>
        <p:spPr>
          <a:xfrm>
            <a:off x="6404614" y="1586025"/>
            <a:ext cx="5236775" cy="379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609585">
              <a:defRPr/>
            </a:pPr>
            <a:r>
              <a:rPr lang="fr-FR" sz="1867" dirty="0">
                <a:solidFill>
                  <a:srgbClr val="000000"/>
                </a:solidFill>
                <a:latin typeface="Arial" panose="020B0604020202020204" pitchFamily="34" charset="0"/>
                <a:ea typeface="Calibri" panose="020F0502020204030204" pitchFamily="34" charset="0"/>
              </a:rPr>
              <a:t>En résumé</a:t>
            </a:r>
          </a:p>
        </p:txBody>
      </p:sp>
    </p:spTree>
    <p:extLst>
      <p:ext uri="{BB962C8B-B14F-4D97-AF65-F5344CB8AC3E}">
        <p14:creationId xmlns:p14="http://schemas.microsoft.com/office/powerpoint/2010/main" val="2323150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8ADDC93-D6B9-8E2F-BD55-ACBC3D24EA28}"/>
              </a:ext>
            </a:extLst>
          </p:cNvPr>
          <p:cNvSpPr txBox="1">
            <a:spLocks/>
          </p:cNvSpPr>
          <p:nvPr/>
        </p:nvSpPr>
        <p:spPr>
          <a:xfrm>
            <a:off x="5937058" y="1558232"/>
            <a:ext cx="4992837" cy="2088797"/>
          </a:xfrm>
          <a:prstGeom prst="rect">
            <a:avLst/>
          </a:prstGeom>
        </p:spPr>
        <p:txBody>
          <a:bodyPr vert="horz" wrap="square" lIns="0" tIns="0" rIns="0" bIns="0" rtlCol="0" anchor="b">
            <a:normAutofit fontScale="97500"/>
          </a:bodyPr>
          <a:lstStyle>
            <a:lvl1pPr algn="l" defTabSz="685578" rtl="0" eaLnBrk="1" latinLnBrk="0" hangingPunct="1">
              <a:lnSpc>
                <a:spcPct val="90000"/>
              </a:lnSpc>
              <a:spcBef>
                <a:spcPct val="0"/>
              </a:spcBef>
              <a:buNone/>
              <a:defRPr sz="2850" b="1" kern="1200">
                <a:solidFill>
                  <a:srgbClr val="009CA8"/>
                </a:solidFill>
                <a:latin typeface="+mj-lt"/>
                <a:ea typeface="+mj-ea"/>
                <a:cs typeface="+mj-cs"/>
              </a:defRPr>
            </a:lvl1pPr>
          </a:lstStyle>
          <a:p>
            <a:r>
              <a:rPr lang="fr-FR" sz="3800" dirty="0"/>
              <a:t>Stratégie bas carbone régionale</a:t>
            </a:r>
          </a:p>
        </p:txBody>
      </p:sp>
      <p:sp>
        <p:nvSpPr>
          <p:cNvPr id="4" name="Sous-titre 2">
            <a:extLst>
              <a:ext uri="{FF2B5EF4-FFF2-40B4-BE49-F238E27FC236}">
                <a16:creationId xmlns:a16="http://schemas.microsoft.com/office/drawing/2014/main" id="{E944549A-E5CB-3C75-7837-844E90E20249}"/>
              </a:ext>
            </a:extLst>
          </p:cNvPr>
          <p:cNvSpPr txBox="1">
            <a:spLocks/>
          </p:cNvSpPr>
          <p:nvPr/>
        </p:nvSpPr>
        <p:spPr>
          <a:xfrm>
            <a:off x="5937057" y="3749386"/>
            <a:ext cx="4890828" cy="870092"/>
          </a:xfrm>
          <a:prstGeom prst="rect">
            <a:avLst/>
          </a:prstGeom>
        </p:spPr>
        <p:txBody>
          <a:bodyPr>
            <a:normAutofit/>
          </a:bodyPr>
          <a:lstStyle>
            <a:lvl1pPr marL="0" indent="0" algn="l" defTabSz="685578" rtl="0" eaLnBrk="1" latinLnBrk="0" hangingPunct="1">
              <a:lnSpc>
                <a:spcPts val="1350"/>
              </a:lnSpc>
              <a:spcBef>
                <a:spcPts val="0"/>
              </a:spcBef>
              <a:spcAft>
                <a:spcPts val="1350"/>
              </a:spcAft>
              <a:buFontTx/>
              <a:buNone/>
              <a:defRPr sz="1200" b="1" kern="1200">
                <a:solidFill>
                  <a:schemeClr val="tx1"/>
                </a:solidFill>
                <a:latin typeface="+mn-lt"/>
                <a:ea typeface="+mn-ea"/>
                <a:cs typeface="+mn-cs"/>
              </a:defRPr>
            </a:lvl1pPr>
            <a:lvl2pPr marL="434568" indent="-91677" algn="l" defTabSz="685578" rtl="0" eaLnBrk="1" latinLnBrk="0" hangingPunct="1">
              <a:lnSpc>
                <a:spcPts val="1350"/>
              </a:lnSpc>
              <a:spcBef>
                <a:spcPts val="1125"/>
              </a:spcBef>
              <a:spcAft>
                <a:spcPts val="1350"/>
              </a:spcAft>
              <a:buClr>
                <a:schemeClr val="accent4"/>
              </a:buClr>
              <a:buFont typeface="Arial" panose="020B0604020202020204" pitchFamily="34" charset="0"/>
              <a:buChar char="•"/>
              <a:tabLst/>
              <a:defRPr sz="1200" kern="1200">
                <a:solidFill>
                  <a:schemeClr val="tx1"/>
                </a:solidFill>
                <a:latin typeface="+mn-lt"/>
                <a:ea typeface="+mn-ea"/>
                <a:cs typeface="+mn-cs"/>
              </a:defRPr>
            </a:lvl2pPr>
            <a:lvl3pPr marL="439330" indent="-102392" algn="l" defTabSz="685578" rtl="0" eaLnBrk="1" latinLnBrk="0" hangingPunct="1">
              <a:lnSpc>
                <a:spcPts val="1350"/>
              </a:lnSpc>
              <a:spcBef>
                <a:spcPts val="375"/>
              </a:spcBef>
              <a:buFont typeface="Arial" panose="020B0604020202020204" pitchFamily="34" charset="0"/>
              <a:buChar char="•"/>
              <a:tabLst/>
              <a:defRPr sz="900" kern="1200">
                <a:solidFill>
                  <a:schemeClr val="tx1">
                    <a:lumMod val="65000"/>
                    <a:lumOff val="35000"/>
                  </a:schemeClr>
                </a:solidFill>
                <a:latin typeface="+mn-lt"/>
                <a:ea typeface="+mn-ea"/>
                <a:cs typeface="+mn-cs"/>
              </a:defRPr>
            </a:lvl3pPr>
            <a:lvl4pPr marL="439330" indent="-102392" algn="l" defTabSz="685578" rtl="0" eaLnBrk="1" latinLnBrk="0" hangingPunct="1">
              <a:lnSpc>
                <a:spcPts val="1350"/>
              </a:lnSpc>
              <a:spcBef>
                <a:spcPts val="375"/>
              </a:spcBef>
              <a:buFont typeface="Arial" panose="020B0604020202020204" pitchFamily="34" charset="0"/>
              <a:buChar char="•"/>
              <a:tabLst/>
              <a:defRPr sz="900" kern="1200">
                <a:solidFill>
                  <a:schemeClr val="tx2"/>
                </a:solidFill>
                <a:latin typeface="+mn-lt"/>
                <a:ea typeface="+mn-ea"/>
                <a:cs typeface="+mn-cs"/>
              </a:defRPr>
            </a:lvl4pPr>
            <a:lvl5pPr marL="667925" indent="-100010" algn="l" defTabSz="685578" rtl="0" eaLnBrk="1" latinLnBrk="0" hangingPunct="1">
              <a:lnSpc>
                <a:spcPts val="1350"/>
              </a:lnSpc>
              <a:spcBef>
                <a:spcPts val="375"/>
              </a:spcBef>
              <a:buFont typeface="Arial" panose="020B0604020202020204" pitchFamily="34" charset="0"/>
              <a:buChar char="•"/>
              <a:tabLst/>
              <a:defRPr sz="788" kern="1200">
                <a:solidFill>
                  <a:schemeClr val="tx1">
                    <a:lumMod val="65000"/>
                    <a:lumOff val="35000"/>
                  </a:schemeClr>
                </a:solidFill>
                <a:latin typeface="+mn-lt"/>
                <a:ea typeface="+mn-ea"/>
                <a:cs typeface="+mn-cs"/>
              </a:defRPr>
            </a:lvl5pPr>
            <a:lvl6pPr marL="1885338"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26"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1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0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algn="just"/>
            <a:r>
              <a:rPr lang="fr-FR" sz="1600" dirty="0"/>
              <a:t>Genèse du projet, constats et objectifs</a:t>
            </a:r>
          </a:p>
        </p:txBody>
      </p:sp>
    </p:spTree>
    <p:extLst>
      <p:ext uri="{BB962C8B-B14F-4D97-AF65-F5344CB8AC3E}">
        <p14:creationId xmlns:p14="http://schemas.microsoft.com/office/powerpoint/2010/main" val="1906737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388417" y="318117"/>
            <a:ext cx="10226751" cy="469800"/>
          </a:xfrm>
        </p:spPr>
        <p:txBody>
          <a:bodyPr>
            <a:normAutofit fontScale="90000"/>
          </a:bodyPr>
          <a:lstStyle/>
          <a:p>
            <a:r>
              <a:rPr lang="fr-FR" sz="3067" dirty="0"/>
              <a:t>Projet stratégique 2022 – 2026 (AG décembre 2021)</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12</a:t>
            </a:fld>
            <a:endParaRPr lang="en-US" dirty="0">
              <a:solidFill>
                <a:srgbClr val="323A74"/>
              </a:solidFill>
              <a:latin typeface="Calibri" panose="020F0502020204030204"/>
            </a:endParaRPr>
          </a:p>
        </p:txBody>
      </p:sp>
      <p:pic>
        <p:nvPicPr>
          <p:cNvPr id="5" name="Image 4" descr="Une image contenant graphique&#10;&#10;Description générée automatiquement">
            <a:extLst>
              <a:ext uri="{FF2B5EF4-FFF2-40B4-BE49-F238E27FC236}">
                <a16:creationId xmlns:a16="http://schemas.microsoft.com/office/drawing/2014/main" id="{65C30296-A8E6-3A77-4174-D99AD3223D1E}"/>
              </a:ext>
            </a:extLst>
          </p:cNvPr>
          <p:cNvPicPr>
            <a:picLocks noChangeAspect="1"/>
          </p:cNvPicPr>
          <p:nvPr/>
        </p:nvPicPr>
        <p:blipFill>
          <a:blip r:embed="rId3"/>
          <a:stretch>
            <a:fillRect/>
          </a:stretch>
        </p:blipFill>
        <p:spPr>
          <a:xfrm>
            <a:off x="1284591" y="996693"/>
            <a:ext cx="10356800" cy="5372175"/>
          </a:xfrm>
          <a:prstGeom prst="rect">
            <a:avLst/>
          </a:prstGeom>
        </p:spPr>
      </p:pic>
      <p:sp>
        <p:nvSpPr>
          <p:cNvPr id="6" name="Flèche : droite 5">
            <a:extLst>
              <a:ext uri="{FF2B5EF4-FFF2-40B4-BE49-F238E27FC236}">
                <a16:creationId xmlns:a16="http://schemas.microsoft.com/office/drawing/2014/main" id="{4BCE14F1-3A75-8871-CB87-48AF33EDF31C}"/>
              </a:ext>
            </a:extLst>
          </p:cNvPr>
          <p:cNvSpPr/>
          <p:nvPr/>
        </p:nvSpPr>
        <p:spPr>
          <a:xfrm>
            <a:off x="3078746" y="2011857"/>
            <a:ext cx="1102580" cy="30745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131776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13</a:t>
            </a:fld>
            <a:endParaRPr lang="en-US" dirty="0">
              <a:solidFill>
                <a:srgbClr val="323A74"/>
              </a:solidFill>
              <a:latin typeface="Calibri" panose="020F0502020204030204"/>
            </a:endParaRPr>
          </a:p>
        </p:txBody>
      </p:sp>
      <p:pic>
        <p:nvPicPr>
          <p:cNvPr id="5" name="Image 4">
            <a:extLst>
              <a:ext uri="{FF2B5EF4-FFF2-40B4-BE49-F238E27FC236}">
                <a16:creationId xmlns:a16="http://schemas.microsoft.com/office/drawing/2014/main" id="{414B8411-B00A-FD42-2B7B-0061AC9A3F4A}"/>
              </a:ext>
            </a:extLst>
          </p:cNvPr>
          <p:cNvPicPr>
            <a:picLocks noChangeAspect="1"/>
          </p:cNvPicPr>
          <p:nvPr/>
        </p:nvPicPr>
        <p:blipFill rotWithShape="1">
          <a:blip r:embed="rId3"/>
          <a:srcRect l="31908" t="34705" r="16870" b="28481"/>
          <a:stretch/>
        </p:blipFill>
        <p:spPr>
          <a:xfrm>
            <a:off x="275012" y="1075651"/>
            <a:ext cx="11641976" cy="4706699"/>
          </a:xfrm>
          <a:prstGeom prst="rect">
            <a:avLst/>
          </a:prstGeom>
        </p:spPr>
      </p:pic>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388417" y="318116"/>
            <a:ext cx="10406830" cy="898125"/>
          </a:xfrm>
        </p:spPr>
        <p:txBody>
          <a:bodyPr>
            <a:normAutofit fontScale="90000"/>
          </a:bodyPr>
          <a:lstStyle/>
          <a:p>
            <a:r>
              <a:rPr lang="fr-FR" dirty="0"/>
              <a:t>Zoom sur les défis : la décarbonation du parc comme fil rouge</a:t>
            </a:r>
          </a:p>
        </p:txBody>
      </p:sp>
    </p:spTree>
    <p:extLst>
      <p:ext uri="{BB962C8B-B14F-4D97-AF65-F5344CB8AC3E}">
        <p14:creationId xmlns:p14="http://schemas.microsoft.com/office/powerpoint/2010/main" val="3158909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388417" y="318117"/>
            <a:ext cx="9511487" cy="469800"/>
          </a:xfrm>
        </p:spPr>
        <p:txBody>
          <a:bodyPr>
            <a:normAutofit fontScale="90000"/>
          </a:bodyPr>
          <a:lstStyle/>
          <a:p>
            <a:r>
              <a:rPr lang="fr-FR" dirty="0"/>
              <a:t>Vers la feuille de route…</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14</a:t>
            </a:fld>
            <a:endParaRPr lang="en-US" dirty="0">
              <a:solidFill>
                <a:srgbClr val="323A74"/>
              </a:solidFill>
              <a:latin typeface="Calibri" panose="020F0502020204030204"/>
            </a:endParaRPr>
          </a:p>
        </p:txBody>
      </p:sp>
      <p:graphicFrame>
        <p:nvGraphicFramePr>
          <p:cNvPr id="2" name="Diagramme 1">
            <a:extLst>
              <a:ext uri="{FF2B5EF4-FFF2-40B4-BE49-F238E27FC236}">
                <a16:creationId xmlns:a16="http://schemas.microsoft.com/office/drawing/2014/main" id="{8D745042-7BA5-3361-6EB2-E8EAF18BE4E7}"/>
              </a:ext>
            </a:extLst>
          </p:cNvPr>
          <p:cNvGraphicFramePr/>
          <p:nvPr/>
        </p:nvGraphicFramePr>
        <p:xfrm>
          <a:off x="736176" y="971127"/>
          <a:ext cx="10986493" cy="3224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me 5">
            <a:extLst>
              <a:ext uri="{FF2B5EF4-FFF2-40B4-BE49-F238E27FC236}">
                <a16:creationId xmlns:a16="http://schemas.microsoft.com/office/drawing/2014/main" id="{ED5EA761-9E71-4028-E937-05FC00D4BDA2}"/>
              </a:ext>
            </a:extLst>
          </p:cNvPr>
          <p:cNvGraphicFramePr/>
          <p:nvPr/>
        </p:nvGraphicFramePr>
        <p:xfrm>
          <a:off x="736176" y="3060857"/>
          <a:ext cx="10986493" cy="31868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ZoneTexte 8">
            <a:extLst>
              <a:ext uri="{FF2B5EF4-FFF2-40B4-BE49-F238E27FC236}">
                <a16:creationId xmlns:a16="http://schemas.microsoft.com/office/drawing/2014/main" id="{5CE3E037-CE88-88DB-F797-68ACD19E7D8F}"/>
              </a:ext>
            </a:extLst>
          </p:cNvPr>
          <p:cNvSpPr txBox="1"/>
          <p:nvPr/>
        </p:nvSpPr>
        <p:spPr>
          <a:xfrm>
            <a:off x="736176" y="5934760"/>
            <a:ext cx="10986493" cy="3796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fr-FR" sz="1867" b="1" dirty="0">
                <a:solidFill>
                  <a:srgbClr val="000000"/>
                </a:solidFill>
                <a:latin typeface="Arial" panose="020B0604020202020204" pitchFamily="34" charset="0"/>
                <a:ea typeface="Calibri" panose="020F0502020204030204" pitchFamily="34" charset="0"/>
              </a:rPr>
              <a:t>Mission d’Assistance à Maîtrise d’Ouvrage</a:t>
            </a:r>
            <a:endParaRPr lang="fr-FR" sz="1467" b="1" dirty="0">
              <a:solidFill>
                <a:srgbClr val="000000"/>
              </a:solidFill>
              <a:latin typeface="Arial" panose="020B0604020202020204" pitchFamily="34" charset="0"/>
              <a:ea typeface="Calibri" panose="020F0502020204030204" pitchFamily="34" charset="0"/>
            </a:endParaRPr>
          </a:p>
        </p:txBody>
      </p:sp>
      <p:sp>
        <p:nvSpPr>
          <p:cNvPr id="10" name="Flèche : courbe vers la droite 9">
            <a:extLst>
              <a:ext uri="{FF2B5EF4-FFF2-40B4-BE49-F238E27FC236}">
                <a16:creationId xmlns:a16="http://schemas.microsoft.com/office/drawing/2014/main" id="{8C078756-D8DE-3282-4859-04A15D6ADE8A}"/>
              </a:ext>
            </a:extLst>
          </p:cNvPr>
          <p:cNvSpPr/>
          <p:nvPr/>
        </p:nvSpPr>
        <p:spPr>
          <a:xfrm>
            <a:off x="89469" y="3195005"/>
            <a:ext cx="646707" cy="996563"/>
          </a:xfrm>
          <a:prstGeom prst="curv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solidFill>
            </a:endParaRPr>
          </a:p>
        </p:txBody>
      </p:sp>
      <p:sp>
        <p:nvSpPr>
          <p:cNvPr id="11" name="Flèche : courbe vers la droite 10">
            <a:extLst>
              <a:ext uri="{FF2B5EF4-FFF2-40B4-BE49-F238E27FC236}">
                <a16:creationId xmlns:a16="http://schemas.microsoft.com/office/drawing/2014/main" id="{924AF908-8BC8-4CD2-6722-620A0725A5AF}"/>
              </a:ext>
            </a:extLst>
          </p:cNvPr>
          <p:cNvSpPr/>
          <p:nvPr/>
        </p:nvSpPr>
        <p:spPr>
          <a:xfrm>
            <a:off x="65063" y="5254104"/>
            <a:ext cx="646707" cy="996563"/>
          </a:xfrm>
          <a:prstGeom prst="curv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solidFill>
            </a:endParaRPr>
          </a:p>
        </p:txBody>
      </p:sp>
      <p:pic>
        <p:nvPicPr>
          <p:cNvPr id="12" name="Image 11">
            <a:extLst>
              <a:ext uri="{FF2B5EF4-FFF2-40B4-BE49-F238E27FC236}">
                <a16:creationId xmlns:a16="http://schemas.microsoft.com/office/drawing/2014/main" id="{AB3F063D-EF6C-0B20-B26C-CBE112B217AA}"/>
              </a:ext>
            </a:extLst>
          </p:cNvPr>
          <p:cNvPicPr>
            <a:picLocks noChangeAspect="1"/>
          </p:cNvPicPr>
          <p:nvPr/>
        </p:nvPicPr>
        <p:blipFill>
          <a:blip r:embed="rId13"/>
          <a:stretch>
            <a:fillRect/>
          </a:stretch>
        </p:blipFill>
        <p:spPr>
          <a:xfrm>
            <a:off x="7345035" y="351409"/>
            <a:ext cx="1239436" cy="1239436"/>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6B8D69D2-6DDD-E39D-1E0E-FF672901E7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48666" y="509823"/>
            <a:ext cx="1819471" cy="1058744"/>
          </a:xfrm>
          <a:prstGeom prst="rect">
            <a:avLst/>
          </a:prstGeom>
        </p:spPr>
      </p:pic>
    </p:spTree>
    <p:extLst>
      <p:ext uri="{BB962C8B-B14F-4D97-AF65-F5344CB8AC3E}">
        <p14:creationId xmlns:p14="http://schemas.microsoft.com/office/powerpoint/2010/main" val="3222267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p:txBody>
          <a:bodyPr>
            <a:normAutofit fontScale="90000"/>
          </a:bodyPr>
          <a:lstStyle/>
          <a:p>
            <a:r>
              <a:rPr lang="fr-FR" dirty="0"/>
              <a:t>Les objectifs, en résumé</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15</a:t>
            </a:fld>
            <a:endParaRPr lang="en-US" dirty="0">
              <a:solidFill>
                <a:srgbClr val="323A74"/>
              </a:solidFill>
              <a:latin typeface="Calibri" panose="020F0502020204030204"/>
            </a:endParaRPr>
          </a:p>
        </p:txBody>
      </p:sp>
      <p:graphicFrame>
        <p:nvGraphicFramePr>
          <p:cNvPr id="17" name="Diagramme 16">
            <a:extLst>
              <a:ext uri="{FF2B5EF4-FFF2-40B4-BE49-F238E27FC236}">
                <a16:creationId xmlns:a16="http://schemas.microsoft.com/office/drawing/2014/main" id="{117AE874-EA5D-0D44-2CFB-0D52568E2AEF}"/>
              </a:ext>
            </a:extLst>
          </p:cNvPr>
          <p:cNvGraphicFramePr/>
          <p:nvPr/>
        </p:nvGraphicFramePr>
        <p:xfrm>
          <a:off x="1372585" y="1445704"/>
          <a:ext cx="9446831" cy="4226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1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388417" y="318117"/>
            <a:ext cx="8897626" cy="469800"/>
          </a:xfrm>
        </p:spPr>
        <p:txBody>
          <a:bodyPr>
            <a:normAutofit fontScale="90000"/>
          </a:bodyPr>
          <a:lstStyle/>
          <a:p>
            <a:r>
              <a:rPr lang="fr-FR" dirty="0"/>
              <a:t>Phasage et articulation de la mission</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16</a:t>
            </a:fld>
            <a:endParaRPr lang="en-US" dirty="0">
              <a:solidFill>
                <a:srgbClr val="323A74"/>
              </a:solidFill>
              <a:latin typeface="Calibri" panose="020F0502020204030204"/>
            </a:endParaRPr>
          </a:p>
        </p:txBody>
      </p:sp>
      <p:pic>
        <p:nvPicPr>
          <p:cNvPr id="18" name="Graphique 17" descr="Badge 1 avec un remplissage uni">
            <a:extLst>
              <a:ext uri="{FF2B5EF4-FFF2-40B4-BE49-F238E27FC236}">
                <a16:creationId xmlns:a16="http://schemas.microsoft.com/office/drawing/2014/main" id="{D025444A-6172-DFED-2E67-DCF77F31B9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43814"/>
            <a:ext cx="887237" cy="887237"/>
          </a:xfrm>
          <a:prstGeom prst="rect">
            <a:avLst/>
          </a:prstGeom>
        </p:spPr>
      </p:pic>
      <p:pic>
        <p:nvPicPr>
          <p:cNvPr id="20" name="Graphique 19" descr="Badge avec un remplissage uni">
            <a:extLst>
              <a:ext uri="{FF2B5EF4-FFF2-40B4-BE49-F238E27FC236}">
                <a16:creationId xmlns:a16="http://schemas.microsoft.com/office/drawing/2014/main" id="{D0EEA169-8527-EA24-1372-B51CD96004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111358"/>
            <a:ext cx="887237" cy="887237"/>
          </a:xfrm>
          <a:prstGeom prst="rect">
            <a:avLst/>
          </a:prstGeom>
        </p:spPr>
      </p:pic>
      <p:pic>
        <p:nvPicPr>
          <p:cNvPr id="22" name="Graphique 21" descr="Badge 3 avec un remplissage uni">
            <a:extLst>
              <a:ext uri="{FF2B5EF4-FFF2-40B4-BE49-F238E27FC236}">
                <a16:creationId xmlns:a16="http://schemas.microsoft.com/office/drawing/2014/main" id="{8F0B78A7-F014-3E28-56C2-E1129E8AF5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5183568"/>
            <a:ext cx="887237" cy="887237"/>
          </a:xfrm>
          <a:prstGeom prst="rect">
            <a:avLst/>
          </a:prstGeom>
        </p:spPr>
      </p:pic>
      <p:sp>
        <p:nvSpPr>
          <p:cNvPr id="31" name="Flèche : chevron 30">
            <a:extLst>
              <a:ext uri="{FF2B5EF4-FFF2-40B4-BE49-F238E27FC236}">
                <a16:creationId xmlns:a16="http://schemas.microsoft.com/office/drawing/2014/main" id="{296EC01E-816D-97CC-B08B-3189F5520E69}"/>
              </a:ext>
            </a:extLst>
          </p:cNvPr>
          <p:cNvSpPr/>
          <p:nvPr/>
        </p:nvSpPr>
        <p:spPr>
          <a:xfrm rot="5400000">
            <a:off x="10875816" y="2286616"/>
            <a:ext cx="388093" cy="46980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solidFill>
            </a:endParaRPr>
          </a:p>
        </p:txBody>
      </p:sp>
      <p:pic>
        <p:nvPicPr>
          <p:cNvPr id="33" name="Graphique 32" descr="Boulier avec un remplissage uni">
            <a:extLst>
              <a:ext uri="{FF2B5EF4-FFF2-40B4-BE49-F238E27FC236}">
                <a16:creationId xmlns:a16="http://schemas.microsoft.com/office/drawing/2014/main" id="{9B028B56-4E20-2B2D-7E3F-3ABBDE2380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73279" y="276547"/>
            <a:ext cx="789535" cy="789535"/>
          </a:xfrm>
          <a:prstGeom prst="rect">
            <a:avLst/>
          </a:prstGeom>
        </p:spPr>
      </p:pic>
      <p:pic>
        <p:nvPicPr>
          <p:cNvPr id="35" name="Graphique 34" descr="Bulle de discussion avec un remplissage uni">
            <a:extLst>
              <a:ext uri="{FF2B5EF4-FFF2-40B4-BE49-F238E27FC236}">
                <a16:creationId xmlns:a16="http://schemas.microsoft.com/office/drawing/2014/main" id="{7BD05050-B0A9-A0E2-5FB9-5A62E58EB2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1656" y="2190788"/>
            <a:ext cx="905117" cy="905117"/>
          </a:xfrm>
          <a:prstGeom prst="rect">
            <a:avLst/>
          </a:prstGeom>
        </p:spPr>
      </p:pic>
      <p:pic>
        <p:nvPicPr>
          <p:cNvPr id="37" name="Graphique 36" descr="Double itinéraire avec un chemin avec un remplissage uni">
            <a:extLst>
              <a:ext uri="{FF2B5EF4-FFF2-40B4-BE49-F238E27FC236}">
                <a16:creationId xmlns:a16="http://schemas.microsoft.com/office/drawing/2014/main" id="{9FD7F38E-9DBD-BC08-9B07-24E657E89F8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96001" y="4213887"/>
            <a:ext cx="703292" cy="703292"/>
          </a:xfrm>
          <a:prstGeom prst="rect">
            <a:avLst/>
          </a:prstGeom>
        </p:spPr>
      </p:pic>
      <p:graphicFrame>
        <p:nvGraphicFramePr>
          <p:cNvPr id="38" name="Diagramme 37">
            <a:extLst>
              <a:ext uri="{FF2B5EF4-FFF2-40B4-BE49-F238E27FC236}">
                <a16:creationId xmlns:a16="http://schemas.microsoft.com/office/drawing/2014/main" id="{9488FBD0-29B6-42A6-51C2-54FC3F3195EF}"/>
              </a:ext>
            </a:extLst>
          </p:cNvPr>
          <p:cNvGraphicFramePr/>
          <p:nvPr/>
        </p:nvGraphicFramePr>
        <p:xfrm>
          <a:off x="961656" y="466047"/>
          <a:ext cx="10840813" cy="205546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40" name="Diagramme 39">
            <a:extLst>
              <a:ext uri="{FF2B5EF4-FFF2-40B4-BE49-F238E27FC236}">
                <a16:creationId xmlns:a16="http://schemas.microsoft.com/office/drawing/2014/main" id="{3F83B223-33A8-DAE3-8ED6-625CD00FE845}"/>
              </a:ext>
            </a:extLst>
          </p:cNvPr>
          <p:cNvGraphicFramePr/>
          <p:nvPr/>
        </p:nvGraphicFramePr>
        <p:xfrm>
          <a:off x="961656" y="2527242"/>
          <a:ext cx="10840813" cy="205546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41" name="Diagramme 40">
            <a:extLst>
              <a:ext uri="{FF2B5EF4-FFF2-40B4-BE49-F238E27FC236}">
                <a16:creationId xmlns:a16="http://schemas.microsoft.com/office/drawing/2014/main" id="{F85DFDAC-7216-EC2B-6CC2-C081F63EA102}"/>
              </a:ext>
            </a:extLst>
          </p:cNvPr>
          <p:cNvGraphicFramePr/>
          <p:nvPr/>
        </p:nvGraphicFramePr>
        <p:xfrm>
          <a:off x="711687" y="4593727"/>
          <a:ext cx="11090783" cy="2055469"/>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42" name="Flèche : chevron 41">
            <a:extLst>
              <a:ext uri="{FF2B5EF4-FFF2-40B4-BE49-F238E27FC236}">
                <a16:creationId xmlns:a16="http://schemas.microsoft.com/office/drawing/2014/main" id="{4F27E9EB-7643-16D6-2F78-54D5A2400C57}"/>
              </a:ext>
            </a:extLst>
          </p:cNvPr>
          <p:cNvSpPr/>
          <p:nvPr/>
        </p:nvSpPr>
        <p:spPr>
          <a:xfrm rot="5400000">
            <a:off x="10835762" y="4397425"/>
            <a:ext cx="388093" cy="46980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solidFill>
            </a:endParaRPr>
          </a:p>
        </p:txBody>
      </p:sp>
    </p:spTree>
    <p:extLst>
      <p:ext uri="{BB962C8B-B14F-4D97-AF65-F5344CB8AC3E}">
        <p14:creationId xmlns:p14="http://schemas.microsoft.com/office/powerpoint/2010/main" val="4224314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388417" y="318117"/>
            <a:ext cx="9511487" cy="469800"/>
          </a:xfrm>
        </p:spPr>
        <p:txBody>
          <a:bodyPr>
            <a:normAutofit fontScale="90000"/>
          </a:bodyPr>
          <a:lstStyle/>
          <a:p>
            <a:r>
              <a:rPr lang="fr-FR" dirty="0"/>
              <a:t>Une collaboration régionale essentielle</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17</a:t>
            </a:fld>
            <a:endParaRPr lang="en-US" dirty="0">
              <a:solidFill>
                <a:srgbClr val="323A74"/>
              </a:solidFill>
              <a:latin typeface="Calibri" panose="020F0502020204030204"/>
            </a:endParaRPr>
          </a:p>
        </p:txBody>
      </p:sp>
      <p:graphicFrame>
        <p:nvGraphicFramePr>
          <p:cNvPr id="8" name="Diagramme 7">
            <a:extLst>
              <a:ext uri="{FF2B5EF4-FFF2-40B4-BE49-F238E27FC236}">
                <a16:creationId xmlns:a16="http://schemas.microsoft.com/office/drawing/2014/main" id="{BDB9FBAD-EFBE-195B-31EC-F5777F88442A}"/>
              </a:ext>
            </a:extLst>
          </p:cNvPr>
          <p:cNvGraphicFramePr/>
          <p:nvPr/>
        </p:nvGraphicFramePr>
        <p:xfrm>
          <a:off x="816430" y="2043700"/>
          <a:ext cx="10634265" cy="4648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ccolade fermante 8">
            <a:extLst>
              <a:ext uri="{FF2B5EF4-FFF2-40B4-BE49-F238E27FC236}">
                <a16:creationId xmlns:a16="http://schemas.microsoft.com/office/drawing/2014/main" id="{E22BEF2D-86BD-2210-CA10-06A8C6CD2166}"/>
              </a:ext>
            </a:extLst>
          </p:cNvPr>
          <p:cNvSpPr/>
          <p:nvPr/>
        </p:nvSpPr>
        <p:spPr>
          <a:xfrm rot="16200000">
            <a:off x="2742122" y="-18291"/>
            <a:ext cx="272597" cy="4123981"/>
          </a:xfrm>
          <a:prstGeom prst="rightBrace">
            <a:avLst/>
          </a:prstGeom>
          <a:noFill/>
          <a:ln w="19050" cap="flat" cmpd="sng" algn="ctr">
            <a:solidFill>
              <a:srgbClr val="000000"/>
            </a:solidFill>
            <a:prstDash val="solid"/>
            <a:miter lim="800000"/>
          </a:ln>
          <a:effectLst/>
        </p:spPr>
        <p:txBody>
          <a:bodyPr rtlCol="0" anchor="ctr"/>
          <a:lstStyle/>
          <a:p>
            <a:pPr algn="ctr" defTabSz="1327553">
              <a:defRPr/>
            </a:pPr>
            <a:endParaRPr lang="fr-FR" sz="1867" kern="0">
              <a:solidFill>
                <a:srgbClr val="000000"/>
              </a:solidFill>
              <a:latin typeface="Franklin Gothic Book" panose="020B0503020102020204"/>
            </a:endParaRPr>
          </a:p>
        </p:txBody>
      </p:sp>
      <p:sp>
        <p:nvSpPr>
          <p:cNvPr id="10" name="ZoneTexte 9">
            <a:extLst>
              <a:ext uri="{FF2B5EF4-FFF2-40B4-BE49-F238E27FC236}">
                <a16:creationId xmlns:a16="http://schemas.microsoft.com/office/drawing/2014/main" id="{63F6A21F-92C5-1256-5FB7-19E0C4F251CE}"/>
              </a:ext>
            </a:extLst>
          </p:cNvPr>
          <p:cNvSpPr txBox="1"/>
          <p:nvPr/>
        </p:nvSpPr>
        <p:spPr>
          <a:xfrm>
            <a:off x="1430419" y="1452392"/>
            <a:ext cx="2599175" cy="379656"/>
          </a:xfrm>
          <a:prstGeom prst="rect">
            <a:avLst/>
          </a:prstGeom>
          <a:noFill/>
        </p:spPr>
        <p:txBody>
          <a:bodyPr wrap="square" rtlCol="0">
            <a:spAutoFit/>
          </a:bodyPr>
          <a:lstStyle/>
          <a:p>
            <a:pPr algn="ctr" defTabSz="1327553"/>
            <a:r>
              <a:rPr lang="fr-FR" sz="1867" dirty="0">
                <a:solidFill>
                  <a:srgbClr val="000000"/>
                </a:solidFill>
                <a:latin typeface="Franklin Gothic Book" panose="020B0503020102020204"/>
              </a:rPr>
              <a:t>Co financement</a:t>
            </a:r>
          </a:p>
        </p:txBody>
      </p:sp>
      <p:pic>
        <p:nvPicPr>
          <p:cNvPr id="12" name="Graphique 11" descr="Réunion avec un remplissage uni">
            <a:extLst>
              <a:ext uri="{FF2B5EF4-FFF2-40B4-BE49-F238E27FC236}">
                <a16:creationId xmlns:a16="http://schemas.microsoft.com/office/drawing/2014/main" id="{422F0FC5-1BBF-7094-5165-85C0A6277E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1656" y="565392"/>
            <a:ext cx="1614609" cy="1614609"/>
          </a:xfrm>
          <a:prstGeom prst="rect">
            <a:avLst/>
          </a:prstGeom>
        </p:spPr>
      </p:pic>
    </p:spTree>
    <p:extLst>
      <p:ext uri="{BB962C8B-B14F-4D97-AF65-F5344CB8AC3E}">
        <p14:creationId xmlns:p14="http://schemas.microsoft.com/office/powerpoint/2010/main" val="500813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0979D355-91AB-7EFE-DBA6-7403C38E78A1}"/>
              </a:ext>
            </a:extLst>
          </p:cNvPr>
          <p:cNvSpPr txBox="1">
            <a:spLocks/>
          </p:cNvSpPr>
          <p:nvPr/>
        </p:nvSpPr>
        <p:spPr>
          <a:xfrm>
            <a:off x="5937058" y="1558232"/>
            <a:ext cx="4992837" cy="2088797"/>
          </a:xfrm>
          <a:prstGeom prst="rect">
            <a:avLst/>
          </a:prstGeom>
        </p:spPr>
        <p:txBody>
          <a:bodyPr vert="horz" wrap="square" lIns="0" tIns="0" rIns="0" bIns="0" rtlCol="0" anchor="b">
            <a:normAutofit fontScale="97500"/>
          </a:bodyPr>
          <a:lstStyle>
            <a:lvl1pPr algn="l" defTabSz="685578" rtl="0" eaLnBrk="1" latinLnBrk="0" hangingPunct="1">
              <a:lnSpc>
                <a:spcPct val="90000"/>
              </a:lnSpc>
              <a:spcBef>
                <a:spcPct val="0"/>
              </a:spcBef>
              <a:buNone/>
              <a:defRPr sz="2850" b="1" kern="1200">
                <a:solidFill>
                  <a:srgbClr val="009CA8"/>
                </a:solidFill>
                <a:latin typeface="+mj-lt"/>
                <a:ea typeface="+mj-ea"/>
                <a:cs typeface="+mj-cs"/>
              </a:defRPr>
            </a:lvl1pPr>
          </a:lstStyle>
          <a:p>
            <a:r>
              <a:rPr lang="fr-FR" sz="3800" dirty="0"/>
              <a:t>Aperçu des travaux </a:t>
            </a:r>
            <a:r>
              <a:rPr lang="fr-FR" sz="3800" u="sng" dirty="0"/>
              <a:t>en cours de finalisation </a:t>
            </a:r>
          </a:p>
        </p:txBody>
      </p:sp>
      <p:sp>
        <p:nvSpPr>
          <p:cNvPr id="4" name="Sous-titre 2">
            <a:extLst>
              <a:ext uri="{FF2B5EF4-FFF2-40B4-BE49-F238E27FC236}">
                <a16:creationId xmlns:a16="http://schemas.microsoft.com/office/drawing/2014/main" id="{EB108725-9399-67F3-0411-40D8CA4633A0}"/>
              </a:ext>
            </a:extLst>
          </p:cNvPr>
          <p:cNvSpPr txBox="1">
            <a:spLocks/>
          </p:cNvSpPr>
          <p:nvPr/>
        </p:nvSpPr>
        <p:spPr>
          <a:xfrm>
            <a:off x="5937057" y="3749386"/>
            <a:ext cx="5300788" cy="1848333"/>
          </a:xfrm>
          <a:prstGeom prst="rect">
            <a:avLst/>
          </a:prstGeom>
        </p:spPr>
        <p:txBody>
          <a:bodyPr>
            <a:normAutofit/>
          </a:bodyPr>
          <a:lstStyle>
            <a:lvl1pPr marL="0" indent="0" algn="l" defTabSz="685578" rtl="0" eaLnBrk="1" latinLnBrk="0" hangingPunct="1">
              <a:lnSpc>
                <a:spcPts val="1350"/>
              </a:lnSpc>
              <a:spcBef>
                <a:spcPts val="0"/>
              </a:spcBef>
              <a:spcAft>
                <a:spcPts val="1350"/>
              </a:spcAft>
              <a:buFontTx/>
              <a:buNone/>
              <a:defRPr sz="1200" b="1" kern="1200">
                <a:solidFill>
                  <a:schemeClr val="tx1"/>
                </a:solidFill>
                <a:latin typeface="+mn-lt"/>
                <a:ea typeface="+mn-ea"/>
                <a:cs typeface="+mn-cs"/>
              </a:defRPr>
            </a:lvl1pPr>
            <a:lvl2pPr marL="434568" indent="-91677" algn="l" defTabSz="685578" rtl="0" eaLnBrk="1" latinLnBrk="0" hangingPunct="1">
              <a:lnSpc>
                <a:spcPts val="1350"/>
              </a:lnSpc>
              <a:spcBef>
                <a:spcPts val="1125"/>
              </a:spcBef>
              <a:spcAft>
                <a:spcPts val="1350"/>
              </a:spcAft>
              <a:buClr>
                <a:schemeClr val="accent4"/>
              </a:buClr>
              <a:buFont typeface="Arial" panose="020B0604020202020204" pitchFamily="34" charset="0"/>
              <a:buChar char="•"/>
              <a:tabLst/>
              <a:defRPr sz="1200" kern="1200">
                <a:solidFill>
                  <a:schemeClr val="tx1"/>
                </a:solidFill>
                <a:latin typeface="+mn-lt"/>
                <a:ea typeface="+mn-ea"/>
                <a:cs typeface="+mn-cs"/>
              </a:defRPr>
            </a:lvl2pPr>
            <a:lvl3pPr marL="439330" indent="-102392" algn="l" defTabSz="685578" rtl="0" eaLnBrk="1" latinLnBrk="0" hangingPunct="1">
              <a:lnSpc>
                <a:spcPts val="1350"/>
              </a:lnSpc>
              <a:spcBef>
                <a:spcPts val="375"/>
              </a:spcBef>
              <a:buFont typeface="Arial" panose="020B0604020202020204" pitchFamily="34" charset="0"/>
              <a:buChar char="•"/>
              <a:tabLst/>
              <a:defRPr sz="900" kern="1200">
                <a:solidFill>
                  <a:schemeClr val="tx1">
                    <a:lumMod val="65000"/>
                    <a:lumOff val="35000"/>
                  </a:schemeClr>
                </a:solidFill>
                <a:latin typeface="+mn-lt"/>
                <a:ea typeface="+mn-ea"/>
                <a:cs typeface="+mn-cs"/>
              </a:defRPr>
            </a:lvl3pPr>
            <a:lvl4pPr marL="439330" indent="-102392" algn="l" defTabSz="685578" rtl="0" eaLnBrk="1" latinLnBrk="0" hangingPunct="1">
              <a:lnSpc>
                <a:spcPts val="1350"/>
              </a:lnSpc>
              <a:spcBef>
                <a:spcPts val="375"/>
              </a:spcBef>
              <a:buFont typeface="Arial" panose="020B0604020202020204" pitchFamily="34" charset="0"/>
              <a:buChar char="•"/>
              <a:tabLst/>
              <a:defRPr sz="900" kern="1200">
                <a:solidFill>
                  <a:schemeClr val="tx2"/>
                </a:solidFill>
                <a:latin typeface="+mn-lt"/>
                <a:ea typeface="+mn-ea"/>
                <a:cs typeface="+mn-cs"/>
              </a:defRPr>
            </a:lvl4pPr>
            <a:lvl5pPr marL="667925" indent="-100010" algn="l" defTabSz="685578" rtl="0" eaLnBrk="1" latinLnBrk="0" hangingPunct="1">
              <a:lnSpc>
                <a:spcPts val="1350"/>
              </a:lnSpc>
              <a:spcBef>
                <a:spcPts val="375"/>
              </a:spcBef>
              <a:buFont typeface="Arial" panose="020B0604020202020204" pitchFamily="34" charset="0"/>
              <a:buChar char="•"/>
              <a:tabLst/>
              <a:defRPr sz="788" kern="1200">
                <a:solidFill>
                  <a:schemeClr val="tx1">
                    <a:lumMod val="65000"/>
                    <a:lumOff val="35000"/>
                  </a:schemeClr>
                </a:solidFill>
                <a:latin typeface="+mn-lt"/>
                <a:ea typeface="+mn-ea"/>
                <a:cs typeface="+mn-cs"/>
              </a:defRPr>
            </a:lvl5pPr>
            <a:lvl6pPr marL="1885338"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26"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1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0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marL="228594" indent="-228594" algn="just">
              <a:buFontTx/>
              <a:buChar char="-"/>
            </a:pPr>
            <a:r>
              <a:rPr lang="fr-FR" sz="1600" dirty="0"/>
              <a:t>Fiabilisation de la photo régionale</a:t>
            </a:r>
          </a:p>
          <a:p>
            <a:pPr marL="228594" indent="-228594" algn="just">
              <a:buFontTx/>
              <a:buChar char="-"/>
            </a:pPr>
            <a:r>
              <a:rPr lang="fr-FR" sz="1600" dirty="0"/>
              <a:t>Enrichissement et prospective de la vision régionale</a:t>
            </a:r>
          </a:p>
          <a:p>
            <a:pPr marL="228594" indent="-228594" algn="just">
              <a:buFontTx/>
              <a:buChar char="-"/>
            </a:pPr>
            <a:r>
              <a:rPr lang="fr-FR" sz="1600" dirty="0"/>
              <a:t>Scénarisation des trajectoires</a:t>
            </a:r>
          </a:p>
          <a:p>
            <a:pPr marL="228594" indent="-228594" algn="just">
              <a:buFontTx/>
              <a:buChar char="-"/>
            </a:pPr>
            <a:endParaRPr lang="fr-FR" sz="1600" dirty="0"/>
          </a:p>
        </p:txBody>
      </p:sp>
      <p:pic>
        <p:nvPicPr>
          <p:cNvPr id="1026" name="Picture 2" descr="POUGET Consultants | Bureau d'études thermiques et fluides">
            <a:extLst>
              <a:ext uri="{FF2B5EF4-FFF2-40B4-BE49-F238E27FC236}">
                <a16:creationId xmlns:a16="http://schemas.microsoft.com/office/drawing/2014/main" id="{46437D06-BCCE-28C2-98A0-2FA428725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8314" y="1033680"/>
            <a:ext cx="2898636" cy="1049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eenFlex — Wikipédia">
            <a:extLst>
              <a:ext uri="{FF2B5EF4-FFF2-40B4-BE49-F238E27FC236}">
                <a16:creationId xmlns:a16="http://schemas.microsoft.com/office/drawing/2014/main" id="{E31E6C4C-ED40-8B75-E0E0-D88EBA76A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936" y="937342"/>
            <a:ext cx="3171704" cy="1049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851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388417" y="318117"/>
            <a:ext cx="8897626" cy="469800"/>
          </a:xfrm>
        </p:spPr>
        <p:txBody>
          <a:bodyPr>
            <a:normAutofit fontScale="90000"/>
          </a:bodyPr>
          <a:lstStyle/>
          <a:p>
            <a:r>
              <a:rPr lang="fr-FR" dirty="0"/>
              <a:t>Le point de départ en Hauts-de-France</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19</a:t>
            </a:fld>
            <a:endParaRPr lang="en-US" dirty="0">
              <a:solidFill>
                <a:srgbClr val="323A74"/>
              </a:solidFill>
              <a:latin typeface="Calibri" panose="020F0502020204030204"/>
            </a:endParaRPr>
          </a:p>
        </p:txBody>
      </p:sp>
      <p:sp>
        <p:nvSpPr>
          <p:cNvPr id="2" name="TextBox 21">
            <a:extLst>
              <a:ext uri="{FF2B5EF4-FFF2-40B4-BE49-F238E27FC236}">
                <a16:creationId xmlns:a16="http://schemas.microsoft.com/office/drawing/2014/main" id="{46338A45-838C-BFC6-C51D-01E9539376DC}"/>
              </a:ext>
            </a:extLst>
          </p:cNvPr>
          <p:cNvSpPr txBox="1"/>
          <p:nvPr/>
        </p:nvSpPr>
        <p:spPr>
          <a:xfrm>
            <a:off x="8008986" y="5893407"/>
            <a:ext cx="2759849" cy="307777"/>
          </a:xfrm>
          <a:prstGeom prst="rect">
            <a:avLst/>
          </a:prstGeom>
          <a:noFill/>
        </p:spPr>
        <p:txBody>
          <a:bodyPr wrap="square" rtlCol="0">
            <a:spAutoFit/>
          </a:bodyPr>
          <a:lstStyle/>
          <a:p>
            <a:pPr algn="ctr"/>
            <a:r>
              <a:rPr lang="fr-FR" sz="1400" b="1" dirty="0">
                <a:solidFill>
                  <a:srgbClr val="000000"/>
                </a:solidFill>
              </a:rPr>
              <a:t>3. Un parc en moyenne plus âgé</a:t>
            </a:r>
          </a:p>
        </p:txBody>
      </p:sp>
      <p:sp>
        <p:nvSpPr>
          <p:cNvPr id="5" name="ZoneTexte 4">
            <a:extLst>
              <a:ext uri="{FF2B5EF4-FFF2-40B4-BE49-F238E27FC236}">
                <a16:creationId xmlns:a16="http://schemas.microsoft.com/office/drawing/2014/main" id="{5E039015-CA14-51E1-8537-627012C132CC}"/>
              </a:ext>
            </a:extLst>
          </p:cNvPr>
          <p:cNvSpPr txBox="1"/>
          <p:nvPr/>
        </p:nvSpPr>
        <p:spPr>
          <a:xfrm>
            <a:off x="7819341" y="1520572"/>
            <a:ext cx="2949495" cy="379656"/>
          </a:xfrm>
          <a:prstGeom prst="rect">
            <a:avLst/>
          </a:prstGeom>
          <a:noFill/>
        </p:spPr>
        <p:txBody>
          <a:bodyPr wrap="square" rtlCol="0">
            <a:spAutoFit/>
          </a:bodyPr>
          <a:lstStyle/>
          <a:p>
            <a:pPr algn="ctr"/>
            <a:r>
              <a:rPr lang="fr-FR" sz="1867" b="1" i="1" u="sng" dirty="0">
                <a:solidFill>
                  <a:srgbClr val="000000"/>
                </a:solidFill>
              </a:rPr>
              <a:t>Période constructive</a:t>
            </a:r>
          </a:p>
        </p:txBody>
      </p:sp>
      <p:sp>
        <p:nvSpPr>
          <p:cNvPr id="6" name="ZoneTexte 5">
            <a:extLst>
              <a:ext uri="{FF2B5EF4-FFF2-40B4-BE49-F238E27FC236}">
                <a16:creationId xmlns:a16="http://schemas.microsoft.com/office/drawing/2014/main" id="{5DDE89B9-E304-D3A8-3EA6-6768C4AB5842}"/>
              </a:ext>
            </a:extLst>
          </p:cNvPr>
          <p:cNvSpPr txBox="1"/>
          <p:nvPr/>
        </p:nvSpPr>
        <p:spPr>
          <a:xfrm>
            <a:off x="388418" y="1526685"/>
            <a:ext cx="2162037" cy="379656"/>
          </a:xfrm>
          <a:prstGeom prst="rect">
            <a:avLst/>
          </a:prstGeom>
          <a:noFill/>
        </p:spPr>
        <p:txBody>
          <a:bodyPr wrap="square" rtlCol="0">
            <a:spAutoFit/>
          </a:bodyPr>
          <a:lstStyle/>
          <a:p>
            <a:pPr algn="ctr"/>
            <a:r>
              <a:rPr lang="fr-FR" sz="1867" b="1" i="1" u="sng" dirty="0">
                <a:solidFill>
                  <a:srgbClr val="000000"/>
                </a:solidFill>
              </a:rPr>
              <a:t>Type de bâtiment</a:t>
            </a:r>
          </a:p>
        </p:txBody>
      </p:sp>
      <p:sp>
        <p:nvSpPr>
          <p:cNvPr id="8" name="ZoneTexte 7">
            <a:extLst>
              <a:ext uri="{FF2B5EF4-FFF2-40B4-BE49-F238E27FC236}">
                <a16:creationId xmlns:a16="http://schemas.microsoft.com/office/drawing/2014/main" id="{7B0AEF15-4103-FB98-4DB2-68530D0412E3}"/>
              </a:ext>
            </a:extLst>
          </p:cNvPr>
          <p:cNvSpPr txBox="1"/>
          <p:nvPr/>
        </p:nvSpPr>
        <p:spPr>
          <a:xfrm>
            <a:off x="3424112" y="1520574"/>
            <a:ext cx="2949496" cy="379656"/>
          </a:xfrm>
          <a:prstGeom prst="rect">
            <a:avLst/>
          </a:prstGeom>
          <a:noFill/>
        </p:spPr>
        <p:txBody>
          <a:bodyPr wrap="square" rtlCol="0">
            <a:spAutoFit/>
          </a:bodyPr>
          <a:lstStyle/>
          <a:p>
            <a:pPr algn="ctr"/>
            <a:r>
              <a:rPr lang="fr-FR" sz="1867" b="1" i="1" u="sng" dirty="0">
                <a:solidFill>
                  <a:srgbClr val="000000"/>
                </a:solidFill>
              </a:rPr>
              <a:t>Energie de chauffage</a:t>
            </a:r>
          </a:p>
        </p:txBody>
      </p:sp>
      <p:sp>
        <p:nvSpPr>
          <p:cNvPr id="9" name="TextBox 19">
            <a:extLst>
              <a:ext uri="{FF2B5EF4-FFF2-40B4-BE49-F238E27FC236}">
                <a16:creationId xmlns:a16="http://schemas.microsoft.com/office/drawing/2014/main" id="{B6D08851-BAD7-4EF5-187F-F2C9FCC9FF11}"/>
              </a:ext>
            </a:extLst>
          </p:cNvPr>
          <p:cNvSpPr txBox="1"/>
          <p:nvPr/>
        </p:nvSpPr>
        <p:spPr>
          <a:xfrm>
            <a:off x="266221" y="829058"/>
            <a:ext cx="11375169" cy="666977"/>
          </a:xfrm>
          <a:prstGeom prst="rect">
            <a:avLst/>
          </a:prstGeom>
          <a:noFill/>
        </p:spPr>
        <p:txBody>
          <a:bodyPr wrap="square" rtlCol="0">
            <a:spAutoFit/>
          </a:bodyPr>
          <a:lstStyle/>
          <a:p>
            <a:pPr algn="just"/>
            <a:r>
              <a:rPr lang="fr-FR" sz="1867" dirty="0">
                <a:latin typeface="Arial" panose="020B0604020202020204" pitchFamily="34" charset="0"/>
                <a:ea typeface="Calibri" panose="020F0502020204030204" pitchFamily="34" charset="0"/>
              </a:rPr>
              <a:t>Le parc social régional présente quelques spécificités importantes qui impacteront l’établissement du plan de transition environnemental : </a:t>
            </a:r>
          </a:p>
        </p:txBody>
      </p:sp>
      <p:pic>
        <p:nvPicPr>
          <p:cNvPr id="11" name="Image 10">
            <a:extLst>
              <a:ext uri="{FF2B5EF4-FFF2-40B4-BE49-F238E27FC236}">
                <a16:creationId xmlns:a16="http://schemas.microsoft.com/office/drawing/2014/main" id="{C43E7FDB-7BBD-5388-B458-48E02E55B47E}"/>
              </a:ext>
            </a:extLst>
          </p:cNvPr>
          <p:cNvPicPr>
            <a:picLocks noChangeAspect="1"/>
          </p:cNvPicPr>
          <p:nvPr/>
        </p:nvPicPr>
        <p:blipFill>
          <a:blip r:embed="rId3"/>
          <a:stretch>
            <a:fillRect/>
          </a:stretch>
        </p:blipFill>
        <p:spPr>
          <a:xfrm>
            <a:off x="3424112" y="1938543"/>
            <a:ext cx="3342461" cy="3954864"/>
          </a:xfrm>
          <a:prstGeom prst="rect">
            <a:avLst/>
          </a:prstGeom>
        </p:spPr>
      </p:pic>
      <p:pic>
        <p:nvPicPr>
          <p:cNvPr id="15" name="Image 14">
            <a:extLst>
              <a:ext uri="{FF2B5EF4-FFF2-40B4-BE49-F238E27FC236}">
                <a16:creationId xmlns:a16="http://schemas.microsoft.com/office/drawing/2014/main" id="{BFB731CE-DA97-37B5-DDE2-CB1D537632CA}"/>
              </a:ext>
            </a:extLst>
          </p:cNvPr>
          <p:cNvPicPr>
            <a:picLocks noChangeAspect="1"/>
          </p:cNvPicPr>
          <p:nvPr/>
        </p:nvPicPr>
        <p:blipFill>
          <a:blip r:embed="rId4"/>
          <a:stretch>
            <a:fillRect/>
          </a:stretch>
        </p:blipFill>
        <p:spPr>
          <a:xfrm>
            <a:off x="135829" y="1937054"/>
            <a:ext cx="3288283" cy="3890759"/>
          </a:xfrm>
          <a:prstGeom prst="rect">
            <a:avLst/>
          </a:prstGeom>
        </p:spPr>
      </p:pic>
      <p:sp>
        <p:nvSpPr>
          <p:cNvPr id="16" name="TextBox 19">
            <a:extLst>
              <a:ext uri="{FF2B5EF4-FFF2-40B4-BE49-F238E27FC236}">
                <a16:creationId xmlns:a16="http://schemas.microsoft.com/office/drawing/2014/main" id="{E9E070D0-1AD4-C75B-3C90-F3BA29E58D4A}"/>
              </a:ext>
            </a:extLst>
          </p:cNvPr>
          <p:cNvSpPr txBox="1"/>
          <p:nvPr/>
        </p:nvSpPr>
        <p:spPr>
          <a:xfrm>
            <a:off x="326983" y="5853461"/>
            <a:ext cx="2223472" cy="738664"/>
          </a:xfrm>
          <a:prstGeom prst="rect">
            <a:avLst/>
          </a:prstGeom>
          <a:noFill/>
        </p:spPr>
        <p:txBody>
          <a:bodyPr wrap="square" rtlCol="0">
            <a:spAutoFit/>
          </a:bodyPr>
          <a:lstStyle/>
          <a:p>
            <a:pPr algn="ctr"/>
            <a:r>
              <a:rPr lang="fr-FR" sz="1400" b="1" dirty="0">
                <a:solidFill>
                  <a:srgbClr val="000000"/>
                </a:solidFill>
              </a:rPr>
              <a:t>1. Une part de maisons individuelles plus importante </a:t>
            </a:r>
          </a:p>
        </p:txBody>
      </p:sp>
      <p:sp>
        <p:nvSpPr>
          <p:cNvPr id="17" name="TextBox 20">
            <a:extLst>
              <a:ext uri="{FF2B5EF4-FFF2-40B4-BE49-F238E27FC236}">
                <a16:creationId xmlns:a16="http://schemas.microsoft.com/office/drawing/2014/main" id="{EC2D3AE8-FFE3-0274-E015-80E27B6ADE56}"/>
              </a:ext>
            </a:extLst>
          </p:cNvPr>
          <p:cNvSpPr txBox="1"/>
          <p:nvPr/>
        </p:nvSpPr>
        <p:spPr>
          <a:xfrm>
            <a:off x="3787124" y="5853460"/>
            <a:ext cx="2223472" cy="523220"/>
          </a:xfrm>
          <a:prstGeom prst="rect">
            <a:avLst/>
          </a:prstGeom>
          <a:noFill/>
        </p:spPr>
        <p:txBody>
          <a:bodyPr wrap="square" rtlCol="0">
            <a:spAutoFit/>
          </a:bodyPr>
          <a:lstStyle/>
          <a:p>
            <a:pPr algn="ctr"/>
            <a:r>
              <a:rPr lang="fr-FR" sz="1400" b="1" dirty="0">
                <a:solidFill>
                  <a:srgbClr val="000000"/>
                </a:solidFill>
              </a:rPr>
              <a:t>2. Une plus grande part de logements chauffés au gaz</a:t>
            </a:r>
          </a:p>
        </p:txBody>
      </p:sp>
      <p:pic>
        <p:nvPicPr>
          <p:cNvPr id="18" name="Image 17">
            <a:extLst>
              <a:ext uri="{FF2B5EF4-FFF2-40B4-BE49-F238E27FC236}">
                <a16:creationId xmlns:a16="http://schemas.microsoft.com/office/drawing/2014/main" id="{26C74F22-CCA5-4B86-E4C9-EE03690A6C23}"/>
              </a:ext>
            </a:extLst>
          </p:cNvPr>
          <p:cNvPicPr>
            <a:picLocks noChangeAspect="1"/>
          </p:cNvPicPr>
          <p:nvPr/>
        </p:nvPicPr>
        <p:blipFill>
          <a:blip r:embed="rId5"/>
          <a:stretch>
            <a:fillRect/>
          </a:stretch>
        </p:blipFill>
        <p:spPr>
          <a:xfrm>
            <a:off x="6712395" y="2092008"/>
            <a:ext cx="4991701" cy="3604459"/>
          </a:xfrm>
          <a:prstGeom prst="rect">
            <a:avLst/>
          </a:prstGeom>
        </p:spPr>
      </p:pic>
    </p:spTree>
    <p:extLst>
      <p:ext uri="{BB962C8B-B14F-4D97-AF65-F5344CB8AC3E}">
        <p14:creationId xmlns:p14="http://schemas.microsoft.com/office/powerpoint/2010/main" val="991773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410760-948B-DC6E-76CB-13305C2B3093}"/>
              </a:ext>
            </a:extLst>
          </p:cNvPr>
          <p:cNvSpPr/>
          <p:nvPr/>
        </p:nvSpPr>
        <p:spPr>
          <a:xfrm>
            <a:off x="1907822" y="1546576"/>
            <a:ext cx="9527822" cy="4236881"/>
          </a:xfrm>
          <a:prstGeom prst="rect">
            <a:avLst/>
          </a:prstGeom>
          <a:solidFill>
            <a:schemeClr val="bg1"/>
          </a:solidFill>
          <a:ln w="28575">
            <a:solidFill>
              <a:srgbClr val="3AB8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fr-FR" b="0" i="0" dirty="0">
              <a:solidFill>
                <a:srgbClr val="1D2E58"/>
              </a:solidFill>
              <a:effectLst/>
            </a:endParaRPr>
          </a:p>
        </p:txBody>
      </p:sp>
      <p:sp>
        <p:nvSpPr>
          <p:cNvPr id="12" name="Flèche : pentagone 11">
            <a:extLst>
              <a:ext uri="{FF2B5EF4-FFF2-40B4-BE49-F238E27FC236}">
                <a16:creationId xmlns:a16="http://schemas.microsoft.com/office/drawing/2014/main" id="{6DBB5793-0844-0344-1902-0903B0A833DC}"/>
              </a:ext>
            </a:extLst>
          </p:cNvPr>
          <p:cNvSpPr/>
          <p:nvPr/>
        </p:nvSpPr>
        <p:spPr>
          <a:xfrm>
            <a:off x="1422400" y="5139989"/>
            <a:ext cx="10645422" cy="1486441"/>
          </a:xfrm>
          <a:prstGeom prst="homePlate">
            <a:avLst/>
          </a:prstGeom>
          <a:solidFill>
            <a:srgbClr val="1D2E58"/>
          </a:solidFill>
          <a:ln>
            <a:solidFill>
              <a:srgbClr val="1D2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2000" b="0" i="0" dirty="0">
                <a:solidFill>
                  <a:schemeClr val="bg1"/>
                </a:solidFill>
                <a:effectLst/>
              </a:rPr>
              <a:t>La loi Grenelle I de 2010 fixait un objectif de réduction de la consommation des bâtiments de 38% en 2020, avec 4 millions de rénovations lourdes, et 9 millions de rénovations intermédiaires</a:t>
            </a:r>
          </a:p>
          <a:p>
            <a:pPr algn="l"/>
            <a:r>
              <a:rPr lang="fr-FR" sz="2000" b="0" i="0" dirty="0">
                <a:solidFill>
                  <a:schemeClr val="bg1"/>
                </a:solidFill>
                <a:effectLst/>
              </a:rPr>
              <a:t>La SNBC vise une baisse conséquente des consommations pour atteindre à minima le niveau BBC</a:t>
            </a:r>
          </a:p>
        </p:txBody>
      </p:sp>
      <p:sp>
        <p:nvSpPr>
          <p:cNvPr id="15" name="Organigramme : Connecteur 14">
            <a:extLst>
              <a:ext uri="{FF2B5EF4-FFF2-40B4-BE49-F238E27FC236}">
                <a16:creationId xmlns:a16="http://schemas.microsoft.com/office/drawing/2014/main" id="{F341C49E-36F8-BD01-C271-6FCC59744D6A}"/>
              </a:ext>
            </a:extLst>
          </p:cNvPr>
          <p:cNvSpPr/>
          <p:nvPr/>
        </p:nvSpPr>
        <p:spPr>
          <a:xfrm>
            <a:off x="1275644" y="431076"/>
            <a:ext cx="1738489" cy="1738489"/>
          </a:xfrm>
          <a:prstGeom prst="flowChartConnector">
            <a:avLst/>
          </a:prstGeom>
          <a:solidFill>
            <a:srgbClr val="1D2E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b="1" dirty="0"/>
              <a:t>18%</a:t>
            </a:r>
            <a:endParaRPr lang="fr-FR" sz="5400" b="1" dirty="0"/>
          </a:p>
        </p:txBody>
      </p:sp>
      <p:pic>
        <p:nvPicPr>
          <p:cNvPr id="4" name="Image 3">
            <a:extLst>
              <a:ext uri="{FF2B5EF4-FFF2-40B4-BE49-F238E27FC236}">
                <a16:creationId xmlns:a16="http://schemas.microsoft.com/office/drawing/2014/main" id="{B106BEC7-F95D-CBA4-2D59-7A28F3A97210}"/>
              </a:ext>
            </a:extLst>
          </p:cNvPr>
          <p:cNvPicPr>
            <a:picLocks noChangeAspect="1"/>
          </p:cNvPicPr>
          <p:nvPr/>
        </p:nvPicPr>
        <p:blipFill>
          <a:blip r:embed="rId2"/>
          <a:stretch>
            <a:fillRect/>
          </a:stretch>
        </p:blipFill>
        <p:spPr>
          <a:xfrm>
            <a:off x="1981490" y="2189062"/>
            <a:ext cx="5548231" cy="2808576"/>
          </a:xfrm>
          <a:prstGeom prst="rect">
            <a:avLst/>
          </a:prstGeom>
        </p:spPr>
      </p:pic>
      <p:sp>
        <p:nvSpPr>
          <p:cNvPr id="5" name="Rectangle 4">
            <a:extLst>
              <a:ext uri="{FF2B5EF4-FFF2-40B4-BE49-F238E27FC236}">
                <a16:creationId xmlns:a16="http://schemas.microsoft.com/office/drawing/2014/main" id="{00EC7C25-422C-A1EA-A509-AB87E8B0A2B1}"/>
              </a:ext>
            </a:extLst>
          </p:cNvPr>
          <p:cNvSpPr/>
          <p:nvPr/>
        </p:nvSpPr>
        <p:spPr>
          <a:xfrm>
            <a:off x="7462199" y="2239135"/>
            <a:ext cx="3936526" cy="2808576"/>
          </a:xfrm>
          <a:prstGeom prst="rect">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b="0" i="0" dirty="0">
                <a:solidFill>
                  <a:srgbClr val="1D2E58"/>
                </a:solidFill>
                <a:effectLst/>
              </a:rPr>
              <a:t>Les émissions du secteur résidentiel et tertiaire représentaient en 2017 18% des émissions nationales.</a:t>
            </a:r>
          </a:p>
          <a:p>
            <a:pPr algn="l"/>
            <a:endParaRPr lang="fr-FR" b="0" i="0" dirty="0">
              <a:solidFill>
                <a:srgbClr val="1D2E58"/>
              </a:solidFill>
              <a:effectLst/>
            </a:endParaRPr>
          </a:p>
          <a:p>
            <a:pPr algn="l"/>
            <a:r>
              <a:rPr lang="fr-FR" dirty="0">
                <a:solidFill>
                  <a:srgbClr val="1D2E58"/>
                </a:solidFill>
              </a:rPr>
              <a:t>Ces émissions sont globalement stables depuis 1990, alors que les émissions nationales ont baissé de 15%</a:t>
            </a:r>
            <a:endParaRPr lang="fr-FR" b="0" i="0" dirty="0">
              <a:solidFill>
                <a:srgbClr val="1D2E58"/>
              </a:solidFill>
              <a:effectLst/>
            </a:endParaRPr>
          </a:p>
        </p:txBody>
      </p:sp>
      <p:sp>
        <p:nvSpPr>
          <p:cNvPr id="6" name="ZoneTexte 5">
            <a:extLst>
              <a:ext uri="{FF2B5EF4-FFF2-40B4-BE49-F238E27FC236}">
                <a16:creationId xmlns:a16="http://schemas.microsoft.com/office/drawing/2014/main" id="{28A5D9A6-E97B-D7D9-7B2A-102FFB893C1B}"/>
              </a:ext>
            </a:extLst>
          </p:cNvPr>
          <p:cNvSpPr txBox="1"/>
          <p:nvPr/>
        </p:nvSpPr>
        <p:spPr>
          <a:xfrm>
            <a:off x="2039626" y="4801544"/>
            <a:ext cx="2838662" cy="307777"/>
          </a:xfrm>
          <a:prstGeom prst="rect">
            <a:avLst/>
          </a:prstGeom>
          <a:noFill/>
        </p:spPr>
        <p:txBody>
          <a:bodyPr wrap="none" rtlCol="0">
            <a:spAutoFit/>
          </a:bodyPr>
          <a:lstStyle/>
          <a:p>
            <a:r>
              <a:rPr lang="fr-FR" sz="1400" i="1" u="sng" dirty="0"/>
              <a:t>Source :</a:t>
            </a:r>
            <a:r>
              <a:rPr lang="fr-FR" sz="1400" i="1" dirty="0"/>
              <a:t> CITEPA rapport </a:t>
            </a:r>
            <a:r>
              <a:rPr lang="fr-FR" sz="1400" i="1" dirty="0" err="1"/>
              <a:t>Secten</a:t>
            </a:r>
            <a:r>
              <a:rPr lang="fr-FR" sz="1400" i="1" dirty="0"/>
              <a:t> 2020</a:t>
            </a:r>
          </a:p>
        </p:txBody>
      </p:sp>
    </p:spTree>
    <p:extLst>
      <p:ext uri="{BB962C8B-B14F-4D97-AF65-F5344CB8AC3E}">
        <p14:creationId xmlns:p14="http://schemas.microsoft.com/office/powerpoint/2010/main" val="3543113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473231" y="416205"/>
            <a:ext cx="11485532" cy="469800"/>
          </a:xfrm>
        </p:spPr>
        <p:txBody>
          <a:bodyPr>
            <a:normAutofit fontScale="90000"/>
          </a:bodyPr>
          <a:lstStyle/>
          <a:p>
            <a:r>
              <a:rPr lang="fr-FR" dirty="0"/>
              <a:t>Un parc social qui évolue</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20</a:t>
            </a:fld>
            <a:endParaRPr lang="en-US" dirty="0">
              <a:solidFill>
                <a:srgbClr val="323A74"/>
              </a:solidFill>
              <a:latin typeface="Calibri" panose="020F0502020204030204"/>
            </a:endParaRPr>
          </a:p>
        </p:txBody>
      </p:sp>
      <p:sp>
        <p:nvSpPr>
          <p:cNvPr id="2" name="TextBox 5">
            <a:extLst>
              <a:ext uri="{FF2B5EF4-FFF2-40B4-BE49-F238E27FC236}">
                <a16:creationId xmlns:a16="http://schemas.microsoft.com/office/drawing/2014/main" id="{E71882BD-6F16-7C01-E270-D7DEF640465F}"/>
              </a:ext>
            </a:extLst>
          </p:cNvPr>
          <p:cNvSpPr txBox="1"/>
          <p:nvPr/>
        </p:nvSpPr>
        <p:spPr>
          <a:xfrm>
            <a:off x="339003" y="4900586"/>
            <a:ext cx="11302388" cy="307777"/>
          </a:xfrm>
          <a:prstGeom prst="rect">
            <a:avLst/>
          </a:prstGeom>
          <a:noFill/>
        </p:spPr>
        <p:txBody>
          <a:bodyPr wrap="square" rtlCol="0">
            <a:spAutoFit/>
          </a:bodyPr>
          <a:lstStyle/>
          <a:p>
            <a:pPr algn="ctr"/>
            <a:r>
              <a:rPr lang="fr-FR" sz="1400" b="1" dirty="0">
                <a:solidFill>
                  <a:srgbClr val="000000"/>
                </a:solidFill>
              </a:rPr>
              <a:t>4. Encore 25% de logements soit environ 150 000 logements en étiquettes E-F-G…</a:t>
            </a:r>
          </a:p>
        </p:txBody>
      </p:sp>
      <p:sp>
        <p:nvSpPr>
          <p:cNvPr id="5" name="ZoneTexte 4">
            <a:extLst>
              <a:ext uri="{FF2B5EF4-FFF2-40B4-BE49-F238E27FC236}">
                <a16:creationId xmlns:a16="http://schemas.microsoft.com/office/drawing/2014/main" id="{778927A5-6A91-D355-FDA3-687B78D51D51}"/>
              </a:ext>
            </a:extLst>
          </p:cNvPr>
          <p:cNvSpPr txBox="1"/>
          <p:nvPr/>
        </p:nvSpPr>
        <p:spPr>
          <a:xfrm>
            <a:off x="177161" y="6186305"/>
            <a:ext cx="8335660" cy="276999"/>
          </a:xfrm>
          <a:prstGeom prst="rect">
            <a:avLst/>
          </a:prstGeom>
          <a:noFill/>
        </p:spPr>
        <p:txBody>
          <a:bodyPr wrap="square" rtlCol="0">
            <a:spAutoFit/>
          </a:bodyPr>
          <a:lstStyle/>
          <a:p>
            <a:r>
              <a:rPr lang="fr-FR" sz="1200" i="1" dirty="0">
                <a:solidFill>
                  <a:srgbClr val="000000"/>
                </a:solidFill>
              </a:rPr>
              <a:t>* Estimation du nombre de logements par étiquette DPE 2021 basée sur le RPLS 2022 (modélisation POUGET Consultants)</a:t>
            </a:r>
          </a:p>
        </p:txBody>
      </p:sp>
      <p:graphicFrame>
        <p:nvGraphicFramePr>
          <p:cNvPr id="6" name="Tableau 5">
            <a:extLst>
              <a:ext uri="{FF2B5EF4-FFF2-40B4-BE49-F238E27FC236}">
                <a16:creationId xmlns:a16="http://schemas.microsoft.com/office/drawing/2014/main" id="{EA281066-1E2E-5CB0-C6FC-1B78D23FE28A}"/>
              </a:ext>
            </a:extLst>
          </p:cNvPr>
          <p:cNvGraphicFramePr>
            <a:graphicFrameLocks noGrp="1"/>
          </p:cNvGraphicFramePr>
          <p:nvPr/>
        </p:nvGraphicFramePr>
        <p:xfrm>
          <a:off x="2736326" y="1468995"/>
          <a:ext cx="6715175" cy="2484427"/>
        </p:xfrm>
        <a:graphic>
          <a:graphicData uri="http://schemas.openxmlformats.org/drawingml/2006/table">
            <a:tbl>
              <a:tblPr firstRow="1" firstCol="1" bandRow="1"/>
              <a:tblGrid>
                <a:gridCol w="1343035">
                  <a:extLst>
                    <a:ext uri="{9D8B030D-6E8A-4147-A177-3AD203B41FA5}">
                      <a16:colId xmlns:a16="http://schemas.microsoft.com/office/drawing/2014/main" val="1751047786"/>
                    </a:ext>
                  </a:extLst>
                </a:gridCol>
                <a:gridCol w="1343035">
                  <a:extLst>
                    <a:ext uri="{9D8B030D-6E8A-4147-A177-3AD203B41FA5}">
                      <a16:colId xmlns:a16="http://schemas.microsoft.com/office/drawing/2014/main" val="1686868048"/>
                    </a:ext>
                  </a:extLst>
                </a:gridCol>
                <a:gridCol w="1343035">
                  <a:extLst>
                    <a:ext uri="{9D8B030D-6E8A-4147-A177-3AD203B41FA5}">
                      <a16:colId xmlns:a16="http://schemas.microsoft.com/office/drawing/2014/main" val="3585758214"/>
                    </a:ext>
                  </a:extLst>
                </a:gridCol>
                <a:gridCol w="1343035">
                  <a:extLst>
                    <a:ext uri="{9D8B030D-6E8A-4147-A177-3AD203B41FA5}">
                      <a16:colId xmlns:a16="http://schemas.microsoft.com/office/drawing/2014/main" val="2606028413"/>
                    </a:ext>
                  </a:extLst>
                </a:gridCol>
                <a:gridCol w="1343035">
                  <a:extLst>
                    <a:ext uri="{9D8B030D-6E8A-4147-A177-3AD203B41FA5}">
                      <a16:colId xmlns:a16="http://schemas.microsoft.com/office/drawing/2014/main" val="4027739137"/>
                    </a:ext>
                  </a:extLst>
                </a:gridCol>
              </a:tblGrid>
              <a:tr h="725908">
                <a:tc>
                  <a:txBody>
                    <a:bodyPr/>
                    <a:lstStyle/>
                    <a:p>
                      <a:pPr algn="ctr"/>
                      <a:r>
                        <a:rPr lang="fr-FR" sz="1200" b="1">
                          <a:solidFill>
                            <a:srgbClr val="000000"/>
                          </a:solidFill>
                          <a:effectLst/>
                          <a:latin typeface="Calibri" panose="020F0502020204030204" pitchFamily="34" charset="0"/>
                          <a:ea typeface="Calibri" panose="020F0502020204030204" pitchFamily="34" charset="0"/>
                        </a:rPr>
                        <a:t>Etiquettes</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r>
                        <a:rPr lang="fr-FR" sz="1200" b="1">
                          <a:solidFill>
                            <a:srgbClr val="000000"/>
                          </a:solidFill>
                          <a:effectLst/>
                          <a:latin typeface="Calibri" panose="020F0502020204030204" pitchFamily="34" charset="0"/>
                          <a:ea typeface="Calibri" panose="020F0502020204030204" pitchFamily="34" charset="0"/>
                        </a:rPr>
                        <a:t>Ancien DPE (énergie)</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r>
                        <a:rPr lang="fr-FR" sz="1200" b="1">
                          <a:solidFill>
                            <a:srgbClr val="000000"/>
                          </a:solidFill>
                          <a:effectLst/>
                          <a:latin typeface="Calibri" panose="020F0502020204030204" pitchFamily="34" charset="0"/>
                          <a:ea typeface="Calibri" panose="020F0502020204030204" pitchFamily="34" charset="0"/>
                        </a:rPr>
                        <a:t>Nouveau DPE (énergie/carbone)</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r>
                        <a:rPr lang="fr-FR" sz="1200" b="1">
                          <a:solidFill>
                            <a:srgbClr val="000000"/>
                          </a:solidFill>
                          <a:effectLst/>
                          <a:latin typeface="Calibri" panose="020F0502020204030204" pitchFamily="34" charset="0"/>
                          <a:ea typeface="Calibri" panose="020F0502020204030204" pitchFamily="34" charset="0"/>
                        </a:rPr>
                        <a:t>Evolution</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r>
                        <a:rPr lang="fr-FR" sz="1200" b="1">
                          <a:solidFill>
                            <a:srgbClr val="000000"/>
                          </a:solidFill>
                          <a:effectLst/>
                          <a:latin typeface="Calibri" panose="020F0502020204030204" pitchFamily="34" charset="0"/>
                          <a:ea typeface="Calibri" panose="020F0502020204030204" pitchFamily="34" charset="0"/>
                        </a:rPr>
                        <a:t>Evolution %</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541398965"/>
                  </a:ext>
                </a:extLst>
              </a:tr>
              <a:tr h="251217">
                <a:tc>
                  <a:txBody>
                    <a:bodyPr/>
                    <a:lstStyle/>
                    <a:p>
                      <a:pPr algn="ctr"/>
                      <a:r>
                        <a:rPr lang="fr-FR" sz="1100" b="1">
                          <a:solidFill>
                            <a:srgbClr val="000000"/>
                          </a:solidFill>
                          <a:effectLst/>
                          <a:latin typeface="Arial" panose="020B0604020202020204" pitchFamily="34" charset="0"/>
                          <a:ea typeface="Calibri" panose="020F0502020204030204" pitchFamily="34" charset="0"/>
                        </a:rPr>
                        <a:t>A</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12 100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1 200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- 10 900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- 90%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610176"/>
                  </a:ext>
                </a:extLst>
              </a:tr>
              <a:tr h="251217">
                <a:tc>
                  <a:txBody>
                    <a:bodyPr/>
                    <a:lstStyle/>
                    <a:p>
                      <a:pPr algn="ctr"/>
                      <a:r>
                        <a:rPr lang="fr-FR" sz="1100" b="1">
                          <a:solidFill>
                            <a:srgbClr val="000000"/>
                          </a:solidFill>
                          <a:effectLst/>
                          <a:latin typeface="Arial" panose="020B0604020202020204" pitchFamily="34" charset="0"/>
                          <a:ea typeface="Calibri" panose="020F0502020204030204" pitchFamily="34" charset="0"/>
                        </a:rPr>
                        <a:t>B</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61 600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14 400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- 47 200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- 77%</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4205125"/>
                  </a:ext>
                </a:extLst>
              </a:tr>
              <a:tr h="251217">
                <a:tc>
                  <a:txBody>
                    <a:bodyPr/>
                    <a:lstStyle/>
                    <a:p>
                      <a:pPr algn="ctr"/>
                      <a:r>
                        <a:rPr lang="fr-FR" sz="1100" b="1">
                          <a:solidFill>
                            <a:srgbClr val="000000"/>
                          </a:solidFill>
                          <a:effectLst/>
                          <a:latin typeface="Arial" panose="020B0604020202020204" pitchFamily="34" charset="0"/>
                          <a:ea typeface="Calibri" panose="020F0502020204030204" pitchFamily="34" charset="0"/>
                        </a:rPr>
                        <a:t>C</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157 100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176 900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+ 19 800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dirty="0">
                          <a:solidFill>
                            <a:srgbClr val="000000"/>
                          </a:solidFill>
                          <a:effectLst/>
                          <a:latin typeface="Arial" panose="020B0604020202020204" pitchFamily="34" charset="0"/>
                          <a:ea typeface="Calibri" panose="020F0502020204030204" pitchFamily="34" charset="0"/>
                        </a:rPr>
                        <a:t>+ 13%</a:t>
                      </a:r>
                      <a:endParaRPr lang="fr-FR" sz="1200" dirty="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7270537"/>
                  </a:ext>
                </a:extLst>
              </a:tr>
              <a:tr h="251217">
                <a:tc>
                  <a:txBody>
                    <a:bodyPr/>
                    <a:lstStyle/>
                    <a:p>
                      <a:pPr algn="ctr"/>
                      <a:r>
                        <a:rPr lang="fr-FR" sz="1100" b="1">
                          <a:solidFill>
                            <a:srgbClr val="000000"/>
                          </a:solidFill>
                          <a:effectLst/>
                          <a:latin typeface="Arial" panose="020B0604020202020204" pitchFamily="34" charset="0"/>
                          <a:ea typeface="Calibri" panose="020F0502020204030204" pitchFamily="34" charset="0"/>
                        </a:rPr>
                        <a:t>D</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r>
                        <a:rPr lang="fr-FR" sz="1100" dirty="0">
                          <a:solidFill>
                            <a:srgbClr val="000000"/>
                          </a:solidFill>
                          <a:effectLst/>
                          <a:latin typeface="Arial" panose="020B0604020202020204" pitchFamily="34" charset="0"/>
                          <a:ea typeface="Calibri" panose="020F0502020204030204" pitchFamily="34" charset="0"/>
                        </a:rPr>
                        <a:t>199 800</a:t>
                      </a:r>
                      <a:endParaRPr lang="fr-FR" sz="1200" dirty="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229 400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+ 29 600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+ 15%</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125206"/>
                  </a:ext>
                </a:extLst>
              </a:tr>
              <a:tr h="251217">
                <a:tc>
                  <a:txBody>
                    <a:bodyPr/>
                    <a:lstStyle/>
                    <a:p>
                      <a:pPr algn="ctr"/>
                      <a:r>
                        <a:rPr lang="fr-FR" sz="1100" b="1">
                          <a:solidFill>
                            <a:srgbClr val="000000"/>
                          </a:solidFill>
                          <a:effectLst/>
                          <a:latin typeface="Arial" panose="020B0604020202020204" pitchFamily="34" charset="0"/>
                          <a:ea typeface="Calibri" panose="020F0502020204030204" pitchFamily="34" charset="0"/>
                        </a:rPr>
                        <a:t>E</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101 100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102 500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+ 1 400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+ 1%</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3222702"/>
                  </a:ext>
                </a:extLst>
              </a:tr>
              <a:tr h="251217">
                <a:tc>
                  <a:txBody>
                    <a:bodyPr/>
                    <a:lstStyle/>
                    <a:p>
                      <a:pPr algn="ctr"/>
                      <a:r>
                        <a:rPr lang="fr-FR" sz="1100" b="1">
                          <a:solidFill>
                            <a:srgbClr val="000000"/>
                          </a:solidFill>
                          <a:effectLst/>
                          <a:latin typeface="Arial" panose="020B0604020202020204" pitchFamily="34" charset="0"/>
                          <a:ea typeface="Calibri" panose="020F0502020204030204" pitchFamily="34" charset="0"/>
                        </a:rPr>
                        <a:t>F</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32 000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34 900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+ 2 900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+ 9%</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1775704"/>
                  </a:ext>
                </a:extLst>
              </a:tr>
              <a:tr h="251217">
                <a:tc>
                  <a:txBody>
                    <a:bodyPr/>
                    <a:lstStyle/>
                    <a:p>
                      <a:pPr algn="ctr"/>
                      <a:r>
                        <a:rPr lang="fr-FR" sz="1100" b="1">
                          <a:solidFill>
                            <a:srgbClr val="000000"/>
                          </a:solidFill>
                          <a:effectLst/>
                          <a:latin typeface="Arial" panose="020B0604020202020204" pitchFamily="34" charset="0"/>
                          <a:ea typeface="Calibri" panose="020F0502020204030204" pitchFamily="34" charset="0"/>
                        </a:rPr>
                        <a:t>G</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8 300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12 700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a:solidFill>
                            <a:srgbClr val="000000"/>
                          </a:solidFill>
                          <a:effectLst/>
                          <a:latin typeface="Arial" panose="020B0604020202020204" pitchFamily="34" charset="0"/>
                          <a:ea typeface="Calibri" panose="020F0502020204030204" pitchFamily="34" charset="0"/>
                        </a:rPr>
                        <a:t>+ 4 400</a:t>
                      </a:r>
                      <a:endParaRPr lang="fr-FR" sz="120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100" dirty="0">
                          <a:solidFill>
                            <a:srgbClr val="000000"/>
                          </a:solidFill>
                          <a:effectLst/>
                          <a:latin typeface="Arial" panose="020B0604020202020204" pitchFamily="34" charset="0"/>
                          <a:ea typeface="Calibri" panose="020F0502020204030204" pitchFamily="34" charset="0"/>
                        </a:rPr>
                        <a:t>+ 54%</a:t>
                      </a:r>
                      <a:endParaRPr lang="fr-FR" sz="1200" dirty="0">
                        <a:effectLst/>
                        <a:latin typeface="Calibri" panose="020F0502020204030204" pitchFamily="34" charset="0"/>
                        <a:ea typeface="Calibri" panose="020F0502020204030204" pitchFamily="34" charset="0"/>
                      </a:endParaRPr>
                    </a:p>
                  </a:txBody>
                  <a:tcPr marL="46939" marR="46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6808455"/>
                  </a:ext>
                </a:extLst>
              </a:tr>
            </a:tbl>
          </a:graphicData>
        </a:graphic>
      </p:graphicFrame>
      <p:pic>
        <p:nvPicPr>
          <p:cNvPr id="9" name="Graphique 8" descr="Présentation avec graphique à barres avec un remplissage uni">
            <a:extLst>
              <a:ext uri="{FF2B5EF4-FFF2-40B4-BE49-F238E27FC236}">
                <a16:creationId xmlns:a16="http://schemas.microsoft.com/office/drawing/2014/main" id="{4C63AD70-CDC8-CEF6-6A92-0A54F96A02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649" y="1550785"/>
            <a:ext cx="1219200" cy="1219200"/>
          </a:xfrm>
          <a:prstGeom prst="rect">
            <a:avLst/>
          </a:prstGeom>
        </p:spPr>
      </p:pic>
      <p:sp>
        <p:nvSpPr>
          <p:cNvPr id="10" name="Flèche : courbe vers la droite 9">
            <a:extLst>
              <a:ext uri="{FF2B5EF4-FFF2-40B4-BE49-F238E27FC236}">
                <a16:creationId xmlns:a16="http://schemas.microsoft.com/office/drawing/2014/main" id="{97876663-8E34-7927-BCF5-533D6951A7BB}"/>
              </a:ext>
            </a:extLst>
          </p:cNvPr>
          <p:cNvSpPr/>
          <p:nvPr/>
        </p:nvSpPr>
        <p:spPr>
          <a:xfrm>
            <a:off x="1159858" y="3607018"/>
            <a:ext cx="830783" cy="1462845"/>
          </a:xfrm>
          <a:prstGeom prst="curv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solidFill>
            </a:endParaRPr>
          </a:p>
        </p:txBody>
      </p:sp>
    </p:spTree>
    <p:extLst>
      <p:ext uri="{BB962C8B-B14F-4D97-AF65-F5344CB8AC3E}">
        <p14:creationId xmlns:p14="http://schemas.microsoft.com/office/powerpoint/2010/main" val="567843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473231" y="416205"/>
            <a:ext cx="11485532" cy="469800"/>
          </a:xfrm>
        </p:spPr>
        <p:txBody>
          <a:bodyPr>
            <a:normAutofit fontScale="90000"/>
          </a:bodyPr>
          <a:lstStyle/>
          <a:p>
            <a:r>
              <a:rPr lang="fr-FR" dirty="0"/>
              <a:t>Scénarisation des trajectoires bas carbone</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21</a:t>
            </a:fld>
            <a:endParaRPr lang="en-US" dirty="0">
              <a:solidFill>
                <a:srgbClr val="323A74"/>
              </a:solidFill>
              <a:latin typeface="Calibri" panose="020F0502020204030204"/>
            </a:endParaRPr>
          </a:p>
        </p:txBody>
      </p:sp>
      <p:sp>
        <p:nvSpPr>
          <p:cNvPr id="2" name="Espace réservé du texte 8">
            <a:extLst>
              <a:ext uri="{FF2B5EF4-FFF2-40B4-BE49-F238E27FC236}">
                <a16:creationId xmlns:a16="http://schemas.microsoft.com/office/drawing/2014/main" id="{E33EFAD4-3DB1-C445-3443-6A6ABFB36E64}"/>
              </a:ext>
            </a:extLst>
          </p:cNvPr>
          <p:cNvSpPr txBox="1">
            <a:spLocks/>
          </p:cNvSpPr>
          <p:nvPr/>
        </p:nvSpPr>
        <p:spPr>
          <a:xfrm>
            <a:off x="458647" y="995455"/>
            <a:ext cx="9273573" cy="745341"/>
          </a:xfrm>
          <a:prstGeom prst="rect">
            <a:avLst/>
          </a:prstGeom>
        </p:spPr>
        <p:txBody>
          <a:bodyPr/>
          <a:lstStyle>
            <a:lvl1pPr marL="0" indent="0" algn="l" defTabSz="685578" rtl="0" eaLnBrk="1" latinLnBrk="0" hangingPunct="1">
              <a:lnSpc>
                <a:spcPts val="1350"/>
              </a:lnSpc>
              <a:spcBef>
                <a:spcPts val="0"/>
              </a:spcBef>
              <a:spcAft>
                <a:spcPts val="1350"/>
              </a:spcAft>
              <a:buFontTx/>
              <a:buNone/>
              <a:defRPr sz="1200" b="1" kern="1200">
                <a:solidFill>
                  <a:schemeClr val="tx1"/>
                </a:solidFill>
                <a:latin typeface="+mn-lt"/>
                <a:ea typeface="+mn-ea"/>
                <a:cs typeface="+mn-cs"/>
              </a:defRPr>
            </a:lvl1pPr>
            <a:lvl2pPr marL="434568" indent="-91677" algn="l" defTabSz="685578" rtl="0" eaLnBrk="1" latinLnBrk="0" hangingPunct="1">
              <a:lnSpc>
                <a:spcPts val="1350"/>
              </a:lnSpc>
              <a:spcBef>
                <a:spcPts val="1125"/>
              </a:spcBef>
              <a:spcAft>
                <a:spcPts val="1350"/>
              </a:spcAft>
              <a:buClr>
                <a:schemeClr val="accent4"/>
              </a:buClr>
              <a:buFont typeface="Arial" panose="020B0604020202020204" pitchFamily="34" charset="0"/>
              <a:buChar char="•"/>
              <a:tabLst/>
              <a:defRPr sz="1200" kern="1200">
                <a:solidFill>
                  <a:schemeClr val="tx1"/>
                </a:solidFill>
                <a:latin typeface="+mn-lt"/>
                <a:ea typeface="+mn-ea"/>
                <a:cs typeface="+mn-cs"/>
              </a:defRPr>
            </a:lvl2pPr>
            <a:lvl3pPr marL="439330" indent="-102392" algn="l" defTabSz="685578" rtl="0" eaLnBrk="1" latinLnBrk="0" hangingPunct="1">
              <a:lnSpc>
                <a:spcPts val="1350"/>
              </a:lnSpc>
              <a:spcBef>
                <a:spcPts val="375"/>
              </a:spcBef>
              <a:buFont typeface="Arial" panose="020B0604020202020204" pitchFamily="34" charset="0"/>
              <a:buChar char="•"/>
              <a:tabLst/>
              <a:defRPr sz="900" kern="1200">
                <a:solidFill>
                  <a:schemeClr val="tx1">
                    <a:lumMod val="65000"/>
                    <a:lumOff val="35000"/>
                  </a:schemeClr>
                </a:solidFill>
                <a:latin typeface="+mn-lt"/>
                <a:ea typeface="+mn-ea"/>
                <a:cs typeface="+mn-cs"/>
              </a:defRPr>
            </a:lvl3pPr>
            <a:lvl4pPr marL="439330" indent="-102392" algn="l" defTabSz="685578" rtl="0" eaLnBrk="1" latinLnBrk="0" hangingPunct="1">
              <a:lnSpc>
                <a:spcPts val="1350"/>
              </a:lnSpc>
              <a:spcBef>
                <a:spcPts val="375"/>
              </a:spcBef>
              <a:buFont typeface="Arial" panose="020B0604020202020204" pitchFamily="34" charset="0"/>
              <a:buChar char="•"/>
              <a:tabLst/>
              <a:defRPr sz="900" kern="1200">
                <a:solidFill>
                  <a:schemeClr val="tx2"/>
                </a:solidFill>
                <a:latin typeface="+mn-lt"/>
                <a:ea typeface="+mn-ea"/>
                <a:cs typeface="+mn-cs"/>
              </a:defRPr>
            </a:lvl4pPr>
            <a:lvl5pPr marL="667925" indent="-100010" algn="l" defTabSz="685578" rtl="0" eaLnBrk="1" latinLnBrk="0" hangingPunct="1">
              <a:lnSpc>
                <a:spcPts val="1350"/>
              </a:lnSpc>
              <a:spcBef>
                <a:spcPts val="375"/>
              </a:spcBef>
              <a:buFont typeface="Arial" panose="020B0604020202020204" pitchFamily="34" charset="0"/>
              <a:buChar char="•"/>
              <a:tabLst/>
              <a:defRPr sz="788" kern="1200">
                <a:solidFill>
                  <a:schemeClr val="tx1">
                    <a:lumMod val="65000"/>
                    <a:lumOff val="35000"/>
                  </a:schemeClr>
                </a:solidFill>
                <a:latin typeface="+mn-lt"/>
                <a:ea typeface="+mn-ea"/>
                <a:cs typeface="+mn-cs"/>
              </a:defRPr>
            </a:lvl5pPr>
            <a:lvl6pPr marL="1885338"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26"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1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0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r>
              <a:rPr lang="fr-FR" sz="1867" dirty="0">
                <a:solidFill>
                  <a:srgbClr val="000000"/>
                </a:solidFill>
                <a:cs typeface="Arial"/>
              </a:rPr>
              <a:t>La construction des scénarios s’appuie sur plusieurs objectifs principaux définissant la cible à atteindre à horizon 2050 :</a:t>
            </a:r>
          </a:p>
          <a:p>
            <a:endParaRPr lang="fr-FR" sz="1400" dirty="0"/>
          </a:p>
        </p:txBody>
      </p:sp>
      <p:sp>
        <p:nvSpPr>
          <p:cNvPr id="5" name="ZoneTexte 4">
            <a:extLst>
              <a:ext uri="{FF2B5EF4-FFF2-40B4-BE49-F238E27FC236}">
                <a16:creationId xmlns:a16="http://schemas.microsoft.com/office/drawing/2014/main" id="{E604834A-5471-2BF0-63D3-E49333C46170}"/>
              </a:ext>
            </a:extLst>
          </p:cNvPr>
          <p:cNvSpPr txBox="1"/>
          <p:nvPr/>
        </p:nvSpPr>
        <p:spPr>
          <a:xfrm>
            <a:off x="340557" y="1810226"/>
            <a:ext cx="7475084" cy="4412683"/>
          </a:xfrm>
          <a:prstGeom prst="rect">
            <a:avLst/>
          </a:prstGeom>
          <a:noFill/>
        </p:spPr>
        <p:txBody>
          <a:bodyPr wrap="square" lIns="121920" tIns="60960" rIns="121920" bIns="60960" rtlCol="0" anchor="t">
            <a:spAutoFit/>
          </a:bodyPr>
          <a:lstStyle/>
          <a:p>
            <a:pPr marL="1191654" indent="-1191654" algn="just"/>
            <a:r>
              <a:rPr lang="fr-FR" sz="1467" b="1" dirty="0">
                <a:solidFill>
                  <a:schemeClr val="accent3"/>
                </a:solidFill>
                <a:cs typeface="Arial"/>
              </a:rPr>
              <a:t>Cible 1 </a:t>
            </a:r>
            <a:r>
              <a:rPr lang="fr-FR" sz="1467" dirty="0">
                <a:solidFill>
                  <a:schemeClr val="accent3"/>
                </a:solidFill>
                <a:cs typeface="Arial"/>
                <a:sym typeface="Wingdings" panose="05000000000000000000" pitchFamily="2" charset="2"/>
              </a:rPr>
              <a:t></a:t>
            </a:r>
            <a:r>
              <a:rPr lang="fr-FR" sz="1467" dirty="0">
                <a:solidFill>
                  <a:schemeClr val="accent3"/>
                </a:solidFill>
                <a:cs typeface="Arial"/>
              </a:rPr>
              <a:t> </a:t>
            </a:r>
            <a:r>
              <a:rPr lang="fr-FR" sz="1467" dirty="0">
                <a:solidFill>
                  <a:schemeClr val="accent1"/>
                </a:solidFill>
                <a:cs typeface="Arial"/>
              </a:rPr>
              <a:t>		</a:t>
            </a:r>
            <a:r>
              <a:rPr lang="fr-FR" sz="1467" dirty="0">
                <a:solidFill>
                  <a:srgbClr val="000000"/>
                </a:solidFill>
                <a:cs typeface="Arial"/>
              </a:rPr>
              <a:t>Les jalons de la loi Climat &amp; Résilience vis-à-vis du </a:t>
            </a:r>
            <a:r>
              <a:rPr lang="fr-FR" sz="1467" b="1" dirty="0">
                <a:solidFill>
                  <a:srgbClr val="000000"/>
                </a:solidFill>
                <a:cs typeface="Arial"/>
              </a:rPr>
              <a:t>traitement des passoires énergétiques</a:t>
            </a:r>
            <a:r>
              <a:rPr lang="fr-FR" sz="1467" dirty="0">
                <a:solidFill>
                  <a:srgbClr val="000000"/>
                </a:solidFill>
                <a:cs typeface="Arial"/>
              </a:rPr>
              <a:t> sont respectés (2025 / 2028 / 2034).</a:t>
            </a:r>
          </a:p>
          <a:p>
            <a:pPr marL="1191654" indent="-1191654" algn="just"/>
            <a:endParaRPr lang="fr-FR" sz="1467" b="1" dirty="0">
              <a:solidFill>
                <a:schemeClr val="accent1"/>
              </a:solidFill>
              <a:cs typeface="Arial"/>
            </a:endParaRPr>
          </a:p>
          <a:p>
            <a:pPr marL="1191654" indent="-1191654" algn="just"/>
            <a:endParaRPr lang="fr-FR" sz="1467" b="1" dirty="0">
              <a:solidFill>
                <a:schemeClr val="accent1"/>
              </a:solidFill>
              <a:cs typeface="Arial"/>
            </a:endParaRPr>
          </a:p>
          <a:p>
            <a:pPr marL="1191654" indent="-1191654" algn="just"/>
            <a:r>
              <a:rPr lang="fr-FR" sz="1467" b="1" dirty="0">
                <a:solidFill>
                  <a:schemeClr val="accent3"/>
                </a:solidFill>
                <a:cs typeface="Arial"/>
              </a:rPr>
              <a:t>Cible 2 </a:t>
            </a:r>
            <a:r>
              <a:rPr lang="fr-FR" sz="1467" b="1" dirty="0">
                <a:solidFill>
                  <a:schemeClr val="accent3"/>
                </a:solidFill>
                <a:cs typeface="Arial"/>
                <a:sym typeface="Wingdings" panose="05000000000000000000" pitchFamily="2" charset="2"/>
              </a:rPr>
              <a:t></a:t>
            </a:r>
            <a:r>
              <a:rPr lang="fr-FR" sz="1467" b="1" dirty="0">
                <a:solidFill>
                  <a:schemeClr val="accent3"/>
                </a:solidFill>
                <a:cs typeface="Arial"/>
              </a:rPr>
              <a:t> </a:t>
            </a:r>
            <a:r>
              <a:rPr lang="fr-FR" sz="1467" b="1" dirty="0">
                <a:solidFill>
                  <a:srgbClr val="000000"/>
                </a:solidFill>
                <a:cs typeface="Arial"/>
              </a:rPr>
              <a:t>		</a:t>
            </a:r>
            <a:r>
              <a:rPr lang="fr-FR" sz="1467" dirty="0">
                <a:solidFill>
                  <a:srgbClr val="000000"/>
                </a:solidFill>
                <a:cs typeface="Arial"/>
              </a:rPr>
              <a:t>Le parc de logements en 2050 est exclusivement constitué de logements en</a:t>
            </a:r>
            <a:r>
              <a:rPr lang="fr-FR" sz="1467" b="1" dirty="0">
                <a:solidFill>
                  <a:srgbClr val="000000"/>
                </a:solidFill>
                <a:cs typeface="Arial"/>
              </a:rPr>
              <a:t> étiquettes performantes </a:t>
            </a:r>
            <a:r>
              <a:rPr lang="fr-FR" sz="1467" dirty="0">
                <a:solidFill>
                  <a:srgbClr val="000000"/>
                </a:solidFill>
                <a:cs typeface="Arial"/>
              </a:rPr>
              <a:t>(A, B ou C).</a:t>
            </a:r>
          </a:p>
          <a:p>
            <a:pPr marL="1191654" indent="-1191654" algn="just"/>
            <a:endParaRPr lang="fr-FR" sz="1467" dirty="0">
              <a:solidFill>
                <a:srgbClr val="000000"/>
              </a:solidFill>
              <a:cs typeface="Arial"/>
            </a:endParaRPr>
          </a:p>
          <a:p>
            <a:pPr algn="just"/>
            <a:endParaRPr lang="fr-FR" sz="1467" dirty="0">
              <a:solidFill>
                <a:srgbClr val="000000"/>
              </a:solidFill>
              <a:cs typeface="Arial"/>
            </a:endParaRPr>
          </a:p>
          <a:p>
            <a:pPr marL="1191654" indent="-1191654" algn="just"/>
            <a:r>
              <a:rPr lang="fr-FR" sz="1467" b="1" dirty="0">
                <a:solidFill>
                  <a:schemeClr val="accent3"/>
                </a:solidFill>
                <a:cs typeface="Arial"/>
              </a:rPr>
              <a:t>Cible 3</a:t>
            </a:r>
            <a:r>
              <a:rPr lang="fr-FR" sz="1467" b="1" dirty="0">
                <a:solidFill>
                  <a:schemeClr val="accent3"/>
                </a:solidFill>
                <a:cs typeface="Arial"/>
                <a:sym typeface="Wingdings" panose="05000000000000000000" pitchFamily="2" charset="2"/>
              </a:rPr>
              <a:t> </a:t>
            </a:r>
            <a:r>
              <a:rPr lang="fr-FR" sz="1467" b="1" dirty="0">
                <a:solidFill>
                  <a:schemeClr val="accent3"/>
                </a:solidFill>
                <a:cs typeface="Arial"/>
              </a:rPr>
              <a:t> </a:t>
            </a:r>
            <a:r>
              <a:rPr lang="fr-FR" sz="1467" b="1" dirty="0">
                <a:solidFill>
                  <a:srgbClr val="000000"/>
                </a:solidFill>
                <a:cs typeface="Arial"/>
              </a:rPr>
              <a:t>		</a:t>
            </a:r>
            <a:r>
              <a:rPr lang="fr-FR" sz="1467" dirty="0">
                <a:solidFill>
                  <a:srgbClr val="000000"/>
                </a:solidFill>
                <a:cs typeface="Arial"/>
              </a:rPr>
              <a:t>Le </a:t>
            </a:r>
            <a:r>
              <a:rPr lang="fr-FR" sz="1467" b="1" dirty="0">
                <a:solidFill>
                  <a:srgbClr val="000000"/>
                </a:solidFill>
                <a:cs typeface="Arial"/>
              </a:rPr>
              <a:t>mix énergétique </a:t>
            </a:r>
            <a:r>
              <a:rPr lang="fr-FR" sz="1467" dirty="0">
                <a:solidFill>
                  <a:srgbClr val="000000"/>
                </a:solidFill>
                <a:cs typeface="Arial"/>
              </a:rPr>
              <a:t>en 2050 est conforme à celui visé par la SNBC pour le secteur résidentiel en intégrant les capacités propres au parc social des Hauts-de-France.</a:t>
            </a:r>
          </a:p>
          <a:p>
            <a:pPr marL="1191654" indent="-1191654" algn="just"/>
            <a:endParaRPr lang="fr-FR" sz="1467" dirty="0">
              <a:solidFill>
                <a:srgbClr val="000000"/>
              </a:solidFill>
              <a:cs typeface="Arial"/>
            </a:endParaRPr>
          </a:p>
          <a:p>
            <a:pPr marL="457189" indent="-457189" algn="just">
              <a:buFont typeface="+mj-lt"/>
              <a:buAutoNum type="arabicPeriod"/>
            </a:pPr>
            <a:endParaRPr lang="fr-FR" sz="1467" dirty="0">
              <a:solidFill>
                <a:srgbClr val="000000"/>
              </a:solidFill>
              <a:cs typeface="Arial"/>
            </a:endParaRPr>
          </a:p>
          <a:p>
            <a:pPr marL="1191654" indent="-1191654" algn="just"/>
            <a:r>
              <a:rPr lang="fr-FR" sz="1467" b="1" dirty="0">
                <a:solidFill>
                  <a:schemeClr val="accent3"/>
                </a:solidFill>
                <a:cs typeface="Arial"/>
              </a:rPr>
              <a:t>Cible 4</a:t>
            </a:r>
            <a:r>
              <a:rPr lang="fr-FR" sz="1467" b="1" dirty="0">
                <a:solidFill>
                  <a:schemeClr val="accent3"/>
                </a:solidFill>
                <a:cs typeface="Arial"/>
                <a:sym typeface="Wingdings" panose="05000000000000000000" pitchFamily="2" charset="2"/>
              </a:rPr>
              <a:t> </a:t>
            </a:r>
            <a:r>
              <a:rPr lang="fr-FR" sz="1467" b="1" dirty="0">
                <a:solidFill>
                  <a:schemeClr val="accent3"/>
                </a:solidFill>
                <a:cs typeface="Arial"/>
              </a:rPr>
              <a:t> </a:t>
            </a:r>
            <a:r>
              <a:rPr lang="fr-FR" sz="1467" b="1" dirty="0">
                <a:solidFill>
                  <a:schemeClr val="accent1"/>
                </a:solidFill>
                <a:cs typeface="Arial"/>
              </a:rPr>
              <a:t>		</a:t>
            </a:r>
            <a:r>
              <a:rPr lang="fr-FR" sz="1467" dirty="0">
                <a:solidFill>
                  <a:srgbClr val="000000"/>
                </a:solidFill>
                <a:cs typeface="Arial"/>
              </a:rPr>
              <a:t>Les </a:t>
            </a:r>
            <a:r>
              <a:rPr lang="fr-FR" sz="1467" b="1" dirty="0">
                <a:solidFill>
                  <a:srgbClr val="000000"/>
                </a:solidFill>
                <a:cs typeface="Arial"/>
              </a:rPr>
              <a:t>consommations énergétiques </a:t>
            </a:r>
            <a:r>
              <a:rPr lang="fr-FR" sz="1467" dirty="0">
                <a:solidFill>
                  <a:srgbClr val="000000"/>
                </a:solidFill>
                <a:cs typeface="Arial"/>
              </a:rPr>
              <a:t>diminuent de 40 % en 2050 par rapport à 2015, en intégrant la production de logements.</a:t>
            </a:r>
          </a:p>
          <a:p>
            <a:pPr marL="1191654" indent="-1191654" algn="just"/>
            <a:endParaRPr lang="fr-FR" sz="1467" dirty="0">
              <a:solidFill>
                <a:srgbClr val="000000"/>
              </a:solidFill>
              <a:cs typeface="Arial"/>
            </a:endParaRPr>
          </a:p>
          <a:p>
            <a:pPr marL="1191654" indent="-1191654" algn="just"/>
            <a:endParaRPr lang="fr-FR" sz="1467" dirty="0">
              <a:solidFill>
                <a:srgbClr val="000000"/>
              </a:solidFill>
              <a:cs typeface="Arial"/>
            </a:endParaRPr>
          </a:p>
          <a:p>
            <a:pPr marL="1191654" indent="-1191654" algn="just"/>
            <a:r>
              <a:rPr lang="fr-FR" sz="1467" b="1" dirty="0">
                <a:solidFill>
                  <a:schemeClr val="accent3"/>
                </a:solidFill>
                <a:cs typeface="Arial"/>
              </a:rPr>
              <a:t>Cible 5 </a:t>
            </a:r>
            <a:r>
              <a:rPr lang="fr-FR" sz="1467" b="1" dirty="0">
                <a:solidFill>
                  <a:schemeClr val="accent3"/>
                </a:solidFill>
                <a:cs typeface="Arial"/>
                <a:sym typeface="Wingdings" panose="05000000000000000000" pitchFamily="2" charset="2"/>
              </a:rPr>
              <a:t> </a:t>
            </a:r>
            <a:r>
              <a:rPr lang="fr-FR" sz="1467" b="1" dirty="0">
                <a:solidFill>
                  <a:schemeClr val="accent1"/>
                </a:solidFill>
                <a:cs typeface="Arial"/>
                <a:sym typeface="Wingdings" panose="05000000000000000000" pitchFamily="2" charset="2"/>
              </a:rPr>
              <a:t>		</a:t>
            </a:r>
            <a:r>
              <a:rPr lang="fr-FR" sz="1467" dirty="0">
                <a:solidFill>
                  <a:srgbClr val="000000"/>
                </a:solidFill>
                <a:cs typeface="Arial"/>
                <a:sym typeface="Wingdings" panose="05000000000000000000" pitchFamily="2" charset="2"/>
              </a:rPr>
              <a:t>Les </a:t>
            </a:r>
            <a:r>
              <a:rPr lang="fr-FR" sz="1467" b="1" dirty="0">
                <a:solidFill>
                  <a:srgbClr val="000000"/>
                </a:solidFill>
                <a:cs typeface="Arial"/>
                <a:sym typeface="Wingdings" panose="05000000000000000000" pitchFamily="2" charset="2"/>
              </a:rPr>
              <a:t>émissions de GES </a:t>
            </a:r>
            <a:r>
              <a:rPr lang="fr-FR" sz="1467" dirty="0">
                <a:solidFill>
                  <a:srgbClr val="000000"/>
                </a:solidFill>
                <a:cs typeface="Arial"/>
                <a:sym typeface="Wingdings" panose="05000000000000000000" pitchFamily="2" charset="2"/>
              </a:rPr>
              <a:t>du scope 1 baissent de </a:t>
            </a:r>
            <a:r>
              <a:rPr lang="fr-FR" sz="1467" b="1" dirty="0">
                <a:solidFill>
                  <a:srgbClr val="000000"/>
                </a:solidFill>
                <a:cs typeface="Arial"/>
                <a:sym typeface="Wingdings" panose="05000000000000000000" pitchFamily="2" charset="2"/>
              </a:rPr>
              <a:t>61</a:t>
            </a:r>
            <a:r>
              <a:rPr lang="fr-FR" sz="1467" dirty="0">
                <a:solidFill>
                  <a:srgbClr val="000000"/>
                </a:solidFill>
                <a:cs typeface="Arial"/>
                <a:sym typeface="Wingdings" panose="05000000000000000000" pitchFamily="2" charset="2"/>
              </a:rPr>
              <a:t> </a:t>
            </a:r>
            <a:r>
              <a:rPr lang="fr-FR" sz="1467" b="1" dirty="0">
                <a:solidFill>
                  <a:srgbClr val="000000"/>
                </a:solidFill>
                <a:cs typeface="Arial"/>
                <a:sym typeface="Wingdings" panose="05000000000000000000" pitchFamily="2" charset="2"/>
              </a:rPr>
              <a:t>% </a:t>
            </a:r>
            <a:r>
              <a:rPr lang="fr-FR" sz="1467" dirty="0">
                <a:solidFill>
                  <a:srgbClr val="000000"/>
                </a:solidFill>
                <a:cs typeface="Arial"/>
                <a:sym typeface="Wingdings" panose="05000000000000000000" pitchFamily="2" charset="2"/>
              </a:rPr>
              <a:t>entre 2019 et </a:t>
            </a:r>
            <a:r>
              <a:rPr lang="fr-FR" sz="1467" b="1" dirty="0">
                <a:solidFill>
                  <a:srgbClr val="000000"/>
                </a:solidFill>
                <a:cs typeface="Arial"/>
                <a:sym typeface="Wingdings" panose="05000000000000000000" pitchFamily="2" charset="2"/>
              </a:rPr>
              <a:t>2030</a:t>
            </a:r>
            <a:r>
              <a:rPr lang="fr-FR" sz="1467" dirty="0">
                <a:solidFill>
                  <a:srgbClr val="000000"/>
                </a:solidFill>
                <a:cs typeface="Arial"/>
                <a:sym typeface="Wingdings" panose="05000000000000000000" pitchFamily="2" charset="2"/>
              </a:rPr>
              <a:t> (Fit for 55)</a:t>
            </a:r>
            <a:endParaRPr lang="fr-FR" sz="1467" dirty="0">
              <a:solidFill>
                <a:srgbClr val="000000"/>
              </a:solidFill>
              <a:cs typeface="Arial"/>
            </a:endParaRPr>
          </a:p>
        </p:txBody>
      </p:sp>
      <p:pic>
        <p:nvPicPr>
          <p:cNvPr id="6" name="Image 5">
            <a:extLst>
              <a:ext uri="{FF2B5EF4-FFF2-40B4-BE49-F238E27FC236}">
                <a16:creationId xmlns:a16="http://schemas.microsoft.com/office/drawing/2014/main" id="{F1865150-D1D8-1740-EE54-D3AE3722E542}"/>
              </a:ext>
            </a:extLst>
          </p:cNvPr>
          <p:cNvPicPr>
            <a:picLocks noChangeAspect="1"/>
          </p:cNvPicPr>
          <p:nvPr/>
        </p:nvPicPr>
        <p:blipFill rotWithShape="1">
          <a:blip r:embed="rId3"/>
          <a:srcRect b="6589"/>
          <a:stretch/>
        </p:blipFill>
        <p:spPr>
          <a:xfrm>
            <a:off x="8519471" y="1678243"/>
            <a:ext cx="3013444" cy="4194100"/>
          </a:xfrm>
          <a:prstGeom prst="rect">
            <a:avLst/>
          </a:prstGeom>
        </p:spPr>
      </p:pic>
    </p:spTree>
    <p:extLst>
      <p:ext uri="{BB962C8B-B14F-4D97-AF65-F5344CB8AC3E}">
        <p14:creationId xmlns:p14="http://schemas.microsoft.com/office/powerpoint/2010/main" val="2754837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353234" y="306571"/>
            <a:ext cx="11485532" cy="469800"/>
          </a:xfrm>
        </p:spPr>
        <p:txBody>
          <a:bodyPr>
            <a:normAutofit fontScale="90000"/>
          </a:bodyPr>
          <a:lstStyle/>
          <a:p>
            <a:r>
              <a:rPr lang="fr-FR" dirty="0"/>
              <a:t>Scénarisation des trajectoires bas carbone</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22</a:t>
            </a:fld>
            <a:endParaRPr lang="en-US" dirty="0">
              <a:solidFill>
                <a:srgbClr val="323A74"/>
              </a:solidFill>
              <a:latin typeface="Calibri" panose="020F0502020204030204"/>
            </a:endParaRPr>
          </a:p>
        </p:txBody>
      </p:sp>
      <p:sp>
        <p:nvSpPr>
          <p:cNvPr id="2" name="ZoneTexte 1">
            <a:extLst>
              <a:ext uri="{FF2B5EF4-FFF2-40B4-BE49-F238E27FC236}">
                <a16:creationId xmlns:a16="http://schemas.microsoft.com/office/drawing/2014/main" id="{61AB64DC-A3A6-59DB-6E8D-C92C934B7A27}"/>
              </a:ext>
            </a:extLst>
          </p:cNvPr>
          <p:cNvSpPr txBox="1"/>
          <p:nvPr/>
        </p:nvSpPr>
        <p:spPr>
          <a:xfrm>
            <a:off x="353114" y="932853"/>
            <a:ext cx="11136905" cy="584775"/>
          </a:xfrm>
          <a:prstGeom prst="rect">
            <a:avLst/>
          </a:prstGeom>
          <a:noFill/>
        </p:spPr>
        <p:txBody>
          <a:bodyPr wrap="square">
            <a:spAutoFit/>
          </a:bodyPr>
          <a:lstStyle/>
          <a:p>
            <a:r>
              <a:rPr lang="fr-FR" sz="1600" i="1" dirty="0">
                <a:solidFill>
                  <a:srgbClr val="000000"/>
                </a:solidFill>
              </a:rPr>
              <a:t>La réalisation des entretiens a permis de mettre en avant </a:t>
            </a:r>
            <a:r>
              <a:rPr lang="fr-FR" sz="1600" b="1" i="1" u="sng" dirty="0">
                <a:solidFill>
                  <a:schemeClr val="accent2"/>
                </a:solidFill>
              </a:rPr>
              <a:t>2 visions représentatives des postures des organismes Hlm</a:t>
            </a:r>
            <a:r>
              <a:rPr lang="fr-FR" sz="1600" i="1" u="sng" dirty="0">
                <a:solidFill>
                  <a:schemeClr val="accent2"/>
                </a:solidFill>
              </a:rPr>
              <a:t> </a:t>
            </a:r>
            <a:r>
              <a:rPr lang="fr-FR" sz="1600" i="1" dirty="0">
                <a:solidFill>
                  <a:srgbClr val="000000"/>
                </a:solidFill>
              </a:rPr>
              <a:t>vis-à-vis des objectifs réglementaires à atteindre : </a:t>
            </a:r>
          </a:p>
        </p:txBody>
      </p:sp>
      <p:sp>
        <p:nvSpPr>
          <p:cNvPr id="6" name="Rectangle 5">
            <a:extLst>
              <a:ext uri="{FF2B5EF4-FFF2-40B4-BE49-F238E27FC236}">
                <a16:creationId xmlns:a16="http://schemas.microsoft.com/office/drawing/2014/main" id="{A7660BFC-81AB-66DB-634C-34B2A3100892}"/>
              </a:ext>
            </a:extLst>
          </p:cNvPr>
          <p:cNvSpPr/>
          <p:nvPr/>
        </p:nvSpPr>
        <p:spPr>
          <a:xfrm>
            <a:off x="4761551" y="1861543"/>
            <a:ext cx="2320029" cy="77737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67" dirty="0"/>
              <a:t>Parc existant</a:t>
            </a:r>
          </a:p>
        </p:txBody>
      </p:sp>
      <p:sp>
        <p:nvSpPr>
          <p:cNvPr id="7" name="Rectangle 6">
            <a:extLst>
              <a:ext uri="{FF2B5EF4-FFF2-40B4-BE49-F238E27FC236}">
                <a16:creationId xmlns:a16="http://schemas.microsoft.com/office/drawing/2014/main" id="{656F550B-5114-B663-AA0B-98AB4AA04868}"/>
              </a:ext>
            </a:extLst>
          </p:cNvPr>
          <p:cNvSpPr/>
          <p:nvPr/>
        </p:nvSpPr>
        <p:spPr>
          <a:xfrm>
            <a:off x="8210594" y="1819343"/>
            <a:ext cx="3277777" cy="777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67" b="1">
                <a:solidFill>
                  <a:srgbClr val="FF9933"/>
                </a:solidFill>
              </a:rPr>
              <a:t>Tendanciel - Volume</a:t>
            </a:r>
          </a:p>
        </p:txBody>
      </p:sp>
      <p:sp>
        <p:nvSpPr>
          <p:cNvPr id="8" name="Rectangle 7">
            <a:extLst>
              <a:ext uri="{FF2B5EF4-FFF2-40B4-BE49-F238E27FC236}">
                <a16:creationId xmlns:a16="http://schemas.microsoft.com/office/drawing/2014/main" id="{051B0029-3AB9-8206-6C06-7C39789EA2FF}"/>
              </a:ext>
            </a:extLst>
          </p:cNvPr>
          <p:cNvSpPr/>
          <p:nvPr/>
        </p:nvSpPr>
        <p:spPr>
          <a:xfrm>
            <a:off x="4721532" y="5662491"/>
            <a:ext cx="2400067" cy="77737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67" dirty="0"/>
              <a:t>Respect de la cible 2050 ?</a:t>
            </a:r>
          </a:p>
        </p:txBody>
      </p:sp>
      <p:sp>
        <p:nvSpPr>
          <p:cNvPr id="9" name="Rectangle 8">
            <a:extLst>
              <a:ext uri="{FF2B5EF4-FFF2-40B4-BE49-F238E27FC236}">
                <a16:creationId xmlns:a16="http://schemas.microsoft.com/office/drawing/2014/main" id="{E279E4A8-1D0E-35A9-B707-D479C0BEA4ED}"/>
              </a:ext>
            </a:extLst>
          </p:cNvPr>
          <p:cNvSpPr/>
          <p:nvPr/>
        </p:nvSpPr>
        <p:spPr>
          <a:xfrm>
            <a:off x="353113" y="1861543"/>
            <a:ext cx="3628297" cy="777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67" b="1">
                <a:solidFill>
                  <a:srgbClr val="0070C0"/>
                </a:solidFill>
              </a:rPr>
              <a:t>Tendanciel - Performant</a:t>
            </a:r>
          </a:p>
        </p:txBody>
      </p:sp>
      <p:sp>
        <p:nvSpPr>
          <p:cNvPr id="10" name="Flèche : courbe vers la droite 9">
            <a:extLst>
              <a:ext uri="{FF2B5EF4-FFF2-40B4-BE49-F238E27FC236}">
                <a16:creationId xmlns:a16="http://schemas.microsoft.com/office/drawing/2014/main" id="{77016505-6CE1-F17E-4B06-0306F6098264}"/>
              </a:ext>
            </a:extLst>
          </p:cNvPr>
          <p:cNvSpPr/>
          <p:nvPr/>
        </p:nvSpPr>
        <p:spPr>
          <a:xfrm>
            <a:off x="4634010" y="3002283"/>
            <a:ext cx="859925" cy="2375309"/>
          </a:xfrm>
          <a:prstGeom prst="curved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solidFill>
                <a:schemeClr val="tx1"/>
              </a:solidFill>
            </a:endParaRPr>
          </a:p>
        </p:txBody>
      </p:sp>
      <p:sp>
        <p:nvSpPr>
          <p:cNvPr id="11" name="Flèche : courbe vers la droite 10">
            <a:extLst>
              <a:ext uri="{FF2B5EF4-FFF2-40B4-BE49-F238E27FC236}">
                <a16:creationId xmlns:a16="http://schemas.microsoft.com/office/drawing/2014/main" id="{365397E7-D328-CAB6-B5F6-B9723CB3AC37}"/>
              </a:ext>
            </a:extLst>
          </p:cNvPr>
          <p:cNvSpPr/>
          <p:nvPr/>
        </p:nvSpPr>
        <p:spPr>
          <a:xfrm flipH="1">
            <a:off x="6273378" y="3002283"/>
            <a:ext cx="859925" cy="2375309"/>
          </a:xfrm>
          <a:prstGeom prst="curved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solidFill>
                <a:schemeClr val="tx1"/>
              </a:solidFill>
            </a:endParaRPr>
          </a:p>
        </p:txBody>
      </p:sp>
      <p:sp>
        <p:nvSpPr>
          <p:cNvPr id="12" name="ZoneTexte 11">
            <a:extLst>
              <a:ext uri="{FF2B5EF4-FFF2-40B4-BE49-F238E27FC236}">
                <a16:creationId xmlns:a16="http://schemas.microsoft.com/office/drawing/2014/main" id="{CE39C07B-9F3C-4EDF-4635-DE30E70E6115}"/>
              </a:ext>
            </a:extLst>
          </p:cNvPr>
          <p:cNvSpPr txBox="1"/>
          <p:nvPr/>
        </p:nvSpPr>
        <p:spPr>
          <a:xfrm>
            <a:off x="8210593" y="2954057"/>
            <a:ext cx="3470792" cy="2678234"/>
          </a:xfrm>
          <a:prstGeom prst="rect">
            <a:avLst/>
          </a:prstGeom>
          <a:noFill/>
        </p:spPr>
        <p:txBody>
          <a:bodyPr wrap="square">
            <a:spAutoFit/>
          </a:bodyPr>
          <a:lstStyle/>
          <a:p>
            <a:r>
              <a:rPr lang="fr-FR" sz="1867" b="1" u="sng" dirty="0">
                <a:solidFill>
                  <a:srgbClr val="000000"/>
                </a:solidFill>
                <a:cs typeface="Arial"/>
              </a:rPr>
              <a:t>Rythme :</a:t>
            </a:r>
          </a:p>
          <a:p>
            <a:pPr marL="457189" indent="-457189">
              <a:buFont typeface="Arial" panose="020B0604020202020204" pitchFamily="34" charset="0"/>
              <a:buChar char="•"/>
            </a:pPr>
            <a:r>
              <a:rPr lang="fr-FR" sz="1867" dirty="0">
                <a:solidFill>
                  <a:srgbClr val="000000"/>
                </a:solidFill>
                <a:cs typeface="Arial"/>
              </a:rPr>
              <a:t>415 000 rénovations</a:t>
            </a:r>
          </a:p>
          <a:p>
            <a:pPr marL="457189" indent="-457189">
              <a:buFont typeface="Arial" panose="020B0604020202020204" pitchFamily="34" charset="0"/>
              <a:buChar char="•"/>
            </a:pPr>
            <a:r>
              <a:rPr lang="fr-FR" sz="1867" dirty="0">
                <a:solidFill>
                  <a:srgbClr val="000000"/>
                </a:solidFill>
                <a:cs typeface="Arial"/>
              </a:rPr>
              <a:t>15 500 rénovations par an</a:t>
            </a:r>
          </a:p>
          <a:p>
            <a:endParaRPr lang="fr-FR" sz="1867" dirty="0">
              <a:solidFill>
                <a:srgbClr val="000000"/>
              </a:solidFill>
              <a:cs typeface="Arial"/>
            </a:endParaRPr>
          </a:p>
          <a:p>
            <a:r>
              <a:rPr lang="fr-FR" sz="1867" b="1" u="sng" dirty="0">
                <a:solidFill>
                  <a:srgbClr val="000000"/>
                </a:solidFill>
                <a:cs typeface="Arial"/>
              </a:rPr>
              <a:t>Investissements :</a:t>
            </a:r>
          </a:p>
          <a:p>
            <a:pPr marL="457189" indent="-457189">
              <a:buFont typeface="Arial" panose="020B0604020202020204" pitchFamily="34" charset="0"/>
              <a:buChar char="•"/>
            </a:pPr>
            <a:r>
              <a:rPr lang="fr-FR" sz="1867" dirty="0">
                <a:solidFill>
                  <a:srgbClr val="000000"/>
                </a:solidFill>
                <a:cs typeface="Arial"/>
              </a:rPr>
              <a:t>14,5 Md€ </a:t>
            </a:r>
          </a:p>
          <a:p>
            <a:pPr marL="457189" indent="-457189">
              <a:buFont typeface="Arial" panose="020B0604020202020204" pitchFamily="34" charset="0"/>
              <a:buChar char="•"/>
            </a:pPr>
            <a:r>
              <a:rPr lang="fr-FR" sz="1867" dirty="0">
                <a:solidFill>
                  <a:srgbClr val="000000"/>
                </a:solidFill>
                <a:cs typeface="Arial"/>
              </a:rPr>
              <a:t>530 M€ par an</a:t>
            </a:r>
          </a:p>
          <a:p>
            <a:endParaRPr lang="fr-FR" sz="1867" dirty="0">
              <a:solidFill>
                <a:srgbClr val="000000"/>
              </a:solidFill>
              <a:cs typeface="Arial"/>
            </a:endParaRPr>
          </a:p>
          <a:p>
            <a:pPr marL="457189" indent="-457189">
              <a:buFont typeface="Arial" panose="020B0604020202020204" pitchFamily="34" charset="0"/>
              <a:buChar char="•"/>
            </a:pPr>
            <a:r>
              <a:rPr lang="fr-FR" sz="1867" dirty="0">
                <a:solidFill>
                  <a:srgbClr val="000000"/>
                </a:solidFill>
                <a:cs typeface="Arial"/>
              </a:rPr>
              <a:t>35 000 € par rénovation</a:t>
            </a:r>
          </a:p>
        </p:txBody>
      </p:sp>
      <p:sp>
        <p:nvSpPr>
          <p:cNvPr id="13" name="ZoneTexte 12">
            <a:extLst>
              <a:ext uri="{FF2B5EF4-FFF2-40B4-BE49-F238E27FC236}">
                <a16:creationId xmlns:a16="http://schemas.microsoft.com/office/drawing/2014/main" id="{9776E0BF-32A1-97BA-0596-7A86BA830DB4}"/>
              </a:ext>
            </a:extLst>
          </p:cNvPr>
          <p:cNvSpPr txBox="1"/>
          <p:nvPr/>
        </p:nvSpPr>
        <p:spPr>
          <a:xfrm>
            <a:off x="399302" y="3002283"/>
            <a:ext cx="3582108" cy="2678234"/>
          </a:xfrm>
          <a:prstGeom prst="rect">
            <a:avLst/>
          </a:prstGeom>
          <a:noFill/>
        </p:spPr>
        <p:txBody>
          <a:bodyPr wrap="square">
            <a:spAutoFit/>
          </a:bodyPr>
          <a:lstStyle/>
          <a:p>
            <a:r>
              <a:rPr lang="fr-FR" sz="1867" b="1" u="sng" dirty="0">
                <a:solidFill>
                  <a:srgbClr val="000000"/>
                </a:solidFill>
                <a:cs typeface="Arial"/>
              </a:rPr>
              <a:t>Rythme :</a:t>
            </a:r>
          </a:p>
          <a:p>
            <a:pPr marL="457189" indent="-457189">
              <a:buFont typeface="Arial" panose="020B0604020202020204" pitchFamily="34" charset="0"/>
              <a:buChar char="•"/>
            </a:pPr>
            <a:r>
              <a:rPr lang="fr-FR" sz="1867" dirty="0">
                <a:solidFill>
                  <a:srgbClr val="000000"/>
                </a:solidFill>
                <a:cs typeface="Arial"/>
              </a:rPr>
              <a:t>265 000 rénovations</a:t>
            </a:r>
          </a:p>
          <a:p>
            <a:pPr marL="457189" indent="-457189">
              <a:buFont typeface="Arial" panose="020B0604020202020204" pitchFamily="34" charset="0"/>
              <a:buChar char="•"/>
            </a:pPr>
            <a:r>
              <a:rPr lang="fr-FR" sz="1867" dirty="0">
                <a:solidFill>
                  <a:srgbClr val="000000"/>
                </a:solidFill>
                <a:cs typeface="Arial"/>
              </a:rPr>
              <a:t>10 000 rénovations par an</a:t>
            </a:r>
          </a:p>
          <a:p>
            <a:endParaRPr lang="fr-FR" sz="1867" dirty="0">
              <a:solidFill>
                <a:srgbClr val="000000"/>
              </a:solidFill>
              <a:cs typeface="Arial"/>
            </a:endParaRPr>
          </a:p>
          <a:p>
            <a:r>
              <a:rPr lang="fr-FR" sz="1867" b="1" u="sng" dirty="0">
                <a:solidFill>
                  <a:srgbClr val="000000"/>
                </a:solidFill>
                <a:cs typeface="Arial"/>
              </a:rPr>
              <a:t>Investissements :</a:t>
            </a:r>
          </a:p>
          <a:p>
            <a:pPr marL="457189" indent="-457189">
              <a:buFont typeface="Arial" panose="020B0604020202020204" pitchFamily="34" charset="0"/>
              <a:buChar char="•"/>
            </a:pPr>
            <a:r>
              <a:rPr lang="fr-FR" sz="1867" dirty="0">
                <a:solidFill>
                  <a:srgbClr val="000000"/>
                </a:solidFill>
                <a:cs typeface="Arial"/>
              </a:rPr>
              <a:t>14,5 Md€ </a:t>
            </a:r>
          </a:p>
          <a:p>
            <a:pPr marL="457189" indent="-457189">
              <a:buFont typeface="Arial" panose="020B0604020202020204" pitchFamily="34" charset="0"/>
              <a:buChar char="•"/>
            </a:pPr>
            <a:r>
              <a:rPr lang="fr-FR" sz="1867" dirty="0">
                <a:solidFill>
                  <a:srgbClr val="000000"/>
                </a:solidFill>
                <a:cs typeface="Arial"/>
              </a:rPr>
              <a:t>530 M€ par an</a:t>
            </a:r>
          </a:p>
          <a:p>
            <a:endParaRPr lang="fr-FR" sz="1867" dirty="0">
              <a:solidFill>
                <a:srgbClr val="000000"/>
              </a:solidFill>
              <a:cs typeface="Arial"/>
            </a:endParaRPr>
          </a:p>
          <a:p>
            <a:pPr marL="457189" indent="-457189">
              <a:buFont typeface="Arial" panose="020B0604020202020204" pitchFamily="34" charset="0"/>
              <a:buChar char="•"/>
            </a:pPr>
            <a:r>
              <a:rPr lang="fr-FR" sz="1867" dirty="0">
                <a:solidFill>
                  <a:srgbClr val="000000"/>
                </a:solidFill>
                <a:cs typeface="Arial"/>
              </a:rPr>
              <a:t>55 000 € par rénovation</a:t>
            </a:r>
          </a:p>
        </p:txBody>
      </p:sp>
    </p:spTree>
    <p:extLst>
      <p:ext uri="{BB962C8B-B14F-4D97-AF65-F5344CB8AC3E}">
        <p14:creationId xmlns:p14="http://schemas.microsoft.com/office/powerpoint/2010/main" val="320707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AA887C6B-59E7-0AEE-BEB8-607E5CB296B5}"/>
              </a:ext>
            </a:extLst>
          </p:cNvPr>
          <p:cNvSpPr>
            <a:spLocks noGrp="1"/>
          </p:cNvSpPr>
          <p:nvPr>
            <p:ph type="title"/>
          </p:nvPr>
        </p:nvSpPr>
        <p:spPr>
          <a:xfrm>
            <a:off x="388417" y="318117"/>
            <a:ext cx="8968647" cy="469800"/>
          </a:xfrm>
        </p:spPr>
        <p:txBody>
          <a:bodyPr>
            <a:normAutofit fontScale="90000"/>
          </a:bodyPr>
          <a:lstStyle/>
          <a:p>
            <a:r>
              <a:rPr lang="fr-FR" dirty="0"/>
              <a:t>Scénarisation des trajectoires bas carbone</a:t>
            </a:r>
          </a:p>
        </p:txBody>
      </p:sp>
      <p:sp>
        <p:nvSpPr>
          <p:cNvPr id="7" name="Rectangle 6">
            <a:extLst>
              <a:ext uri="{FF2B5EF4-FFF2-40B4-BE49-F238E27FC236}">
                <a16:creationId xmlns:a16="http://schemas.microsoft.com/office/drawing/2014/main" id="{B3404BF2-396B-F767-1E73-6AC8BCCB5737}"/>
              </a:ext>
            </a:extLst>
          </p:cNvPr>
          <p:cNvSpPr/>
          <p:nvPr/>
        </p:nvSpPr>
        <p:spPr>
          <a:xfrm>
            <a:off x="9053885" y="6064195"/>
            <a:ext cx="392264" cy="20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Espace réservé du texte 11">
            <a:extLst>
              <a:ext uri="{FF2B5EF4-FFF2-40B4-BE49-F238E27FC236}">
                <a16:creationId xmlns:a16="http://schemas.microsoft.com/office/drawing/2014/main" id="{DD814307-AE26-D569-22E4-70A8BA36ACC0}"/>
              </a:ext>
            </a:extLst>
          </p:cNvPr>
          <p:cNvSpPr txBox="1">
            <a:spLocks/>
          </p:cNvSpPr>
          <p:nvPr/>
        </p:nvSpPr>
        <p:spPr>
          <a:xfrm>
            <a:off x="189200" y="957444"/>
            <a:ext cx="11706237" cy="1573451"/>
          </a:xfrm>
          <a:prstGeom prst="rect">
            <a:avLst/>
          </a:prstGeom>
        </p:spPr>
        <p:txBody>
          <a:bodyPr lIns="121920" tIns="60960" rIns="121920" bIns="60960" anchor="t"/>
          <a:lstStyle>
            <a:lvl1pPr marL="342900" indent="-34290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SzPct val="80000"/>
              <a:buFont typeface="Arial" pitchFamily="34" charset="0"/>
              <a:buChar char="&gt;"/>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fr-FR" sz="1600" b="1" dirty="0"/>
              <a:t>Deux scénarios de rénovation ont été établis </a:t>
            </a:r>
            <a:r>
              <a:rPr lang="fr-FR" sz="1600" dirty="0"/>
              <a:t>pour connaître les investissements et travaux à réaliser pour atteindre les réglementations et objectifs nationaux :</a:t>
            </a:r>
          </a:p>
          <a:p>
            <a:pPr algn="just">
              <a:buFont typeface="Courier New" panose="02070309020205020404" pitchFamily="49" charset="0"/>
              <a:buChar char="o"/>
            </a:pPr>
            <a:r>
              <a:rPr lang="fr-FR" sz="1600" b="1" dirty="0"/>
              <a:t>Un scénario « SNBC performant » </a:t>
            </a:r>
            <a:r>
              <a:rPr lang="fr-FR" sz="1600" dirty="0"/>
              <a:t>visant à rénover les passoires pour atteindre un niveau BBC moyen dès 2029 et enclencher un changement du mix énergétique.</a:t>
            </a:r>
          </a:p>
          <a:p>
            <a:pPr algn="just">
              <a:buFont typeface="Courier New" panose="02070309020205020404" pitchFamily="49" charset="0"/>
              <a:buChar char="o"/>
            </a:pPr>
            <a:r>
              <a:rPr lang="fr-FR" sz="1600" b="1" dirty="0"/>
              <a:t>Un scénario » SNBC volume » </a:t>
            </a:r>
            <a:r>
              <a:rPr lang="fr-FR" sz="1600" dirty="0"/>
              <a:t>visant à massifier dans un premier temps les rénovations en étiquette D, dans le but de sortir les passoires énergétiques en priorité pour respecter la loi C&amp;R mais nécessite de réintervenir sur les logements traités avant 2050 pour respecter la SNBC.</a:t>
            </a:r>
          </a:p>
          <a:p>
            <a:pPr algn="just"/>
            <a:endParaRPr lang="fr-FR" sz="1600" dirty="0">
              <a:cs typeface="Arial"/>
            </a:endParaRPr>
          </a:p>
          <a:p>
            <a:pPr marL="609585" lvl="1" indent="0" algn="just">
              <a:buNone/>
            </a:pPr>
            <a:endParaRPr lang="fr-FR" sz="1600" dirty="0">
              <a:cs typeface="Arial"/>
            </a:endParaRPr>
          </a:p>
        </p:txBody>
      </p:sp>
      <p:sp>
        <p:nvSpPr>
          <p:cNvPr id="4" name="Rectangle 3">
            <a:extLst>
              <a:ext uri="{FF2B5EF4-FFF2-40B4-BE49-F238E27FC236}">
                <a16:creationId xmlns:a16="http://schemas.microsoft.com/office/drawing/2014/main" id="{F5169A21-7234-5C88-99D9-2E8C64C0E110}"/>
              </a:ext>
            </a:extLst>
          </p:cNvPr>
          <p:cNvSpPr/>
          <p:nvPr/>
        </p:nvSpPr>
        <p:spPr>
          <a:xfrm>
            <a:off x="4845230" y="5711017"/>
            <a:ext cx="2652215" cy="71995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67"/>
              <a:t>Respect de la cible 2050 ! *</a:t>
            </a:r>
          </a:p>
        </p:txBody>
      </p:sp>
      <p:sp>
        <p:nvSpPr>
          <p:cNvPr id="5" name="Rectangle 4">
            <a:extLst>
              <a:ext uri="{FF2B5EF4-FFF2-40B4-BE49-F238E27FC236}">
                <a16:creationId xmlns:a16="http://schemas.microsoft.com/office/drawing/2014/main" id="{0ABC393D-3B87-4F07-E821-E04C06A9F237}"/>
              </a:ext>
            </a:extLst>
          </p:cNvPr>
          <p:cNvSpPr/>
          <p:nvPr/>
        </p:nvSpPr>
        <p:spPr>
          <a:xfrm>
            <a:off x="4896000" y="3102209"/>
            <a:ext cx="2400000" cy="76333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67" dirty="0"/>
              <a:t>Parc existant</a:t>
            </a:r>
          </a:p>
        </p:txBody>
      </p:sp>
      <p:sp>
        <p:nvSpPr>
          <p:cNvPr id="8" name="Rectangle 7">
            <a:extLst>
              <a:ext uri="{FF2B5EF4-FFF2-40B4-BE49-F238E27FC236}">
                <a16:creationId xmlns:a16="http://schemas.microsoft.com/office/drawing/2014/main" id="{E9652A73-A771-CB3F-D63C-127D7792DD57}"/>
              </a:ext>
            </a:extLst>
          </p:cNvPr>
          <p:cNvSpPr/>
          <p:nvPr/>
        </p:nvSpPr>
        <p:spPr>
          <a:xfrm>
            <a:off x="7978476" y="3055025"/>
            <a:ext cx="3555373" cy="7533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67" b="1" dirty="0">
                <a:solidFill>
                  <a:srgbClr val="FFC000"/>
                </a:solidFill>
              </a:rPr>
              <a:t>SNBC – Volume*2</a:t>
            </a:r>
          </a:p>
        </p:txBody>
      </p:sp>
      <p:sp>
        <p:nvSpPr>
          <p:cNvPr id="9" name="Rectangle 8">
            <a:extLst>
              <a:ext uri="{FF2B5EF4-FFF2-40B4-BE49-F238E27FC236}">
                <a16:creationId xmlns:a16="http://schemas.microsoft.com/office/drawing/2014/main" id="{ABDC8981-6D76-2F0C-BD15-4BA391E040C0}"/>
              </a:ext>
            </a:extLst>
          </p:cNvPr>
          <p:cNvSpPr/>
          <p:nvPr/>
        </p:nvSpPr>
        <p:spPr>
          <a:xfrm>
            <a:off x="388417" y="3102210"/>
            <a:ext cx="3484971" cy="7533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67" b="1" dirty="0">
                <a:solidFill>
                  <a:srgbClr val="00B050"/>
                </a:solidFill>
              </a:rPr>
              <a:t>SNBC – Performant*2</a:t>
            </a:r>
          </a:p>
        </p:txBody>
      </p:sp>
      <p:sp>
        <p:nvSpPr>
          <p:cNvPr id="10" name="Flèche : courbe vers la droite 9">
            <a:extLst>
              <a:ext uri="{FF2B5EF4-FFF2-40B4-BE49-F238E27FC236}">
                <a16:creationId xmlns:a16="http://schemas.microsoft.com/office/drawing/2014/main" id="{6C9BF104-6364-10FE-6293-4FEEA64DC13F}"/>
              </a:ext>
            </a:extLst>
          </p:cNvPr>
          <p:cNvSpPr/>
          <p:nvPr/>
        </p:nvSpPr>
        <p:spPr>
          <a:xfrm>
            <a:off x="5106057" y="4109801"/>
            <a:ext cx="668631" cy="1356959"/>
          </a:xfrm>
          <a:prstGeom prst="curved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33">
              <a:solidFill>
                <a:schemeClr val="tx1"/>
              </a:solidFill>
            </a:endParaRPr>
          </a:p>
        </p:txBody>
      </p:sp>
      <p:sp>
        <p:nvSpPr>
          <p:cNvPr id="11" name="ZoneTexte 10">
            <a:extLst>
              <a:ext uri="{FF2B5EF4-FFF2-40B4-BE49-F238E27FC236}">
                <a16:creationId xmlns:a16="http://schemas.microsoft.com/office/drawing/2014/main" id="{1E48FF0D-B12A-AC44-AFB9-BBD46DBC59F7}"/>
              </a:ext>
            </a:extLst>
          </p:cNvPr>
          <p:cNvSpPr txBox="1"/>
          <p:nvPr/>
        </p:nvSpPr>
        <p:spPr>
          <a:xfrm>
            <a:off x="7864165" y="3971823"/>
            <a:ext cx="3818937" cy="1898468"/>
          </a:xfrm>
          <a:prstGeom prst="rect">
            <a:avLst/>
          </a:prstGeom>
          <a:noFill/>
        </p:spPr>
        <p:txBody>
          <a:bodyPr wrap="square">
            <a:spAutoFit/>
          </a:bodyPr>
          <a:lstStyle/>
          <a:p>
            <a:r>
              <a:rPr lang="fr-FR" sz="1467" b="1" u="sng" dirty="0">
                <a:solidFill>
                  <a:srgbClr val="000000"/>
                </a:solidFill>
                <a:cs typeface="Arial"/>
              </a:rPr>
              <a:t>Rythme :</a:t>
            </a:r>
          </a:p>
          <a:p>
            <a:pPr marL="457189" indent="-457189">
              <a:buFont typeface="Arial" panose="020B0604020202020204" pitchFamily="34" charset="0"/>
              <a:buChar char="•"/>
            </a:pPr>
            <a:r>
              <a:rPr lang="fr-FR" sz="1467" dirty="0">
                <a:solidFill>
                  <a:srgbClr val="000000"/>
                </a:solidFill>
                <a:cs typeface="Arial"/>
              </a:rPr>
              <a:t>490 000 rénovations (</a:t>
            </a:r>
            <a:r>
              <a:rPr lang="fr-FR" sz="1467" b="1" dirty="0">
                <a:solidFill>
                  <a:srgbClr val="FF0000"/>
                </a:solidFill>
                <a:cs typeface="Arial"/>
              </a:rPr>
              <a:t>+75k</a:t>
            </a:r>
            <a:r>
              <a:rPr lang="fr-FR" sz="1467" dirty="0">
                <a:solidFill>
                  <a:srgbClr val="000000"/>
                </a:solidFill>
                <a:cs typeface="Arial"/>
              </a:rPr>
              <a:t>)</a:t>
            </a:r>
          </a:p>
          <a:p>
            <a:pPr marL="457189" indent="-457189">
              <a:buFont typeface="Arial" panose="020B0604020202020204" pitchFamily="34" charset="0"/>
              <a:buChar char="•"/>
            </a:pPr>
            <a:r>
              <a:rPr lang="fr-FR" sz="1467" dirty="0">
                <a:solidFill>
                  <a:srgbClr val="000000"/>
                </a:solidFill>
                <a:cs typeface="Arial"/>
              </a:rPr>
              <a:t>18 000 rénovations par an (</a:t>
            </a:r>
            <a:r>
              <a:rPr lang="fr-FR" sz="1467" b="1" dirty="0">
                <a:solidFill>
                  <a:srgbClr val="FF0000"/>
                </a:solidFill>
                <a:cs typeface="Arial"/>
              </a:rPr>
              <a:t>+2,5k</a:t>
            </a:r>
            <a:r>
              <a:rPr lang="fr-FR" sz="1467" dirty="0">
                <a:solidFill>
                  <a:srgbClr val="000000"/>
                </a:solidFill>
                <a:cs typeface="Arial"/>
              </a:rPr>
              <a:t>)</a:t>
            </a:r>
          </a:p>
          <a:p>
            <a:endParaRPr lang="fr-FR" sz="1467" dirty="0">
              <a:solidFill>
                <a:srgbClr val="000000"/>
              </a:solidFill>
              <a:cs typeface="Arial"/>
            </a:endParaRPr>
          </a:p>
          <a:p>
            <a:r>
              <a:rPr lang="fr-FR" sz="1467" b="1" u="sng" dirty="0">
                <a:solidFill>
                  <a:srgbClr val="000000"/>
                </a:solidFill>
                <a:cs typeface="Arial"/>
              </a:rPr>
              <a:t>Investissements :</a:t>
            </a:r>
          </a:p>
          <a:p>
            <a:pPr marL="457189" indent="-457189">
              <a:buFont typeface="Arial" panose="020B0604020202020204" pitchFamily="34" charset="0"/>
              <a:buChar char="•"/>
            </a:pPr>
            <a:r>
              <a:rPr lang="fr-FR" sz="1467" dirty="0">
                <a:solidFill>
                  <a:srgbClr val="000000"/>
                </a:solidFill>
                <a:cs typeface="Arial"/>
              </a:rPr>
              <a:t>19,2 Md€ (</a:t>
            </a:r>
            <a:r>
              <a:rPr lang="fr-FR" sz="1467" b="1" dirty="0">
                <a:solidFill>
                  <a:srgbClr val="FF0000"/>
                </a:solidFill>
                <a:cs typeface="Arial"/>
              </a:rPr>
              <a:t>+4,7 Md€</a:t>
            </a:r>
            <a:r>
              <a:rPr lang="fr-FR" sz="1467" dirty="0">
                <a:solidFill>
                  <a:srgbClr val="000000"/>
                </a:solidFill>
                <a:cs typeface="Arial"/>
              </a:rPr>
              <a:t>)</a:t>
            </a:r>
          </a:p>
          <a:p>
            <a:pPr marL="457189" indent="-457189">
              <a:buFont typeface="Arial" panose="020B0604020202020204" pitchFamily="34" charset="0"/>
              <a:buChar char="•"/>
            </a:pPr>
            <a:r>
              <a:rPr lang="fr-FR" sz="1467" dirty="0">
                <a:solidFill>
                  <a:srgbClr val="000000"/>
                </a:solidFill>
                <a:cs typeface="Arial"/>
              </a:rPr>
              <a:t>730 M€ par an (</a:t>
            </a:r>
            <a:r>
              <a:rPr lang="fr-FR" sz="1467" b="1" dirty="0">
                <a:solidFill>
                  <a:srgbClr val="FF0000"/>
                </a:solidFill>
                <a:cs typeface="Arial"/>
              </a:rPr>
              <a:t>+200 M€</a:t>
            </a:r>
            <a:r>
              <a:rPr lang="fr-FR" sz="1467" dirty="0">
                <a:solidFill>
                  <a:srgbClr val="000000"/>
                </a:solidFill>
                <a:cs typeface="Arial"/>
              </a:rPr>
              <a:t>)</a:t>
            </a:r>
          </a:p>
          <a:p>
            <a:pPr marL="457189" indent="-457189">
              <a:buFont typeface="Arial" panose="020B0604020202020204" pitchFamily="34" charset="0"/>
              <a:buChar char="•"/>
            </a:pPr>
            <a:r>
              <a:rPr lang="fr-FR" sz="1467" dirty="0">
                <a:solidFill>
                  <a:srgbClr val="000000"/>
                </a:solidFill>
                <a:cs typeface="Arial"/>
              </a:rPr>
              <a:t>40 000 € par rénovation (</a:t>
            </a:r>
            <a:r>
              <a:rPr lang="fr-FR" sz="1467" b="1" dirty="0">
                <a:solidFill>
                  <a:srgbClr val="FF0000"/>
                </a:solidFill>
                <a:cs typeface="Arial"/>
              </a:rPr>
              <a:t>+5k €</a:t>
            </a:r>
            <a:r>
              <a:rPr lang="fr-FR" sz="1467" dirty="0">
                <a:solidFill>
                  <a:srgbClr val="000000"/>
                </a:solidFill>
                <a:cs typeface="Arial"/>
              </a:rPr>
              <a:t>)</a:t>
            </a:r>
          </a:p>
        </p:txBody>
      </p:sp>
      <p:sp>
        <p:nvSpPr>
          <p:cNvPr id="12" name="ZoneTexte 11">
            <a:extLst>
              <a:ext uri="{FF2B5EF4-FFF2-40B4-BE49-F238E27FC236}">
                <a16:creationId xmlns:a16="http://schemas.microsoft.com/office/drawing/2014/main" id="{E40A7F03-AA06-1648-B146-720951164956}"/>
              </a:ext>
            </a:extLst>
          </p:cNvPr>
          <p:cNvSpPr txBox="1"/>
          <p:nvPr/>
        </p:nvSpPr>
        <p:spPr>
          <a:xfrm>
            <a:off x="644631" y="4115581"/>
            <a:ext cx="3621204" cy="1898468"/>
          </a:xfrm>
          <a:prstGeom prst="rect">
            <a:avLst/>
          </a:prstGeom>
          <a:noFill/>
        </p:spPr>
        <p:txBody>
          <a:bodyPr wrap="square">
            <a:spAutoFit/>
          </a:bodyPr>
          <a:lstStyle/>
          <a:p>
            <a:r>
              <a:rPr lang="fr-FR" sz="1467" b="1" u="sng" dirty="0">
                <a:solidFill>
                  <a:srgbClr val="000000"/>
                </a:solidFill>
                <a:cs typeface="Arial"/>
              </a:rPr>
              <a:t>Rythme :</a:t>
            </a:r>
          </a:p>
          <a:p>
            <a:pPr marL="457189" indent="-457189">
              <a:buFont typeface="Arial" panose="020B0604020202020204" pitchFamily="34" charset="0"/>
              <a:buChar char="•"/>
            </a:pPr>
            <a:r>
              <a:rPr lang="fr-FR" sz="1467" dirty="0">
                <a:solidFill>
                  <a:srgbClr val="000000"/>
                </a:solidFill>
                <a:cs typeface="Arial"/>
              </a:rPr>
              <a:t>390 000 rénovations (</a:t>
            </a:r>
            <a:r>
              <a:rPr lang="fr-FR" sz="1467" b="1" dirty="0">
                <a:solidFill>
                  <a:srgbClr val="FF0000"/>
                </a:solidFill>
                <a:cs typeface="Arial"/>
              </a:rPr>
              <a:t>+125k</a:t>
            </a:r>
            <a:r>
              <a:rPr lang="fr-FR" sz="1467" dirty="0">
                <a:solidFill>
                  <a:srgbClr val="000000"/>
                </a:solidFill>
                <a:cs typeface="Arial"/>
              </a:rPr>
              <a:t>)</a:t>
            </a:r>
          </a:p>
          <a:p>
            <a:pPr marL="457189" indent="-457189">
              <a:buFont typeface="Arial" panose="020B0604020202020204" pitchFamily="34" charset="0"/>
              <a:buChar char="•"/>
            </a:pPr>
            <a:r>
              <a:rPr lang="fr-FR" sz="1467" dirty="0">
                <a:solidFill>
                  <a:srgbClr val="000000"/>
                </a:solidFill>
                <a:cs typeface="Arial"/>
              </a:rPr>
              <a:t>14 500 rénovations par an (</a:t>
            </a:r>
            <a:r>
              <a:rPr lang="fr-FR" sz="1467" b="1" dirty="0">
                <a:solidFill>
                  <a:srgbClr val="FF0000"/>
                </a:solidFill>
                <a:cs typeface="Arial"/>
              </a:rPr>
              <a:t>+4,5k</a:t>
            </a:r>
            <a:r>
              <a:rPr lang="fr-FR" sz="1467" dirty="0">
                <a:solidFill>
                  <a:srgbClr val="000000"/>
                </a:solidFill>
                <a:cs typeface="Arial"/>
              </a:rPr>
              <a:t>)</a:t>
            </a:r>
          </a:p>
          <a:p>
            <a:endParaRPr lang="fr-FR" sz="1467" dirty="0">
              <a:solidFill>
                <a:srgbClr val="000000"/>
              </a:solidFill>
              <a:cs typeface="Arial"/>
            </a:endParaRPr>
          </a:p>
          <a:p>
            <a:r>
              <a:rPr lang="fr-FR" sz="1467" b="1" u="sng" dirty="0">
                <a:solidFill>
                  <a:srgbClr val="000000"/>
                </a:solidFill>
                <a:cs typeface="Arial"/>
              </a:rPr>
              <a:t>Investissements :</a:t>
            </a:r>
          </a:p>
          <a:p>
            <a:pPr marL="457189" indent="-457189">
              <a:buFont typeface="Arial" panose="020B0604020202020204" pitchFamily="34" charset="0"/>
              <a:buChar char="•"/>
            </a:pPr>
            <a:r>
              <a:rPr lang="fr-FR" sz="1467" dirty="0">
                <a:solidFill>
                  <a:srgbClr val="000000"/>
                </a:solidFill>
                <a:cs typeface="Arial"/>
              </a:rPr>
              <a:t>19,8 Md€ (</a:t>
            </a:r>
            <a:r>
              <a:rPr lang="fr-FR" sz="1467" b="1" dirty="0">
                <a:solidFill>
                  <a:srgbClr val="FF0000"/>
                </a:solidFill>
                <a:cs typeface="Arial"/>
              </a:rPr>
              <a:t>+5,5 Md€</a:t>
            </a:r>
            <a:r>
              <a:rPr lang="fr-FR" sz="1467" dirty="0">
                <a:solidFill>
                  <a:srgbClr val="000000"/>
                </a:solidFill>
                <a:cs typeface="Arial"/>
              </a:rPr>
              <a:t>) </a:t>
            </a:r>
          </a:p>
          <a:p>
            <a:pPr marL="457189" indent="-457189">
              <a:buFont typeface="Arial" panose="020B0604020202020204" pitchFamily="34" charset="0"/>
              <a:buChar char="•"/>
            </a:pPr>
            <a:r>
              <a:rPr lang="fr-FR" sz="1467" dirty="0">
                <a:solidFill>
                  <a:srgbClr val="000000"/>
                </a:solidFill>
                <a:cs typeface="Arial"/>
              </a:rPr>
              <a:t>730 M€ par an (</a:t>
            </a:r>
            <a:r>
              <a:rPr lang="fr-FR" sz="1467" b="1" dirty="0">
                <a:solidFill>
                  <a:srgbClr val="FF0000"/>
                </a:solidFill>
                <a:cs typeface="Arial"/>
              </a:rPr>
              <a:t>+200 M€</a:t>
            </a:r>
            <a:r>
              <a:rPr lang="fr-FR" sz="1467" dirty="0">
                <a:solidFill>
                  <a:srgbClr val="000000"/>
                </a:solidFill>
                <a:cs typeface="Arial"/>
              </a:rPr>
              <a:t>)</a:t>
            </a:r>
          </a:p>
          <a:p>
            <a:pPr marL="457189" indent="-457189">
              <a:buFont typeface="Arial" panose="020B0604020202020204" pitchFamily="34" charset="0"/>
              <a:buChar char="•"/>
            </a:pPr>
            <a:r>
              <a:rPr lang="fr-FR" sz="1467" dirty="0">
                <a:solidFill>
                  <a:srgbClr val="000000"/>
                </a:solidFill>
                <a:cs typeface="Arial"/>
              </a:rPr>
              <a:t>55 000 € par rénovation (</a:t>
            </a:r>
            <a:r>
              <a:rPr lang="fr-FR" sz="1467" b="1" dirty="0">
                <a:solidFill>
                  <a:srgbClr val="FF0000"/>
                </a:solidFill>
                <a:cs typeface="Arial"/>
              </a:rPr>
              <a:t>=</a:t>
            </a:r>
            <a:r>
              <a:rPr lang="fr-FR" sz="1467" dirty="0">
                <a:solidFill>
                  <a:srgbClr val="000000"/>
                </a:solidFill>
                <a:cs typeface="Arial"/>
              </a:rPr>
              <a:t>)</a:t>
            </a:r>
          </a:p>
        </p:txBody>
      </p:sp>
      <p:sp>
        <p:nvSpPr>
          <p:cNvPr id="13" name="Flèche : courbe vers la droite 12">
            <a:extLst>
              <a:ext uri="{FF2B5EF4-FFF2-40B4-BE49-F238E27FC236}">
                <a16:creationId xmlns:a16="http://schemas.microsoft.com/office/drawing/2014/main" id="{2495AF2C-8CA8-55F8-8861-BDC187520193}"/>
              </a:ext>
            </a:extLst>
          </p:cNvPr>
          <p:cNvSpPr/>
          <p:nvPr/>
        </p:nvSpPr>
        <p:spPr>
          <a:xfrm flipH="1">
            <a:off x="6417315" y="4131379"/>
            <a:ext cx="668631" cy="1356959"/>
          </a:xfrm>
          <a:prstGeom prst="curved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67">
              <a:solidFill>
                <a:schemeClr val="tx1"/>
              </a:solidFill>
            </a:endParaRPr>
          </a:p>
        </p:txBody>
      </p:sp>
      <p:sp>
        <p:nvSpPr>
          <p:cNvPr id="3" name="ZoneTexte 1">
            <a:extLst>
              <a:ext uri="{FF2B5EF4-FFF2-40B4-BE49-F238E27FC236}">
                <a16:creationId xmlns:a16="http://schemas.microsoft.com/office/drawing/2014/main" id="{624B790C-B8C4-057E-8E86-9D18ECF0E8C7}"/>
              </a:ext>
            </a:extLst>
          </p:cNvPr>
          <p:cNvSpPr txBox="1"/>
          <p:nvPr/>
        </p:nvSpPr>
        <p:spPr>
          <a:xfrm>
            <a:off x="40903" y="6304315"/>
            <a:ext cx="3247885" cy="420756"/>
          </a:xfrm>
          <a:prstGeom prst="rect">
            <a:avLst/>
          </a:prstGeom>
          <a:noFill/>
        </p:spPr>
        <p:txBody>
          <a:bodyPr wrap="square" rtlCol="0">
            <a:spAutoFit/>
          </a:bodyPr>
          <a:lstStyle>
            <a:defPPr>
              <a:defRPr lang="fr-FR"/>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r>
              <a:rPr lang="fr-FR" sz="1067" dirty="0"/>
              <a:t>* : Hors réduction GES Fit For 55</a:t>
            </a:r>
          </a:p>
          <a:p>
            <a:r>
              <a:rPr lang="fr-FR" sz="1067" dirty="0"/>
              <a:t>*2 : VS projections tendancielles</a:t>
            </a:r>
          </a:p>
        </p:txBody>
      </p:sp>
    </p:spTree>
    <p:extLst>
      <p:ext uri="{BB962C8B-B14F-4D97-AF65-F5344CB8AC3E}">
        <p14:creationId xmlns:p14="http://schemas.microsoft.com/office/powerpoint/2010/main" val="2825845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353234" y="306571"/>
            <a:ext cx="11485532" cy="469800"/>
          </a:xfrm>
        </p:spPr>
        <p:txBody>
          <a:bodyPr>
            <a:normAutofit fontScale="90000"/>
          </a:bodyPr>
          <a:lstStyle/>
          <a:p>
            <a:r>
              <a:rPr lang="fr-FR" dirty="0"/>
              <a:t>Scénarisation des trajectoires bas carbone</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24</a:t>
            </a:fld>
            <a:endParaRPr lang="en-US" dirty="0">
              <a:solidFill>
                <a:srgbClr val="323A74"/>
              </a:solidFill>
              <a:latin typeface="Calibri" panose="020F0502020204030204"/>
            </a:endParaRPr>
          </a:p>
        </p:txBody>
      </p:sp>
      <p:sp>
        <p:nvSpPr>
          <p:cNvPr id="2" name="Espace réservé du texte 11">
            <a:extLst>
              <a:ext uri="{FF2B5EF4-FFF2-40B4-BE49-F238E27FC236}">
                <a16:creationId xmlns:a16="http://schemas.microsoft.com/office/drawing/2014/main" id="{9A554A12-04DE-A605-6DFA-DF10A44C09B3}"/>
              </a:ext>
            </a:extLst>
          </p:cNvPr>
          <p:cNvSpPr txBox="1">
            <a:spLocks/>
          </p:cNvSpPr>
          <p:nvPr/>
        </p:nvSpPr>
        <p:spPr>
          <a:xfrm>
            <a:off x="94826" y="1253486"/>
            <a:ext cx="4831277" cy="4297109"/>
          </a:xfrm>
          <a:prstGeom prst="rect">
            <a:avLst/>
          </a:prstGeom>
        </p:spPr>
        <p:txBody>
          <a:bodyPr lIns="121920" tIns="60960" rIns="121920" bIns="60960" anchor="t"/>
          <a:lstStyle>
            <a:lvl1pPr marL="342900" indent="-34290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SzPct val="80000"/>
              <a:buFont typeface="Arial" pitchFamily="34" charset="0"/>
              <a:buChar char="&gt;"/>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fr-FR" sz="1600" b="1" dirty="0">
                <a:solidFill>
                  <a:srgbClr val="000000"/>
                </a:solidFill>
              </a:rPr>
              <a:t>Plusieurs scénarios de rénovation ont été établis </a:t>
            </a:r>
            <a:r>
              <a:rPr lang="fr-FR" sz="1600" dirty="0">
                <a:solidFill>
                  <a:srgbClr val="000000"/>
                </a:solidFill>
              </a:rPr>
              <a:t>pour connaître les investissements et travaux à réaliser pour atteindre les réglementations et objectifs nationaux :</a:t>
            </a:r>
          </a:p>
          <a:p>
            <a:pPr marL="0" indent="0" algn="just">
              <a:buNone/>
            </a:pPr>
            <a:endParaRPr lang="fr-FR" sz="1600" dirty="0">
              <a:solidFill>
                <a:srgbClr val="000000"/>
              </a:solidFill>
            </a:endParaRPr>
          </a:p>
          <a:p>
            <a:pPr marL="0" indent="0" algn="just">
              <a:buNone/>
            </a:pPr>
            <a:endParaRPr lang="fr-FR" sz="1600" dirty="0">
              <a:solidFill>
                <a:srgbClr val="000000"/>
              </a:solidFill>
            </a:endParaRPr>
          </a:p>
          <a:p>
            <a:pPr algn="just"/>
            <a:r>
              <a:rPr lang="fr-FR" sz="1600" b="1" dirty="0">
                <a:solidFill>
                  <a:srgbClr val="000000"/>
                </a:solidFill>
              </a:rPr>
              <a:t>Deux scénarios tendanciels</a:t>
            </a:r>
          </a:p>
          <a:p>
            <a:pPr algn="just"/>
            <a:endParaRPr lang="fr-FR" sz="1600" b="1" dirty="0">
              <a:solidFill>
                <a:srgbClr val="000000"/>
              </a:solidFill>
            </a:endParaRPr>
          </a:p>
          <a:p>
            <a:pPr lvl="1" algn="just"/>
            <a:r>
              <a:rPr lang="fr-FR" sz="1600" dirty="0">
                <a:solidFill>
                  <a:srgbClr val="000000"/>
                </a:solidFill>
              </a:rPr>
              <a:t>Tendanciel – PERF</a:t>
            </a:r>
          </a:p>
          <a:p>
            <a:pPr lvl="1" algn="just"/>
            <a:r>
              <a:rPr lang="fr-FR" sz="1600" dirty="0">
                <a:solidFill>
                  <a:srgbClr val="000000"/>
                </a:solidFill>
              </a:rPr>
              <a:t>Tendanciel – VOLUME</a:t>
            </a:r>
          </a:p>
          <a:p>
            <a:pPr lvl="1" algn="just"/>
            <a:endParaRPr lang="fr-FR" sz="1600" dirty="0">
              <a:solidFill>
                <a:srgbClr val="000000"/>
              </a:solidFill>
            </a:endParaRPr>
          </a:p>
          <a:p>
            <a:pPr marL="609585" lvl="1" indent="0" algn="just">
              <a:buNone/>
            </a:pPr>
            <a:endParaRPr lang="fr-FR" sz="1600" dirty="0">
              <a:solidFill>
                <a:srgbClr val="000000"/>
              </a:solidFill>
            </a:endParaRPr>
          </a:p>
          <a:p>
            <a:pPr algn="just"/>
            <a:r>
              <a:rPr lang="fr-FR" sz="1600" b="1" dirty="0">
                <a:solidFill>
                  <a:srgbClr val="000000"/>
                </a:solidFill>
              </a:rPr>
              <a:t>Deux scénarios compatibles avec la SNBC</a:t>
            </a:r>
          </a:p>
          <a:p>
            <a:pPr algn="just"/>
            <a:endParaRPr lang="fr-FR" sz="1600" b="1" dirty="0">
              <a:solidFill>
                <a:srgbClr val="000000"/>
              </a:solidFill>
            </a:endParaRPr>
          </a:p>
          <a:p>
            <a:pPr lvl="1" algn="just"/>
            <a:r>
              <a:rPr lang="fr-FR" sz="1600" dirty="0">
                <a:solidFill>
                  <a:srgbClr val="000000"/>
                </a:solidFill>
              </a:rPr>
              <a:t>SNBC – PERF</a:t>
            </a:r>
          </a:p>
          <a:p>
            <a:pPr lvl="1" algn="just"/>
            <a:r>
              <a:rPr lang="fr-FR" sz="1600" dirty="0">
                <a:solidFill>
                  <a:srgbClr val="000000"/>
                </a:solidFill>
              </a:rPr>
              <a:t>SNBC - VOLUME</a:t>
            </a:r>
            <a:endParaRPr lang="fr-FR" sz="1600" dirty="0">
              <a:solidFill>
                <a:srgbClr val="000000"/>
              </a:solidFill>
              <a:cs typeface="Arial"/>
            </a:endParaRPr>
          </a:p>
          <a:p>
            <a:pPr marL="609585" lvl="1" indent="0" algn="just">
              <a:buNone/>
            </a:pPr>
            <a:endParaRPr lang="fr-FR" sz="1600" dirty="0">
              <a:cs typeface="Arial"/>
            </a:endParaRPr>
          </a:p>
          <a:p>
            <a:pPr marL="76198" indent="0" algn="just">
              <a:buNone/>
            </a:pPr>
            <a:endParaRPr lang="fr-FR" sz="1600" dirty="0"/>
          </a:p>
        </p:txBody>
      </p:sp>
      <p:sp>
        <p:nvSpPr>
          <p:cNvPr id="5" name="Rectangle 4">
            <a:extLst>
              <a:ext uri="{FF2B5EF4-FFF2-40B4-BE49-F238E27FC236}">
                <a16:creationId xmlns:a16="http://schemas.microsoft.com/office/drawing/2014/main" id="{7E825598-D461-91F0-6599-896115CDEBAB}"/>
              </a:ext>
            </a:extLst>
          </p:cNvPr>
          <p:cNvSpPr/>
          <p:nvPr/>
        </p:nvSpPr>
        <p:spPr>
          <a:xfrm>
            <a:off x="7362130" y="1996945"/>
            <a:ext cx="4008353" cy="7533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67" b="1" dirty="0">
                <a:solidFill>
                  <a:srgbClr val="FFC000"/>
                </a:solidFill>
              </a:rPr>
              <a:t>SNBC – Volume*2</a:t>
            </a:r>
          </a:p>
        </p:txBody>
      </p:sp>
      <p:sp>
        <p:nvSpPr>
          <p:cNvPr id="6" name="ZoneTexte 5">
            <a:extLst>
              <a:ext uri="{FF2B5EF4-FFF2-40B4-BE49-F238E27FC236}">
                <a16:creationId xmlns:a16="http://schemas.microsoft.com/office/drawing/2014/main" id="{E5302D59-51DE-7CBC-68E3-35A7938F76B2}"/>
              </a:ext>
            </a:extLst>
          </p:cNvPr>
          <p:cNvSpPr txBox="1"/>
          <p:nvPr/>
        </p:nvSpPr>
        <p:spPr>
          <a:xfrm>
            <a:off x="7272043" y="3185818"/>
            <a:ext cx="4488383" cy="2575770"/>
          </a:xfrm>
          <a:prstGeom prst="rect">
            <a:avLst/>
          </a:prstGeom>
          <a:noFill/>
        </p:spPr>
        <p:txBody>
          <a:bodyPr wrap="square">
            <a:spAutoFit/>
          </a:bodyPr>
          <a:lstStyle/>
          <a:p>
            <a:r>
              <a:rPr lang="fr-FR" sz="1467" b="1" u="sng">
                <a:solidFill>
                  <a:srgbClr val="000000"/>
                </a:solidFill>
                <a:cs typeface="Arial"/>
              </a:rPr>
              <a:t>Rythme :</a:t>
            </a:r>
          </a:p>
          <a:p>
            <a:pPr marL="457189" indent="-457189">
              <a:buFont typeface="Arial" panose="020B0604020202020204" pitchFamily="34" charset="0"/>
              <a:buChar char="•"/>
            </a:pPr>
            <a:r>
              <a:rPr lang="fr-FR" sz="1467">
                <a:solidFill>
                  <a:srgbClr val="000000"/>
                </a:solidFill>
                <a:cs typeface="Arial"/>
              </a:rPr>
              <a:t>490 000 actes de rénovations (</a:t>
            </a:r>
            <a:r>
              <a:rPr lang="fr-FR" sz="1467" b="1">
                <a:solidFill>
                  <a:srgbClr val="FF0000"/>
                </a:solidFill>
                <a:cs typeface="Arial"/>
              </a:rPr>
              <a:t>+140k</a:t>
            </a:r>
            <a:r>
              <a:rPr lang="fr-FR" sz="1467">
                <a:solidFill>
                  <a:srgbClr val="000000"/>
                </a:solidFill>
                <a:cs typeface="Arial"/>
              </a:rPr>
              <a:t>)</a:t>
            </a:r>
          </a:p>
          <a:p>
            <a:endParaRPr lang="fr-FR" sz="1467">
              <a:solidFill>
                <a:srgbClr val="000000"/>
              </a:solidFill>
              <a:cs typeface="Arial"/>
            </a:endParaRPr>
          </a:p>
          <a:p>
            <a:pPr marL="457189" indent="-457189">
              <a:buFont typeface="Arial" panose="020B0604020202020204" pitchFamily="34" charset="0"/>
              <a:buChar char="•"/>
            </a:pPr>
            <a:r>
              <a:rPr lang="fr-FR" sz="1467">
                <a:solidFill>
                  <a:srgbClr val="000000"/>
                </a:solidFill>
                <a:cs typeface="Arial"/>
              </a:rPr>
              <a:t>18 000 rénovations par an (</a:t>
            </a:r>
            <a:r>
              <a:rPr lang="fr-FR" sz="1467" b="1">
                <a:solidFill>
                  <a:srgbClr val="FF0000"/>
                </a:solidFill>
                <a:cs typeface="Arial"/>
              </a:rPr>
              <a:t>+5k</a:t>
            </a:r>
            <a:r>
              <a:rPr lang="fr-FR" sz="1467">
                <a:solidFill>
                  <a:srgbClr val="000000"/>
                </a:solidFill>
                <a:cs typeface="Arial"/>
              </a:rPr>
              <a:t>)</a:t>
            </a:r>
          </a:p>
          <a:p>
            <a:endParaRPr lang="fr-FR" sz="1467">
              <a:solidFill>
                <a:srgbClr val="000000"/>
              </a:solidFill>
              <a:cs typeface="Arial"/>
            </a:endParaRPr>
          </a:p>
          <a:p>
            <a:r>
              <a:rPr lang="fr-FR" sz="1467" b="1" u="sng">
                <a:solidFill>
                  <a:srgbClr val="000000"/>
                </a:solidFill>
                <a:cs typeface="Arial"/>
              </a:rPr>
              <a:t>Investissements :</a:t>
            </a:r>
          </a:p>
          <a:p>
            <a:pPr marL="457189" indent="-457189">
              <a:buFont typeface="Arial" panose="020B0604020202020204" pitchFamily="34" charset="0"/>
              <a:buChar char="•"/>
            </a:pPr>
            <a:r>
              <a:rPr lang="fr-FR" sz="1467">
                <a:solidFill>
                  <a:srgbClr val="000000"/>
                </a:solidFill>
                <a:cs typeface="Arial"/>
              </a:rPr>
              <a:t>19,2 Md€ (</a:t>
            </a:r>
            <a:r>
              <a:rPr lang="fr-FR" sz="1467" b="1">
                <a:solidFill>
                  <a:srgbClr val="FF0000"/>
                </a:solidFill>
                <a:cs typeface="Arial"/>
              </a:rPr>
              <a:t>+9 Md€</a:t>
            </a:r>
            <a:r>
              <a:rPr lang="fr-FR" sz="1467">
                <a:solidFill>
                  <a:srgbClr val="000000"/>
                </a:solidFill>
                <a:cs typeface="Arial"/>
              </a:rPr>
              <a:t>)</a:t>
            </a:r>
          </a:p>
          <a:p>
            <a:endParaRPr lang="fr-FR" sz="1467">
              <a:solidFill>
                <a:srgbClr val="000000"/>
              </a:solidFill>
              <a:cs typeface="Arial"/>
            </a:endParaRPr>
          </a:p>
          <a:p>
            <a:pPr marL="457189" indent="-457189">
              <a:buFont typeface="Arial" panose="020B0604020202020204" pitchFamily="34" charset="0"/>
              <a:buChar char="•"/>
            </a:pPr>
            <a:r>
              <a:rPr lang="fr-FR" sz="1467">
                <a:solidFill>
                  <a:srgbClr val="000000"/>
                </a:solidFill>
                <a:cs typeface="Arial"/>
              </a:rPr>
              <a:t>730 M€ par an (</a:t>
            </a:r>
            <a:r>
              <a:rPr lang="fr-FR" sz="1467" b="1">
                <a:solidFill>
                  <a:srgbClr val="FF0000"/>
                </a:solidFill>
                <a:cs typeface="Arial"/>
              </a:rPr>
              <a:t>+340 M€</a:t>
            </a:r>
            <a:r>
              <a:rPr lang="fr-FR" sz="1467">
                <a:solidFill>
                  <a:srgbClr val="000000"/>
                </a:solidFill>
                <a:cs typeface="Arial"/>
              </a:rPr>
              <a:t>)</a:t>
            </a:r>
          </a:p>
          <a:p>
            <a:endParaRPr lang="fr-FR" sz="1467">
              <a:solidFill>
                <a:srgbClr val="000000"/>
              </a:solidFill>
              <a:cs typeface="Arial"/>
            </a:endParaRPr>
          </a:p>
          <a:p>
            <a:pPr marL="457189" indent="-457189">
              <a:buFont typeface="Arial" panose="020B0604020202020204" pitchFamily="34" charset="0"/>
              <a:buChar char="•"/>
            </a:pPr>
            <a:r>
              <a:rPr lang="fr-FR" sz="1467">
                <a:solidFill>
                  <a:srgbClr val="000000"/>
                </a:solidFill>
                <a:cs typeface="Arial"/>
              </a:rPr>
              <a:t>40 000 € par rénovation (</a:t>
            </a:r>
            <a:r>
              <a:rPr lang="fr-FR" sz="1467" b="1">
                <a:solidFill>
                  <a:srgbClr val="FF0000"/>
                </a:solidFill>
                <a:cs typeface="Arial"/>
              </a:rPr>
              <a:t>+10k €</a:t>
            </a:r>
            <a:r>
              <a:rPr lang="fr-FR" sz="1467">
                <a:solidFill>
                  <a:srgbClr val="000000"/>
                </a:solidFill>
                <a:cs typeface="Arial"/>
              </a:rPr>
              <a:t>)</a:t>
            </a:r>
          </a:p>
        </p:txBody>
      </p:sp>
      <p:sp>
        <p:nvSpPr>
          <p:cNvPr id="7" name="ZoneTexte 1">
            <a:extLst>
              <a:ext uri="{FF2B5EF4-FFF2-40B4-BE49-F238E27FC236}">
                <a16:creationId xmlns:a16="http://schemas.microsoft.com/office/drawing/2014/main" id="{C2EF8630-78DC-8521-A9D9-9419A75F8DE4}"/>
              </a:ext>
            </a:extLst>
          </p:cNvPr>
          <p:cNvSpPr txBox="1"/>
          <p:nvPr/>
        </p:nvSpPr>
        <p:spPr>
          <a:xfrm>
            <a:off x="94826" y="6332452"/>
            <a:ext cx="3247885" cy="420756"/>
          </a:xfrm>
          <a:prstGeom prst="rect">
            <a:avLst/>
          </a:prstGeom>
          <a:noFill/>
        </p:spPr>
        <p:txBody>
          <a:bodyPr wrap="square" rtlCol="0">
            <a:spAutoFit/>
          </a:bodyPr>
          <a:lstStyle>
            <a:defPPr>
              <a:defRPr lang="fr-FR"/>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r>
              <a:rPr lang="fr-FR" sz="1067" dirty="0"/>
              <a:t>* : Hors réduction GES Fit For 55</a:t>
            </a:r>
          </a:p>
          <a:p>
            <a:r>
              <a:rPr lang="fr-FR" sz="1067" dirty="0"/>
              <a:t>*2 : VS investissements constatés</a:t>
            </a:r>
          </a:p>
        </p:txBody>
      </p:sp>
      <p:grpSp>
        <p:nvGrpSpPr>
          <p:cNvPr id="8" name="Groupe 7">
            <a:extLst>
              <a:ext uri="{FF2B5EF4-FFF2-40B4-BE49-F238E27FC236}">
                <a16:creationId xmlns:a16="http://schemas.microsoft.com/office/drawing/2014/main" id="{7AEEC242-801A-3D4A-3C9D-C159D5031675}"/>
              </a:ext>
            </a:extLst>
          </p:cNvPr>
          <p:cNvGrpSpPr/>
          <p:nvPr/>
        </p:nvGrpSpPr>
        <p:grpSpPr>
          <a:xfrm>
            <a:off x="3205835" y="3266613"/>
            <a:ext cx="3155523" cy="753374"/>
            <a:chOff x="4488289" y="3067412"/>
            <a:chExt cx="3068900" cy="748327"/>
          </a:xfrm>
        </p:grpSpPr>
        <p:pic>
          <p:nvPicPr>
            <p:cNvPr id="9" name="Image 8">
              <a:extLst>
                <a:ext uri="{FF2B5EF4-FFF2-40B4-BE49-F238E27FC236}">
                  <a16:creationId xmlns:a16="http://schemas.microsoft.com/office/drawing/2014/main" id="{B5DC3A14-8848-A8DD-BFCC-E37C4F9DA20E}"/>
                </a:ext>
              </a:extLst>
            </p:cNvPr>
            <p:cNvPicPr>
              <a:picLocks noChangeAspect="1"/>
            </p:cNvPicPr>
            <p:nvPr/>
          </p:nvPicPr>
          <p:blipFill>
            <a:blip r:embed="rId3"/>
            <a:stretch>
              <a:fillRect/>
            </a:stretch>
          </p:blipFill>
          <p:spPr>
            <a:xfrm>
              <a:off x="4488289" y="3067412"/>
              <a:ext cx="748327" cy="748327"/>
            </a:xfrm>
            <a:prstGeom prst="rect">
              <a:avLst/>
            </a:prstGeom>
          </p:spPr>
        </p:pic>
        <p:sp>
          <p:nvSpPr>
            <p:cNvPr id="12" name="ZoneTexte 11">
              <a:extLst>
                <a:ext uri="{FF2B5EF4-FFF2-40B4-BE49-F238E27FC236}">
                  <a16:creationId xmlns:a16="http://schemas.microsoft.com/office/drawing/2014/main" id="{62EA6972-464E-F5E3-93F9-1FFF111C4B2A}"/>
                </a:ext>
              </a:extLst>
            </p:cNvPr>
            <p:cNvSpPr txBox="1"/>
            <p:nvPr/>
          </p:nvSpPr>
          <p:spPr>
            <a:xfrm>
              <a:off x="5342935" y="3287687"/>
              <a:ext cx="2214254" cy="315969"/>
            </a:xfrm>
            <a:prstGeom prst="rect">
              <a:avLst/>
            </a:prstGeom>
            <a:noFill/>
          </p:spPr>
          <p:txBody>
            <a:bodyPr wrap="square">
              <a:spAutoFit/>
            </a:bodyPr>
            <a:lstStyle/>
            <a:p>
              <a:r>
                <a:rPr lang="fr-FR" sz="1467" dirty="0">
                  <a:solidFill>
                    <a:srgbClr val="000000"/>
                  </a:solidFill>
                  <a:cs typeface="Arial"/>
                </a:rPr>
                <a:t>Non-respect des cibles </a:t>
              </a:r>
            </a:p>
          </p:txBody>
        </p:sp>
      </p:grpSp>
      <p:grpSp>
        <p:nvGrpSpPr>
          <p:cNvPr id="13" name="Groupe 12">
            <a:extLst>
              <a:ext uri="{FF2B5EF4-FFF2-40B4-BE49-F238E27FC236}">
                <a16:creationId xmlns:a16="http://schemas.microsoft.com/office/drawing/2014/main" id="{A7312D78-7355-3266-B700-4F0B109ACD6F}"/>
              </a:ext>
            </a:extLst>
          </p:cNvPr>
          <p:cNvGrpSpPr/>
          <p:nvPr/>
        </p:nvGrpSpPr>
        <p:grpSpPr>
          <a:xfrm>
            <a:off x="3245093" y="5171387"/>
            <a:ext cx="3349731" cy="753373"/>
            <a:chOff x="4488289" y="5407269"/>
            <a:chExt cx="2962581" cy="591954"/>
          </a:xfrm>
        </p:grpSpPr>
        <p:pic>
          <p:nvPicPr>
            <p:cNvPr id="14" name="Image 13">
              <a:extLst>
                <a:ext uri="{FF2B5EF4-FFF2-40B4-BE49-F238E27FC236}">
                  <a16:creationId xmlns:a16="http://schemas.microsoft.com/office/drawing/2014/main" id="{C7D22F85-057A-88A9-EA7D-C7D545BE0245}"/>
                </a:ext>
              </a:extLst>
            </p:cNvPr>
            <p:cNvPicPr>
              <a:picLocks noChangeAspect="1"/>
            </p:cNvPicPr>
            <p:nvPr/>
          </p:nvPicPr>
          <p:blipFill>
            <a:blip r:embed="rId4"/>
            <a:stretch>
              <a:fillRect/>
            </a:stretch>
          </p:blipFill>
          <p:spPr>
            <a:xfrm>
              <a:off x="4488289" y="5407269"/>
              <a:ext cx="591954" cy="591954"/>
            </a:xfrm>
            <a:prstGeom prst="rect">
              <a:avLst/>
            </a:prstGeom>
          </p:spPr>
        </p:pic>
        <p:sp>
          <p:nvSpPr>
            <p:cNvPr id="15" name="ZoneTexte 14">
              <a:extLst>
                <a:ext uri="{FF2B5EF4-FFF2-40B4-BE49-F238E27FC236}">
                  <a16:creationId xmlns:a16="http://schemas.microsoft.com/office/drawing/2014/main" id="{F58F2973-6FA4-C194-F8AD-920367AD39AB}"/>
                </a:ext>
              </a:extLst>
            </p:cNvPr>
            <p:cNvSpPr txBox="1"/>
            <p:nvPr/>
          </p:nvSpPr>
          <p:spPr>
            <a:xfrm>
              <a:off x="5236616" y="5565744"/>
              <a:ext cx="2214254" cy="249943"/>
            </a:xfrm>
            <a:prstGeom prst="rect">
              <a:avLst/>
            </a:prstGeom>
            <a:noFill/>
          </p:spPr>
          <p:txBody>
            <a:bodyPr wrap="square">
              <a:spAutoFit/>
            </a:bodyPr>
            <a:lstStyle/>
            <a:p>
              <a:r>
                <a:rPr lang="fr-FR" sz="1467" dirty="0">
                  <a:solidFill>
                    <a:srgbClr val="000000"/>
                  </a:solidFill>
                  <a:cs typeface="Arial"/>
                </a:rPr>
                <a:t>Respect des cibles ! *</a:t>
              </a:r>
            </a:p>
          </p:txBody>
        </p:sp>
      </p:grpSp>
      <p:sp>
        <p:nvSpPr>
          <p:cNvPr id="16" name="ZoneTexte 15">
            <a:extLst>
              <a:ext uri="{FF2B5EF4-FFF2-40B4-BE49-F238E27FC236}">
                <a16:creationId xmlns:a16="http://schemas.microsoft.com/office/drawing/2014/main" id="{DDD0BA19-7AD6-5D31-AB5C-A27284E1E75C}"/>
              </a:ext>
            </a:extLst>
          </p:cNvPr>
          <p:cNvSpPr txBox="1"/>
          <p:nvPr/>
        </p:nvSpPr>
        <p:spPr>
          <a:xfrm>
            <a:off x="7796611" y="1253486"/>
            <a:ext cx="3621483" cy="318100"/>
          </a:xfrm>
          <a:prstGeom prst="rect">
            <a:avLst/>
          </a:prstGeom>
          <a:noFill/>
        </p:spPr>
        <p:txBody>
          <a:bodyPr wrap="square">
            <a:spAutoFit/>
          </a:bodyPr>
          <a:lstStyle/>
          <a:p>
            <a:r>
              <a:rPr lang="fr-FR" sz="1467" b="1" i="1" u="sng" dirty="0">
                <a:solidFill>
                  <a:srgbClr val="000000"/>
                </a:solidFill>
                <a:cs typeface="Arial"/>
              </a:rPr>
              <a:t>Positionnement des bailleurs</a:t>
            </a:r>
          </a:p>
        </p:txBody>
      </p:sp>
      <p:sp>
        <p:nvSpPr>
          <p:cNvPr id="10" name="Accolade fermante 9">
            <a:extLst>
              <a:ext uri="{FF2B5EF4-FFF2-40B4-BE49-F238E27FC236}">
                <a16:creationId xmlns:a16="http://schemas.microsoft.com/office/drawing/2014/main" id="{CE227C2E-3603-3AB4-0AD8-27A745D27A73}"/>
              </a:ext>
            </a:extLst>
          </p:cNvPr>
          <p:cNvSpPr/>
          <p:nvPr/>
        </p:nvSpPr>
        <p:spPr>
          <a:xfrm>
            <a:off x="6108639" y="1297505"/>
            <a:ext cx="859052" cy="5034947"/>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FR" sz="2400"/>
          </a:p>
        </p:txBody>
      </p:sp>
    </p:spTree>
    <p:extLst>
      <p:ext uri="{BB962C8B-B14F-4D97-AF65-F5344CB8AC3E}">
        <p14:creationId xmlns:p14="http://schemas.microsoft.com/office/powerpoint/2010/main" val="2903307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AA887C6B-59E7-0AEE-BEB8-607E5CB296B5}"/>
              </a:ext>
            </a:extLst>
          </p:cNvPr>
          <p:cNvSpPr>
            <a:spLocks noGrp="1"/>
          </p:cNvSpPr>
          <p:nvPr>
            <p:ph type="title"/>
          </p:nvPr>
        </p:nvSpPr>
        <p:spPr>
          <a:xfrm>
            <a:off x="388417" y="318117"/>
            <a:ext cx="10228783" cy="469800"/>
          </a:xfrm>
        </p:spPr>
        <p:txBody>
          <a:bodyPr>
            <a:normAutofit fontScale="90000"/>
          </a:bodyPr>
          <a:lstStyle/>
          <a:p>
            <a:r>
              <a:rPr lang="fr-FR" dirty="0"/>
              <a:t>Des changements d’énergie de grande ampleur</a:t>
            </a:r>
          </a:p>
        </p:txBody>
      </p:sp>
      <p:sp>
        <p:nvSpPr>
          <p:cNvPr id="7" name="Rectangle 6">
            <a:extLst>
              <a:ext uri="{FF2B5EF4-FFF2-40B4-BE49-F238E27FC236}">
                <a16:creationId xmlns:a16="http://schemas.microsoft.com/office/drawing/2014/main" id="{B3404BF2-396B-F767-1E73-6AC8BCCB5737}"/>
              </a:ext>
            </a:extLst>
          </p:cNvPr>
          <p:cNvSpPr/>
          <p:nvPr/>
        </p:nvSpPr>
        <p:spPr>
          <a:xfrm>
            <a:off x="9053885" y="6064195"/>
            <a:ext cx="392264" cy="20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fr-FR" sz="2400">
              <a:solidFill>
                <a:srgbClr val="FFFFFF"/>
              </a:solidFill>
              <a:latin typeface="Cambria" panose="02040503050406030204"/>
            </a:endParaRPr>
          </a:p>
        </p:txBody>
      </p:sp>
      <p:sp>
        <p:nvSpPr>
          <p:cNvPr id="2" name="Espace réservé du texte 11">
            <a:extLst>
              <a:ext uri="{FF2B5EF4-FFF2-40B4-BE49-F238E27FC236}">
                <a16:creationId xmlns:a16="http://schemas.microsoft.com/office/drawing/2014/main" id="{B13977F7-3336-1552-6350-CD9BF60353F9}"/>
              </a:ext>
            </a:extLst>
          </p:cNvPr>
          <p:cNvSpPr txBox="1">
            <a:spLocks/>
          </p:cNvSpPr>
          <p:nvPr/>
        </p:nvSpPr>
        <p:spPr>
          <a:xfrm>
            <a:off x="1896290" y="886981"/>
            <a:ext cx="9707007" cy="5084039"/>
          </a:xfrm>
          <a:prstGeom prst="rect">
            <a:avLst/>
          </a:prstGeom>
        </p:spPr>
        <p:txBody>
          <a:bodyPr/>
          <a:lstStyle>
            <a:lvl1pPr marL="0" indent="0" algn="l" defTabSz="685578" rtl="0" eaLnBrk="1" latinLnBrk="0" hangingPunct="1">
              <a:lnSpc>
                <a:spcPts val="1350"/>
              </a:lnSpc>
              <a:spcBef>
                <a:spcPts val="0"/>
              </a:spcBef>
              <a:spcAft>
                <a:spcPts val="1350"/>
              </a:spcAft>
              <a:buFontTx/>
              <a:buNone/>
              <a:defRPr sz="1200" b="1" kern="1200">
                <a:solidFill>
                  <a:schemeClr val="tx1"/>
                </a:solidFill>
                <a:latin typeface="+mn-lt"/>
                <a:ea typeface="+mn-ea"/>
                <a:cs typeface="+mn-cs"/>
              </a:defRPr>
            </a:lvl1pPr>
            <a:lvl2pPr marL="434568" indent="-91677" algn="l" defTabSz="685578" rtl="0" eaLnBrk="1" latinLnBrk="0" hangingPunct="1">
              <a:lnSpc>
                <a:spcPts val="1350"/>
              </a:lnSpc>
              <a:spcBef>
                <a:spcPts val="1125"/>
              </a:spcBef>
              <a:spcAft>
                <a:spcPts val="1350"/>
              </a:spcAft>
              <a:buClr>
                <a:schemeClr val="accent4"/>
              </a:buClr>
              <a:buFont typeface="Arial" panose="020B0604020202020204" pitchFamily="34" charset="0"/>
              <a:buChar char="•"/>
              <a:tabLst/>
              <a:defRPr sz="1200" kern="1200">
                <a:solidFill>
                  <a:schemeClr val="tx1"/>
                </a:solidFill>
                <a:latin typeface="+mn-lt"/>
                <a:ea typeface="+mn-ea"/>
                <a:cs typeface="+mn-cs"/>
              </a:defRPr>
            </a:lvl2pPr>
            <a:lvl3pPr marL="439330" indent="-102392" algn="l" defTabSz="685578" rtl="0" eaLnBrk="1" latinLnBrk="0" hangingPunct="1">
              <a:lnSpc>
                <a:spcPts val="1350"/>
              </a:lnSpc>
              <a:spcBef>
                <a:spcPts val="375"/>
              </a:spcBef>
              <a:buFont typeface="Arial" panose="020B0604020202020204" pitchFamily="34" charset="0"/>
              <a:buChar char="•"/>
              <a:tabLst/>
              <a:defRPr sz="900" kern="1200">
                <a:solidFill>
                  <a:schemeClr val="tx1">
                    <a:lumMod val="65000"/>
                    <a:lumOff val="35000"/>
                  </a:schemeClr>
                </a:solidFill>
                <a:latin typeface="+mn-lt"/>
                <a:ea typeface="+mn-ea"/>
                <a:cs typeface="+mn-cs"/>
              </a:defRPr>
            </a:lvl3pPr>
            <a:lvl4pPr marL="439330" indent="-102392" algn="l" defTabSz="685578" rtl="0" eaLnBrk="1" latinLnBrk="0" hangingPunct="1">
              <a:lnSpc>
                <a:spcPts val="1350"/>
              </a:lnSpc>
              <a:spcBef>
                <a:spcPts val="375"/>
              </a:spcBef>
              <a:buFont typeface="Arial" panose="020B0604020202020204" pitchFamily="34" charset="0"/>
              <a:buChar char="•"/>
              <a:tabLst/>
              <a:defRPr sz="900" kern="1200">
                <a:solidFill>
                  <a:schemeClr val="tx2"/>
                </a:solidFill>
                <a:latin typeface="+mn-lt"/>
                <a:ea typeface="+mn-ea"/>
                <a:cs typeface="+mn-cs"/>
              </a:defRPr>
            </a:lvl4pPr>
            <a:lvl5pPr marL="667925" indent="-100010" algn="l" defTabSz="685578" rtl="0" eaLnBrk="1" latinLnBrk="0" hangingPunct="1">
              <a:lnSpc>
                <a:spcPts val="1350"/>
              </a:lnSpc>
              <a:spcBef>
                <a:spcPts val="375"/>
              </a:spcBef>
              <a:buFont typeface="Arial" panose="020B0604020202020204" pitchFamily="34" charset="0"/>
              <a:buChar char="•"/>
              <a:tabLst/>
              <a:defRPr sz="788" kern="1200">
                <a:solidFill>
                  <a:schemeClr val="tx1">
                    <a:lumMod val="65000"/>
                    <a:lumOff val="35000"/>
                  </a:schemeClr>
                </a:solidFill>
                <a:latin typeface="+mn-lt"/>
                <a:ea typeface="+mn-ea"/>
                <a:cs typeface="+mn-cs"/>
              </a:defRPr>
            </a:lvl5pPr>
            <a:lvl6pPr marL="1885338"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26"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1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0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algn="just"/>
            <a:r>
              <a:rPr lang="fr-FR" sz="1600" dirty="0">
                <a:latin typeface="Arial" panose="020B0604020202020204" pitchFamily="34" charset="0"/>
                <a:cs typeface="Arial" panose="020B0604020202020204" pitchFamily="34" charset="0"/>
              </a:rPr>
              <a:t>Le respect du mix énergétique visé dans la SNBC implique des changements d’énergie massifs et notamment :</a:t>
            </a:r>
          </a:p>
          <a:p>
            <a:pPr algn="just"/>
            <a:endParaRPr lang="fr-FR" sz="1067"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La sortie complète du fioul et une forte réduction de la part du gaz dans le mix</a:t>
            </a:r>
          </a:p>
          <a:p>
            <a:pPr algn="just"/>
            <a:endParaRPr lang="fr-FR" sz="1067"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Le raccordement progressif et important aux réseaux de chaleur</a:t>
            </a:r>
            <a:endParaRPr lang="fr-FR" sz="1067" dirty="0">
              <a:latin typeface="Arial" panose="020B0604020202020204" pitchFamily="34" charset="0"/>
              <a:cs typeface="Arial" panose="020B0604020202020204" pitchFamily="34" charset="0"/>
            </a:endParaRPr>
          </a:p>
          <a:p>
            <a:pPr lvl="2" algn="just">
              <a:buFontTx/>
              <a:buChar char="-"/>
            </a:pPr>
            <a:r>
              <a:rPr lang="fr-FR" sz="1467" dirty="0">
                <a:latin typeface="Arial" panose="020B0604020202020204" pitchFamily="34" charset="0"/>
                <a:cs typeface="Arial" panose="020B0604020202020204" pitchFamily="34" charset="0"/>
              </a:rPr>
              <a:t>De 20 000 à 40 000 logements existants raccordés selon les scénarios</a:t>
            </a:r>
          </a:p>
          <a:p>
            <a:pPr lvl="2" algn="just">
              <a:buFontTx/>
              <a:buChar char="-"/>
            </a:pPr>
            <a:r>
              <a:rPr lang="fr-FR" sz="1467" dirty="0">
                <a:latin typeface="Arial" panose="020B0604020202020204" pitchFamily="34" charset="0"/>
                <a:cs typeface="Arial" panose="020B0604020202020204" pitchFamily="34" charset="0"/>
              </a:rPr>
              <a:t>Autour de 100 000 logements collectifs neufs raccordés au réseau de chaleur</a:t>
            </a:r>
          </a:p>
          <a:p>
            <a:pPr algn="just"/>
            <a:endParaRPr lang="fr-FR" sz="1600"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L’augmentation de la production de chaleur issue de l’environnement, à travers notamment les	pompes à chaleur 	amenant globalement à une électrification du parc.</a:t>
            </a:r>
          </a:p>
          <a:p>
            <a:pPr lvl="2" algn="just">
              <a:buFontTx/>
              <a:buChar char="-"/>
            </a:pPr>
            <a:r>
              <a:rPr lang="fr-FR" sz="1467" dirty="0">
                <a:latin typeface="Arial" panose="020B0604020202020204" pitchFamily="34" charset="0"/>
                <a:cs typeface="Arial" panose="020B0604020202020204" pitchFamily="34" charset="0"/>
              </a:rPr>
              <a:t>De 130 000 à 250 000 PAC installées sur le parc existant selon les scénarios (PAC Air/eau, PAC Air/Air, PAC hybride)</a:t>
            </a:r>
          </a:p>
          <a:p>
            <a:pPr lvl="2" algn="just">
              <a:buFontTx/>
              <a:buChar char="-"/>
            </a:pPr>
            <a:r>
              <a:rPr lang="fr-FR" sz="1467" dirty="0">
                <a:latin typeface="Arial" panose="020B0604020202020204" pitchFamily="34" charset="0"/>
                <a:cs typeface="Arial" panose="020B0604020202020204" pitchFamily="34" charset="0"/>
              </a:rPr>
              <a:t>Autour de 100 000 PAC installées en logements neufs (PAC Air/eau, PAC Air/Air, PAC hybride)</a:t>
            </a:r>
          </a:p>
        </p:txBody>
      </p:sp>
      <p:sp>
        <p:nvSpPr>
          <p:cNvPr id="3" name="Ellipse 2">
            <a:extLst>
              <a:ext uri="{FF2B5EF4-FFF2-40B4-BE49-F238E27FC236}">
                <a16:creationId xmlns:a16="http://schemas.microsoft.com/office/drawing/2014/main" id="{B7C52060-D7C2-A785-2B96-9706A7F5C431}"/>
              </a:ext>
            </a:extLst>
          </p:cNvPr>
          <p:cNvSpPr/>
          <p:nvPr/>
        </p:nvSpPr>
        <p:spPr>
          <a:xfrm>
            <a:off x="203699" y="2023267"/>
            <a:ext cx="480000" cy="480000"/>
          </a:xfrm>
          <a:prstGeom prst="ellipse">
            <a:avLst/>
          </a:prstGeom>
          <a:noFill/>
          <a:ln w="12700" cap="flat" cmpd="sng" algn="ctr">
            <a:solidFill>
              <a:srgbClr val="4472C4">
                <a:shade val="50000"/>
              </a:srgbClr>
            </a:solidFill>
            <a:prstDash val="solid"/>
            <a:miter lim="800000"/>
          </a:ln>
          <a:effectLst/>
        </p:spPr>
        <p:txBody>
          <a:bodyPr rtlCol="0" anchor="ctr"/>
          <a:lstStyle/>
          <a:p>
            <a:pPr algn="ctr" defTabSz="1219170">
              <a:defRPr/>
            </a:pPr>
            <a:r>
              <a:rPr lang="fr-FR" sz="1600" kern="0" dirty="0">
                <a:solidFill>
                  <a:srgbClr val="C00000"/>
                </a:solidFill>
                <a:latin typeface="Calibri" panose="020F0502020204030204"/>
                <a:cs typeface="Arial" panose="020B0604020202020204" pitchFamily="34" charset="0"/>
              </a:rPr>
              <a:t>1</a:t>
            </a:r>
          </a:p>
        </p:txBody>
      </p:sp>
      <p:sp>
        <p:nvSpPr>
          <p:cNvPr id="4" name="Ellipse 3">
            <a:extLst>
              <a:ext uri="{FF2B5EF4-FFF2-40B4-BE49-F238E27FC236}">
                <a16:creationId xmlns:a16="http://schemas.microsoft.com/office/drawing/2014/main" id="{E076364B-6B55-1806-CE3C-3AB090075D09}"/>
              </a:ext>
            </a:extLst>
          </p:cNvPr>
          <p:cNvSpPr/>
          <p:nvPr/>
        </p:nvSpPr>
        <p:spPr>
          <a:xfrm>
            <a:off x="218423" y="3188999"/>
            <a:ext cx="480000" cy="480000"/>
          </a:xfrm>
          <a:prstGeom prst="ellipse">
            <a:avLst/>
          </a:prstGeom>
          <a:noFill/>
          <a:ln w="12700" cap="flat" cmpd="sng" algn="ctr">
            <a:solidFill>
              <a:srgbClr val="4472C4">
                <a:shade val="50000"/>
              </a:srgbClr>
            </a:solidFill>
            <a:prstDash val="solid"/>
            <a:miter lim="800000"/>
          </a:ln>
          <a:effectLst/>
        </p:spPr>
        <p:txBody>
          <a:bodyPr rtlCol="0" anchor="ctr"/>
          <a:lstStyle/>
          <a:p>
            <a:pPr algn="ctr" defTabSz="1219170">
              <a:defRPr/>
            </a:pPr>
            <a:r>
              <a:rPr lang="fr-FR" sz="1600" kern="0" dirty="0">
                <a:solidFill>
                  <a:srgbClr val="C00000"/>
                </a:solidFill>
                <a:latin typeface="Calibri" panose="020F0502020204030204"/>
                <a:cs typeface="Arial" panose="020B0604020202020204" pitchFamily="34" charset="0"/>
              </a:rPr>
              <a:t>2</a:t>
            </a:r>
          </a:p>
        </p:txBody>
      </p:sp>
      <p:sp>
        <p:nvSpPr>
          <p:cNvPr id="5" name="Ellipse 4">
            <a:extLst>
              <a:ext uri="{FF2B5EF4-FFF2-40B4-BE49-F238E27FC236}">
                <a16:creationId xmlns:a16="http://schemas.microsoft.com/office/drawing/2014/main" id="{B32F7A51-574D-C313-1780-9207002379DB}"/>
              </a:ext>
            </a:extLst>
          </p:cNvPr>
          <p:cNvSpPr/>
          <p:nvPr/>
        </p:nvSpPr>
        <p:spPr>
          <a:xfrm>
            <a:off x="218423" y="4560463"/>
            <a:ext cx="470565" cy="480000"/>
          </a:xfrm>
          <a:prstGeom prst="ellipse">
            <a:avLst/>
          </a:prstGeom>
          <a:noFill/>
          <a:ln w="12700" cap="flat" cmpd="sng" algn="ctr">
            <a:solidFill>
              <a:srgbClr val="4472C4">
                <a:shade val="50000"/>
              </a:srgbClr>
            </a:solidFill>
            <a:prstDash val="solid"/>
            <a:miter lim="800000"/>
          </a:ln>
          <a:effectLst/>
        </p:spPr>
        <p:txBody>
          <a:bodyPr rtlCol="0" anchor="ctr"/>
          <a:lstStyle/>
          <a:p>
            <a:pPr algn="ctr" defTabSz="1219170">
              <a:defRPr/>
            </a:pPr>
            <a:r>
              <a:rPr lang="fr-FR" sz="1600" kern="0" dirty="0">
                <a:solidFill>
                  <a:srgbClr val="C00000"/>
                </a:solidFill>
                <a:latin typeface="Calibri" panose="020F0502020204030204"/>
                <a:cs typeface="Arial" panose="020B0604020202020204" pitchFamily="34" charset="0"/>
              </a:rPr>
              <a:t>3</a:t>
            </a:r>
          </a:p>
        </p:txBody>
      </p:sp>
      <p:pic>
        <p:nvPicPr>
          <p:cNvPr id="8" name="Image 7">
            <a:extLst>
              <a:ext uri="{FF2B5EF4-FFF2-40B4-BE49-F238E27FC236}">
                <a16:creationId xmlns:a16="http://schemas.microsoft.com/office/drawing/2014/main" id="{7F5E7F40-4218-6A3E-5152-644FCC80738E}"/>
              </a:ext>
            </a:extLst>
          </p:cNvPr>
          <p:cNvPicPr>
            <a:picLocks noChangeAspect="1"/>
          </p:cNvPicPr>
          <p:nvPr/>
        </p:nvPicPr>
        <p:blipFill>
          <a:blip r:embed="rId3"/>
          <a:stretch>
            <a:fillRect/>
          </a:stretch>
        </p:blipFill>
        <p:spPr>
          <a:xfrm>
            <a:off x="934567" y="4319601"/>
            <a:ext cx="961723" cy="961723"/>
          </a:xfrm>
          <a:prstGeom prst="rect">
            <a:avLst/>
          </a:prstGeom>
        </p:spPr>
      </p:pic>
      <p:pic>
        <p:nvPicPr>
          <p:cNvPr id="9" name="Image 8">
            <a:extLst>
              <a:ext uri="{FF2B5EF4-FFF2-40B4-BE49-F238E27FC236}">
                <a16:creationId xmlns:a16="http://schemas.microsoft.com/office/drawing/2014/main" id="{47217AD7-5BEA-7617-8C2C-757D675F4E5D}"/>
              </a:ext>
            </a:extLst>
          </p:cNvPr>
          <p:cNvPicPr>
            <a:picLocks noChangeAspect="1"/>
          </p:cNvPicPr>
          <p:nvPr/>
        </p:nvPicPr>
        <p:blipFill>
          <a:blip r:embed="rId4"/>
          <a:stretch>
            <a:fillRect/>
          </a:stretch>
        </p:blipFill>
        <p:spPr>
          <a:xfrm>
            <a:off x="875011" y="2674533"/>
            <a:ext cx="1084863" cy="1076184"/>
          </a:xfrm>
          <a:prstGeom prst="rect">
            <a:avLst/>
          </a:prstGeom>
        </p:spPr>
      </p:pic>
      <p:pic>
        <p:nvPicPr>
          <p:cNvPr id="10" name="Image 9">
            <a:extLst>
              <a:ext uri="{FF2B5EF4-FFF2-40B4-BE49-F238E27FC236}">
                <a16:creationId xmlns:a16="http://schemas.microsoft.com/office/drawing/2014/main" id="{5B8A6AEB-EE48-B6F6-6452-D5CCFE459F38}"/>
              </a:ext>
            </a:extLst>
          </p:cNvPr>
          <p:cNvPicPr>
            <a:picLocks noChangeAspect="1"/>
          </p:cNvPicPr>
          <p:nvPr/>
        </p:nvPicPr>
        <p:blipFill>
          <a:blip r:embed="rId5"/>
          <a:stretch>
            <a:fillRect/>
          </a:stretch>
        </p:blipFill>
        <p:spPr>
          <a:xfrm>
            <a:off x="972385" y="1716039"/>
            <a:ext cx="826531" cy="826531"/>
          </a:xfrm>
          <a:prstGeom prst="rect">
            <a:avLst/>
          </a:prstGeom>
        </p:spPr>
      </p:pic>
    </p:spTree>
    <p:extLst>
      <p:ext uri="{BB962C8B-B14F-4D97-AF65-F5344CB8AC3E}">
        <p14:creationId xmlns:p14="http://schemas.microsoft.com/office/powerpoint/2010/main" val="2911810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AA887C6B-59E7-0AEE-BEB8-607E5CB296B5}"/>
              </a:ext>
            </a:extLst>
          </p:cNvPr>
          <p:cNvSpPr>
            <a:spLocks noGrp="1"/>
          </p:cNvSpPr>
          <p:nvPr>
            <p:ph type="title"/>
          </p:nvPr>
        </p:nvSpPr>
        <p:spPr>
          <a:xfrm>
            <a:off x="388417" y="318117"/>
            <a:ext cx="7590059" cy="469800"/>
          </a:xfrm>
        </p:spPr>
        <p:txBody>
          <a:bodyPr>
            <a:normAutofit fontScale="90000"/>
          </a:bodyPr>
          <a:lstStyle/>
          <a:p>
            <a:r>
              <a:rPr lang="fr-FR" dirty="0"/>
              <a:t>Résumons-nous !</a:t>
            </a:r>
          </a:p>
        </p:txBody>
      </p:sp>
      <p:sp>
        <p:nvSpPr>
          <p:cNvPr id="7" name="Rectangle 6">
            <a:extLst>
              <a:ext uri="{FF2B5EF4-FFF2-40B4-BE49-F238E27FC236}">
                <a16:creationId xmlns:a16="http://schemas.microsoft.com/office/drawing/2014/main" id="{B3404BF2-396B-F767-1E73-6AC8BCCB5737}"/>
              </a:ext>
            </a:extLst>
          </p:cNvPr>
          <p:cNvSpPr/>
          <p:nvPr/>
        </p:nvSpPr>
        <p:spPr>
          <a:xfrm>
            <a:off x="9053885" y="6064195"/>
            <a:ext cx="392264" cy="20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fr-FR" sz="2400">
              <a:solidFill>
                <a:srgbClr val="FFFFFF"/>
              </a:solidFill>
              <a:latin typeface="Cambria" panose="02040503050406030204"/>
            </a:endParaRPr>
          </a:p>
        </p:txBody>
      </p:sp>
      <p:graphicFrame>
        <p:nvGraphicFramePr>
          <p:cNvPr id="4" name="Diagramme 3">
            <a:extLst>
              <a:ext uri="{FF2B5EF4-FFF2-40B4-BE49-F238E27FC236}">
                <a16:creationId xmlns:a16="http://schemas.microsoft.com/office/drawing/2014/main" id="{A2079F4F-93AC-F939-4DD8-D14A84E96EB6}"/>
              </a:ext>
            </a:extLst>
          </p:cNvPr>
          <p:cNvGraphicFramePr/>
          <p:nvPr/>
        </p:nvGraphicFramePr>
        <p:xfrm>
          <a:off x="517891" y="1176042"/>
          <a:ext cx="11134640" cy="5254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8086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AA887C6B-59E7-0AEE-BEB8-607E5CB296B5}"/>
              </a:ext>
            </a:extLst>
          </p:cNvPr>
          <p:cNvSpPr>
            <a:spLocks noGrp="1"/>
          </p:cNvSpPr>
          <p:nvPr>
            <p:ph type="title"/>
          </p:nvPr>
        </p:nvSpPr>
        <p:spPr>
          <a:xfrm>
            <a:off x="388417" y="318117"/>
            <a:ext cx="7590059" cy="469800"/>
          </a:xfrm>
        </p:spPr>
        <p:txBody>
          <a:bodyPr>
            <a:normAutofit fontScale="90000"/>
          </a:bodyPr>
          <a:lstStyle/>
          <a:p>
            <a:r>
              <a:rPr lang="fr-FR" dirty="0"/>
              <a:t>Lancement de la dynamique</a:t>
            </a:r>
          </a:p>
        </p:txBody>
      </p:sp>
      <p:sp>
        <p:nvSpPr>
          <p:cNvPr id="7" name="Rectangle 6">
            <a:extLst>
              <a:ext uri="{FF2B5EF4-FFF2-40B4-BE49-F238E27FC236}">
                <a16:creationId xmlns:a16="http://schemas.microsoft.com/office/drawing/2014/main" id="{B3404BF2-396B-F767-1E73-6AC8BCCB5737}"/>
              </a:ext>
            </a:extLst>
          </p:cNvPr>
          <p:cNvSpPr/>
          <p:nvPr/>
        </p:nvSpPr>
        <p:spPr>
          <a:xfrm>
            <a:off x="9053885" y="6064195"/>
            <a:ext cx="392264" cy="20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fr-FR" sz="2400">
              <a:solidFill>
                <a:srgbClr val="FFFFFF"/>
              </a:solidFill>
              <a:latin typeface="Cambria" panose="02040503050406030204"/>
            </a:endParaRPr>
          </a:p>
        </p:txBody>
      </p:sp>
      <p:sp>
        <p:nvSpPr>
          <p:cNvPr id="2" name="Espace réservé du texte 11">
            <a:extLst>
              <a:ext uri="{FF2B5EF4-FFF2-40B4-BE49-F238E27FC236}">
                <a16:creationId xmlns:a16="http://schemas.microsoft.com/office/drawing/2014/main" id="{B13977F7-3336-1552-6350-CD9BF60353F9}"/>
              </a:ext>
            </a:extLst>
          </p:cNvPr>
          <p:cNvSpPr txBox="1">
            <a:spLocks/>
          </p:cNvSpPr>
          <p:nvPr/>
        </p:nvSpPr>
        <p:spPr>
          <a:xfrm>
            <a:off x="1242495" y="3743845"/>
            <a:ext cx="9707007" cy="2408055"/>
          </a:xfrm>
          <a:prstGeom prst="rect">
            <a:avLst/>
          </a:prstGeom>
        </p:spPr>
        <p:txBody>
          <a:bodyPr/>
          <a:lstStyle>
            <a:lvl1pPr marL="0" indent="0" algn="l" defTabSz="685578" rtl="0" eaLnBrk="1" latinLnBrk="0" hangingPunct="1">
              <a:lnSpc>
                <a:spcPts val="1350"/>
              </a:lnSpc>
              <a:spcBef>
                <a:spcPts val="0"/>
              </a:spcBef>
              <a:spcAft>
                <a:spcPts val="1350"/>
              </a:spcAft>
              <a:buFontTx/>
              <a:buNone/>
              <a:defRPr sz="1200" b="1" kern="1200">
                <a:solidFill>
                  <a:schemeClr val="tx1"/>
                </a:solidFill>
                <a:latin typeface="+mn-lt"/>
                <a:ea typeface="+mn-ea"/>
                <a:cs typeface="+mn-cs"/>
              </a:defRPr>
            </a:lvl1pPr>
            <a:lvl2pPr marL="434568" indent="-91677" algn="l" defTabSz="685578" rtl="0" eaLnBrk="1" latinLnBrk="0" hangingPunct="1">
              <a:lnSpc>
                <a:spcPts val="1350"/>
              </a:lnSpc>
              <a:spcBef>
                <a:spcPts val="1125"/>
              </a:spcBef>
              <a:spcAft>
                <a:spcPts val="1350"/>
              </a:spcAft>
              <a:buClr>
                <a:schemeClr val="accent4"/>
              </a:buClr>
              <a:buFont typeface="Arial" panose="020B0604020202020204" pitchFamily="34" charset="0"/>
              <a:buChar char="•"/>
              <a:tabLst/>
              <a:defRPr sz="1200" kern="1200">
                <a:solidFill>
                  <a:schemeClr val="tx1"/>
                </a:solidFill>
                <a:latin typeface="+mn-lt"/>
                <a:ea typeface="+mn-ea"/>
                <a:cs typeface="+mn-cs"/>
              </a:defRPr>
            </a:lvl2pPr>
            <a:lvl3pPr marL="439330" indent="-102392" algn="l" defTabSz="685578" rtl="0" eaLnBrk="1" latinLnBrk="0" hangingPunct="1">
              <a:lnSpc>
                <a:spcPts val="1350"/>
              </a:lnSpc>
              <a:spcBef>
                <a:spcPts val="375"/>
              </a:spcBef>
              <a:buFont typeface="Arial" panose="020B0604020202020204" pitchFamily="34" charset="0"/>
              <a:buChar char="•"/>
              <a:tabLst/>
              <a:defRPr sz="900" kern="1200">
                <a:solidFill>
                  <a:schemeClr val="tx1">
                    <a:lumMod val="65000"/>
                    <a:lumOff val="35000"/>
                  </a:schemeClr>
                </a:solidFill>
                <a:latin typeface="+mn-lt"/>
                <a:ea typeface="+mn-ea"/>
                <a:cs typeface="+mn-cs"/>
              </a:defRPr>
            </a:lvl3pPr>
            <a:lvl4pPr marL="439330" indent="-102392" algn="l" defTabSz="685578" rtl="0" eaLnBrk="1" latinLnBrk="0" hangingPunct="1">
              <a:lnSpc>
                <a:spcPts val="1350"/>
              </a:lnSpc>
              <a:spcBef>
                <a:spcPts val="375"/>
              </a:spcBef>
              <a:buFont typeface="Arial" panose="020B0604020202020204" pitchFamily="34" charset="0"/>
              <a:buChar char="•"/>
              <a:tabLst/>
              <a:defRPr sz="900" kern="1200">
                <a:solidFill>
                  <a:schemeClr val="tx2"/>
                </a:solidFill>
                <a:latin typeface="+mn-lt"/>
                <a:ea typeface="+mn-ea"/>
                <a:cs typeface="+mn-cs"/>
              </a:defRPr>
            </a:lvl4pPr>
            <a:lvl5pPr marL="667925" indent="-100010" algn="l" defTabSz="685578" rtl="0" eaLnBrk="1" latinLnBrk="0" hangingPunct="1">
              <a:lnSpc>
                <a:spcPts val="1350"/>
              </a:lnSpc>
              <a:spcBef>
                <a:spcPts val="375"/>
              </a:spcBef>
              <a:buFont typeface="Arial" panose="020B0604020202020204" pitchFamily="34" charset="0"/>
              <a:buChar char="•"/>
              <a:tabLst/>
              <a:defRPr sz="788" kern="1200">
                <a:solidFill>
                  <a:schemeClr val="tx1">
                    <a:lumMod val="65000"/>
                    <a:lumOff val="35000"/>
                  </a:schemeClr>
                </a:solidFill>
                <a:latin typeface="+mn-lt"/>
                <a:ea typeface="+mn-ea"/>
                <a:cs typeface="+mn-cs"/>
              </a:defRPr>
            </a:lvl5pPr>
            <a:lvl6pPr marL="1885338"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26"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1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0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algn="ctr"/>
            <a:r>
              <a:rPr lang="fr-FR" sz="1867" dirty="0">
                <a:latin typeface="Segoe UI Symbol" panose="020B0502040204020203" pitchFamily="34" charset="0"/>
                <a:ea typeface="Calibri" panose="020F0502020204030204" pitchFamily="34" charset="0"/>
              </a:rPr>
              <a:t>Démarche inédite à l’échelle d’une région, cette stratégie se constituera :</a:t>
            </a:r>
            <a:endParaRPr lang="fr-FR" sz="1867" dirty="0">
              <a:latin typeface="Calibri" panose="020F0502020204030204" pitchFamily="34" charset="0"/>
              <a:ea typeface="Calibri" panose="020F0502020204030204" pitchFamily="34" charset="0"/>
            </a:endParaRPr>
          </a:p>
          <a:p>
            <a:pPr marL="457189" indent="-457189" algn="ctr">
              <a:buFont typeface="Wingdings" panose="05000000000000000000" pitchFamily="2" charset="2"/>
              <a:buChar char=""/>
            </a:pPr>
            <a:r>
              <a:rPr lang="fr-FR" sz="1867" dirty="0">
                <a:latin typeface="Segoe UI Symbol" panose="020B0502040204020203" pitchFamily="34" charset="0"/>
                <a:ea typeface="Times New Roman" panose="02020603050405020304" pitchFamily="18" charset="0"/>
                <a:cs typeface="Times New Roman" panose="02020603050405020304" pitchFamily="18" charset="0"/>
              </a:rPr>
              <a:t>D’une trajectoire de rénovation chiffrée</a:t>
            </a:r>
            <a:endParaRPr lang="fr-FR" sz="1867"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ctr">
              <a:buFont typeface="Wingdings" panose="05000000000000000000" pitchFamily="2" charset="2"/>
              <a:buChar char=""/>
            </a:pPr>
            <a:r>
              <a:rPr lang="fr-FR" sz="1867" dirty="0">
                <a:latin typeface="Segoe UI Symbol" panose="020B0502040204020203" pitchFamily="34" charset="0"/>
                <a:ea typeface="Times New Roman" panose="02020603050405020304" pitchFamily="18" charset="0"/>
                <a:cs typeface="Times New Roman" panose="02020603050405020304" pitchFamily="18" charset="0"/>
              </a:rPr>
              <a:t>D’orientations stratégiques</a:t>
            </a:r>
            <a:endParaRPr lang="fr-FR" sz="1867"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ctr">
              <a:buFont typeface="Wingdings" panose="05000000000000000000" pitchFamily="2" charset="2"/>
              <a:buChar char=""/>
            </a:pPr>
            <a:r>
              <a:rPr lang="fr-FR" sz="1867" dirty="0">
                <a:latin typeface="Segoe UI Symbol" panose="020B0502040204020203" pitchFamily="34" charset="0"/>
                <a:ea typeface="Times New Roman" panose="02020603050405020304" pitchFamily="18" charset="0"/>
                <a:cs typeface="Times New Roman" panose="02020603050405020304" pitchFamily="18" charset="0"/>
              </a:rPr>
              <a:t>De propositions nationales</a:t>
            </a:r>
            <a:endParaRPr lang="fr-FR" sz="1867" dirty="0">
              <a:latin typeface="Calibri" panose="020F0502020204030204" pitchFamily="34" charset="0"/>
              <a:ea typeface="Calibri" panose="020F0502020204030204" pitchFamily="34" charset="0"/>
              <a:cs typeface="Times New Roman" panose="02020603050405020304" pitchFamily="18" charset="0"/>
            </a:endParaRPr>
          </a:p>
          <a:p>
            <a:pPr marL="457189" indent="-457189" algn="ctr">
              <a:buFont typeface="Wingdings" panose="05000000000000000000" pitchFamily="2" charset="2"/>
              <a:buChar char=""/>
            </a:pPr>
            <a:r>
              <a:rPr lang="fr-FR" sz="1867" dirty="0">
                <a:latin typeface="Segoe UI Symbol" panose="020B0502040204020203" pitchFamily="34" charset="0"/>
                <a:ea typeface="Times New Roman" panose="02020603050405020304" pitchFamily="18" charset="0"/>
                <a:cs typeface="Times New Roman" panose="02020603050405020304" pitchFamily="18" charset="0"/>
              </a:rPr>
              <a:t>D’actions opérationnelles à mettre en œuvre pour atteindre les objectifs fixés</a:t>
            </a:r>
            <a:endParaRPr lang="fr-FR" sz="1867" dirty="0">
              <a:latin typeface="Calibri" panose="020F0502020204030204" pitchFamily="34" charset="0"/>
              <a:ea typeface="Calibri" panose="020F0502020204030204" pitchFamily="34" charset="0"/>
              <a:cs typeface="Times New Roman" panose="02020603050405020304" pitchFamily="18" charset="0"/>
            </a:endParaRPr>
          </a:p>
          <a:p>
            <a:pPr algn="just" defTabSz="914081">
              <a:lnSpc>
                <a:spcPts val="1800"/>
              </a:lnSpc>
              <a:spcAft>
                <a:spcPts val="1800"/>
              </a:spcAft>
              <a:defRPr/>
            </a:pPr>
            <a:endParaRPr lang="fr-FR" sz="800" dirty="0">
              <a:solidFill>
                <a:srgbClr val="000000"/>
              </a:solidFill>
              <a:latin typeface="Arial" panose="020B0604020202020204" pitchFamily="34" charset="0"/>
              <a:cs typeface="Arial" panose="020B0604020202020204" pitchFamily="34" charset="0"/>
            </a:endParaRPr>
          </a:p>
        </p:txBody>
      </p:sp>
      <p:pic>
        <p:nvPicPr>
          <p:cNvPr id="1026" name="Image 4" descr="Une image contenant texte, capture d’écran, Police, Bleu électrique&#10;&#10;Description générée automatiquement">
            <a:extLst>
              <a:ext uri="{FF2B5EF4-FFF2-40B4-BE49-F238E27FC236}">
                <a16:creationId xmlns:a16="http://schemas.microsoft.com/office/drawing/2014/main" id="{75BA33F3-6270-BB3B-65E5-7B0877500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765" y="1168670"/>
            <a:ext cx="6062471" cy="203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que 11" descr="Trompette médiévale avec un remplissage uni">
            <a:extLst>
              <a:ext uri="{FF2B5EF4-FFF2-40B4-BE49-F238E27FC236}">
                <a16:creationId xmlns:a16="http://schemas.microsoft.com/office/drawing/2014/main" id="{72238771-8CEE-7B77-FFE7-B0BC7DA3DD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418" y="1329902"/>
            <a:ext cx="1871959" cy="1871959"/>
          </a:xfrm>
          <a:prstGeom prst="rect">
            <a:avLst/>
          </a:prstGeom>
        </p:spPr>
      </p:pic>
    </p:spTree>
    <p:extLst>
      <p:ext uri="{BB962C8B-B14F-4D97-AF65-F5344CB8AC3E}">
        <p14:creationId xmlns:p14="http://schemas.microsoft.com/office/powerpoint/2010/main" val="2760133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FBA9AC-4FD6-3D3A-C703-1192228AF620}"/>
              </a:ext>
            </a:extLst>
          </p:cNvPr>
          <p:cNvSpPr/>
          <p:nvPr/>
        </p:nvSpPr>
        <p:spPr>
          <a:xfrm>
            <a:off x="4722049" y="2270190"/>
            <a:ext cx="2542903" cy="2995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 name="ZoneTexte 2">
            <a:extLst>
              <a:ext uri="{FF2B5EF4-FFF2-40B4-BE49-F238E27FC236}">
                <a16:creationId xmlns:a16="http://schemas.microsoft.com/office/drawing/2014/main" id="{E3166F8A-85A5-B600-1D25-C5CEF66AF758}"/>
              </a:ext>
            </a:extLst>
          </p:cNvPr>
          <p:cNvSpPr txBox="1"/>
          <p:nvPr/>
        </p:nvSpPr>
        <p:spPr>
          <a:xfrm>
            <a:off x="3182867" y="4653379"/>
            <a:ext cx="4520751" cy="1733295"/>
          </a:xfrm>
          <a:prstGeom prst="rect">
            <a:avLst/>
          </a:prstGeom>
          <a:noFill/>
        </p:spPr>
        <p:txBody>
          <a:bodyPr wrap="square" rtlCol="0">
            <a:spAutoFit/>
          </a:bodyPr>
          <a:lstStyle/>
          <a:p>
            <a:r>
              <a:rPr lang="fr-FR" sz="1333" b="1" kern="100" dirty="0">
                <a:solidFill>
                  <a:srgbClr val="44546A"/>
                </a:solidFill>
                <a:latin typeface="Arial" panose="020B0604020202020204" pitchFamily="34" charset="0"/>
                <a:ea typeface="Times New Roman" panose="02020603050405020304" pitchFamily="18" charset="0"/>
                <a:cs typeface="Times New Roman" panose="02020603050405020304" pitchFamily="18" charset="0"/>
              </a:rPr>
              <a:t>Simon Rambour </a:t>
            </a:r>
            <a:endParaRPr lang="fr-FR" sz="1333" kern="100" dirty="0">
              <a:latin typeface="Calibri" panose="020F0502020204030204" pitchFamily="34" charset="0"/>
              <a:ea typeface="Calibri" panose="020F0502020204030204" pitchFamily="34" charset="0"/>
              <a:cs typeface="Times New Roman" panose="02020603050405020304" pitchFamily="18" charset="0"/>
            </a:endParaRPr>
          </a:p>
          <a:p>
            <a:r>
              <a:rPr lang="fr-FR" sz="1333" b="1" kern="100" dirty="0">
                <a:solidFill>
                  <a:srgbClr val="44546A"/>
                </a:solidFill>
                <a:latin typeface="Arial" panose="020B0604020202020204" pitchFamily="34" charset="0"/>
                <a:ea typeface="Times New Roman" panose="02020603050405020304" pitchFamily="18" charset="0"/>
                <a:cs typeface="Times New Roman" panose="02020603050405020304" pitchFamily="18" charset="0"/>
              </a:rPr>
              <a:t>Pôle Stratégies urbaines &amp; patrimoniales</a:t>
            </a:r>
            <a:br>
              <a:rPr lang="fr-FR" sz="1333" b="1" kern="100" dirty="0">
                <a:solidFill>
                  <a:srgbClr val="44546A"/>
                </a:solidFill>
                <a:latin typeface="Arial" panose="020B0604020202020204" pitchFamily="34" charset="0"/>
                <a:ea typeface="Times New Roman" panose="02020603050405020304" pitchFamily="18" charset="0"/>
                <a:cs typeface="Times New Roman" panose="02020603050405020304" pitchFamily="18" charset="0"/>
              </a:rPr>
            </a:br>
            <a:r>
              <a:rPr lang="fr-FR" sz="1333" b="1" kern="100" dirty="0">
                <a:solidFill>
                  <a:srgbClr val="44546A"/>
                </a:solidFill>
                <a:latin typeface="Arial" panose="020B0604020202020204" pitchFamily="34" charset="0"/>
                <a:ea typeface="Times New Roman" panose="02020603050405020304" pitchFamily="18" charset="0"/>
                <a:cs typeface="Times New Roman" panose="02020603050405020304" pitchFamily="18" charset="0"/>
              </a:rPr>
              <a:t>Chargé de missions transition environnementale</a:t>
            </a:r>
            <a:endParaRPr lang="fr-FR" sz="1333" kern="100" dirty="0">
              <a:latin typeface="Calibri" panose="020F0502020204030204" pitchFamily="34" charset="0"/>
              <a:ea typeface="Calibri" panose="020F0502020204030204" pitchFamily="34" charset="0"/>
              <a:cs typeface="Times New Roman" panose="02020603050405020304" pitchFamily="18" charset="0"/>
            </a:endParaRPr>
          </a:p>
          <a:p>
            <a:r>
              <a:rPr lang="fr-FR" sz="1333" u="sng" kern="1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2"/>
              </a:rPr>
              <a:t>s.rambour@union-habitat.org</a:t>
            </a:r>
            <a:endParaRPr lang="fr-FR" sz="1333" kern="100" dirty="0">
              <a:latin typeface="Calibri" panose="020F0502020204030204" pitchFamily="34" charset="0"/>
              <a:ea typeface="Calibri" panose="020F0502020204030204" pitchFamily="34" charset="0"/>
              <a:cs typeface="Times New Roman" panose="02020603050405020304" pitchFamily="18" charset="0"/>
            </a:endParaRPr>
          </a:p>
          <a:p>
            <a:br>
              <a:rPr lang="fr-FR" sz="1333" kern="100" dirty="0">
                <a:solidFill>
                  <a:srgbClr val="485B7D"/>
                </a:solidFill>
                <a:latin typeface="Filson Pro Book"/>
                <a:ea typeface="Times New Roman" panose="02020603050405020304" pitchFamily="18" charset="0"/>
                <a:cs typeface="Times New Roman" panose="02020603050405020304" pitchFamily="18" charset="0"/>
              </a:rPr>
            </a:br>
            <a:r>
              <a:rPr lang="fr-FR" sz="1333" kern="100" dirty="0">
                <a:solidFill>
                  <a:srgbClr val="101111"/>
                </a:solidFill>
                <a:latin typeface="Calibri" panose="020F0502020204030204" pitchFamily="34" charset="0"/>
                <a:ea typeface="Times New Roman" panose="02020603050405020304" pitchFamily="18" charset="0"/>
                <a:cs typeface="Calibri" panose="020F0502020204030204" pitchFamily="34" charset="0"/>
              </a:rPr>
              <a:t>16 -18 rue des Jacobins</a:t>
            </a:r>
            <a:endParaRPr lang="fr-FR" sz="1333" kern="100" dirty="0">
              <a:latin typeface="Calibri" panose="020F0502020204030204" pitchFamily="34" charset="0"/>
              <a:ea typeface="Calibri" panose="020F0502020204030204" pitchFamily="34" charset="0"/>
              <a:cs typeface="Times New Roman" panose="02020603050405020304" pitchFamily="18" charset="0"/>
            </a:endParaRPr>
          </a:p>
          <a:p>
            <a:r>
              <a:rPr lang="fr-FR" sz="1333" kern="100" dirty="0">
                <a:solidFill>
                  <a:srgbClr val="101111"/>
                </a:solidFill>
                <a:latin typeface="Calibri" panose="020F0502020204030204" pitchFamily="34" charset="0"/>
                <a:ea typeface="Times New Roman" panose="02020603050405020304" pitchFamily="18" charset="0"/>
                <a:cs typeface="Calibri" panose="020F0502020204030204" pitchFamily="34" charset="0"/>
              </a:rPr>
              <a:t>80 000 AMIENS </a:t>
            </a:r>
            <a:br>
              <a:rPr lang="fr-FR" sz="1333" kern="100" dirty="0">
                <a:solidFill>
                  <a:srgbClr val="485B7D"/>
                </a:solidFill>
                <a:latin typeface="Calibri" panose="020F0502020204030204" pitchFamily="34" charset="0"/>
                <a:ea typeface="Times New Roman" panose="02020603050405020304" pitchFamily="18" charset="0"/>
                <a:cs typeface="Calibri" panose="020F0502020204030204" pitchFamily="34" charset="0"/>
              </a:rPr>
            </a:br>
            <a:r>
              <a:rPr lang="fr-FR" sz="1333" kern="100" dirty="0">
                <a:solidFill>
                  <a:srgbClr val="101111"/>
                </a:solidFill>
                <a:latin typeface="Calibri" panose="020F0502020204030204" pitchFamily="34" charset="0"/>
                <a:ea typeface="Times New Roman" panose="02020603050405020304" pitchFamily="18" charset="0"/>
                <a:cs typeface="Calibri" panose="020F0502020204030204" pitchFamily="34" charset="0"/>
              </a:rPr>
              <a:t>07 68 70 25 10</a:t>
            </a:r>
            <a:endParaRPr lang="fr-FR" sz="1333"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511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ACE70-52D6-C448-1C3B-E00A3D8B7D32}"/>
              </a:ext>
            </a:extLst>
          </p:cNvPr>
          <p:cNvSpPr>
            <a:spLocks noGrp="1"/>
          </p:cNvSpPr>
          <p:nvPr>
            <p:ph type="ctrTitle"/>
          </p:nvPr>
        </p:nvSpPr>
        <p:spPr>
          <a:xfrm>
            <a:off x="918755" y="2464995"/>
            <a:ext cx="11092732" cy="1409700"/>
          </a:xfrm>
        </p:spPr>
        <p:txBody>
          <a:bodyPr>
            <a:normAutofit fontScale="90000"/>
          </a:bodyPr>
          <a:lstStyle/>
          <a:p>
            <a:r>
              <a:rPr lang="fr-FR" sz="3600" dirty="0"/>
              <a:t>Être promoteur et engagé pour l’environnement Quelle vision de la part d’un promoteur en tertiaire et en logements ? </a:t>
            </a:r>
          </a:p>
        </p:txBody>
      </p:sp>
      <p:sp>
        <p:nvSpPr>
          <p:cNvPr id="4" name="Rectangle 3">
            <a:extLst>
              <a:ext uri="{FF2B5EF4-FFF2-40B4-BE49-F238E27FC236}">
                <a16:creationId xmlns:a16="http://schemas.microsoft.com/office/drawing/2014/main" id="{CCB41084-2FB3-424A-A45A-5E9B95CD7A60}"/>
              </a:ext>
            </a:extLst>
          </p:cNvPr>
          <p:cNvSpPr/>
          <p:nvPr/>
        </p:nvSpPr>
        <p:spPr>
          <a:xfrm>
            <a:off x="811178" y="4270561"/>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Sous-titre 2">
            <a:extLst>
              <a:ext uri="{FF2B5EF4-FFF2-40B4-BE49-F238E27FC236}">
                <a16:creationId xmlns:a16="http://schemas.microsoft.com/office/drawing/2014/main" id="{F54F0CF6-D31B-006C-D73A-C1581C3E6787}"/>
              </a:ext>
            </a:extLst>
          </p:cNvPr>
          <p:cNvSpPr>
            <a:spLocks noGrp="1"/>
          </p:cNvSpPr>
          <p:nvPr>
            <p:ph type="subTitle" idx="1"/>
          </p:nvPr>
        </p:nvSpPr>
        <p:spPr>
          <a:xfrm>
            <a:off x="918755" y="4006650"/>
            <a:ext cx="9144000" cy="527821"/>
          </a:xfrm>
        </p:spPr>
        <p:txBody>
          <a:bodyPr/>
          <a:lstStyle/>
          <a:p>
            <a:r>
              <a:rPr lang="fr-FR" sz="2400" dirty="0"/>
              <a:t>AVENTIM – B. HADDAG </a:t>
            </a:r>
          </a:p>
          <a:p>
            <a:endParaRPr lang="fr-FR" sz="2400" dirty="0"/>
          </a:p>
        </p:txBody>
      </p:sp>
    </p:spTree>
    <p:extLst>
      <p:ext uri="{BB962C8B-B14F-4D97-AF65-F5344CB8AC3E}">
        <p14:creationId xmlns:p14="http://schemas.microsoft.com/office/powerpoint/2010/main" val="2015746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410760-948B-DC6E-76CB-13305C2B3093}"/>
              </a:ext>
            </a:extLst>
          </p:cNvPr>
          <p:cNvSpPr/>
          <p:nvPr/>
        </p:nvSpPr>
        <p:spPr>
          <a:xfrm>
            <a:off x="1907822" y="1546576"/>
            <a:ext cx="9527822" cy="4236881"/>
          </a:xfrm>
          <a:prstGeom prst="rect">
            <a:avLst/>
          </a:prstGeom>
          <a:solidFill>
            <a:schemeClr val="bg1"/>
          </a:solidFill>
          <a:ln w="28575">
            <a:solidFill>
              <a:srgbClr val="3AB8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fr-FR" b="0" i="0" dirty="0">
              <a:solidFill>
                <a:srgbClr val="1D2E58"/>
              </a:solidFill>
              <a:effectLst/>
            </a:endParaRPr>
          </a:p>
        </p:txBody>
      </p:sp>
      <p:sp>
        <p:nvSpPr>
          <p:cNvPr id="12" name="Flèche : pentagone 11">
            <a:extLst>
              <a:ext uri="{FF2B5EF4-FFF2-40B4-BE49-F238E27FC236}">
                <a16:creationId xmlns:a16="http://schemas.microsoft.com/office/drawing/2014/main" id="{6DBB5793-0844-0344-1902-0903B0A833DC}"/>
              </a:ext>
            </a:extLst>
          </p:cNvPr>
          <p:cNvSpPr/>
          <p:nvPr/>
        </p:nvSpPr>
        <p:spPr>
          <a:xfrm>
            <a:off x="1422400" y="5139990"/>
            <a:ext cx="10645422" cy="1286934"/>
          </a:xfrm>
          <a:prstGeom prst="homePlate">
            <a:avLst/>
          </a:prstGeom>
          <a:solidFill>
            <a:srgbClr val="1D2E58"/>
          </a:solidFill>
          <a:ln>
            <a:solidFill>
              <a:srgbClr val="1D2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2400" b="0" i="0" dirty="0">
                <a:solidFill>
                  <a:schemeClr val="bg1"/>
                </a:solidFill>
                <a:effectLst/>
              </a:rPr>
              <a:t>Les bailleurs sociaux et les promoteurs immobiliers sont des acteurs majeurs du secteur de la construction et ayant un réel pouvoir pour atteindre les objectifs de la SNBC.</a:t>
            </a:r>
          </a:p>
        </p:txBody>
      </p:sp>
      <p:sp>
        <p:nvSpPr>
          <p:cNvPr id="15" name="Organigramme : Connecteur 14">
            <a:extLst>
              <a:ext uri="{FF2B5EF4-FFF2-40B4-BE49-F238E27FC236}">
                <a16:creationId xmlns:a16="http://schemas.microsoft.com/office/drawing/2014/main" id="{F341C49E-36F8-BD01-C271-6FCC59744D6A}"/>
              </a:ext>
            </a:extLst>
          </p:cNvPr>
          <p:cNvSpPr/>
          <p:nvPr/>
        </p:nvSpPr>
        <p:spPr>
          <a:xfrm>
            <a:off x="1275644" y="431076"/>
            <a:ext cx="1738489" cy="1738489"/>
          </a:xfrm>
          <a:prstGeom prst="flowChartConnector">
            <a:avLst/>
          </a:prstGeom>
          <a:solidFill>
            <a:srgbClr val="1D2E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b="1" dirty="0"/>
              <a:t>23%</a:t>
            </a:r>
            <a:endParaRPr lang="fr-FR" sz="5400" b="1" dirty="0"/>
          </a:p>
        </p:txBody>
      </p:sp>
      <p:sp>
        <p:nvSpPr>
          <p:cNvPr id="5" name="Rectangle 4">
            <a:extLst>
              <a:ext uri="{FF2B5EF4-FFF2-40B4-BE49-F238E27FC236}">
                <a16:creationId xmlns:a16="http://schemas.microsoft.com/office/drawing/2014/main" id="{00EC7C25-422C-A1EA-A509-AB87E8B0A2B1}"/>
              </a:ext>
            </a:extLst>
          </p:cNvPr>
          <p:cNvSpPr/>
          <p:nvPr/>
        </p:nvSpPr>
        <p:spPr>
          <a:xfrm>
            <a:off x="1907822" y="2213447"/>
            <a:ext cx="9527822" cy="2926543"/>
          </a:xfrm>
          <a:prstGeom prst="rect">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b="0" i="0" dirty="0">
                <a:solidFill>
                  <a:srgbClr val="1D2E58"/>
                </a:solidFill>
                <a:effectLst/>
              </a:rPr>
              <a:t>Les 588 000 logements sociaux des Hauts-de-France représentent 23% du parc de logements en région. Le parc présente également la particularité d’être:</a:t>
            </a:r>
          </a:p>
          <a:p>
            <a:pPr algn="l"/>
            <a:r>
              <a:rPr lang="fr-FR" dirty="0">
                <a:solidFill>
                  <a:srgbClr val="1D2E58"/>
                </a:solidFill>
              </a:rPr>
              <a:t>- plus vieux : 64% des logements construits avant 1975 (contre 45% au niveau national)</a:t>
            </a:r>
          </a:p>
          <a:p>
            <a:pPr algn="l"/>
            <a:r>
              <a:rPr lang="fr-FR" b="0" i="0" dirty="0">
                <a:solidFill>
                  <a:srgbClr val="1D2E58"/>
                </a:solidFill>
                <a:effectLst/>
              </a:rPr>
              <a:t>- plus énergivores : 40 % de passoires thermiques (contre 20% au niveau national)</a:t>
            </a:r>
          </a:p>
          <a:p>
            <a:pPr algn="l"/>
            <a:endParaRPr lang="fr-FR" dirty="0">
              <a:solidFill>
                <a:srgbClr val="1D2E58"/>
              </a:solidFill>
            </a:endParaRPr>
          </a:p>
          <a:p>
            <a:pPr algn="l"/>
            <a:r>
              <a:rPr lang="fr-FR" u="sng" dirty="0">
                <a:solidFill>
                  <a:srgbClr val="1D2E58"/>
                </a:solidFill>
              </a:rPr>
              <a:t>Données Travaux en région Hauts-de-France : </a:t>
            </a:r>
          </a:p>
          <a:p>
            <a:pPr algn="l"/>
            <a:r>
              <a:rPr lang="fr-FR" dirty="0">
                <a:solidFill>
                  <a:srgbClr val="1D2E58"/>
                </a:solidFill>
              </a:rPr>
              <a:t>Bailleurs : 8.500 logements neufs par an, et un objectif de 13.000 réhabilitations</a:t>
            </a:r>
          </a:p>
          <a:p>
            <a:pPr algn="l"/>
            <a:r>
              <a:rPr lang="fr-FR" dirty="0">
                <a:solidFill>
                  <a:srgbClr val="1D2E58"/>
                </a:solidFill>
              </a:rPr>
              <a:t>Promoteurs : 5.000 logements neufs par an et 75.000m² de tertiaire en métropole lilloise</a:t>
            </a:r>
          </a:p>
          <a:p>
            <a:pPr algn="l"/>
            <a:endParaRPr lang="fr-FR" b="0" i="0" dirty="0">
              <a:solidFill>
                <a:srgbClr val="1D2E58"/>
              </a:solidFill>
              <a:effectLst/>
            </a:endParaRPr>
          </a:p>
        </p:txBody>
      </p:sp>
    </p:spTree>
    <p:extLst>
      <p:ext uri="{BB962C8B-B14F-4D97-AF65-F5344CB8AC3E}">
        <p14:creationId xmlns:p14="http://schemas.microsoft.com/office/powerpoint/2010/main" val="1486653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25422" y="70250"/>
            <a:ext cx="1036474" cy="290807"/>
          </a:xfrm>
          <a:prstGeom prst="rect">
            <a:avLst/>
          </a:prstGeom>
        </p:spPr>
        <p:txBody>
          <a:bodyPr vert="horz" wrap="square" lIns="0" tIns="11516" rIns="0" bIns="0" rtlCol="0">
            <a:spAutoFit/>
          </a:bodyPr>
          <a:lstStyle/>
          <a:p>
            <a:pPr marL="11516">
              <a:spcBef>
                <a:spcPts val="91"/>
              </a:spcBef>
            </a:pPr>
            <a:r>
              <a:rPr sz="1814" b="0" spc="118" dirty="0"/>
              <a:t>D’intérêt</a:t>
            </a:r>
            <a:endParaRPr sz="1814"/>
          </a:p>
        </p:txBody>
      </p:sp>
      <p:sp>
        <p:nvSpPr>
          <p:cNvPr id="3" name="object 3"/>
          <p:cNvSpPr txBox="1"/>
          <p:nvPr/>
        </p:nvSpPr>
        <p:spPr>
          <a:xfrm>
            <a:off x="10637121" y="108484"/>
            <a:ext cx="269304" cy="958162"/>
          </a:xfrm>
          <a:prstGeom prst="rect">
            <a:avLst/>
          </a:prstGeom>
        </p:spPr>
        <p:txBody>
          <a:bodyPr vert="vert" wrap="square" lIns="0" tIns="0" rIns="0" bIns="0" rtlCol="0">
            <a:spAutoFit/>
          </a:bodyPr>
          <a:lstStyle/>
          <a:p>
            <a:pPr marL="11516" defTabSz="829178">
              <a:lnSpc>
                <a:spcPts val="2099"/>
              </a:lnSpc>
            </a:pPr>
            <a:r>
              <a:rPr sz="1814" kern="0" spc="168" dirty="0">
                <a:solidFill>
                  <a:sysClr val="windowText" lastClr="000000"/>
                </a:solidFill>
                <a:latin typeface="Arial"/>
                <a:cs typeface="Arial"/>
              </a:rPr>
              <a:t>durable</a:t>
            </a:r>
            <a:endParaRPr sz="1814" kern="0">
              <a:solidFill>
                <a:sysClr val="windowText" lastClr="000000"/>
              </a:solidFill>
              <a:latin typeface="Arial"/>
              <a:cs typeface="Arial"/>
            </a:endParaRPr>
          </a:p>
        </p:txBody>
      </p:sp>
      <p:sp>
        <p:nvSpPr>
          <p:cNvPr id="4" name="object 4"/>
          <p:cNvSpPr txBox="1"/>
          <p:nvPr/>
        </p:nvSpPr>
        <p:spPr>
          <a:xfrm rot="10860000">
            <a:off x="1550469" y="6513949"/>
            <a:ext cx="1042220" cy="230832"/>
          </a:xfrm>
          <a:prstGeom prst="rect">
            <a:avLst/>
          </a:prstGeom>
        </p:spPr>
        <p:txBody>
          <a:bodyPr vert="horz" wrap="square" lIns="0" tIns="0" rIns="0" bIns="0" rtlCol="0">
            <a:spAutoFit/>
          </a:bodyPr>
          <a:lstStyle/>
          <a:p>
            <a:pPr defTabSz="829178">
              <a:lnSpc>
                <a:spcPts val="1818"/>
              </a:lnSpc>
            </a:pPr>
            <a:r>
              <a:rPr sz="1814" kern="0" spc="103" dirty="0">
                <a:solidFill>
                  <a:sysClr val="windowText" lastClr="000000"/>
                </a:solidFill>
                <a:latin typeface="Arial"/>
                <a:cs typeface="Arial"/>
              </a:rPr>
              <a:t>D’</a:t>
            </a:r>
            <a:r>
              <a:rPr sz="2720" kern="0" spc="156" baseline="1388" dirty="0">
                <a:solidFill>
                  <a:sysClr val="windowText" lastClr="000000"/>
                </a:solidFill>
                <a:latin typeface="Arial"/>
                <a:cs typeface="Arial"/>
              </a:rPr>
              <a:t>int</a:t>
            </a:r>
            <a:r>
              <a:rPr sz="2720" kern="0" spc="156" baseline="2777" dirty="0">
                <a:solidFill>
                  <a:sysClr val="windowText" lastClr="000000"/>
                </a:solidFill>
                <a:latin typeface="Arial"/>
                <a:cs typeface="Arial"/>
              </a:rPr>
              <a:t>érê</a:t>
            </a:r>
            <a:r>
              <a:rPr sz="2720" kern="0" spc="156" baseline="4166" dirty="0">
                <a:solidFill>
                  <a:sysClr val="windowText" lastClr="000000"/>
                </a:solidFill>
                <a:latin typeface="Arial"/>
                <a:cs typeface="Arial"/>
              </a:rPr>
              <a:t>t</a:t>
            </a:r>
            <a:endParaRPr sz="2720" kern="0" baseline="4166">
              <a:solidFill>
                <a:sysClr val="windowText" lastClr="000000"/>
              </a:solidFill>
              <a:latin typeface="Arial"/>
              <a:cs typeface="Arial"/>
            </a:endParaRPr>
          </a:p>
        </p:txBody>
      </p:sp>
      <p:sp>
        <p:nvSpPr>
          <p:cNvPr id="5" name="object 5"/>
          <p:cNvSpPr txBox="1"/>
          <p:nvPr/>
        </p:nvSpPr>
        <p:spPr>
          <a:xfrm>
            <a:off x="1316271" y="5797181"/>
            <a:ext cx="269304" cy="958162"/>
          </a:xfrm>
          <a:prstGeom prst="rect">
            <a:avLst/>
          </a:prstGeom>
        </p:spPr>
        <p:txBody>
          <a:bodyPr vert="vert270" wrap="square" lIns="0" tIns="0" rIns="0" bIns="0" rtlCol="0">
            <a:spAutoFit/>
          </a:bodyPr>
          <a:lstStyle/>
          <a:p>
            <a:pPr marL="11516" defTabSz="829178">
              <a:lnSpc>
                <a:spcPts val="2099"/>
              </a:lnSpc>
            </a:pPr>
            <a:r>
              <a:rPr sz="1814" kern="0" spc="168" dirty="0">
                <a:solidFill>
                  <a:sysClr val="windowText" lastClr="000000"/>
                </a:solidFill>
                <a:latin typeface="Arial"/>
                <a:cs typeface="Arial"/>
              </a:rPr>
              <a:t>durable</a:t>
            </a:r>
            <a:endParaRPr sz="1814" kern="0">
              <a:solidFill>
                <a:sysClr val="windowText" lastClr="000000"/>
              </a:solidFill>
              <a:latin typeface="Arial"/>
              <a:cs typeface="Arial"/>
            </a:endParaRPr>
          </a:p>
        </p:txBody>
      </p:sp>
      <p:sp>
        <p:nvSpPr>
          <p:cNvPr id="6" name="object 6"/>
          <p:cNvSpPr txBox="1"/>
          <p:nvPr/>
        </p:nvSpPr>
        <p:spPr>
          <a:xfrm>
            <a:off x="10785697" y="6624678"/>
            <a:ext cx="86949" cy="150638"/>
          </a:xfrm>
          <a:prstGeom prst="rect">
            <a:avLst/>
          </a:prstGeom>
        </p:spPr>
        <p:txBody>
          <a:bodyPr vert="horz" wrap="square" lIns="0" tIns="10941" rIns="0" bIns="0" rtlCol="0">
            <a:spAutoFit/>
          </a:bodyPr>
          <a:lstStyle/>
          <a:p>
            <a:pPr marL="11516" defTabSz="829178">
              <a:spcBef>
                <a:spcPts val="86"/>
              </a:spcBef>
            </a:pPr>
            <a:r>
              <a:rPr sz="907" kern="0" spc="-45" dirty="0">
                <a:solidFill>
                  <a:sysClr val="windowText" lastClr="000000"/>
                </a:solidFill>
                <a:latin typeface="Arial"/>
                <a:cs typeface="Arial"/>
              </a:rPr>
              <a:t>1</a:t>
            </a:r>
            <a:endParaRPr sz="907" kern="0">
              <a:solidFill>
                <a:sysClr val="windowText" lastClr="000000"/>
              </a:solidFill>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944459" y="1888883"/>
            <a:ext cx="9662015" cy="1298773"/>
          </a:xfrm>
          <a:prstGeom prst="rect">
            <a:avLst/>
          </a:prstGeom>
        </p:spPr>
        <p:txBody>
          <a:bodyPr vert="horz" wrap="square" lIns="0" tIns="10941" rIns="0" bIns="0" rtlCol="0">
            <a:spAutoFit/>
          </a:bodyPr>
          <a:lstStyle/>
          <a:p>
            <a:pPr marL="1433211" marR="4607" indent="-1422270">
              <a:lnSpc>
                <a:spcPct val="108900"/>
              </a:lnSpc>
              <a:spcBef>
                <a:spcPts val="86"/>
              </a:spcBef>
            </a:pPr>
            <a:r>
              <a:rPr sz="3990" spc="-41" dirty="0"/>
              <a:t>PARTENARIAT</a:t>
            </a:r>
            <a:r>
              <a:rPr sz="3990" spc="-122" dirty="0"/>
              <a:t> </a:t>
            </a:r>
            <a:r>
              <a:rPr sz="3990" dirty="0"/>
              <a:t>ET</a:t>
            </a:r>
            <a:r>
              <a:rPr sz="3990" spc="-82" dirty="0"/>
              <a:t> </a:t>
            </a:r>
            <a:r>
              <a:rPr sz="3990" spc="-23" dirty="0"/>
              <a:t>MASSIFICATION </a:t>
            </a:r>
            <a:r>
              <a:rPr sz="3990" dirty="0"/>
              <a:t>POUR</a:t>
            </a:r>
            <a:r>
              <a:rPr sz="3990" spc="-14" dirty="0"/>
              <a:t> </a:t>
            </a:r>
            <a:r>
              <a:rPr sz="3990" spc="-9" dirty="0"/>
              <a:t>DÉCARBONNER</a:t>
            </a:r>
            <a:endParaRPr sz="3990"/>
          </a:p>
        </p:txBody>
      </p:sp>
      <p:grpSp>
        <p:nvGrpSpPr>
          <p:cNvPr id="3" name="object 3"/>
          <p:cNvGrpSpPr/>
          <p:nvPr/>
        </p:nvGrpSpPr>
        <p:grpSpPr>
          <a:xfrm>
            <a:off x="5389124" y="4155338"/>
            <a:ext cx="1534557" cy="218811"/>
            <a:chOff x="4567173" y="4582414"/>
            <a:chExt cx="1692275" cy="241300"/>
          </a:xfrm>
        </p:grpSpPr>
        <p:pic>
          <p:nvPicPr>
            <p:cNvPr id="4" name="object 4"/>
            <p:cNvPicPr/>
            <p:nvPr/>
          </p:nvPicPr>
          <p:blipFill>
            <a:blip r:embed="rId2" cstate="print"/>
            <a:stretch>
              <a:fillRect/>
            </a:stretch>
          </p:blipFill>
          <p:spPr>
            <a:xfrm>
              <a:off x="4567173" y="4582414"/>
              <a:ext cx="1131900" cy="240792"/>
            </a:xfrm>
            <a:prstGeom prst="rect">
              <a:avLst/>
            </a:prstGeom>
          </p:spPr>
        </p:pic>
        <p:pic>
          <p:nvPicPr>
            <p:cNvPr id="5" name="object 5"/>
            <p:cNvPicPr/>
            <p:nvPr/>
          </p:nvPicPr>
          <p:blipFill>
            <a:blip r:embed="rId3" cstate="print"/>
            <a:stretch>
              <a:fillRect/>
            </a:stretch>
          </p:blipFill>
          <p:spPr>
            <a:xfrm>
              <a:off x="5596127" y="4582414"/>
              <a:ext cx="662939" cy="240792"/>
            </a:xfrm>
            <a:prstGeom prst="rect">
              <a:avLst/>
            </a:prstGeom>
          </p:spPr>
        </p:pic>
      </p:grpSp>
      <p:sp>
        <p:nvSpPr>
          <p:cNvPr id="6" name="object 6"/>
          <p:cNvSpPr txBox="1"/>
          <p:nvPr/>
        </p:nvSpPr>
        <p:spPr>
          <a:xfrm>
            <a:off x="3236024" y="4645130"/>
            <a:ext cx="5715000" cy="513945"/>
          </a:xfrm>
          <a:prstGeom prst="rect">
            <a:avLst/>
          </a:prstGeom>
        </p:spPr>
        <p:txBody>
          <a:bodyPr vert="horz" wrap="square" lIns="0" tIns="11516" rIns="0" bIns="0" rtlCol="0">
            <a:spAutoFit/>
          </a:bodyPr>
          <a:lstStyle/>
          <a:p>
            <a:pPr marL="826875" marR="4607" indent="-815358" defTabSz="829178">
              <a:spcBef>
                <a:spcPts val="91"/>
              </a:spcBef>
            </a:pPr>
            <a:r>
              <a:rPr sz="1632" b="1" kern="0" dirty="0">
                <a:solidFill>
                  <a:sysClr val="windowText" lastClr="000000"/>
                </a:solidFill>
                <a:latin typeface="Calibri"/>
                <a:cs typeface="Calibri"/>
              </a:rPr>
              <a:t>Bailleurs</a:t>
            </a:r>
            <a:r>
              <a:rPr sz="1632" b="1" kern="0" spc="-50" dirty="0">
                <a:solidFill>
                  <a:sysClr val="windowText" lastClr="000000"/>
                </a:solidFill>
                <a:latin typeface="Calibri"/>
                <a:cs typeface="Calibri"/>
              </a:rPr>
              <a:t> </a:t>
            </a:r>
            <a:r>
              <a:rPr sz="1632" b="1" kern="0" dirty="0">
                <a:solidFill>
                  <a:sysClr val="windowText" lastClr="000000"/>
                </a:solidFill>
                <a:latin typeface="Calibri"/>
                <a:cs typeface="Calibri"/>
              </a:rPr>
              <a:t>et</a:t>
            </a:r>
            <a:r>
              <a:rPr sz="1632" b="1" kern="0" spc="-32" dirty="0">
                <a:solidFill>
                  <a:sysClr val="windowText" lastClr="000000"/>
                </a:solidFill>
                <a:latin typeface="Calibri"/>
                <a:cs typeface="Calibri"/>
              </a:rPr>
              <a:t> </a:t>
            </a:r>
            <a:r>
              <a:rPr sz="1632" b="1" kern="0" spc="-9" dirty="0">
                <a:solidFill>
                  <a:sysClr val="windowText" lastClr="000000"/>
                </a:solidFill>
                <a:latin typeface="Calibri"/>
                <a:cs typeface="Calibri"/>
              </a:rPr>
              <a:t>Promoteurs</a:t>
            </a:r>
            <a:r>
              <a:rPr sz="1632" b="1" kern="0" spc="-41" dirty="0">
                <a:solidFill>
                  <a:sysClr val="windowText" lastClr="000000"/>
                </a:solidFill>
                <a:latin typeface="Calibri"/>
                <a:cs typeface="Calibri"/>
              </a:rPr>
              <a:t> </a:t>
            </a:r>
            <a:r>
              <a:rPr sz="1632" b="1" kern="0" dirty="0">
                <a:solidFill>
                  <a:sysClr val="windowText" lastClr="000000"/>
                </a:solidFill>
                <a:latin typeface="Calibri"/>
                <a:cs typeface="Calibri"/>
              </a:rPr>
              <a:t>:</a:t>
            </a:r>
            <a:r>
              <a:rPr sz="1632" b="1" kern="0" spc="-18" dirty="0">
                <a:solidFill>
                  <a:sysClr val="windowText" lastClr="000000"/>
                </a:solidFill>
                <a:latin typeface="Calibri"/>
                <a:cs typeface="Calibri"/>
              </a:rPr>
              <a:t> </a:t>
            </a:r>
            <a:r>
              <a:rPr sz="1632" b="1" kern="0" dirty="0">
                <a:solidFill>
                  <a:sysClr val="windowText" lastClr="000000"/>
                </a:solidFill>
                <a:latin typeface="Calibri"/>
                <a:cs typeface="Calibri"/>
              </a:rPr>
              <a:t>principaux</a:t>
            </a:r>
            <a:r>
              <a:rPr sz="1632" b="1" kern="0" spc="-45" dirty="0">
                <a:solidFill>
                  <a:sysClr val="windowText" lastClr="000000"/>
                </a:solidFill>
                <a:latin typeface="Calibri"/>
                <a:cs typeface="Calibri"/>
              </a:rPr>
              <a:t> </a:t>
            </a:r>
            <a:r>
              <a:rPr sz="1632" b="1" kern="0" dirty="0">
                <a:solidFill>
                  <a:sysClr val="windowText" lastClr="000000"/>
                </a:solidFill>
                <a:latin typeface="Calibri"/>
                <a:cs typeface="Calibri"/>
              </a:rPr>
              <a:t>artisans</a:t>
            </a:r>
            <a:r>
              <a:rPr sz="1632" b="1" kern="0" spc="-36" dirty="0">
                <a:solidFill>
                  <a:sysClr val="windowText" lastClr="000000"/>
                </a:solidFill>
                <a:latin typeface="Calibri"/>
                <a:cs typeface="Calibri"/>
              </a:rPr>
              <a:t> </a:t>
            </a:r>
            <a:r>
              <a:rPr sz="1632" b="1" kern="0" dirty="0">
                <a:solidFill>
                  <a:sysClr val="windowText" lastClr="000000"/>
                </a:solidFill>
                <a:latin typeface="Calibri"/>
                <a:cs typeface="Calibri"/>
              </a:rPr>
              <a:t>de</a:t>
            </a:r>
            <a:r>
              <a:rPr sz="1632" b="1" kern="0" spc="-27" dirty="0">
                <a:solidFill>
                  <a:sysClr val="windowText" lastClr="000000"/>
                </a:solidFill>
                <a:latin typeface="Calibri"/>
                <a:cs typeface="Calibri"/>
              </a:rPr>
              <a:t> </a:t>
            </a:r>
            <a:r>
              <a:rPr sz="1632" b="1" kern="0" dirty="0">
                <a:solidFill>
                  <a:sysClr val="windowText" lastClr="000000"/>
                </a:solidFill>
                <a:latin typeface="Calibri"/>
                <a:cs typeface="Calibri"/>
              </a:rPr>
              <a:t>la</a:t>
            </a:r>
            <a:r>
              <a:rPr sz="1632" b="1" kern="0" spc="-32" dirty="0">
                <a:solidFill>
                  <a:sysClr val="windowText" lastClr="000000"/>
                </a:solidFill>
                <a:latin typeface="Calibri"/>
                <a:cs typeface="Calibri"/>
              </a:rPr>
              <a:t> </a:t>
            </a:r>
            <a:r>
              <a:rPr sz="1632" b="1" kern="0" dirty="0">
                <a:solidFill>
                  <a:sysClr val="windowText" lastClr="000000"/>
                </a:solidFill>
                <a:latin typeface="Calibri"/>
                <a:cs typeface="Calibri"/>
              </a:rPr>
              <a:t>massification</a:t>
            </a:r>
            <a:r>
              <a:rPr sz="1632" b="1" kern="0" spc="-54" dirty="0">
                <a:solidFill>
                  <a:sysClr val="windowText" lastClr="000000"/>
                </a:solidFill>
                <a:latin typeface="Calibri"/>
                <a:cs typeface="Calibri"/>
              </a:rPr>
              <a:t> </a:t>
            </a:r>
            <a:r>
              <a:rPr sz="1632" b="1" kern="0" spc="-23" dirty="0">
                <a:solidFill>
                  <a:sysClr val="windowText" lastClr="000000"/>
                </a:solidFill>
                <a:latin typeface="Calibri"/>
                <a:cs typeface="Calibri"/>
              </a:rPr>
              <a:t>de </a:t>
            </a:r>
            <a:r>
              <a:rPr sz="1632" b="1" kern="0" dirty="0">
                <a:solidFill>
                  <a:sysClr val="windowText" lastClr="000000"/>
                </a:solidFill>
                <a:latin typeface="Calibri"/>
                <a:cs typeface="Calibri"/>
              </a:rPr>
              <a:t>la</a:t>
            </a:r>
            <a:r>
              <a:rPr sz="1632" b="1" kern="0" spc="-14" dirty="0">
                <a:solidFill>
                  <a:sysClr val="windowText" lastClr="000000"/>
                </a:solidFill>
                <a:latin typeface="Calibri"/>
                <a:cs typeface="Calibri"/>
              </a:rPr>
              <a:t> </a:t>
            </a:r>
            <a:r>
              <a:rPr sz="1632" b="1" kern="0" dirty="0">
                <a:solidFill>
                  <a:sysClr val="windowText" lastClr="000000"/>
                </a:solidFill>
                <a:latin typeface="Calibri"/>
                <a:cs typeface="Calibri"/>
              </a:rPr>
              <a:t>transition</a:t>
            </a:r>
            <a:r>
              <a:rPr sz="1632" b="1" kern="0" spc="-45" dirty="0">
                <a:solidFill>
                  <a:sysClr val="windowText" lastClr="000000"/>
                </a:solidFill>
                <a:latin typeface="Calibri"/>
                <a:cs typeface="Calibri"/>
              </a:rPr>
              <a:t> </a:t>
            </a:r>
            <a:r>
              <a:rPr sz="1632" b="1" kern="0" dirty="0">
                <a:solidFill>
                  <a:sysClr val="windowText" lastClr="000000"/>
                </a:solidFill>
                <a:latin typeface="Calibri"/>
                <a:cs typeface="Calibri"/>
              </a:rPr>
              <a:t>écologique</a:t>
            </a:r>
            <a:r>
              <a:rPr sz="1632" b="1" kern="0" spc="-23" dirty="0">
                <a:solidFill>
                  <a:sysClr val="windowText" lastClr="000000"/>
                </a:solidFill>
                <a:latin typeface="Calibri"/>
                <a:cs typeface="Calibri"/>
              </a:rPr>
              <a:t> </a:t>
            </a:r>
            <a:r>
              <a:rPr sz="1632" b="1" kern="0" dirty="0">
                <a:solidFill>
                  <a:sysClr val="windowText" lastClr="000000"/>
                </a:solidFill>
                <a:latin typeface="Calibri"/>
                <a:cs typeface="Calibri"/>
              </a:rPr>
              <a:t>du</a:t>
            </a:r>
            <a:r>
              <a:rPr sz="1632" b="1" kern="0" spc="-23" dirty="0">
                <a:solidFill>
                  <a:sysClr val="windowText" lastClr="000000"/>
                </a:solidFill>
                <a:latin typeface="Calibri"/>
                <a:cs typeface="Calibri"/>
              </a:rPr>
              <a:t> </a:t>
            </a:r>
            <a:r>
              <a:rPr sz="1632" b="1" kern="0" spc="-9" dirty="0">
                <a:solidFill>
                  <a:sysClr val="windowText" lastClr="000000"/>
                </a:solidFill>
                <a:latin typeface="Calibri"/>
                <a:cs typeface="Calibri"/>
              </a:rPr>
              <a:t>secteur</a:t>
            </a:r>
            <a:r>
              <a:rPr sz="1632" b="1" kern="0" spc="-50" dirty="0">
                <a:solidFill>
                  <a:sysClr val="windowText" lastClr="000000"/>
                </a:solidFill>
                <a:latin typeface="Calibri"/>
                <a:cs typeface="Calibri"/>
              </a:rPr>
              <a:t> </a:t>
            </a:r>
            <a:r>
              <a:rPr sz="1632" b="1" kern="0" dirty="0">
                <a:solidFill>
                  <a:sysClr val="windowText" lastClr="000000"/>
                </a:solidFill>
                <a:latin typeface="Calibri"/>
                <a:cs typeface="Calibri"/>
              </a:rPr>
              <a:t>du</a:t>
            </a:r>
            <a:r>
              <a:rPr sz="1632" b="1" kern="0" spc="-23" dirty="0">
                <a:solidFill>
                  <a:sysClr val="windowText" lastClr="000000"/>
                </a:solidFill>
                <a:latin typeface="Calibri"/>
                <a:cs typeface="Calibri"/>
              </a:rPr>
              <a:t> </a:t>
            </a:r>
            <a:r>
              <a:rPr sz="1632" b="1" kern="0" spc="-9" dirty="0">
                <a:solidFill>
                  <a:sysClr val="windowText" lastClr="000000"/>
                </a:solidFill>
                <a:latin typeface="Calibri"/>
                <a:cs typeface="Calibri"/>
              </a:rPr>
              <a:t>bâtiment</a:t>
            </a:r>
            <a:endParaRPr sz="1632" kern="0">
              <a:solidFill>
                <a:sysClr val="windowText" lastClr="000000"/>
              </a:solidFill>
              <a:latin typeface="Calibri"/>
              <a:cs typeface="Calibri"/>
            </a:endParaRPr>
          </a:p>
        </p:txBody>
      </p:sp>
      <p:sp>
        <p:nvSpPr>
          <p:cNvPr id="7" name="object 7"/>
          <p:cNvSpPr/>
          <p:nvPr/>
        </p:nvSpPr>
        <p:spPr>
          <a:xfrm>
            <a:off x="5782524" y="3850845"/>
            <a:ext cx="627066" cy="0"/>
          </a:xfrm>
          <a:custGeom>
            <a:avLst/>
            <a:gdLst/>
            <a:ahLst/>
            <a:cxnLst/>
            <a:rect l="l" t="t" r="r" b="b"/>
            <a:pathLst>
              <a:path w="691514">
                <a:moveTo>
                  <a:pt x="0" y="0"/>
                </a:moveTo>
                <a:lnTo>
                  <a:pt x="691388" y="0"/>
                </a:lnTo>
              </a:path>
            </a:pathLst>
          </a:custGeom>
          <a:ln w="38100">
            <a:solidFill>
              <a:srgbClr val="000000"/>
            </a:solidFill>
          </a:ln>
        </p:spPr>
        <p:txBody>
          <a:bodyPr wrap="square" lIns="0" tIns="0" rIns="0" bIns="0" rtlCol="0"/>
          <a:lstStyle/>
          <a:p>
            <a:pPr defTabSz="829178"/>
            <a:endParaRPr sz="1632" kern="0">
              <a:solidFill>
                <a:sysClr val="windowText" lastClr="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87501" y="286287"/>
            <a:ext cx="192360" cy="2045884"/>
          </a:xfrm>
          <a:prstGeom prst="rect">
            <a:avLst/>
          </a:prstGeom>
        </p:spPr>
        <p:txBody>
          <a:bodyPr vert="vert270" wrap="square" lIns="0" tIns="0" rIns="0" bIns="0" rtlCol="0">
            <a:spAutoFit/>
          </a:bodyPr>
          <a:lstStyle/>
          <a:p>
            <a:pPr marL="11516" defTabSz="829178">
              <a:lnSpc>
                <a:spcPts val="1496"/>
              </a:lnSpc>
            </a:pPr>
            <a:r>
              <a:rPr sz="1270" kern="0" spc="-136" dirty="0">
                <a:solidFill>
                  <a:sysClr val="windowText" lastClr="000000"/>
                </a:solidFill>
                <a:latin typeface="Arial"/>
                <a:cs typeface="Arial"/>
              </a:rPr>
              <a:t>INTELLIGENCE</a:t>
            </a:r>
            <a:r>
              <a:rPr sz="1270" kern="0" spc="-41" dirty="0">
                <a:solidFill>
                  <a:sysClr val="windowText" lastClr="000000"/>
                </a:solidFill>
                <a:latin typeface="Arial"/>
                <a:cs typeface="Arial"/>
              </a:rPr>
              <a:t> </a:t>
            </a:r>
            <a:r>
              <a:rPr sz="1270" kern="0" spc="-177" dirty="0">
                <a:solidFill>
                  <a:sysClr val="windowText" lastClr="000000"/>
                </a:solidFill>
                <a:latin typeface="Arial"/>
                <a:cs typeface="Arial"/>
              </a:rPr>
              <a:t>DE</a:t>
            </a:r>
            <a:r>
              <a:rPr sz="1270" kern="0" spc="18" dirty="0">
                <a:solidFill>
                  <a:sysClr val="windowText" lastClr="000000"/>
                </a:solidFill>
                <a:latin typeface="Arial"/>
                <a:cs typeface="Arial"/>
              </a:rPr>
              <a:t> </a:t>
            </a:r>
            <a:r>
              <a:rPr sz="1270" kern="0" spc="-113" dirty="0">
                <a:solidFill>
                  <a:sysClr val="windowText" lastClr="000000"/>
                </a:solidFill>
                <a:latin typeface="Arial"/>
                <a:cs typeface="Arial"/>
              </a:rPr>
              <a:t>L’ÉCHANGE</a:t>
            </a:r>
            <a:endParaRPr sz="1270" kern="0">
              <a:solidFill>
                <a:sysClr val="windowText" lastClr="000000"/>
              </a:solidFill>
              <a:latin typeface="Arial"/>
              <a:cs typeface="Arial"/>
            </a:endParaRPr>
          </a:p>
        </p:txBody>
      </p:sp>
      <p:sp>
        <p:nvSpPr>
          <p:cNvPr id="3" name="object 3"/>
          <p:cNvSpPr txBox="1"/>
          <p:nvPr/>
        </p:nvSpPr>
        <p:spPr>
          <a:xfrm>
            <a:off x="6756464" y="1722526"/>
            <a:ext cx="2811147" cy="2279816"/>
          </a:xfrm>
          <a:prstGeom prst="rect">
            <a:avLst/>
          </a:prstGeom>
        </p:spPr>
        <p:txBody>
          <a:bodyPr vert="horz" wrap="square" lIns="0" tIns="333399" rIns="0" bIns="0" rtlCol="0">
            <a:spAutoFit/>
          </a:bodyPr>
          <a:lstStyle/>
          <a:p>
            <a:pPr marL="115164" defTabSz="829178">
              <a:spcBef>
                <a:spcPts val="2625"/>
              </a:spcBef>
            </a:pPr>
            <a:r>
              <a:rPr sz="3627" b="1" kern="0" spc="-45" dirty="0">
                <a:solidFill>
                  <a:srgbClr val="DB600D"/>
                </a:solidFill>
                <a:latin typeface="Arial"/>
                <a:cs typeface="Arial"/>
              </a:rPr>
              <a:t>1</a:t>
            </a:r>
            <a:endParaRPr sz="3627" kern="0">
              <a:solidFill>
                <a:sysClr val="windowText" lastClr="000000"/>
              </a:solidFill>
              <a:latin typeface="Arial"/>
              <a:cs typeface="Arial"/>
            </a:endParaRPr>
          </a:p>
          <a:p>
            <a:pPr marL="11516" marR="4607" defTabSz="829178">
              <a:lnSpc>
                <a:spcPts val="3917"/>
              </a:lnSpc>
              <a:spcBef>
                <a:spcPts val="3029"/>
              </a:spcBef>
            </a:pPr>
            <a:r>
              <a:rPr sz="3627" b="1" kern="0" spc="-9" dirty="0">
                <a:solidFill>
                  <a:sysClr val="windowText" lastClr="000000"/>
                </a:solidFill>
                <a:latin typeface="Arial"/>
                <a:cs typeface="Arial"/>
              </a:rPr>
              <a:t>Présentation d’AVENTIM</a:t>
            </a:r>
            <a:endParaRPr sz="3627" kern="0">
              <a:solidFill>
                <a:sysClr val="windowText" lastClr="000000"/>
              </a:solidFill>
              <a:latin typeface="Arial"/>
              <a:cs typeface="Arial"/>
            </a:endParaRPr>
          </a:p>
        </p:txBody>
      </p:sp>
      <p:sp>
        <p:nvSpPr>
          <p:cNvPr id="4" name="object 4"/>
          <p:cNvSpPr/>
          <p:nvPr/>
        </p:nvSpPr>
        <p:spPr>
          <a:xfrm>
            <a:off x="4695494" y="752019"/>
            <a:ext cx="1253557" cy="254512"/>
          </a:xfrm>
          <a:custGeom>
            <a:avLst/>
            <a:gdLst/>
            <a:ahLst/>
            <a:cxnLst/>
            <a:rect l="l" t="t" r="r" b="b"/>
            <a:pathLst>
              <a:path w="1382395" h="280669">
                <a:moveTo>
                  <a:pt x="1382268" y="0"/>
                </a:moveTo>
                <a:lnTo>
                  <a:pt x="0" y="0"/>
                </a:lnTo>
                <a:lnTo>
                  <a:pt x="0" y="280415"/>
                </a:lnTo>
                <a:lnTo>
                  <a:pt x="1382268" y="280415"/>
                </a:lnTo>
                <a:lnTo>
                  <a:pt x="1382268" y="0"/>
                </a:lnTo>
                <a:close/>
              </a:path>
            </a:pathLst>
          </a:custGeom>
          <a:solidFill>
            <a:srgbClr val="FFFF00"/>
          </a:solidFill>
        </p:spPr>
        <p:txBody>
          <a:bodyPr wrap="square" lIns="0" tIns="0" rIns="0" bIns="0" rtlCol="0"/>
          <a:lstStyle/>
          <a:p>
            <a:pPr defTabSz="829178"/>
            <a:endParaRPr sz="1632" kern="0">
              <a:solidFill>
                <a:sysClr val="windowText" lastClr="000000"/>
              </a:solidFill>
            </a:endParaRPr>
          </a:p>
        </p:txBody>
      </p:sp>
      <p:sp>
        <p:nvSpPr>
          <p:cNvPr id="5" name="object 5"/>
          <p:cNvSpPr txBox="1"/>
          <p:nvPr/>
        </p:nvSpPr>
        <p:spPr>
          <a:xfrm>
            <a:off x="1851341" y="249905"/>
            <a:ext cx="4110193" cy="756256"/>
          </a:xfrm>
          <a:prstGeom prst="rect">
            <a:avLst/>
          </a:prstGeom>
        </p:spPr>
        <p:txBody>
          <a:bodyPr vert="horz" wrap="square" lIns="0" tIns="11516" rIns="0" bIns="0" rtlCol="0">
            <a:spAutoFit/>
          </a:bodyPr>
          <a:lstStyle/>
          <a:p>
            <a:pPr marL="11516" defTabSz="829178">
              <a:spcBef>
                <a:spcPts val="91"/>
              </a:spcBef>
            </a:pPr>
            <a:r>
              <a:rPr sz="1270" kern="0" spc="-113" dirty="0">
                <a:solidFill>
                  <a:sysClr val="windowText" lastClr="000000"/>
                </a:solidFill>
                <a:latin typeface="Arial"/>
                <a:cs typeface="Arial"/>
              </a:rPr>
              <a:t>ET</a:t>
            </a:r>
            <a:r>
              <a:rPr sz="1270" kern="0" spc="-27" dirty="0">
                <a:solidFill>
                  <a:sysClr val="windowText" lastClr="000000"/>
                </a:solidFill>
                <a:latin typeface="Arial"/>
                <a:cs typeface="Arial"/>
              </a:rPr>
              <a:t> </a:t>
            </a:r>
            <a:r>
              <a:rPr sz="1270" kern="0" spc="-131" dirty="0">
                <a:solidFill>
                  <a:sysClr val="windowText" lastClr="000000"/>
                </a:solidFill>
                <a:latin typeface="Arial"/>
                <a:cs typeface="Arial"/>
              </a:rPr>
              <a:t>INTELLIGENCE</a:t>
            </a:r>
            <a:r>
              <a:rPr sz="1270" kern="0" spc="-45" dirty="0">
                <a:solidFill>
                  <a:sysClr val="windowText" lastClr="000000"/>
                </a:solidFill>
                <a:latin typeface="Arial"/>
                <a:cs typeface="Arial"/>
              </a:rPr>
              <a:t> </a:t>
            </a:r>
            <a:r>
              <a:rPr sz="1270" kern="0" spc="-181" dirty="0">
                <a:solidFill>
                  <a:sysClr val="windowText" lastClr="000000"/>
                </a:solidFill>
                <a:latin typeface="Arial"/>
                <a:cs typeface="Arial"/>
              </a:rPr>
              <a:t>DES</a:t>
            </a:r>
            <a:r>
              <a:rPr sz="1270" kern="0" spc="-23" dirty="0">
                <a:solidFill>
                  <a:sysClr val="windowText" lastClr="000000"/>
                </a:solidFill>
                <a:latin typeface="Arial"/>
                <a:cs typeface="Arial"/>
              </a:rPr>
              <a:t> </a:t>
            </a:r>
            <a:r>
              <a:rPr sz="1270" kern="0" spc="-36" dirty="0">
                <a:solidFill>
                  <a:sysClr val="windowText" lastClr="000000"/>
                </a:solidFill>
                <a:latin typeface="Arial"/>
                <a:cs typeface="Arial"/>
              </a:rPr>
              <a:t>SITUATIONS</a:t>
            </a:r>
            <a:endParaRPr sz="1270" kern="0">
              <a:solidFill>
                <a:sysClr val="windowText" lastClr="000000"/>
              </a:solidFill>
              <a:latin typeface="Arial"/>
              <a:cs typeface="Arial"/>
            </a:endParaRPr>
          </a:p>
          <a:p>
            <a:pPr defTabSz="829178">
              <a:spcBef>
                <a:spcPts val="816"/>
              </a:spcBef>
            </a:pPr>
            <a:endParaRPr sz="1270" kern="0">
              <a:solidFill>
                <a:sysClr val="windowText" lastClr="000000"/>
              </a:solidFill>
              <a:latin typeface="Arial"/>
              <a:cs typeface="Arial"/>
            </a:endParaRPr>
          </a:p>
          <a:p>
            <a:pPr marR="4607" algn="r" defTabSz="829178"/>
            <a:r>
              <a:rPr sz="1632" kern="0" dirty="0">
                <a:solidFill>
                  <a:sysClr val="windowText" lastClr="000000"/>
                </a:solidFill>
                <a:latin typeface="Calibri"/>
                <a:cs typeface="Calibri"/>
              </a:rPr>
              <a:t>Changer</a:t>
            </a:r>
            <a:r>
              <a:rPr sz="1632" kern="0" spc="-59" dirty="0">
                <a:solidFill>
                  <a:sysClr val="windowText" lastClr="000000"/>
                </a:solidFill>
                <a:latin typeface="Calibri"/>
                <a:cs typeface="Calibri"/>
              </a:rPr>
              <a:t> </a:t>
            </a:r>
            <a:r>
              <a:rPr sz="1632" kern="0" spc="-9" dirty="0">
                <a:solidFill>
                  <a:sysClr val="windowText" lastClr="000000"/>
                </a:solidFill>
                <a:latin typeface="Calibri"/>
                <a:cs typeface="Calibri"/>
              </a:rPr>
              <a:t>Visuel</a:t>
            </a:r>
            <a:endParaRPr sz="1632" kern="0">
              <a:solidFill>
                <a:sysClr val="windowText" lastClr="000000"/>
              </a:solidFill>
              <a:latin typeface="Calibri"/>
              <a:cs typeface="Calibri"/>
            </a:endParaRPr>
          </a:p>
        </p:txBody>
      </p:sp>
      <p:pic>
        <p:nvPicPr>
          <p:cNvPr id="6" name="object 6"/>
          <p:cNvPicPr/>
          <p:nvPr/>
        </p:nvPicPr>
        <p:blipFill>
          <a:blip r:embed="rId2" cstate="print"/>
          <a:stretch>
            <a:fillRect/>
          </a:stretch>
        </p:blipFill>
        <p:spPr>
          <a:xfrm>
            <a:off x="1810067" y="471250"/>
            <a:ext cx="4521789" cy="6018456"/>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32</a:t>
            </a:fld>
            <a:endParaRPr kern="0" spc="-23" dirty="0">
              <a:solidFill>
                <a:prstClr val="black"/>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372230" y="4190117"/>
            <a:ext cx="3153643" cy="2104732"/>
          </a:xfrm>
          <a:prstGeom prst="rect">
            <a:avLst/>
          </a:prstGeom>
        </p:spPr>
      </p:pic>
      <p:pic>
        <p:nvPicPr>
          <p:cNvPr id="3" name="object 3"/>
          <p:cNvPicPr/>
          <p:nvPr/>
        </p:nvPicPr>
        <p:blipFill>
          <a:blip r:embed="rId3" cstate="print"/>
          <a:stretch>
            <a:fillRect/>
          </a:stretch>
        </p:blipFill>
        <p:spPr>
          <a:xfrm>
            <a:off x="1909568" y="5906241"/>
            <a:ext cx="409407" cy="218350"/>
          </a:xfrm>
          <a:prstGeom prst="rect">
            <a:avLst/>
          </a:prstGeom>
        </p:spPr>
      </p:pic>
      <p:graphicFrame>
        <p:nvGraphicFramePr>
          <p:cNvPr id="4" name="object 4"/>
          <p:cNvGraphicFramePr>
            <a:graphicFrameLocks noGrp="1"/>
          </p:cNvGraphicFramePr>
          <p:nvPr>
            <p:extLst>
              <p:ext uri="{D42A27DB-BD31-4B8C-83A1-F6EECF244321}">
                <p14:modId xmlns:p14="http://schemas.microsoft.com/office/powerpoint/2010/main" val="1259352258"/>
              </p:ext>
            </p:extLst>
          </p:nvPr>
        </p:nvGraphicFramePr>
        <p:xfrm>
          <a:off x="701336" y="173033"/>
          <a:ext cx="11181231" cy="6424409"/>
        </p:xfrm>
        <a:graphic>
          <a:graphicData uri="http://schemas.openxmlformats.org/drawingml/2006/table">
            <a:tbl>
              <a:tblPr firstRow="1" bandRow="1">
                <a:tableStyleId>{2D5ABB26-0587-4C30-8999-92F81FD0307C}</a:tableStyleId>
              </a:tblPr>
              <a:tblGrid>
                <a:gridCol w="3378752">
                  <a:extLst>
                    <a:ext uri="{9D8B030D-6E8A-4147-A177-3AD203B41FA5}">
                      <a16:colId xmlns:a16="http://schemas.microsoft.com/office/drawing/2014/main" val="20000"/>
                    </a:ext>
                  </a:extLst>
                </a:gridCol>
                <a:gridCol w="4067739">
                  <a:extLst>
                    <a:ext uri="{9D8B030D-6E8A-4147-A177-3AD203B41FA5}">
                      <a16:colId xmlns:a16="http://schemas.microsoft.com/office/drawing/2014/main" val="20001"/>
                    </a:ext>
                  </a:extLst>
                </a:gridCol>
                <a:gridCol w="3734740">
                  <a:extLst>
                    <a:ext uri="{9D8B030D-6E8A-4147-A177-3AD203B41FA5}">
                      <a16:colId xmlns:a16="http://schemas.microsoft.com/office/drawing/2014/main" val="20002"/>
                    </a:ext>
                  </a:extLst>
                </a:gridCol>
              </a:tblGrid>
              <a:tr h="2347613">
                <a:tc>
                  <a:txBody>
                    <a:bodyPr/>
                    <a:lstStyle/>
                    <a:p>
                      <a:pPr marL="183515" marR="196215">
                        <a:lnSpc>
                          <a:spcPct val="100000"/>
                        </a:lnSpc>
                        <a:spcBef>
                          <a:spcPts val="2000"/>
                        </a:spcBef>
                      </a:pPr>
                      <a:r>
                        <a:rPr sz="4000" b="1" spc="254" dirty="0">
                          <a:latin typeface="Calibri"/>
                          <a:cs typeface="Calibri"/>
                        </a:rPr>
                        <a:t>LE </a:t>
                      </a:r>
                      <a:r>
                        <a:rPr sz="4000" b="1" spc="605" dirty="0">
                          <a:latin typeface="Calibri"/>
                          <a:cs typeface="Calibri"/>
                        </a:rPr>
                        <a:t>GROUPE </a:t>
                      </a:r>
                      <a:r>
                        <a:rPr sz="4000" b="1" spc="515" dirty="0">
                          <a:latin typeface="Calibri"/>
                          <a:cs typeface="Calibri"/>
                        </a:rPr>
                        <a:t>AVENTIM</a:t>
                      </a:r>
                      <a:endParaRPr sz="4000" dirty="0">
                        <a:latin typeface="Calibri"/>
                        <a:cs typeface="Calibri"/>
                      </a:endParaRPr>
                    </a:p>
                  </a:txBody>
                  <a:tcPr marL="0" marR="0" marT="230327"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a:txBody>
                    <a:bodyPr/>
                    <a:lstStyle/>
                    <a:p>
                      <a:pPr>
                        <a:lnSpc>
                          <a:spcPct val="100000"/>
                        </a:lnSpc>
                        <a:spcBef>
                          <a:spcPts val="1639"/>
                        </a:spcBef>
                      </a:pPr>
                      <a:endParaRPr sz="1600">
                        <a:latin typeface="Times New Roman"/>
                        <a:cs typeface="Times New Roman"/>
                      </a:endParaRPr>
                    </a:p>
                    <a:p>
                      <a:pPr marL="1085215">
                        <a:lnSpc>
                          <a:spcPct val="100000"/>
                        </a:lnSpc>
                        <a:spcBef>
                          <a:spcPts val="5"/>
                        </a:spcBef>
                      </a:pPr>
                      <a:r>
                        <a:rPr sz="1600" spc="-10" dirty="0">
                          <a:solidFill>
                            <a:srgbClr val="DB600D"/>
                          </a:solidFill>
                          <a:latin typeface="Arial Black"/>
                          <a:cs typeface="Arial Black"/>
                        </a:rPr>
                        <a:t>PROMOTEUR</a:t>
                      </a:r>
                      <a:endParaRPr sz="1600">
                        <a:latin typeface="Arial Black"/>
                        <a:cs typeface="Arial Black"/>
                      </a:endParaRPr>
                    </a:p>
                    <a:p>
                      <a:pPr>
                        <a:lnSpc>
                          <a:spcPct val="100000"/>
                        </a:lnSpc>
                        <a:spcBef>
                          <a:spcPts val="1980"/>
                        </a:spcBef>
                      </a:pPr>
                      <a:endParaRPr sz="1600">
                        <a:latin typeface="Times New Roman"/>
                        <a:cs typeface="Times New Roman"/>
                      </a:endParaRPr>
                    </a:p>
                    <a:p>
                      <a:pPr marL="337185">
                        <a:lnSpc>
                          <a:spcPct val="100000"/>
                        </a:lnSpc>
                      </a:pPr>
                      <a:r>
                        <a:rPr sz="1500" dirty="0">
                          <a:latin typeface="Arial Black"/>
                          <a:cs typeface="Arial Black"/>
                        </a:rPr>
                        <a:t>75</a:t>
                      </a:r>
                      <a:r>
                        <a:rPr sz="1500" spc="60" dirty="0">
                          <a:latin typeface="Arial Black"/>
                          <a:cs typeface="Arial Black"/>
                        </a:rPr>
                        <a:t> </a:t>
                      </a:r>
                      <a:r>
                        <a:rPr sz="1500" dirty="0">
                          <a:latin typeface="Arial Black"/>
                          <a:cs typeface="Arial Black"/>
                        </a:rPr>
                        <a:t>540</a:t>
                      </a:r>
                      <a:r>
                        <a:rPr sz="1500" spc="75" dirty="0">
                          <a:latin typeface="Arial Black"/>
                          <a:cs typeface="Arial Black"/>
                        </a:rPr>
                        <a:t> </a:t>
                      </a:r>
                      <a:r>
                        <a:rPr sz="1500" dirty="0">
                          <a:latin typeface="Arial Black"/>
                          <a:cs typeface="Arial Black"/>
                        </a:rPr>
                        <a:t>m</a:t>
                      </a:r>
                      <a:r>
                        <a:rPr sz="1400" baseline="26455" dirty="0">
                          <a:latin typeface="Arial Black"/>
                          <a:cs typeface="Arial Black"/>
                        </a:rPr>
                        <a:t>2</a:t>
                      </a:r>
                      <a:r>
                        <a:rPr sz="1400" spc="667" baseline="26455" dirty="0">
                          <a:latin typeface="Arial Black"/>
                          <a:cs typeface="Arial Black"/>
                        </a:rPr>
                        <a:t> </a:t>
                      </a:r>
                      <a:r>
                        <a:rPr sz="1500" spc="-25" dirty="0">
                          <a:latin typeface="Arial Black"/>
                          <a:cs typeface="Arial Black"/>
                        </a:rPr>
                        <a:t>SDP</a:t>
                      </a:r>
                      <a:endParaRPr sz="1500">
                        <a:latin typeface="Arial Black"/>
                        <a:cs typeface="Arial Black"/>
                      </a:endParaRPr>
                    </a:p>
                    <a:p>
                      <a:pPr marL="452755">
                        <a:lnSpc>
                          <a:spcPct val="100000"/>
                        </a:lnSpc>
                        <a:spcBef>
                          <a:spcPts val="600"/>
                        </a:spcBef>
                      </a:pPr>
                      <a:r>
                        <a:rPr sz="1500" dirty="0">
                          <a:latin typeface="Arial Black"/>
                          <a:cs typeface="Arial Black"/>
                        </a:rPr>
                        <a:t>85</a:t>
                      </a:r>
                      <a:r>
                        <a:rPr sz="1500" spc="75" dirty="0">
                          <a:latin typeface="Arial Black"/>
                          <a:cs typeface="Arial Black"/>
                        </a:rPr>
                        <a:t> </a:t>
                      </a:r>
                      <a:r>
                        <a:rPr sz="1500" spc="-10" dirty="0">
                          <a:latin typeface="Arial Black"/>
                          <a:cs typeface="Arial Black"/>
                        </a:rPr>
                        <a:t>logements</a:t>
                      </a:r>
                      <a:endParaRPr sz="1500">
                        <a:latin typeface="Arial Black"/>
                        <a:cs typeface="Arial Black"/>
                      </a:endParaRPr>
                    </a:p>
                    <a:p>
                      <a:pPr marL="795655">
                        <a:lnSpc>
                          <a:spcPct val="100000"/>
                        </a:lnSpc>
                        <a:spcBef>
                          <a:spcPts val="600"/>
                        </a:spcBef>
                      </a:pPr>
                      <a:r>
                        <a:rPr sz="1500" dirty="0">
                          <a:latin typeface="Arial Black"/>
                          <a:cs typeface="Arial Black"/>
                        </a:rPr>
                        <a:t>663</a:t>
                      </a:r>
                      <a:r>
                        <a:rPr sz="1500" spc="120" dirty="0">
                          <a:latin typeface="Arial Black"/>
                          <a:cs typeface="Arial Black"/>
                        </a:rPr>
                        <a:t> </a:t>
                      </a:r>
                      <a:r>
                        <a:rPr sz="1500" spc="-20" dirty="0">
                          <a:latin typeface="Arial Black"/>
                          <a:cs typeface="Arial Black"/>
                        </a:rPr>
                        <a:t>lots</a:t>
                      </a:r>
                      <a:endParaRPr sz="1500">
                        <a:latin typeface="Arial Black"/>
                        <a:cs typeface="Arial Black"/>
                      </a:endParaRPr>
                    </a:p>
                  </a:txBody>
                  <a:tcPr marL="0" marR="0" marT="188868"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a:txBody>
                    <a:bodyPr/>
                    <a:lstStyle/>
                    <a:p>
                      <a:pPr>
                        <a:lnSpc>
                          <a:spcPct val="100000"/>
                        </a:lnSpc>
                        <a:spcBef>
                          <a:spcPts val="1639"/>
                        </a:spcBef>
                      </a:pPr>
                      <a:endParaRPr sz="1600" dirty="0">
                        <a:latin typeface="Times New Roman"/>
                        <a:cs typeface="Times New Roman"/>
                      </a:endParaRPr>
                    </a:p>
                    <a:p>
                      <a:pPr marL="58419" algn="ctr">
                        <a:lnSpc>
                          <a:spcPct val="100000"/>
                        </a:lnSpc>
                        <a:spcBef>
                          <a:spcPts val="5"/>
                        </a:spcBef>
                      </a:pPr>
                      <a:r>
                        <a:rPr sz="1600" dirty="0">
                          <a:solidFill>
                            <a:srgbClr val="DB600D"/>
                          </a:solidFill>
                          <a:latin typeface="Arial Black"/>
                          <a:cs typeface="Arial Black"/>
                        </a:rPr>
                        <a:t>60</a:t>
                      </a:r>
                      <a:r>
                        <a:rPr sz="1600" spc="60" dirty="0">
                          <a:solidFill>
                            <a:srgbClr val="DB600D"/>
                          </a:solidFill>
                          <a:latin typeface="Arial Black"/>
                          <a:cs typeface="Arial Black"/>
                        </a:rPr>
                        <a:t> </a:t>
                      </a:r>
                      <a:r>
                        <a:rPr sz="1600" spc="-90" dirty="0">
                          <a:solidFill>
                            <a:srgbClr val="DB600D"/>
                          </a:solidFill>
                          <a:latin typeface="Arial Black"/>
                          <a:cs typeface="Arial Black"/>
                        </a:rPr>
                        <a:t>COLLABORATEURS</a:t>
                      </a:r>
                      <a:endParaRPr sz="1600" dirty="0">
                        <a:latin typeface="Arial Black"/>
                        <a:cs typeface="Arial Black"/>
                      </a:endParaRPr>
                    </a:p>
                    <a:p>
                      <a:pPr>
                        <a:lnSpc>
                          <a:spcPct val="100000"/>
                        </a:lnSpc>
                        <a:spcBef>
                          <a:spcPts val="1175"/>
                        </a:spcBef>
                      </a:pPr>
                      <a:endParaRPr sz="1600" dirty="0">
                        <a:latin typeface="Times New Roman"/>
                        <a:cs typeface="Times New Roman"/>
                      </a:endParaRPr>
                    </a:p>
                    <a:p>
                      <a:pPr marL="709295" marR="643255" indent="1270" algn="ctr">
                        <a:lnSpc>
                          <a:spcPct val="131200"/>
                        </a:lnSpc>
                      </a:pPr>
                      <a:r>
                        <a:rPr sz="1500" spc="-55" dirty="0">
                          <a:latin typeface="Arial Black"/>
                          <a:cs typeface="Arial Black"/>
                        </a:rPr>
                        <a:t>Hauts-</a:t>
                      </a:r>
                      <a:r>
                        <a:rPr sz="1500" dirty="0">
                          <a:latin typeface="Arial Black"/>
                          <a:cs typeface="Arial Black"/>
                        </a:rPr>
                        <a:t>de-</a:t>
                      </a:r>
                      <a:r>
                        <a:rPr sz="1500" spc="-10" dirty="0">
                          <a:latin typeface="Arial Black"/>
                          <a:cs typeface="Arial Black"/>
                        </a:rPr>
                        <a:t>France </a:t>
                      </a:r>
                      <a:endParaRPr lang="fr-FR" sz="1500" spc="-10" dirty="0">
                        <a:latin typeface="Arial Black"/>
                        <a:cs typeface="Arial Black"/>
                      </a:endParaRPr>
                    </a:p>
                    <a:p>
                      <a:pPr marL="709295" marR="643255" indent="1270" algn="ctr">
                        <a:lnSpc>
                          <a:spcPct val="131200"/>
                        </a:lnSpc>
                      </a:pPr>
                      <a:r>
                        <a:rPr sz="1500" spc="-70" dirty="0">
                          <a:latin typeface="Arial Black"/>
                          <a:cs typeface="Arial Black"/>
                        </a:rPr>
                        <a:t>Loire-</a:t>
                      </a:r>
                      <a:r>
                        <a:rPr sz="1500" spc="-10" dirty="0">
                          <a:latin typeface="Arial Black"/>
                          <a:cs typeface="Arial Black"/>
                        </a:rPr>
                        <a:t>Atlantique </a:t>
                      </a:r>
                      <a:r>
                        <a:rPr sz="1500" spc="-30" dirty="0">
                          <a:latin typeface="Arial Black"/>
                          <a:cs typeface="Arial Black"/>
                        </a:rPr>
                        <a:t>Nouvelle-Aquitaine</a:t>
                      </a:r>
                      <a:endParaRPr sz="1500" dirty="0">
                        <a:latin typeface="Arial Black"/>
                        <a:cs typeface="Arial Black"/>
                      </a:endParaRPr>
                    </a:p>
                  </a:txBody>
                  <a:tcPr marL="0" marR="0" marT="188868"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0"/>
                  </a:ext>
                </a:extLst>
              </a:tr>
              <a:tr h="1946843">
                <a:tc>
                  <a:txBody>
                    <a:bodyPr/>
                    <a:lstStyle/>
                    <a:p>
                      <a:pPr>
                        <a:lnSpc>
                          <a:spcPct val="100000"/>
                        </a:lnSpc>
                      </a:pPr>
                      <a:endParaRPr sz="1600">
                        <a:latin typeface="Times New Roman"/>
                        <a:cs typeface="Times New Roman"/>
                      </a:endParaRPr>
                    </a:p>
                    <a:p>
                      <a:pPr>
                        <a:lnSpc>
                          <a:spcPct val="100000"/>
                        </a:lnSpc>
                        <a:spcBef>
                          <a:spcPts val="940"/>
                        </a:spcBef>
                      </a:pPr>
                      <a:endParaRPr sz="1600">
                        <a:latin typeface="Times New Roman"/>
                        <a:cs typeface="Times New Roman"/>
                      </a:endParaRPr>
                    </a:p>
                    <a:p>
                      <a:pPr marL="759460">
                        <a:lnSpc>
                          <a:spcPct val="100000"/>
                        </a:lnSpc>
                      </a:pPr>
                      <a:r>
                        <a:rPr sz="1600" spc="-10" dirty="0">
                          <a:solidFill>
                            <a:srgbClr val="DB600D"/>
                          </a:solidFill>
                          <a:latin typeface="Arial Black"/>
                          <a:cs typeface="Arial Black"/>
                        </a:rPr>
                        <a:t>AMENAGEUR</a:t>
                      </a:r>
                      <a:endParaRPr sz="1600">
                        <a:latin typeface="Arial Black"/>
                        <a:cs typeface="Arial Black"/>
                      </a:endParaRPr>
                    </a:p>
                    <a:p>
                      <a:pPr>
                        <a:lnSpc>
                          <a:spcPct val="100000"/>
                        </a:lnSpc>
                        <a:spcBef>
                          <a:spcPts val="60"/>
                        </a:spcBef>
                      </a:pPr>
                      <a:endParaRPr sz="1600">
                        <a:latin typeface="Times New Roman"/>
                        <a:cs typeface="Times New Roman"/>
                      </a:endParaRPr>
                    </a:p>
                    <a:p>
                      <a:pPr marL="552450">
                        <a:lnSpc>
                          <a:spcPct val="100000"/>
                        </a:lnSpc>
                        <a:spcBef>
                          <a:spcPts val="5"/>
                        </a:spcBef>
                      </a:pPr>
                      <a:r>
                        <a:rPr sz="1500" dirty="0">
                          <a:latin typeface="Arial Black"/>
                          <a:cs typeface="Arial Black"/>
                        </a:rPr>
                        <a:t>80</a:t>
                      </a:r>
                      <a:r>
                        <a:rPr sz="1500" spc="80" dirty="0">
                          <a:latin typeface="Arial Black"/>
                          <a:cs typeface="Arial Black"/>
                        </a:rPr>
                        <a:t> </a:t>
                      </a:r>
                      <a:r>
                        <a:rPr sz="1500" spc="-10" dirty="0">
                          <a:latin typeface="Arial Black"/>
                          <a:cs typeface="Arial Black"/>
                        </a:rPr>
                        <a:t>000m²</a:t>
                      </a:r>
                      <a:endParaRPr sz="1500">
                        <a:latin typeface="Arial Black"/>
                        <a:cs typeface="Arial Black"/>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rowSpan="4">
                  <a:txBody>
                    <a:bodyPr/>
                    <a:lstStyle/>
                    <a:p>
                      <a:pPr>
                        <a:lnSpc>
                          <a:spcPct val="100000"/>
                        </a:lnSpc>
                      </a:pPr>
                      <a:endParaRPr sz="1600">
                        <a:latin typeface="Times New Roman"/>
                        <a:cs typeface="Times New Roman"/>
                      </a:endParaRPr>
                    </a:p>
                    <a:p>
                      <a:pPr>
                        <a:lnSpc>
                          <a:spcPct val="100000"/>
                        </a:lnSpc>
                        <a:spcBef>
                          <a:spcPts val="315"/>
                        </a:spcBef>
                      </a:pPr>
                      <a:endParaRPr sz="1600">
                        <a:latin typeface="Times New Roman"/>
                        <a:cs typeface="Times New Roman"/>
                      </a:endParaRPr>
                    </a:p>
                    <a:p>
                      <a:pPr marL="1087120">
                        <a:lnSpc>
                          <a:spcPct val="100000"/>
                        </a:lnSpc>
                      </a:pPr>
                      <a:r>
                        <a:rPr sz="1600" spc="-45" dirty="0">
                          <a:solidFill>
                            <a:srgbClr val="DB600D"/>
                          </a:solidFill>
                          <a:latin typeface="Arial Black"/>
                          <a:cs typeface="Arial Black"/>
                        </a:rPr>
                        <a:t>EXPLOITANT</a:t>
                      </a:r>
                      <a:endParaRPr sz="1600">
                        <a:latin typeface="Arial Black"/>
                        <a:cs typeface="Arial Black"/>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tcPr>
                </a:tc>
                <a:tc rowSpan="2">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1475"/>
                        </a:spcBef>
                      </a:pPr>
                      <a:endParaRPr sz="1600">
                        <a:latin typeface="Times New Roman"/>
                        <a:cs typeface="Times New Roman"/>
                      </a:endParaRPr>
                    </a:p>
                    <a:p>
                      <a:pPr marL="31115" algn="ctr">
                        <a:lnSpc>
                          <a:spcPct val="100000"/>
                        </a:lnSpc>
                      </a:pPr>
                      <a:r>
                        <a:rPr sz="1600" spc="-10" dirty="0">
                          <a:solidFill>
                            <a:srgbClr val="DB600D"/>
                          </a:solidFill>
                          <a:latin typeface="Arial Black"/>
                          <a:cs typeface="Arial Black"/>
                        </a:rPr>
                        <a:t>ACCORDS</a:t>
                      </a:r>
                      <a:endParaRPr sz="1600">
                        <a:latin typeface="Arial Black"/>
                        <a:cs typeface="Arial Black"/>
                      </a:endParaRPr>
                    </a:p>
                    <a:p>
                      <a:pPr marL="30480" algn="ctr">
                        <a:lnSpc>
                          <a:spcPct val="100000"/>
                        </a:lnSpc>
                        <a:spcBef>
                          <a:spcPts val="5"/>
                        </a:spcBef>
                      </a:pPr>
                      <a:r>
                        <a:rPr sz="1600" spc="-195" dirty="0">
                          <a:solidFill>
                            <a:srgbClr val="DB600D"/>
                          </a:solidFill>
                          <a:latin typeface="Arial Black"/>
                          <a:cs typeface="Arial Black"/>
                        </a:rPr>
                        <a:t>DE</a:t>
                      </a:r>
                      <a:r>
                        <a:rPr sz="1600" spc="15" dirty="0">
                          <a:solidFill>
                            <a:srgbClr val="DB600D"/>
                          </a:solidFill>
                          <a:latin typeface="Arial Black"/>
                          <a:cs typeface="Arial Black"/>
                        </a:rPr>
                        <a:t> </a:t>
                      </a:r>
                      <a:r>
                        <a:rPr sz="1600" spc="-20" dirty="0">
                          <a:solidFill>
                            <a:srgbClr val="DB600D"/>
                          </a:solidFill>
                          <a:latin typeface="Arial Black"/>
                          <a:cs typeface="Arial Black"/>
                        </a:rPr>
                        <a:t>PARIS</a:t>
                      </a:r>
                      <a:endParaRPr sz="1600">
                        <a:latin typeface="Arial Black"/>
                        <a:cs typeface="Arial Black"/>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221114">
                <a:tc rowSpan="3">
                  <a:txBody>
                    <a:bodyPr/>
                    <a:lstStyle/>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gn="ctr">
                        <a:lnSpc>
                          <a:spcPct val="100000"/>
                        </a:lnSpc>
                        <a:spcBef>
                          <a:spcPts val="5"/>
                        </a:spcBef>
                      </a:pPr>
                      <a:r>
                        <a:rPr sz="1600" dirty="0">
                          <a:solidFill>
                            <a:srgbClr val="DB600D"/>
                          </a:solidFill>
                          <a:latin typeface="Arial Black"/>
                          <a:cs typeface="Arial Black"/>
                        </a:rPr>
                        <a:t>6</a:t>
                      </a:r>
                      <a:r>
                        <a:rPr sz="1600" spc="30" dirty="0">
                          <a:solidFill>
                            <a:srgbClr val="DB600D"/>
                          </a:solidFill>
                          <a:latin typeface="Arial Black"/>
                          <a:cs typeface="Arial Black"/>
                        </a:rPr>
                        <a:t> </a:t>
                      </a:r>
                      <a:r>
                        <a:rPr sz="1600" spc="-10" dirty="0">
                          <a:solidFill>
                            <a:srgbClr val="DB600D"/>
                          </a:solidFill>
                          <a:latin typeface="Arial Black"/>
                          <a:cs typeface="Arial Black"/>
                        </a:rPr>
                        <a:t>PYRAMIDES</a:t>
                      </a:r>
                      <a:endParaRPr sz="1600" dirty="0">
                        <a:latin typeface="Arial Black"/>
                        <a:cs typeface="Arial Black"/>
                      </a:endParaRPr>
                    </a:p>
                    <a:p>
                      <a:pPr algn="ctr">
                        <a:lnSpc>
                          <a:spcPct val="100000"/>
                        </a:lnSpc>
                      </a:pPr>
                      <a:r>
                        <a:rPr sz="1600" spc="-10" dirty="0">
                          <a:solidFill>
                            <a:srgbClr val="DB600D"/>
                          </a:solidFill>
                          <a:latin typeface="Arial Black"/>
                          <a:cs typeface="Arial Black"/>
                        </a:rPr>
                        <a:t>D’ARGENT</a:t>
                      </a:r>
                      <a:endParaRPr sz="1600" dirty="0">
                        <a:latin typeface="Arial Black"/>
                        <a:cs typeface="Arial Black"/>
                      </a:endParaRPr>
                    </a:p>
                    <a:p>
                      <a:pPr>
                        <a:lnSpc>
                          <a:spcPct val="100000"/>
                        </a:lnSpc>
                        <a:spcBef>
                          <a:spcPts val="1739"/>
                        </a:spcBef>
                      </a:pPr>
                      <a:endParaRPr sz="1600" dirty="0">
                        <a:latin typeface="Times New Roman"/>
                        <a:cs typeface="Times New Roman"/>
                      </a:endParaRPr>
                    </a:p>
                    <a:p>
                      <a:pPr marL="884555">
                        <a:lnSpc>
                          <a:spcPct val="100000"/>
                        </a:lnSpc>
                      </a:pPr>
                      <a:endParaRPr lang="fr-FR" sz="1500" dirty="0">
                        <a:latin typeface="Arial Black"/>
                        <a:cs typeface="Arial Black"/>
                      </a:endParaRPr>
                    </a:p>
                    <a:p>
                      <a:pPr marL="884555">
                        <a:lnSpc>
                          <a:spcPct val="100000"/>
                        </a:lnSpc>
                      </a:pPr>
                      <a:r>
                        <a:rPr sz="1500" dirty="0">
                          <a:latin typeface="Arial Black"/>
                          <a:cs typeface="Arial Black"/>
                        </a:rPr>
                        <a:t>1</a:t>
                      </a:r>
                      <a:r>
                        <a:rPr sz="1500" spc="-215" dirty="0">
                          <a:latin typeface="Arial Black"/>
                          <a:cs typeface="Arial Black"/>
                        </a:rPr>
                        <a:t> </a:t>
                      </a:r>
                      <a:r>
                        <a:rPr sz="1500" dirty="0">
                          <a:latin typeface="Arial Black"/>
                          <a:cs typeface="Arial Black"/>
                        </a:rPr>
                        <a:t>pyramide</a:t>
                      </a:r>
                      <a:r>
                        <a:rPr sz="1500" spc="40" dirty="0">
                          <a:latin typeface="Arial Black"/>
                          <a:cs typeface="Arial Black"/>
                        </a:rPr>
                        <a:t> </a:t>
                      </a:r>
                      <a:r>
                        <a:rPr sz="1500" spc="-20" dirty="0">
                          <a:latin typeface="Arial Black"/>
                          <a:cs typeface="Arial Black"/>
                        </a:rPr>
                        <a:t>d’or</a:t>
                      </a:r>
                      <a:endParaRPr sz="1500" dirty="0">
                        <a:latin typeface="Arial Black"/>
                        <a:cs typeface="Arial Black"/>
                      </a:endParaRPr>
                    </a:p>
                  </a:txBody>
                  <a:tcPr marL="0" marR="0" marT="0" marB="0">
                    <a:lnR w="28575">
                      <a:solidFill>
                        <a:srgbClr val="000000"/>
                      </a:solidFill>
                      <a:prstDash val="solid"/>
                    </a:lnR>
                    <a:lnT w="28575">
                      <a:solidFill>
                        <a:srgbClr val="000000"/>
                      </a:solidFill>
                      <a:prstDash val="solid"/>
                    </a:lnT>
                  </a:tcPr>
                </a:tc>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tcPr>
                </a:tc>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r h="1790796">
                <a:tc vMerge="1">
                  <a:txBody>
                    <a:bodyPr/>
                    <a:lstStyle/>
                    <a:p>
                      <a:endParaRPr/>
                    </a:p>
                  </a:txBody>
                  <a:tcPr marL="0" marR="0" marT="0" marB="0">
                    <a:lnR w="28575">
                      <a:solidFill>
                        <a:srgbClr val="000000"/>
                      </a:solidFill>
                      <a:prstDash val="solid"/>
                    </a:lnR>
                    <a:lnT w="28575">
                      <a:solidFill>
                        <a:srgbClr val="000000"/>
                      </a:solidFill>
                      <a:prstDash val="solid"/>
                    </a:lnT>
                  </a:tcPr>
                </a:tc>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tcPr>
                </a:tc>
                <a:tc>
                  <a:txBody>
                    <a:bodyPr/>
                    <a:lstStyle/>
                    <a:p>
                      <a:pPr>
                        <a:lnSpc>
                          <a:spcPct val="100000"/>
                        </a:lnSpc>
                        <a:spcBef>
                          <a:spcPts val="4000"/>
                        </a:spcBef>
                      </a:pPr>
                      <a:endParaRPr sz="3600">
                        <a:latin typeface="Times New Roman"/>
                        <a:cs typeface="Times New Roman"/>
                      </a:endParaRPr>
                    </a:p>
                    <a:p>
                      <a:pPr marL="739140">
                        <a:lnSpc>
                          <a:spcPct val="100000"/>
                        </a:lnSpc>
                      </a:pPr>
                      <a:r>
                        <a:rPr sz="3600" spc="-440" dirty="0">
                          <a:latin typeface="Arial Black"/>
                          <a:cs typeface="Arial Black"/>
                        </a:rPr>
                        <a:t>B</a:t>
                      </a:r>
                      <a:r>
                        <a:rPr sz="3600" spc="45" dirty="0">
                          <a:latin typeface="Arial Black"/>
                          <a:cs typeface="Arial Black"/>
                        </a:rPr>
                        <a:t> </a:t>
                      </a:r>
                      <a:r>
                        <a:rPr sz="3600" spc="-20" dirty="0">
                          <a:latin typeface="Arial Black"/>
                          <a:cs typeface="Arial Black"/>
                        </a:rPr>
                        <a:t>CORP</a:t>
                      </a:r>
                      <a:endParaRPr sz="3600">
                        <a:latin typeface="Arial Black"/>
                        <a:cs typeface="Arial Black"/>
                      </a:endParaRPr>
                    </a:p>
                  </a:txBody>
                  <a:tcPr marL="0" marR="0" marT="460655" marB="0">
                    <a:lnL w="28575">
                      <a:solidFill>
                        <a:srgbClr val="000000"/>
                      </a:solidFill>
                      <a:prstDash val="solid"/>
                    </a:lnL>
                    <a:lnR w="28575">
                      <a:solidFill>
                        <a:srgbClr val="000000"/>
                      </a:solidFill>
                      <a:prstDash val="solid"/>
                    </a:lnR>
                    <a:lnT w="28575">
                      <a:solidFill>
                        <a:srgbClr val="000000"/>
                      </a:solidFill>
                      <a:prstDash val="solid"/>
                    </a:lnT>
                  </a:tcPr>
                </a:tc>
                <a:extLst>
                  <a:ext uri="{0D108BD9-81ED-4DB2-BD59-A6C34878D82A}">
                    <a16:rowId xmlns:a16="http://schemas.microsoft.com/office/drawing/2014/main" val="10003"/>
                  </a:ext>
                </a:extLst>
              </a:tr>
              <a:tr h="118043">
                <a:tc vMerge="1">
                  <a:txBody>
                    <a:bodyPr/>
                    <a:lstStyle/>
                    <a:p>
                      <a:endParaRPr/>
                    </a:p>
                  </a:txBody>
                  <a:tcPr marL="0" marR="0" marT="0" marB="0">
                    <a:lnR w="28575">
                      <a:solidFill>
                        <a:srgbClr val="000000"/>
                      </a:solidFill>
                      <a:prstDash val="solid"/>
                    </a:lnR>
                    <a:lnT w="28575">
                      <a:solidFill>
                        <a:srgbClr val="000000"/>
                      </a:solidFill>
                      <a:prstDash val="solid"/>
                    </a:lnT>
                  </a:tcPr>
                </a:tc>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tcPr>
                </a:tc>
                <a:tc>
                  <a:txBody>
                    <a:bodyPr/>
                    <a:lstStyle/>
                    <a:p>
                      <a:pPr>
                        <a:lnSpc>
                          <a:spcPct val="100000"/>
                        </a:lnSpc>
                      </a:pPr>
                      <a:endParaRPr sz="600" dirty="0">
                        <a:latin typeface="Times New Roman"/>
                        <a:cs typeface="Times New Roman"/>
                      </a:endParaRPr>
                    </a:p>
                  </a:txBody>
                  <a:tcPr marL="0" marR="0" marT="0" marB="0">
                    <a:lnL w="28575">
                      <a:solidFill>
                        <a:srgbClr val="000000"/>
                      </a:solidFill>
                      <a:prstDash val="solid"/>
                    </a:lnL>
                  </a:tcPr>
                </a:tc>
                <a:extLst>
                  <a:ext uri="{0D108BD9-81ED-4DB2-BD59-A6C34878D82A}">
                    <a16:rowId xmlns:a16="http://schemas.microsoft.com/office/drawing/2014/main" val="10004"/>
                  </a:ext>
                </a:extLst>
              </a:tr>
            </a:tbl>
          </a:graphicData>
        </a:graphic>
      </p:graphicFrame>
      <p:grpSp>
        <p:nvGrpSpPr>
          <p:cNvPr id="5" name="object 5"/>
          <p:cNvGrpSpPr/>
          <p:nvPr/>
        </p:nvGrpSpPr>
        <p:grpSpPr>
          <a:xfrm>
            <a:off x="8389830" y="870638"/>
            <a:ext cx="1703272" cy="218811"/>
            <a:chOff x="7876285" y="960120"/>
            <a:chExt cx="1878330" cy="241300"/>
          </a:xfrm>
        </p:grpSpPr>
        <p:pic>
          <p:nvPicPr>
            <p:cNvPr id="6" name="object 6"/>
            <p:cNvPicPr/>
            <p:nvPr/>
          </p:nvPicPr>
          <p:blipFill>
            <a:blip r:embed="rId4" cstate="print"/>
            <a:stretch>
              <a:fillRect/>
            </a:stretch>
          </p:blipFill>
          <p:spPr>
            <a:xfrm>
              <a:off x="7876285" y="960120"/>
              <a:ext cx="1259840" cy="240792"/>
            </a:xfrm>
            <a:prstGeom prst="rect">
              <a:avLst/>
            </a:prstGeom>
          </p:spPr>
        </p:pic>
        <p:pic>
          <p:nvPicPr>
            <p:cNvPr id="7" name="object 7"/>
            <p:cNvPicPr/>
            <p:nvPr/>
          </p:nvPicPr>
          <p:blipFill>
            <a:blip r:embed="rId5" cstate="print"/>
            <a:stretch>
              <a:fillRect/>
            </a:stretch>
          </p:blipFill>
          <p:spPr>
            <a:xfrm>
              <a:off x="9057385" y="960120"/>
              <a:ext cx="697039" cy="240792"/>
            </a:xfrm>
            <a:prstGeom prst="rect">
              <a:avLst/>
            </a:prstGeom>
          </p:spPr>
        </p:pic>
      </p:grpSp>
      <p:grpSp>
        <p:nvGrpSpPr>
          <p:cNvPr id="8" name="object 8"/>
          <p:cNvGrpSpPr/>
          <p:nvPr/>
        </p:nvGrpSpPr>
        <p:grpSpPr>
          <a:xfrm>
            <a:off x="5397416" y="870638"/>
            <a:ext cx="1174670" cy="218811"/>
            <a:chOff x="4576317" y="960120"/>
            <a:chExt cx="1295400" cy="241300"/>
          </a:xfrm>
        </p:grpSpPr>
        <p:pic>
          <p:nvPicPr>
            <p:cNvPr id="9" name="object 9"/>
            <p:cNvPicPr/>
            <p:nvPr/>
          </p:nvPicPr>
          <p:blipFill>
            <a:blip r:embed="rId6" cstate="print"/>
            <a:stretch>
              <a:fillRect/>
            </a:stretch>
          </p:blipFill>
          <p:spPr>
            <a:xfrm>
              <a:off x="4576317" y="960120"/>
              <a:ext cx="689724" cy="240792"/>
            </a:xfrm>
            <a:prstGeom prst="rect">
              <a:avLst/>
            </a:prstGeom>
          </p:spPr>
        </p:pic>
        <p:pic>
          <p:nvPicPr>
            <p:cNvPr id="10" name="object 10"/>
            <p:cNvPicPr/>
            <p:nvPr/>
          </p:nvPicPr>
          <p:blipFill>
            <a:blip r:embed="rId7" cstate="print"/>
            <a:stretch>
              <a:fillRect/>
            </a:stretch>
          </p:blipFill>
          <p:spPr>
            <a:xfrm>
              <a:off x="5179821" y="960120"/>
              <a:ext cx="412496" cy="240792"/>
            </a:xfrm>
            <a:prstGeom prst="rect">
              <a:avLst/>
            </a:prstGeom>
          </p:spPr>
        </p:pic>
        <p:pic>
          <p:nvPicPr>
            <p:cNvPr id="11" name="object 11"/>
            <p:cNvPicPr/>
            <p:nvPr/>
          </p:nvPicPr>
          <p:blipFill>
            <a:blip r:embed="rId8" cstate="print"/>
            <a:stretch>
              <a:fillRect/>
            </a:stretch>
          </p:blipFill>
          <p:spPr>
            <a:xfrm>
              <a:off x="5489193" y="960120"/>
              <a:ext cx="382422" cy="240792"/>
            </a:xfrm>
            <a:prstGeom prst="rect">
              <a:avLst/>
            </a:prstGeom>
          </p:spPr>
        </p:pic>
      </p:grpSp>
      <p:grpSp>
        <p:nvGrpSpPr>
          <p:cNvPr id="12" name="object 12"/>
          <p:cNvGrpSpPr/>
          <p:nvPr/>
        </p:nvGrpSpPr>
        <p:grpSpPr>
          <a:xfrm>
            <a:off x="6110511" y="1340506"/>
            <a:ext cx="1265649" cy="218811"/>
            <a:chOff x="5362702" y="1478280"/>
            <a:chExt cx="1395730" cy="241300"/>
          </a:xfrm>
        </p:grpSpPr>
        <p:pic>
          <p:nvPicPr>
            <p:cNvPr id="13" name="object 13"/>
            <p:cNvPicPr/>
            <p:nvPr/>
          </p:nvPicPr>
          <p:blipFill>
            <a:blip r:embed="rId9" cstate="print"/>
            <a:stretch>
              <a:fillRect/>
            </a:stretch>
          </p:blipFill>
          <p:spPr>
            <a:xfrm>
              <a:off x="5362702" y="1478280"/>
              <a:ext cx="351942" cy="240791"/>
            </a:xfrm>
            <a:prstGeom prst="rect">
              <a:avLst/>
            </a:prstGeom>
          </p:spPr>
        </p:pic>
        <p:pic>
          <p:nvPicPr>
            <p:cNvPr id="14" name="object 14"/>
            <p:cNvPicPr/>
            <p:nvPr/>
          </p:nvPicPr>
          <p:blipFill>
            <a:blip r:embed="rId10" cstate="print"/>
            <a:stretch>
              <a:fillRect/>
            </a:stretch>
          </p:blipFill>
          <p:spPr>
            <a:xfrm>
              <a:off x="5626608" y="1478280"/>
              <a:ext cx="1131569" cy="240791"/>
            </a:xfrm>
            <a:prstGeom prst="rect">
              <a:avLst/>
            </a:prstGeom>
          </p:spPr>
        </p:pic>
      </p:grpSp>
      <p:grpSp>
        <p:nvGrpSpPr>
          <p:cNvPr id="15" name="object 15"/>
          <p:cNvGrpSpPr/>
          <p:nvPr/>
        </p:nvGrpSpPr>
        <p:grpSpPr>
          <a:xfrm>
            <a:off x="6055231" y="1630718"/>
            <a:ext cx="1223615" cy="218811"/>
            <a:chOff x="5301741" y="1798320"/>
            <a:chExt cx="1349375" cy="241300"/>
          </a:xfrm>
        </p:grpSpPr>
        <p:pic>
          <p:nvPicPr>
            <p:cNvPr id="16" name="object 16"/>
            <p:cNvPicPr/>
            <p:nvPr/>
          </p:nvPicPr>
          <p:blipFill>
            <a:blip r:embed="rId11" cstate="print"/>
            <a:stretch>
              <a:fillRect/>
            </a:stretch>
          </p:blipFill>
          <p:spPr>
            <a:xfrm>
              <a:off x="5301741" y="1798320"/>
              <a:ext cx="345439" cy="240791"/>
            </a:xfrm>
            <a:prstGeom prst="rect">
              <a:avLst/>
            </a:prstGeom>
          </p:spPr>
        </p:pic>
        <p:pic>
          <p:nvPicPr>
            <p:cNvPr id="17" name="object 17"/>
            <p:cNvPicPr/>
            <p:nvPr/>
          </p:nvPicPr>
          <p:blipFill>
            <a:blip r:embed="rId12" cstate="print"/>
            <a:stretch>
              <a:fillRect/>
            </a:stretch>
          </p:blipFill>
          <p:spPr>
            <a:xfrm>
              <a:off x="5560821" y="1798320"/>
              <a:ext cx="1089990" cy="240791"/>
            </a:xfrm>
            <a:prstGeom prst="rect">
              <a:avLst/>
            </a:prstGeom>
          </p:spPr>
        </p:pic>
      </p:grpSp>
      <p:pic>
        <p:nvPicPr>
          <p:cNvPr id="18" name="object 18"/>
          <p:cNvPicPr/>
          <p:nvPr/>
        </p:nvPicPr>
        <p:blipFill>
          <a:blip r:embed="rId13" cstate="print"/>
          <a:stretch>
            <a:fillRect/>
          </a:stretch>
        </p:blipFill>
        <p:spPr>
          <a:xfrm>
            <a:off x="5836882" y="1920654"/>
            <a:ext cx="1137333" cy="218626"/>
          </a:xfrm>
          <a:prstGeom prst="rect">
            <a:avLst/>
          </a:prstGeom>
        </p:spPr>
      </p:pic>
      <p:pic>
        <p:nvPicPr>
          <p:cNvPr id="19" name="object 19"/>
          <p:cNvPicPr/>
          <p:nvPr/>
        </p:nvPicPr>
        <p:blipFill>
          <a:blip r:embed="rId14" cstate="print"/>
          <a:stretch>
            <a:fillRect/>
          </a:stretch>
        </p:blipFill>
        <p:spPr>
          <a:xfrm>
            <a:off x="5428625" y="3304278"/>
            <a:ext cx="1122155" cy="218350"/>
          </a:xfrm>
          <a:prstGeom prst="rect">
            <a:avLst/>
          </a:prstGeom>
        </p:spPr>
      </p:pic>
      <p:pic>
        <p:nvPicPr>
          <p:cNvPr id="20" name="object 20"/>
          <p:cNvPicPr/>
          <p:nvPr/>
        </p:nvPicPr>
        <p:blipFill>
          <a:blip r:embed="rId15" cstate="print"/>
          <a:stretch>
            <a:fillRect/>
          </a:stretch>
        </p:blipFill>
        <p:spPr>
          <a:xfrm>
            <a:off x="2438837" y="3662207"/>
            <a:ext cx="867527" cy="218350"/>
          </a:xfrm>
          <a:prstGeom prst="rect">
            <a:avLst/>
          </a:prstGeom>
        </p:spPr>
      </p:pic>
      <p:pic>
        <p:nvPicPr>
          <p:cNvPr id="21" name="object 21"/>
          <p:cNvPicPr/>
          <p:nvPr/>
        </p:nvPicPr>
        <p:blipFill>
          <a:blip r:embed="rId16" cstate="print"/>
          <a:stretch>
            <a:fillRect/>
          </a:stretch>
        </p:blipFill>
        <p:spPr>
          <a:xfrm>
            <a:off x="1648579" y="5543957"/>
            <a:ext cx="1756477" cy="218350"/>
          </a:xfrm>
          <a:prstGeom prst="rect">
            <a:avLst/>
          </a:prstGeom>
        </p:spPr>
      </p:pic>
      <p:pic>
        <p:nvPicPr>
          <p:cNvPr id="22" name="object 22"/>
          <p:cNvPicPr/>
          <p:nvPr/>
        </p:nvPicPr>
        <p:blipFill>
          <a:blip r:embed="rId17" cstate="print"/>
          <a:stretch>
            <a:fillRect/>
          </a:stretch>
        </p:blipFill>
        <p:spPr>
          <a:xfrm>
            <a:off x="8801425" y="3012914"/>
            <a:ext cx="903355" cy="218350"/>
          </a:xfrm>
          <a:prstGeom prst="rect">
            <a:avLst/>
          </a:prstGeom>
        </p:spPr>
      </p:pic>
      <p:grpSp>
        <p:nvGrpSpPr>
          <p:cNvPr id="23" name="object 23"/>
          <p:cNvGrpSpPr/>
          <p:nvPr/>
        </p:nvGrpSpPr>
        <p:grpSpPr>
          <a:xfrm>
            <a:off x="8690638" y="4965169"/>
            <a:ext cx="1169488" cy="496356"/>
            <a:chOff x="8208009" y="5475478"/>
            <a:chExt cx="1289685" cy="547370"/>
          </a:xfrm>
        </p:grpSpPr>
        <p:pic>
          <p:nvPicPr>
            <p:cNvPr id="24" name="object 24"/>
            <p:cNvPicPr/>
            <p:nvPr/>
          </p:nvPicPr>
          <p:blipFill>
            <a:blip r:embed="rId18" cstate="print"/>
            <a:stretch>
              <a:fillRect/>
            </a:stretch>
          </p:blipFill>
          <p:spPr>
            <a:xfrm>
              <a:off x="8208009" y="5475478"/>
              <a:ext cx="1289430" cy="271272"/>
            </a:xfrm>
            <a:prstGeom prst="rect">
              <a:avLst/>
            </a:prstGeom>
          </p:spPr>
        </p:pic>
        <p:pic>
          <p:nvPicPr>
            <p:cNvPr id="25" name="object 25"/>
            <p:cNvPicPr/>
            <p:nvPr/>
          </p:nvPicPr>
          <p:blipFill>
            <a:blip r:embed="rId19" cstate="print"/>
            <a:stretch>
              <a:fillRect/>
            </a:stretch>
          </p:blipFill>
          <p:spPr>
            <a:xfrm>
              <a:off x="8233917" y="5751322"/>
              <a:ext cx="1158709" cy="271272"/>
            </a:xfrm>
            <a:prstGeom prst="rect">
              <a:avLst/>
            </a:prstGeom>
          </p:spPr>
        </p:pic>
      </p:grpSp>
      <p:pic>
        <p:nvPicPr>
          <p:cNvPr id="26" name="object 26"/>
          <p:cNvPicPr/>
          <p:nvPr/>
        </p:nvPicPr>
        <p:blipFill>
          <a:blip r:embed="rId20" cstate="print"/>
          <a:stretch>
            <a:fillRect/>
          </a:stretch>
        </p:blipFill>
        <p:spPr>
          <a:xfrm>
            <a:off x="5043864" y="3771382"/>
            <a:ext cx="1833867" cy="706184"/>
          </a:xfrm>
          <a:prstGeom prst="rect">
            <a:avLst/>
          </a:prstGeom>
        </p:spPr>
      </p:pic>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33</a:t>
            </a:fld>
            <a:endParaRPr kern="0" spc="-23" dirty="0">
              <a:solidFill>
                <a:prstClr val="black"/>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718901" y="183111"/>
            <a:ext cx="0" cy="6307517"/>
          </a:xfrm>
          <a:custGeom>
            <a:avLst/>
            <a:gdLst/>
            <a:ahLst/>
            <a:cxnLst/>
            <a:rect l="l" t="t" r="r" b="b"/>
            <a:pathLst>
              <a:path h="6955790">
                <a:moveTo>
                  <a:pt x="0" y="0"/>
                </a:moveTo>
                <a:lnTo>
                  <a:pt x="0" y="6955307"/>
                </a:lnTo>
              </a:path>
            </a:pathLst>
          </a:custGeom>
          <a:ln w="22225">
            <a:solidFill>
              <a:srgbClr val="000000"/>
            </a:solidFill>
          </a:ln>
        </p:spPr>
        <p:txBody>
          <a:bodyPr wrap="square" lIns="0" tIns="0" rIns="0" bIns="0" rtlCol="0"/>
          <a:lstStyle/>
          <a:p>
            <a:pPr defTabSz="829178"/>
            <a:endParaRPr sz="1632" kern="0">
              <a:solidFill>
                <a:sysClr val="windowText" lastClr="000000"/>
              </a:solidFill>
            </a:endParaRPr>
          </a:p>
        </p:txBody>
      </p:sp>
      <p:grpSp>
        <p:nvGrpSpPr>
          <p:cNvPr id="3" name="object 3"/>
          <p:cNvGrpSpPr/>
          <p:nvPr/>
        </p:nvGrpSpPr>
        <p:grpSpPr>
          <a:xfrm>
            <a:off x="1466246" y="0"/>
            <a:ext cx="9253981" cy="6490628"/>
            <a:chOff x="241109" y="0"/>
            <a:chExt cx="10205085" cy="7157720"/>
          </a:xfrm>
        </p:grpSpPr>
        <p:sp>
          <p:nvSpPr>
            <p:cNvPr id="4" name="object 4"/>
            <p:cNvSpPr/>
            <p:nvPr/>
          </p:nvSpPr>
          <p:spPr>
            <a:xfrm>
              <a:off x="252222" y="201930"/>
              <a:ext cx="10194290" cy="6955790"/>
            </a:xfrm>
            <a:custGeom>
              <a:avLst/>
              <a:gdLst/>
              <a:ahLst/>
              <a:cxnLst/>
              <a:rect l="l" t="t" r="r" b="b"/>
              <a:pathLst>
                <a:path w="10194290" h="6955790">
                  <a:moveTo>
                    <a:pt x="0" y="0"/>
                  </a:moveTo>
                  <a:lnTo>
                    <a:pt x="0" y="6955307"/>
                  </a:lnTo>
                </a:path>
                <a:path w="10194290" h="6955790">
                  <a:moveTo>
                    <a:pt x="0" y="2410967"/>
                  </a:moveTo>
                  <a:lnTo>
                    <a:pt x="10193782" y="2410967"/>
                  </a:lnTo>
                </a:path>
              </a:pathLst>
            </a:custGeom>
            <a:ln w="22225">
              <a:solidFill>
                <a:srgbClr val="000000"/>
              </a:solidFill>
            </a:ln>
          </p:spPr>
          <p:txBody>
            <a:bodyPr wrap="square" lIns="0" tIns="0" rIns="0" bIns="0" rtlCol="0"/>
            <a:lstStyle/>
            <a:p>
              <a:pPr defTabSz="829178"/>
              <a:endParaRPr sz="1632" kern="0">
                <a:solidFill>
                  <a:sysClr val="windowText" lastClr="000000"/>
                </a:solidFill>
              </a:endParaRPr>
            </a:p>
          </p:txBody>
        </p:sp>
        <p:sp>
          <p:nvSpPr>
            <p:cNvPr id="5" name="object 5"/>
            <p:cNvSpPr/>
            <p:nvPr/>
          </p:nvSpPr>
          <p:spPr>
            <a:xfrm>
              <a:off x="252222" y="201930"/>
              <a:ext cx="10194290" cy="0"/>
            </a:xfrm>
            <a:custGeom>
              <a:avLst/>
              <a:gdLst/>
              <a:ahLst/>
              <a:cxnLst/>
              <a:rect l="l" t="t" r="r" b="b"/>
              <a:pathLst>
                <a:path w="10194290">
                  <a:moveTo>
                    <a:pt x="0" y="0"/>
                  </a:moveTo>
                  <a:lnTo>
                    <a:pt x="10193782" y="0"/>
                  </a:lnTo>
                </a:path>
              </a:pathLst>
            </a:custGeom>
            <a:ln w="22225">
              <a:solidFill>
                <a:srgbClr val="000000"/>
              </a:solidFill>
            </a:ln>
          </p:spPr>
          <p:txBody>
            <a:bodyPr wrap="square" lIns="0" tIns="0" rIns="0" bIns="0" rtlCol="0"/>
            <a:lstStyle/>
            <a:p>
              <a:pPr defTabSz="829178"/>
              <a:endParaRPr sz="1632" kern="0">
                <a:solidFill>
                  <a:sysClr val="windowText" lastClr="000000"/>
                </a:solidFill>
              </a:endParaRPr>
            </a:p>
          </p:txBody>
        </p:sp>
        <p:sp>
          <p:nvSpPr>
            <p:cNvPr id="6" name="object 6"/>
            <p:cNvSpPr/>
            <p:nvPr/>
          </p:nvSpPr>
          <p:spPr>
            <a:xfrm>
              <a:off x="3623310" y="201930"/>
              <a:ext cx="0" cy="6955790"/>
            </a:xfrm>
            <a:custGeom>
              <a:avLst/>
              <a:gdLst/>
              <a:ahLst/>
              <a:cxnLst/>
              <a:rect l="l" t="t" r="r" b="b"/>
              <a:pathLst>
                <a:path h="6955790">
                  <a:moveTo>
                    <a:pt x="0" y="0"/>
                  </a:moveTo>
                  <a:lnTo>
                    <a:pt x="0" y="6955307"/>
                  </a:lnTo>
                </a:path>
              </a:pathLst>
            </a:custGeom>
            <a:ln w="22225">
              <a:solidFill>
                <a:srgbClr val="000000"/>
              </a:solidFill>
            </a:ln>
          </p:spPr>
          <p:txBody>
            <a:bodyPr wrap="square" lIns="0" tIns="0" rIns="0" bIns="0" rtlCol="0"/>
            <a:lstStyle/>
            <a:p>
              <a:pPr defTabSz="829178"/>
              <a:endParaRPr sz="1632" kern="0">
                <a:solidFill>
                  <a:sysClr val="windowText" lastClr="000000"/>
                </a:solidFill>
              </a:endParaRPr>
            </a:p>
          </p:txBody>
        </p:sp>
        <p:pic>
          <p:nvPicPr>
            <p:cNvPr id="7" name="object 7"/>
            <p:cNvPicPr/>
            <p:nvPr/>
          </p:nvPicPr>
          <p:blipFill>
            <a:blip r:embed="rId2" cstate="print"/>
            <a:stretch>
              <a:fillRect/>
            </a:stretch>
          </p:blipFill>
          <p:spPr>
            <a:xfrm>
              <a:off x="5035042" y="3282061"/>
              <a:ext cx="1578990" cy="158496"/>
            </a:xfrm>
            <a:prstGeom prst="rect">
              <a:avLst/>
            </a:prstGeom>
          </p:spPr>
        </p:pic>
        <p:pic>
          <p:nvPicPr>
            <p:cNvPr id="8" name="object 8"/>
            <p:cNvPicPr/>
            <p:nvPr/>
          </p:nvPicPr>
          <p:blipFill>
            <a:blip r:embed="rId3" cstate="print"/>
            <a:stretch>
              <a:fillRect/>
            </a:stretch>
          </p:blipFill>
          <p:spPr>
            <a:xfrm>
              <a:off x="3778885" y="3442081"/>
              <a:ext cx="579120" cy="158496"/>
            </a:xfrm>
            <a:prstGeom prst="rect">
              <a:avLst/>
            </a:prstGeom>
          </p:spPr>
        </p:pic>
        <p:pic>
          <p:nvPicPr>
            <p:cNvPr id="9" name="object 9"/>
            <p:cNvPicPr/>
            <p:nvPr/>
          </p:nvPicPr>
          <p:blipFill>
            <a:blip r:embed="rId4" cstate="print"/>
            <a:stretch>
              <a:fillRect/>
            </a:stretch>
          </p:blipFill>
          <p:spPr>
            <a:xfrm>
              <a:off x="4300093" y="3442081"/>
              <a:ext cx="307606" cy="158496"/>
            </a:xfrm>
            <a:prstGeom prst="rect">
              <a:avLst/>
            </a:prstGeom>
          </p:spPr>
        </p:pic>
        <p:pic>
          <p:nvPicPr>
            <p:cNvPr id="10" name="object 10"/>
            <p:cNvPicPr/>
            <p:nvPr/>
          </p:nvPicPr>
          <p:blipFill>
            <a:blip r:embed="rId5" cstate="print"/>
            <a:stretch>
              <a:fillRect/>
            </a:stretch>
          </p:blipFill>
          <p:spPr>
            <a:xfrm>
              <a:off x="4556506" y="3442081"/>
              <a:ext cx="2049272" cy="158496"/>
            </a:xfrm>
            <a:prstGeom prst="rect">
              <a:avLst/>
            </a:prstGeom>
          </p:spPr>
        </p:pic>
        <p:pic>
          <p:nvPicPr>
            <p:cNvPr id="11" name="object 11"/>
            <p:cNvPicPr/>
            <p:nvPr/>
          </p:nvPicPr>
          <p:blipFill>
            <a:blip r:embed="rId6" cstate="print"/>
            <a:stretch>
              <a:fillRect/>
            </a:stretch>
          </p:blipFill>
          <p:spPr>
            <a:xfrm>
              <a:off x="4143120" y="3762121"/>
              <a:ext cx="2499868" cy="158496"/>
            </a:xfrm>
            <a:prstGeom prst="rect">
              <a:avLst/>
            </a:prstGeom>
          </p:spPr>
        </p:pic>
        <p:pic>
          <p:nvPicPr>
            <p:cNvPr id="12" name="object 12"/>
            <p:cNvPicPr/>
            <p:nvPr/>
          </p:nvPicPr>
          <p:blipFill>
            <a:blip r:embed="rId7" cstate="print"/>
            <a:stretch>
              <a:fillRect/>
            </a:stretch>
          </p:blipFill>
          <p:spPr>
            <a:xfrm>
              <a:off x="3928237" y="3922140"/>
              <a:ext cx="528065" cy="158496"/>
            </a:xfrm>
            <a:prstGeom prst="rect">
              <a:avLst/>
            </a:prstGeom>
          </p:spPr>
        </p:pic>
        <p:pic>
          <p:nvPicPr>
            <p:cNvPr id="13" name="object 13"/>
            <p:cNvPicPr/>
            <p:nvPr/>
          </p:nvPicPr>
          <p:blipFill>
            <a:blip r:embed="rId8" cstate="print"/>
            <a:stretch>
              <a:fillRect/>
            </a:stretch>
          </p:blipFill>
          <p:spPr>
            <a:xfrm>
              <a:off x="4408297" y="3922140"/>
              <a:ext cx="181254" cy="158496"/>
            </a:xfrm>
            <a:prstGeom prst="rect">
              <a:avLst/>
            </a:prstGeom>
          </p:spPr>
        </p:pic>
        <p:pic>
          <p:nvPicPr>
            <p:cNvPr id="14" name="object 14"/>
            <p:cNvPicPr/>
            <p:nvPr/>
          </p:nvPicPr>
          <p:blipFill>
            <a:blip r:embed="rId9" cstate="print"/>
            <a:stretch>
              <a:fillRect/>
            </a:stretch>
          </p:blipFill>
          <p:spPr>
            <a:xfrm>
              <a:off x="4544313" y="3922140"/>
              <a:ext cx="624077" cy="158496"/>
            </a:xfrm>
            <a:prstGeom prst="rect">
              <a:avLst/>
            </a:prstGeom>
          </p:spPr>
        </p:pic>
        <p:pic>
          <p:nvPicPr>
            <p:cNvPr id="15" name="object 15"/>
            <p:cNvPicPr/>
            <p:nvPr/>
          </p:nvPicPr>
          <p:blipFill>
            <a:blip r:embed="rId10" cstate="print"/>
            <a:stretch>
              <a:fillRect/>
            </a:stretch>
          </p:blipFill>
          <p:spPr>
            <a:xfrm>
              <a:off x="5120386" y="3922140"/>
              <a:ext cx="731138" cy="158496"/>
            </a:xfrm>
            <a:prstGeom prst="rect">
              <a:avLst/>
            </a:prstGeom>
          </p:spPr>
        </p:pic>
        <p:pic>
          <p:nvPicPr>
            <p:cNvPr id="16" name="object 16"/>
            <p:cNvPicPr/>
            <p:nvPr/>
          </p:nvPicPr>
          <p:blipFill>
            <a:blip r:embed="rId11" cstate="print"/>
            <a:stretch>
              <a:fillRect/>
            </a:stretch>
          </p:blipFill>
          <p:spPr>
            <a:xfrm>
              <a:off x="5800089" y="3922140"/>
              <a:ext cx="283463" cy="158496"/>
            </a:xfrm>
            <a:prstGeom prst="rect">
              <a:avLst/>
            </a:prstGeom>
          </p:spPr>
        </p:pic>
        <p:pic>
          <p:nvPicPr>
            <p:cNvPr id="17" name="object 17"/>
            <p:cNvPicPr/>
            <p:nvPr/>
          </p:nvPicPr>
          <p:blipFill>
            <a:blip r:embed="rId12" cstate="print"/>
            <a:stretch>
              <a:fillRect/>
            </a:stretch>
          </p:blipFill>
          <p:spPr>
            <a:xfrm>
              <a:off x="6036310" y="3922140"/>
              <a:ext cx="568299" cy="158496"/>
            </a:xfrm>
            <a:prstGeom prst="rect">
              <a:avLst/>
            </a:prstGeom>
          </p:spPr>
        </p:pic>
        <p:pic>
          <p:nvPicPr>
            <p:cNvPr id="18" name="object 18"/>
            <p:cNvPicPr/>
            <p:nvPr/>
          </p:nvPicPr>
          <p:blipFill>
            <a:blip r:embed="rId13" cstate="print"/>
            <a:stretch>
              <a:fillRect/>
            </a:stretch>
          </p:blipFill>
          <p:spPr>
            <a:xfrm>
              <a:off x="7193533" y="5767070"/>
              <a:ext cx="813943" cy="158495"/>
            </a:xfrm>
            <a:prstGeom prst="rect">
              <a:avLst/>
            </a:prstGeom>
          </p:spPr>
        </p:pic>
        <p:pic>
          <p:nvPicPr>
            <p:cNvPr id="19" name="object 19"/>
            <p:cNvPicPr/>
            <p:nvPr/>
          </p:nvPicPr>
          <p:blipFill>
            <a:blip r:embed="rId14" cstate="print"/>
            <a:stretch>
              <a:fillRect/>
            </a:stretch>
          </p:blipFill>
          <p:spPr>
            <a:xfrm>
              <a:off x="7944865" y="5767070"/>
              <a:ext cx="595299" cy="158495"/>
            </a:xfrm>
            <a:prstGeom prst="rect">
              <a:avLst/>
            </a:prstGeom>
          </p:spPr>
        </p:pic>
        <p:pic>
          <p:nvPicPr>
            <p:cNvPr id="20" name="object 20"/>
            <p:cNvPicPr/>
            <p:nvPr/>
          </p:nvPicPr>
          <p:blipFill>
            <a:blip r:embed="rId15" cstate="print"/>
            <a:stretch>
              <a:fillRect/>
            </a:stretch>
          </p:blipFill>
          <p:spPr>
            <a:xfrm>
              <a:off x="8489315" y="5767070"/>
              <a:ext cx="1324736" cy="158495"/>
            </a:xfrm>
            <a:prstGeom prst="rect">
              <a:avLst/>
            </a:prstGeom>
          </p:spPr>
        </p:pic>
        <p:pic>
          <p:nvPicPr>
            <p:cNvPr id="21" name="object 21"/>
            <p:cNvPicPr/>
            <p:nvPr/>
          </p:nvPicPr>
          <p:blipFill>
            <a:blip r:embed="rId16" cstate="print"/>
            <a:stretch>
              <a:fillRect/>
            </a:stretch>
          </p:blipFill>
          <p:spPr>
            <a:xfrm>
              <a:off x="7193533" y="6087110"/>
              <a:ext cx="513079" cy="158496"/>
            </a:xfrm>
            <a:prstGeom prst="rect">
              <a:avLst/>
            </a:prstGeom>
          </p:spPr>
        </p:pic>
        <p:pic>
          <p:nvPicPr>
            <p:cNvPr id="22" name="object 22"/>
            <p:cNvPicPr/>
            <p:nvPr/>
          </p:nvPicPr>
          <p:blipFill>
            <a:blip r:embed="rId17" cstate="print"/>
            <a:stretch>
              <a:fillRect/>
            </a:stretch>
          </p:blipFill>
          <p:spPr>
            <a:xfrm>
              <a:off x="7655305" y="6087110"/>
              <a:ext cx="2049145" cy="158496"/>
            </a:xfrm>
            <a:prstGeom prst="rect">
              <a:avLst/>
            </a:prstGeom>
          </p:spPr>
        </p:pic>
        <p:pic>
          <p:nvPicPr>
            <p:cNvPr id="23" name="object 23"/>
            <p:cNvPicPr/>
            <p:nvPr/>
          </p:nvPicPr>
          <p:blipFill>
            <a:blip r:embed="rId18" cstate="print"/>
            <a:stretch>
              <a:fillRect/>
            </a:stretch>
          </p:blipFill>
          <p:spPr>
            <a:xfrm>
              <a:off x="7193533" y="6247180"/>
              <a:ext cx="2523998" cy="158496"/>
            </a:xfrm>
            <a:prstGeom prst="rect">
              <a:avLst/>
            </a:prstGeom>
          </p:spPr>
        </p:pic>
        <p:pic>
          <p:nvPicPr>
            <p:cNvPr id="24" name="object 24"/>
            <p:cNvPicPr/>
            <p:nvPr/>
          </p:nvPicPr>
          <p:blipFill>
            <a:blip r:embed="rId19" cstate="print"/>
            <a:stretch>
              <a:fillRect/>
            </a:stretch>
          </p:blipFill>
          <p:spPr>
            <a:xfrm>
              <a:off x="7193533" y="6407200"/>
              <a:ext cx="378714" cy="158496"/>
            </a:xfrm>
            <a:prstGeom prst="rect">
              <a:avLst/>
            </a:prstGeom>
          </p:spPr>
        </p:pic>
        <p:pic>
          <p:nvPicPr>
            <p:cNvPr id="25" name="object 25"/>
            <p:cNvPicPr/>
            <p:nvPr/>
          </p:nvPicPr>
          <p:blipFill>
            <a:blip r:embed="rId20" cstate="print"/>
            <a:stretch>
              <a:fillRect/>
            </a:stretch>
          </p:blipFill>
          <p:spPr>
            <a:xfrm>
              <a:off x="7518145" y="6407200"/>
              <a:ext cx="79248" cy="158496"/>
            </a:xfrm>
            <a:prstGeom prst="rect">
              <a:avLst/>
            </a:prstGeom>
          </p:spPr>
        </p:pic>
        <p:pic>
          <p:nvPicPr>
            <p:cNvPr id="26" name="object 26"/>
            <p:cNvPicPr/>
            <p:nvPr/>
          </p:nvPicPr>
          <p:blipFill>
            <a:blip r:embed="rId21" cstate="print"/>
            <a:stretch>
              <a:fillRect/>
            </a:stretch>
          </p:blipFill>
          <p:spPr>
            <a:xfrm>
              <a:off x="7557769" y="6407200"/>
              <a:ext cx="348348" cy="158496"/>
            </a:xfrm>
            <a:prstGeom prst="rect">
              <a:avLst/>
            </a:prstGeom>
          </p:spPr>
        </p:pic>
        <p:sp>
          <p:nvSpPr>
            <p:cNvPr id="27" name="object 27"/>
            <p:cNvSpPr/>
            <p:nvPr/>
          </p:nvSpPr>
          <p:spPr>
            <a:xfrm>
              <a:off x="252222" y="201930"/>
              <a:ext cx="10194290" cy="6829425"/>
            </a:xfrm>
            <a:custGeom>
              <a:avLst/>
              <a:gdLst/>
              <a:ahLst/>
              <a:cxnLst/>
              <a:rect l="l" t="t" r="r" b="b"/>
              <a:pathLst>
                <a:path w="10194290" h="6829425">
                  <a:moveTo>
                    <a:pt x="6682739" y="0"/>
                  </a:moveTo>
                  <a:lnTo>
                    <a:pt x="6682739" y="6829107"/>
                  </a:lnTo>
                </a:path>
                <a:path w="10194290" h="6829425">
                  <a:moveTo>
                    <a:pt x="0" y="4808220"/>
                  </a:moveTo>
                  <a:lnTo>
                    <a:pt x="10193782" y="4808220"/>
                  </a:lnTo>
                </a:path>
              </a:pathLst>
            </a:custGeom>
            <a:ln w="22225">
              <a:solidFill>
                <a:srgbClr val="000000"/>
              </a:solidFill>
            </a:ln>
          </p:spPr>
          <p:txBody>
            <a:bodyPr wrap="square" lIns="0" tIns="0" rIns="0" bIns="0" rtlCol="0"/>
            <a:lstStyle/>
            <a:p>
              <a:pPr defTabSz="829178"/>
              <a:endParaRPr sz="1632" kern="0">
                <a:solidFill>
                  <a:sysClr val="windowText" lastClr="000000"/>
                </a:solidFill>
              </a:endParaRPr>
            </a:p>
          </p:txBody>
        </p:sp>
        <p:pic>
          <p:nvPicPr>
            <p:cNvPr id="28" name="object 28"/>
            <p:cNvPicPr/>
            <p:nvPr/>
          </p:nvPicPr>
          <p:blipFill>
            <a:blip r:embed="rId22" cstate="print"/>
            <a:stretch>
              <a:fillRect/>
            </a:stretch>
          </p:blipFill>
          <p:spPr>
            <a:xfrm>
              <a:off x="7345933" y="1137539"/>
              <a:ext cx="1648714" cy="158496"/>
            </a:xfrm>
            <a:prstGeom prst="rect">
              <a:avLst/>
            </a:prstGeom>
          </p:spPr>
        </p:pic>
        <p:pic>
          <p:nvPicPr>
            <p:cNvPr id="29" name="object 29"/>
            <p:cNvPicPr/>
            <p:nvPr/>
          </p:nvPicPr>
          <p:blipFill>
            <a:blip r:embed="rId23" cstate="print"/>
            <a:stretch>
              <a:fillRect/>
            </a:stretch>
          </p:blipFill>
          <p:spPr>
            <a:xfrm>
              <a:off x="7345933" y="1297559"/>
              <a:ext cx="2313939" cy="158496"/>
            </a:xfrm>
            <a:prstGeom prst="rect">
              <a:avLst/>
            </a:prstGeom>
          </p:spPr>
        </p:pic>
        <p:pic>
          <p:nvPicPr>
            <p:cNvPr id="30" name="object 30"/>
            <p:cNvPicPr/>
            <p:nvPr/>
          </p:nvPicPr>
          <p:blipFill>
            <a:blip r:embed="rId24" cstate="print"/>
            <a:stretch>
              <a:fillRect/>
            </a:stretch>
          </p:blipFill>
          <p:spPr>
            <a:xfrm>
              <a:off x="7345933" y="1617599"/>
              <a:ext cx="314553" cy="158496"/>
            </a:xfrm>
            <a:prstGeom prst="rect">
              <a:avLst/>
            </a:prstGeom>
          </p:spPr>
        </p:pic>
        <p:pic>
          <p:nvPicPr>
            <p:cNvPr id="31" name="object 31"/>
            <p:cNvPicPr/>
            <p:nvPr/>
          </p:nvPicPr>
          <p:blipFill>
            <a:blip r:embed="rId25" cstate="print"/>
            <a:stretch>
              <a:fillRect/>
            </a:stretch>
          </p:blipFill>
          <p:spPr>
            <a:xfrm>
              <a:off x="7608062" y="1617599"/>
              <a:ext cx="1977390" cy="158496"/>
            </a:xfrm>
            <a:prstGeom prst="rect">
              <a:avLst/>
            </a:prstGeom>
          </p:spPr>
        </p:pic>
        <p:pic>
          <p:nvPicPr>
            <p:cNvPr id="32" name="object 32"/>
            <p:cNvPicPr/>
            <p:nvPr/>
          </p:nvPicPr>
          <p:blipFill>
            <a:blip r:embed="rId26" cstate="print"/>
            <a:stretch>
              <a:fillRect/>
            </a:stretch>
          </p:blipFill>
          <p:spPr>
            <a:xfrm>
              <a:off x="7345933" y="1777568"/>
              <a:ext cx="171450" cy="158800"/>
            </a:xfrm>
            <a:prstGeom prst="rect">
              <a:avLst/>
            </a:prstGeom>
          </p:spPr>
        </p:pic>
        <p:pic>
          <p:nvPicPr>
            <p:cNvPr id="33" name="object 33"/>
            <p:cNvPicPr/>
            <p:nvPr/>
          </p:nvPicPr>
          <p:blipFill>
            <a:blip r:embed="rId27" cstate="print"/>
            <a:stretch>
              <a:fillRect/>
            </a:stretch>
          </p:blipFill>
          <p:spPr>
            <a:xfrm>
              <a:off x="7460233" y="1777568"/>
              <a:ext cx="778878" cy="158800"/>
            </a:xfrm>
            <a:prstGeom prst="rect">
              <a:avLst/>
            </a:prstGeom>
          </p:spPr>
        </p:pic>
        <p:pic>
          <p:nvPicPr>
            <p:cNvPr id="34" name="object 34"/>
            <p:cNvPicPr/>
            <p:nvPr/>
          </p:nvPicPr>
          <p:blipFill>
            <a:blip r:embed="rId28" cstate="print"/>
            <a:stretch>
              <a:fillRect/>
            </a:stretch>
          </p:blipFill>
          <p:spPr>
            <a:xfrm>
              <a:off x="8187181" y="1777568"/>
              <a:ext cx="416623" cy="158800"/>
            </a:xfrm>
            <a:prstGeom prst="rect">
              <a:avLst/>
            </a:prstGeom>
          </p:spPr>
        </p:pic>
        <p:pic>
          <p:nvPicPr>
            <p:cNvPr id="35" name="object 35"/>
            <p:cNvPicPr/>
            <p:nvPr/>
          </p:nvPicPr>
          <p:blipFill>
            <a:blip r:embed="rId29" cstate="print"/>
            <a:stretch>
              <a:fillRect/>
            </a:stretch>
          </p:blipFill>
          <p:spPr>
            <a:xfrm>
              <a:off x="3968495" y="0"/>
              <a:ext cx="3201924" cy="2223516"/>
            </a:xfrm>
            <a:prstGeom prst="rect">
              <a:avLst/>
            </a:prstGeom>
          </p:spPr>
        </p:pic>
        <p:pic>
          <p:nvPicPr>
            <p:cNvPr id="36" name="object 36"/>
            <p:cNvPicPr/>
            <p:nvPr/>
          </p:nvPicPr>
          <p:blipFill>
            <a:blip r:embed="rId30" cstate="print"/>
            <a:stretch>
              <a:fillRect/>
            </a:stretch>
          </p:blipFill>
          <p:spPr>
            <a:xfrm>
              <a:off x="6803136" y="2494788"/>
              <a:ext cx="3212592" cy="2144268"/>
            </a:xfrm>
            <a:prstGeom prst="rect">
              <a:avLst/>
            </a:prstGeom>
          </p:spPr>
        </p:pic>
        <p:pic>
          <p:nvPicPr>
            <p:cNvPr id="37" name="object 37"/>
            <p:cNvPicPr/>
            <p:nvPr/>
          </p:nvPicPr>
          <p:blipFill>
            <a:blip r:embed="rId31" cstate="print"/>
            <a:stretch>
              <a:fillRect/>
            </a:stretch>
          </p:blipFill>
          <p:spPr>
            <a:xfrm>
              <a:off x="4127245" y="5760974"/>
              <a:ext cx="1851914" cy="158495"/>
            </a:xfrm>
            <a:prstGeom prst="rect">
              <a:avLst/>
            </a:prstGeom>
          </p:spPr>
        </p:pic>
        <p:pic>
          <p:nvPicPr>
            <p:cNvPr id="38" name="object 38"/>
            <p:cNvPicPr/>
            <p:nvPr/>
          </p:nvPicPr>
          <p:blipFill>
            <a:blip r:embed="rId32" cstate="print"/>
            <a:stretch>
              <a:fillRect/>
            </a:stretch>
          </p:blipFill>
          <p:spPr>
            <a:xfrm>
              <a:off x="5921375" y="5760974"/>
              <a:ext cx="85344" cy="158495"/>
            </a:xfrm>
            <a:prstGeom prst="rect">
              <a:avLst/>
            </a:prstGeom>
          </p:spPr>
        </p:pic>
        <p:pic>
          <p:nvPicPr>
            <p:cNvPr id="39" name="object 39"/>
            <p:cNvPicPr/>
            <p:nvPr/>
          </p:nvPicPr>
          <p:blipFill>
            <a:blip r:embed="rId33" cstate="print"/>
            <a:stretch>
              <a:fillRect/>
            </a:stretch>
          </p:blipFill>
          <p:spPr>
            <a:xfrm>
              <a:off x="5964047" y="5760974"/>
              <a:ext cx="618921" cy="158495"/>
            </a:xfrm>
            <a:prstGeom prst="rect">
              <a:avLst/>
            </a:prstGeom>
          </p:spPr>
        </p:pic>
        <p:pic>
          <p:nvPicPr>
            <p:cNvPr id="40" name="object 40"/>
            <p:cNvPicPr/>
            <p:nvPr/>
          </p:nvPicPr>
          <p:blipFill>
            <a:blip r:embed="rId34" cstate="print"/>
            <a:stretch>
              <a:fillRect/>
            </a:stretch>
          </p:blipFill>
          <p:spPr>
            <a:xfrm>
              <a:off x="4127245" y="5920994"/>
              <a:ext cx="2266696" cy="158495"/>
            </a:xfrm>
            <a:prstGeom prst="rect">
              <a:avLst/>
            </a:prstGeom>
          </p:spPr>
        </p:pic>
        <p:pic>
          <p:nvPicPr>
            <p:cNvPr id="41" name="object 41"/>
            <p:cNvPicPr/>
            <p:nvPr/>
          </p:nvPicPr>
          <p:blipFill>
            <a:blip r:embed="rId35" cstate="print"/>
            <a:stretch>
              <a:fillRect/>
            </a:stretch>
          </p:blipFill>
          <p:spPr>
            <a:xfrm>
              <a:off x="4127245" y="6241389"/>
              <a:ext cx="2616961" cy="158496"/>
            </a:xfrm>
            <a:prstGeom prst="rect">
              <a:avLst/>
            </a:prstGeom>
          </p:spPr>
        </p:pic>
        <p:pic>
          <p:nvPicPr>
            <p:cNvPr id="42" name="object 42"/>
            <p:cNvPicPr/>
            <p:nvPr/>
          </p:nvPicPr>
          <p:blipFill>
            <a:blip r:embed="rId36" cstate="print"/>
            <a:stretch>
              <a:fillRect/>
            </a:stretch>
          </p:blipFill>
          <p:spPr>
            <a:xfrm>
              <a:off x="4127245" y="6401409"/>
              <a:ext cx="2672715" cy="158496"/>
            </a:xfrm>
            <a:prstGeom prst="rect">
              <a:avLst/>
            </a:prstGeom>
          </p:spPr>
        </p:pic>
        <p:pic>
          <p:nvPicPr>
            <p:cNvPr id="43" name="object 43"/>
            <p:cNvPicPr/>
            <p:nvPr/>
          </p:nvPicPr>
          <p:blipFill>
            <a:blip r:embed="rId37" cstate="print"/>
            <a:stretch>
              <a:fillRect/>
            </a:stretch>
          </p:blipFill>
          <p:spPr>
            <a:xfrm>
              <a:off x="4127245" y="6561429"/>
              <a:ext cx="2457830" cy="158496"/>
            </a:xfrm>
            <a:prstGeom prst="rect">
              <a:avLst/>
            </a:prstGeom>
          </p:spPr>
        </p:pic>
        <p:pic>
          <p:nvPicPr>
            <p:cNvPr id="44" name="object 44"/>
            <p:cNvPicPr/>
            <p:nvPr/>
          </p:nvPicPr>
          <p:blipFill>
            <a:blip r:embed="rId38" cstate="print"/>
            <a:stretch>
              <a:fillRect/>
            </a:stretch>
          </p:blipFill>
          <p:spPr>
            <a:xfrm>
              <a:off x="4127245" y="6721449"/>
              <a:ext cx="2485644" cy="158495"/>
            </a:xfrm>
            <a:prstGeom prst="rect">
              <a:avLst/>
            </a:prstGeom>
          </p:spPr>
        </p:pic>
        <p:pic>
          <p:nvPicPr>
            <p:cNvPr id="45" name="object 45"/>
            <p:cNvPicPr/>
            <p:nvPr/>
          </p:nvPicPr>
          <p:blipFill>
            <a:blip r:embed="rId39" cstate="print"/>
            <a:stretch>
              <a:fillRect/>
            </a:stretch>
          </p:blipFill>
          <p:spPr>
            <a:xfrm>
              <a:off x="667816" y="3300984"/>
              <a:ext cx="1717675" cy="158496"/>
            </a:xfrm>
            <a:prstGeom prst="rect">
              <a:avLst/>
            </a:prstGeom>
          </p:spPr>
        </p:pic>
        <p:pic>
          <p:nvPicPr>
            <p:cNvPr id="46" name="object 46"/>
            <p:cNvPicPr/>
            <p:nvPr/>
          </p:nvPicPr>
          <p:blipFill>
            <a:blip r:embed="rId40" cstate="print"/>
            <a:stretch>
              <a:fillRect/>
            </a:stretch>
          </p:blipFill>
          <p:spPr>
            <a:xfrm>
              <a:off x="704392" y="3461004"/>
              <a:ext cx="385876" cy="158496"/>
            </a:xfrm>
            <a:prstGeom prst="rect">
              <a:avLst/>
            </a:prstGeom>
          </p:spPr>
        </p:pic>
        <p:pic>
          <p:nvPicPr>
            <p:cNvPr id="47" name="object 47"/>
            <p:cNvPicPr/>
            <p:nvPr/>
          </p:nvPicPr>
          <p:blipFill>
            <a:blip r:embed="rId41" cstate="print"/>
            <a:stretch>
              <a:fillRect/>
            </a:stretch>
          </p:blipFill>
          <p:spPr>
            <a:xfrm>
              <a:off x="1025956" y="3461004"/>
              <a:ext cx="2253107" cy="158496"/>
            </a:xfrm>
            <a:prstGeom prst="rect">
              <a:avLst/>
            </a:prstGeom>
          </p:spPr>
        </p:pic>
        <p:pic>
          <p:nvPicPr>
            <p:cNvPr id="48" name="object 48"/>
            <p:cNvPicPr/>
            <p:nvPr/>
          </p:nvPicPr>
          <p:blipFill>
            <a:blip r:embed="rId40" cstate="print"/>
            <a:stretch>
              <a:fillRect/>
            </a:stretch>
          </p:blipFill>
          <p:spPr>
            <a:xfrm>
              <a:off x="667816" y="3621024"/>
              <a:ext cx="385876" cy="158496"/>
            </a:xfrm>
            <a:prstGeom prst="rect">
              <a:avLst/>
            </a:prstGeom>
          </p:spPr>
        </p:pic>
        <p:pic>
          <p:nvPicPr>
            <p:cNvPr id="49" name="object 49"/>
            <p:cNvPicPr/>
            <p:nvPr/>
          </p:nvPicPr>
          <p:blipFill>
            <a:blip r:embed="rId42" cstate="print"/>
            <a:stretch>
              <a:fillRect/>
            </a:stretch>
          </p:blipFill>
          <p:spPr>
            <a:xfrm>
              <a:off x="989380" y="3621024"/>
              <a:ext cx="1898777" cy="158496"/>
            </a:xfrm>
            <a:prstGeom prst="rect">
              <a:avLst/>
            </a:prstGeom>
          </p:spPr>
        </p:pic>
        <p:pic>
          <p:nvPicPr>
            <p:cNvPr id="50" name="object 50"/>
            <p:cNvPicPr/>
            <p:nvPr/>
          </p:nvPicPr>
          <p:blipFill>
            <a:blip r:embed="rId43" cstate="print"/>
            <a:stretch>
              <a:fillRect/>
            </a:stretch>
          </p:blipFill>
          <p:spPr>
            <a:xfrm>
              <a:off x="667816" y="3941064"/>
              <a:ext cx="1561338" cy="158496"/>
            </a:xfrm>
            <a:prstGeom prst="rect">
              <a:avLst/>
            </a:prstGeom>
          </p:spPr>
        </p:pic>
        <p:pic>
          <p:nvPicPr>
            <p:cNvPr id="51" name="object 51"/>
            <p:cNvPicPr/>
            <p:nvPr/>
          </p:nvPicPr>
          <p:blipFill>
            <a:blip r:embed="rId44" cstate="print"/>
            <a:stretch>
              <a:fillRect/>
            </a:stretch>
          </p:blipFill>
          <p:spPr>
            <a:xfrm>
              <a:off x="2175382" y="3941064"/>
              <a:ext cx="817727" cy="158496"/>
            </a:xfrm>
            <a:prstGeom prst="rect">
              <a:avLst/>
            </a:prstGeom>
          </p:spPr>
        </p:pic>
        <p:pic>
          <p:nvPicPr>
            <p:cNvPr id="52" name="object 52"/>
            <p:cNvPicPr/>
            <p:nvPr/>
          </p:nvPicPr>
          <p:blipFill>
            <a:blip r:embed="rId45" cstate="print"/>
            <a:stretch>
              <a:fillRect/>
            </a:stretch>
          </p:blipFill>
          <p:spPr>
            <a:xfrm>
              <a:off x="667816" y="4101084"/>
              <a:ext cx="345643" cy="158496"/>
            </a:xfrm>
            <a:prstGeom prst="rect">
              <a:avLst/>
            </a:prstGeom>
          </p:spPr>
        </p:pic>
        <p:pic>
          <p:nvPicPr>
            <p:cNvPr id="53" name="object 53"/>
            <p:cNvPicPr/>
            <p:nvPr/>
          </p:nvPicPr>
          <p:blipFill>
            <a:blip r:embed="rId46" cstate="print"/>
            <a:stretch>
              <a:fillRect/>
            </a:stretch>
          </p:blipFill>
          <p:spPr>
            <a:xfrm>
              <a:off x="955852" y="4101084"/>
              <a:ext cx="892670" cy="158496"/>
            </a:xfrm>
            <a:prstGeom prst="rect">
              <a:avLst/>
            </a:prstGeom>
          </p:spPr>
        </p:pic>
        <p:pic>
          <p:nvPicPr>
            <p:cNvPr id="54" name="object 54"/>
            <p:cNvPicPr/>
            <p:nvPr/>
          </p:nvPicPr>
          <p:blipFill>
            <a:blip r:embed="rId47" cstate="print"/>
            <a:stretch>
              <a:fillRect/>
            </a:stretch>
          </p:blipFill>
          <p:spPr>
            <a:xfrm>
              <a:off x="1798955" y="4101084"/>
              <a:ext cx="502919" cy="158496"/>
            </a:xfrm>
            <a:prstGeom prst="rect">
              <a:avLst/>
            </a:prstGeom>
          </p:spPr>
        </p:pic>
        <p:pic>
          <p:nvPicPr>
            <p:cNvPr id="55" name="object 55"/>
            <p:cNvPicPr/>
            <p:nvPr/>
          </p:nvPicPr>
          <p:blipFill>
            <a:blip r:embed="rId48" cstate="print"/>
            <a:stretch>
              <a:fillRect/>
            </a:stretch>
          </p:blipFill>
          <p:spPr>
            <a:xfrm>
              <a:off x="665988" y="4639056"/>
              <a:ext cx="3232404" cy="2157984"/>
            </a:xfrm>
            <a:prstGeom prst="rect">
              <a:avLst/>
            </a:prstGeom>
          </p:spPr>
        </p:pic>
      </p:grpSp>
      <p:sp>
        <p:nvSpPr>
          <p:cNvPr id="56" name="object 56"/>
          <p:cNvSpPr txBox="1">
            <a:spLocks noGrp="1"/>
          </p:cNvSpPr>
          <p:nvPr>
            <p:ph type="title"/>
          </p:nvPr>
        </p:nvSpPr>
        <p:spPr>
          <a:xfrm>
            <a:off x="1846090" y="335310"/>
            <a:ext cx="2166806" cy="1016262"/>
          </a:xfrm>
          <a:prstGeom prst="rect">
            <a:avLst/>
          </a:prstGeom>
        </p:spPr>
        <p:txBody>
          <a:bodyPr vert="horz" wrap="square" lIns="0" tIns="11516" rIns="0" bIns="0" rtlCol="0">
            <a:spAutoFit/>
          </a:bodyPr>
          <a:lstStyle/>
          <a:p>
            <a:pPr marL="11516" marR="4607">
              <a:spcBef>
                <a:spcPts val="91"/>
              </a:spcBef>
            </a:pPr>
            <a:r>
              <a:rPr spc="-9" dirty="0"/>
              <a:t>NOTRE </a:t>
            </a:r>
            <a:r>
              <a:rPr dirty="0"/>
              <a:t>ACTIVITÉ</a:t>
            </a:r>
            <a:r>
              <a:rPr spc="-41" dirty="0"/>
              <a:t> </a:t>
            </a:r>
            <a:r>
              <a:rPr spc="-45" dirty="0"/>
              <a:t>:</a:t>
            </a:r>
          </a:p>
        </p:txBody>
      </p:sp>
      <p:sp>
        <p:nvSpPr>
          <p:cNvPr id="63" name="object 63"/>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34</a:t>
            </a:fld>
            <a:endParaRPr kern="0" spc="-23" dirty="0">
              <a:solidFill>
                <a:prstClr val="black"/>
              </a:solidFill>
            </a:endParaRPr>
          </a:p>
        </p:txBody>
      </p:sp>
      <p:sp>
        <p:nvSpPr>
          <p:cNvPr id="57" name="object 57"/>
          <p:cNvSpPr txBox="1"/>
          <p:nvPr/>
        </p:nvSpPr>
        <p:spPr>
          <a:xfrm>
            <a:off x="1846089" y="1497590"/>
            <a:ext cx="2280242" cy="681299"/>
          </a:xfrm>
          <a:prstGeom prst="rect">
            <a:avLst/>
          </a:prstGeom>
        </p:spPr>
        <p:txBody>
          <a:bodyPr vert="horz" wrap="square" lIns="0" tIns="11516" rIns="0" bIns="0" rtlCol="0">
            <a:spAutoFit/>
          </a:bodyPr>
          <a:lstStyle/>
          <a:p>
            <a:pPr marL="11516" marR="4607" defTabSz="829178">
              <a:spcBef>
                <a:spcPts val="91"/>
              </a:spcBef>
            </a:pPr>
            <a:r>
              <a:rPr sz="1088" b="1" kern="0" dirty="0">
                <a:solidFill>
                  <a:sysClr val="windowText" lastClr="000000"/>
                </a:solidFill>
                <a:latin typeface="Arial"/>
                <a:cs typeface="Arial"/>
              </a:rPr>
              <a:t>CONSTRUIRE</a:t>
            </a:r>
            <a:r>
              <a:rPr sz="1088" b="1" kern="0" spc="-18" dirty="0">
                <a:solidFill>
                  <a:sysClr val="windowText" lastClr="000000"/>
                </a:solidFill>
                <a:latin typeface="Arial"/>
                <a:cs typeface="Arial"/>
              </a:rPr>
              <a:t> </a:t>
            </a:r>
            <a:r>
              <a:rPr sz="1088" b="1" kern="0" dirty="0">
                <a:solidFill>
                  <a:sysClr val="windowText" lastClr="000000"/>
                </a:solidFill>
                <a:latin typeface="Arial"/>
                <a:cs typeface="Arial"/>
              </a:rPr>
              <a:t>ENSEMBLE</a:t>
            </a:r>
            <a:r>
              <a:rPr sz="1088" b="1" kern="0" spc="-27" dirty="0">
                <a:solidFill>
                  <a:sysClr val="windowText" lastClr="000000"/>
                </a:solidFill>
                <a:latin typeface="Arial"/>
                <a:cs typeface="Arial"/>
              </a:rPr>
              <a:t> </a:t>
            </a:r>
            <a:r>
              <a:rPr sz="1088" b="1" kern="0" spc="-23" dirty="0">
                <a:solidFill>
                  <a:sysClr val="windowText" lastClr="000000"/>
                </a:solidFill>
                <a:latin typeface="Arial"/>
                <a:cs typeface="Arial"/>
              </a:rPr>
              <a:t>UN </a:t>
            </a:r>
            <a:r>
              <a:rPr sz="1088" b="1" kern="0" dirty="0">
                <a:solidFill>
                  <a:sysClr val="windowText" lastClr="000000"/>
                </a:solidFill>
                <a:latin typeface="Arial"/>
                <a:cs typeface="Arial"/>
              </a:rPr>
              <a:t>IMMOBILIER</a:t>
            </a:r>
            <a:r>
              <a:rPr sz="1088" b="1" kern="0" spc="-36" dirty="0">
                <a:solidFill>
                  <a:sysClr val="windowText" lastClr="000000"/>
                </a:solidFill>
                <a:latin typeface="Arial"/>
                <a:cs typeface="Arial"/>
              </a:rPr>
              <a:t> </a:t>
            </a:r>
            <a:r>
              <a:rPr sz="1088" b="1" kern="0" dirty="0">
                <a:solidFill>
                  <a:sysClr val="windowText" lastClr="000000"/>
                </a:solidFill>
                <a:latin typeface="Arial"/>
                <a:cs typeface="Arial"/>
              </a:rPr>
              <a:t>PLUS</a:t>
            </a:r>
            <a:r>
              <a:rPr sz="1088" b="1" kern="0" spc="-45" dirty="0">
                <a:solidFill>
                  <a:sysClr val="windowText" lastClr="000000"/>
                </a:solidFill>
                <a:latin typeface="Arial"/>
                <a:cs typeface="Arial"/>
              </a:rPr>
              <a:t> </a:t>
            </a:r>
            <a:r>
              <a:rPr sz="1088" b="1" kern="0" dirty="0">
                <a:solidFill>
                  <a:sysClr val="windowText" lastClr="000000"/>
                </a:solidFill>
                <a:latin typeface="Arial"/>
                <a:cs typeface="Arial"/>
              </a:rPr>
              <a:t>DURABLE</a:t>
            </a:r>
            <a:r>
              <a:rPr sz="1088" b="1" kern="0" spc="-14" dirty="0">
                <a:solidFill>
                  <a:sysClr val="windowText" lastClr="000000"/>
                </a:solidFill>
                <a:latin typeface="Arial"/>
                <a:cs typeface="Arial"/>
              </a:rPr>
              <a:t> </a:t>
            </a:r>
            <a:r>
              <a:rPr sz="1088" b="1" kern="0" spc="-23" dirty="0">
                <a:solidFill>
                  <a:sysClr val="windowText" lastClr="000000"/>
                </a:solidFill>
                <a:latin typeface="Arial"/>
                <a:cs typeface="Arial"/>
              </a:rPr>
              <a:t>ET </a:t>
            </a:r>
            <a:r>
              <a:rPr sz="1088" b="1" kern="0" dirty="0">
                <a:solidFill>
                  <a:sysClr val="windowText" lastClr="000000"/>
                </a:solidFill>
                <a:latin typeface="Arial"/>
                <a:cs typeface="Arial"/>
              </a:rPr>
              <a:t>ADAPTÉ</a:t>
            </a:r>
            <a:r>
              <a:rPr sz="1088" b="1" kern="0" spc="-41" dirty="0">
                <a:solidFill>
                  <a:sysClr val="windowText" lastClr="000000"/>
                </a:solidFill>
                <a:latin typeface="Arial"/>
                <a:cs typeface="Arial"/>
              </a:rPr>
              <a:t> </a:t>
            </a:r>
            <a:r>
              <a:rPr sz="1088" b="1" kern="0" dirty="0">
                <a:solidFill>
                  <a:sysClr val="windowText" lastClr="000000"/>
                </a:solidFill>
                <a:latin typeface="Arial"/>
                <a:cs typeface="Arial"/>
              </a:rPr>
              <a:t>AUX</a:t>
            </a:r>
            <a:r>
              <a:rPr sz="1088" b="1" kern="0" spc="-27" dirty="0">
                <a:solidFill>
                  <a:sysClr val="windowText" lastClr="000000"/>
                </a:solidFill>
                <a:latin typeface="Arial"/>
                <a:cs typeface="Arial"/>
              </a:rPr>
              <a:t> </a:t>
            </a:r>
            <a:r>
              <a:rPr sz="1088" b="1" kern="0" dirty="0">
                <a:solidFill>
                  <a:sysClr val="windowText" lastClr="000000"/>
                </a:solidFill>
                <a:latin typeface="Arial"/>
                <a:cs typeface="Arial"/>
              </a:rPr>
              <a:t>NOUVEAUX</a:t>
            </a:r>
            <a:r>
              <a:rPr sz="1088" b="1" kern="0" spc="-32" dirty="0">
                <a:solidFill>
                  <a:sysClr val="windowText" lastClr="000000"/>
                </a:solidFill>
                <a:latin typeface="Arial"/>
                <a:cs typeface="Arial"/>
              </a:rPr>
              <a:t> </a:t>
            </a:r>
            <a:r>
              <a:rPr sz="1088" b="1" kern="0" spc="-18" dirty="0">
                <a:solidFill>
                  <a:sysClr val="windowText" lastClr="000000"/>
                </a:solidFill>
                <a:latin typeface="Arial"/>
                <a:cs typeface="Arial"/>
              </a:rPr>
              <a:t>MODES </a:t>
            </a:r>
            <a:r>
              <a:rPr sz="1088" b="1" kern="0" dirty="0">
                <a:solidFill>
                  <a:sysClr val="windowText" lastClr="000000"/>
                </a:solidFill>
                <a:latin typeface="Arial"/>
                <a:cs typeface="Arial"/>
              </a:rPr>
              <a:t>DE</a:t>
            </a:r>
            <a:r>
              <a:rPr sz="1088" b="1" kern="0" spc="-5" dirty="0">
                <a:solidFill>
                  <a:sysClr val="windowText" lastClr="000000"/>
                </a:solidFill>
                <a:latin typeface="Arial"/>
                <a:cs typeface="Arial"/>
              </a:rPr>
              <a:t> </a:t>
            </a:r>
            <a:r>
              <a:rPr sz="1088" b="1" kern="0" dirty="0">
                <a:solidFill>
                  <a:sysClr val="windowText" lastClr="000000"/>
                </a:solidFill>
                <a:latin typeface="Arial"/>
                <a:cs typeface="Arial"/>
              </a:rPr>
              <a:t>VIE</a:t>
            </a:r>
            <a:r>
              <a:rPr sz="1088" b="1" kern="0" spc="-9" dirty="0">
                <a:solidFill>
                  <a:sysClr val="windowText" lastClr="000000"/>
                </a:solidFill>
                <a:latin typeface="Arial"/>
                <a:cs typeface="Arial"/>
              </a:rPr>
              <a:t> </a:t>
            </a:r>
            <a:r>
              <a:rPr sz="1088" b="1" kern="0" dirty="0">
                <a:solidFill>
                  <a:sysClr val="windowText" lastClr="000000"/>
                </a:solidFill>
                <a:latin typeface="Arial"/>
                <a:cs typeface="Arial"/>
              </a:rPr>
              <a:t>ET</a:t>
            </a:r>
            <a:r>
              <a:rPr sz="1088" b="1" kern="0" spc="-5" dirty="0">
                <a:solidFill>
                  <a:sysClr val="windowText" lastClr="000000"/>
                </a:solidFill>
                <a:latin typeface="Arial"/>
                <a:cs typeface="Arial"/>
              </a:rPr>
              <a:t> </a:t>
            </a:r>
            <a:r>
              <a:rPr sz="1088" b="1" kern="0" dirty="0">
                <a:solidFill>
                  <a:sysClr val="windowText" lastClr="000000"/>
                </a:solidFill>
                <a:latin typeface="Arial"/>
                <a:cs typeface="Arial"/>
              </a:rPr>
              <a:t>DE</a:t>
            </a:r>
            <a:r>
              <a:rPr sz="1088" b="1" kern="0" spc="-5" dirty="0">
                <a:solidFill>
                  <a:sysClr val="windowText" lastClr="000000"/>
                </a:solidFill>
                <a:latin typeface="Arial"/>
                <a:cs typeface="Arial"/>
              </a:rPr>
              <a:t> </a:t>
            </a:r>
            <a:r>
              <a:rPr sz="1088" b="1" kern="0" spc="-9" dirty="0">
                <a:solidFill>
                  <a:sysClr val="windowText" lastClr="000000"/>
                </a:solidFill>
                <a:latin typeface="Arial"/>
                <a:cs typeface="Arial"/>
              </a:rPr>
              <a:t>TRAVAIL.</a:t>
            </a:r>
            <a:endParaRPr sz="1088" kern="0">
              <a:solidFill>
                <a:sysClr val="windowText" lastClr="000000"/>
              </a:solidFill>
              <a:latin typeface="Arial"/>
              <a:cs typeface="Arial"/>
            </a:endParaRPr>
          </a:p>
        </p:txBody>
      </p:sp>
      <p:sp>
        <p:nvSpPr>
          <p:cNvPr id="58" name="object 58"/>
          <p:cNvSpPr txBox="1"/>
          <p:nvPr/>
        </p:nvSpPr>
        <p:spPr>
          <a:xfrm>
            <a:off x="6161183" y="2605924"/>
            <a:ext cx="1042232" cy="262787"/>
          </a:xfrm>
          <a:prstGeom prst="rect">
            <a:avLst/>
          </a:prstGeom>
        </p:spPr>
        <p:txBody>
          <a:bodyPr vert="horz" wrap="square" lIns="0" tIns="11516" rIns="0" bIns="0" rtlCol="0">
            <a:spAutoFit/>
          </a:bodyPr>
          <a:lstStyle/>
          <a:p>
            <a:pPr marL="11516" defTabSz="829178">
              <a:spcBef>
                <a:spcPts val="91"/>
              </a:spcBef>
            </a:pPr>
            <a:r>
              <a:rPr sz="1632" b="1" kern="0" spc="-9" dirty="0">
                <a:solidFill>
                  <a:srgbClr val="DB600D"/>
                </a:solidFill>
                <a:latin typeface="Arial"/>
                <a:cs typeface="Arial"/>
              </a:rPr>
              <a:t>BUREAUX</a:t>
            </a:r>
            <a:endParaRPr sz="1632" kern="0">
              <a:solidFill>
                <a:sysClr val="windowText" lastClr="000000"/>
              </a:solidFill>
              <a:latin typeface="Arial"/>
              <a:cs typeface="Arial"/>
            </a:endParaRPr>
          </a:p>
        </p:txBody>
      </p:sp>
      <p:sp>
        <p:nvSpPr>
          <p:cNvPr id="59" name="object 59"/>
          <p:cNvSpPr txBox="1"/>
          <p:nvPr/>
        </p:nvSpPr>
        <p:spPr>
          <a:xfrm>
            <a:off x="7759194" y="4795188"/>
            <a:ext cx="1100389" cy="262787"/>
          </a:xfrm>
          <a:prstGeom prst="rect">
            <a:avLst/>
          </a:prstGeom>
        </p:spPr>
        <p:txBody>
          <a:bodyPr vert="horz" wrap="square" lIns="0" tIns="11516" rIns="0" bIns="0" rtlCol="0">
            <a:spAutoFit/>
          </a:bodyPr>
          <a:lstStyle/>
          <a:p>
            <a:pPr marL="11516" defTabSz="829178">
              <a:spcBef>
                <a:spcPts val="91"/>
              </a:spcBef>
            </a:pPr>
            <a:r>
              <a:rPr sz="1632" b="1" kern="0" spc="-9" dirty="0">
                <a:solidFill>
                  <a:srgbClr val="DB600D"/>
                </a:solidFill>
                <a:latin typeface="Arial"/>
                <a:cs typeface="Arial"/>
              </a:rPr>
              <a:t>ACTIVITÉS</a:t>
            </a:r>
            <a:endParaRPr sz="1632" kern="0">
              <a:solidFill>
                <a:sysClr val="windowText" lastClr="000000"/>
              </a:solidFill>
              <a:latin typeface="Arial"/>
              <a:cs typeface="Arial"/>
            </a:endParaRPr>
          </a:p>
        </p:txBody>
      </p:sp>
      <p:sp>
        <p:nvSpPr>
          <p:cNvPr id="60" name="object 60"/>
          <p:cNvSpPr txBox="1"/>
          <p:nvPr/>
        </p:nvSpPr>
        <p:spPr>
          <a:xfrm>
            <a:off x="7897390" y="678085"/>
            <a:ext cx="1393481" cy="262787"/>
          </a:xfrm>
          <a:prstGeom prst="rect">
            <a:avLst/>
          </a:prstGeom>
        </p:spPr>
        <p:txBody>
          <a:bodyPr vert="horz" wrap="square" lIns="0" tIns="11516" rIns="0" bIns="0" rtlCol="0">
            <a:spAutoFit/>
          </a:bodyPr>
          <a:lstStyle/>
          <a:p>
            <a:pPr marL="11516" defTabSz="829178">
              <a:spcBef>
                <a:spcPts val="91"/>
              </a:spcBef>
            </a:pPr>
            <a:r>
              <a:rPr sz="1632" b="1" kern="0" spc="-9" dirty="0">
                <a:solidFill>
                  <a:srgbClr val="DB600D"/>
                </a:solidFill>
                <a:latin typeface="Arial"/>
                <a:cs typeface="Arial"/>
              </a:rPr>
              <a:t>RÉSIDENTIEL</a:t>
            </a:r>
            <a:endParaRPr sz="1632" kern="0">
              <a:solidFill>
                <a:sysClr val="windowText" lastClr="000000"/>
              </a:solidFill>
              <a:latin typeface="Arial"/>
              <a:cs typeface="Arial"/>
            </a:endParaRPr>
          </a:p>
        </p:txBody>
      </p:sp>
      <p:sp>
        <p:nvSpPr>
          <p:cNvPr id="61" name="object 61"/>
          <p:cNvSpPr txBox="1"/>
          <p:nvPr/>
        </p:nvSpPr>
        <p:spPr>
          <a:xfrm>
            <a:off x="4978682" y="4789660"/>
            <a:ext cx="1370448" cy="262787"/>
          </a:xfrm>
          <a:prstGeom prst="rect">
            <a:avLst/>
          </a:prstGeom>
        </p:spPr>
        <p:txBody>
          <a:bodyPr vert="horz" wrap="square" lIns="0" tIns="11516" rIns="0" bIns="0" rtlCol="0">
            <a:spAutoFit/>
          </a:bodyPr>
          <a:lstStyle/>
          <a:p>
            <a:pPr marL="11516" defTabSz="829178">
              <a:spcBef>
                <a:spcPts val="91"/>
              </a:spcBef>
            </a:pPr>
            <a:r>
              <a:rPr sz="1632" b="1" kern="0" dirty="0">
                <a:solidFill>
                  <a:srgbClr val="DB600D"/>
                </a:solidFill>
                <a:latin typeface="Arial"/>
                <a:cs typeface="Arial"/>
              </a:rPr>
              <a:t>LIEUX</a:t>
            </a:r>
            <a:r>
              <a:rPr sz="1632" b="1" kern="0" spc="-14" dirty="0">
                <a:solidFill>
                  <a:srgbClr val="DB600D"/>
                </a:solidFill>
                <a:latin typeface="Arial"/>
                <a:cs typeface="Arial"/>
              </a:rPr>
              <a:t> </a:t>
            </a:r>
            <a:r>
              <a:rPr sz="1632" b="1" kern="0" dirty="0">
                <a:solidFill>
                  <a:srgbClr val="DB600D"/>
                </a:solidFill>
                <a:latin typeface="Arial"/>
                <a:cs typeface="Arial"/>
              </a:rPr>
              <a:t>DE</a:t>
            </a:r>
            <a:r>
              <a:rPr sz="1632" b="1" kern="0" spc="5" dirty="0">
                <a:solidFill>
                  <a:srgbClr val="DB600D"/>
                </a:solidFill>
                <a:latin typeface="Arial"/>
                <a:cs typeface="Arial"/>
              </a:rPr>
              <a:t> </a:t>
            </a:r>
            <a:r>
              <a:rPr sz="1632" b="1" kern="0" spc="-23" dirty="0">
                <a:solidFill>
                  <a:srgbClr val="DB600D"/>
                </a:solidFill>
                <a:latin typeface="Arial"/>
                <a:cs typeface="Arial"/>
              </a:rPr>
              <a:t>VIE</a:t>
            </a:r>
            <a:endParaRPr sz="1632" kern="0">
              <a:solidFill>
                <a:sysClr val="windowText" lastClr="000000"/>
              </a:solidFill>
              <a:latin typeface="Arial"/>
              <a:cs typeface="Arial"/>
            </a:endParaRPr>
          </a:p>
        </p:txBody>
      </p:sp>
      <p:sp>
        <p:nvSpPr>
          <p:cNvPr id="62" name="object 62"/>
          <p:cNvSpPr txBox="1"/>
          <p:nvPr/>
        </p:nvSpPr>
        <p:spPr>
          <a:xfrm>
            <a:off x="1841667" y="2558939"/>
            <a:ext cx="1820739" cy="262787"/>
          </a:xfrm>
          <a:prstGeom prst="rect">
            <a:avLst/>
          </a:prstGeom>
        </p:spPr>
        <p:txBody>
          <a:bodyPr vert="horz" wrap="square" lIns="0" tIns="11516" rIns="0" bIns="0" rtlCol="0">
            <a:spAutoFit/>
          </a:bodyPr>
          <a:lstStyle/>
          <a:p>
            <a:pPr marL="11516" defTabSz="829178">
              <a:spcBef>
                <a:spcPts val="91"/>
              </a:spcBef>
            </a:pPr>
            <a:r>
              <a:rPr sz="1632" b="1" kern="0" dirty="0">
                <a:solidFill>
                  <a:srgbClr val="DB600D"/>
                </a:solidFill>
                <a:latin typeface="Arial"/>
                <a:cs typeface="Arial"/>
              </a:rPr>
              <a:t>PROJETS</a:t>
            </a:r>
            <a:r>
              <a:rPr sz="1632" b="1" kern="0" spc="-5" dirty="0">
                <a:solidFill>
                  <a:srgbClr val="DB600D"/>
                </a:solidFill>
                <a:latin typeface="Arial"/>
                <a:cs typeface="Arial"/>
              </a:rPr>
              <a:t> </a:t>
            </a:r>
            <a:r>
              <a:rPr sz="1632" b="1" kern="0" spc="-9" dirty="0">
                <a:solidFill>
                  <a:srgbClr val="DB600D"/>
                </a:solidFill>
                <a:latin typeface="Arial"/>
                <a:cs typeface="Arial"/>
              </a:rPr>
              <a:t>MIXTES</a:t>
            </a:r>
            <a:endParaRPr sz="1632" kern="0">
              <a:solidFill>
                <a:sysClr val="windowText" lastClr="000000"/>
              </a:solidFill>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11134" y="3242946"/>
            <a:ext cx="6777565" cy="648372"/>
          </a:xfrm>
          <a:custGeom>
            <a:avLst/>
            <a:gdLst/>
            <a:ahLst/>
            <a:cxnLst/>
            <a:rect l="l" t="t" r="r" b="b"/>
            <a:pathLst>
              <a:path w="6646545" h="715010">
                <a:moveTo>
                  <a:pt x="6288785" y="0"/>
                </a:moveTo>
                <a:lnTo>
                  <a:pt x="0" y="0"/>
                </a:lnTo>
                <a:lnTo>
                  <a:pt x="0" y="714755"/>
                </a:lnTo>
                <a:lnTo>
                  <a:pt x="6288785" y="714755"/>
                </a:lnTo>
                <a:lnTo>
                  <a:pt x="6646163" y="357377"/>
                </a:lnTo>
                <a:lnTo>
                  <a:pt x="6288785" y="0"/>
                </a:lnTo>
                <a:close/>
              </a:path>
            </a:pathLst>
          </a:custGeom>
          <a:solidFill>
            <a:srgbClr val="6FAC46"/>
          </a:solidFill>
        </p:spPr>
        <p:txBody>
          <a:bodyPr wrap="square" lIns="0" tIns="0" rIns="0" bIns="0" rtlCol="0"/>
          <a:lstStyle/>
          <a:p>
            <a:pPr defTabSz="829178"/>
            <a:endParaRPr sz="1632" kern="0">
              <a:solidFill>
                <a:sysClr val="windowText" lastClr="000000"/>
              </a:solidFill>
            </a:endParaRPr>
          </a:p>
        </p:txBody>
      </p:sp>
      <p:sp>
        <p:nvSpPr>
          <p:cNvPr id="3" name="object 3"/>
          <p:cNvSpPr/>
          <p:nvPr/>
        </p:nvSpPr>
        <p:spPr>
          <a:xfrm>
            <a:off x="1364497" y="2410143"/>
            <a:ext cx="866607" cy="363917"/>
          </a:xfrm>
          <a:custGeom>
            <a:avLst/>
            <a:gdLst/>
            <a:ahLst/>
            <a:cxnLst/>
            <a:rect l="l" t="t" r="r" b="b"/>
            <a:pathLst>
              <a:path w="955675" h="401319">
                <a:moveTo>
                  <a:pt x="955548" y="0"/>
                </a:moveTo>
                <a:lnTo>
                  <a:pt x="0" y="0"/>
                </a:lnTo>
                <a:lnTo>
                  <a:pt x="0" y="400812"/>
                </a:lnTo>
                <a:lnTo>
                  <a:pt x="955548" y="400812"/>
                </a:lnTo>
                <a:lnTo>
                  <a:pt x="955548" y="0"/>
                </a:lnTo>
                <a:close/>
              </a:path>
            </a:pathLst>
          </a:custGeom>
          <a:solidFill>
            <a:srgbClr val="D9D9D9"/>
          </a:solidFill>
        </p:spPr>
        <p:txBody>
          <a:bodyPr wrap="square" lIns="0" tIns="0" rIns="0" bIns="0" rtlCol="0"/>
          <a:lstStyle/>
          <a:p>
            <a:pPr defTabSz="829178"/>
            <a:endParaRPr sz="1632" kern="0">
              <a:solidFill>
                <a:sysClr val="windowText" lastClr="000000"/>
              </a:solidFill>
            </a:endParaRPr>
          </a:p>
        </p:txBody>
      </p:sp>
      <p:sp>
        <p:nvSpPr>
          <p:cNvPr id="4" name="object 4"/>
          <p:cNvSpPr/>
          <p:nvPr/>
        </p:nvSpPr>
        <p:spPr>
          <a:xfrm>
            <a:off x="3312837" y="2410144"/>
            <a:ext cx="905186" cy="363917"/>
          </a:xfrm>
          <a:custGeom>
            <a:avLst/>
            <a:gdLst/>
            <a:ahLst/>
            <a:cxnLst/>
            <a:rect l="l" t="t" r="r" b="b"/>
            <a:pathLst>
              <a:path w="998220" h="401319">
                <a:moveTo>
                  <a:pt x="998219" y="0"/>
                </a:moveTo>
                <a:lnTo>
                  <a:pt x="0" y="0"/>
                </a:lnTo>
                <a:lnTo>
                  <a:pt x="0" y="400812"/>
                </a:lnTo>
                <a:lnTo>
                  <a:pt x="998219" y="400812"/>
                </a:lnTo>
                <a:lnTo>
                  <a:pt x="998219" y="0"/>
                </a:lnTo>
                <a:close/>
              </a:path>
            </a:pathLst>
          </a:custGeom>
          <a:solidFill>
            <a:srgbClr val="D9D9D9"/>
          </a:solidFill>
        </p:spPr>
        <p:txBody>
          <a:bodyPr wrap="square" lIns="0" tIns="0" rIns="0" bIns="0" rtlCol="0"/>
          <a:lstStyle/>
          <a:p>
            <a:pPr defTabSz="829178"/>
            <a:endParaRPr sz="1632" kern="0">
              <a:solidFill>
                <a:sysClr val="windowText" lastClr="000000"/>
              </a:solidFill>
            </a:endParaRPr>
          </a:p>
        </p:txBody>
      </p:sp>
      <p:sp>
        <p:nvSpPr>
          <p:cNvPr id="6" name="object 6"/>
          <p:cNvSpPr/>
          <p:nvPr/>
        </p:nvSpPr>
        <p:spPr>
          <a:xfrm>
            <a:off x="9826846" y="2410145"/>
            <a:ext cx="887337" cy="363917"/>
          </a:xfrm>
          <a:custGeom>
            <a:avLst/>
            <a:gdLst/>
            <a:ahLst/>
            <a:cxnLst/>
            <a:rect l="l" t="t" r="r" b="b"/>
            <a:pathLst>
              <a:path w="978534" h="401319">
                <a:moveTo>
                  <a:pt x="978407" y="0"/>
                </a:moveTo>
                <a:lnTo>
                  <a:pt x="0" y="0"/>
                </a:lnTo>
                <a:lnTo>
                  <a:pt x="0" y="400812"/>
                </a:lnTo>
                <a:lnTo>
                  <a:pt x="978407" y="400812"/>
                </a:lnTo>
                <a:lnTo>
                  <a:pt x="978407" y="0"/>
                </a:lnTo>
                <a:close/>
              </a:path>
            </a:pathLst>
          </a:custGeom>
          <a:solidFill>
            <a:srgbClr val="385622"/>
          </a:solidFill>
        </p:spPr>
        <p:txBody>
          <a:bodyPr wrap="square" lIns="0" tIns="0" rIns="0" bIns="0" rtlCol="0"/>
          <a:lstStyle/>
          <a:p>
            <a:pPr defTabSz="829178"/>
            <a:endParaRPr sz="1632" kern="0">
              <a:solidFill>
                <a:sysClr val="windowText" lastClr="000000"/>
              </a:solidFill>
            </a:endParaRPr>
          </a:p>
        </p:txBody>
      </p:sp>
      <p:sp>
        <p:nvSpPr>
          <p:cNvPr id="7" name="object 7"/>
          <p:cNvSpPr/>
          <p:nvPr/>
        </p:nvSpPr>
        <p:spPr>
          <a:xfrm>
            <a:off x="7642649" y="2410145"/>
            <a:ext cx="887337" cy="363917"/>
          </a:xfrm>
          <a:custGeom>
            <a:avLst/>
            <a:gdLst/>
            <a:ahLst/>
            <a:cxnLst/>
            <a:rect l="l" t="t" r="r" b="b"/>
            <a:pathLst>
              <a:path w="978534" h="401319">
                <a:moveTo>
                  <a:pt x="978407" y="0"/>
                </a:moveTo>
                <a:lnTo>
                  <a:pt x="0" y="0"/>
                </a:lnTo>
                <a:lnTo>
                  <a:pt x="0" y="400812"/>
                </a:lnTo>
                <a:lnTo>
                  <a:pt x="978407" y="400812"/>
                </a:lnTo>
                <a:lnTo>
                  <a:pt x="978407" y="0"/>
                </a:lnTo>
                <a:close/>
              </a:path>
            </a:pathLst>
          </a:custGeom>
          <a:solidFill>
            <a:srgbClr val="D9D9D9"/>
          </a:solidFill>
        </p:spPr>
        <p:txBody>
          <a:bodyPr wrap="square" lIns="0" tIns="0" rIns="0" bIns="0" rtlCol="0"/>
          <a:lstStyle/>
          <a:p>
            <a:pPr defTabSz="829178"/>
            <a:endParaRPr sz="1632" kern="0">
              <a:solidFill>
                <a:sysClr val="windowText" lastClr="000000"/>
              </a:solidFill>
            </a:endParaRPr>
          </a:p>
        </p:txBody>
      </p:sp>
      <p:sp>
        <p:nvSpPr>
          <p:cNvPr id="5" name="object 5"/>
          <p:cNvSpPr/>
          <p:nvPr/>
        </p:nvSpPr>
        <p:spPr>
          <a:xfrm>
            <a:off x="5514883" y="2413831"/>
            <a:ext cx="830906" cy="363917"/>
          </a:xfrm>
          <a:custGeom>
            <a:avLst/>
            <a:gdLst/>
            <a:ahLst/>
            <a:cxnLst/>
            <a:rect l="l" t="t" r="r" b="b"/>
            <a:pathLst>
              <a:path w="916304" h="401319">
                <a:moveTo>
                  <a:pt x="915924" y="0"/>
                </a:moveTo>
                <a:lnTo>
                  <a:pt x="0" y="0"/>
                </a:lnTo>
                <a:lnTo>
                  <a:pt x="0" y="400812"/>
                </a:lnTo>
                <a:lnTo>
                  <a:pt x="915924" y="400812"/>
                </a:lnTo>
                <a:lnTo>
                  <a:pt x="915924" y="0"/>
                </a:lnTo>
                <a:close/>
              </a:path>
            </a:pathLst>
          </a:custGeom>
          <a:solidFill>
            <a:srgbClr val="D9D9D9"/>
          </a:solidFill>
        </p:spPr>
        <p:txBody>
          <a:bodyPr wrap="square" lIns="0" tIns="0" rIns="0" bIns="0" rtlCol="0"/>
          <a:lstStyle/>
          <a:p>
            <a:pPr defTabSz="829178"/>
            <a:endParaRPr sz="1632" kern="0">
              <a:solidFill>
                <a:sysClr val="windowText" lastClr="000000"/>
              </a:solidFill>
            </a:endParaRPr>
          </a:p>
        </p:txBody>
      </p:sp>
      <p:graphicFrame>
        <p:nvGraphicFramePr>
          <p:cNvPr id="8" name="object 8"/>
          <p:cNvGraphicFramePr>
            <a:graphicFrameLocks noGrp="1"/>
          </p:cNvGraphicFramePr>
          <p:nvPr>
            <p:extLst>
              <p:ext uri="{D42A27DB-BD31-4B8C-83A1-F6EECF244321}">
                <p14:modId xmlns:p14="http://schemas.microsoft.com/office/powerpoint/2010/main" val="632521068"/>
              </p:ext>
            </p:extLst>
          </p:nvPr>
        </p:nvGraphicFramePr>
        <p:xfrm>
          <a:off x="812800" y="173033"/>
          <a:ext cx="10595004" cy="6428790"/>
        </p:xfrm>
        <a:graphic>
          <a:graphicData uri="http://schemas.openxmlformats.org/drawingml/2006/table">
            <a:tbl>
              <a:tblPr firstRow="1" bandRow="1">
                <a:tableStyleId>{2D5ABB26-0587-4C30-8999-92F81FD0307C}</a:tableStyleId>
              </a:tblPr>
              <a:tblGrid>
                <a:gridCol w="2000399">
                  <a:extLst>
                    <a:ext uri="{9D8B030D-6E8A-4147-A177-3AD203B41FA5}">
                      <a16:colId xmlns:a16="http://schemas.microsoft.com/office/drawing/2014/main" val="20000"/>
                    </a:ext>
                  </a:extLst>
                </a:gridCol>
                <a:gridCol w="171877">
                  <a:extLst>
                    <a:ext uri="{9D8B030D-6E8A-4147-A177-3AD203B41FA5}">
                      <a16:colId xmlns:a16="http://schemas.microsoft.com/office/drawing/2014/main" val="20001"/>
                    </a:ext>
                  </a:extLst>
                </a:gridCol>
                <a:gridCol w="1307339">
                  <a:extLst>
                    <a:ext uri="{9D8B030D-6E8A-4147-A177-3AD203B41FA5}">
                      <a16:colId xmlns:a16="http://schemas.microsoft.com/office/drawing/2014/main" val="519919722"/>
                    </a:ext>
                  </a:extLst>
                </a:gridCol>
                <a:gridCol w="674047">
                  <a:extLst>
                    <a:ext uri="{9D8B030D-6E8A-4147-A177-3AD203B41FA5}">
                      <a16:colId xmlns:a16="http://schemas.microsoft.com/office/drawing/2014/main" val="20002"/>
                    </a:ext>
                  </a:extLst>
                </a:gridCol>
                <a:gridCol w="2155241">
                  <a:extLst>
                    <a:ext uri="{9D8B030D-6E8A-4147-A177-3AD203B41FA5}">
                      <a16:colId xmlns:a16="http://schemas.microsoft.com/office/drawing/2014/main" val="20003"/>
                    </a:ext>
                  </a:extLst>
                </a:gridCol>
                <a:gridCol w="2123897">
                  <a:extLst>
                    <a:ext uri="{9D8B030D-6E8A-4147-A177-3AD203B41FA5}">
                      <a16:colId xmlns:a16="http://schemas.microsoft.com/office/drawing/2014/main" val="20004"/>
                    </a:ext>
                  </a:extLst>
                </a:gridCol>
                <a:gridCol w="2162204">
                  <a:extLst>
                    <a:ext uri="{9D8B030D-6E8A-4147-A177-3AD203B41FA5}">
                      <a16:colId xmlns:a16="http://schemas.microsoft.com/office/drawing/2014/main" val="20005"/>
                    </a:ext>
                  </a:extLst>
                </a:gridCol>
              </a:tblGrid>
              <a:tr h="1484849">
                <a:tc gridSpan="7">
                  <a:txBody>
                    <a:bodyPr/>
                    <a:lstStyle/>
                    <a:p>
                      <a:pPr marL="358775" marR="2306955">
                        <a:lnSpc>
                          <a:spcPts val="3890"/>
                        </a:lnSpc>
                        <a:spcBef>
                          <a:spcPts val="2790"/>
                        </a:spcBef>
                      </a:pPr>
                      <a:r>
                        <a:rPr sz="3300" b="1" dirty="0">
                          <a:latin typeface="Arial"/>
                          <a:cs typeface="Arial"/>
                        </a:rPr>
                        <a:t>Les</a:t>
                      </a:r>
                      <a:r>
                        <a:rPr sz="3300" b="1" spc="-30" dirty="0">
                          <a:latin typeface="Arial"/>
                          <a:cs typeface="Arial"/>
                        </a:rPr>
                        <a:t> </a:t>
                      </a:r>
                      <a:r>
                        <a:rPr sz="3300" b="1" dirty="0">
                          <a:latin typeface="Arial"/>
                          <a:cs typeface="Arial"/>
                        </a:rPr>
                        <a:t>étapes</a:t>
                      </a:r>
                      <a:r>
                        <a:rPr sz="3300" b="1" spc="-30" dirty="0">
                          <a:latin typeface="Arial"/>
                          <a:cs typeface="Arial"/>
                        </a:rPr>
                        <a:t> </a:t>
                      </a:r>
                      <a:r>
                        <a:rPr sz="3300" b="1" dirty="0">
                          <a:latin typeface="Arial"/>
                          <a:cs typeface="Arial"/>
                        </a:rPr>
                        <a:t>clés</a:t>
                      </a:r>
                      <a:r>
                        <a:rPr sz="3300" b="1" spc="-20" dirty="0">
                          <a:latin typeface="Arial"/>
                          <a:cs typeface="Arial"/>
                        </a:rPr>
                        <a:t> </a:t>
                      </a:r>
                      <a:r>
                        <a:rPr sz="3300" b="1" dirty="0">
                          <a:latin typeface="Arial"/>
                          <a:cs typeface="Arial"/>
                        </a:rPr>
                        <a:t>de</a:t>
                      </a:r>
                      <a:r>
                        <a:rPr sz="3300" b="1" spc="-15" dirty="0">
                          <a:latin typeface="Arial"/>
                          <a:cs typeface="Arial"/>
                        </a:rPr>
                        <a:t> </a:t>
                      </a:r>
                      <a:r>
                        <a:rPr sz="3300" b="1" dirty="0">
                          <a:latin typeface="Arial"/>
                          <a:cs typeface="Arial"/>
                        </a:rPr>
                        <a:t>notre</a:t>
                      </a:r>
                      <a:r>
                        <a:rPr sz="3300" b="1" spc="-15" dirty="0">
                          <a:latin typeface="Arial"/>
                          <a:cs typeface="Arial"/>
                        </a:rPr>
                        <a:t> </a:t>
                      </a:r>
                      <a:r>
                        <a:rPr sz="3300" b="1" spc="-10" dirty="0">
                          <a:latin typeface="Arial"/>
                          <a:cs typeface="Arial"/>
                        </a:rPr>
                        <a:t>transition écologique</a:t>
                      </a:r>
                      <a:endParaRPr sz="3300">
                        <a:latin typeface="Arial"/>
                        <a:cs typeface="Arial"/>
                      </a:endParaRPr>
                    </a:p>
                  </a:txBody>
                  <a:tcPr marL="0" marR="0" marT="321307"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hMerge="1">
                  <a:txBody>
                    <a:bodyPr/>
                    <a:lstStyle/>
                    <a:p>
                      <a:endParaRPr/>
                    </a:p>
                  </a:txBody>
                  <a:tcPr marL="0" marR="0" marT="0" marB="0"/>
                </a:tc>
                <a:tc hMerge="1">
                  <a:txBody>
                    <a:bodyPr/>
                    <a:lstStyle/>
                    <a:p>
                      <a:endParaRPr lang="fr-FR"/>
                    </a:p>
                  </a:txBody>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573334">
                <a:tc>
                  <a:txBody>
                    <a:bodyPr/>
                    <a:lstStyle/>
                    <a:p>
                      <a:pPr>
                        <a:lnSpc>
                          <a:spcPct val="100000"/>
                        </a:lnSpc>
                      </a:pPr>
                      <a:endParaRPr sz="1800" dirty="0">
                        <a:latin typeface="Times New Roman"/>
                        <a:cs typeface="Times New Roman"/>
                      </a:endParaRPr>
                    </a:p>
                    <a:p>
                      <a:pPr>
                        <a:lnSpc>
                          <a:spcPct val="100000"/>
                        </a:lnSpc>
                        <a:spcBef>
                          <a:spcPts val="2014"/>
                        </a:spcBef>
                      </a:pPr>
                      <a:endParaRPr sz="1800" dirty="0">
                        <a:latin typeface="Times New Roman"/>
                        <a:cs typeface="Times New Roman"/>
                      </a:endParaRPr>
                    </a:p>
                    <a:p>
                      <a:pPr marL="595630">
                        <a:lnSpc>
                          <a:spcPct val="100000"/>
                        </a:lnSpc>
                      </a:pPr>
                      <a:r>
                        <a:rPr sz="1800" spc="-20" dirty="0">
                          <a:solidFill>
                            <a:srgbClr val="385622"/>
                          </a:solidFill>
                          <a:latin typeface="Arial Black"/>
                          <a:cs typeface="Arial Black"/>
                        </a:rPr>
                        <a:t>2010</a:t>
                      </a:r>
                      <a:endParaRPr sz="1800" dirty="0">
                        <a:latin typeface="Arial Black"/>
                        <a:cs typeface="Arial Black"/>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tcPr>
                </a:tc>
                <a:tc gridSpan="3">
                  <a:txBody>
                    <a:bodyPr/>
                    <a:lstStyle/>
                    <a:p>
                      <a:pPr>
                        <a:lnSpc>
                          <a:spcPct val="100000"/>
                        </a:lnSpc>
                      </a:pPr>
                      <a:endParaRPr sz="1800">
                        <a:latin typeface="Times New Roman"/>
                        <a:cs typeface="Times New Roman"/>
                      </a:endParaRPr>
                    </a:p>
                    <a:p>
                      <a:pPr>
                        <a:lnSpc>
                          <a:spcPct val="100000"/>
                        </a:lnSpc>
                        <a:spcBef>
                          <a:spcPts val="2014"/>
                        </a:spcBef>
                      </a:pPr>
                      <a:endParaRPr sz="1800">
                        <a:latin typeface="Times New Roman"/>
                        <a:cs typeface="Times New Roman"/>
                      </a:endParaRPr>
                    </a:p>
                    <a:p>
                      <a:pPr marL="650875">
                        <a:lnSpc>
                          <a:spcPct val="100000"/>
                        </a:lnSpc>
                      </a:pPr>
                      <a:r>
                        <a:rPr sz="1800" spc="-20" dirty="0">
                          <a:solidFill>
                            <a:srgbClr val="385622"/>
                          </a:solidFill>
                          <a:latin typeface="Arial Black"/>
                          <a:cs typeface="Arial Black"/>
                        </a:rPr>
                        <a:t>2016</a:t>
                      </a:r>
                      <a:endParaRPr sz="1800">
                        <a:latin typeface="Arial Black"/>
                        <a:cs typeface="Arial Black"/>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tcPr>
                </a:tc>
                <a:tc hMerge="1">
                  <a:txBody>
                    <a:bodyPr/>
                    <a:lstStyle/>
                    <a:p>
                      <a:endParaRPr lang="fr-FR"/>
                    </a:p>
                  </a:txBody>
                  <a:tcPr/>
                </a:tc>
                <a:tc hMerge="1">
                  <a:txBody>
                    <a:bodyPr/>
                    <a:lstStyle/>
                    <a:p>
                      <a:endParaRPr/>
                    </a:p>
                  </a:txBody>
                  <a:tcPr marL="0" marR="0" marT="0" marB="0"/>
                </a:tc>
                <a:tc>
                  <a:txBody>
                    <a:bodyPr/>
                    <a:lstStyle/>
                    <a:p>
                      <a:pPr>
                        <a:lnSpc>
                          <a:spcPct val="100000"/>
                        </a:lnSpc>
                      </a:pPr>
                      <a:endParaRPr sz="1800">
                        <a:latin typeface="Times New Roman"/>
                        <a:cs typeface="Times New Roman"/>
                      </a:endParaRPr>
                    </a:p>
                    <a:p>
                      <a:pPr>
                        <a:lnSpc>
                          <a:spcPct val="100000"/>
                        </a:lnSpc>
                        <a:spcBef>
                          <a:spcPts val="2014"/>
                        </a:spcBef>
                      </a:pPr>
                      <a:endParaRPr sz="1800">
                        <a:latin typeface="Times New Roman"/>
                        <a:cs typeface="Times New Roman"/>
                      </a:endParaRPr>
                    </a:p>
                    <a:p>
                      <a:pPr marL="705485">
                        <a:lnSpc>
                          <a:spcPct val="100000"/>
                        </a:lnSpc>
                      </a:pPr>
                      <a:r>
                        <a:rPr sz="1800" spc="-20" dirty="0">
                          <a:solidFill>
                            <a:srgbClr val="385622"/>
                          </a:solidFill>
                          <a:latin typeface="Arial Black"/>
                          <a:cs typeface="Arial Black"/>
                        </a:rPr>
                        <a:t>2021</a:t>
                      </a:r>
                      <a:endParaRPr sz="1800">
                        <a:latin typeface="Arial Black"/>
                        <a:cs typeface="Arial Black"/>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tcPr>
                </a:tc>
                <a:tc>
                  <a:txBody>
                    <a:bodyPr/>
                    <a:lstStyle/>
                    <a:p>
                      <a:pPr marR="12065">
                        <a:lnSpc>
                          <a:spcPct val="100000"/>
                        </a:lnSpc>
                      </a:pPr>
                      <a:endParaRPr sz="1800" dirty="0">
                        <a:latin typeface="Times New Roman"/>
                        <a:cs typeface="Times New Roman"/>
                      </a:endParaRPr>
                    </a:p>
                    <a:p>
                      <a:pPr marR="12065">
                        <a:lnSpc>
                          <a:spcPct val="100000"/>
                        </a:lnSpc>
                        <a:spcBef>
                          <a:spcPts val="2014"/>
                        </a:spcBef>
                      </a:pPr>
                      <a:endParaRPr sz="1800" dirty="0">
                        <a:latin typeface="Times New Roman"/>
                        <a:cs typeface="Times New Roman"/>
                      </a:endParaRPr>
                    </a:p>
                    <a:p>
                      <a:pPr marL="650875" marR="12065">
                        <a:lnSpc>
                          <a:spcPct val="100000"/>
                        </a:lnSpc>
                      </a:pPr>
                      <a:r>
                        <a:rPr sz="1800" spc="-20" dirty="0">
                          <a:solidFill>
                            <a:srgbClr val="385622"/>
                          </a:solidFill>
                          <a:latin typeface="Arial Black"/>
                          <a:cs typeface="Arial Black"/>
                        </a:rPr>
                        <a:t>2022</a:t>
                      </a:r>
                      <a:endParaRPr sz="1800" dirty="0">
                        <a:latin typeface="Arial Black"/>
                        <a:cs typeface="Arial Black"/>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tcPr>
                </a:tc>
                <a:tc>
                  <a:txBody>
                    <a:bodyPr/>
                    <a:lstStyle/>
                    <a:p>
                      <a:pPr>
                        <a:lnSpc>
                          <a:spcPct val="100000"/>
                        </a:lnSpc>
                      </a:pPr>
                      <a:endParaRPr sz="1800" dirty="0">
                        <a:latin typeface="Times New Roman"/>
                        <a:cs typeface="Times New Roman"/>
                      </a:endParaRPr>
                    </a:p>
                    <a:p>
                      <a:pPr>
                        <a:lnSpc>
                          <a:spcPct val="100000"/>
                        </a:lnSpc>
                        <a:spcBef>
                          <a:spcPts val="2014"/>
                        </a:spcBef>
                      </a:pPr>
                      <a:endParaRPr sz="1800" dirty="0">
                        <a:latin typeface="Times New Roman"/>
                        <a:cs typeface="Times New Roman"/>
                      </a:endParaRPr>
                    </a:p>
                    <a:p>
                      <a:pPr marL="662940">
                        <a:lnSpc>
                          <a:spcPct val="100000"/>
                        </a:lnSpc>
                      </a:pPr>
                      <a:r>
                        <a:rPr sz="1800" spc="-20" dirty="0">
                          <a:solidFill>
                            <a:srgbClr val="FFFFFF"/>
                          </a:solidFill>
                          <a:latin typeface="Arial Black"/>
                          <a:cs typeface="Arial Black"/>
                        </a:rPr>
                        <a:t>2023</a:t>
                      </a:r>
                      <a:endParaRPr sz="1800" dirty="0">
                        <a:latin typeface="Arial Black"/>
                        <a:cs typeface="Arial Black"/>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tcPr>
                </a:tc>
                <a:extLst>
                  <a:ext uri="{0D108BD9-81ED-4DB2-BD59-A6C34878D82A}">
                    <a16:rowId xmlns:a16="http://schemas.microsoft.com/office/drawing/2014/main" val="10001"/>
                  </a:ext>
                </a:extLst>
              </a:tr>
              <a:tr h="642236">
                <a:tc gridSpan="3">
                  <a:txBody>
                    <a:bodyPr/>
                    <a:lstStyle/>
                    <a:p>
                      <a:pPr marR="3810" algn="ctr">
                        <a:lnSpc>
                          <a:spcPct val="100000"/>
                        </a:lnSpc>
                        <a:spcBef>
                          <a:spcPts val="585"/>
                        </a:spcBef>
                      </a:pPr>
                      <a:r>
                        <a:rPr sz="1100" b="1" spc="-20" dirty="0">
                          <a:solidFill>
                            <a:srgbClr val="FFFFFF"/>
                          </a:solidFill>
                          <a:latin typeface="Calibri"/>
                          <a:cs typeface="Calibri"/>
                        </a:rPr>
                        <a:t>SPÉCIALISATION</a:t>
                      </a:r>
                      <a:r>
                        <a:rPr sz="1100" b="1" spc="20" dirty="0">
                          <a:solidFill>
                            <a:srgbClr val="FFFFFF"/>
                          </a:solidFill>
                          <a:latin typeface="Calibri"/>
                          <a:cs typeface="Calibri"/>
                        </a:rPr>
                        <a:t> </a:t>
                      </a:r>
                      <a:r>
                        <a:rPr sz="1100" b="1" spc="-30" dirty="0">
                          <a:solidFill>
                            <a:srgbClr val="FFFFFF"/>
                          </a:solidFill>
                          <a:latin typeface="Calibri"/>
                          <a:cs typeface="Calibri"/>
                        </a:rPr>
                        <a:t>D’AVENTIM</a:t>
                      </a:r>
                      <a:r>
                        <a:rPr sz="1100" b="1" spc="55" dirty="0">
                          <a:solidFill>
                            <a:srgbClr val="FFFFFF"/>
                          </a:solidFill>
                          <a:latin typeface="Calibri"/>
                          <a:cs typeface="Calibri"/>
                        </a:rPr>
                        <a:t> </a:t>
                      </a:r>
                      <a:r>
                        <a:rPr sz="1100" b="1" spc="-20" dirty="0">
                          <a:solidFill>
                            <a:srgbClr val="FFFFFF"/>
                          </a:solidFill>
                          <a:latin typeface="Calibri"/>
                          <a:cs typeface="Calibri"/>
                        </a:rPr>
                        <a:t>DANS</a:t>
                      </a:r>
                      <a:endParaRPr sz="1100" dirty="0">
                        <a:latin typeface="Calibri"/>
                        <a:cs typeface="Calibri"/>
                      </a:endParaRPr>
                    </a:p>
                    <a:p>
                      <a:pPr marR="1905" algn="ctr">
                        <a:lnSpc>
                          <a:spcPct val="100000"/>
                        </a:lnSpc>
                      </a:pPr>
                      <a:r>
                        <a:rPr sz="1100" b="1" spc="-10" dirty="0">
                          <a:solidFill>
                            <a:srgbClr val="FFFFFF"/>
                          </a:solidFill>
                          <a:latin typeface="Calibri"/>
                          <a:cs typeface="Calibri"/>
                        </a:rPr>
                        <a:t>L’IMMOBILIER</a:t>
                      </a:r>
                      <a:r>
                        <a:rPr sz="1100" b="1" spc="-5" dirty="0">
                          <a:solidFill>
                            <a:srgbClr val="FFFFFF"/>
                          </a:solidFill>
                          <a:latin typeface="Calibri"/>
                          <a:cs typeface="Calibri"/>
                        </a:rPr>
                        <a:t> </a:t>
                      </a:r>
                      <a:r>
                        <a:rPr sz="1100" b="1" dirty="0">
                          <a:solidFill>
                            <a:srgbClr val="FFFFFF"/>
                          </a:solidFill>
                          <a:latin typeface="Calibri"/>
                          <a:cs typeface="Calibri"/>
                        </a:rPr>
                        <a:t>D’ENTREPRISE</a:t>
                      </a:r>
                      <a:r>
                        <a:rPr sz="1100" b="1" spc="-20" dirty="0">
                          <a:solidFill>
                            <a:srgbClr val="FFFFFF"/>
                          </a:solidFill>
                          <a:latin typeface="Calibri"/>
                          <a:cs typeface="Calibri"/>
                        </a:rPr>
                        <a:t> </a:t>
                      </a:r>
                      <a:r>
                        <a:rPr sz="1100" b="1" dirty="0">
                          <a:solidFill>
                            <a:srgbClr val="FFFFFF"/>
                          </a:solidFill>
                          <a:latin typeface="Calibri"/>
                          <a:cs typeface="Calibri"/>
                        </a:rPr>
                        <a:t>:</a:t>
                      </a:r>
                      <a:r>
                        <a:rPr sz="1100" b="1" spc="-40" dirty="0">
                          <a:solidFill>
                            <a:srgbClr val="FFFFFF"/>
                          </a:solidFill>
                          <a:latin typeface="Calibri"/>
                          <a:cs typeface="Calibri"/>
                        </a:rPr>
                        <a:t> </a:t>
                      </a:r>
                      <a:r>
                        <a:rPr sz="1100" b="1" spc="-10" dirty="0">
                          <a:solidFill>
                            <a:srgbClr val="FFFFFF"/>
                          </a:solidFill>
                          <a:latin typeface="Calibri"/>
                          <a:cs typeface="Calibri"/>
                        </a:rPr>
                        <a:t>BUREAUX,</a:t>
                      </a:r>
                      <a:endParaRPr sz="1100" dirty="0">
                        <a:latin typeface="Calibri"/>
                        <a:cs typeface="Calibri"/>
                      </a:endParaRPr>
                    </a:p>
                    <a:p>
                      <a:pPr marR="3175" algn="ctr">
                        <a:lnSpc>
                          <a:spcPct val="100000"/>
                        </a:lnSpc>
                      </a:pPr>
                      <a:r>
                        <a:rPr sz="1100" b="1" spc="-10" dirty="0">
                          <a:solidFill>
                            <a:srgbClr val="FFFFFF"/>
                          </a:solidFill>
                          <a:latin typeface="Calibri"/>
                          <a:cs typeface="Calibri"/>
                        </a:rPr>
                        <a:t>COMMERCES</a:t>
                      </a:r>
                      <a:r>
                        <a:rPr sz="1100" b="1" spc="-15" dirty="0">
                          <a:solidFill>
                            <a:srgbClr val="FFFFFF"/>
                          </a:solidFill>
                          <a:latin typeface="Calibri"/>
                          <a:cs typeface="Calibri"/>
                        </a:rPr>
                        <a:t> </a:t>
                      </a:r>
                      <a:r>
                        <a:rPr sz="1100" b="1" dirty="0">
                          <a:solidFill>
                            <a:srgbClr val="FFFFFF"/>
                          </a:solidFill>
                          <a:latin typeface="Calibri"/>
                          <a:cs typeface="Calibri"/>
                        </a:rPr>
                        <a:t>ET</a:t>
                      </a:r>
                      <a:r>
                        <a:rPr sz="1100" b="1" spc="-15" dirty="0">
                          <a:solidFill>
                            <a:srgbClr val="FFFFFF"/>
                          </a:solidFill>
                          <a:latin typeface="Calibri"/>
                          <a:cs typeface="Calibri"/>
                        </a:rPr>
                        <a:t> </a:t>
                      </a:r>
                      <a:r>
                        <a:rPr sz="1100" b="1" spc="-10" dirty="0">
                          <a:solidFill>
                            <a:srgbClr val="FFFFFF"/>
                          </a:solidFill>
                          <a:latin typeface="Calibri"/>
                          <a:cs typeface="Calibri"/>
                        </a:rPr>
                        <a:t>LOCAUX</a:t>
                      </a:r>
                      <a:r>
                        <a:rPr sz="1100" b="1" dirty="0">
                          <a:solidFill>
                            <a:srgbClr val="FFFFFF"/>
                          </a:solidFill>
                          <a:latin typeface="Calibri"/>
                          <a:cs typeface="Calibri"/>
                        </a:rPr>
                        <a:t> </a:t>
                      </a:r>
                      <a:r>
                        <a:rPr sz="1100" b="1" spc="-10" dirty="0">
                          <a:solidFill>
                            <a:srgbClr val="FFFFFF"/>
                          </a:solidFill>
                          <a:latin typeface="Calibri"/>
                          <a:cs typeface="Calibri"/>
                        </a:rPr>
                        <a:t>D’ACTIVITÉS</a:t>
                      </a:r>
                      <a:endParaRPr sz="1100" dirty="0">
                        <a:latin typeface="Calibri"/>
                        <a:cs typeface="Calibri"/>
                      </a:endParaRPr>
                    </a:p>
                  </a:txBody>
                  <a:tcPr marL="0" marR="0" marT="67371" marB="0">
                    <a:lnL w="28575">
                      <a:solidFill>
                        <a:srgbClr val="000000"/>
                      </a:solidFill>
                      <a:prstDash val="solid"/>
                    </a:lnL>
                    <a:solidFill>
                      <a:srgbClr val="6FAC46"/>
                    </a:solidFill>
                  </a:tcPr>
                </a:tc>
                <a:tc hMerge="1">
                  <a:txBody>
                    <a:bodyPr/>
                    <a:lstStyle/>
                    <a:p>
                      <a:endParaRPr/>
                    </a:p>
                  </a:txBody>
                  <a:tcPr marL="0" marR="0" marT="0" marB="0"/>
                </a:tc>
                <a:tc hMerge="1">
                  <a:txBody>
                    <a:bodyPr/>
                    <a:lstStyle/>
                    <a:p>
                      <a:pPr marR="3175" algn="ctr">
                        <a:lnSpc>
                          <a:spcPct val="100000"/>
                        </a:lnSpc>
                      </a:pPr>
                      <a:endParaRPr sz="1100">
                        <a:latin typeface="Calibri"/>
                        <a:cs typeface="Calibri"/>
                      </a:endParaRPr>
                    </a:p>
                  </a:txBody>
                  <a:tcPr marL="0" marR="0" marT="67371" marB="0">
                    <a:solidFill>
                      <a:srgbClr val="6FAC46"/>
                    </a:solidFill>
                  </a:tcPr>
                </a:tc>
                <a:tc>
                  <a:txBody>
                    <a:bodyPr/>
                    <a:lstStyle/>
                    <a:p>
                      <a:pPr>
                        <a:lnSpc>
                          <a:spcPct val="100000"/>
                        </a:lnSpc>
                      </a:pPr>
                      <a:endParaRPr sz="1500" dirty="0">
                        <a:latin typeface="Times New Roman"/>
                        <a:cs typeface="Times New Roman"/>
                      </a:endParaRPr>
                    </a:p>
                  </a:txBody>
                  <a:tcPr marL="0" marR="0" marT="0" marB="0">
                    <a:lnR w="28575">
                      <a:solidFill>
                        <a:srgbClr val="000000"/>
                      </a:solidFill>
                      <a:prstDash val="solid"/>
                    </a:lnR>
                  </a:tcPr>
                </a:tc>
                <a:tc>
                  <a:txBody>
                    <a:bodyPr/>
                    <a:lstStyle/>
                    <a:p>
                      <a:pPr marR="18415" algn="r">
                        <a:lnSpc>
                          <a:spcPct val="100000"/>
                        </a:lnSpc>
                        <a:spcBef>
                          <a:spcPts val="1305"/>
                        </a:spcBef>
                      </a:pPr>
                      <a:r>
                        <a:rPr lang="fr-FR" sz="1100" b="1" spc="-20" dirty="0">
                          <a:solidFill>
                            <a:srgbClr val="FFFFFF"/>
                          </a:solidFill>
                          <a:latin typeface="Calibri"/>
                          <a:cs typeface="Calibri"/>
                        </a:rPr>
                        <a:t>     </a:t>
                      </a:r>
                      <a:r>
                        <a:rPr sz="1100" b="1" spc="-20" dirty="0">
                          <a:solidFill>
                            <a:srgbClr val="FFFFFF"/>
                          </a:solidFill>
                          <a:latin typeface="Calibri"/>
                          <a:cs typeface="Calibri"/>
                        </a:rPr>
                        <a:t>INTÉGRATION</a:t>
                      </a:r>
                      <a:r>
                        <a:rPr sz="1100" b="1" spc="40" dirty="0">
                          <a:solidFill>
                            <a:srgbClr val="FFFFFF"/>
                          </a:solidFill>
                          <a:latin typeface="Calibri"/>
                          <a:cs typeface="Calibri"/>
                        </a:rPr>
                        <a:t> </a:t>
                      </a:r>
                      <a:r>
                        <a:rPr sz="1100" b="1" spc="-25" dirty="0">
                          <a:solidFill>
                            <a:srgbClr val="FFFFFF"/>
                          </a:solidFill>
                          <a:latin typeface="Calibri"/>
                          <a:cs typeface="Calibri"/>
                        </a:rPr>
                        <a:t>DE</a:t>
                      </a:r>
                      <a:endParaRPr sz="1100" dirty="0">
                        <a:latin typeface="Calibri"/>
                        <a:cs typeface="Calibri"/>
                      </a:endParaRPr>
                    </a:p>
                    <a:p>
                      <a:pPr marR="38735" algn="r">
                        <a:lnSpc>
                          <a:spcPct val="100000"/>
                        </a:lnSpc>
                      </a:pPr>
                      <a:r>
                        <a:rPr sz="1100" b="1" dirty="0">
                          <a:solidFill>
                            <a:srgbClr val="FFFFFF"/>
                          </a:solidFill>
                          <a:latin typeface="Calibri"/>
                          <a:cs typeface="Calibri"/>
                        </a:rPr>
                        <a:t>DÈS</a:t>
                      </a:r>
                      <a:r>
                        <a:rPr sz="1100" b="1" spc="-25" dirty="0">
                          <a:solidFill>
                            <a:srgbClr val="FFFFFF"/>
                          </a:solidFill>
                          <a:latin typeface="Calibri"/>
                          <a:cs typeface="Calibri"/>
                        </a:rPr>
                        <a:t> LA</a:t>
                      </a:r>
                      <a:endParaRPr sz="1100" dirty="0">
                        <a:latin typeface="Calibri"/>
                        <a:cs typeface="Calibri"/>
                      </a:endParaRPr>
                    </a:p>
                  </a:txBody>
                  <a:tcPr marL="0" marR="0" marT="150289" marB="0">
                    <a:lnL w="28575">
                      <a:solidFill>
                        <a:srgbClr val="000000"/>
                      </a:solidFill>
                      <a:prstDash val="solid"/>
                    </a:lnL>
                    <a:lnR w="28575">
                      <a:solidFill>
                        <a:srgbClr val="000000"/>
                      </a:solidFill>
                      <a:prstDash val="solid"/>
                    </a:lnR>
                  </a:tcPr>
                </a:tc>
                <a:tc>
                  <a:txBody>
                    <a:bodyPr/>
                    <a:lstStyle/>
                    <a:p>
                      <a:pPr indent="-16510">
                        <a:lnSpc>
                          <a:spcPct val="100000"/>
                        </a:lnSpc>
                        <a:spcBef>
                          <a:spcPts val="1305"/>
                        </a:spcBef>
                      </a:pPr>
                      <a:r>
                        <a:rPr sz="1100" b="1" dirty="0">
                          <a:solidFill>
                            <a:srgbClr val="FFFFFF"/>
                          </a:solidFill>
                          <a:latin typeface="Calibri"/>
                          <a:cs typeface="Calibri"/>
                        </a:rPr>
                        <a:t>S</a:t>
                      </a:r>
                      <a:r>
                        <a:rPr sz="1100" b="1" spc="-30" dirty="0">
                          <a:solidFill>
                            <a:srgbClr val="FFFFFF"/>
                          </a:solidFill>
                          <a:latin typeface="Calibri"/>
                          <a:cs typeface="Calibri"/>
                        </a:rPr>
                        <a:t> </a:t>
                      </a:r>
                      <a:r>
                        <a:rPr sz="1100" b="1" dirty="0">
                          <a:solidFill>
                            <a:srgbClr val="FFFFFF"/>
                          </a:solidFill>
                          <a:latin typeface="Calibri"/>
                          <a:cs typeface="Calibri"/>
                        </a:rPr>
                        <a:t>AMBITIONS</a:t>
                      </a:r>
                      <a:r>
                        <a:rPr lang="fr-FR" sz="1100" b="1" spc="-25" dirty="0">
                          <a:solidFill>
                            <a:srgbClr val="FFFFFF"/>
                          </a:solidFill>
                          <a:latin typeface="Calibri"/>
                          <a:cs typeface="Calibri"/>
                        </a:rPr>
                        <a:t>   </a:t>
                      </a:r>
                      <a:r>
                        <a:rPr sz="1100" b="1" spc="-10" dirty="0">
                          <a:solidFill>
                            <a:srgbClr val="FFFFFF"/>
                          </a:solidFill>
                          <a:latin typeface="Calibri"/>
                          <a:cs typeface="Calibri"/>
                        </a:rPr>
                        <a:t>ENVIRONNEMENTA CONCEPTION</a:t>
                      </a:r>
                      <a:r>
                        <a:rPr sz="1100" b="1" spc="-15" dirty="0">
                          <a:solidFill>
                            <a:srgbClr val="FFFFFF"/>
                          </a:solidFill>
                          <a:latin typeface="Calibri"/>
                          <a:cs typeface="Calibri"/>
                        </a:rPr>
                        <a:t> </a:t>
                      </a:r>
                      <a:r>
                        <a:rPr sz="1100" b="1" dirty="0">
                          <a:solidFill>
                            <a:srgbClr val="FFFFFF"/>
                          </a:solidFill>
                          <a:latin typeface="Calibri"/>
                          <a:cs typeface="Calibri"/>
                        </a:rPr>
                        <a:t>DES</a:t>
                      </a:r>
                      <a:r>
                        <a:rPr sz="1100" b="1" spc="5" dirty="0">
                          <a:solidFill>
                            <a:srgbClr val="FFFFFF"/>
                          </a:solidFill>
                          <a:latin typeface="Calibri"/>
                          <a:cs typeface="Calibri"/>
                        </a:rPr>
                        <a:t> </a:t>
                      </a:r>
                      <a:r>
                        <a:rPr sz="1100" b="1" spc="-10" dirty="0">
                          <a:solidFill>
                            <a:srgbClr val="FFFFFF"/>
                          </a:solidFill>
                          <a:latin typeface="Calibri"/>
                          <a:cs typeface="Calibri"/>
                        </a:rPr>
                        <a:t>PROJETS</a:t>
                      </a:r>
                      <a:endParaRPr sz="1100" dirty="0">
                        <a:latin typeface="Calibri"/>
                        <a:cs typeface="Calibri"/>
                      </a:endParaRPr>
                    </a:p>
                  </a:txBody>
                  <a:tcPr marL="0" marR="0" marT="150289" marB="0">
                    <a:lnL w="28575">
                      <a:solidFill>
                        <a:srgbClr val="000000"/>
                      </a:solidFill>
                      <a:prstDash val="solid"/>
                    </a:lnL>
                    <a:lnR w="28575">
                      <a:solidFill>
                        <a:srgbClr val="000000"/>
                      </a:solidFill>
                      <a:prstDash val="solid"/>
                    </a:lnR>
                  </a:tcPr>
                </a:tc>
                <a:tc>
                  <a:txBody>
                    <a:bodyPr/>
                    <a:lstStyle/>
                    <a:p>
                      <a:pPr marL="16510">
                        <a:lnSpc>
                          <a:spcPct val="100000"/>
                        </a:lnSpc>
                        <a:spcBef>
                          <a:spcPts val="1305"/>
                        </a:spcBef>
                      </a:pPr>
                      <a:r>
                        <a:rPr sz="1100" b="1" spc="-25" dirty="0">
                          <a:solidFill>
                            <a:srgbClr val="FFFFFF"/>
                          </a:solidFill>
                          <a:latin typeface="Calibri"/>
                          <a:cs typeface="Calibri"/>
                        </a:rPr>
                        <a:t>LES</a:t>
                      </a:r>
                      <a:endParaRPr sz="1100" dirty="0">
                        <a:latin typeface="Calibri"/>
                        <a:cs typeface="Calibri"/>
                      </a:endParaRPr>
                    </a:p>
                  </a:txBody>
                  <a:tcPr marL="0" marR="0" marT="150289" marB="0">
                    <a:lnL w="28575">
                      <a:solidFill>
                        <a:srgbClr val="000000"/>
                      </a:solidFill>
                      <a:prstDash val="solid"/>
                    </a:lnL>
                    <a:lnR w="28575">
                      <a:solidFill>
                        <a:srgbClr val="000000"/>
                      </a:solidFill>
                      <a:prstDash val="solid"/>
                    </a:lnR>
                  </a:tcPr>
                </a:tc>
                <a:extLst>
                  <a:ext uri="{0D108BD9-81ED-4DB2-BD59-A6C34878D82A}">
                    <a16:rowId xmlns:a16="http://schemas.microsoft.com/office/drawing/2014/main" val="10002"/>
                  </a:ext>
                </a:extLst>
              </a:tr>
              <a:tr h="2728371">
                <a:tc gridSpan="2">
                  <a:txBody>
                    <a:bodyPr/>
                    <a:lstStyle/>
                    <a:p>
                      <a:pPr>
                        <a:lnSpc>
                          <a:spcPct val="100000"/>
                        </a:lnSpc>
                        <a:spcBef>
                          <a:spcPts val="1220"/>
                        </a:spcBef>
                      </a:pPr>
                      <a:endParaRPr sz="1500" dirty="0">
                        <a:latin typeface="Times New Roman"/>
                        <a:cs typeface="Times New Roman"/>
                      </a:endParaRPr>
                    </a:p>
                    <a:p>
                      <a:pPr marL="457200" marR="481330" indent="8890" algn="just">
                        <a:lnSpc>
                          <a:spcPct val="100000"/>
                        </a:lnSpc>
                      </a:pPr>
                      <a:r>
                        <a:rPr sz="1500" dirty="0">
                          <a:latin typeface="Calibri"/>
                          <a:cs typeface="Calibri"/>
                        </a:rPr>
                        <a:t>Création</a:t>
                      </a:r>
                      <a:r>
                        <a:rPr sz="1500" spc="-75" dirty="0">
                          <a:latin typeface="Calibri"/>
                          <a:cs typeface="Calibri"/>
                        </a:rPr>
                        <a:t> </a:t>
                      </a:r>
                      <a:r>
                        <a:rPr sz="1500" spc="-25" dirty="0">
                          <a:latin typeface="Calibri"/>
                          <a:cs typeface="Calibri"/>
                        </a:rPr>
                        <a:t>du </a:t>
                      </a:r>
                      <a:r>
                        <a:rPr sz="1500" b="1" spc="-10" dirty="0">
                          <a:latin typeface="Calibri"/>
                          <a:cs typeface="Calibri"/>
                        </a:rPr>
                        <a:t>promoteur immobilier commercial</a:t>
                      </a:r>
                      <a:endParaRPr sz="1500" dirty="0">
                        <a:latin typeface="Calibri"/>
                        <a:cs typeface="Calibri"/>
                      </a:endParaRPr>
                    </a:p>
                  </a:txBody>
                  <a:tcPr marL="0" marR="0" marT="140500" marB="0">
                    <a:lnL w="28575">
                      <a:solidFill>
                        <a:srgbClr val="000000"/>
                      </a:solidFill>
                      <a:prstDash val="solid"/>
                    </a:lnL>
                    <a:lnR w="28575">
                      <a:solidFill>
                        <a:srgbClr val="000000"/>
                      </a:solidFill>
                      <a:prstDash val="solid"/>
                    </a:lnR>
                  </a:tcPr>
                </a:tc>
                <a:tc hMerge="1">
                  <a:txBody>
                    <a:bodyPr/>
                    <a:lstStyle/>
                    <a:p>
                      <a:pPr>
                        <a:lnSpc>
                          <a:spcPct val="100000"/>
                        </a:lnSpc>
                        <a:spcBef>
                          <a:spcPts val="1220"/>
                        </a:spcBef>
                      </a:pPr>
                      <a:endParaRPr sz="1500">
                        <a:latin typeface="Times New Roman"/>
                        <a:cs typeface="Times New Roman"/>
                      </a:endParaRPr>
                    </a:p>
                    <a:p>
                      <a:pPr marL="527050" marR="585470" algn="ctr">
                        <a:lnSpc>
                          <a:spcPct val="100000"/>
                        </a:lnSpc>
                      </a:pPr>
                      <a:r>
                        <a:rPr sz="1500" spc="-10" dirty="0">
                          <a:latin typeface="Calibri"/>
                          <a:cs typeface="Calibri"/>
                        </a:rPr>
                        <a:t>Création</a:t>
                      </a:r>
                      <a:r>
                        <a:rPr sz="1500" spc="-15" dirty="0">
                          <a:latin typeface="Calibri"/>
                          <a:cs typeface="Calibri"/>
                        </a:rPr>
                        <a:t> </a:t>
                      </a:r>
                      <a:r>
                        <a:rPr sz="1500" spc="-25" dirty="0">
                          <a:latin typeface="Calibri"/>
                          <a:cs typeface="Calibri"/>
                        </a:rPr>
                        <a:t>de </a:t>
                      </a:r>
                      <a:r>
                        <a:rPr sz="1500" dirty="0">
                          <a:latin typeface="Calibri"/>
                          <a:cs typeface="Calibri"/>
                        </a:rPr>
                        <a:t>la</a:t>
                      </a:r>
                      <a:r>
                        <a:rPr sz="1500" spc="-15" dirty="0">
                          <a:latin typeface="Calibri"/>
                          <a:cs typeface="Calibri"/>
                        </a:rPr>
                        <a:t> </a:t>
                      </a:r>
                      <a:r>
                        <a:rPr sz="1500" spc="-10" dirty="0">
                          <a:latin typeface="Calibri"/>
                          <a:cs typeface="Calibri"/>
                        </a:rPr>
                        <a:t>marque </a:t>
                      </a:r>
                      <a:r>
                        <a:rPr sz="1500" b="1" spc="-10" dirty="0">
                          <a:latin typeface="Calibri"/>
                          <a:cs typeface="Calibri"/>
                        </a:rPr>
                        <a:t>Woodtime</a:t>
                      </a:r>
                      <a:endParaRPr sz="1500">
                        <a:latin typeface="Calibri"/>
                        <a:cs typeface="Calibri"/>
                      </a:endParaRPr>
                    </a:p>
                    <a:p>
                      <a:pPr>
                        <a:lnSpc>
                          <a:spcPct val="100000"/>
                        </a:lnSpc>
                        <a:spcBef>
                          <a:spcPts val="455"/>
                        </a:spcBef>
                      </a:pPr>
                      <a:endParaRPr sz="1500">
                        <a:latin typeface="Times New Roman"/>
                        <a:cs typeface="Times New Roman"/>
                      </a:endParaRPr>
                    </a:p>
                    <a:p>
                      <a:pPr marL="273050" marR="310515" indent="168910">
                        <a:lnSpc>
                          <a:spcPct val="100000"/>
                        </a:lnSpc>
                      </a:pPr>
                      <a:r>
                        <a:rPr sz="1500" dirty="0">
                          <a:latin typeface="Calibri"/>
                          <a:cs typeface="Calibri"/>
                        </a:rPr>
                        <a:t>Livraison</a:t>
                      </a:r>
                      <a:r>
                        <a:rPr sz="1500" spc="-55" dirty="0">
                          <a:latin typeface="Calibri"/>
                          <a:cs typeface="Calibri"/>
                        </a:rPr>
                        <a:t> </a:t>
                      </a:r>
                      <a:r>
                        <a:rPr sz="1500" spc="-20" dirty="0">
                          <a:latin typeface="Calibri"/>
                          <a:cs typeface="Calibri"/>
                        </a:rPr>
                        <a:t>d’un </a:t>
                      </a:r>
                      <a:r>
                        <a:rPr sz="1500" dirty="0">
                          <a:latin typeface="Calibri"/>
                          <a:cs typeface="Calibri"/>
                        </a:rPr>
                        <a:t>1</a:t>
                      </a:r>
                      <a:r>
                        <a:rPr sz="1400" baseline="26455" dirty="0">
                          <a:latin typeface="Calibri"/>
                          <a:cs typeface="Calibri"/>
                        </a:rPr>
                        <a:t>er</a:t>
                      </a:r>
                      <a:r>
                        <a:rPr sz="1400" spc="150" baseline="26455" dirty="0">
                          <a:latin typeface="Calibri"/>
                          <a:cs typeface="Calibri"/>
                        </a:rPr>
                        <a:t> </a:t>
                      </a:r>
                      <a:r>
                        <a:rPr sz="1500" dirty="0">
                          <a:latin typeface="Calibri"/>
                          <a:cs typeface="Calibri"/>
                        </a:rPr>
                        <a:t>bâtiment</a:t>
                      </a:r>
                      <a:r>
                        <a:rPr sz="1500" spc="-40" dirty="0">
                          <a:latin typeface="Calibri"/>
                          <a:cs typeface="Calibri"/>
                        </a:rPr>
                        <a:t> </a:t>
                      </a:r>
                      <a:r>
                        <a:rPr sz="1500" spc="-25" dirty="0">
                          <a:latin typeface="Calibri"/>
                          <a:cs typeface="Calibri"/>
                        </a:rPr>
                        <a:t>en </a:t>
                      </a:r>
                      <a:r>
                        <a:rPr sz="1500" b="1" dirty="0">
                          <a:latin typeface="Calibri"/>
                          <a:cs typeface="Calibri"/>
                        </a:rPr>
                        <a:t>ossature</a:t>
                      </a:r>
                      <a:r>
                        <a:rPr sz="1500" b="1" spc="-40" dirty="0">
                          <a:latin typeface="Calibri"/>
                          <a:cs typeface="Calibri"/>
                        </a:rPr>
                        <a:t> </a:t>
                      </a:r>
                      <a:r>
                        <a:rPr sz="1500" b="1" dirty="0">
                          <a:latin typeface="Calibri"/>
                          <a:cs typeface="Calibri"/>
                        </a:rPr>
                        <a:t>bois</a:t>
                      </a:r>
                      <a:r>
                        <a:rPr sz="1500" b="1" spc="-25" dirty="0">
                          <a:latin typeface="Calibri"/>
                          <a:cs typeface="Calibri"/>
                        </a:rPr>
                        <a:t> </a:t>
                      </a:r>
                      <a:r>
                        <a:rPr sz="1500" spc="-25" dirty="0">
                          <a:latin typeface="Calibri"/>
                          <a:cs typeface="Calibri"/>
                        </a:rPr>
                        <a:t>et </a:t>
                      </a:r>
                      <a:r>
                        <a:rPr sz="1500" dirty="0">
                          <a:latin typeface="Calibri"/>
                          <a:cs typeface="Calibri"/>
                        </a:rPr>
                        <a:t>premiers</a:t>
                      </a:r>
                      <a:r>
                        <a:rPr sz="1500" spc="-50" dirty="0">
                          <a:latin typeface="Calibri"/>
                          <a:cs typeface="Calibri"/>
                        </a:rPr>
                        <a:t> </a:t>
                      </a:r>
                      <a:r>
                        <a:rPr sz="1500" spc="-10" dirty="0">
                          <a:latin typeface="Calibri"/>
                          <a:cs typeface="Calibri"/>
                        </a:rPr>
                        <a:t>contacts</a:t>
                      </a:r>
                      <a:endParaRPr sz="1500">
                        <a:latin typeface="Calibri"/>
                        <a:cs typeface="Calibri"/>
                      </a:endParaRPr>
                    </a:p>
                    <a:p>
                      <a:pPr marL="268605">
                        <a:lnSpc>
                          <a:spcPct val="100000"/>
                        </a:lnSpc>
                        <a:spcBef>
                          <a:spcPts val="5"/>
                        </a:spcBef>
                      </a:pPr>
                      <a:r>
                        <a:rPr sz="1500" dirty="0">
                          <a:latin typeface="Calibri"/>
                          <a:cs typeface="Calibri"/>
                        </a:rPr>
                        <a:t>avec</a:t>
                      </a:r>
                      <a:r>
                        <a:rPr sz="1500" spc="-10" dirty="0">
                          <a:latin typeface="Calibri"/>
                          <a:cs typeface="Calibri"/>
                        </a:rPr>
                        <a:t> </a:t>
                      </a:r>
                      <a:r>
                        <a:rPr sz="1500" dirty="0">
                          <a:latin typeface="Calibri"/>
                          <a:cs typeface="Calibri"/>
                        </a:rPr>
                        <a:t>la</a:t>
                      </a:r>
                      <a:r>
                        <a:rPr sz="1500" spc="-15" dirty="0">
                          <a:latin typeface="Calibri"/>
                          <a:cs typeface="Calibri"/>
                        </a:rPr>
                        <a:t> </a:t>
                      </a:r>
                      <a:r>
                        <a:rPr sz="1500" b="1" dirty="0">
                          <a:latin typeface="Calibri"/>
                          <a:cs typeface="Calibri"/>
                        </a:rPr>
                        <a:t>filière</a:t>
                      </a:r>
                      <a:r>
                        <a:rPr sz="1500" b="1" spc="-30" dirty="0">
                          <a:latin typeface="Calibri"/>
                          <a:cs typeface="Calibri"/>
                        </a:rPr>
                        <a:t> </a:t>
                      </a:r>
                      <a:r>
                        <a:rPr sz="1500" b="1" spc="-20" dirty="0">
                          <a:latin typeface="Calibri"/>
                          <a:cs typeface="Calibri"/>
                        </a:rPr>
                        <a:t>bois</a:t>
                      </a:r>
                      <a:endParaRPr sz="1500">
                        <a:latin typeface="Calibri"/>
                        <a:cs typeface="Calibri"/>
                      </a:endParaRPr>
                    </a:p>
                  </a:txBody>
                  <a:tcPr marL="0" marR="0" marT="140500" marB="0">
                    <a:lnL w="28575">
                      <a:solidFill>
                        <a:srgbClr val="000000"/>
                      </a:solidFill>
                      <a:prstDash val="solid"/>
                    </a:lnL>
                    <a:lnR w="28575">
                      <a:solidFill>
                        <a:srgbClr val="000000"/>
                      </a:solidFill>
                      <a:prstDash val="solid"/>
                    </a:lnR>
                  </a:tcPr>
                </a:tc>
                <a:tc gridSpan="2">
                  <a:txBody>
                    <a:bodyPr/>
                    <a:lstStyle/>
                    <a:p>
                      <a:pPr>
                        <a:lnSpc>
                          <a:spcPct val="100000"/>
                        </a:lnSpc>
                        <a:spcBef>
                          <a:spcPts val="1220"/>
                        </a:spcBef>
                      </a:pPr>
                      <a:endParaRPr lang="fr-FR" sz="1500" dirty="0">
                        <a:latin typeface="Times New Roman"/>
                        <a:cs typeface="Times New Roman"/>
                      </a:endParaRPr>
                    </a:p>
                    <a:p>
                      <a:pPr marL="527050" marR="585470" algn="ctr">
                        <a:lnSpc>
                          <a:spcPct val="100000"/>
                        </a:lnSpc>
                      </a:pPr>
                      <a:r>
                        <a:rPr lang="fr-FR" sz="1500" spc="-10" dirty="0">
                          <a:latin typeface="Calibri"/>
                          <a:cs typeface="Calibri"/>
                        </a:rPr>
                        <a:t>Création</a:t>
                      </a:r>
                      <a:r>
                        <a:rPr lang="fr-FR" sz="1500" spc="-15" dirty="0">
                          <a:latin typeface="Calibri"/>
                          <a:cs typeface="Calibri"/>
                        </a:rPr>
                        <a:t> </a:t>
                      </a:r>
                      <a:r>
                        <a:rPr lang="fr-FR" sz="1500" spc="-25" dirty="0">
                          <a:latin typeface="Calibri"/>
                          <a:cs typeface="Calibri"/>
                        </a:rPr>
                        <a:t>de </a:t>
                      </a:r>
                      <a:r>
                        <a:rPr lang="fr-FR" sz="1500" dirty="0">
                          <a:latin typeface="Calibri"/>
                          <a:cs typeface="Calibri"/>
                        </a:rPr>
                        <a:t>la</a:t>
                      </a:r>
                      <a:r>
                        <a:rPr lang="fr-FR" sz="1500" spc="-15" dirty="0">
                          <a:latin typeface="Calibri"/>
                          <a:cs typeface="Calibri"/>
                        </a:rPr>
                        <a:t> </a:t>
                      </a:r>
                      <a:r>
                        <a:rPr lang="fr-FR" sz="1500" spc="-10" dirty="0">
                          <a:latin typeface="Calibri"/>
                          <a:cs typeface="Calibri"/>
                        </a:rPr>
                        <a:t>marque </a:t>
                      </a:r>
                      <a:r>
                        <a:rPr lang="fr-FR" sz="1500" b="1" spc="-10" dirty="0" err="1">
                          <a:latin typeface="Calibri"/>
                          <a:cs typeface="Calibri"/>
                        </a:rPr>
                        <a:t>Woodtime</a:t>
                      </a:r>
                      <a:endParaRPr lang="fr-FR" sz="1500" dirty="0">
                        <a:latin typeface="Calibri"/>
                        <a:cs typeface="Calibri"/>
                      </a:endParaRPr>
                    </a:p>
                    <a:p>
                      <a:pPr>
                        <a:lnSpc>
                          <a:spcPct val="100000"/>
                        </a:lnSpc>
                        <a:spcBef>
                          <a:spcPts val="455"/>
                        </a:spcBef>
                      </a:pPr>
                      <a:endParaRPr lang="fr-FR" sz="1500" dirty="0">
                        <a:latin typeface="Times New Roman"/>
                        <a:cs typeface="Times New Roman"/>
                      </a:endParaRPr>
                    </a:p>
                    <a:p>
                      <a:pPr marL="273050" marR="310515" indent="168910">
                        <a:lnSpc>
                          <a:spcPct val="100000"/>
                        </a:lnSpc>
                      </a:pPr>
                      <a:r>
                        <a:rPr lang="fr-FR" sz="1500" dirty="0">
                          <a:latin typeface="Calibri"/>
                          <a:cs typeface="Calibri"/>
                        </a:rPr>
                        <a:t>Livraison</a:t>
                      </a:r>
                      <a:r>
                        <a:rPr lang="fr-FR" sz="1500" spc="-55" dirty="0">
                          <a:latin typeface="Calibri"/>
                          <a:cs typeface="Calibri"/>
                        </a:rPr>
                        <a:t> </a:t>
                      </a:r>
                      <a:r>
                        <a:rPr lang="fr-FR" sz="1500" spc="-20" dirty="0">
                          <a:latin typeface="Calibri"/>
                          <a:cs typeface="Calibri"/>
                        </a:rPr>
                        <a:t>d’un </a:t>
                      </a:r>
                      <a:r>
                        <a:rPr lang="fr-FR" sz="1500" dirty="0">
                          <a:latin typeface="Calibri"/>
                          <a:cs typeface="Calibri"/>
                        </a:rPr>
                        <a:t>1</a:t>
                      </a:r>
                      <a:r>
                        <a:rPr lang="fr-FR" sz="1400" baseline="26455" dirty="0">
                          <a:latin typeface="Calibri"/>
                          <a:cs typeface="Calibri"/>
                        </a:rPr>
                        <a:t>er</a:t>
                      </a:r>
                      <a:r>
                        <a:rPr lang="fr-FR" sz="1400" spc="150" baseline="26455" dirty="0">
                          <a:latin typeface="Calibri"/>
                          <a:cs typeface="Calibri"/>
                        </a:rPr>
                        <a:t> </a:t>
                      </a:r>
                      <a:r>
                        <a:rPr lang="fr-FR" sz="1500" dirty="0">
                          <a:latin typeface="Calibri"/>
                          <a:cs typeface="Calibri"/>
                        </a:rPr>
                        <a:t>bâtiment</a:t>
                      </a:r>
                      <a:r>
                        <a:rPr lang="fr-FR" sz="1500" spc="-40" dirty="0">
                          <a:latin typeface="Calibri"/>
                          <a:cs typeface="Calibri"/>
                        </a:rPr>
                        <a:t> </a:t>
                      </a:r>
                      <a:r>
                        <a:rPr lang="fr-FR" sz="1500" spc="-25" dirty="0">
                          <a:latin typeface="Calibri"/>
                          <a:cs typeface="Calibri"/>
                        </a:rPr>
                        <a:t>en </a:t>
                      </a:r>
                      <a:r>
                        <a:rPr lang="fr-FR" sz="1500" b="1" dirty="0">
                          <a:latin typeface="Calibri"/>
                          <a:cs typeface="Calibri"/>
                        </a:rPr>
                        <a:t>ossature</a:t>
                      </a:r>
                      <a:r>
                        <a:rPr lang="fr-FR" sz="1500" b="1" spc="-40" dirty="0">
                          <a:latin typeface="Calibri"/>
                          <a:cs typeface="Calibri"/>
                        </a:rPr>
                        <a:t> </a:t>
                      </a:r>
                      <a:r>
                        <a:rPr lang="fr-FR" sz="1500" b="1" dirty="0">
                          <a:latin typeface="Calibri"/>
                          <a:cs typeface="Calibri"/>
                        </a:rPr>
                        <a:t>bois</a:t>
                      </a:r>
                      <a:r>
                        <a:rPr lang="fr-FR" sz="1500" b="1" spc="-25" dirty="0">
                          <a:latin typeface="Calibri"/>
                          <a:cs typeface="Calibri"/>
                        </a:rPr>
                        <a:t> </a:t>
                      </a:r>
                      <a:r>
                        <a:rPr lang="fr-FR" sz="1500" spc="-25" dirty="0">
                          <a:latin typeface="Calibri"/>
                          <a:cs typeface="Calibri"/>
                        </a:rPr>
                        <a:t>et </a:t>
                      </a:r>
                      <a:r>
                        <a:rPr lang="fr-FR" sz="1500" dirty="0">
                          <a:latin typeface="Calibri"/>
                          <a:cs typeface="Calibri"/>
                        </a:rPr>
                        <a:t>premiers</a:t>
                      </a:r>
                      <a:r>
                        <a:rPr lang="fr-FR" sz="1500" spc="-50" dirty="0">
                          <a:latin typeface="Calibri"/>
                          <a:cs typeface="Calibri"/>
                        </a:rPr>
                        <a:t> </a:t>
                      </a:r>
                      <a:r>
                        <a:rPr lang="fr-FR" sz="1500" spc="-10" dirty="0">
                          <a:latin typeface="Calibri"/>
                          <a:cs typeface="Calibri"/>
                        </a:rPr>
                        <a:t>contacts</a:t>
                      </a:r>
                      <a:endParaRPr lang="fr-FR" sz="1500" dirty="0">
                        <a:latin typeface="Calibri"/>
                        <a:cs typeface="Calibri"/>
                      </a:endParaRPr>
                    </a:p>
                    <a:p>
                      <a:pPr marL="268605">
                        <a:lnSpc>
                          <a:spcPct val="100000"/>
                        </a:lnSpc>
                        <a:spcBef>
                          <a:spcPts val="5"/>
                        </a:spcBef>
                      </a:pPr>
                      <a:r>
                        <a:rPr lang="fr-FR" sz="1500" dirty="0">
                          <a:latin typeface="Calibri"/>
                          <a:cs typeface="Calibri"/>
                        </a:rPr>
                        <a:t>avec</a:t>
                      </a:r>
                      <a:r>
                        <a:rPr lang="fr-FR" sz="1500" spc="-10" dirty="0">
                          <a:latin typeface="Calibri"/>
                          <a:cs typeface="Calibri"/>
                        </a:rPr>
                        <a:t> </a:t>
                      </a:r>
                      <a:r>
                        <a:rPr lang="fr-FR" sz="1500" dirty="0">
                          <a:latin typeface="Calibri"/>
                          <a:cs typeface="Calibri"/>
                        </a:rPr>
                        <a:t>la</a:t>
                      </a:r>
                      <a:r>
                        <a:rPr lang="fr-FR" sz="1500" spc="-15" dirty="0">
                          <a:latin typeface="Calibri"/>
                          <a:cs typeface="Calibri"/>
                        </a:rPr>
                        <a:t> </a:t>
                      </a:r>
                      <a:r>
                        <a:rPr lang="fr-FR" sz="1500" b="1" dirty="0">
                          <a:latin typeface="Calibri"/>
                          <a:cs typeface="Calibri"/>
                        </a:rPr>
                        <a:t>filière</a:t>
                      </a:r>
                      <a:r>
                        <a:rPr lang="fr-FR" sz="1500" b="1" spc="-30" dirty="0">
                          <a:latin typeface="Calibri"/>
                          <a:cs typeface="Calibri"/>
                        </a:rPr>
                        <a:t> </a:t>
                      </a:r>
                      <a:r>
                        <a:rPr lang="fr-FR" sz="1500" b="1" spc="-20" dirty="0">
                          <a:latin typeface="Calibri"/>
                          <a:cs typeface="Calibri"/>
                        </a:rPr>
                        <a:t>bois</a:t>
                      </a:r>
                      <a:endParaRPr lang="fr-FR" dirty="0"/>
                    </a:p>
                  </a:txBody>
                  <a:tcPr marL="0" marR="0" marT="140500" marB="0">
                    <a:lnL w="28575">
                      <a:solidFill>
                        <a:srgbClr val="000000"/>
                      </a:solidFill>
                      <a:prstDash val="solid"/>
                    </a:lnL>
                    <a:lnR w="28575">
                      <a:solidFill>
                        <a:srgbClr val="000000"/>
                      </a:solidFill>
                      <a:prstDash val="solid"/>
                    </a:lnR>
                  </a:tcPr>
                </a:tc>
                <a:tc hMerge="1">
                  <a:txBody>
                    <a:bodyPr/>
                    <a:lstStyle/>
                    <a:p>
                      <a:endParaRPr/>
                    </a:p>
                  </a:txBody>
                  <a:tcPr marL="0" marR="0" marT="0" marB="0"/>
                </a:tc>
                <a:tc>
                  <a:txBody>
                    <a:bodyPr/>
                    <a:lstStyle/>
                    <a:p>
                      <a:pPr>
                        <a:lnSpc>
                          <a:spcPct val="100000"/>
                        </a:lnSpc>
                        <a:spcBef>
                          <a:spcPts val="1220"/>
                        </a:spcBef>
                      </a:pPr>
                      <a:endParaRPr sz="1500" dirty="0">
                        <a:latin typeface="Times New Roman"/>
                        <a:cs typeface="Times New Roman"/>
                      </a:endParaRPr>
                    </a:p>
                    <a:p>
                      <a:pPr marL="720725" marR="675640" indent="130810">
                        <a:lnSpc>
                          <a:spcPct val="100000"/>
                        </a:lnSpc>
                      </a:pPr>
                      <a:r>
                        <a:rPr sz="1500" spc="-10" dirty="0">
                          <a:latin typeface="Calibri"/>
                          <a:cs typeface="Calibri"/>
                        </a:rPr>
                        <a:t>Bilan carbone</a:t>
                      </a:r>
                      <a:endParaRPr sz="1500" dirty="0">
                        <a:latin typeface="Calibri"/>
                        <a:cs typeface="Calibri"/>
                      </a:endParaRPr>
                    </a:p>
                  </a:txBody>
                  <a:tcPr marL="0" marR="0" marT="140500" marB="0">
                    <a:lnL w="28575">
                      <a:solidFill>
                        <a:srgbClr val="000000"/>
                      </a:solidFill>
                      <a:prstDash val="solid"/>
                    </a:lnL>
                    <a:lnR w="28575">
                      <a:solidFill>
                        <a:srgbClr val="000000"/>
                      </a:solidFill>
                      <a:prstDash val="solid"/>
                    </a:lnR>
                  </a:tcPr>
                </a:tc>
                <a:tc>
                  <a:txBody>
                    <a:bodyPr/>
                    <a:lstStyle/>
                    <a:p>
                      <a:pPr marR="12065">
                        <a:lnSpc>
                          <a:spcPct val="100000"/>
                        </a:lnSpc>
                        <a:spcBef>
                          <a:spcPts val="1220"/>
                        </a:spcBef>
                      </a:pPr>
                      <a:endParaRPr sz="1500" dirty="0">
                        <a:latin typeface="Times New Roman"/>
                        <a:cs typeface="Times New Roman"/>
                      </a:endParaRPr>
                    </a:p>
                    <a:p>
                      <a:pPr marL="501015" marR="511809" indent="-635" algn="ctr">
                        <a:lnSpc>
                          <a:spcPct val="100000"/>
                        </a:lnSpc>
                      </a:pPr>
                      <a:r>
                        <a:rPr sz="1500" dirty="0">
                          <a:latin typeface="Calibri"/>
                          <a:cs typeface="Calibri"/>
                        </a:rPr>
                        <a:t>Écriture</a:t>
                      </a:r>
                      <a:r>
                        <a:rPr sz="1500" spc="-90" dirty="0">
                          <a:latin typeface="Calibri"/>
                          <a:cs typeface="Calibri"/>
                        </a:rPr>
                        <a:t> </a:t>
                      </a:r>
                      <a:r>
                        <a:rPr sz="1500" spc="-25" dirty="0">
                          <a:latin typeface="Calibri"/>
                          <a:cs typeface="Calibri"/>
                        </a:rPr>
                        <a:t>de</a:t>
                      </a:r>
                      <a:r>
                        <a:rPr sz="1500" spc="500" dirty="0">
                          <a:latin typeface="Calibri"/>
                          <a:cs typeface="Calibri"/>
                        </a:rPr>
                        <a:t> </a:t>
                      </a:r>
                      <a:r>
                        <a:rPr sz="1500" dirty="0">
                          <a:latin typeface="Calibri"/>
                          <a:cs typeface="Calibri"/>
                        </a:rPr>
                        <a:t>la</a:t>
                      </a:r>
                      <a:r>
                        <a:rPr sz="1500" spc="-10" dirty="0">
                          <a:latin typeface="Calibri"/>
                          <a:cs typeface="Calibri"/>
                        </a:rPr>
                        <a:t> </a:t>
                      </a:r>
                      <a:r>
                        <a:rPr sz="1500" b="1" spc="-10" dirty="0">
                          <a:latin typeface="Calibri"/>
                          <a:cs typeface="Calibri"/>
                        </a:rPr>
                        <a:t>stratégie </a:t>
                      </a:r>
                      <a:r>
                        <a:rPr sz="1500" b="1" dirty="0">
                          <a:latin typeface="Calibri"/>
                          <a:cs typeface="Calibri"/>
                        </a:rPr>
                        <a:t>de</a:t>
                      </a:r>
                      <a:r>
                        <a:rPr sz="1500" b="1" spc="-10" dirty="0">
                          <a:latin typeface="Calibri"/>
                          <a:cs typeface="Calibri"/>
                        </a:rPr>
                        <a:t> transition écologique </a:t>
                      </a:r>
                      <a:r>
                        <a:rPr sz="1500" b="1" dirty="0">
                          <a:latin typeface="Calibri"/>
                          <a:cs typeface="Calibri"/>
                        </a:rPr>
                        <a:t>et</a:t>
                      </a:r>
                      <a:r>
                        <a:rPr sz="1500" b="1" spc="-20" dirty="0">
                          <a:latin typeface="Calibri"/>
                          <a:cs typeface="Calibri"/>
                        </a:rPr>
                        <a:t> </a:t>
                      </a:r>
                      <a:r>
                        <a:rPr sz="1500" b="1" spc="-10" dirty="0">
                          <a:latin typeface="Calibri"/>
                          <a:cs typeface="Calibri"/>
                        </a:rPr>
                        <a:t>sociale</a:t>
                      </a:r>
                      <a:endParaRPr sz="1500" dirty="0">
                        <a:latin typeface="Calibri"/>
                        <a:cs typeface="Calibri"/>
                      </a:endParaRPr>
                    </a:p>
                  </a:txBody>
                  <a:tcPr marL="0" marR="0" marT="140500" marB="0">
                    <a:lnL w="28575">
                      <a:solidFill>
                        <a:srgbClr val="000000"/>
                      </a:solidFill>
                      <a:prstDash val="solid"/>
                    </a:lnL>
                    <a:lnR w="28575">
                      <a:solidFill>
                        <a:srgbClr val="000000"/>
                      </a:solidFill>
                      <a:prstDash val="solid"/>
                    </a:lnR>
                  </a:tcPr>
                </a:tc>
                <a:tc>
                  <a:txBody>
                    <a:bodyPr/>
                    <a:lstStyle/>
                    <a:p>
                      <a:pPr>
                        <a:lnSpc>
                          <a:spcPct val="100000"/>
                        </a:lnSpc>
                        <a:spcBef>
                          <a:spcPts val="1280"/>
                        </a:spcBef>
                      </a:pPr>
                      <a:endParaRPr sz="1500" dirty="0">
                        <a:latin typeface="Times New Roman"/>
                        <a:cs typeface="Times New Roman"/>
                      </a:endParaRPr>
                    </a:p>
                    <a:p>
                      <a:pPr marL="619125">
                        <a:lnSpc>
                          <a:spcPct val="100000"/>
                        </a:lnSpc>
                      </a:pPr>
                      <a:r>
                        <a:rPr sz="1500" b="1" spc="-175" dirty="0">
                          <a:latin typeface="Arial"/>
                          <a:cs typeface="Arial"/>
                        </a:rPr>
                        <a:t>ACTION</a:t>
                      </a:r>
                      <a:r>
                        <a:rPr sz="1500" b="1" spc="-80" dirty="0">
                          <a:latin typeface="Arial"/>
                          <a:cs typeface="Arial"/>
                        </a:rPr>
                        <a:t> </a:t>
                      </a:r>
                      <a:r>
                        <a:rPr sz="1500" b="1" spc="-25" dirty="0">
                          <a:latin typeface="Arial"/>
                          <a:cs typeface="Arial"/>
                        </a:rPr>
                        <a:t>!!</a:t>
                      </a:r>
                      <a:endParaRPr sz="1500" dirty="0">
                        <a:latin typeface="Arial"/>
                        <a:cs typeface="Arial"/>
                      </a:endParaRPr>
                    </a:p>
                  </a:txBody>
                  <a:tcPr marL="0" marR="0" marT="147410" marB="0">
                    <a:lnL w="28575">
                      <a:solidFill>
                        <a:srgbClr val="000000"/>
                      </a:solidFill>
                      <a:prstDash val="solid"/>
                    </a:lnL>
                    <a:lnR w="28575">
                      <a:solidFill>
                        <a:srgbClr val="000000"/>
                      </a:solidFill>
                      <a:prstDash val="solid"/>
                    </a:lnR>
                  </a:tcPr>
                </a:tc>
                <a:extLst>
                  <a:ext uri="{0D108BD9-81ED-4DB2-BD59-A6C34878D82A}">
                    <a16:rowId xmlns:a16="http://schemas.microsoft.com/office/drawing/2014/main" val="10003"/>
                  </a:ext>
                </a:extLst>
              </a:tr>
            </a:tbl>
          </a:graphicData>
        </a:graphic>
      </p:graphicFrame>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35</a:t>
            </a:fld>
            <a:endParaRPr kern="0" spc="-23" dirty="0">
              <a:solidFill>
                <a:prstClr val="black"/>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87501" y="286287"/>
            <a:ext cx="192360" cy="2045884"/>
          </a:xfrm>
          <a:prstGeom prst="rect">
            <a:avLst/>
          </a:prstGeom>
        </p:spPr>
        <p:txBody>
          <a:bodyPr vert="vert270" wrap="square" lIns="0" tIns="0" rIns="0" bIns="0" rtlCol="0">
            <a:spAutoFit/>
          </a:bodyPr>
          <a:lstStyle/>
          <a:p>
            <a:pPr marL="11516" defTabSz="829178">
              <a:lnSpc>
                <a:spcPts val="1496"/>
              </a:lnSpc>
            </a:pPr>
            <a:r>
              <a:rPr sz="1270" kern="0" spc="-136" dirty="0">
                <a:solidFill>
                  <a:sysClr val="windowText" lastClr="000000"/>
                </a:solidFill>
                <a:latin typeface="Arial"/>
                <a:cs typeface="Arial"/>
              </a:rPr>
              <a:t>INTELLIGENCE</a:t>
            </a:r>
            <a:r>
              <a:rPr sz="1270" kern="0" spc="-41" dirty="0">
                <a:solidFill>
                  <a:sysClr val="windowText" lastClr="000000"/>
                </a:solidFill>
                <a:latin typeface="Arial"/>
                <a:cs typeface="Arial"/>
              </a:rPr>
              <a:t> </a:t>
            </a:r>
            <a:r>
              <a:rPr sz="1270" kern="0" spc="-177" dirty="0">
                <a:solidFill>
                  <a:sysClr val="windowText" lastClr="000000"/>
                </a:solidFill>
                <a:latin typeface="Arial"/>
                <a:cs typeface="Arial"/>
              </a:rPr>
              <a:t>DE</a:t>
            </a:r>
            <a:r>
              <a:rPr sz="1270" kern="0" spc="18" dirty="0">
                <a:solidFill>
                  <a:sysClr val="windowText" lastClr="000000"/>
                </a:solidFill>
                <a:latin typeface="Arial"/>
                <a:cs typeface="Arial"/>
              </a:rPr>
              <a:t> </a:t>
            </a:r>
            <a:r>
              <a:rPr sz="1270" kern="0" spc="-113" dirty="0">
                <a:solidFill>
                  <a:sysClr val="windowText" lastClr="000000"/>
                </a:solidFill>
                <a:latin typeface="Arial"/>
                <a:cs typeface="Arial"/>
              </a:rPr>
              <a:t>L’ÉCHANGE</a:t>
            </a:r>
            <a:endParaRPr sz="1270" kern="0">
              <a:solidFill>
                <a:sysClr val="windowText" lastClr="000000"/>
              </a:solidFill>
              <a:latin typeface="Arial"/>
              <a:cs typeface="Arial"/>
            </a:endParaRPr>
          </a:p>
        </p:txBody>
      </p:sp>
      <p:sp>
        <p:nvSpPr>
          <p:cNvPr id="3" name="object 3"/>
          <p:cNvSpPr txBox="1"/>
          <p:nvPr/>
        </p:nvSpPr>
        <p:spPr>
          <a:xfrm>
            <a:off x="6860686" y="1722527"/>
            <a:ext cx="3221129" cy="3791447"/>
          </a:xfrm>
          <a:prstGeom prst="rect">
            <a:avLst/>
          </a:prstGeom>
        </p:spPr>
        <p:txBody>
          <a:bodyPr vert="horz" wrap="square" lIns="0" tIns="333399" rIns="0" bIns="0" rtlCol="0">
            <a:spAutoFit/>
          </a:bodyPr>
          <a:lstStyle/>
          <a:p>
            <a:pPr marL="11516" defTabSz="829178">
              <a:spcBef>
                <a:spcPts val="2625"/>
              </a:spcBef>
            </a:pPr>
            <a:r>
              <a:rPr sz="3627" b="1" kern="0" spc="-45" dirty="0">
                <a:solidFill>
                  <a:srgbClr val="DB600D"/>
                </a:solidFill>
                <a:latin typeface="Arial"/>
                <a:cs typeface="Arial"/>
              </a:rPr>
              <a:t>2</a:t>
            </a:r>
            <a:endParaRPr sz="3627" kern="0">
              <a:solidFill>
                <a:sysClr val="windowText" lastClr="000000"/>
              </a:solidFill>
              <a:latin typeface="Arial"/>
              <a:cs typeface="Arial"/>
            </a:endParaRPr>
          </a:p>
          <a:p>
            <a:pPr marL="11516" marR="4607" defTabSz="829178">
              <a:lnSpc>
                <a:spcPct val="90000"/>
              </a:lnSpc>
              <a:spcBef>
                <a:spcPts val="2970"/>
              </a:spcBef>
            </a:pPr>
            <a:r>
              <a:rPr sz="3627" b="1" kern="0" spc="-18" dirty="0">
                <a:solidFill>
                  <a:sysClr val="windowText" lastClr="000000"/>
                </a:solidFill>
                <a:latin typeface="Arial"/>
                <a:cs typeface="Arial"/>
              </a:rPr>
              <a:t>L’écriture</a:t>
            </a:r>
            <a:r>
              <a:rPr sz="3627" b="1" kern="0" spc="-163" dirty="0">
                <a:solidFill>
                  <a:sysClr val="windowText" lastClr="000000"/>
                </a:solidFill>
                <a:latin typeface="Arial"/>
                <a:cs typeface="Arial"/>
              </a:rPr>
              <a:t> </a:t>
            </a:r>
            <a:r>
              <a:rPr sz="3627" b="1" kern="0" spc="-23" dirty="0">
                <a:solidFill>
                  <a:sysClr val="windowText" lastClr="000000"/>
                </a:solidFill>
                <a:latin typeface="Arial"/>
                <a:cs typeface="Arial"/>
              </a:rPr>
              <a:t>de </a:t>
            </a:r>
            <a:r>
              <a:rPr sz="3627" b="1" kern="0" dirty="0">
                <a:solidFill>
                  <a:sysClr val="windowText" lastClr="000000"/>
                </a:solidFill>
                <a:latin typeface="Arial"/>
                <a:cs typeface="Arial"/>
              </a:rPr>
              <a:t>notre</a:t>
            </a:r>
            <a:r>
              <a:rPr sz="3627" b="1" kern="0" spc="-63" dirty="0">
                <a:solidFill>
                  <a:sysClr val="windowText" lastClr="000000"/>
                </a:solidFill>
                <a:latin typeface="Arial"/>
                <a:cs typeface="Arial"/>
              </a:rPr>
              <a:t> </a:t>
            </a:r>
            <a:r>
              <a:rPr sz="3627" b="1" kern="0" spc="-9" dirty="0">
                <a:solidFill>
                  <a:sysClr val="windowText" lastClr="000000"/>
                </a:solidFill>
                <a:latin typeface="Arial"/>
                <a:cs typeface="Arial"/>
              </a:rPr>
              <a:t>stratégie </a:t>
            </a:r>
            <a:r>
              <a:rPr sz="3627" b="1" kern="0" dirty="0">
                <a:solidFill>
                  <a:sysClr val="windowText" lastClr="000000"/>
                </a:solidFill>
                <a:latin typeface="Arial"/>
                <a:cs typeface="Arial"/>
              </a:rPr>
              <a:t>de</a:t>
            </a:r>
            <a:r>
              <a:rPr sz="3627" b="1" kern="0" spc="-9" dirty="0">
                <a:solidFill>
                  <a:sysClr val="windowText" lastClr="000000"/>
                </a:solidFill>
                <a:latin typeface="Arial"/>
                <a:cs typeface="Arial"/>
              </a:rPr>
              <a:t> transition </a:t>
            </a:r>
            <a:r>
              <a:rPr sz="3627" b="1" kern="0" dirty="0">
                <a:solidFill>
                  <a:sysClr val="windowText" lastClr="000000"/>
                </a:solidFill>
                <a:latin typeface="Arial"/>
                <a:cs typeface="Arial"/>
              </a:rPr>
              <a:t>écologique</a:t>
            </a:r>
            <a:r>
              <a:rPr sz="3627" b="1" kern="0" spc="-36" dirty="0">
                <a:solidFill>
                  <a:sysClr val="windowText" lastClr="000000"/>
                </a:solidFill>
                <a:latin typeface="Arial"/>
                <a:cs typeface="Arial"/>
              </a:rPr>
              <a:t> </a:t>
            </a:r>
            <a:r>
              <a:rPr sz="3627" b="1" kern="0" spc="-32" dirty="0">
                <a:solidFill>
                  <a:sysClr val="windowText" lastClr="000000"/>
                </a:solidFill>
                <a:latin typeface="Arial"/>
                <a:cs typeface="Arial"/>
              </a:rPr>
              <a:t>et </a:t>
            </a:r>
            <a:r>
              <a:rPr sz="3627" b="1" kern="0" spc="-9" dirty="0">
                <a:solidFill>
                  <a:sysClr val="windowText" lastClr="000000"/>
                </a:solidFill>
                <a:latin typeface="Arial"/>
                <a:cs typeface="Arial"/>
              </a:rPr>
              <a:t>sociale</a:t>
            </a:r>
            <a:endParaRPr sz="3627" kern="0">
              <a:solidFill>
                <a:sysClr val="windowText" lastClr="000000"/>
              </a:solidFill>
              <a:latin typeface="Arial"/>
              <a:cs typeface="Arial"/>
            </a:endParaRPr>
          </a:p>
        </p:txBody>
      </p:sp>
      <p:sp>
        <p:nvSpPr>
          <p:cNvPr id="4" name="object 4"/>
          <p:cNvSpPr/>
          <p:nvPr/>
        </p:nvSpPr>
        <p:spPr>
          <a:xfrm>
            <a:off x="4695494" y="752019"/>
            <a:ext cx="1253557" cy="254512"/>
          </a:xfrm>
          <a:custGeom>
            <a:avLst/>
            <a:gdLst/>
            <a:ahLst/>
            <a:cxnLst/>
            <a:rect l="l" t="t" r="r" b="b"/>
            <a:pathLst>
              <a:path w="1382395" h="280669">
                <a:moveTo>
                  <a:pt x="1382268" y="0"/>
                </a:moveTo>
                <a:lnTo>
                  <a:pt x="0" y="0"/>
                </a:lnTo>
                <a:lnTo>
                  <a:pt x="0" y="280415"/>
                </a:lnTo>
                <a:lnTo>
                  <a:pt x="1382268" y="280415"/>
                </a:lnTo>
                <a:lnTo>
                  <a:pt x="1382268" y="0"/>
                </a:lnTo>
                <a:close/>
              </a:path>
            </a:pathLst>
          </a:custGeom>
          <a:solidFill>
            <a:srgbClr val="FFFF00"/>
          </a:solidFill>
        </p:spPr>
        <p:txBody>
          <a:bodyPr wrap="square" lIns="0" tIns="0" rIns="0" bIns="0" rtlCol="0"/>
          <a:lstStyle/>
          <a:p>
            <a:pPr defTabSz="829178"/>
            <a:endParaRPr sz="1632" kern="0">
              <a:solidFill>
                <a:sysClr val="windowText" lastClr="000000"/>
              </a:solidFill>
            </a:endParaRPr>
          </a:p>
        </p:txBody>
      </p:sp>
      <p:sp>
        <p:nvSpPr>
          <p:cNvPr id="5" name="object 5"/>
          <p:cNvSpPr txBox="1"/>
          <p:nvPr/>
        </p:nvSpPr>
        <p:spPr>
          <a:xfrm>
            <a:off x="1851341" y="249905"/>
            <a:ext cx="4110193" cy="756256"/>
          </a:xfrm>
          <a:prstGeom prst="rect">
            <a:avLst/>
          </a:prstGeom>
        </p:spPr>
        <p:txBody>
          <a:bodyPr vert="horz" wrap="square" lIns="0" tIns="11516" rIns="0" bIns="0" rtlCol="0">
            <a:spAutoFit/>
          </a:bodyPr>
          <a:lstStyle/>
          <a:p>
            <a:pPr marL="11516" defTabSz="829178">
              <a:spcBef>
                <a:spcPts val="91"/>
              </a:spcBef>
            </a:pPr>
            <a:r>
              <a:rPr sz="1270" kern="0" spc="-113" dirty="0">
                <a:solidFill>
                  <a:sysClr val="windowText" lastClr="000000"/>
                </a:solidFill>
                <a:latin typeface="Arial"/>
                <a:cs typeface="Arial"/>
              </a:rPr>
              <a:t>ET</a:t>
            </a:r>
            <a:r>
              <a:rPr sz="1270" kern="0" spc="-27" dirty="0">
                <a:solidFill>
                  <a:sysClr val="windowText" lastClr="000000"/>
                </a:solidFill>
                <a:latin typeface="Arial"/>
                <a:cs typeface="Arial"/>
              </a:rPr>
              <a:t> </a:t>
            </a:r>
            <a:r>
              <a:rPr sz="1270" kern="0" spc="-131" dirty="0">
                <a:solidFill>
                  <a:sysClr val="windowText" lastClr="000000"/>
                </a:solidFill>
                <a:latin typeface="Arial"/>
                <a:cs typeface="Arial"/>
              </a:rPr>
              <a:t>INTELLIGENCE</a:t>
            </a:r>
            <a:r>
              <a:rPr sz="1270" kern="0" spc="-45" dirty="0">
                <a:solidFill>
                  <a:sysClr val="windowText" lastClr="000000"/>
                </a:solidFill>
                <a:latin typeface="Arial"/>
                <a:cs typeface="Arial"/>
              </a:rPr>
              <a:t> </a:t>
            </a:r>
            <a:r>
              <a:rPr sz="1270" kern="0" spc="-181" dirty="0">
                <a:solidFill>
                  <a:sysClr val="windowText" lastClr="000000"/>
                </a:solidFill>
                <a:latin typeface="Arial"/>
                <a:cs typeface="Arial"/>
              </a:rPr>
              <a:t>DES</a:t>
            </a:r>
            <a:r>
              <a:rPr sz="1270" kern="0" spc="-23" dirty="0">
                <a:solidFill>
                  <a:sysClr val="windowText" lastClr="000000"/>
                </a:solidFill>
                <a:latin typeface="Arial"/>
                <a:cs typeface="Arial"/>
              </a:rPr>
              <a:t> </a:t>
            </a:r>
            <a:r>
              <a:rPr sz="1270" kern="0" spc="-36" dirty="0">
                <a:solidFill>
                  <a:sysClr val="windowText" lastClr="000000"/>
                </a:solidFill>
                <a:latin typeface="Arial"/>
                <a:cs typeface="Arial"/>
              </a:rPr>
              <a:t>SITUATIONS</a:t>
            </a:r>
            <a:endParaRPr sz="1270" kern="0">
              <a:solidFill>
                <a:sysClr val="windowText" lastClr="000000"/>
              </a:solidFill>
              <a:latin typeface="Arial"/>
              <a:cs typeface="Arial"/>
            </a:endParaRPr>
          </a:p>
          <a:p>
            <a:pPr defTabSz="829178">
              <a:spcBef>
                <a:spcPts val="816"/>
              </a:spcBef>
            </a:pPr>
            <a:endParaRPr sz="1270" kern="0">
              <a:solidFill>
                <a:sysClr val="windowText" lastClr="000000"/>
              </a:solidFill>
              <a:latin typeface="Arial"/>
              <a:cs typeface="Arial"/>
            </a:endParaRPr>
          </a:p>
          <a:p>
            <a:pPr marR="4607" algn="r" defTabSz="829178"/>
            <a:r>
              <a:rPr sz="1632" kern="0" dirty="0">
                <a:solidFill>
                  <a:sysClr val="windowText" lastClr="000000"/>
                </a:solidFill>
                <a:latin typeface="Calibri"/>
                <a:cs typeface="Calibri"/>
              </a:rPr>
              <a:t>Changer</a:t>
            </a:r>
            <a:r>
              <a:rPr sz="1632" kern="0" spc="-59" dirty="0">
                <a:solidFill>
                  <a:sysClr val="windowText" lastClr="000000"/>
                </a:solidFill>
                <a:latin typeface="Calibri"/>
                <a:cs typeface="Calibri"/>
              </a:rPr>
              <a:t> </a:t>
            </a:r>
            <a:r>
              <a:rPr sz="1632" kern="0" spc="-9" dirty="0">
                <a:solidFill>
                  <a:sysClr val="windowText" lastClr="000000"/>
                </a:solidFill>
                <a:latin typeface="Calibri"/>
                <a:cs typeface="Calibri"/>
              </a:rPr>
              <a:t>Visuel</a:t>
            </a:r>
            <a:endParaRPr sz="1632" kern="0">
              <a:solidFill>
                <a:sysClr val="windowText" lastClr="000000"/>
              </a:solidFill>
              <a:latin typeface="Calibri"/>
              <a:cs typeface="Calibri"/>
            </a:endParaRPr>
          </a:p>
        </p:txBody>
      </p:sp>
      <p:pic>
        <p:nvPicPr>
          <p:cNvPr id="6" name="object 6"/>
          <p:cNvPicPr/>
          <p:nvPr/>
        </p:nvPicPr>
        <p:blipFill>
          <a:blip r:embed="rId2" cstate="print"/>
          <a:stretch>
            <a:fillRect/>
          </a:stretch>
        </p:blipFill>
        <p:spPr>
          <a:xfrm>
            <a:off x="1810067" y="471250"/>
            <a:ext cx="4521789" cy="6018456"/>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36</a:t>
            </a:fld>
            <a:endParaRPr kern="0" spc="-23" dirty="0">
              <a:solidFill>
                <a:prstClr val="black"/>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66245" y="173034"/>
            <a:ext cx="9264346" cy="6327671"/>
            <a:chOff x="241109" y="190817"/>
            <a:chExt cx="10216515" cy="6978015"/>
          </a:xfrm>
        </p:grpSpPr>
        <p:pic>
          <p:nvPicPr>
            <p:cNvPr id="3" name="object 3"/>
            <p:cNvPicPr/>
            <p:nvPr/>
          </p:nvPicPr>
          <p:blipFill>
            <a:blip r:embed="rId2" cstate="print"/>
            <a:stretch>
              <a:fillRect/>
            </a:stretch>
          </p:blipFill>
          <p:spPr>
            <a:xfrm>
              <a:off x="402336" y="1424952"/>
              <a:ext cx="3663696" cy="5732780"/>
            </a:xfrm>
            <a:prstGeom prst="rect">
              <a:avLst/>
            </a:prstGeom>
          </p:spPr>
        </p:pic>
        <p:sp>
          <p:nvSpPr>
            <p:cNvPr id="4" name="object 4"/>
            <p:cNvSpPr/>
            <p:nvPr/>
          </p:nvSpPr>
          <p:spPr>
            <a:xfrm>
              <a:off x="7748015" y="3677412"/>
              <a:ext cx="2603500" cy="2383790"/>
            </a:xfrm>
            <a:custGeom>
              <a:avLst/>
              <a:gdLst/>
              <a:ahLst/>
              <a:cxnLst/>
              <a:rect l="l" t="t" r="r" b="b"/>
              <a:pathLst>
                <a:path w="2603500" h="2383790">
                  <a:moveTo>
                    <a:pt x="1301495" y="0"/>
                  </a:moveTo>
                  <a:lnTo>
                    <a:pt x="1251572" y="860"/>
                  </a:lnTo>
                  <a:lnTo>
                    <a:pt x="1202124" y="3421"/>
                  </a:lnTo>
                  <a:lnTo>
                    <a:pt x="1153184" y="7651"/>
                  </a:lnTo>
                  <a:lnTo>
                    <a:pt x="1104788" y="13521"/>
                  </a:lnTo>
                  <a:lnTo>
                    <a:pt x="1056969" y="20998"/>
                  </a:lnTo>
                  <a:lnTo>
                    <a:pt x="1009759" y="30052"/>
                  </a:lnTo>
                  <a:lnTo>
                    <a:pt x="963194" y="40653"/>
                  </a:lnTo>
                  <a:lnTo>
                    <a:pt x="917306" y="52768"/>
                  </a:lnTo>
                  <a:lnTo>
                    <a:pt x="872130" y="66368"/>
                  </a:lnTo>
                  <a:lnTo>
                    <a:pt x="827699" y="81422"/>
                  </a:lnTo>
                  <a:lnTo>
                    <a:pt x="784046" y="97899"/>
                  </a:lnTo>
                  <a:lnTo>
                    <a:pt x="741206" y="115768"/>
                  </a:lnTo>
                  <a:lnTo>
                    <a:pt x="699212" y="134997"/>
                  </a:lnTo>
                  <a:lnTo>
                    <a:pt x="658098" y="155557"/>
                  </a:lnTo>
                  <a:lnTo>
                    <a:pt x="617898" y="177416"/>
                  </a:lnTo>
                  <a:lnTo>
                    <a:pt x="578645" y="200544"/>
                  </a:lnTo>
                  <a:lnTo>
                    <a:pt x="540372" y="224910"/>
                  </a:lnTo>
                  <a:lnTo>
                    <a:pt x="503115" y="250482"/>
                  </a:lnTo>
                  <a:lnTo>
                    <a:pt x="466906" y="277230"/>
                  </a:lnTo>
                  <a:lnTo>
                    <a:pt x="431778" y="305123"/>
                  </a:lnTo>
                  <a:lnTo>
                    <a:pt x="397767" y="334131"/>
                  </a:lnTo>
                  <a:lnTo>
                    <a:pt x="364905" y="364222"/>
                  </a:lnTo>
                  <a:lnTo>
                    <a:pt x="333226" y="395366"/>
                  </a:lnTo>
                  <a:lnTo>
                    <a:pt x="302764" y="427531"/>
                  </a:lnTo>
                  <a:lnTo>
                    <a:pt x="273552" y="460687"/>
                  </a:lnTo>
                  <a:lnTo>
                    <a:pt x="245625" y="494804"/>
                  </a:lnTo>
                  <a:lnTo>
                    <a:pt x="219015" y="529849"/>
                  </a:lnTo>
                  <a:lnTo>
                    <a:pt x="193758" y="565793"/>
                  </a:lnTo>
                  <a:lnTo>
                    <a:pt x="169885" y="602604"/>
                  </a:lnTo>
                  <a:lnTo>
                    <a:pt x="147432" y="640252"/>
                  </a:lnTo>
                  <a:lnTo>
                    <a:pt x="126431" y="678705"/>
                  </a:lnTo>
                  <a:lnTo>
                    <a:pt x="106917" y="717934"/>
                  </a:lnTo>
                  <a:lnTo>
                    <a:pt x="88922" y="757906"/>
                  </a:lnTo>
                  <a:lnTo>
                    <a:pt x="72482" y="798592"/>
                  </a:lnTo>
                  <a:lnTo>
                    <a:pt x="57629" y="839960"/>
                  </a:lnTo>
                  <a:lnTo>
                    <a:pt x="44397" y="881980"/>
                  </a:lnTo>
                  <a:lnTo>
                    <a:pt x="32820" y="924620"/>
                  </a:lnTo>
                  <a:lnTo>
                    <a:pt x="22932" y="967850"/>
                  </a:lnTo>
                  <a:lnTo>
                    <a:pt x="14766" y="1011639"/>
                  </a:lnTo>
                  <a:lnTo>
                    <a:pt x="8356" y="1055956"/>
                  </a:lnTo>
                  <a:lnTo>
                    <a:pt x="3736" y="1100770"/>
                  </a:lnTo>
                  <a:lnTo>
                    <a:pt x="939" y="1146051"/>
                  </a:lnTo>
                  <a:lnTo>
                    <a:pt x="0" y="1191767"/>
                  </a:lnTo>
                  <a:lnTo>
                    <a:pt x="939" y="1237484"/>
                  </a:lnTo>
                  <a:lnTo>
                    <a:pt x="3736" y="1282765"/>
                  </a:lnTo>
                  <a:lnTo>
                    <a:pt x="8356" y="1327579"/>
                  </a:lnTo>
                  <a:lnTo>
                    <a:pt x="14766" y="1371896"/>
                  </a:lnTo>
                  <a:lnTo>
                    <a:pt x="22932" y="1415685"/>
                  </a:lnTo>
                  <a:lnTo>
                    <a:pt x="32820" y="1458915"/>
                  </a:lnTo>
                  <a:lnTo>
                    <a:pt x="44397" y="1501555"/>
                  </a:lnTo>
                  <a:lnTo>
                    <a:pt x="57629" y="1543575"/>
                  </a:lnTo>
                  <a:lnTo>
                    <a:pt x="72482" y="1584943"/>
                  </a:lnTo>
                  <a:lnTo>
                    <a:pt x="88922" y="1625629"/>
                  </a:lnTo>
                  <a:lnTo>
                    <a:pt x="106917" y="1665601"/>
                  </a:lnTo>
                  <a:lnTo>
                    <a:pt x="126431" y="1704830"/>
                  </a:lnTo>
                  <a:lnTo>
                    <a:pt x="147432" y="1743283"/>
                  </a:lnTo>
                  <a:lnTo>
                    <a:pt x="169885" y="1780931"/>
                  </a:lnTo>
                  <a:lnTo>
                    <a:pt x="193758" y="1817742"/>
                  </a:lnTo>
                  <a:lnTo>
                    <a:pt x="219015" y="1853686"/>
                  </a:lnTo>
                  <a:lnTo>
                    <a:pt x="245625" y="1888731"/>
                  </a:lnTo>
                  <a:lnTo>
                    <a:pt x="273552" y="1922848"/>
                  </a:lnTo>
                  <a:lnTo>
                    <a:pt x="302764" y="1956004"/>
                  </a:lnTo>
                  <a:lnTo>
                    <a:pt x="333226" y="1988169"/>
                  </a:lnTo>
                  <a:lnTo>
                    <a:pt x="364905" y="2019313"/>
                  </a:lnTo>
                  <a:lnTo>
                    <a:pt x="397767" y="2049404"/>
                  </a:lnTo>
                  <a:lnTo>
                    <a:pt x="431778" y="2078412"/>
                  </a:lnTo>
                  <a:lnTo>
                    <a:pt x="466906" y="2106305"/>
                  </a:lnTo>
                  <a:lnTo>
                    <a:pt x="503115" y="2133053"/>
                  </a:lnTo>
                  <a:lnTo>
                    <a:pt x="540372" y="2158625"/>
                  </a:lnTo>
                  <a:lnTo>
                    <a:pt x="578645" y="2182991"/>
                  </a:lnTo>
                  <a:lnTo>
                    <a:pt x="617898" y="2206119"/>
                  </a:lnTo>
                  <a:lnTo>
                    <a:pt x="658098" y="2227978"/>
                  </a:lnTo>
                  <a:lnTo>
                    <a:pt x="699212" y="2248538"/>
                  </a:lnTo>
                  <a:lnTo>
                    <a:pt x="741206" y="2267767"/>
                  </a:lnTo>
                  <a:lnTo>
                    <a:pt x="784046" y="2285636"/>
                  </a:lnTo>
                  <a:lnTo>
                    <a:pt x="827699" y="2302113"/>
                  </a:lnTo>
                  <a:lnTo>
                    <a:pt x="872130" y="2317167"/>
                  </a:lnTo>
                  <a:lnTo>
                    <a:pt x="917306" y="2330767"/>
                  </a:lnTo>
                  <a:lnTo>
                    <a:pt x="963194" y="2342882"/>
                  </a:lnTo>
                  <a:lnTo>
                    <a:pt x="1009759" y="2353483"/>
                  </a:lnTo>
                  <a:lnTo>
                    <a:pt x="1056969" y="2362537"/>
                  </a:lnTo>
                  <a:lnTo>
                    <a:pt x="1104788" y="2370014"/>
                  </a:lnTo>
                  <a:lnTo>
                    <a:pt x="1153184" y="2375884"/>
                  </a:lnTo>
                  <a:lnTo>
                    <a:pt x="1202124" y="2380114"/>
                  </a:lnTo>
                  <a:lnTo>
                    <a:pt x="1251572" y="2382675"/>
                  </a:lnTo>
                  <a:lnTo>
                    <a:pt x="1301495" y="2383536"/>
                  </a:lnTo>
                  <a:lnTo>
                    <a:pt x="1351419" y="2382675"/>
                  </a:lnTo>
                  <a:lnTo>
                    <a:pt x="1400867" y="2380114"/>
                  </a:lnTo>
                  <a:lnTo>
                    <a:pt x="1449807" y="2375884"/>
                  </a:lnTo>
                  <a:lnTo>
                    <a:pt x="1498203" y="2370014"/>
                  </a:lnTo>
                  <a:lnTo>
                    <a:pt x="1546022" y="2362537"/>
                  </a:lnTo>
                  <a:lnTo>
                    <a:pt x="1593232" y="2353483"/>
                  </a:lnTo>
                  <a:lnTo>
                    <a:pt x="1639797" y="2342882"/>
                  </a:lnTo>
                  <a:lnTo>
                    <a:pt x="1685685" y="2330767"/>
                  </a:lnTo>
                  <a:lnTo>
                    <a:pt x="1730861" y="2317167"/>
                  </a:lnTo>
                  <a:lnTo>
                    <a:pt x="1775292" y="2302113"/>
                  </a:lnTo>
                  <a:lnTo>
                    <a:pt x="1818945" y="2285636"/>
                  </a:lnTo>
                  <a:lnTo>
                    <a:pt x="1861785" y="2267767"/>
                  </a:lnTo>
                  <a:lnTo>
                    <a:pt x="1903779" y="2248538"/>
                  </a:lnTo>
                  <a:lnTo>
                    <a:pt x="1944893" y="2227978"/>
                  </a:lnTo>
                  <a:lnTo>
                    <a:pt x="1985093" y="2206119"/>
                  </a:lnTo>
                  <a:lnTo>
                    <a:pt x="2024346" y="2182991"/>
                  </a:lnTo>
                  <a:lnTo>
                    <a:pt x="2062619" y="2158625"/>
                  </a:lnTo>
                  <a:lnTo>
                    <a:pt x="2099876" y="2133053"/>
                  </a:lnTo>
                  <a:lnTo>
                    <a:pt x="2136085" y="2106305"/>
                  </a:lnTo>
                  <a:lnTo>
                    <a:pt x="2171213" y="2078412"/>
                  </a:lnTo>
                  <a:lnTo>
                    <a:pt x="2205224" y="2049404"/>
                  </a:lnTo>
                  <a:lnTo>
                    <a:pt x="2238086" y="2019313"/>
                  </a:lnTo>
                  <a:lnTo>
                    <a:pt x="2269765" y="1988169"/>
                  </a:lnTo>
                  <a:lnTo>
                    <a:pt x="2300227" y="1956004"/>
                  </a:lnTo>
                  <a:lnTo>
                    <a:pt x="2329439" y="1922848"/>
                  </a:lnTo>
                  <a:lnTo>
                    <a:pt x="2357366" y="1888731"/>
                  </a:lnTo>
                  <a:lnTo>
                    <a:pt x="2383976" y="1853686"/>
                  </a:lnTo>
                  <a:lnTo>
                    <a:pt x="2409233" y="1817742"/>
                  </a:lnTo>
                  <a:lnTo>
                    <a:pt x="2433106" y="1780931"/>
                  </a:lnTo>
                  <a:lnTo>
                    <a:pt x="2455559" y="1743283"/>
                  </a:lnTo>
                  <a:lnTo>
                    <a:pt x="2476560" y="1704830"/>
                  </a:lnTo>
                  <a:lnTo>
                    <a:pt x="2496074" y="1665601"/>
                  </a:lnTo>
                  <a:lnTo>
                    <a:pt x="2514069" y="1625629"/>
                  </a:lnTo>
                  <a:lnTo>
                    <a:pt x="2530509" y="1584943"/>
                  </a:lnTo>
                  <a:lnTo>
                    <a:pt x="2545362" y="1543575"/>
                  </a:lnTo>
                  <a:lnTo>
                    <a:pt x="2558594" y="1501555"/>
                  </a:lnTo>
                  <a:lnTo>
                    <a:pt x="2570171" y="1458915"/>
                  </a:lnTo>
                  <a:lnTo>
                    <a:pt x="2580059" y="1415685"/>
                  </a:lnTo>
                  <a:lnTo>
                    <a:pt x="2588225" y="1371896"/>
                  </a:lnTo>
                  <a:lnTo>
                    <a:pt x="2594635" y="1327579"/>
                  </a:lnTo>
                  <a:lnTo>
                    <a:pt x="2599255" y="1282765"/>
                  </a:lnTo>
                  <a:lnTo>
                    <a:pt x="2602052" y="1237484"/>
                  </a:lnTo>
                  <a:lnTo>
                    <a:pt x="2602991" y="1191767"/>
                  </a:lnTo>
                  <a:lnTo>
                    <a:pt x="2602052" y="1146051"/>
                  </a:lnTo>
                  <a:lnTo>
                    <a:pt x="2599255" y="1100770"/>
                  </a:lnTo>
                  <a:lnTo>
                    <a:pt x="2594635" y="1055956"/>
                  </a:lnTo>
                  <a:lnTo>
                    <a:pt x="2588225" y="1011639"/>
                  </a:lnTo>
                  <a:lnTo>
                    <a:pt x="2580059" y="967850"/>
                  </a:lnTo>
                  <a:lnTo>
                    <a:pt x="2570171" y="924620"/>
                  </a:lnTo>
                  <a:lnTo>
                    <a:pt x="2558594" y="881980"/>
                  </a:lnTo>
                  <a:lnTo>
                    <a:pt x="2545362" y="839960"/>
                  </a:lnTo>
                  <a:lnTo>
                    <a:pt x="2530509" y="798592"/>
                  </a:lnTo>
                  <a:lnTo>
                    <a:pt x="2514069" y="757906"/>
                  </a:lnTo>
                  <a:lnTo>
                    <a:pt x="2496074" y="717934"/>
                  </a:lnTo>
                  <a:lnTo>
                    <a:pt x="2476560" y="678705"/>
                  </a:lnTo>
                  <a:lnTo>
                    <a:pt x="2455559" y="640252"/>
                  </a:lnTo>
                  <a:lnTo>
                    <a:pt x="2433106" y="602604"/>
                  </a:lnTo>
                  <a:lnTo>
                    <a:pt x="2409233" y="565793"/>
                  </a:lnTo>
                  <a:lnTo>
                    <a:pt x="2383976" y="529849"/>
                  </a:lnTo>
                  <a:lnTo>
                    <a:pt x="2357366" y="494804"/>
                  </a:lnTo>
                  <a:lnTo>
                    <a:pt x="2329439" y="460687"/>
                  </a:lnTo>
                  <a:lnTo>
                    <a:pt x="2300227" y="427531"/>
                  </a:lnTo>
                  <a:lnTo>
                    <a:pt x="2269765" y="395366"/>
                  </a:lnTo>
                  <a:lnTo>
                    <a:pt x="2238086" y="364222"/>
                  </a:lnTo>
                  <a:lnTo>
                    <a:pt x="2205224" y="334131"/>
                  </a:lnTo>
                  <a:lnTo>
                    <a:pt x="2171213" y="305123"/>
                  </a:lnTo>
                  <a:lnTo>
                    <a:pt x="2136085" y="277230"/>
                  </a:lnTo>
                  <a:lnTo>
                    <a:pt x="2099876" y="250482"/>
                  </a:lnTo>
                  <a:lnTo>
                    <a:pt x="2062619" y="224910"/>
                  </a:lnTo>
                  <a:lnTo>
                    <a:pt x="2024346" y="200544"/>
                  </a:lnTo>
                  <a:lnTo>
                    <a:pt x="1985093" y="177416"/>
                  </a:lnTo>
                  <a:lnTo>
                    <a:pt x="1944893" y="155557"/>
                  </a:lnTo>
                  <a:lnTo>
                    <a:pt x="1903779" y="134997"/>
                  </a:lnTo>
                  <a:lnTo>
                    <a:pt x="1861785" y="115768"/>
                  </a:lnTo>
                  <a:lnTo>
                    <a:pt x="1818945" y="97899"/>
                  </a:lnTo>
                  <a:lnTo>
                    <a:pt x="1775292" y="81422"/>
                  </a:lnTo>
                  <a:lnTo>
                    <a:pt x="1730861" y="66368"/>
                  </a:lnTo>
                  <a:lnTo>
                    <a:pt x="1685685" y="52768"/>
                  </a:lnTo>
                  <a:lnTo>
                    <a:pt x="1639797" y="40653"/>
                  </a:lnTo>
                  <a:lnTo>
                    <a:pt x="1593232" y="30052"/>
                  </a:lnTo>
                  <a:lnTo>
                    <a:pt x="1546022" y="20998"/>
                  </a:lnTo>
                  <a:lnTo>
                    <a:pt x="1498203" y="13521"/>
                  </a:lnTo>
                  <a:lnTo>
                    <a:pt x="1449807" y="7651"/>
                  </a:lnTo>
                  <a:lnTo>
                    <a:pt x="1400867" y="3421"/>
                  </a:lnTo>
                  <a:lnTo>
                    <a:pt x="1351419" y="860"/>
                  </a:lnTo>
                  <a:lnTo>
                    <a:pt x="1301495" y="0"/>
                  </a:lnTo>
                  <a:close/>
                </a:path>
              </a:pathLst>
            </a:custGeom>
            <a:solidFill>
              <a:srgbClr val="D1A67C"/>
            </a:solidFill>
          </p:spPr>
          <p:txBody>
            <a:bodyPr wrap="square" lIns="0" tIns="0" rIns="0" bIns="0" rtlCol="0"/>
            <a:lstStyle/>
            <a:p>
              <a:pPr defTabSz="829178"/>
              <a:endParaRPr sz="1632" kern="0">
                <a:solidFill>
                  <a:sysClr val="windowText" lastClr="000000"/>
                </a:solidFill>
              </a:endParaRPr>
            </a:p>
          </p:txBody>
        </p:sp>
      </p:grpSp>
      <p:sp>
        <p:nvSpPr>
          <p:cNvPr id="5" name="object 5"/>
          <p:cNvSpPr txBox="1">
            <a:spLocks noGrp="1"/>
          </p:cNvSpPr>
          <p:nvPr>
            <p:ph type="title"/>
          </p:nvPr>
        </p:nvSpPr>
        <p:spPr>
          <a:xfrm>
            <a:off x="1827705" y="396064"/>
            <a:ext cx="9895523" cy="513945"/>
          </a:xfrm>
          <a:prstGeom prst="rect">
            <a:avLst/>
          </a:prstGeom>
        </p:spPr>
        <p:txBody>
          <a:bodyPr vert="horz" wrap="square" lIns="0" tIns="11516" rIns="0" bIns="0" rtlCol="0">
            <a:spAutoFit/>
          </a:bodyPr>
          <a:lstStyle/>
          <a:p>
            <a:pPr marL="44914">
              <a:spcBef>
                <a:spcPts val="91"/>
              </a:spcBef>
            </a:pPr>
            <a:r>
              <a:rPr dirty="0"/>
              <a:t>Notre</a:t>
            </a:r>
            <a:r>
              <a:rPr spc="-23" dirty="0"/>
              <a:t> </a:t>
            </a:r>
            <a:r>
              <a:rPr dirty="0"/>
              <a:t>transition</a:t>
            </a:r>
            <a:r>
              <a:rPr spc="-14" dirty="0"/>
              <a:t> </a:t>
            </a:r>
            <a:r>
              <a:rPr dirty="0"/>
              <a:t>écologique</a:t>
            </a:r>
            <a:r>
              <a:rPr spc="-18" dirty="0"/>
              <a:t> </a:t>
            </a:r>
            <a:r>
              <a:rPr dirty="0"/>
              <a:t>et</a:t>
            </a:r>
            <a:r>
              <a:rPr spc="-18" dirty="0"/>
              <a:t> </a:t>
            </a:r>
            <a:r>
              <a:rPr spc="-9" dirty="0"/>
              <a:t>sociale</a:t>
            </a:r>
          </a:p>
        </p:txBody>
      </p:sp>
      <p:sp>
        <p:nvSpPr>
          <p:cNvPr id="6" name="object 6"/>
          <p:cNvSpPr txBox="1"/>
          <p:nvPr/>
        </p:nvSpPr>
        <p:spPr>
          <a:xfrm>
            <a:off x="1841851" y="2488919"/>
            <a:ext cx="2796175" cy="2904972"/>
          </a:xfrm>
          <a:prstGeom prst="rect">
            <a:avLst/>
          </a:prstGeom>
          <a:solidFill>
            <a:srgbClr val="FFFFFF">
              <a:alpha val="79998"/>
            </a:srgbClr>
          </a:solidFill>
        </p:spPr>
        <p:txBody>
          <a:bodyPr vert="horz" wrap="square" lIns="0" tIns="1152" rIns="0" bIns="0" rtlCol="0">
            <a:spAutoFit/>
          </a:bodyPr>
          <a:lstStyle/>
          <a:p>
            <a:pPr defTabSz="829178">
              <a:spcBef>
                <a:spcPts val="9"/>
              </a:spcBef>
            </a:pPr>
            <a:endParaRPr sz="1632" kern="0">
              <a:solidFill>
                <a:sysClr val="windowText" lastClr="000000"/>
              </a:solidFill>
              <a:latin typeface="Times New Roman"/>
              <a:cs typeface="Times New Roman"/>
            </a:endParaRPr>
          </a:p>
          <a:p>
            <a:pPr marL="265452" marR="797508" defTabSz="829178"/>
            <a:r>
              <a:rPr sz="1632" b="1" kern="0" spc="-9" dirty="0">
                <a:solidFill>
                  <a:sysClr val="windowText" lastClr="000000"/>
                </a:solidFill>
                <a:latin typeface="Calibri"/>
                <a:cs typeface="Calibri"/>
              </a:rPr>
              <a:t>Engagés</a:t>
            </a:r>
            <a:r>
              <a:rPr sz="1632" b="1" kern="0" spc="-27" dirty="0">
                <a:solidFill>
                  <a:sysClr val="windowText" lastClr="000000"/>
                </a:solidFill>
                <a:latin typeface="Calibri"/>
                <a:cs typeface="Calibri"/>
              </a:rPr>
              <a:t> </a:t>
            </a:r>
            <a:r>
              <a:rPr sz="1632" b="1" kern="0" dirty="0">
                <a:solidFill>
                  <a:sysClr val="windowText" lastClr="000000"/>
                </a:solidFill>
                <a:latin typeface="Calibri"/>
                <a:cs typeface="Calibri"/>
              </a:rPr>
              <a:t>dans</a:t>
            </a:r>
            <a:r>
              <a:rPr sz="1632" b="1" kern="0" spc="-23" dirty="0">
                <a:solidFill>
                  <a:sysClr val="windowText" lastClr="000000"/>
                </a:solidFill>
                <a:latin typeface="Calibri"/>
                <a:cs typeface="Calibri"/>
              </a:rPr>
              <a:t> la </a:t>
            </a:r>
            <a:r>
              <a:rPr sz="1632" b="1" kern="0" dirty="0">
                <a:solidFill>
                  <a:sysClr val="windowText" lastClr="000000"/>
                </a:solidFill>
                <a:latin typeface="Calibri"/>
                <a:cs typeface="Calibri"/>
              </a:rPr>
              <a:t>construction</a:t>
            </a:r>
            <a:r>
              <a:rPr sz="1632" b="1" kern="0" spc="-68" dirty="0">
                <a:solidFill>
                  <a:sysClr val="windowText" lastClr="000000"/>
                </a:solidFill>
                <a:latin typeface="Calibri"/>
                <a:cs typeface="Calibri"/>
              </a:rPr>
              <a:t> </a:t>
            </a:r>
            <a:r>
              <a:rPr sz="1632" b="1" kern="0" spc="-18" dirty="0">
                <a:solidFill>
                  <a:sysClr val="windowText" lastClr="000000"/>
                </a:solidFill>
                <a:latin typeface="Calibri"/>
                <a:cs typeface="Calibri"/>
              </a:rPr>
              <a:t>bois </a:t>
            </a:r>
            <a:r>
              <a:rPr sz="1632" b="1" kern="0" dirty="0">
                <a:solidFill>
                  <a:sysClr val="windowText" lastClr="000000"/>
                </a:solidFill>
                <a:latin typeface="Calibri"/>
                <a:cs typeface="Calibri"/>
              </a:rPr>
              <a:t>depuis</a:t>
            </a:r>
            <a:r>
              <a:rPr sz="1632" b="1" kern="0" spc="-23" dirty="0">
                <a:solidFill>
                  <a:sysClr val="windowText" lastClr="000000"/>
                </a:solidFill>
                <a:latin typeface="Calibri"/>
                <a:cs typeface="Calibri"/>
              </a:rPr>
              <a:t> </a:t>
            </a:r>
            <a:r>
              <a:rPr sz="1632" b="1" kern="0" dirty="0">
                <a:solidFill>
                  <a:sysClr val="windowText" lastClr="000000"/>
                </a:solidFill>
                <a:latin typeface="Calibri"/>
                <a:cs typeface="Calibri"/>
              </a:rPr>
              <a:t>2016,</a:t>
            </a:r>
            <a:r>
              <a:rPr sz="1632" b="1" kern="0" spc="-27" dirty="0">
                <a:solidFill>
                  <a:sysClr val="windowText" lastClr="000000"/>
                </a:solidFill>
                <a:latin typeface="Calibri"/>
                <a:cs typeface="Calibri"/>
              </a:rPr>
              <a:t> </a:t>
            </a:r>
            <a:r>
              <a:rPr sz="1632" b="1" kern="0" spc="-23" dirty="0">
                <a:solidFill>
                  <a:sysClr val="windowText" lastClr="000000"/>
                </a:solidFill>
                <a:latin typeface="Calibri"/>
                <a:cs typeface="Calibri"/>
              </a:rPr>
              <a:t>une </a:t>
            </a:r>
            <a:r>
              <a:rPr sz="1632" b="1" kern="0" dirty="0">
                <a:solidFill>
                  <a:sysClr val="windowText" lastClr="000000"/>
                </a:solidFill>
                <a:latin typeface="Calibri"/>
                <a:cs typeface="Calibri"/>
              </a:rPr>
              <a:t>conviction</a:t>
            </a:r>
            <a:r>
              <a:rPr sz="1632" b="1" kern="0" spc="-82" dirty="0">
                <a:solidFill>
                  <a:sysClr val="windowText" lastClr="000000"/>
                </a:solidFill>
                <a:latin typeface="Calibri"/>
                <a:cs typeface="Calibri"/>
              </a:rPr>
              <a:t> </a:t>
            </a:r>
            <a:r>
              <a:rPr sz="1632" b="1" kern="0" spc="-9" dirty="0">
                <a:solidFill>
                  <a:sysClr val="windowText" lastClr="000000"/>
                </a:solidFill>
                <a:latin typeface="Calibri"/>
                <a:cs typeface="Calibri"/>
              </a:rPr>
              <a:t>profonde </a:t>
            </a:r>
            <a:r>
              <a:rPr sz="1632" b="1" kern="0" dirty="0">
                <a:solidFill>
                  <a:sysClr val="windowText" lastClr="000000"/>
                </a:solidFill>
                <a:latin typeface="Calibri"/>
                <a:cs typeface="Calibri"/>
              </a:rPr>
              <a:t>chez</a:t>
            </a:r>
            <a:r>
              <a:rPr sz="1632" b="1" kern="0" spc="-32" dirty="0">
                <a:solidFill>
                  <a:sysClr val="windowText" lastClr="000000"/>
                </a:solidFill>
                <a:latin typeface="Calibri"/>
                <a:cs typeface="Calibri"/>
              </a:rPr>
              <a:t> </a:t>
            </a:r>
            <a:r>
              <a:rPr sz="1632" b="1" kern="0" spc="-9" dirty="0">
                <a:solidFill>
                  <a:sysClr val="windowText" lastClr="000000"/>
                </a:solidFill>
                <a:latin typeface="Calibri"/>
                <a:cs typeface="Calibri"/>
              </a:rPr>
              <a:t>AVENTIM…</a:t>
            </a:r>
            <a:endParaRPr sz="1632" kern="0">
              <a:solidFill>
                <a:sysClr val="windowText" lastClr="000000"/>
              </a:solidFill>
              <a:latin typeface="Calibri"/>
              <a:cs typeface="Calibri"/>
            </a:endParaRPr>
          </a:p>
          <a:p>
            <a:pPr marL="265452" marR="1783884" defTabSz="829178">
              <a:spcBef>
                <a:spcPts val="1084"/>
              </a:spcBef>
            </a:pPr>
            <a:r>
              <a:rPr sz="1632" kern="0" spc="-9" dirty="0">
                <a:solidFill>
                  <a:sysClr val="windowText" lastClr="000000"/>
                </a:solidFill>
                <a:latin typeface="Calibri"/>
                <a:cs typeface="Calibri"/>
              </a:rPr>
              <a:t>#Naturel #Local</a:t>
            </a:r>
            <a:endParaRPr sz="1632" kern="0">
              <a:solidFill>
                <a:sysClr val="windowText" lastClr="000000"/>
              </a:solidFill>
              <a:latin typeface="Calibri"/>
              <a:cs typeface="Calibri"/>
            </a:endParaRPr>
          </a:p>
          <a:p>
            <a:pPr marL="265452" defTabSz="829178"/>
            <a:r>
              <a:rPr sz="1632" kern="0" spc="-9" dirty="0">
                <a:solidFill>
                  <a:sysClr val="windowText" lastClr="000000"/>
                </a:solidFill>
                <a:latin typeface="Calibri"/>
                <a:cs typeface="Calibri"/>
              </a:rPr>
              <a:t>#Engagé</a:t>
            </a:r>
            <a:endParaRPr sz="1632" kern="0">
              <a:solidFill>
                <a:sysClr val="windowText" lastClr="000000"/>
              </a:solidFill>
              <a:latin typeface="Calibri"/>
              <a:cs typeface="Calibri"/>
            </a:endParaRPr>
          </a:p>
          <a:p>
            <a:pPr marL="265452" defTabSz="829178"/>
            <a:r>
              <a:rPr sz="1632" kern="0" spc="-9" dirty="0">
                <a:solidFill>
                  <a:sysClr val="windowText" lastClr="000000"/>
                </a:solidFill>
                <a:latin typeface="Calibri"/>
                <a:cs typeface="Calibri"/>
              </a:rPr>
              <a:t>#Rationnel</a:t>
            </a:r>
            <a:endParaRPr sz="1632" kern="0">
              <a:solidFill>
                <a:sysClr val="windowText" lastClr="000000"/>
              </a:solidFill>
              <a:latin typeface="Calibri"/>
              <a:cs typeface="Calibri"/>
            </a:endParaRPr>
          </a:p>
          <a:p>
            <a:pPr marL="265452" defTabSz="829178">
              <a:spcBef>
                <a:spcPts val="5"/>
              </a:spcBef>
            </a:pPr>
            <a:r>
              <a:rPr sz="1632" kern="0" spc="-9" dirty="0">
                <a:solidFill>
                  <a:sysClr val="windowText" lastClr="000000"/>
                </a:solidFill>
                <a:latin typeface="Calibri"/>
                <a:cs typeface="Calibri"/>
              </a:rPr>
              <a:t>#Chaleureux</a:t>
            </a:r>
            <a:endParaRPr sz="1632" kern="0">
              <a:solidFill>
                <a:sysClr val="windowText" lastClr="000000"/>
              </a:solidFill>
              <a:latin typeface="Calibri"/>
              <a:cs typeface="Calibri"/>
            </a:endParaRPr>
          </a:p>
        </p:txBody>
      </p:sp>
      <p:sp>
        <p:nvSpPr>
          <p:cNvPr id="7" name="object 7"/>
          <p:cNvSpPr txBox="1"/>
          <p:nvPr/>
        </p:nvSpPr>
        <p:spPr>
          <a:xfrm>
            <a:off x="5302982" y="2223120"/>
            <a:ext cx="1855288" cy="765104"/>
          </a:xfrm>
          <a:prstGeom prst="rect">
            <a:avLst/>
          </a:prstGeom>
        </p:spPr>
        <p:txBody>
          <a:bodyPr vert="horz" wrap="square" lIns="0" tIns="11516" rIns="0" bIns="0" rtlCol="0">
            <a:spAutoFit/>
          </a:bodyPr>
          <a:lstStyle/>
          <a:p>
            <a:pPr marL="11516" marR="4607" algn="ctr" defTabSz="829178">
              <a:spcBef>
                <a:spcPts val="91"/>
              </a:spcBef>
            </a:pPr>
            <a:r>
              <a:rPr sz="1632" b="1" kern="0" dirty="0">
                <a:solidFill>
                  <a:sysClr val="windowText" lastClr="000000"/>
                </a:solidFill>
                <a:latin typeface="Calibri"/>
                <a:cs typeface="Calibri"/>
              </a:rPr>
              <a:t>Une</a:t>
            </a:r>
            <a:r>
              <a:rPr sz="1632" b="1" kern="0" spc="-9" dirty="0">
                <a:solidFill>
                  <a:sysClr val="windowText" lastClr="000000"/>
                </a:solidFill>
                <a:latin typeface="Calibri"/>
                <a:cs typeface="Calibri"/>
              </a:rPr>
              <a:t> réflexion</a:t>
            </a:r>
            <a:r>
              <a:rPr sz="1632" b="1" kern="0" spc="-23" dirty="0">
                <a:solidFill>
                  <a:sysClr val="windowText" lastClr="000000"/>
                </a:solidFill>
                <a:latin typeface="Calibri"/>
                <a:cs typeface="Calibri"/>
              </a:rPr>
              <a:t> </a:t>
            </a:r>
            <a:r>
              <a:rPr sz="1632" b="1" kern="0" spc="-9" dirty="0">
                <a:solidFill>
                  <a:sysClr val="windowText" lastClr="000000"/>
                </a:solidFill>
                <a:latin typeface="Calibri"/>
                <a:cs typeface="Calibri"/>
              </a:rPr>
              <a:t>globale </a:t>
            </a:r>
            <a:r>
              <a:rPr sz="1632" b="1" kern="0" dirty="0">
                <a:solidFill>
                  <a:sysClr val="windowText" lastClr="000000"/>
                </a:solidFill>
                <a:latin typeface="Calibri"/>
                <a:cs typeface="Calibri"/>
              </a:rPr>
              <a:t>et</a:t>
            </a:r>
            <a:r>
              <a:rPr sz="1632" b="1" kern="0" spc="-32" dirty="0">
                <a:solidFill>
                  <a:sysClr val="windowText" lastClr="000000"/>
                </a:solidFill>
                <a:latin typeface="Calibri"/>
                <a:cs typeface="Calibri"/>
              </a:rPr>
              <a:t> </a:t>
            </a:r>
            <a:r>
              <a:rPr sz="1632" b="1" kern="0" dirty="0">
                <a:solidFill>
                  <a:sysClr val="windowText" lastClr="000000"/>
                </a:solidFill>
                <a:latin typeface="Calibri"/>
                <a:cs typeface="Calibri"/>
              </a:rPr>
              <a:t>collective</a:t>
            </a:r>
            <a:r>
              <a:rPr sz="1632" b="1" kern="0" spc="-54" dirty="0">
                <a:solidFill>
                  <a:sysClr val="windowText" lastClr="000000"/>
                </a:solidFill>
                <a:latin typeface="Calibri"/>
                <a:cs typeface="Calibri"/>
              </a:rPr>
              <a:t> </a:t>
            </a:r>
            <a:r>
              <a:rPr sz="1632" b="1" kern="0" dirty="0">
                <a:solidFill>
                  <a:sysClr val="windowText" lastClr="000000"/>
                </a:solidFill>
                <a:latin typeface="Calibri"/>
                <a:cs typeface="Calibri"/>
              </a:rPr>
              <a:t>sur</a:t>
            </a:r>
            <a:r>
              <a:rPr sz="1632" b="1" kern="0" spc="-32" dirty="0">
                <a:solidFill>
                  <a:sysClr val="windowText" lastClr="000000"/>
                </a:solidFill>
                <a:latin typeface="Calibri"/>
                <a:cs typeface="Calibri"/>
              </a:rPr>
              <a:t> </a:t>
            </a:r>
            <a:r>
              <a:rPr sz="1632" b="1" kern="0" spc="-23" dirty="0">
                <a:solidFill>
                  <a:sysClr val="windowText" lastClr="000000"/>
                </a:solidFill>
                <a:latin typeface="Calibri"/>
                <a:cs typeface="Calibri"/>
              </a:rPr>
              <a:t>10 </a:t>
            </a:r>
            <a:r>
              <a:rPr sz="1632" b="1" kern="0" dirty="0">
                <a:solidFill>
                  <a:sysClr val="windowText" lastClr="000000"/>
                </a:solidFill>
                <a:latin typeface="Calibri"/>
                <a:cs typeface="Calibri"/>
              </a:rPr>
              <a:t>thématiques</a:t>
            </a:r>
            <a:r>
              <a:rPr sz="1632" b="1" kern="0" spc="-54" dirty="0">
                <a:solidFill>
                  <a:sysClr val="windowText" lastClr="000000"/>
                </a:solidFill>
                <a:latin typeface="Calibri"/>
                <a:cs typeface="Calibri"/>
              </a:rPr>
              <a:t> </a:t>
            </a:r>
            <a:r>
              <a:rPr sz="1632" b="1" kern="0" dirty="0">
                <a:solidFill>
                  <a:sysClr val="windowText" lastClr="000000"/>
                </a:solidFill>
                <a:latin typeface="Calibri"/>
                <a:cs typeface="Calibri"/>
              </a:rPr>
              <a:t>pour</a:t>
            </a:r>
            <a:r>
              <a:rPr sz="1632" b="1" kern="0" spc="-32" dirty="0">
                <a:solidFill>
                  <a:sysClr val="windowText" lastClr="000000"/>
                </a:solidFill>
                <a:latin typeface="Calibri"/>
                <a:cs typeface="Calibri"/>
              </a:rPr>
              <a:t> </a:t>
            </a:r>
            <a:r>
              <a:rPr sz="1632" b="1" kern="0" spc="-45" dirty="0">
                <a:solidFill>
                  <a:sysClr val="windowText" lastClr="000000"/>
                </a:solidFill>
                <a:latin typeface="Calibri"/>
                <a:cs typeface="Calibri"/>
              </a:rPr>
              <a:t>:</a:t>
            </a:r>
            <a:endParaRPr sz="1632" kern="0">
              <a:solidFill>
                <a:sysClr val="windowText" lastClr="000000"/>
              </a:solidFill>
              <a:latin typeface="Calibri"/>
              <a:cs typeface="Calibri"/>
            </a:endParaRPr>
          </a:p>
        </p:txBody>
      </p:sp>
      <p:sp>
        <p:nvSpPr>
          <p:cNvPr id="8" name="object 8"/>
          <p:cNvSpPr txBox="1"/>
          <p:nvPr/>
        </p:nvSpPr>
        <p:spPr>
          <a:xfrm>
            <a:off x="8531713" y="2293601"/>
            <a:ext cx="1839741" cy="765104"/>
          </a:xfrm>
          <a:prstGeom prst="rect">
            <a:avLst/>
          </a:prstGeom>
        </p:spPr>
        <p:txBody>
          <a:bodyPr vert="horz" wrap="square" lIns="0" tIns="11516" rIns="0" bIns="0" rtlCol="0">
            <a:spAutoFit/>
          </a:bodyPr>
          <a:lstStyle/>
          <a:p>
            <a:pPr marL="11516" marR="4607" indent="-1727" algn="ctr" defTabSz="829178">
              <a:spcBef>
                <a:spcPts val="91"/>
              </a:spcBef>
            </a:pPr>
            <a:r>
              <a:rPr sz="1632" b="1" kern="0" dirty="0">
                <a:solidFill>
                  <a:sysClr val="windowText" lastClr="000000"/>
                </a:solidFill>
                <a:latin typeface="Calibri"/>
                <a:cs typeface="Calibri"/>
              </a:rPr>
              <a:t>Notre</a:t>
            </a:r>
            <a:r>
              <a:rPr sz="1632" b="1" kern="0" spc="-45" dirty="0">
                <a:solidFill>
                  <a:sysClr val="windowText" lastClr="000000"/>
                </a:solidFill>
                <a:latin typeface="Calibri"/>
                <a:cs typeface="Calibri"/>
              </a:rPr>
              <a:t> </a:t>
            </a:r>
            <a:r>
              <a:rPr sz="1632" b="1" kern="0" spc="-9" dirty="0">
                <a:solidFill>
                  <a:sysClr val="windowText" lastClr="000000"/>
                </a:solidFill>
                <a:latin typeface="Calibri"/>
                <a:cs typeface="Calibri"/>
              </a:rPr>
              <a:t>stratégie</a:t>
            </a:r>
            <a:r>
              <a:rPr sz="1632" b="1" kern="0" spc="-63" dirty="0">
                <a:solidFill>
                  <a:sysClr val="windowText" lastClr="000000"/>
                </a:solidFill>
                <a:latin typeface="Calibri"/>
                <a:cs typeface="Calibri"/>
              </a:rPr>
              <a:t> </a:t>
            </a:r>
            <a:r>
              <a:rPr sz="1632" b="1" kern="0" spc="-23" dirty="0">
                <a:solidFill>
                  <a:sysClr val="windowText" lastClr="000000"/>
                </a:solidFill>
                <a:latin typeface="Calibri"/>
                <a:cs typeface="Calibri"/>
              </a:rPr>
              <a:t>de </a:t>
            </a:r>
            <a:r>
              <a:rPr sz="1632" b="1" kern="0" dirty="0">
                <a:solidFill>
                  <a:sysClr val="windowText" lastClr="000000"/>
                </a:solidFill>
                <a:latin typeface="Calibri"/>
                <a:cs typeface="Calibri"/>
              </a:rPr>
              <a:t>transition</a:t>
            </a:r>
            <a:r>
              <a:rPr sz="1632" b="1" kern="0" spc="-86" dirty="0">
                <a:solidFill>
                  <a:sysClr val="windowText" lastClr="000000"/>
                </a:solidFill>
                <a:latin typeface="Calibri"/>
                <a:cs typeface="Calibri"/>
              </a:rPr>
              <a:t> </a:t>
            </a:r>
            <a:r>
              <a:rPr sz="1632" b="1" kern="0" spc="-9" dirty="0">
                <a:solidFill>
                  <a:sysClr val="windowText" lastClr="000000"/>
                </a:solidFill>
                <a:latin typeface="Calibri"/>
                <a:cs typeface="Calibri"/>
              </a:rPr>
              <a:t>écologique </a:t>
            </a:r>
            <a:r>
              <a:rPr sz="1632" b="1" kern="0" dirty="0">
                <a:solidFill>
                  <a:sysClr val="windowText" lastClr="000000"/>
                </a:solidFill>
                <a:latin typeface="Calibri"/>
                <a:cs typeface="Calibri"/>
              </a:rPr>
              <a:t>en</a:t>
            </a:r>
            <a:r>
              <a:rPr sz="1632" b="1" kern="0" spc="-23" dirty="0">
                <a:solidFill>
                  <a:sysClr val="windowText" lastClr="000000"/>
                </a:solidFill>
                <a:latin typeface="Calibri"/>
                <a:cs typeface="Calibri"/>
              </a:rPr>
              <a:t> </a:t>
            </a:r>
            <a:r>
              <a:rPr sz="1632" b="1" kern="0" dirty="0">
                <a:solidFill>
                  <a:sysClr val="windowText" lastClr="000000"/>
                </a:solidFill>
                <a:latin typeface="Calibri"/>
                <a:cs typeface="Calibri"/>
              </a:rPr>
              <a:t>3</a:t>
            </a:r>
            <a:r>
              <a:rPr sz="1632" b="1" kern="0" spc="-18" dirty="0">
                <a:solidFill>
                  <a:sysClr val="windowText" lastClr="000000"/>
                </a:solidFill>
                <a:latin typeface="Calibri"/>
                <a:cs typeface="Calibri"/>
              </a:rPr>
              <a:t> </a:t>
            </a:r>
            <a:r>
              <a:rPr sz="1632" b="1" kern="0" dirty="0">
                <a:solidFill>
                  <a:sysClr val="windowText" lastClr="000000"/>
                </a:solidFill>
                <a:latin typeface="Calibri"/>
                <a:cs typeface="Calibri"/>
              </a:rPr>
              <a:t>axes</a:t>
            </a:r>
            <a:r>
              <a:rPr sz="1632" b="1" kern="0" spc="-32" dirty="0">
                <a:solidFill>
                  <a:sysClr val="windowText" lastClr="000000"/>
                </a:solidFill>
                <a:latin typeface="Calibri"/>
                <a:cs typeface="Calibri"/>
              </a:rPr>
              <a:t> </a:t>
            </a:r>
            <a:r>
              <a:rPr sz="1632" b="1" kern="0" spc="-45" dirty="0">
                <a:solidFill>
                  <a:sysClr val="windowText" lastClr="000000"/>
                </a:solidFill>
                <a:latin typeface="Calibri"/>
                <a:cs typeface="Calibri"/>
              </a:rPr>
              <a:t>:</a:t>
            </a:r>
            <a:endParaRPr sz="1632" kern="0">
              <a:solidFill>
                <a:sysClr val="windowText" lastClr="000000"/>
              </a:solidFill>
              <a:latin typeface="Calibri"/>
              <a:cs typeface="Calibri"/>
            </a:endParaRPr>
          </a:p>
        </p:txBody>
      </p:sp>
      <p:sp>
        <p:nvSpPr>
          <p:cNvPr id="9" name="object 9"/>
          <p:cNvSpPr txBox="1"/>
          <p:nvPr/>
        </p:nvSpPr>
        <p:spPr>
          <a:xfrm>
            <a:off x="8760659" y="3611420"/>
            <a:ext cx="1383692" cy="457580"/>
          </a:xfrm>
          <a:prstGeom prst="rect">
            <a:avLst/>
          </a:prstGeom>
        </p:spPr>
        <p:txBody>
          <a:bodyPr vert="horz" wrap="square" lIns="0" tIns="10941" rIns="0" bIns="0" rtlCol="0">
            <a:spAutoFit/>
          </a:bodyPr>
          <a:lstStyle/>
          <a:p>
            <a:pPr algn="ctr" defTabSz="829178">
              <a:spcBef>
                <a:spcPts val="86"/>
              </a:spcBef>
            </a:pPr>
            <a:r>
              <a:rPr sz="1451" b="1" kern="0" spc="-9" dirty="0">
                <a:solidFill>
                  <a:sysClr val="windowText" lastClr="000000"/>
                </a:solidFill>
                <a:latin typeface="Calibri"/>
                <a:cs typeface="Calibri"/>
              </a:rPr>
              <a:t>#Répondre</a:t>
            </a:r>
            <a:r>
              <a:rPr sz="1451" b="1" kern="0" spc="-14" dirty="0">
                <a:solidFill>
                  <a:sysClr val="windowText" lastClr="000000"/>
                </a:solidFill>
                <a:latin typeface="Calibri"/>
                <a:cs typeface="Calibri"/>
              </a:rPr>
              <a:t> </a:t>
            </a:r>
            <a:r>
              <a:rPr sz="1451" b="1" kern="0" spc="-45" dirty="0">
                <a:solidFill>
                  <a:sysClr val="windowText" lastClr="000000"/>
                </a:solidFill>
                <a:latin typeface="Calibri"/>
                <a:cs typeface="Calibri"/>
              </a:rPr>
              <a:t>à</a:t>
            </a:r>
            <a:endParaRPr sz="1451" kern="0">
              <a:solidFill>
                <a:sysClr val="windowText" lastClr="000000"/>
              </a:solidFill>
              <a:latin typeface="Calibri"/>
              <a:cs typeface="Calibri"/>
            </a:endParaRPr>
          </a:p>
          <a:p>
            <a:pPr algn="ctr" defTabSz="829178"/>
            <a:r>
              <a:rPr sz="1451" b="1" kern="0" spc="-9" dirty="0">
                <a:solidFill>
                  <a:sysClr val="windowText" lastClr="000000"/>
                </a:solidFill>
                <a:latin typeface="Calibri"/>
                <a:cs typeface="Calibri"/>
              </a:rPr>
              <a:t>l’urgence</a:t>
            </a:r>
            <a:r>
              <a:rPr sz="1451" b="1" kern="0" spc="-36" dirty="0">
                <a:solidFill>
                  <a:sysClr val="windowText" lastClr="000000"/>
                </a:solidFill>
                <a:latin typeface="Calibri"/>
                <a:cs typeface="Calibri"/>
              </a:rPr>
              <a:t> </a:t>
            </a:r>
            <a:r>
              <a:rPr sz="1451" b="1" kern="0" spc="-9" dirty="0">
                <a:solidFill>
                  <a:sysClr val="windowText" lastClr="000000"/>
                </a:solidFill>
                <a:latin typeface="Calibri"/>
                <a:cs typeface="Calibri"/>
              </a:rPr>
              <a:t>carbone</a:t>
            </a:r>
            <a:endParaRPr sz="1451" kern="0">
              <a:solidFill>
                <a:sysClr val="windowText" lastClr="000000"/>
              </a:solidFill>
              <a:latin typeface="Calibri"/>
              <a:cs typeface="Calibri"/>
            </a:endParaRPr>
          </a:p>
        </p:txBody>
      </p:sp>
      <p:sp>
        <p:nvSpPr>
          <p:cNvPr id="10" name="object 10"/>
          <p:cNvSpPr txBox="1"/>
          <p:nvPr/>
        </p:nvSpPr>
        <p:spPr>
          <a:xfrm>
            <a:off x="8569948" y="4274486"/>
            <a:ext cx="1766036" cy="234314"/>
          </a:xfrm>
          <a:prstGeom prst="rect">
            <a:avLst/>
          </a:prstGeom>
        </p:spPr>
        <p:txBody>
          <a:bodyPr vert="horz" wrap="square" lIns="0" tIns="10941" rIns="0" bIns="0" rtlCol="0">
            <a:spAutoFit/>
          </a:bodyPr>
          <a:lstStyle/>
          <a:p>
            <a:pPr marL="11516" defTabSz="829178">
              <a:spcBef>
                <a:spcPts val="86"/>
              </a:spcBef>
            </a:pPr>
            <a:r>
              <a:rPr sz="1451" b="1" kern="0" spc="-9" dirty="0">
                <a:solidFill>
                  <a:sysClr val="windowText" lastClr="000000"/>
                </a:solidFill>
                <a:latin typeface="Calibri"/>
                <a:cs typeface="Calibri"/>
              </a:rPr>
              <a:t>#Construire</a:t>
            </a:r>
            <a:r>
              <a:rPr sz="1451" b="1" kern="0" spc="-14" dirty="0">
                <a:solidFill>
                  <a:sysClr val="windowText" lastClr="000000"/>
                </a:solidFill>
                <a:latin typeface="Calibri"/>
                <a:cs typeface="Calibri"/>
              </a:rPr>
              <a:t> </a:t>
            </a:r>
            <a:r>
              <a:rPr sz="1451" b="1" kern="0" spc="-9" dirty="0">
                <a:solidFill>
                  <a:sysClr val="windowText" lastClr="000000"/>
                </a:solidFill>
                <a:latin typeface="Calibri"/>
                <a:cs typeface="Calibri"/>
              </a:rPr>
              <a:t>autrement</a:t>
            </a:r>
            <a:endParaRPr sz="1451" kern="0">
              <a:solidFill>
                <a:sysClr val="windowText" lastClr="000000"/>
              </a:solidFill>
              <a:latin typeface="Calibri"/>
              <a:cs typeface="Calibri"/>
            </a:endParaRPr>
          </a:p>
        </p:txBody>
      </p:sp>
      <p:sp>
        <p:nvSpPr>
          <p:cNvPr id="11" name="object 11"/>
          <p:cNvSpPr txBox="1"/>
          <p:nvPr/>
        </p:nvSpPr>
        <p:spPr>
          <a:xfrm>
            <a:off x="8768950" y="4717337"/>
            <a:ext cx="1367569" cy="457580"/>
          </a:xfrm>
          <a:prstGeom prst="rect">
            <a:avLst/>
          </a:prstGeom>
        </p:spPr>
        <p:txBody>
          <a:bodyPr vert="horz" wrap="square" lIns="0" tIns="10941" rIns="0" bIns="0" rtlCol="0">
            <a:spAutoFit/>
          </a:bodyPr>
          <a:lstStyle/>
          <a:p>
            <a:pPr marL="11516" marR="4607" indent="136469" defTabSz="829178">
              <a:spcBef>
                <a:spcPts val="86"/>
              </a:spcBef>
            </a:pPr>
            <a:r>
              <a:rPr sz="1451" b="1" kern="0" spc="-9" dirty="0">
                <a:solidFill>
                  <a:sysClr val="windowText" lastClr="000000"/>
                </a:solidFill>
                <a:latin typeface="Calibri"/>
                <a:cs typeface="Calibri"/>
              </a:rPr>
              <a:t>#Partager</a:t>
            </a:r>
            <a:r>
              <a:rPr sz="1451" b="1" kern="0" spc="-45" dirty="0">
                <a:solidFill>
                  <a:sysClr val="windowText" lastClr="000000"/>
                </a:solidFill>
                <a:latin typeface="Calibri"/>
                <a:cs typeface="Calibri"/>
              </a:rPr>
              <a:t> </a:t>
            </a:r>
            <a:r>
              <a:rPr sz="1451" b="1" kern="0" spc="-23" dirty="0">
                <a:solidFill>
                  <a:sysClr val="windowText" lastClr="000000"/>
                </a:solidFill>
                <a:latin typeface="Calibri"/>
                <a:cs typeface="Calibri"/>
              </a:rPr>
              <a:t>une </a:t>
            </a:r>
            <a:r>
              <a:rPr sz="1451" b="1" kern="0" dirty="0">
                <a:solidFill>
                  <a:sysClr val="windowText" lastClr="000000"/>
                </a:solidFill>
                <a:latin typeface="Calibri"/>
                <a:cs typeface="Calibri"/>
              </a:rPr>
              <a:t>culture</a:t>
            </a:r>
            <a:r>
              <a:rPr sz="1451" b="1" kern="0" spc="-77" dirty="0">
                <a:solidFill>
                  <a:sysClr val="windowText" lastClr="000000"/>
                </a:solidFill>
                <a:latin typeface="Calibri"/>
                <a:cs typeface="Calibri"/>
              </a:rPr>
              <a:t> </a:t>
            </a:r>
            <a:r>
              <a:rPr sz="1451" b="1" kern="0" spc="-9" dirty="0">
                <a:solidFill>
                  <a:sysClr val="windowText" lastClr="000000"/>
                </a:solidFill>
                <a:latin typeface="Calibri"/>
                <a:cs typeface="Calibri"/>
              </a:rPr>
              <a:t>commune</a:t>
            </a:r>
            <a:endParaRPr sz="1451" kern="0">
              <a:solidFill>
                <a:sysClr val="windowText" lastClr="000000"/>
              </a:solidFill>
              <a:latin typeface="Calibri"/>
              <a:cs typeface="Calibri"/>
            </a:endParaRPr>
          </a:p>
        </p:txBody>
      </p:sp>
      <p:grpSp>
        <p:nvGrpSpPr>
          <p:cNvPr id="12" name="object 12"/>
          <p:cNvGrpSpPr/>
          <p:nvPr/>
        </p:nvGrpSpPr>
        <p:grpSpPr>
          <a:xfrm>
            <a:off x="5020231" y="3235345"/>
            <a:ext cx="3090419" cy="2291758"/>
            <a:chOff x="4160365" y="3567867"/>
            <a:chExt cx="3408045" cy="2527300"/>
          </a:xfrm>
        </p:grpSpPr>
        <p:sp>
          <p:nvSpPr>
            <p:cNvPr id="13" name="object 13"/>
            <p:cNvSpPr/>
            <p:nvPr/>
          </p:nvSpPr>
          <p:spPr>
            <a:xfrm>
              <a:off x="7048500" y="4465320"/>
              <a:ext cx="520065" cy="454659"/>
            </a:xfrm>
            <a:custGeom>
              <a:avLst/>
              <a:gdLst/>
              <a:ahLst/>
              <a:cxnLst/>
              <a:rect l="l" t="t" r="r" b="b"/>
              <a:pathLst>
                <a:path w="520065" h="454660">
                  <a:moveTo>
                    <a:pt x="292607" y="0"/>
                  </a:moveTo>
                  <a:lnTo>
                    <a:pt x="292607" y="113538"/>
                  </a:lnTo>
                  <a:lnTo>
                    <a:pt x="0" y="113538"/>
                  </a:lnTo>
                  <a:lnTo>
                    <a:pt x="0" y="340614"/>
                  </a:lnTo>
                  <a:lnTo>
                    <a:pt x="292607" y="340614"/>
                  </a:lnTo>
                  <a:lnTo>
                    <a:pt x="292607" y="454152"/>
                  </a:lnTo>
                  <a:lnTo>
                    <a:pt x="519683" y="227076"/>
                  </a:lnTo>
                  <a:lnTo>
                    <a:pt x="292607" y="0"/>
                  </a:lnTo>
                  <a:close/>
                </a:path>
              </a:pathLst>
            </a:custGeom>
            <a:solidFill>
              <a:srgbClr val="000000"/>
            </a:solidFill>
          </p:spPr>
          <p:txBody>
            <a:bodyPr wrap="square" lIns="0" tIns="0" rIns="0" bIns="0" rtlCol="0"/>
            <a:lstStyle/>
            <a:p>
              <a:pPr defTabSz="829178"/>
              <a:endParaRPr sz="1632" kern="0">
                <a:solidFill>
                  <a:sysClr val="windowText" lastClr="000000"/>
                </a:solidFill>
              </a:endParaRPr>
            </a:p>
          </p:txBody>
        </p:sp>
        <p:pic>
          <p:nvPicPr>
            <p:cNvPr id="14" name="object 14"/>
            <p:cNvPicPr/>
            <p:nvPr/>
          </p:nvPicPr>
          <p:blipFill>
            <a:blip r:embed="rId3" cstate="print"/>
            <a:stretch>
              <a:fillRect/>
            </a:stretch>
          </p:blipFill>
          <p:spPr>
            <a:xfrm>
              <a:off x="4160365" y="3567867"/>
              <a:ext cx="2672764" cy="2526928"/>
            </a:xfrm>
            <a:prstGeom prst="rect">
              <a:avLst/>
            </a:prstGeom>
          </p:spPr>
        </p:pic>
      </p:gr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37</a:t>
            </a:fld>
            <a:endParaRPr kern="0" spc="-23" dirty="0">
              <a:solidFill>
                <a:prstClr val="black"/>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87501" y="286287"/>
            <a:ext cx="192360" cy="2045884"/>
          </a:xfrm>
          <a:prstGeom prst="rect">
            <a:avLst/>
          </a:prstGeom>
        </p:spPr>
        <p:txBody>
          <a:bodyPr vert="vert270" wrap="square" lIns="0" tIns="0" rIns="0" bIns="0" rtlCol="0">
            <a:spAutoFit/>
          </a:bodyPr>
          <a:lstStyle/>
          <a:p>
            <a:pPr marL="11516" defTabSz="829178">
              <a:lnSpc>
                <a:spcPts val="1496"/>
              </a:lnSpc>
            </a:pPr>
            <a:r>
              <a:rPr sz="1270" kern="0" spc="-136" dirty="0">
                <a:solidFill>
                  <a:sysClr val="windowText" lastClr="000000"/>
                </a:solidFill>
                <a:latin typeface="Arial"/>
                <a:cs typeface="Arial"/>
              </a:rPr>
              <a:t>INTELLIGENCE</a:t>
            </a:r>
            <a:r>
              <a:rPr sz="1270" kern="0" spc="-41" dirty="0">
                <a:solidFill>
                  <a:sysClr val="windowText" lastClr="000000"/>
                </a:solidFill>
                <a:latin typeface="Arial"/>
                <a:cs typeface="Arial"/>
              </a:rPr>
              <a:t> </a:t>
            </a:r>
            <a:r>
              <a:rPr sz="1270" kern="0" spc="-177" dirty="0">
                <a:solidFill>
                  <a:sysClr val="windowText" lastClr="000000"/>
                </a:solidFill>
                <a:latin typeface="Arial"/>
                <a:cs typeface="Arial"/>
              </a:rPr>
              <a:t>DE</a:t>
            </a:r>
            <a:r>
              <a:rPr sz="1270" kern="0" spc="18" dirty="0">
                <a:solidFill>
                  <a:sysClr val="windowText" lastClr="000000"/>
                </a:solidFill>
                <a:latin typeface="Arial"/>
                <a:cs typeface="Arial"/>
              </a:rPr>
              <a:t> </a:t>
            </a:r>
            <a:r>
              <a:rPr sz="1270" kern="0" spc="-113" dirty="0">
                <a:solidFill>
                  <a:sysClr val="windowText" lastClr="000000"/>
                </a:solidFill>
                <a:latin typeface="Arial"/>
                <a:cs typeface="Arial"/>
              </a:rPr>
              <a:t>L’ÉCHANGE</a:t>
            </a:r>
            <a:endParaRPr sz="1270" kern="0">
              <a:solidFill>
                <a:sysClr val="windowText" lastClr="000000"/>
              </a:solidFill>
              <a:latin typeface="Arial"/>
              <a:cs typeface="Arial"/>
            </a:endParaRPr>
          </a:p>
        </p:txBody>
      </p:sp>
      <p:sp>
        <p:nvSpPr>
          <p:cNvPr id="3" name="object 3"/>
          <p:cNvSpPr txBox="1"/>
          <p:nvPr/>
        </p:nvSpPr>
        <p:spPr>
          <a:xfrm>
            <a:off x="6860686" y="1722527"/>
            <a:ext cx="3575834" cy="2786685"/>
          </a:xfrm>
          <a:prstGeom prst="rect">
            <a:avLst/>
          </a:prstGeom>
        </p:spPr>
        <p:txBody>
          <a:bodyPr vert="horz" wrap="square" lIns="0" tIns="333399" rIns="0" bIns="0" rtlCol="0">
            <a:spAutoFit/>
          </a:bodyPr>
          <a:lstStyle/>
          <a:p>
            <a:pPr marL="11516" defTabSz="829178">
              <a:spcBef>
                <a:spcPts val="2625"/>
              </a:spcBef>
            </a:pPr>
            <a:r>
              <a:rPr sz="3627" b="1" kern="0" spc="-45" dirty="0">
                <a:solidFill>
                  <a:srgbClr val="DB600D"/>
                </a:solidFill>
                <a:latin typeface="Arial"/>
                <a:cs typeface="Arial"/>
              </a:rPr>
              <a:t>3</a:t>
            </a:r>
            <a:endParaRPr sz="3627" kern="0">
              <a:solidFill>
                <a:sysClr val="windowText" lastClr="000000"/>
              </a:solidFill>
              <a:latin typeface="Arial"/>
              <a:cs typeface="Arial"/>
            </a:endParaRPr>
          </a:p>
          <a:p>
            <a:pPr marL="11516" marR="4607" defTabSz="829178">
              <a:lnSpc>
                <a:spcPct val="90000"/>
              </a:lnSpc>
              <a:spcBef>
                <a:spcPts val="2970"/>
              </a:spcBef>
            </a:pPr>
            <a:r>
              <a:rPr sz="3627" b="1" kern="0" dirty="0">
                <a:solidFill>
                  <a:sysClr val="windowText" lastClr="000000"/>
                </a:solidFill>
                <a:latin typeface="Arial"/>
                <a:cs typeface="Arial"/>
              </a:rPr>
              <a:t>Être</a:t>
            </a:r>
            <a:r>
              <a:rPr sz="3627" b="1" kern="0" spc="-100" dirty="0">
                <a:solidFill>
                  <a:sysClr val="windowText" lastClr="000000"/>
                </a:solidFill>
                <a:latin typeface="Arial"/>
                <a:cs typeface="Arial"/>
              </a:rPr>
              <a:t> </a:t>
            </a:r>
            <a:r>
              <a:rPr sz="3627" b="1" kern="0" dirty="0">
                <a:solidFill>
                  <a:sysClr val="windowText" lastClr="000000"/>
                </a:solidFill>
                <a:latin typeface="Arial"/>
                <a:cs typeface="Arial"/>
              </a:rPr>
              <a:t>acteur</a:t>
            </a:r>
            <a:r>
              <a:rPr sz="3627" b="1" kern="0" spc="-103" dirty="0">
                <a:solidFill>
                  <a:sysClr val="windowText" lastClr="000000"/>
                </a:solidFill>
                <a:latin typeface="Arial"/>
                <a:cs typeface="Arial"/>
              </a:rPr>
              <a:t> </a:t>
            </a:r>
            <a:r>
              <a:rPr sz="3627" b="1" kern="0" spc="-23" dirty="0">
                <a:solidFill>
                  <a:sysClr val="windowText" lastClr="000000"/>
                </a:solidFill>
                <a:latin typeface="Arial"/>
                <a:cs typeface="Arial"/>
              </a:rPr>
              <a:t>de </a:t>
            </a:r>
            <a:r>
              <a:rPr sz="3627" b="1" kern="0" spc="-9" dirty="0">
                <a:solidFill>
                  <a:sysClr val="windowText" lastClr="000000"/>
                </a:solidFill>
                <a:latin typeface="Arial"/>
                <a:cs typeface="Arial"/>
              </a:rPr>
              <a:t>l’écosystème bois-biosourcés</a:t>
            </a:r>
            <a:endParaRPr sz="3627" kern="0">
              <a:solidFill>
                <a:sysClr val="windowText" lastClr="000000"/>
              </a:solidFill>
              <a:latin typeface="Arial"/>
              <a:cs typeface="Arial"/>
            </a:endParaRPr>
          </a:p>
        </p:txBody>
      </p:sp>
      <p:sp>
        <p:nvSpPr>
          <p:cNvPr id="4" name="object 4"/>
          <p:cNvSpPr/>
          <p:nvPr/>
        </p:nvSpPr>
        <p:spPr>
          <a:xfrm>
            <a:off x="4695494" y="752019"/>
            <a:ext cx="1253557" cy="254512"/>
          </a:xfrm>
          <a:custGeom>
            <a:avLst/>
            <a:gdLst/>
            <a:ahLst/>
            <a:cxnLst/>
            <a:rect l="l" t="t" r="r" b="b"/>
            <a:pathLst>
              <a:path w="1382395" h="280669">
                <a:moveTo>
                  <a:pt x="1382268" y="0"/>
                </a:moveTo>
                <a:lnTo>
                  <a:pt x="0" y="0"/>
                </a:lnTo>
                <a:lnTo>
                  <a:pt x="0" y="280415"/>
                </a:lnTo>
                <a:lnTo>
                  <a:pt x="1382268" y="280415"/>
                </a:lnTo>
                <a:lnTo>
                  <a:pt x="1382268" y="0"/>
                </a:lnTo>
                <a:close/>
              </a:path>
            </a:pathLst>
          </a:custGeom>
          <a:solidFill>
            <a:srgbClr val="FFFF00"/>
          </a:solidFill>
        </p:spPr>
        <p:txBody>
          <a:bodyPr wrap="square" lIns="0" tIns="0" rIns="0" bIns="0" rtlCol="0"/>
          <a:lstStyle/>
          <a:p>
            <a:pPr defTabSz="829178"/>
            <a:endParaRPr sz="1632" kern="0">
              <a:solidFill>
                <a:sysClr val="windowText" lastClr="000000"/>
              </a:solidFill>
            </a:endParaRPr>
          </a:p>
        </p:txBody>
      </p:sp>
      <p:sp>
        <p:nvSpPr>
          <p:cNvPr id="5" name="object 5"/>
          <p:cNvSpPr txBox="1"/>
          <p:nvPr/>
        </p:nvSpPr>
        <p:spPr>
          <a:xfrm>
            <a:off x="1851341" y="249905"/>
            <a:ext cx="4110193" cy="756256"/>
          </a:xfrm>
          <a:prstGeom prst="rect">
            <a:avLst/>
          </a:prstGeom>
        </p:spPr>
        <p:txBody>
          <a:bodyPr vert="horz" wrap="square" lIns="0" tIns="11516" rIns="0" bIns="0" rtlCol="0">
            <a:spAutoFit/>
          </a:bodyPr>
          <a:lstStyle/>
          <a:p>
            <a:pPr marL="11516" defTabSz="829178">
              <a:spcBef>
                <a:spcPts val="91"/>
              </a:spcBef>
            </a:pPr>
            <a:r>
              <a:rPr sz="1270" kern="0" spc="-113" dirty="0">
                <a:solidFill>
                  <a:sysClr val="windowText" lastClr="000000"/>
                </a:solidFill>
                <a:latin typeface="Arial"/>
                <a:cs typeface="Arial"/>
              </a:rPr>
              <a:t>ET</a:t>
            </a:r>
            <a:r>
              <a:rPr sz="1270" kern="0" spc="-27" dirty="0">
                <a:solidFill>
                  <a:sysClr val="windowText" lastClr="000000"/>
                </a:solidFill>
                <a:latin typeface="Arial"/>
                <a:cs typeface="Arial"/>
              </a:rPr>
              <a:t> </a:t>
            </a:r>
            <a:r>
              <a:rPr sz="1270" kern="0" spc="-131" dirty="0">
                <a:solidFill>
                  <a:sysClr val="windowText" lastClr="000000"/>
                </a:solidFill>
                <a:latin typeface="Arial"/>
                <a:cs typeface="Arial"/>
              </a:rPr>
              <a:t>INTELLIGENCE</a:t>
            </a:r>
            <a:r>
              <a:rPr sz="1270" kern="0" spc="-45" dirty="0">
                <a:solidFill>
                  <a:sysClr val="windowText" lastClr="000000"/>
                </a:solidFill>
                <a:latin typeface="Arial"/>
                <a:cs typeface="Arial"/>
              </a:rPr>
              <a:t> </a:t>
            </a:r>
            <a:r>
              <a:rPr sz="1270" kern="0" spc="-181" dirty="0">
                <a:solidFill>
                  <a:sysClr val="windowText" lastClr="000000"/>
                </a:solidFill>
                <a:latin typeface="Arial"/>
                <a:cs typeface="Arial"/>
              </a:rPr>
              <a:t>DES</a:t>
            </a:r>
            <a:r>
              <a:rPr sz="1270" kern="0" spc="-23" dirty="0">
                <a:solidFill>
                  <a:sysClr val="windowText" lastClr="000000"/>
                </a:solidFill>
                <a:latin typeface="Arial"/>
                <a:cs typeface="Arial"/>
              </a:rPr>
              <a:t> </a:t>
            </a:r>
            <a:r>
              <a:rPr sz="1270" kern="0" spc="-36" dirty="0">
                <a:solidFill>
                  <a:sysClr val="windowText" lastClr="000000"/>
                </a:solidFill>
                <a:latin typeface="Arial"/>
                <a:cs typeface="Arial"/>
              </a:rPr>
              <a:t>SITUATIONS</a:t>
            </a:r>
            <a:endParaRPr sz="1270" kern="0">
              <a:solidFill>
                <a:sysClr val="windowText" lastClr="000000"/>
              </a:solidFill>
              <a:latin typeface="Arial"/>
              <a:cs typeface="Arial"/>
            </a:endParaRPr>
          </a:p>
          <a:p>
            <a:pPr defTabSz="829178">
              <a:spcBef>
                <a:spcPts val="816"/>
              </a:spcBef>
            </a:pPr>
            <a:endParaRPr sz="1270" kern="0">
              <a:solidFill>
                <a:sysClr val="windowText" lastClr="000000"/>
              </a:solidFill>
              <a:latin typeface="Arial"/>
              <a:cs typeface="Arial"/>
            </a:endParaRPr>
          </a:p>
          <a:p>
            <a:pPr marR="4607" algn="r" defTabSz="829178"/>
            <a:r>
              <a:rPr sz="1632" kern="0" dirty="0">
                <a:solidFill>
                  <a:sysClr val="windowText" lastClr="000000"/>
                </a:solidFill>
                <a:latin typeface="Calibri"/>
                <a:cs typeface="Calibri"/>
              </a:rPr>
              <a:t>Changer</a:t>
            </a:r>
            <a:r>
              <a:rPr sz="1632" kern="0" spc="-59" dirty="0">
                <a:solidFill>
                  <a:sysClr val="windowText" lastClr="000000"/>
                </a:solidFill>
                <a:latin typeface="Calibri"/>
                <a:cs typeface="Calibri"/>
              </a:rPr>
              <a:t> </a:t>
            </a:r>
            <a:r>
              <a:rPr sz="1632" kern="0" spc="-9" dirty="0">
                <a:solidFill>
                  <a:sysClr val="windowText" lastClr="000000"/>
                </a:solidFill>
                <a:latin typeface="Calibri"/>
                <a:cs typeface="Calibri"/>
              </a:rPr>
              <a:t>Visuel</a:t>
            </a:r>
            <a:endParaRPr sz="1632" kern="0">
              <a:solidFill>
                <a:sysClr val="windowText" lastClr="000000"/>
              </a:solidFill>
              <a:latin typeface="Calibri"/>
              <a:cs typeface="Calibri"/>
            </a:endParaRPr>
          </a:p>
        </p:txBody>
      </p:sp>
      <p:pic>
        <p:nvPicPr>
          <p:cNvPr id="6" name="object 6"/>
          <p:cNvPicPr/>
          <p:nvPr/>
        </p:nvPicPr>
        <p:blipFill>
          <a:blip r:embed="rId2" cstate="print"/>
          <a:stretch>
            <a:fillRect/>
          </a:stretch>
        </p:blipFill>
        <p:spPr>
          <a:xfrm>
            <a:off x="1810067" y="471250"/>
            <a:ext cx="4521789" cy="6018456"/>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38</a:t>
            </a:fld>
            <a:endParaRPr kern="0" spc="-23" dirty="0">
              <a:solidFill>
                <a:prstClr val="black"/>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67559" y="1297665"/>
            <a:ext cx="3588962" cy="5378607"/>
          </a:xfrm>
          <a:prstGeom prst="rect">
            <a:avLst/>
          </a:prstGeom>
        </p:spPr>
      </p:pic>
      <p:sp>
        <p:nvSpPr>
          <p:cNvPr id="3" name="object 3"/>
          <p:cNvSpPr txBox="1">
            <a:spLocks noGrp="1"/>
          </p:cNvSpPr>
          <p:nvPr>
            <p:ph type="title"/>
          </p:nvPr>
        </p:nvSpPr>
        <p:spPr>
          <a:xfrm>
            <a:off x="1827705" y="396064"/>
            <a:ext cx="9895523" cy="513945"/>
          </a:xfrm>
          <a:prstGeom prst="rect">
            <a:avLst/>
          </a:prstGeom>
        </p:spPr>
        <p:txBody>
          <a:bodyPr vert="horz" wrap="square" lIns="0" tIns="11516" rIns="0" bIns="0" rtlCol="0">
            <a:spAutoFit/>
          </a:bodyPr>
          <a:lstStyle/>
          <a:p>
            <a:pPr marL="44914">
              <a:spcBef>
                <a:spcPts val="91"/>
              </a:spcBef>
            </a:pPr>
            <a:r>
              <a:rPr dirty="0"/>
              <a:t>S’engager</a:t>
            </a:r>
            <a:r>
              <a:rPr spc="-23" dirty="0"/>
              <a:t> </a:t>
            </a:r>
            <a:r>
              <a:rPr dirty="0"/>
              <a:t>dans</a:t>
            </a:r>
            <a:r>
              <a:rPr spc="-18" dirty="0"/>
              <a:t> </a:t>
            </a:r>
            <a:r>
              <a:rPr dirty="0"/>
              <a:t>la</a:t>
            </a:r>
            <a:r>
              <a:rPr spc="-18" dirty="0"/>
              <a:t> </a:t>
            </a:r>
            <a:r>
              <a:rPr dirty="0"/>
              <a:t>filière</a:t>
            </a:r>
            <a:r>
              <a:rPr spc="-18" dirty="0"/>
              <a:t> </a:t>
            </a:r>
            <a:r>
              <a:rPr spc="-9" dirty="0"/>
              <a:t>bois-biosourcés</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39</a:t>
            </a:fld>
            <a:endParaRPr kern="0" spc="-23" dirty="0">
              <a:solidFill>
                <a:prstClr val="black"/>
              </a:solidFill>
            </a:endParaRPr>
          </a:p>
        </p:txBody>
      </p:sp>
      <p:sp>
        <p:nvSpPr>
          <p:cNvPr id="4" name="object 4"/>
          <p:cNvSpPr txBox="1"/>
          <p:nvPr/>
        </p:nvSpPr>
        <p:spPr>
          <a:xfrm>
            <a:off x="1790258" y="1599048"/>
            <a:ext cx="4924977" cy="2530720"/>
          </a:xfrm>
          <a:prstGeom prst="rect">
            <a:avLst/>
          </a:prstGeom>
        </p:spPr>
        <p:txBody>
          <a:bodyPr vert="horz" wrap="square" lIns="0" tIns="12092" rIns="0" bIns="0" rtlCol="0">
            <a:spAutoFit/>
          </a:bodyPr>
          <a:lstStyle/>
          <a:p>
            <a:pPr marL="11516" marR="471019" defTabSz="829178">
              <a:spcBef>
                <a:spcPts val="95"/>
              </a:spcBef>
            </a:pPr>
            <a:r>
              <a:rPr sz="1814" b="1" kern="0" dirty="0">
                <a:solidFill>
                  <a:sysClr val="windowText" lastClr="000000"/>
                </a:solidFill>
                <a:latin typeface="Calibri"/>
                <a:cs typeface="Calibri"/>
              </a:rPr>
              <a:t>Connaître</a:t>
            </a:r>
            <a:r>
              <a:rPr sz="1814" b="1" kern="0" spc="-50" dirty="0">
                <a:solidFill>
                  <a:sysClr val="windowText" lastClr="000000"/>
                </a:solidFill>
                <a:latin typeface="Calibri"/>
                <a:cs typeface="Calibri"/>
              </a:rPr>
              <a:t> </a:t>
            </a:r>
            <a:r>
              <a:rPr sz="1814" b="1" kern="0" dirty="0">
                <a:solidFill>
                  <a:sysClr val="windowText" lastClr="000000"/>
                </a:solidFill>
                <a:latin typeface="Calibri"/>
                <a:cs typeface="Calibri"/>
              </a:rPr>
              <a:t>la</a:t>
            </a:r>
            <a:r>
              <a:rPr sz="1814" b="1" kern="0" spc="-54" dirty="0">
                <a:solidFill>
                  <a:sysClr val="windowText" lastClr="000000"/>
                </a:solidFill>
                <a:latin typeface="Calibri"/>
                <a:cs typeface="Calibri"/>
              </a:rPr>
              <a:t> </a:t>
            </a:r>
            <a:r>
              <a:rPr sz="1814" b="1" kern="0" dirty="0">
                <a:solidFill>
                  <a:sysClr val="windowText" lastClr="000000"/>
                </a:solidFill>
                <a:latin typeface="Calibri"/>
                <a:cs typeface="Calibri"/>
              </a:rPr>
              <a:t>filière</a:t>
            </a:r>
            <a:r>
              <a:rPr sz="1814" b="1" kern="0" spc="-41" dirty="0">
                <a:solidFill>
                  <a:sysClr val="windowText" lastClr="000000"/>
                </a:solidFill>
                <a:latin typeface="Calibri"/>
                <a:cs typeface="Calibri"/>
              </a:rPr>
              <a:t> </a:t>
            </a:r>
            <a:r>
              <a:rPr sz="1814" b="1" kern="0" dirty="0">
                <a:solidFill>
                  <a:sysClr val="windowText" lastClr="000000"/>
                </a:solidFill>
                <a:latin typeface="Calibri"/>
                <a:cs typeface="Calibri"/>
              </a:rPr>
              <a:t>bois,</a:t>
            </a:r>
            <a:r>
              <a:rPr sz="1814" b="1" kern="0" spc="-54" dirty="0">
                <a:solidFill>
                  <a:sysClr val="windowText" lastClr="000000"/>
                </a:solidFill>
                <a:latin typeface="Calibri"/>
                <a:cs typeface="Calibri"/>
              </a:rPr>
              <a:t> </a:t>
            </a:r>
            <a:r>
              <a:rPr sz="1814" b="1" kern="0" dirty="0">
                <a:solidFill>
                  <a:sysClr val="windowText" lastClr="000000"/>
                </a:solidFill>
                <a:latin typeface="Calibri"/>
                <a:cs typeface="Calibri"/>
              </a:rPr>
              <a:t>ses</a:t>
            </a:r>
            <a:r>
              <a:rPr sz="1814" b="1" kern="0" spc="-41" dirty="0">
                <a:solidFill>
                  <a:sysClr val="windowText" lastClr="000000"/>
                </a:solidFill>
                <a:latin typeface="Calibri"/>
                <a:cs typeface="Calibri"/>
              </a:rPr>
              <a:t> </a:t>
            </a:r>
            <a:r>
              <a:rPr sz="1814" b="1" kern="0" spc="-9" dirty="0">
                <a:solidFill>
                  <a:sysClr val="windowText" lastClr="000000"/>
                </a:solidFill>
                <a:latin typeface="Calibri"/>
                <a:cs typeface="Calibri"/>
              </a:rPr>
              <a:t>différentes</a:t>
            </a:r>
            <a:r>
              <a:rPr sz="1814" b="1" kern="0" spc="-36" dirty="0">
                <a:solidFill>
                  <a:sysClr val="windowText" lastClr="000000"/>
                </a:solidFill>
                <a:latin typeface="Calibri"/>
                <a:cs typeface="Calibri"/>
              </a:rPr>
              <a:t> </a:t>
            </a:r>
            <a:r>
              <a:rPr sz="1814" b="1" kern="0" spc="-9" dirty="0">
                <a:solidFill>
                  <a:sysClr val="windowText" lastClr="000000"/>
                </a:solidFill>
                <a:latin typeface="Calibri"/>
                <a:cs typeface="Calibri"/>
              </a:rPr>
              <a:t>parties prenantes.</a:t>
            </a:r>
            <a:endParaRPr sz="1814" kern="0">
              <a:solidFill>
                <a:sysClr val="windowText" lastClr="000000"/>
              </a:solidFill>
              <a:latin typeface="Calibri"/>
              <a:cs typeface="Calibri"/>
            </a:endParaRPr>
          </a:p>
          <a:p>
            <a:pPr marL="11516" marR="4607" defTabSz="829178">
              <a:spcBef>
                <a:spcPts val="2176"/>
              </a:spcBef>
            </a:pPr>
            <a:r>
              <a:rPr sz="1814" b="1" kern="0" dirty="0">
                <a:solidFill>
                  <a:sysClr val="windowText" lastClr="000000"/>
                </a:solidFill>
                <a:latin typeface="Calibri"/>
                <a:cs typeface="Calibri"/>
              </a:rPr>
              <a:t>En</a:t>
            </a:r>
            <a:r>
              <a:rPr sz="1814" b="1" kern="0" spc="-41" dirty="0">
                <a:solidFill>
                  <a:sysClr val="windowText" lastClr="000000"/>
                </a:solidFill>
                <a:latin typeface="Calibri"/>
                <a:cs typeface="Calibri"/>
              </a:rPr>
              <a:t> </a:t>
            </a:r>
            <a:r>
              <a:rPr sz="1814" b="1" kern="0" dirty="0">
                <a:solidFill>
                  <a:sysClr val="windowText" lastClr="000000"/>
                </a:solidFill>
                <a:latin typeface="Calibri"/>
                <a:cs typeface="Calibri"/>
              </a:rPr>
              <a:t>être</a:t>
            </a:r>
            <a:r>
              <a:rPr sz="1814" b="1" kern="0" spc="-32" dirty="0">
                <a:solidFill>
                  <a:sysClr val="windowText" lastClr="000000"/>
                </a:solidFill>
                <a:latin typeface="Calibri"/>
                <a:cs typeface="Calibri"/>
              </a:rPr>
              <a:t> </a:t>
            </a:r>
            <a:r>
              <a:rPr sz="1814" b="1" kern="0" dirty="0">
                <a:solidFill>
                  <a:sysClr val="windowText" lastClr="000000"/>
                </a:solidFill>
                <a:latin typeface="Calibri"/>
                <a:cs typeface="Calibri"/>
              </a:rPr>
              <a:t>acteur</a:t>
            </a:r>
            <a:r>
              <a:rPr sz="1814" b="1" kern="0" spc="-36" dirty="0">
                <a:solidFill>
                  <a:sysClr val="windowText" lastClr="000000"/>
                </a:solidFill>
                <a:latin typeface="Calibri"/>
                <a:cs typeface="Calibri"/>
              </a:rPr>
              <a:t> </a:t>
            </a:r>
            <a:r>
              <a:rPr sz="1814" b="1" kern="0" dirty="0">
                <a:solidFill>
                  <a:sysClr val="windowText" lastClr="000000"/>
                </a:solidFill>
                <a:latin typeface="Calibri"/>
                <a:cs typeface="Calibri"/>
              </a:rPr>
              <a:t>pour</a:t>
            </a:r>
            <a:r>
              <a:rPr sz="1814" b="1" kern="0" spc="-45" dirty="0">
                <a:solidFill>
                  <a:sysClr val="windowText" lastClr="000000"/>
                </a:solidFill>
                <a:latin typeface="Calibri"/>
                <a:cs typeface="Calibri"/>
              </a:rPr>
              <a:t> </a:t>
            </a:r>
            <a:r>
              <a:rPr sz="1814" b="1" kern="0" spc="-18" dirty="0">
                <a:solidFill>
                  <a:sysClr val="windowText" lastClr="000000"/>
                </a:solidFill>
                <a:latin typeface="Calibri"/>
                <a:cs typeface="Calibri"/>
              </a:rPr>
              <a:t>échanger,</a:t>
            </a:r>
            <a:r>
              <a:rPr sz="1814" b="1" kern="0" spc="-27" dirty="0">
                <a:solidFill>
                  <a:sysClr val="windowText" lastClr="000000"/>
                </a:solidFill>
                <a:latin typeface="Calibri"/>
                <a:cs typeface="Calibri"/>
              </a:rPr>
              <a:t> </a:t>
            </a:r>
            <a:r>
              <a:rPr sz="1814" b="1" kern="0" spc="-9" dirty="0">
                <a:solidFill>
                  <a:sysClr val="windowText" lastClr="000000"/>
                </a:solidFill>
                <a:latin typeface="Calibri"/>
                <a:cs typeface="Calibri"/>
              </a:rPr>
              <a:t>apprendre</a:t>
            </a:r>
            <a:r>
              <a:rPr sz="1814" b="1" kern="0" spc="-32" dirty="0">
                <a:solidFill>
                  <a:sysClr val="windowText" lastClr="000000"/>
                </a:solidFill>
                <a:latin typeface="Calibri"/>
                <a:cs typeface="Calibri"/>
              </a:rPr>
              <a:t> </a:t>
            </a:r>
            <a:r>
              <a:rPr sz="1814" b="1" kern="0" dirty="0">
                <a:solidFill>
                  <a:sysClr val="windowText" lastClr="000000"/>
                </a:solidFill>
                <a:latin typeface="Calibri"/>
                <a:cs typeface="Calibri"/>
              </a:rPr>
              <a:t>mais</a:t>
            </a:r>
            <a:r>
              <a:rPr sz="1814" b="1" kern="0" spc="-50" dirty="0">
                <a:solidFill>
                  <a:sysClr val="windowText" lastClr="000000"/>
                </a:solidFill>
                <a:latin typeface="Calibri"/>
                <a:cs typeface="Calibri"/>
              </a:rPr>
              <a:t> </a:t>
            </a:r>
            <a:r>
              <a:rPr sz="1814" b="1" kern="0" spc="-9" dirty="0">
                <a:solidFill>
                  <a:sysClr val="windowText" lastClr="000000"/>
                </a:solidFill>
                <a:latin typeface="Calibri"/>
                <a:cs typeface="Calibri"/>
              </a:rPr>
              <a:t>aussi </a:t>
            </a:r>
            <a:r>
              <a:rPr sz="1814" b="1" kern="0" dirty="0">
                <a:solidFill>
                  <a:sysClr val="windowText" lastClr="000000"/>
                </a:solidFill>
                <a:latin typeface="Calibri"/>
                <a:cs typeface="Calibri"/>
              </a:rPr>
              <a:t>montrer</a:t>
            </a:r>
            <a:r>
              <a:rPr sz="1814" b="1" kern="0" spc="-45" dirty="0">
                <a:solidFill>
                  <a:sysClr val="windowText" lastClr="000000"/>
                </a:solidFill>
                <a:latin typeface="Calibri"/>
                <a:cs typeface="Calibri"/>
              </a:rPr>
              <a:t> </a:t>
            </a:r>
            <a:r>
              <a:rPr sz="1814" b="1" kern="0" dirty="0">
                <a:solidFill>
                  <a:sysClr val="windowText" lastClr="000000"/>
                </a:solidFill>
                <a:latin typeface="Calibri"/>
                <a:cs typeface="Calibri"/>
              </a:rPr>
              <a:t>notre</a:t>
            </a:r>
            <a:r>
              <a:rPr sz="1814" b="1" kern="0" spc="-36" dirty="0">
                <a:solidFill>
                  <a:sysClr val="windowText" lastClr="000000"/>
                </a:solidFill>
                <a:latin typeface="Calibri"/>
                <a:cs typeface="Calibri"/>
              </a:rPr>
              <a:t> </a:t>
            </a:r>
            <a:r>
              <a:rPr sz="1814" b="1" kern="0" spc="-18" dirty="0">
                <a:solidFill>
                  <a:sysClr val="windowText" lastClr="000000"/>
                </a:solidFill>
                <a:latin typeface="Calibri"/>
                <a:cs typeface="Calibri"/>
              </a:rPr>
              <a:t>savoir-</a:t>
            </a:r>
            <a:r>
              <a:rPr sz="1814" b="1" kern="0" spc="-9" dirty="0">
                <a:solidFill>
                  <a:sysClr val="windowText" lastClr="000000"/>
                </a:solidFill>
                <a:latin typeface="Calibri"/>
                <a:cs typeface="Calibri"/>
              </a:rPr>
              <a:t>faire.</a:t>
            </a:r>
            <a:endParaRPr sz="1814" kern="0">
              <a:solidFill>
                <a:sysClr val="windowText" lastClr="000000"/>
              </a:solidFill>
              <a:latin typeface="Calibri"/>
              <a:cs typeface="Calibri"/>
            </a:endParaRPr>
          </a:p>
          <a:p>
            <a:pPr marL="11516" marR="278120" defTabSz="829178">
              <a:spcBef>
                <a:spcPts val="2176"/>
              </a:spcBef>
            </a:pPr>
            <a:r>
              <a:rPr sz="1814" b="1" kern="0" spc="-9" dirty="0">
                <a:solidFill>
                  <a:sysClr val="windowText" lastClr="000000"/>
                </a:solidFill>
                <a:latin typeface="Calibri"/>
                <a:cs typeface="Calibri"/>
              </a:rPr>
              <a:t>Comprendre</a:t>
            </a:r>
            <a:r>
              <a:rPr sz="1814" b="1" kern="0" spc="-32" dirty="0">
                <a:solidFill>
                  <a:sysClr val="windowText" lastClr="000000"/>
                </a:solidFill>
                <a:latin typeface="Calibri"/>
                <a:cs typeface="Calibri"/>
              </a:rPr>
              <a:t> </a:t>
            </a:r>
            <a:r>
              <a:rPr sz="1814" b="1" kern="0" dirty="0">
                <a:solidFill>
                  <a:sysClr val="windowText" lastClr="000000"/>
                </a:solidFill>
                <a:latin typeface="Calibri"/>
                <a:cs typeface="Calibri"/>
              </a:rPr>
              <a:t>les</a:t>
            </a:r>
            <a:r>
              <a:rPr sz="1814" b="1" kern="0" spc="-32" dirty="0">
                <a:solidFill>
                  <a:sysClr val="windowText" lastClr="000000"/>
                </a:solidFill>
                <a:latin typeface="Calibri"/>
                <a:cs typeface="Calibri"/>
              </a:rPr>
              <a:t> </a:t>
            </a:r>
            <a:r>
              <a:rPr sz="1814" b="1" kern="0" dirty="0">
                <a:solidFill>
                  <a:sysClr val="windowText" lastClr="000000"/>
                </a:solidFill>
                <a:latin typeface="Calibri"/>
                <a:cs typeface="Calibri"/>
              </a:rPr>
              <a:t>enjeux</a:t>
            </a:r>
            <a:r>
              <a:rPr sz="1814" b="1" kern="0" spc="-32" dirty="0">
                <a:solidFill>
                  <a:sysClr val="windowText" lastClr="000000"/>
                </a:solidFill>
                <a:latin typeface="Calibri"/>
                <a:cs typeface="Calibri"/>
              </a:rPr>
              <a:t> </a:t>
            </a:r>
            <a:r>
              <a:rPr sz="1814" b="1" kern="0" dirty="0">
                <a:solidFill>
                  <a:sysClr val="windowText" lastClr="000000"/>
                </a:solidFill>
                <a:latin typeface="Calibri"/>
                <a:cs typeface="Calibri"/>
              </a:rPr>
              <a:t>de</a:t>
            </a:r>
            <a:r>
              <a:rPr sz="1814" b="1" kern="0" spc="-32" dirty="0">
                <a:solidFill>
                  <a:sysClr val="windowText" lastClr="000000"/>
                </a:solidFill>
                <a:latin typeface="Calibri"/>
                <a:cs typeface="Calibri"/>
              </a:rPr>
              <a:t> </a:t>
            </a:r>
            <a:r>
              <a:rPr sz="1814" b="1" kern="0" dirty="0">
                <a:solidFill>
                  <a:sysClr val="windowText" lastClr="000000"/>
                </a:solidFill>
                <a:latin typeface="Calibri"/>
                <a:cs typeface="Calibri"/>
              </a:rPr>
              <a:t>la</a:t>
            </a:r>
            <a:r>
              <a:rPr sz="1814" b="1" kern="0" spc="-27" dirty="0">
                <a:solidFill>
                  <a:sysClr val="windowText" lastClr="000000"/>
                </a:solidFill>
                <a:latin typeface="Calibri"/>
                <a:cs typeface="Calibri"/>
              </a:rPr>
              <a:t> </a:t>
            </a:r>
            <a:r>
              <a:rPr sz="1814" b="1" kern="0" dirty="0">
                <a:solidFill>
                  <a:sysClr val="windowText" lastClr="000000"/>
                </a:solidFill>
                <a:latin typeface="Calibri"/>
                <a:cs typeface="Calibri"/>
              </a:rPr>
              <a:t>filière</a:t>
            </a:r>
            <a:r>
              <a:rPr sz="1814" b="1" kern="0" spc="-32" dirty="0">
                <a:solidFill>
                  <a:sysClr val="windowText" lastClr="000000"/>
                </a:solidFill>
                <a:latin typeface="Calibri"/>
                <a:cs typeface="Calibri"/>
              </a:rPr>
              <a:t> </a:t>
            </a:r>
            <a:r>
              <a:rPr sz="1814" b="1" kern="0" dirty="0">
                <a:solidFill>
                  <a:sysClr val="windowText" lastClr="000000"/>
                </a:solidFill>
                <a:latin typeface="Calibri"/>
                <a:cs typeface="Calibri"/>
              </a:rPr>
              <a:t>pour</a:t>
            </a:r>
            <a:r>
              <a:rPr sz="1814" b="1" kern="0" spc="-45" dirty="0">
                <a:solidFill>
                  <a:sysClr val="windowText" lastClr="000000"/>
                </a:solidFill>
                <a:latin typeface="Calibri"/>
                <a:cs typeface="Calibri"/>
              </a:rPr>
              <a:t> </a:t>
            </a:r>
            <a:r>
              <a:rPr sz="1814" b="1" kern="0" spc="-9" dirty="0">
                <a:solidFill>
                  <a:sysClr val="windowText" lastClr="000000"/>
                </a:solidFill>
                <a:latin typeface="Calibri"/>
                <a:cs typeface="Calibri"/>
              </a:rPr>
              <a:t>pouvoir </a:t>
            </a:r>
            <a:r>
              <a:rPr sz="1814" b="1" kern="0" dirty="0">
                <a:solidFill>
                  <a:sysClr val="windowText" lastClr="000000"/>
                </a:solidFill>
                <a:latin typeface="Calibri"/>
                <a:cs typeface="Calibri"/>
              </a:rPr>
              <a:t>apporter</a:t>
            </a:r>
            <a:r>
              <a:rPr sz="1814" b="1" kern="0" spc="-45" dirty="0">
                <a:solidFill>
                  <a:sysClr val="windowText" lastClr="000000"/>
                </a:solidFill>
                <a:latin typeface="Calibri"/>
                <a:cs typeface="Calibri"/>
              </a:rPr>
              <a:t> </a:t>
            </a:r>
            <a:r>
              <a:rPr sz="1814" b="1" kern="0" dirty="0">
                <a:solidFill>
                  <a:sysClr val="windowText" lastClr="000000"/>
                </a:solidFill>
                <a:latin typeface="Calibri"/>
                <a:cs typeface="Calibri"/>
              </a:rPr>
              <a:t>les</a:t>
            </a:r>
            <a:r>
              <a:rPr sz="1814" b="1" kern="0" spc="-41" dirty="0">
                <a:solidFill>
                  <a:sysClr val="windowText" lastClr="000000"/>
                </a:solidFill>
                <a:latin typeface="Calibri"/>
                <a:cs typeface="Calibri"/>
              </a:rPr>
              <a:t> </a:t>
            </a:r>
            <a:r>
              <a:rPr sz="1814" b="1" kern="0" dirty="0">
                <a:solidFill>
                  <a:sysClr val="windowText" lastClr="000000"/>
                </a:solidFill>
                <a:latin typeface="Calibri"/>
                <a:cs typeface="Calibri"/>
              </a:rPr>
              <a:t>réponses</a:t>
            </a:r>
            <a:r>
              <a:rPr sz="1814" b="1" kern="0" spc="-41" dirty="0">
                <a:solidFill>
                  <a:sysClr val="windowText" lastClr="000000"/>
                </a:solidFill>
                <a:latin typeface="Calibri"/>
                <a:cs typeface="Calibri"/>
              </a:rPr>
              <a:t> </a:t>
            </a:r>
            <a:r>
              <a:rPr sz="1814" b="1" kern="0" dirty="0">
                <a:solidFill>
                  <a:sysClr val="windowText" lastClr="000000"/>
                </a:solidFill>
                <a:latin typeface="Calibri"/>
                <a:cs typeface="Calibri"/>
              </a:rPr>
              <a:t>justes</a:t>
            </a:r>
            <a:r>
              <a:rPr sz="1814" b="1" kern="0" spc="-45" dirty="0">
                <a:solidFill>
                  <a:sysClr val="windowText" lastClr="000000"/>
                </a:solidFill>
                <a:latin typeface="Calibri"/>
                <a:cs typeface="Calibri"/>
              </a:rPr>
              <a:t> </a:t>
            </a:r>
            <a:r>
              <a:rPr sz="1814" b="1" kern="0" dirty="0">
                <a:solidFill>
                  <a:sysClr val="windowText" lastClr="000000"/>
                </a:solidFill>
                <a:latin typeface="Calibri"/>
                <a:cs typeface="Calibri"/>
              </a:rPr>
              <a:t>à</a:t>
            </a:r>
            <a:r>
              <a:rPr sz="1814" b="1" kern="0" spc="-41" dirty="0">
                <a:solidFill>
                  <a:sysClr val="windowText" lastClr="000000"/>
                </a:solidFill>
                <a:latin typeface="Calibri"/>
                <a:cs typeface="Calibri"/>
              </a:rPr>
              <a:t> </a:t>
            </a:r>
            <a:r>
              <a:rPr sz="1814" b="1" kern="0" spc="-18" dirty="0">
                <a:solidFill>
                  <a:sysClr val="windowText" lastClr="000000"/>
                </a:solidFill>
                <a:latin typeface="Calibri"/>
                <a:cs typeface="Calibri"/>
              </a:rPr>
              <a:t>travers</a:t>
            </a:r>
            <a:r>
              <a:rPr sz="1814" b="1" kern="0" spc="-32" dirty="0">
                <a:solidFill>
                  <a:sysClr val="windowText" lastClr="000000"/>
                </a:solidFill>
                <a:latin typeface="Calibri"/>
                <a:cs typeface="Calibri"/>
              </a:rPr>
              <a:t> </a:t>
            </a:r>
            <a:r>
              <a:rPr sz="1814" b="1" kern="0" spc="-23" dirty="0">
                <a:solidFill>
                  <a:sysClr val="windowText" lastClr="000000"/>
                </a:solidFill>
                <a:latin typeface="Calibri"/>
                <a:cs typeface="Calibri"/>
              </a:rPr>
              <a:t>nos </a:t>
            </a:r>
            <a:r>
              <a:rPr sz="1814" b="1" kern="0" spc="-9" dirty="0">
                <a:solidFill>
                  <a:sysClr val="windowText" lastClr="000000"/>
                </a:solidFill>
                <a:latin typeface="Calibri"/>
                <a:cs typeface="Calibri"/>
              </a:rPr>
              <a:t>opérations.</a:t>
            </a:r>
            <a:endParaRPr sz="1814" kern="0">
              <a:solidFill>
                <a:sysClr val="windowText" lastClr="000000"/>
              </a:solidFill>
              <a:latin typeface="Calibri"/>
              <a:cs typeface="Calibri"/>
            </a:endParaRPr>
          </a:p>
        </p:txBody>
      </p:sp>
      <p:sp>
        <p:nvSpPr>
          <p:cNvPr id="5" name="object 5"/>
          <p:cNvSpPr txBox="1"/>
          <p:nvPr/>
        </p:nvSpPr>
        <p:spPr>
          <a:xfrm>
            <a:off x="1718856" y="4466510"/>
            <a:ext cx="6186020" cy="1251665"/>
          </a:xfrm>
          <a:prstGeom prst="rect">
            <a:avLst/>
          </a:prstGeom>
          <a:solidFill>
            <a:srgbClr val="C2CDD0"/>
          </a:solidFill>
        </p:spPr>
        <p:txBody>
          <a:bodyPr vert="horz" wrap="square" lIns="0" tIns="64492" rIns="0" bIns="0" rtlCol="0">
            <a:spAutoFit/>
          </a:bodyPr>
          <a:lstStyle/>
          <a:p>
            <a:pPr defTabSz="829178">
              <a:spcBef>
                <a:spcPts val="508"/>
              </a:spcBef>
            </a:pPr>
            <a:endParaRPr sz="1542" kern="0">
              <a:solidFill>
                <a:sysClr val="windowText" lastClr="000000"/>
              </a:solidFill>
              <a:latin typeface="Times New Roman"/>
              <a:cs typeface="Times New Roman"/>
            </a:endParaRPr>
          </a:p>
          <a:p>
            <a:pPr marL="417468" indent="-259694" defTabSz="829178">
              <a:spcBef>
                <a:spcPts val="5"/>
              </a:spcBef>
              <a:buFont typeface="Arial"/>
              <a:buChar char="•"/>
              <a:tabLst>
                <a:tab pos="417468" algn="l"/>
              </a:tabLst>
            </a:pPr>
            <a:r>
              <a:rPr sz="1542" kern="0" dirty="0">
                <a:solidFill>
                  <a:sysClr val="windowText" lastClr="000000"/>
                </a:solidFill>
                <a:latin typeface="Calibri"/>
                <a:cs typeface="Calibri"/>
              </a:rPr>
              <a:t>Adhérent</a:t>
            </a:r>
            <a:r>
              <a:rPr sz="1542" kern="0" spc="-32" dirty="0">
                <a:solidFill>
                  <a:sysClr val="windowText" lastClr="000000"/>
                </a:solidFill>
                <a:latin typeface="Calibri"/>
                <a:cs typeface="Calibri"/>
              </a:rPr>
              <a:t> </a:t>
            </a:r>
            <a:r>
              <a:rPr sz="1542" b="1" kern="0" dirty="0">
                <a:solidFill>
                  <a:sysClr val="windowText" lastClr="000000"/>
                </a:solidFill>
                <a:latin typeface="Calibri"/>
                <a:cs typeface="Calibri"/>
              </a:rPr>
              <a:t>FIBOIS</a:t>
            </a:r>
            <a:r>
              <a:rPr sz="1542" b="1" kern="0" spc="-63" dirty="0">
                <a:solidFill>
                  <a:sysClr val="windowText" lastClr="000000"/>
                </a:solidFill>
                <a:latin typeface="Calibri"/>
                <a:cs typeface="Calibri"/>
              </a:rPr>
              <a:t> </a:t>
            </a:r>
            <a:r>
              <a:rPr sz="1542" b="1" kern="0" spc="-27" dirty="0">
                <a:solidFill>
                  <a:sysClr val="windowText" lastClr="000000"/>
                </a:solidFill>
                <a:latin typeface="Calibri"/>
                <a:cs typeface="Calibri"/>
              </a:rPr>
              <a:t>HDF,</a:t>
            </a:r>
            <a:r>
              <a:rPr sz="1542" b="1" kern="0" spc="-32" dirty="0">
                <a:solidFill>
                  <a:sysClr val="windowText" lastClr="000000"/>
                </a:solidFill>
                <a:latin typeface="Calibri"/>
                <a:cs typeface="Calibri"/>
              </a:rPr>
              <a:t> </a:t>
            </a:r>
            <a:r>
              <a:rPr sz="1542" b="1" kern="0" dirty="0">
                <a:solidFill>
                  <a:sysClr val="windowText" lastClr="000000"/>
                </a:solidFill>
                <a:latin typeface="Calibri"/>
                <a:cs typeface="Calibri"/>
              </a:rPr>
              <a:t>NA</a:t>
            </a:r>
            <a:r>
              <a:rPr sz="1542" b="1" kern="0" spc="-36" dirty="0">
                <a:solidFill>
                  <a:sysClr val="windowText" lastClr="000000"/>
                </a:solidFill>
                <a:latin typeface="Calibri"/>
                <a:cs typeface="Calibri"/>
              </a:rPr>
              <a:t> </a:t>
            </a:r>
            <a:r>
              <a:rPr sz="1542" b="1" kern="0" dirty="0">
                <a:solidFill>
                  <a:sysClr val="windowText" lastClr="000000"/>
                </a:solidFill>
                <a:latin typeface="Calibri"/>
                <a:cs typeface="Calibri"/>
              </a:rPr>
              <a:t>et</a:t>
            </a:r>
            <a:r>
              <a:rPr sz="1542" b="1" kern="0" spc="-27" dirty="0">
                <a:solidFill>
                  <a:sysClr val="windowText" lastClr="000000"/>
                </a:solidFill>
                <a:latin typeface="Calibri"/>
                <a:cs typeface="Calibri"/>
              </a:rPr>
              <a:t> </a:t>
            </a:r>
            <a:r>
              <a:rPr sz="1542" b="1" kern="0" spc="-23" dirty="0">
                <a:solidFill>
                  <a:sysClr val="windowText" lastClr="000000"/>
                </a:solidFill>
                <a:latin typeface="Calibri"/>
                <a:cs typeface="Calibri"/>
              </a:rPr>
              <a:t>PDL</a:t>
            </a:r>
            <a:endParaRPr sz="1542" kern="0">
              <a:solidFill>
                <a:sysClr val="windowText" lastClr="000000"/>
              </a:solidFill>
              <a:latin typeface="Calibri"/>
              <a:cs typeface="Calibri"/>
            </a:endParaRPr>
          </a:p>
          <a:p>
            <a:pPr marL="417468" indent="-259694" defTabSz="829178">
              <a:buFont typeface="Arial"/>
              <a:buChar char="•"/>
              <a:tabLst>
                <a:tab pos="417468" algn="l"/>
              </a:tabLst>
            </a:pPr>
            <a:r>
              <a:rPr sz="1542" kern="0" dirty="0">
                <a:solidFill>
                  <a:sysClr val="windowText" lastClr="000000"/>
                </a:solidFill>
                <a:latin typeface="Calibri"/>
                <a:cs typeface="Calibri"/>
              </a:rPr>
              <a:t>Adhérent</a:t>
            </a:r>
            <a:r>
              <a:rPr sz="1542" kern="0" spc="-32" dirty="0">
                <a:solidFill>
                  <a:sysClr val="windowText" lastClr="000000"/>
                </a:solidFill>
                <a:latin typeface="Calibri"/>
                <a:cs typeface="Calibri"/>
              </a:rPr>
              <a:t> </a:t>
            </a:r>
            <a:r>
              <a:rPr sz="1542" kern="0" dirty="0">
                <a:solidFill>
                  <a:sysClr val="windowText" lastClr="000000"/>
                </a:solidFill>
                <a:latin typeface="Calibri"/>
                <a:cs typeface="Calibri"/>
              </a:rPr>
              <a:t>au</a:t>
            </a:r>
            <a:r>
              <a:rPr sz="1542" kern="0" spc="-27" dirty="0">
                <a:solidFill>
                  <a:sysClr val="windowText" lastClr="000000"/>
                </a:solidFill>
                <a:latin typeface="Calibri"/>
                <a:cs typeface="Calibri"/>
              </a:rPr>
              <a:t> </a:t>
            </a:r>
            <a:r>
              <a:rPr sz="1542" b="1" kern="0" dirty="0">
                <a:solidFill>
                  <a:sysClr val="windowText" lastClr="000000"/>
                </a:solidFill>
                <a:latin typeface="Calibri"/>
                <a:cs typeface="Calibri"/>
              </a:rPr>
              <a:t>CD2E</a:t>
            </a:r>
            <a:r>
              <a:rPr sz="1542" b="1" kern="0" spc="-59" dirty="0">
                <a:solidFill>
                  <a:sysClr val="windowText" lastClr="000000"/>
                </a:solidFill>
                <a:latin typeface="Calibri"/>
                <a:cs typeface="Calibri"/>
              </a:rPr>
              <a:t> </a:t>
            </a:r>
            <a:r>
              <a:rPr sz="1542" kern="0" dirty="0">
                <a:solidFill>
                  <a:sysClr val="windowText" lastClr="000000"/>
                </a:solidFill>
                <a:latin typeface="Calibri"/>
                <a:cs typeface="Calibri"/>
              </a:rPr>
              <a:t>(CA</a:t>
            </a:r>
            <a:r>
              <a:rPr sz="1542" kern="0" spc="-14" dirty="0">
                <a:solidFill>
                  <a:sysClr val="windowText" lastClr="000000"/>
                </a:solidFill>
                <a:latin typeface="Calibri"/>
                <a:cs typeface="Calibri"/>
              </a:rPr>
              <a:t> </a:t>
            </a:r>
            <a:r>
              <a:rPr sz="1542" kern="0" dirty="0">
                <a:solidFill>
                  <a:sysClr val="windowText" lastClr="000000"/>
                </a:solidFill>
                <a:latin typeface="Calibri"/>
                <a:cs typeface="Calibri"/>
              </a:rPr>
              <a:t>du</a:t>
            </a:r>
            <a:r>
              <a:rPr sz="1542" kern="0" spc="-41" dirty="0">
                <a:solidFill>
                  <a:sysClr val="windowText" lastClr="000000"/>
                </a:solidFill>
                <a:latin typeface="Calibri"/>
                <a:cs typeface="Calibri"/>
              </a:rPr>
              <a:t> </a:t>
            </a:r>
            <a:r>
              <a:rPr sz="1542" kern="0" dirty="0">
                <a:solidFill>
                  <a:sysClr val="windowText" lastClr="000000"/>
                </a:solidFill>
                <a:latin typeface="Calibri"/>
                <a:cs typeface="Calibri"/>
              </a:rPr>
              <a:t>CD2E</a:t>
            </a:r>
            <a:r>
              <a:rPr sz="1542" kern="0" spc="-23" dirty="0">
                <a:solidFill>
                  <a:sysClr val="windowText" lastClr="000000"/>
                </a:solidFill>
                <a:latin typeface="Calibri"/>
                <a:cs typeface="Calibri"/>
              </a:rPr>
              <a:t> </a:t>
            </a:r>
            <a:r>
              <a:rPr sz="1542" kern="0" dirty="0">
                <a:solidFill>
                  <a:sysClr val="windowText" lastClr="000000"/>
                </a:solidFill>
                <a:latin typeface="Calibri"/>
                <a:cs typeface="Calibri"/>
              </a:rPr>
              <a:t>et</a:t>
            </a:r>
            <a:r>
              <a:rPr sz="1542" kern="0" spc="-14" dirty="0">
                <a:solidFill>
                  <a:sysClr val="windowText" lastClr="000000"/>
                </a:solidFill>
                <a:latin typeface="Calibri"/>
                <a:cs typeface="Calibri"/>
              </a:rPr>
              <a:t> </a:t>
            </a:r>
            <a:r>
              <a:rPr sz="1542" kern="0" dirty="0">
                <a:solidFill>
                  <a:sysClr val="windowText" lastClr="000000"/>
                </a:solidFill>
                <a:latin typeface="Calibri"/>
                <a:cs typeface="Calibri"/>
              </a:rPr>
              <a:t>collège</a:t>
            </a:r>
            <a:r>
              <a:rPr sz="1542" kern="0" spc="-45" dirty="0">
                <a:solidFill>
                  <a:sysClr val="windowText" lastClr="000000"/>
                </a:solidFill>
                <a:latin typeface="Calibri"/>
                <a:cs typeface="Calibri"/>
              </a:rPr>
              <a:t> </a:t>
            </a:r>
            <a:r>
              <a:rPr sz="1542" kern="0" dirty="0">
                <a:solidFill>
                  <a:sysClr val="windowText" lastClr="000000"/>
                </a:solidFill>
                <a:latin typeface="Calibri"/>
                <a:cs typeface="Calibri"/>
              </a:rPr>
              <a:t>bâtiment</a:t>
            </a:r>
            <a:r>
              <a:rPr sz="1542" kern="0" spc="-45" dirty="0">
                <a:solidFill>
                  <a:sysClr val="windowText" lastClr="000000"/>
                </a:solidFill>
                <a:latin typeface="Calibri"/>
                <a:cs typeface="Calibri"/>
              </a:rPr>
              <a:t> </a:t>
            </a:r>
            <a:r>
              <a:rPr sz="1542" kern="0" spc="-9" dirty="0">
                <a:solidFill>
                  <a:sysClr val="windowText" lastClr="000000"/>
                </a:solidFill>
                <a:latin typeface="Calibri"/>
                <a:cs typeface="Calibri"/>
              </a:rPr>
              <a:t>durable)</a:t>
            </a:r>
            <a:endParaRPr sz="1542" kern="0">
              <a:solidFill>
                <a:sysClr val="windowText" lastClr="000000"/>
              </a:solidFill>
              <a:latin typeface="Calibri"/>
              <a:cs typeface="Calibri"/>
            </a:endParaRPr>
          </a:p>
          <a:p>
            <a:pPr marL="417468" indent="-259694" defTabSz="829178">
              <a:buFont typeface="Arial"/>
              <a:buChar char="•"/>
              <a:tabLst>
                <a:tab pos="417468" algn="l"/>
              </a:tabLst>
            </a:pPr>
            <a:r>
              <a:rPr sz="1542" kern="0" spc="-9" dirty="0">
                <a:solidFill>
                  <a:sysClr val="windowText" lastClr="000000"/>
                </a:solidFill>
                <a:latin typeface="Calibri"/>
                <a:cs typeface="Calibri"/>
              </a:rPr>
              <a:t>Partenaire</a:t>
            </a:r>
            <a:r>
              <a:rPr sz="1542" kern="0" spc="-36" dirty="0">
                <a:solidFill>
                  <a:sysClr val="windowText" lastClr="000000"/>
                </a:solidFill>
                <a:latin typeface="Calibri"/>
                <a:cs typeface="Calibri"/>
              </a:rPr>
              <a:t> </a:t>
            </a:r>
            <a:r>
              <a:rPr sz="1542" kern="0" dirty="0">
                <a:solidFill>
                  <a:sysClr val="windowText" lastClr="000000"/>
                </a:solidFill>
                <a:latin typeface="Calibri"/>
                <a:cs typeface="Calibri"/>
              </a:rPr>
              <a:t>du</a:t>
            </a:r>
            <a:r>
              <a:rPr sz="1542" kern="0" spc="-18" dirty="0">
                <a:solidFill>
                  <a:sysClr val="windowText" lastClr="000000"/>
                </a:solidFill>
                <a:latin typeface="Calibri"/>
                <a:cs typeface="Calibri"/>
              </a:rPr>
              <a:t> </a:t>
            </a:r>
            <a:r>
              <a:rPr sz="1542" b="1" kern="0" dirty="0">
                <a:solidFill>
                  <a:sysClr val="windowText" lastClr="000000"/>
                </a:solidFill>
                <a:latin typeface="Calibri"/>
                <a:cs typeface="Calibri"/>
              </a:rPr>
              <a:t>Forum</a:t>
            </a:r>
            <a:r>
              <a:rPr sz="1542" b="1" kern="0" spc="-5" dirty="0">
                <a:solidFill>
                  <a:sysClr val="windowText" lastClr="000000"/>
                </a:solidFill>
                <a:latin typeface="Calibri"/>
                <a:cs typeface="Calibri"/>
              </a:rPr>
              <a:t> </a:t>
            </a:r>
            <a:r>
              <a:rPr sz="1542" b="1" kern="0" dirty="0">
                <a:solidFill>
                  <a:sysClr val="windowText" lastClr="000000"/>
                </a:solidFill>
                <a:latin typeface="Calibri"/>
                <a:cs typeface="Calibri"/>
              </a:rPr>
              <a:t>du</a:t>
            </a:r>
            <a:r>
              <a:rPr sz="1542" b="1" kern="0" spc="-9" dirty="0">
                <a:solidFill>
                  <a:sysClr val="windowText" lastClr="000000"/>
                </a:solidFill>
                <a:latin typeface="Calibri"/>
                <a:cs typeface="Calibri"/>
              </a:rPr>
              <a:t> </a:t>
            </a:r>
            <a:r>
              <a:rPr sz="1542" b="1" kern="0" dirty="0">
                <a:solidFill>
                  <a:sysClr val="windowText" lastClr="000000"/>
                </a:solidFill>
                <a:latin typeface="Calibri"/>
                <a:cs typeface="Calibri"/>
              </a:rPr>
              <a:t>bois</a:t>
            </a:r>
            <a:r>
              <a:rPr sz="1542" b="1" kern="0" spc="-14" dirty="0">
                <a:solidFill>
                  <a:sysClr val="windowText" lastClr="000000"/>
                </a:solidFill>
                <a:latin typeface="Calibri"/>
                <a:cs typeface="Calibri"/>
              </a:rPr>
              <a:t> </a:t>
            </a:r>
            <a:r>
              <a:rPr sz="1542" kern="0" dirty="0">
                <a:solidFill>
                  <a:sysClr val="windowText" lastClr="000000"/>
                </a:solidFill>
                <a:latin typeface="Calibri"/>
                <a:cs typeface="Calibri"/>
              </a:rPr>
              <a:t>depuis</a:t>
            </a:r>
            <a:r>
              <a:rPr sz="1542" kern="0" spc="-32" dirty="0">
                <a:solidFill>
                  <a:sysClr val="windowText" lastClr="000000"/>
                </a:solidFill>
                <a:latin typeface="Calibri"/>
                <a:cs typeface="Calibri"/>
              </a:rPr>
              <a:t> </a:t>
            </a:r>
            <a:r>
              <a:rPr sz="1542" kern="0" spc="-18" dirty="0">
                <a:solidFill>
                  <a:sysClr val="windowText" lastClr="000000"/>
                </a:solidFill>
                <a:latin typeface="Calibri"/>
                <a:cs typeface="Calibri"/>
              </a:rPr>
              <a:t>2020</a:t>
            </a:r>
            <a:endParaRPr sz="1542" kern="0">
              <a:solidFill>
                <a:sysClr val="windowText" lastClr="000000"/>
              </a:solidFill>
              <a:latin typeface="Calibri"/>
              <a:cs typeface="Calibri"/>
            </a:endParaRPr>
          </a:p>
          <a:p>
            <a:pPr marL="417468" indent="-259694" defTabSz="829178">
              <a:buFont typeface="Arial"/>
              <a:buChar char="•"/>
              <a:tabLst>
                <a:tab pos="417468" algn="l"/>
              </a:tabLst>
            </a:pPr>
            <a:r>
              <a:rPr sz="1542" kern="0" spc="-9" dirty="0">
                <a:solidFill>
                  <a:sysClr val="windowText" lastClr="000000"/>
                </a:solidFill>
                <a:latin typeface="Calibri"/>
                <a:cs typeface="Calibri"/>
              </a:rPr>
              <a:t>Engagement</a:t>
            </a:r>
            <a:r>
              <a:rPr sz="1542" kern="0" spc="-50" dirty="0">
                <a:solidFill>
                  <a:sysClr val="windowText" lastClr="000000"/>
                </a:solidFill>
                <a:latin typeface="Calibri"/>
                <a:cs typeface="Calibri"/>
              </a:rPr>
              <a:t> </a:t>
            </a:r>
            <a:r>
              <a:rPr sz="1542" kern="0" dirty="0">
                <a:solidFill>
                  <a:sysClr val="windowText" lastClr="000000"/>
                </a:solidFill>
                <a:latin typeface="Calibri"/>
                <a:cs typeface="Calibri"/>
              </a:rPr>
              <a:t>:</a:t>
            </a:r>
            <a:r>
              <a:rPr sz="1542" kern="0" spc="-5" dirty="0">
                <a:solidFill>
                  <a:sysClr val="windowText" lastClr="000000"/>
                </a:solidFill>
                <a:latin typeface="Calibri"/>
                <a:cs typeface="Calibri"/>
              </a:rPr>
              <a:t> </a:t>
            </a:r>
            <a:r>
              <a:rPr sz="1542" b="1" kern="0" dirty="0">
                <a:solidFill>
                  <a:sysClr val="windowText" lastClr="000000"/>
                </a:solidFill>
                <a:latin typeface="Calibri"/>
                <a:cs typeface="Calibri"/>
              </a:rPr>
              <a:t>niveau</a:t>
            </a:r>
            <a:r>
              <a:rPr sz="1542" b="1" kern="0" spc="-23" dirty="0">
                <a:solidFill>
                  <a:sysClr val="windowText" lastClr="000000"/>
                </a:solidFill>
                <a:latin typeface="Calibri"/>
                <a:cs typeface="Calibri"/>
              </a:rPr>
              <a:t> </a:t>
            </a:r>
            <a:r>
              <a:rPr sz="1542" b="1" kern="0" dirty="0">
                <a:solidFill>
                  <a:sysClr val="windowText" lastClr="000000"/>
                </a:solidFill>
                <a:latin typeface="Calibri"/>
                <a:cs typeface="Calibri"/>
              </a:rPr>
              <a:t>OR</a:t>
            </a:r>
            <a:r>
              <a:rPr sz="1542" b="1" kern="0" spc="-5" dirty="0">
                <a:solidFill>
                  <a:sysClr val="windowText" lastClr="000000"/>
                </a:solidFill>
                <a:latin typeface="Calibri"/>
                <a:cs typeface="Calibri"/>
              </a:rPr>
              <a:t> </a:t>
            </a:r>
            <a:r>
              <a:rPr sz="1542" b="1" kern="0" dirty="0">
                <a:solidFill>
                  <a:sysClr val="windowText" lastClr="000000"/>
                </a:solidFill>
                <a:latin typeface="Calibri"/>
                <a:cs typeface="Calibri"/>
              </a:rPr>
              <a:t>du</a:t>
            </a:r>
            <a:r>
              <a:rPr sz="1542" b="1" kern="0" spc="-14" dirty="0">
                <a:solidFill>
                  <a:sysClr val="windowText" lastClr="000000"/>
                </a:solidFill>
                <a:latin typeface="Calibri"/>
                <a:cs typeface="Calibri"/>
              </a:rPr>
              <a:t> </a:t>
            </a:r>
            <a:r>
              <a:rPr sz="1542" b="1" kern="0" dirty="0">
                <a:solidFill>
                  <a:sysClr val="windowText" lastClr="000000"/>
                </a:solidFill>
                <a:latin typeface="Calibri"/>
                <a:cs typeface="Calibri"/>
              </a:rPr>
              <a:t>pacte</a:t>
            </a:r>
            <a:r>
              <a:rPr sz="1542" b="1" kern="0" spc="-5" dirty="0">
                <a:solidFill>
                  <a:sysClr val="windowText" lastClr="000000"/>
                </a:solidFill>
                <a:latin typeface="Calibri"/>
                <a:cs typeface="Calibri"/>
              </a:rPr>
              <a:t> </a:t>
            </a:r>
            <a:r>
              <a:rPr sz="1542" b="1" kern="0" dirty="0">
                <a:solidFill>
                  <a:sysClr val="windowText" lastClr="000000"/>
                </a:solidFill>
                <a:latin typeface="Calibri"/>
                <a:cs typeface="Calibri"/>
              </a:rPr>
              <a:t>bois</a:t>
            </a:r>
            <a:r>
              <a:rPr sz="1542" b="1" kern="0" spc="-5" dirty="0">
                <a:solidFill>
                  <a:sysClr val="windowText" lastClr="000000"/>
                </a:solidFill>
                <a:latin typeface="Calibri"/>
                <a:cs typeface="Calibri"/>
              </a:rPr>
              <a:t> </a:t>
            </a:r>
            <a:r>
              <a:rPr sz="1542" b="1" kern="0" spc="-9" dirty="0">
                <a:solidFill>
                  <a:sysClr val="windowText" lastClr="000000"/>
                </a:solidFill>
                <a:latin typeface="Calibri"/>
                <a:cs typeface="Calibri"/>
              </a:rPr>
              <a:t>–biosourcés</a:t>
            </a:r>
            <a:r>
              <a:rPr sz="1542" b="1" kern="0" spc="-23" dirty="0">
                <a:solidFill>
                  <a:sysClr val="windowText" lastClr="000000"/>
                </a:solidFill>
                <a:latin typeface="Calibri"/>
                <a:cs typeface="Calibri"/>
              </a:rPr>
              <a:t> </a:t>
            </a:r>
            <a:r>
              <a:rPr sz="1542" kern="0" dirty="0">
                <a:solidFill>
                  <a:sysClr val="windowText" lastClr="000000"/>
                </a:solidFill>
                <a:latin typeface="Calibri"/>
                <a:cs typeface="Calibri"/>
              </a:rPr>
              <a:t>pour</a:t>
            </a:r>
            <a:r>
              <a:rPr sz="1542" kern="0" spc="-36" dirty="0">
                <a:solidFill>
                  <a:sysClr val="windowText" lastClr="000000"/>
                </a:solidFill>
                <a:latin typeface="Calibri"/>
                <a:cs typeface="Calibri"/>
              </a:rPr>
              <a:t> </a:t>
            </a:r>
            <a:r>
              <a:rPr sz="1542" kern="0" dirty="0">
                <a:solidFill>
                  <a:sysClr val="windowText" lastClr="000000"/>
                </a:solidFill>
                <a:latin typeface="Calibri"/>
                <a:cs typeface="Calibri"/>
              </a:rPr>
              <a:t>les</a:t>
            </a:r>
            <a:r>
              <a:rPr sz="1542" kern="0" spc="-14" dirty="0">
                <a:solidFill>
                  <a:sysClr val="windowText" lastClr="000000"/>
                </a:solidFill>
                <a:latin typeface="Calibri"/>
                <a:cs typeface="Calibri"/>
              </a:rPr>
              <a:t> </a:t>
            </a:r>
            <a:r>
              <a:rPr sz="1542" kern="0" spc="-23" dirty="0">
                <a:solidFill>
                  <a:sysClr val="windowText" lastClr="000000"/>
                </a:solidFill>
                <a:latin typeface="Calibri"/>
                <a:cs typeface="Calibri"/>
              </a:rPr>
              <a:t>HDF</a:t>
            </a:r>
            <a:endParaRPr sz="1542" kern="0">
              <a:solidFill>
                <a:sysClr val="windowText" lastClr="000000"/>
              </a:solidFill>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184206-1F93-3DB8-1276-DE41B01F7AED}"/>
              </a:ext>
            </a:extLst>
          </p:cNvPr>
          <p:cNvSpPr>
            <a:spLocks noGrp="1"/>
          </p:cNvSpPr>
          <p:nvPr>
            <p:ph type="title"/>
          </p:nvPr>
        </p:nvSpPr>
        <p:spPr>
          <a:xfrm>
            <a:off x="2718101" y="260826"/>
            <a:ext cx="8207326" cy="1325563"/>
          </a:xfrm>
        </p:spPr>
        <p:txBody>
          <a:bodyPr>
            <a:noAutofit/>
          </a:bodyPr>
          <a:lstStyle/>
          <a:p>
            <a:r>
              <a:rPr lang="fr-FR" sz="4000" dirty="0"/>
              <a:t>Quels moyens et leviers financiers pour construire autrement ?</a:t>
            </a:r>
          </a:p>
        </p:txBody>
      </p:sp>
      <p:sp>
        <p:nvSpPr>
          <p:cNvPr id="3" name="Espace réservé du contenu 2">
            <a:extLst>
              <a:ext uri="{FF2B5EF4-FFF2-40B4-BE49-F238E27FC236}">
                <a16:creationId xmlns:a16="http://schemas.microsoft.com/office/drawing/2014/main" id="{BCCB138D-A1FE-3A6F-3AA7-435A6B3F3D9E}"/>
              </a:ext>
            </a:extLst>
          </p:cNvPr>
          <p:cNvSpPr>
            <a:spLocks noGrp="1"/>
          </p:cNvSpPr>
          <p:nvPr>
            <p:ph idx="1"/>
          </p:nvPr>
        </p:nvSpPr>
        <p:spPr>
          <a:xfrm>
            <a:off x="2605560" y="1871004"/>
            <a:ext cx="8507918" cy="4543290"/>
          </a:xfrm>
        </p:spPr>
        <p:txBody>
          <a:bodyPr>
            <a:normAutofit fontScale="92500" lnSpcReduction="10000"/>
          </a:bodyPr>
          <a:lstStyle/>
          <a:p>
            <a:pPr marL="514350" indent="-514350">
              <a:buFont typeface="+mj-lt"/>
              <a:buAutoNum type="arabicPeriod"/>
            </a:pPr>
            <a:r>
              <a:rPr lang="fr-FR" sz="1800" dirty="0"/>
              <a:t>Etat des lieux et stratégie bas carbone régionale des bailleurs sociaux </a:t>
            </a:r>
            <a:endParaRPr lang="fr-FR" sz="1800" i="1" dirty="0"/>
          </a:p>
          <a:p>
            <a:pPr marL="0" indent="0" algn="r">
              <a:buNone/>
            </a:pPr>
            <a:r>
              <a:rPr lang="fr-FR" sz="1800" i="1" dirty="0"/>
              <a:t>				</a:t>
            </a:r>
            <a:r>
              <a:rPr lang="fr-FR" sz="1800" i="1" dirty="0">
                <a:solidFill>
                  <a:srgbClr val="3AB894"/>
                </a:solidFill>
              </a:rPr>
              <a:t>Simon RAMBOUR (URH)</a:t>
            </a:r>
          </a:p>
          <a:p>
            <a:pPr marL="514350" indent="-514350">
              <a:buFont typeface="+mj-lt"/>
              <a:buAutoNum type="arabicPeriod" startAt="2"/>
            </a:pPr>
            <a:r>
              <a:rPr lang="fr-FR" sz="1800" dirty="0"/>
              <a:t>Être promoteur et engagé pour l’environnement Quelle vision de la part d’un promoteur en tertiaire et en logements ? </a:t>
            </a:r>
          </a:p>
          <a:p>
            <a:pPr marL="457200" lvl="1" indent="0" algn="r">
              <a:buNone/>
            </a:pPr>
            <a:r>
              <a:rPr lang="fr-FR" sz="1800" i="1" dirty="0"/>
              <a:t>Benoit HADDAG (</a:t>
            </a:r>
            <a:r>
              <a:rPr lang="fr-FR" sz="1800" i="1" dirty="0" err="1"/>
              <a:t>Aventim</a:t>
            </a:r>
            <a:r>
              <a:rPr lang="fr-FR" sz="1800" i="1" dirty="0"/>
              <a:t>)</a:t>
            </a:r>
          </a:p>
          <a:p>
            <a:pPr marL="514350" indent="-514350">
              <a:buFont typeface="+mj-lt"/>
              <a:buAutoNum type="arabicPeriod" startAt="2"/>
            </a:pPr>
            <a:r>
              <a:rPr lang="fr-FR" sz="1800" dirty="0"/>
              <a:t>Présentation du Collectif Bailleurs</a:t>
            </a:r>
          </a:p>
          <a:p>
            <a:pPr marL="0" indent="0" algn="r">
              <a:buNone/>
            </a:pPr>
            <a:r>
              <a:rPr lang="fr-FR" sz="1800" i="1" dirty="0">
                <a:solidFill>
                  <a:srgbClr val="3AB894"/>
                </a:solidFill>
              </a:rPr>
              <a:t>Aurélie BOTQUIN / Yves MAUROY (</a:t>
            </a:r>
            <a:r>
              <a:rPr lang="fr-FR" sz="1800" i="1" dirty="0" err="1">
                <a:solidFill>
                  <a:srgbClr val="3AB894"/>
                </a:solidFill>
              </a:rPr>
              <a:t>Partenord</a:t>
            </a:r>
            <a:r>
              <a:rPr lang="fr-FR" sz="1800" i="1" dirty="0">
                <a:solidFill>
                  <a:srgbClr val="3AB894"/>
                </a:solidFill>
              </a:rPr>
              <a:t>)</a:t>
            </a:r>
          </a:p>
          <a:p>
            <a:pPr marL="0" indent="0" algn="r">
              <a:buNone/>
            </a:pPr>
            <a:r>
              <a:rPr lang="fr-FR" sz="1800" i="1" dirty="0">
                <a:solidFill>
                  <a:srgbClr val="3AB894"/>
                </a:solidFill>
              </a:rPr>
              <a:t>Jean-Charles BONNIERE (Flandre Opale Habitat)</a:t>
            </a:r>
          </a:p>
          <a:p>
            <a:pPr marL="514350" indent="-514350">
              <a:buFont typeface="+mj-lt"/>
              <a:buAutoNum type="arabicPeriod" startAt="4"/>
            </a:pPr>
            <a:r>
              <a:rPr lang="fr-FR" sz="1800" dirty="0"/>
              <a:t>Création d’une filière régionale de béton de chanvre Analyse en Coût Global</a:t>
            </a:r>
          </a:p>
          <a:p>
            <a:pPr marL="0" indent="0" algn="r">
              <a:buNone/>
            </a:pPr>
            <a:r>
              <a:rPr lang="fr-FR" sz="1800" i="1" dirty="0">
                <a:solidFill>
                  <a:srgbClr val="3AB894"/>
                </a:solidFill>
              </a:rPr>
              <a:t>Franck </a:t>
            </a:r>
            <a:r>
              <a:rPr lang="fr-FR" sz="1800" i="1" dirty="0" err="1">
                <a:solidFill>
                  <a:srgbClr val="3AB894"/>
                </a:solidFill>
              </a:rPr>
              <a:t>MacFarlane</a:t>
            </a:r>
            <a:r>
              <a:rPr lang="fr-FR" sz="1800" i="1" dirty="0">
                <a:solidFill>
                  <a:srgbClr val="3AB894"/>
                </a:solidFill>
              </a:rPr>
              <a:t> (Maisons &amp; Cités)</a:t>
            </a:r>
          </a:p>
          <a:p>
            <a:pPr marL="514350" indent="-514350">
              <a:buFont typeface="+mj-lt"/>
              <a:buAutoNum type="arabicPeriod" startAt="5"/>
            </a:pPr>
            <a:r>
              <a:rPr lang="fr-FR" sz="1800" dirty="0"/>
              <a:t>Energie renouvelable et béton bas carbone</a:t>
            </a:r>
          </a:p>
          <a:p>
            <a:pPr marL="0" indent="0" algn="r">
              <a:buNone/>
            </a:pPr>
            <a:r>
              <a:rPr lang="fr-FR" sz="1800" i="1" dirty="0">
                <a:solidFill>
                  <a:srgbClr val="3AB894"/>
                </a:solidFill>
              </a:rPr>
              <a:t>Gaetan DEPREZ (SIA Habitat)</a:t>
            </a:r>
          </a:p>
          <a:p>
            <a:pPr marL="514350" indent="-514350">
              <a:buFont typeface="+mj-lt"/>
              <a:buAutoNum type="arabicPeriod" startAt="6"/>
            </a:pPr>
            <a:r>
              <a:rPr lang="fr-FR" sz="1800" dirty="0"/>
              <a:t>Optimisation TFPB et objectifs environnementaux </a:t>
            </a:r>
          </a:p>
          <a:p>
            <a:pPr marL="0" indent="0" algn="r">
              <a:buNone/>
            </a:pPr>
            <a:r>
              <a:rPr lang="fr-FR" sz="1800" i="1" dirty="0">
                <a:solidFill>
                  <a:srgbClr val="3AB894"/>
                </a:solidFill>
              </a:rPr>
              <a:t>Philippe MEURILLON (</a:t>
            </a:r>
            <a:r>
              <a:rPr lang="fr-FR" sz="1800" i="1" dirty="0" err="1">
                <a:solidFill>
                  <a:srgbClr val="3AB894"/>
                </a:solidFill>
              </a:rPr>
              <a:t>Loré</a:t>
            </a:r>
            <a:r>
              <a:rPr lang="fr-FR" sz="1800" i="1" dirty="0">
                <a:solidFill>
                  <a:srgbClr val="3AB894"/>
                </a:solidFill>
              </a:rPr>
              <a:t> Finance)</a:t>
            </a:r>
          </a:p>
          <a:p>
            <a:pPr marL="0" indent="0" algn="r">
              <a:buNone/>
            </a:pPr>
            <a:endParaRPr lang="fr-FR" sz="1800" i="1" dirty="0">
              <a:solidFill>
                <a:srgbClr val="3AB894"/>
              </a:solidFill>
            </a:endParaRPr>
          </a:p>
          <a:p>
            <a:pPr marL="457200" indent="-457200" algn="r">
              <a:buFont typeface="+mj-lt"/>
              <a:buAutoNum type="arabicPeriod"/>
            </a:pPr>
            <a:endParaRPr lang="fr-FR" sz="1800" i="1" dirty="0">
              <a:solidFill>
                <a:srgbClr val="3AB894"/>
              </a:solidFill>
            </a:endParaRPr>
          </a:p>
        </p:txBody>
      </p:sp>
    </p:spTree>
    <p:extLst>
      <p:ext uri="{BB962C8B-B14F-4D97-AF65-F5344CB8AC3E}">
        <p14:creationId xmlns:p14="http://schemas.microsoft.com/office/powerpoint/2010/main" val="723727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87501" y="286287"/>
            <a:ext cx="192360" cy="2045884"/>
          </a:xfrm>
          <a:prstGeom prst="rect">
            <a:avLst/>
          </a:prstGeom>
        </p:spPr>
        <p:txBody>
          <a:bodyPr vert="vert270" wrap="square" lIns="0" tIns="0" rIns="0" bIns="0" rtlCol="0">
            <a:spAutoFit/>
          </a:bodyPr>
          <a:lstStyle/>
          <a:p>
            <a:pPr marL="11516" defTabSz="829178">
              <a:lnSpc>
                <a:spcPts val="1496"/>
              </a:lnSpc>
            </a:pPr>
            <a:r>
              <a:rPr sz="1270" kern="0" spc="-136" dirty="0">
                <a:solidFill>
                  <a:sysClr val="windowText" lastClr="000000"/>
                </a:solidFill>
                <a:latin typeface="Arial"/>
                <a:cs typeface="Arial"/>
              </a:rPr>
              <a:t>INTELLIGENCE</a:t>
            </a:r>
            <a:r>
              <a:rPr sz="1270" kern="0" spc="-41" dirty="0">
                <a:solidFill>
                  <a:sysClr val="windowText" lastClr="000000"/>
                </a:solidFill>
                <a:latin typeface="Arial"/>
                <a:cs typeface="Arial"/>
              </a:rPr>
              <a:t> </a:t>
            </a:r>
            <a:r>
              <a:rPr sz="1270" kern="0" spc="-177" dirty="0">
                <a:solidFill>
                  <a:sysClr val="windowText" lastClr="000000"/>
                </a:solidFill>
                <a:latin typeface="Arial"/>
                <a:cs typeface="Arial"/>
              </a:rPr>
              <a:t>DE</a:t>
            </a:r>
            <a:r>
              <a:rPr sz="1270" kern="0" spc="18" dirty="0">
                <a:solidFill>
                  <a:sysClr val="windowText" lastClr="000000"/>
                </a:solidFill>
                <a:latin typeface="Arial"/>
                <a:cs typeface="Arial"/>
              </a:rPr>
              <a:t> </a:t>
            </a:r>
            <a:r>
              <a:rPr sz="1270" kern="0" spc="-113" dirty="0">
                <a:solidFill>
                  <a:sysClr val="windowText" lastClr="000000"/>
                </a:solidFill>
                <a:latin typeface="Arial"/>
                <a:cs typeface="Arial"/>
              </a:rPr>
              <a:t>L’ÉCHANGE</a:t>
            </a:r>
            <a:endParaRPr sz="1270" kern="0">
              <a:solidFill>
                <a:sysClr val="windowText" lastClr="000000"/>
              </a:solidFill>
              <a:latin typeface="Arial"/>
              <a:cs typeface="Arial"/>
            </a:endParaRPr>
          </a:p>
        </p:txBody>
      </p:sp>
      <p:sp>
        <p:nvSpPr>
          <p:cNvPr id="3" name="object 3"/>
          <p:cNvSpPr txBox="1"/>
          <p:nvPr/>
        </p:nvSpPr>
        <p:spPr>
          <a:xfrm>
            <a:off x="6860686" y="1722526"/>
            <a:ext cx="2915946" cy="3286821"/>
          </a:xfrm>
          <a:prstGeom prst="rect">
            <a:avLst/>
          </a:prstGeom>
        </p:spPr>
        <p:txBody>
          <a:bodyPr vert="horz" wrap="square" lIns="0" tIns="333399" rIns="0" bIns="0" rtlCol="0">
            <a:spAutoFit/>
          </a:bodyPr>
          <a:lstStyle/>
          <a:p>
            <a:pPr marL="11516" defTabSz="829178">
              <a:spcBef>
                <a:spcPts val="2625"/>
              </a:spcBef>
            </a:pPr>
            <a:r>
              <a:rPr sz="3627" b="1" kern="0" spc="-45" dirty="0">
                <a:solidFill>
                  <a:srgbClr val="DB600D"/>
                </a:solidFill>
                <a:latin typeface="Arial"/>
                <a:cs typeface="Arial"/>
              </a:rPr>
              <a:t>4</a:t>
            </a:r>
            <a:endParaRPr sz="3627" kern="0">
              <a:solidFill>
                <a:sysClr val="windowText" lastClr="000000"/>
              </a:solidFill>
              <a:latin typeface="Arial"/>
              <a:cs typeface="Arial"/>
            </a:endParaRPr>
          </a:p>
          <a:p>
            <a:pPr marL="11516" marR="4607" defTabSz="829178">
              <a:lnSpc>
                <a:spcPct val="90000"/>
              </a:lnSpc>
              <a:spcBef>
                <a:spcPts val="2970"/>
              </a:spcBef>
            </a:pPr>
            <a:r>
              <a:rPr sz="3627" b="1" kern="0" dirty="0">
                <a:solidFill>
                  <a:sysClr val="windowText" lastClr="000000"/>
                </a:solidFill>
                <a:latin typeface="Arial"/>
                <a:cs typeface="Arial"/>
              </a:rPr>
              <a:t>Instaurer</a:t>
            </a:r>
            <a:r>
              <a:rPr sz="3627" b="1" kern="0" spc="-172" dirty="0">
                <a:solidFill>
                  <a:sysClr val="windowText" lastClr="000000"/>
                </a:solidFill>
                <a:latin typeface="Arial"/>
                <a:cs typeface="Arial"/>
              </a:rPr>
              <a:t> </a:t>
            </a:r>
            <a:r>
              <a:rPr sz="3627" b="1" kern="0" spc="-23" dirty="0">
                <a:solidFill>
                  <a:sysClr val="windowText" lastClr="000000"/>
                </a:solidFill>
                <a:latin typeface="Arial"/>
                <a:cs typeface="Arial"/>
              </a:rPr>
              <a:t>des </a:t>
            </a:r>
            <a:r>
              <a:rPr sz="3627" b="1" kern="0" spc="-9" dirty="0">
                <a:solidFill>
                  <a:sysClr val="windowText" lastClr="000000"/>
                </a:solidFill>
                <a:latin typeface="Arial"/>
                <a:cs typeface="Arial"/>
              </a:rPr>
              <a:t>partenariats </a:t>
            </a:r>
            <a:r>
              <a:rPr sz="3627" b="1" kern="0" dirty="0">
                <a:solidFill>
                  <a:sysClr val="windowText" lastClr="000000"/>
                </a:solidFill>
                <a:latin typeface="Arial"/>
                <a:cs typeface="Arial"/>
              </a:rPr>
              <a:t>locaux</a:t>
            </a:r>
            <a:r>
              <a:rPr sz="3627" b="1" kern="0" spc="-145" dirty="0">
                <a:solidFill>
                  <a:sysClr val="windowText" lastClr="000000"/>
                </a:solidFill>
                <a:latin typeface="Arial"/>
                <a:cs typeface="Arial"/>
              </a:rPr>
              <a:t> </a:t>
            </a:r>
            <a:r>
              <a:rPr sz="3627" b="1" kern="0" spc="-23" dirty="0">
                <a:solidFill>
                  <a:sysClr val="windowText" lastClr="000000"/>
                </a:solidFill>
                <a:latin typeface="Arial"/>
                <a:cs typeface="Arial"/>
              </a:rPr>
              <a:t>et</a:t>
            </a:r>
            <a:endParaRPr sz="3627" kern="0">
              <a:solidFill>
                <a:sysClr val="windowText" lastClr="000000"/>
              </a:solidFill>
              <a:latin typeface="Arial"/>
              <a:cs typeface="Arial"/>
            </a:endParaRPr>
          </a:p>
          <a:p>
            <a:pPr marL="11516" defTabSz="829178">
              <a:lnSpc>
                <a:spcPts val="3917"/>
              </a:lnSpc>
            </a:pPr>
            <a:r>
              <a:rPr sz="3627" b="1" kern="0" spc="-9" dirty="0">
                <a:solidFill>
                  <a:sysClr val="windowText" lastClr="000000"/>
                </a:solidFill>
                <a:latin typeface="Arial"/>
                <a:cs typeface="Arial"/>
              </a:rPr>
              <a:t>durables</a:t>
            </a:r>
            <a:endParaRPr sz="3627" kern="0">
              <a:solidFill>
                <a:sysClr val="windowText" lastClr="000000"/>
              </a:solidFill>
              <a:latin typeface="Arial"/>
              <a:cs typeface="Arial"/>
            </a:endParaRPr>
          </a:p>
        </p:txBody>
      </p:sp>
      <p:sp>
        <p:nvSpPr>
          <p:cNvPr id="4" name="object 4"/>
          <p:cNvSpPr/>
          <p:nvPr/>
        </p:nvSpPr>
        <p:spPr>
          <a:xfrm>
            <a:off x="4695494" y="752019"/>
            <a:ext cx="1253557" cy="254512"/>
          </a:xfrm>
          <a:custGeom>
            <a:avLst/>
            <a:gdLst/>
            <a:ahLst/>
            <a:cxnLst/>
            <a:rect l="l" t="t" r="r" b="b"/>
            <a:pathLst>
              <a:path w="1382395" h="280669">
                <a:moveTo>
                  <a:pt x="1382268" y="0"/>
                </a:moveTo>
                <a:lnTo>
                  <a:pt x="0" y="0"/>
                </a:lnTo>
                <a:lnTo>
                  <a:pt x="0" y="280415"/>
                </a:lnTo>
                <a:lnTo>
                  <a:pt x="1382268" y="280415"/>
                </a:lnTo>
                <a:lnTo>
                  <a:pt x="1382268" y="0"/>
                </a:lnTo>
                <a:close/>
              </a:path>
            </a:pathLst>
          </a:custGeom>
          <a:solidFill>
            <a:srgbClr val="FFFF00"/>
          </a:solidFill>
        </p:spPr>
        <p:txBody>
          <a:bodyPr wrap="square" lIns="0" tIns="0" rIns="0" bIns="0" rtlCol="0"/>
          <a:lstStyle/>
          <a:p>
            <a:pPr defTabSz="829178"/>
            <a:endParaRPr sz="1632" kern="0">
              <a:solidFill>
                <a:sysClr val="windowText" lastClr="000000"/>
              </a:solidFill>
            </a:endParaRPr>
          </a:p>
        </p:txBody>
      </p:sp>
      <p:sp>
        <p:nvSpPr>
          <p:cNvPr id="5" name="object 5"/>
          <p:cNvSpPr txBox="1"/>
          <p:nvPr/>
        </p:nvSpPr>
        <p:spPr>
          <a:xfrm>
            <a:off x="1851341" y="249905"/>
            <a:ext cx="4110193" cy="756256"/>
          </a:xfrm>
          <a:prstGeom prst="rect">
            <a:avLst/>
          </a:prstGeom>
        </p:spPr>
        <p:txBody>
          <a:bodyPr vert="horz" wrap="square" lIns="0" tIns="11516" rIns="0" bIns="0" rtlCol="0">
            <a:spAutoFit/>
          </a:bodyPr>
          <a:lstStyle/>
          <a:p>
            <a:pPr marL="11516" defTabSz="829178">
              <a:spcBef>
                <a:spcPts val="91"/>
              </a:spcBef>
            </a:pPr>
            <a:r>
              <a:rPr sz="1270" kern="0" spc="-113" dirty="0">
                <a:solidFill>
                  <a:sysClr val="windowText" lastClr="000000"/>
                </a:solidFill>
                <a:latin typeface="Arial"/>
                <a:cs typeface="Arial"/>
              </a:rPr>
              <a:t>ET</a:t>
            </a:r>
            <a:r>
              <a:rPr sz="1270" kern="0" spc="-27" dirty="0">
                <a:solidFill>
                  <a:sysClr val="windowText" lastClr="000000"/>
                </a:solidFill>
                <a:latin typeface="Arial"/>
                <a:cs typeface="Arial"/>
              </a:rPr>
              <a:t> </a:t>
            </a:r>
            <a:r>
              <a:rPr sz="1270" kern="0" spc="-131" dirty="0">
                <a:solidFill>
                  <a:sysClr val="windowText" lastClr="000000"/>
                </a:solidFill>
                <a:latin typeface="Arial"/>
                <a:cs typeface="Arial"/>
              </a:rPr>
              <a:t>INTELLIGENCE</a:t>
            </a:r>
            <a:r>
              <a:rPr sz="1270" kern="0" spc="-45" dirty="0">
                <a:solidFill>
                  <a:sysClr val="windowText" lastClr="000000"/>
                </a:solidFill>
                <a:latin typeface="Arial"/>
                <a:cs typeface="Arial"/>
              </a:rPr>
              <a:t> </a:t>
            </a:r>
            <a:r>
              <a:rPr sz="1270" kern="0" spc="-181" dirty="0">
                <a:solidFill>
                  <a:sysClr val="windowText" lastClr="000000"/>
                </a:solidFill>
                <a:latin typeface="Arial"/>
                <a:cs typeface="Arial"/>
              </a:rPr>
              <a:t>DES</a:t>
            </a:r>
            <a:r>
              <a:rPr sz="1270" kern="0" spc="-23" dirty="0">
                <a:solidFill>
                  <a:sysClr val="windowText" lastClr="000000"/>
                </a:solidFill>
                <a:latin typeface="Arial"/>
                <a:cs typeface="Arial"/>
              </a:rPr>
              <a:t> </a:t>
            </a:r>
            <a:r>
              <a:rPr sz="1270" kern="0" spc="-36" dirty="0">
                <a:solidFill>
                  <a:sysClr val="windowText" lastClr="000000"/>
                </a:solidFill>
                <a:latin typeface="Arial"/>
                <a:cs typeface="Arial"/>
              </a:rPr>
              <a:t>SITUATIONS</a:t>
            </a:r>
            <a:endParaRPr sz="1270" kern="0">
              <a:solidFill>
                <a:sysClr val="windowText" lastClr="000000"/>
              </a:solidFill>
              <a:latin typeface="Arial"/>
              <a:cs typeface="Arial"/>
            </a:endParaRPr>
          </a:p>
          <a:p>
            <a:pPr defTabSz="829178">
              <a:spcBef>
                <a:spcPts val="816"/>
              </a:spcBef>
            </a:pPr>
            <a:endParaRPr sz="1270" kern="0">
              <a:solidFill>
                <a:sysClr val="windowText" lastClr="000000"/>
              </a:solidFill>
              <a:latin typeface="Arial"/>
              <a:cs typeface="Arial"/>
            </a:endParaRPr>
          </a:p>
          <a:p>
            <a:pPr marR="4607" algn="r" defTabSz="829178"/>
            <a:r>
              <a:rPr sz="1632" kern="0" dirty="0">
                <a:solidFill>
                  <a:sysClr val="windowText" lastClr="000000"/>
                </a:solidFill>
                <a:latin typeface="Calibri"/>
                <a:cs typeface="Calibri"/>
              </a:rPr>
              <a:t>Changer</a:t>
            </a:r>
            <a:r>
              <a:rPr sz="1632" kern="0" spc="-59" dirty="0">
                <a:solidFill>
                  <a:sysClr val="windowText" lastClr="000000"/>
                </a:solidFill>
                <a:latin typeface="Calibri"/>
                <a:cs typeface="Calibri"/>
              </a:rPr>
              <a:t> </a:t>
            </a:r>
            <a:r>
              <a:rPr sz="1632" kern="0" spc="-9" dirty="0">
                <a:solidFill>
                  <a:sysClr val="windowText" lastClr="000000"/>
                </a:solidFill>
                <a:latin typeface="Calibri"/>
                <a:cs typeface="Calibri"/>
              </a:rPr>
              <a:t>Visuel</a:t>
            </a:r>
            <a:endParaRPr sz="1632" kern="0">
              <a:solidFill>
                <a:sysClr val="windowText" lastClr="000000"/>
              </a:solidFill>
              <a:latin typeface="Calibri"/>
              <a:cs typeface="Calibri"/>
            </a:endParaRPr>
          </a:p>
        </p:txBody>
      </p:sp>
      <p:pic>
        <p:nvPicPr>
          <p:cNvPr id="6" name="object 6"/>
          <p:cNvPicPr/>
          <p:nvPr/>
        </p:nvPicPr>
        <p:blipFill>
          <a:blip r:embed="rId2" cstate="print"/>
          <a:stretch>
            <a:fillRect/>
          </a:stretch>
        </p:blipFill>
        <p:spPr>
          <a:xfrm>
            <a:off x="1810067" y="471250"/>
            <a:ext cx="4521789" cy="6018456"/>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40</a:t>
            </a:fld>
            <a:endParaRPr kern="0" spc="-23" dirty="0">
              <a:solidFill>
                <a:prstClr val="black"/>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66246" y="173033"/>
            <a:ext cx="9253981" cy="6467595"/>
            <a:chOff x="241109" y="190817"/>
            <a:chExt cx="10205085" cy="7132320"/>
          </a:xfrm>
        </p:grpSpPr>
        <p:pic>
          <p:nvPicPr>
            <p:cNvPr id="3" name="object 3"/>
            <p:cNvPicPr/>
            <p:nvPr/>
          </p:nvPicPr>
          <p:blipFill>
            <a:blip r:embed="rId2" cstate="print"/>
            <a:stretch>
              <a:fillRect/>
            </a:stretch>
          </p:blipFill>
          <p:spPr>
            <a:xfrm>
              <a:off x="6021324" y="1499616"/>
              <a:ext cx="4262628" cy="2845308"/>
            </a:xfrm>
            <a:prstGeom prst="rect">
              <a:avLst/>
            </a:prstGeom>
          </p:spPr>
        </p:pic>
        <p:pic>
          <p:nvPicPr>
            <p:cNvPr id="4" name="object 4"/>
            <p:cNvPicPr/>
            <p:nvPr/>
          </p:nvPicPr>
          <p:blipFill>
            <a:blip r:embed="rId3" cstate="print"/>
            <a:stretch>
              <a:fillRect/>
            </a:stretch>
          </p:blipFill>
          <p:spPr>
            <a:xfrm>
              <a:off x="6021324" y="4477512"/>
              <a:ext cx="4262628" cy="2845308"/>
            </a:xfrm>
            <a:prstGeom prst="rect">
              <a:avLst/>
            </a:prstGeom>
          </p:spPr>
        </p:pic>
        <p:sp>
          <p:nvSpPr>
            <p:cNvPr id="5" name="object 5"/>
            <p:cNvSpPr/>
            <p:nvPr/>
          </p:nvSpPr>
          <p:spPr>
            <a:xfrm>
              <a:off x="519684" y="5355336"/>
              <a:ext cx="5093335" cy="1335405"/>
            </a:xfrm>
            <a:custGeom>
              <a:avLst/>
              <a:gdLst/>
              <a:ahLst/>
              <a:cxnLst/>
              <a:rect l="l" t="t" r="r" b="b"/>
              <a:pathLst>
                <a:path w="5093335" h="1335404">
                  <a:moveTo>
                    <a:pt x="5093208" y="0"/>
                  </a:moveTo>
                  <a:lnTo>
                    <a:pt x="0" y="0"/>
                  </a:lnTo>
                  <a:lnTo>
                    <a:pt x="0" y="1335023"/>
                  </a:lnTo>
                  <a:lnTo>
                    <a:pt x="5093208" y="1335023"/>
                  </a:lnTo>
                  <a:lnTo>
                    <a:pt x="5093208" y="0"/>
                  </a:lnTo>
                  <a:close/>
                </a:path>
              </a:pathLst>
            </a:custGeom>
            <a:solidFill>
              <a:srgbClr val="D26730"/>
            </a:solidFill>
          </p:spPr>
          <p:txBody>
            <a:bodyPr wrap="square" lIns="0" tIns="0" rIns="0" bIns="0" rtlCol="0"/>
            <a:lstStyle/>
            <a:p>
              <a:pPr defTabSz="829178"/>
              <a:endParaRPr sz="1632" kern="0">
                <a:solidFill>
                  <a:sysClr val="windowText" lastClr="000000"/>
                </a:solidFill>
              </a:endParaRPr>
            </a:p>
          </p:txBody>
        </p:sp>
      </p:grpSp>
      <p:sp>
        <p:nvSpPr>
          <p:cNvPr id="6" name="object 6"/>
          <p:cNvSpPr txBox="1">
            <a:spLocks noGrp="1"/>
          </p:cNvSpPr>
          <p:nvPr>
            <p:ph type="title"/>
          </p:nvPr>
        </p:nvSpPr>
        <p:spPr>
          <a:xfrm>
            <a:off x="1827705" y="396064"/>
            <a:ext cx="9895523" cy="513945"/>
          </a:xfrm>
          <a:prstGeom prst="rect">
            <a:avLst/>
          </a:prstGeom>
        </p:spPr>
        <p:txBody>
          <a:bodyPr vert="horz" wrap="square" lIns="0" tIns="11516" rIns="0" bIns="0" rtlCol="0">
            <a:spAutoFit/>
          </a:bodyPr>
          <a:lstStyle/>
          <a:p>
            <a:pPr marL="44914">
              <a:spcBef>
                <a:spcPts val="91"/>
              </a:spcBef>
            </a:pPr>
            <a:r>
              <a:rPr dirty="0"/>
              <a:t>Avec</a:t>
            </a:r>
            <a:r>
              <a:rPr spc="-68" dirty="0"/>
              <a:t> </a:t>
            </a:r>
            <a:r>
              <a:rPr dirty="0"/>
              <a:t>un</a:t>
            </a:r>
            <a:r>
              <a:rPr spc="-54" dirty="0"/>
              <a:t> </a:t>
            </a:r>
            <a:r>
              <a:rPr dirty="0"/>
              <a:t>domaine</a:t>
            </a:r>
            <a:r>
              <a:rPr spc="-50" dirty="0"/>
              <a:t> </a:t>
            </a:r>
            <a:r>
              <a:rPr spc="-9" dirty="0"/>
              <a:t>forestier</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41</a:t>
            </a:fld>
            <a:endParaRPr kern="0" spc="-23" dirty="0">
              <a:solidFill>
                <a:prstClr val="black"/>
              </a:solidFill>
            </a:endParaRPr>
          </a:p>
        </p:txBody>
      </p:sp>
      <p:sp>
        <p:nvSpPr>
          <p:cNvPr id="7" name="object 7"/>
          <p:cNvSpPr txBox="1"/>
          <p:nvPr/>
        </p:nvSpPr>
        <p:spPr>
          <a:xfrm>
            <a:off x="1790258" y="1694059"/>
            <a:ext cx="4349734" cy="2694868"/>
          </a:xfrm>
          <a:prstGeom prst="rect">
            <a:avLst/>
          </a:prstGeom>
        </p:spPr>
        <p:txBody>
          <a:bodyPr vert="horz" wrap="square" lIns="0" tIns="12092" rIns="0" bIns="0" rtlCol="0">
            <a:spAutoFit/>
          </a:bodyPr>
          <a:lstStyle/>
          <a:p>
            <a:pPr marL="11516" defTabSz="829178">
              <a:spcBef>
                <a:spcPts val="95"/>
              </a:spcBef>
            </a:pPr>
            <a:r>
              <a:rPr sz="1814" b="1" kern="0" spc="-168" dirty="0">
                <a:solidFill>
                  <a:sysClr val="windowText" lastClr="000000"/>
                </a:solidFill>
                <a:latin typeface="Arial"/>
                <a:cs typeface="Arial"/>
              </a:rPr>
              <a:t>LE</a:t>
            </a:r>
            <a:r>
              <a:rPr sz="1814" b="1" kern="0" spc="-36" dirty="0">
                <a:solidFill>
                  <a:sysClr val="windowText" lastClr="000000"/>
                </a:solidFill>
                <a:latin typeface="Arial"/>
                <a:cs typeface="Arial"/>
              </a:rPr>
              <a:t> </a:t>
            </a:r>
            <a:r>
              <a:rPr sz="1814" b="1" kern="0" spc="-236" dirty="0">
                <a:solidFill>
                  <a:sysClr val="windowText" lastClr="000000"/>
                </a:solidFill>
                <a:latin typeface="Arial"/>
                <a:cs typeface="Arial"/>
              </a:rPr>
              <a:t>DOMAINE</a:t>
            </a:r>
            <a:r>
              <a:rPr sz="1814" b="1" kern="0" spc="-82" dirty="0">
                <a:solidFill>
                  <a:sysClr val="windowText" lastClr="000000"/>
                </a:solidFill>
                <a:latin typeface="Arial"/>
                <a:cs typeface="Arial"/>
              </a:rPr>
              <a:t> </a:t>
            </a:r>
            <a:r>
              <a:rPr sz="1814" b="1" kern="0" spc="-249" dirty="0">
                <a:solidFill>
                  <a:sysClr val="windowText" lastClr="000000"/>
                </a:solidFill>
                <a:latin typeface="Arial"/>
                <a:cs typeface="Arial"/>
              </a:rPr>
              <a:t>DE</a:t>
            </a:r>
            <a:r>
              <a:rPr sz="1814" b="1" kern="0" spc="-32" dirty="0">
                <a:solidFill>
                  <a:sysClr val="windowText" lastClr="000000"/>
                </a:solidFill>
                <a:latin typeface="Arial"/>
                <a:cs typeface="Arial"/>
              </a:rPr>
              <a:t> </a:t>
            </a:r>
            <a:r>
              <a:rPr sz="1814" b="1" kern="0" spc="-54" dirty="0">
                <a:solidFill>
                  <a:sysClr val="windowText" lastClr="000000"/>
                </a:solidFill>
                <a:latin typeface="Arial"/>
                <a:cs typeface="Arial"/>
              </a:rPr>
              <a:t>CHANTILLY</a:t>
            </a:r>
            <a:endParaRPr sz="1814" kern="0">
              <a:solidFill>
                <a:sysClr val="windowText" lastClr="000000"/>
              </a:solidFill>
              <a:latin typeface="Arial"/>
              <a:cs typeface="Arial"/>
            </a:endParaRPr>
          </a:p>
          <a:p>
            <a:pPr defTabSz="829178">
              <a:spcBef>
                <a:spcPts val="23"/>
              </a:spcBef>
            </a:pPr>
            <a:endParaRPr sz="1814" kern="0">
              <a:solidFill>
                <a:sysClr val="windowText" lastClr="000000"/>
              </a:solidFill>
              <a:latin typeface="Arial"/>
              <a:cs typeface="Arial"/>
            </a:endParaRPr>
          </a:p>
          <a:p>
            <a:pPr marL="11516" marR="4607" defTabSz="829178"/>
            <a:r>
              <a:rPr sz="1814" b="1" kern="0" dirty="0">
                <a:solidFill>
                  <a:sysClr val="windowText" lastClr="000000"/>
                </a:solidFill>
                <a:latin typeface="Calibri"/>
                <a:cs typeface="Calibri"/>
              </a:rPr>
              <a:t>Sanctuarisation</a:t>
            </a:r>
            <a:r>
              <a:rPr sz="1814" b="1" kern="0" spc="-59" dirty="0">
                <a:solidFill>
                  <a:sysClr val="windowText" lastClr="000000"/>
                </a:solidFill>
                <a:latin typeface="Calibri"/>
                <a:cs typeface="Calibri"/>
              </a:rPr>
              <a:t> </a:t>
            </a:r>
            <a:r>
              <a:rPr sz="1814" b="1" kern="0" dirty="0">
                <a:solidFill>
                  <a:sysClr val="windowText" lastClr="000000"/>
                </a:solidFill>
                <a:latin typeface="Calibri"/>
                <a:cs typeface="Calibri"/>
              </a:rPr>
              <a:t>d’une</a:t>
            </a:r>
            <a:r>
              <a:rPr sz="1814" b="1" kern="0" spc="-36" dirty="0">
                <a:solidFill>
                  <a:sysClr val="windowText" lastClr="000000"/>
                </a:solidFill>
                <a:latin typeface="Calibri"/>
                <a:cs typeface="Calibri"/>
              </a:rPr>
              <a:t> </a:t>
            </a:r>
            <a:r>
              <a:rPr sz="1814" b="1" kern="0" dirty="0">
                <a:solidFill>
                  <a:sysClr val="windowText" lastClr="000000"/>
                </a:solidFill>
                <a:latin typeface="Calibri"/>
                <a:cs typeface="Calibri"/>
              </a:rPr>
              <a:t>parcelle</a:t>
            </a:r>
            <a:r>
              <a:rPr sz="1814" b="1" kern="0" spc="-45" dirty="0">
                <a:solidFill>
                  <a:sysClr val="windowText" lastClr="000000"/>
                </a:solidFill>
                <a:latin typeface="Calibri"/>
                <a:cs typeface="Calibri"/>
              </a:rPr>
              <a:t> </a:t>
            </a:r>
            <a:r>
              <a:rPr sz="1814" b="1" kern="0" dirty="0">
                <a:solidFill>
                  <a:sysClr val="windowText" lastClr="000000"/>
                </a:solidFill>
                <a:latin typeface="Calibri"/>
                <a:cs typeface="Calibri"/>
              </a:rPr>
              <a:t>de</a:t>
            </a:r>
            <a:r>
              <a:rPr sz="1814" b="1" kern="0" spc="-45" dirty="0">
                <a:solidFill>
                  <a:sysClr val="windowText" lastClr="000000"/>
                </a:solidFill>
                <a:latin typeface="Calibri"/>
                <a:cs typeface="Calibri"/>
              </a:rPr>
              <a:t> </a:t>
            </a:r>
            <a:r>
              <a:rPr sz="1814" b="1" kern="0" dirty="0">
                <a:solidFill>
                  <a:sysClr val="windowText" lastClr="000000"/>
                </a:solidFill>
                <a:latin typeface="Calibri"/>
                <a:cs typeface="Calibri"/>
              </a:rPr>
              <a:t>538ha</a:t>
            </a:r>
            <a:r>
              <a:rPr sz="1814" b="1" kern="0" spc="-54" dirty="0">
                <a:solidFill>
                  <a:sysClr val="windowText" lastClr="000000"/>
                </a:solidFill>
                <a:latin typeface="Calibri"/>
                <a:cs typeface="Calibri"/>
              </a:rPr>
              <a:t> </a:t>
            </a:r>
            <a:r>
              <a:rPr sz="1814" b="1" kern="0" spc="-18" dirty="0">
                <a:solidFill>
                  <a:sysClr val="windowText" lastClr="000000"/>
                </a:solidFill>
                <a:latin typeface="Calibri"/>
                <a:cs typeface="Calibri"/>
              </a:rPr>
              <a:t>pour </a:t>
            </a:r>
            <a:r>
              <a:rPr sz="1814" b="1" kern="0" spc="-9" dirty="0">
                <a:solidFill>
                  <a:sysClr val="windowText" lastClr="000000"/>
                </a:solidFill>
                <a:latin typeface="Calibri"/>
                <a:cs typeface="Calibri"/>
              </a:rPr>
              <a:t>expérimenter</a:t>
            </a:r>
            <a:r>
              <a:rPr sz="1814" b="1" kern="0" spc="-18" dirty="0">
                <a:solidFill>
                  <a:sysClr val="windowText" lastClr="000000"/>
                </a:solidFill>
                <a:latin typeface="Calibri"/>
                <a:cs typeface="Calibri"/>
              </a:rPr>
              <a:t> </a:t>
            </a:r>
            <a:r>
              <a:rPr sz="1814" b="1" kern="0" dirty="0">
                <a:solidFill>
                  <a:sysClr val="windowText" lastClr="000000"/>
                </a:solidFill>
                <a:latin typeface="Calibri"/>
                <a:cs typeface="Calibri"/>
              </a:rPr>
              <a:t>la</a:t>
            </a:r>
            <a:r>
              <a:rPr sz="1814" b="1" kern="0" spc="-23" dirty="0">
                <a:solidFill>
                  <a:sysClr val="windowText" lastClr="000000"/>
                </a:solidFill>
                <a:latin typeface="Calibri"/>
                <a:cs typeface="Calibri"/>
              </a:rPr>
              <a:t> </a:t>
            </a:r>
            <a:r>
              <a:rPr sz="1814" b="1" kern="0" dirty="0">
                <a:solidFill>
                  <a:sysClr val="windowText" lastClr="000000"/>
                </a:solidFill>
                <a:latin typeface="Calibri"/>
                <a:cs typeface="Calibri"/>
              </a:rPr>
              <a:t>production</a:t>
            </a:r>
            <a:r>
              <a:rPr sz="1814" b="1" kern="0" spc="-50" dirty="0">
                <a:solidFill>
                  <a:sysClr val="windowText" lastClr="000000"/>
                </a:solidFill>
                <a:latin typeface="Calibri"/>
                <a:cs typeface="Calibri"/>
              </a:rPr>
              <a:t> </a:t>
            </a:r>
            <a:r>
              <a:rPr sz="1814" b="1" kern="0" dirty="0">
                <a:solidFill>
                  <a:sysClr val="windowText" lastClr="000000"/>
                </a:solidFill>
                <a:latin typeface="Calibri"/>
                <a:cs typeface="Calibri"/>
              </a:rPr>
              <a:t>de</a:t>
            </a:r>
            <a:r>
              <a:rPr sz="1814" b="1" kern="0" spc="-14" dirty="0">
                <a:solidFill>
                  <a:sysClr val="windowText" lastClr="000000"/>
                </a:solidFill>
                <a:latin typeface="Calibri"/>
                <a:cs typeface="Calibri"/>
              </a:rPr>
              <a:t> </a:t>
            </a:r>
            <a:r>
              <a:rPr sz="1814" b="1" kern="0" dirty="0">
                <a:solidFill>
                  <a:sysClr val="windowText" lastClr="000000"/>
                </a:solidFill>
                <a:latin typeface="Calibri"/>
                <a:cs typeface="Calibri"/>
              </a:rPr>
              <a:t>bois</a:t>
            </a:r>
            <a:r>
              <a:rPr sz="1814" b="1" kern="0" spc="-32" dirty="0">
                <a:solidFill>
                  <a:sysClr val="windowText" lastClr="000000"/>
                </a:solidFill>
                <a:latin typeface="Calibri"/>
                <a:cs typeface="Calibri"/>
              </a:rPr>
              <a:t> </a:t>
            </a:r>
            <a:r>
              <a:rPr sz="1814" b="1" kern="0" spc="-23" dirty="0">
                <a:solidFill>
                  <a:sysClr val="windowText" lastClr="000000"/>
                </a:solidFill>
                <a:latin typeface="Calibri"/>
                <a:cs typeface="Calibri"/>
              </a:rPr>
              <a:t>et </a:t>
            </a:r>
            <a:r>
              <a:rPr sz="1814" b="1" kern="0" spc="-9" dirty="0">
                <a:solidFill>
                  <a:sysClr val="windowText" lastClr="000000"/>
                </a:solidFill>
                <a:latin typeface="Calibri"/>
                <a:cs typeface="Calibri"/>
              </a:rPr>
              <a:t>favoriser</a:t>
            </a:r>
            <a:r>
              <a:rPr sz="1814" b="1" kern="0" spc="-14" dirty="0">
                <a:solidFill>
                  <a:sysClr val="windowText" lastClr="000000"/>
                </a:solidFill>
                <a:latin typeface="Calibri"/>
                <a:cs typeface="Calibri"/>
              </a:rPr>
              <a:t> </a:t>
            </a:r>
            <a:r>
              <a:rPr sz="1814" b="1" kern="0" dirty="0">
                <a:solidFill>
                  <a:sysClr val="windowText" lastClr="000000"/>
                </a:solidFill>
                <a:latin typeface="Calibri"/>
                <a:cs typeface="Calibri"/>
              </a:rPr>
              <a:t>la</a:t>
            </a:r>
            <a:r>
              <a:rPr sz="1814" b="1" kern="0" spc="-9" dirty="0">
                <a:solidFill>
                  <a:sysClr val="windowText" lastClr="000000"/>
                </a:solidFill>
                <a:latin typeface="Calibri"/>
                <a:cs typeface="Calibri"/>
              </a:rPr>
              <a:t> </a:t>
            </a:r>
            <a:r>
              <a:rPr sz="1814" b="1" kern="0" spc="-18" dirty="0">
                <a:solidFill>
                  <a:sysClr val="windowText" lastClr="000000"/>
                </a:solidFill>
                <a:latin typeface="Calibri"/>
                <a:cs typeface="Calibri"/>
              </a:rPr>
              <a:t>régénérescence</a:t>
            </a:r>
            <a:r>
              <a:rPr sz="1814" b="1" kern="0" dirty="0">
                <a:solidFill>
                  <a:sysClr val="windowText" lastClr="000000"/>
                </a:solidFill>
                <a:latin typeface="Calibri"/>
                <a:cs typeface="Calibri"/>
              </a:rPr>
              <a:t> de</a:t>
            </a:r>
            <a:r>
              <a:rPr sz="1814" b="1" kern="0" spc="-9" dirty="0">
                <a:solidFill>
                  <a:sysClr val="windowText" lastClr="000000"/>
                </a:solidFill>
                <a:latin typeface="Calibri"/>
                <a:cs typeface="Calibri"/>
              </a:rPr>
              <a:t> </a:t>
            </a:r>
            <a:r>
              <a:rPr sz="1814" b="1" kern="0" dirty="0">
                <a:solidFill>
                  <a:sysClr val="windowText" lastClr="000000"/>
                </a:solidFill>
                <a:latin typeface="Calibri"/>
                <a:cs typeface="Calibri"/>
              </a:rPr>
              <a:t>la</a:t>
            </a:r>
            <a:r>
              <a:rPr sz="1814" b="1" kern="0" spc="-23" dirty="0">
                <a:solidFill>
                  <a:sysClr val="windowText" lastClr="000000"/>
                </a:solidFill>
                <a:latin typeface="Calibri"/>
                <a:cs typeface="Calibri"/>
              </a:rPr>
              <a:t> </a:t>
            </a:r>
            <a:r>
              <a:rPr sz="1814" b="1" kern="0" spc="-9" dirty="0">
                <a:solidFill>
                  <a:sysClr val="windowText" lastClr="000000"/>
                </a:solidFill>
                <a:latin typeface="Calibri"/>
                <a:cs typeface="Calibri"/>
              </a:rPr>
              <a:t>forêt.</a:t>
            </a:r>
            <a:endParaRPr sz="1814" kern="0">
              <a:solidFill>
                <a:sysClr val="windowText" lastClr="000000"/>
              </a:solidFill>
              <a:latin typeface="Calibri"/>
              <a:cs typeface="Calibri"/>
            </a:endParaRPr>
          </a:p>
          <a:p>
            <a:pPr marL="11516" marR="57006" indent="199809" defTabSz="829178">
              <a:spcBef>
                <a:spcPts val="2185"/>
              </a:spcBef>
              <a:buFontTx/>
              <a:buChar char="&gt;"/>
              <a:tabLst>
                <a:tab pos="211325" algn="l"/>
              </a:tabLst>
            </a:pPr>
            <a:r>
              <a:rPr sz="1632" kern="0" dirty="0">
                <a:solidFill>
                  <a:sysClr val="windowText" lastClr="000000"/>
                </a:solidFill>
                <a:latin typeface="Calibri"/>
                <a:cs typeface="Calibri"/>
              </a:rPr>
              <a:t>Maîtriser</a:t>
            </a:r>
            <a:r>
              <a:rPr sz="1632" kern="0" spc="-27" dirty="0">
                <a:solidFill>
                  <a:sysClr val="windowText" lastClr="000000"/>
                </a:solidFill>
                <a:latin typeface="Calibri"/>
                <a:cs typeface="Calibri"/>
              </a:rPr>
              <a:t> </a:t>
            </a:r>
            <a:r>
              <a:rPr sz="1632" kern="0" dirty="0">
                <a:solidFill>
                  <a:sysClr val="windowText" lastClr="000000"/>
                </a:solidFill>
                <a:latin typeface="Calibri"/>
                <a:cs typeface="Calibri"/>
              </a:rPr>
              <a:t>la</a:t>
            </a:r>
            <a:r>
              <a:rPr sz="1632" kern="0" spc="-18" dirty="0">
                <a:solidFill>
                  <a:sysClr val="windowText" lastClr="000000"/>
                </a:solidFill>
                <a:latin typeface="Calibri"/>
                <a:cs typeface="Calibri"/>
              </a:rPr>
              <a:t> </a:t>
            </a:r>
            <a:r>
              <a:rPr sz="1632" kern="0" spc="-9" dirty="0">
                <a:solidFill>
                  <a:sysClr val="windowText" lastClr="000000"/>
                </a:solidFill>
                <a:latin typeface="Calibri"/>
                <a:cs typeface="Calibri"/>
              </a:rPr>
              <a:t>provenance </a:t>
            </a:r>
            <a:r>
              <a:rPr sz="1632" kern="0" dirty="0">
                <a:solidFill>
                  <a:sysClr val="windowText" lastClr="000000"/>
                </a:solidFill>
                <a:latin typeface="Calibri"/>
                <a:cs typeface="Calibri"/>
              </a:rPr>
              <a:t>et</a:t>
            </a:r>
            <a:r>
              <a:rPr sz="1632" kern="0" spc="-32" dirty="0">
                <a:solidFill>
                  <a:sysClr val="windowText" lastClr="000000"/>
                </a:solidFill>
                <a:latin typeface="Calibri"/>
                <a:cs typeface="Calibri"/>
              </a:rPr>
              <a:t> </a:t>
            </a:r>
            <a:r>
              <a:rPr sz="1632" kern="0" dirty="0">
                <a:solidFill>
                  <a:sysClr val="windowText" lastClr="000000"/>
                </a:solidFill>
                <a:latin typeface="Calibri"/>
                <a:cs typeface="Calibri"/>
              </a:rPr>
              <a:t>la</a:t>
            </a:r>
            <a:r>
              <a:rPr sz="1632" kern="0" spc="-14" dirty="0">
                <a:solidFill>
                  <a:sysClr val="windowText" lastClr="000000"/>
                </a:solidFill>
                <a:latin typeface="Calibri"/>
                <a:cs typeface="Calibri"/>
              </a:rPr>
              <a:t> </a:t>
            </a:r>
            <a:r>
              <a:rPr sz="1632" kern="0" spc="-9" dirty="0">
                <a:solidFill>
                  <a:sysClr val="windowText" lastClr="000000"/>
                </a:solidFill>
                <a:latin typeface="Calibri"/>
                <a:cs typeface="Calibri"/>
              </a:rPr>
              <a:t>traçabilité</a:t>
            </a:r>
            <a:r>
              <a:rPr sz="1632" kern="0" spc="-5" dirty="0">
                <a:solidFill>
                  <a:sysClr val="windowText" lastClr="000000"/>
                </a:solidFill>
                <a:latin typeface="Calibri"/>
                <a:cs typeface="Calibri"/>
              </a:rPr>
              <a:t> </a:t>
            </a:r>
            <a:r>
              <a:rPr sz="1632" kern="0" dirty="0">
                <a:solidFill>
                  <a:sysClr val="windowText" lastClr="000000"/>
                </a:solidFill>
                <a:latin typeface="Calibri"/>
                <a:cs typeface="Calibri"/>
              </a:rPr>
              <a:t>de</a:t>
            </a:r>
            <a:r>
              <a:rPr sz="1632" kern="0" spc="-14" dirty="0">
                <a:solidFill>
                  <a:sysClr val="windowText" lastClr="000000"/>
                </a:solidFill>
                <a:latin typeface="Calibri"/>
                <a:cs typeface="Calibri"/>
              </a:rPr>
              <a:t> </a:t>
            </a:r>
            <a:r>
              <a:rPr sz="1632" kern="0" spc="-9" dirty="0">
                <a:solidFill>
                  <a:sysClr val="windowText" lastClr="000000"/>
                </a:solidFill>
                <a:latin typeface="Calibri"/>
                <a:cs typeface="Calibri"/>
              </a:rPr>
              <a:t>notre </a:t>
            </a:r>
            <a:r>
              <a:rPr sz="1632" kern="0" dirty="0">
                <a:solidFill>
                  <a:sysClr val="windowText" lastClr="000000"/>
                </a:solidFill>
                <a:latin typeface="Calibri"/>
                <a:cs typeface="Calibri"/>
              </a:rPr>
              <a:t>matière</a:t>
            </a:r>
            <a:r>
              <a:rPr sz="1632" kern="0" spc="-63" dirty="0">
                <a:solidFill>
                  <a:sysClr val="windowText" lastClr="000000"/>
                </a:solidFill>
                <a:latin typeface="Calibri"/>
                <a:cs typeface="Calibri"/>
              </a:rPr>
              <a:t> </a:t>
            </a:r>
            <a:r>
              <a:rPr sz="1632" kern="0" spc="-9" dirty="0">
                <a:solidFill>
                  <a:sysClr val="windowText" lastClr="000000"/>
                </a:solidFill>
                <a:latin typeface="Calibri"/>
                <a:cs typeface="Calibri"/>
              </a:rPr>
              <a:t>première</a:t>
            </a:r>
            <a:endParaRPr sz="1632" kern="0">
              <a:solidFill>
                <a:sysClr val="windowText" lastClr="000000"/>
              </a:solidFill>
              <a:latin typeface="Calibri"/>
              <a:cs typeface="Calibri"/>
            </a:endParaRPr>
          </a:p>
          <a:p>
            <a:pPr marL="211325" indent="-199809" defTabSz="829178">
              <a:buFontTx/>
              <a:buChar char="&gt;"/>
              <a:tabLst>
                <a:tab pos="211325" algn="l"/>
              </a:tabLst>
            </a:pPr>
            <a:r>
              <a:rPr sz="1632" kern="0" dirty="0">
                <a:solidFill>
                  <a:sysClr val="windowText" lastClr="000000"/>
                </a:solidFill>
                <a:latin typeface="Calibri"/>
                <a:cs typeface="Calibri"/>
              </a:rPr>
              <a:t>Mesurer</a:t>
            </a:r>
            <a:r>
              <a:rPr sz="1632" kern="0" spc="-23" dirty="0">
                <a:solidFill>
                  <a:sysClr val="windowText" lastClr="000000"/>
                </a:solidFill>
                <a:latin typeface="Calibri"/>
                <a:cs typeface="Calibri"/>
              </a:rPr>
              <a:t> </a:t>
            </a:r>
            <a:r>
              <a:rPr sz="1632" kern="0" dirty="0">
                <a:solidFill>
                  <a:sysClr val="windowText" lastClr="000000"/>
                </a:solidFill>
                <a:latin typeface="Calibri"/>
                <a:cs typeface="Calibri"/>
              </a:rPr>
              <a:t>notre</a:t>
            </a:r>
            <a:r>
              <a:rPr sz="1632" kern="0" spc="-9" dirty="0">
                <a:solidFill>
                  <a:sysClr val="windowText" lastClr="000000"/>
                </a:solidFill>
                <a:latin typeface="Calibri"/>
                <a:cs typeface="Calibri"/>
              </a:rPr>
              <a:t> </a:t>
            </a:r>
            <a:r>
              <a:rPr sz="1632" kern="0" dirty="0">
                <a:solidFill>
                  <a:sysClr val="windowText" lastClr="000000"/>
                </a:solidFill>
                <a:latin typeface="Calibri"/>
                <a:cs typeface="Calibri"/>
              </a:rPr>
              <a:t>impact</a:t>
            </a:r>
            <a:r>
              <a:rPr sz="1632" kern="0" spc="-23" dirty="0">
                <a:solidFill>
                  <a:sysClr val="windowText" lastClr="000000"/>
                </a:solidFill>
                <a:latin typeface="Calibri"/>
                <a:cs typeface="Calibri"/>
              </a:rPr>
              <a:t> </a:t>
            </a:r>
            <a:r>
              <a:rPr sz="1632" kern="0" dirty="0">
                <a:solidFill>
                  <a:sysClr val="windowText" lastClr="000000"/>
                </a:solidFill>
                <a:latin typeface="Calibri"/>
                <a:cs typeface="Calibri"/>
              </a:rPr>
              <a:t>sur</a:t>
            </a:r>
            <a:r>
              <a:rPr sz="1632" kern="0" spc="-18" dirty="0">
                <a:solidFill>
                  <a:sysClr val="windowText" lastClr="000000"/>
                </a:solidFill>
                <a:latin typeface="Calibri"/>
                <a:cs typeface="Calibri"/>
              </a:rPr>
              <a:t> </a:t>
            </a:r>
            <a:r>
              <a:rPr sz="1632" kern="0" spc="-9" dirty="0">
                <a:solidFill>
                  <a:sysClr val="windowText" lastClr="000000"/>
                </a:solidFill>
                <a:latin typeface="Calibri"/>
                <a:cs typeface="Calibri"/>
              </a:rPr>
              <a:t>l’environnement</a:t>
            </a:r>
            <a:endParaRPr sz="1632" kern="0">
              <a:solidFill>
                <a:sysClr val="windowText" lastClr="000000"/>
              </a:solidFill>
              <a:latin typeface="Calibri"/>
              <a:cs typeface="Calibri"/>
            </a:endParaRPr>
          </a:p>
          <a:p>
            <a:pPr marL="211325" indent="-199809" defTabSz="829178">
              <a:spcBef>
                <a:spcPts val="5"/>
              </a:spcBef>
              <a:buFontTx/>
              <a:buChar char="&gt;"/>
              <a:tabLst>
                <a:tab pos="211325" algn="l"/>
              </a:tabLst>
            </a:pPr>
            <a:r>
              <a:rPr sz="1632" kern="0" dirty="0">
                <a:solidFill>
                  <a:sysClr val="windowText" lastClr="000000"/>
                </a:solidFill>
                <a:latin typeface="Calibri"/>
                <a:cs typeface="Calibri"/>
              </a:rPr>
              <a:t>Agir</a:t>
            </a:r>
            <a:r>
              <a:rPr sz="1632" kern="0" spc="-41" dirty="0">
                <a:solidFill>
                  <a:sysClr val="windowText" lastClr="000000"/>
                </a:solidFill>
                <a:latin typeface="Calibri"/>
                <a:cs typeface="Calibri"/>
              </a:rPr>
              <a:t> </a:t>
            </a:r>
            <a:r>
              <a:rPr sz="1632" kern="0" dirty="0">
                <a:solidFill>
                  <a:sysClr val="windowText" lastClr="000000"/>
                </a:solidFill>
                <a:latin typeface="Calibri"/>
                <a:cs typeface="Calibri"/>
              </a:rPr>
              <a:t>pour</a:t>
            </a:r>
            <a:r>
              <a:rPr sz="1632" kern="0" spc="-32" dirty="0">
                <a:solidFill>
                  <a:sysClr val="windowText" lastClr="000000"/>
                </a:solidFill>
                <a:latin typeface="Calibri"/>
                <a:cs typeface="Calibri"/>
              </a:rPr>
              <a:t> </a:t>
            </a:r>
            <a:r>
              <a:rPr sz="1632" kern="0" dirty="0">
                <a:solidFill>
                  <a:sysClr val="windowText" lastClr="000000"/>
                </a:solidFill>
                <a:latin typeface="Calibri"/>
                <a:cs typeface="Calibri"/>
              </a:rPr>
              <a:t>préserver</a:t>
            </a:r>
            <a:r>
              <a:rPr sz="1632" kern="0" spc="-41" dirty="0">
                <a:solidFill>
                  <a:sysClr val="windowText" lastClr="000000"/>
                </a:solidFill>
                <a:latin typeface="Calibri"/>
                <a:cs typeface="Calibri"/>
              </a:rPr>
              <a:t> </a:t>
            </a:r>
            <a:r>
              <a:rPr sz="1632" kern="0" dirty="0">
                <a:solidFill>
                  <a:sysClr val="windowText" lastClr="000000"/>
                </a:solidFill>
                <a:latin typeface="Calibri"/>
                <a:cs typeface="Calibri"/>
              </a:rPr>
              <a:t>nos</a:t>
            </a:r>
            <a:r>
              <a:rPr sz="1632" kern="0" spc="-32" dirty="0">
                <a:solidFill>
                  <a:sysClr val="windowText" lastClr="000000"/>
                </a:solidFill>
                <a:latin typeface="Calibri"/>
                <a:cs typeface="Calibri"/>
              </a:rPr>
              <a:t> </a:t>
            </a:r>
            <a:r>
              <a:rPr sz="1632" kern="0" spc="-18" dirty="0">
                <a:solidFill>
                  <a:sysClr val="windowText" lastClr="000000"/>
                </a:solidFill>
                <a:latin typeface="Calibri"/>
                <a:cs typeface="Calibri"/>
              </a:rPr>
              <a:t>sols</a:t>
            </a:r>
            <a:endParaRPr sz="1632" kern="0">
              <a:solidFill>
                <a:sysClr val="windowText" lastClr="000000"/>
              </a:solidFill>
              <a:latin typeface="Calibri"/>
              <a:cs typeface="Calibri"/>
            </a:endParaRPr>
          </a:p>
        </p:txBody>
      </p:sp>
      <p:sp>
        <p:nvSpPr>
          <p:cNvPr id="8" name="object 8"/>
          <p:cNvSpPr txBox="1"/>
          <p:nvPr/>
        </p:nvSpPr>
        <p:spPr>
          <a:xfrm>
            <a:off x="1941906" y="5060294"/>
            <a:ext cx="3534374" cy="765104"/>
          </a:xfrm>
          <a:prstGeom prst="rect">
            <a:avLst/>
          </a:prstGeom>
        </p:spPr>
        <p:txBody>
          <a:bodyPr vert="horz" wrap="square" lIns="0" tIns="11516" rIns="0" bIns="0" rtlCol="0">
            <a:spAutoFit/>
          </a:bodyPr>
          <a:lstStyle/>
          <a:p>
            <a:pPr marL="310942" marR="4607" indent="-310942" defTabSz="829178">
              <a:spcBef>
                <a:spcPts val="91"/>
              </a:spcBef>
              <a:buFont typeface="Arial"/>
              <a:buChar char="•"/>
              <a:tabLst>
                <a:tab pos="310942" algn="l"/>
              </a:tabLst>
            </a:pPr>
            <a:r>
              <a:rPr sz="1632" b="1" kern="0" spc="-32" dirty="0">
                <a:solidFill>
                  <a:sysClr val="windowText" lastClr="000000"/>
                </a:solidFill>
                <a:latin typeface="Calibri"/>
                <a:cs typeface="Calibri"/>
              </a:rPr>
              <a:t>Test</a:t>
            </a:r>
            <a:r>
              <a:rPr sz="1632" b="1" kern="0" spc="-36" dirty="0">
                <a:solidFill>
                  <a:sysClr val="windowText" lastClr="000000"/>
                </a:solidFill>
                <a:latin typeface="Calibri"/>
                <a:cs typeface="Calibri"/>
              </a:rPr>
              <a:t> </a:t>
            </a:r>
            <a:r>
              <a:rPr sz="1632" b="1" kern="0" dirty="0">
                <a:solidFill>
                  <a:sysClr val="windowText" lastClr="000000"/>
                </a:solidFill>
                <a:latin typeface="Calibri"/>
                <a:cs typeface="Calibri"/>
              </a:rPr>
              <a:t>du</a:t>
            </a:r>
            <a:r>
              <a:rPr sz="1632" b="1" kern="0" spc="-27" dirty="0">
                <a:solidFill>
                  <a:sysClr val="windowText" lastClr="000000"/>
                </a:solidFill>
                <a:latin typeface="Calibri"/>
                <a:cs typeface="Calibri"/>
              </a:rPr>
              <a:t> </a:t>
            </a:r>
            <a:r>
              <a:rPr sz="1632" b="1" kern="0" dirty="0">
                <a:solidFill>
                  <a:sysClr val="windowText" lastClr="000000"/>
                </a:solidFill>
                <a:latin typeface="Calibri"/>
                <a:cs typeface="Calibri"/>
              </a:rPr>
              <a:t>circuit</a:t>
            </a:r>
            <a:r>
              <a:rPr sz="1632" b="1" kern="0" spc="-41" dirty="0">
                <a:solidFill>
                  <a:sysClr val="windowText" lastClr="000000"/>
                </a:solidFill>
                <a:latin typeface="Calibri"/>
                <a:cs typeface="Calibri"/>
              </a:rPr>
              <a:t> </a:t>
            </a:r>
            <a:r>
              <a:rPr sz="1632" b="1" kern="0" dirty="0">
                <a:solidFill>
                  <a:sysClr val="windowText" lastClr="000000"/>
                </a:solidFill>
                <a:latin typeface="Calibri"/>
                <a:cs typeface="Calibri"/>
              </a:rPr>
              <a:t>court</a:t>
            </a:r>
            <a:r>
              <a:rPr sz="1632" b="1" kern="0" spc="-45" dirty="0">
                <a:solidFill>
                  <a:sysClr val="windowText" lastClr="000000"/>
                </a:solidFill>
                <a:latin typeface="Calibri"/>
                <a:cs typeface="Calibri"/>
              </a:rPr>
              <a:t> </a:t>
            </a:r>
            <a:r>
              <a:rPr sz="1632" b="1" kern="0" dirty="0">
                <a:solidFill>
                  <a:sysClr val="windowText" lastClr="000000"/>
                </a:solidFill>
                <a:latin typeface="Calibri"/>
                <a:cs typeface="Calibri"/>
              </a:rPr>
              <a:t>avec</a:t>
            </a:r>
            <a:r>
              <a:rPr sz="1632" b="1" kern="0" spc="-45" dirty="0">
                <a:solidFill>
                  <a:sysClr val="windowText" lastClr="000000"/>
                </a:solidFill>
                <a:latin typeface="Calibri"/>
                <a:cs typeface="Calibri"/>
              </a:rPr>
              <a:t> </a:t>
            </a:r>
            <a:r>
              <a:rPr sz="1632" b="1" kern="0" dirty="0">
                <a:solidFill>
                  <a:sysClr val="windowText" lastClr="000000"/>
                </a:solidFill>
                <a:latin typeface="Calibri"/>
                <a:cs typeface="Calibri"/>
              </a:rPr>
              <a:t>des</a:t>
            </a:r>
            <a:r>
              <a:rPr sz="1632" b="1" kern="0" spc="-41" dirty="0">
                <a:solidFill>
                  <a:sysClr val="windowText" lastClr="000000"/>
                </a:solidFill>
                <a:latin typeface="Calibri"/>
                <a:cs typeface="Calibri"/>
              </a:rPr>
              <a:t> </a:t>
            </a:r>
            <a:r>
              <a:rPr sz="1632" b="1" kern="0" spc="-9" dirty="0">
                <a:solidFill>
                  <a:sysClr val="windowText" lastClr="000000"/>
                </a:solidFill>
                <a:latin typeface="Calibri"/>
                <a:cs typeface="Calibri"/>
              </a:rPr>
              <a:t>poteaux </a:t>
            </a:r>
            <a:r>
              <a:rPr sz="1632" b="1" kern="0" dirty="0">
                <a:solidFill>
                  <a:sysClr val="windowText" lastClr="000000"/>
                </a:solidFill>
                <a:latin typeface="Calibri"/>
                <a:cs typeface="Calibri"/>
              </a:rPr>
              <a:t>en</a:t>
            </a:r>
            <a:r>
              <a:rPr sz="1632" b="1" kern="0" spc="-23" dirty="0">
                <a:solidFill>
                  <a:sysClr val="windowText" lastClr="000000"/>
                </a:solidFill>
                <a:latin typeface="Calibri"/>
                <a:cs typeface="Calibri"/>
              </a:rPr>
              <a:t> </a:t>
            </a:r>
            <a:r>
              <a:rPr sz="1632" b="1" kern="0" dirty="0">
                <a:solidFill>
                  <a:sysClr val="windowText" lastClr="000000"/>
                </a:solidFill>
                <a:latin typeface="Calibri"/>
                <a:cs typeface="Calibri"/>
              </a:rPr>
              <a:t>chêne</a:t>
            </a:r>
            <a:r>
              <a:rPr sz="1632" b="1" kern="0" spc="-23" dirty="0">
                <a:solidFill>
                  <a:sysClr val="windowText" lastClr="000000"/>
                </a:solidFill>
                <a:latin typeface="Calibri"/>
                <a:cs typeface="Calibri"/>
              </a:rPr>
              <a:t> </a:t>
            </a:r>
            <a:r>
              <a:rPr sz="1632" b="1" kern="0" dirty="0">
                <a:solidFill>
                  <a:sysClr val="windowText" lastClr="000000"/>
                </a:solidFill>
                <a:latin typeface="Calibri"/>
                <a:cs typeface="Calibri"/>
              </a:rPr>
              <a:t>pour</a:t>
            </a:r>
            <a:r>
              <a:rPr sz="1632" b="1" kern="0" spc="-41" dirty="0">
                <a:solidFill>
                  <a:sysClr val="windowText" lastClr="000000"/>
                </a:solidFill>
                <a:latin typeface="Calibri"/>
                <a:cs typeface="Calibri"/>
              </a:rPr>
              <a:t> </a:t>
            </a:r>
            <a:r>
              <a:rPr sz="1632" b="1" kern="0" dirty="0">
                <a:solidFill>
                  <a:sysClr val="windowText" lastClr="000000"/>
                </a:solidFill>
                <a:latin typeface="Calibri"/>
                <a:cs typeface="Calibri"/>
              </a:rPr>
              <a:t>notre</a:t>
            </a:r>
            <a:r>
              <a:rPr sz="1632" b="1" kern="0" spc="-27" dirty="0">
                <a:solidFill>
                  <a:sysClr val="windowText" lastClr="000000"/>
                </a:solidFill>
                <a:latin typeface="Calibri"/>
                <a:cs typeface="Calibri"/>
              </a:rPr>
              <a:t> </a:t>
            </a:r>
            <a:r>
              <a:rPr sz="1632" b="1" kern="0" spc="-18" dirty="0">
                <a:solidFill>
                  <a:sysClr val="windowText" lastClr="000000"/>
                </a:solidFill>
                <a:latin typeface="Calibri"/>
                <a:cs typeface="Calibri"/>
              </a:rPr>
              <a:t>siège</a:t>
            </a:r>
            <a:endParaRPr sz="1632" kern="0">
              <a:solidFill>
                <a:sysClr val="windowText" lastClr="000000"/>
              </a:solidFill>
              <a:latin typeface="Calibri"/>
              <a:cs typeface="Calibri"/>
            </a:endParaRPr>
          </a:p>
          <a:p>
            <a:pPr marL="310366" indent="-310366" defTabSz="829178">
              <a:buFont typeface="Arial"/>
              <a:buChar char="•"/>
              <a:tabLst>
                <a:tab pos="310366" algn="l"/>
              </a:tabLst>
            </a:pPr>
            <a:r>
              <a:rPr sz="1632" b="1" kern="0" dirty="0">
                <a:solidFill>
                  <a:sysClr val="windowText" lastClr="000000"/>
                </a:solidFill>
                <a:latin typeface="Calibri"/>
                <a:cs typeface="Calibri"/>
              </a:rPr>
              <a:t>Gain</a:t>
            </a:r>
            <a:r>
              <a:rPr sz="1632" b="1" kern="0" spc="-18" dirty="0">
                <a:solidFill>
                  <a:sysClr val="windowText" lastClr="000000"/>
                </a:solidFill>
                <a:latin typeface="Calibri"/>
                <a:cs typeface="Calibri"/>
              </a:rPr>
              <a:t> </a:t>
            </a:r>
            <a:r>
              <a:rPr sz="1632" b="1" kern="0" dirty="0">
                <a:solidFill>
                  <a:sysClr val="windowText" lastClr="000000"/>
                </a:solidFill>
                <a:latin typeface="Calibri"/>
                <a:cs typeface="Calibri"/>
              </a:rPr>
              <a:t>carbone</a:t>
            </a:r>
            <a:r>
              <a:rPr sz="1632" b="1" kern="0" spc="-9" dirty="0">
                <a:solidFill>
                  <a:sysClr val="windowText" lastClr="000000"/>
                </a:solidFill>
                <a:latin typeface="Calibri"/>
                <a:cs typeface="Calibri"/>
              </a:rPr>
              <a:t> </a:t>
            </a:r>
            <a:r>
              <a:rPr sz="1632" b="1" kern="0" spc="-23" dirty="0">
                <a:solidFill>
                  <a:sysClr val="windowText" lastClr="000000"/>
                </a:solidFill>
                <a:latin typeface="Calibri"/>
                <a:cs typeface="Calibri"/>
              </a:rPr>
              <a:t>25%</a:t>
            </a:r>
            <a:endParaRPr sz="1632" kern="0">
              <a:solidFill>
                <a:sysClr val="windowText" lastClr="000000"/>
              </a:solidFill>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66246" y="173033"/>
            <a:ext cx="9253981" cy="6318458"/>
            <a:chOff x="241109" y="190817"/>
            <a:chExt cx="10205085" cy="6967855"/>
          </a:xfrm>
        </p:grpSpPr>
        <p:pic>
          <p:nvPicPr>
            <p:cNvPr id="3" name="object 3"/>
            <p:cNvPicPr/>
            <p:nvPr/>
          </p:nvPicPr>
          <p:blipFill>
            <a:blip r:embed="rId2" cstate="print"/>
            <a:stretch>
              <a:fillRect/>
            </a:stretch>
          </p:blipFill>
          <p:spPr>
            <a:xfrm>
              <a:off x="6114287" y="4375404"/>
              <a:ext cx="4168140" cy="2782824"/>
            </a:xfrm>
            <a:prstGeom prst="rect">
              <a:avLst/>
            </a:prstGeom>
          </p:spPr>
        </p:pic>
        <p:pic>
          <p:nvPicPr>
            <p:cNvPr id="4" name="object 4"/>
            <p:cNvPicPr/>
            <p:nvPr/>
          </p:nvPicPr>
          <p:blipFill>
            <a:blip r:embed="rId3" cstate="print"/>
            <a:stretch>
              <a:fillRect/>
            </a:stretch>
          </p:blipFill>
          <p:spPr>
            <a:xfrm>
              <a:off x="6126480" y="1459992"/>
              <a:ext cx="4155948" cy="2781300"/>
            </a:xfrm>
            <a:prstGeom prst="rect">
              <a:avLst/>
            </a:prstGeom>
          </p:spPr>
        </p:pic>
      </p:grpSp>
      <p:sp>
        <p:nvSpPr>
          <p:cNvPr id="5" name="object 5"/>
          <p:cNvSpPr txBox="1">
            <a:spLocks noGrp="1"/>
          </p:cNvSpPr>
          <p:nvPr>
            <p:ph type="title"/>
          </p:nvPr>
        </p:nvSpPr>
        <p:spPr>
          <a:xfrm>
            <a:off x="1827705" y="396064"/>
            <a:ext cx="9895523" cy="513945"/>
          </a:xfrm>
          <a:prstGeom prst="rect">
            <a:avLst/>
          </a:prstGeom>
        </p:spPr>
        <p:txBody>
          <a:bodyPr vert="horz" wrap="square" lIns="0" tIns="11516" rIns="0" bIns="0" rtlCol="0">
            <a:spAutoFit/>
          </a:bodyPr>
          <a:lstStyle/>
          <a:p>
            <a:pPr marL="44914">
              <a:spcBef>
                <a:spcPts val="91"/>
              </a:spcBef>
            </a:pPr>
            <a:r>
              <a:rPr dirty="0"/>
              <a:t>Avec</a:t>
            </a:r>
            <a:r>
              <a:rPr spc="-63" dirty="0"/>
              <a:t> </a:t>
            </a:r>
            <a:r>
              <a:rPr dirty="0"/>
              <a:t>un</a:t>
            </a:r>
            <a:r>
              <a:rPr spc="-41" dirty="0"/>
              <a:t> </a:t>
            </a:r>
            <a:r>
              <a:rPr dirty="0"/>
              <a:t>industriel</a:t>
            </a:r>
            <a:r>
              <a:rPr spc="-41" dirty="0"/>
              <a:t> </a:t>
            </a:r>
            <a:r>
              <a:rPr dirty="0"/>
              <a:t>français</a:t>
            </a:r>
            <a:r>
              <a:rPr spc="-41" dirty="0"/>
              <a:t> </a:t>
            </a:r>
            <a:r>
              <a:rPr dirty="0"/>
              <a:t>du</a:t>
            </a:r>
            <a:r>
              <a:rPr spc="-36" dirty="0"/>
              <a:t> </a:t>
            </a:r>
            <a:r>
              <a:rPr spc="-18" dirty="0"/>
              <a:t>bois</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42</a:t>
            </a:fld>
            <a:endParaRPr kern="0" spc="-23" dirty="0">
              <a:solidFill>
                <a:prstClr val="black"/>
              </a:solidFill>
            </a:endParaRPr>
          </a:p>
        </p:txBody>
      </p:sp>
      <p:sp>
        <p:nvSpPr>
          <p:cNvPr id="6" name="object 6"/>
          <p:cNvSpPr txBox="1"/>
          <p:nvPr/>
        </p:nvSpPr>
        <p:spPr>
          <a:xfrm>
            <a:off x="1790258" y="2358553"/>
            <a:ext cx="4335339" cy="3194813"/>
          </a:xfrm>
          <a:prstGeom prst="rect">
            <a:avLst/>
          </a:prstGeom>
        </p:spPr>
        <p:txBody>
          <a:bodyPr vert="horz" wrap="square" lIns="0" tIns="12092" rIns="0" bIns="0" rtlCol="0">
            <a:spAutoFit/>
          </a:bodyPr>
          <a:lstStyle/>
          <a:p>
            <a:pPr marL="11516" defTabSz="829178">
              <a:spcBef>
                <a:spcPts val="95"/>
              </a:spcBef>
            </a:pPr>
            <a:r>
              <a:rPr sz="1814" b="1" kern="0" spc="-113" dirty="0">
                <a:solidFill>
                  <a:sysClr val="windowText" lastClr="000000"/>
                </a:solidFill>
                <a:latin typeface="Arial"/>
                <a:cs typeface="Arial"/>
              </a:rPr>
              <a:t>LA</a:t>
            </a:r>
            <a:r>
              <a:rPr sz="1814" b="1" kern="0" spc="-45" dirty="0">
                <a:solidFill>
                  <a:sysClr val="windowText" lastClr="000000"/>
                </a:solidFill>
                <a:latin typeface="Arial"/>
                <a:cs typeface="Arial"/>
              </a:rPr>
              <a:t> </a:t>
            </a:r>
            <a:r>
              <a:rPr sz="1814" b="1" kern="0" spc="-213" dirty="0">
                <a:solidFill>
                  <a:sysClr val="windowText" lastClr="000000"/>
                </a:solidFill>
                <a:latin typeface="Arial"/>
                <a:cs typeface="Arial"/>
              </a:rPr>
              <a:t>SCIERIE</a:t>
            </a:r>
            <a:r>
              <a:rPr sz="1814" b="1" kern="0" spc="-68" dirty="0">
                <a:solidFill>
                  <a:sysClr val="windowText" lastClr="000000"/>
                </a:solidFill>
                <a:latin typeface="Arial"/>
                <a:cs typeface="Arial"/>
              </a:rPr>
              <a:t> </a:t>
            </a:r>
            <a:r>
              <a:rPr sz="1814" b="1" kern="0" spc="-77" dirty="0">
                <a:solidFill>
                  <a:sysClr val="windowText" lastClr="000000"/>
                </a:solidFill>
                <a:latin typeface="Arial"/>
                <a:cs typeface="Arial"/>
              </a:rPr>
              <a:t>DUPRIEZ</a:t>
            </a:r>
            <a:endParaRPr sz="1814" kern="0">
              <a:solidFill>
                <a:sysClr val="windowText" lastClr="000000"/>
              </a:solidFill>
              <a:latin typeface="Arial"/>
              <a:cs typeface="Arial"/>
            </a:endParaRPr>
          </a:p>
          <a:p>
            <a:pPr defTabSz="829178">
              <a:spcBef>
                <a:spcPts val="23"/>
              </a:spcBef>
            </a:pPr>
            <a:endParaRPr sz="1814" kern="0">
              <a:solidFill>
                <a:sysClr val="windowText" lastClr="000000"/>
              </a:solidFill>
              <a:latin typeface="Arial"/>
              <a:cs typeface="Arial"/>
            </a:endParaRPr>
          </a:p>
          <a:p>
            <a:pPr marL="11516" marR="313245" defTabSz="829178"/>
            <a:r>
              <a:rPr sz="1814" b="1" kern="0" dirty="0">
                <a:solidFill>
                  <a:sysClr val="windowText" lastClr="000000"/>
                </a:solidFill>
                <a:latin typeface="Calibri"/>
                <a:cs typeface="Calibri"/>
              </a:rPr>
              <a:t>Fiabiliser</a:t>
            </a:r>
            <a:r>
              <a:rPr sz="1814" b="1" kern="0" spc="-41" dirty="0">
                <a:solidFill>
                  <a:sysClr val="windowText" lastClr="000000"/>
                </a:solidFill>
                <a:latin typeface="Calibri"/>
                <a:cs typeface="Calibri"/>
              </a:rPr>
              <a:t> </a:t>
            </a:r>
            <a:r>
              <a:rPr sz="1814" b="1" kern="0" dirty="0">
                <a:solidFill>
                  <a:sysClr val="windowText" lastClr="000000"/>
                </a:solidFill>
                <a:latin typeface="Calibri"/>
                <a:cs typeface="Calibri"/>
              </a:rPr>
              <a:t>nos</a:t>
            </a:r>
            <a:r>
              <a:rPr sz="1814" b="1" kern="0" spc="-5" dirty="0">
                <a:solidFill>
                  <a:sysClr val="windowText" lastClr="000000"/>
                </a:solidFill>
                <a:latin typeface="Calibri"/>
                <a:cs typeface="Calibri"/>
              </a:rPr>
              <a:t> </a:t>
            </a:r>
            <a:r>
              <a:rPr sz="1814" b="1" kern="0" spc="-9" dirty="0">
                <a:solidFill>
                  <a:sysClr val="windowText" lastClr="000000"/>
                </a:solidFill>
                <a:latin typeface="Calibri"/>
                <a:cs typeface="Calibri"/>
              </a:rPr>
              <a:t>approvisionnements</a:t>
            </a:r>
            <a:r>
              <a:rPr sz="1814" b="1" kern="0" spc="-41" dirty="0">
                <a:solidFill>
                  <a:sysClr val="windowText" lastClr="000000"/>
                </a:solidFill>
                <a:latin typeface="Calibri"/>
                <a:cs typeface="Calibri"/>
              </a:rPr>
              <a:t> </a:t>
            </a:r>
            <a:r>
              <a:rPr sz="1814" b="1" kern="0" dirty="0">
                <a:solidFill>
                  <a:sysClr val="windowText" lastClr="000000"/>
                </a:solidFill>
                <a:latin typeface="Calibri"/>
                <a:cs typeface="Calibri"/>
              </a:rPr>
              <a:t>en </a:t>
            </a:r>
            <a:r>
              <a:rPr sz="1814" b="1" kern="0" spc="-18" dirty="0">
                <a:solidFill>
                  <a:sysClr val="windowText" lastClr="000000"/>
                </a:solidFill>
                <a:latin typeface="Calibri"/>
                <a:cs typeface="Calibri"/>
              </a:rPr>
              <a:t>bois </a:t>
            </a:r>
            <a:r>
              <a:rPr sz="1814" b="1" kern="0" dirty="0">
                <a:solidFill>
                  <a:sysClr val="windowText" lastClr="000000"/>
                </a:solidFill>
                <a:latin typeface="Calibri"/>
                <a:cs typeface="Calibri"/>
              </a:rPr>
              <a:t>industrialisé</a:t>
            </a:r>
            <a:r>
              <a:rPr sz="1814" b="1" kern="0" spc="-63" dirty="0">
                <a:solidFill>
                  <a:sysClr val="windowText" lastClr="000000"/>
                </a:solidFill>
                <a:latin typeface="Calibri"/>
                <a:cs typeface="Calibri"/>
              </a:rPr>
              <a:t> </a:t>
            </a:r>
            <a:r>
              <a:rPr sz="1814" b="1" kern="0" dirty="0">
                <a:solidFill>
                  <a:sysClr val="windowText" lastClr="000000"/>
                </a:solidFill>
                <a:latin typeface="Calibri"/>
                <a:cs typeface="Calibri"/>
              </a:rPr>
              <a:t>(lamellé</a:t>
            </a:r>
            <a:r>
              <a:rPr sz="1814" b="1" kern="0" spc="-54" dirty="0">
                <a:solidFill>
                  <a:sysClr val="windowText" lastClr="000000"/>
                </a:solidFill>
                <a:latin typeface="Calibri"/>
                <a:cs typeface="Calibri"/>
              </a:rPr>
              <a:t> </a:t>
            </a:r>
            <a:r>
              <a:rPr sz="1814" b="1" kern="0" dirty="0">
                <a:solidFill>
                  <a:sysClr val="windowText" lastClr="000000"/>
                </a:solidFill>
                <a:latin typeface="Calibri"/>
                <a:cs typeface="Calibri"/>
              </a:rPr>
              <a:t>collé</a:t>
            </a:r>
            <a:r>
              <a:rPr sz="1814" b="1" kern="0" spc="-50" dirty="0">
                <a:solidFill>
                  <a:sysClr val="windowText" lastClr="000000"/>
                </a:solidFill>
                <a:latin typeface="Calibri"/>
                <a:cs typeface="Calibri"/>
              </a:rPr>
              <a:t> </a:t>
            </a:r>
            <a:r>
              <a:rPr sz="1814" b="1" kern="0" dirty="0">
                <a:solidFill>
                  <a:sysClr val="windowText" lastClr="000000"/>
                </a:solidFill>
                <a:latin typeface="Calibri"/>
                <a:cs typeface="Calibri"/>
              </a:rPr>
              <a:t>et</a:t>
            </a:r>
            <a:r>
              <a:rPr sz="1814" b="1" kern="0" spc="-41" dirty="0">
                <a:solidFill>
                  <a:sysClr val="windowText" lastClr="000000"/>
                </a:solidFill>
                <a:latin typeface="Calibri"/>
                <a:cs typeface="Calibri"/>
              </a:rPr>
              <a:t> </a:t>
            </a:r>
            <a:r>
              <a:rPr sz="1814" b="1" kern="0" spc="-18" dirty="0">
                <a:solidFill>
                  <a:sysClr val="windowText" lastClr="000000"/>
                </a:solidFill>
                <a:latin typeface="Calibri"/>
                <a:cs typeface="Calibri"/>
              </a:rPr>
              <a:t>CLT)</a:t>
            </a:r>
            <a:endParaRPr sz="1814" kern="0">
              <a:solidFill>
                <a:sysClr val="windowText" lastClr="000000"/>
              </a:solidFill>
              <a:latin typeface="Calibri"/>
              <a:cs typeface="Calibri"/>
            </a:endParaRPr>
          </a:p>
          <a:p>
            <a:pPr marL="11516" marR="118619" indent="199809" defTabSz="829178">
              <a:spcBef>
                <a:spcPts val="2185"/>
              </a:spcBef>
              <a:buFontTx/>
              <a:buChar char="&gt;"/>
              <a:tabLst>
                <a:tab pos="211325" algn="l"/>
              </a:tabLst>
            </a:pPr>
            <a:r>
              <a:rPr sz="1632" kern="0" spc="-27" dirty="0">
                <a:solidFill>
                  <a:sysClr val="windowText" lastClr="000000"/>
                </a:solidFill>
                <a:latin typeface="Calibri"/>
                <a:cs typeface="Calibri"/>
              </a:rPr>
              <a:t>Tendre</a:t>
            </a:r>
            <a:r>
              <a:rPr sz="1632" kern="0" spc="-45" dirty="0">
                <a:solidFill>
                  <a:sysClr val="windowText" lastClr="000000"/>
                </a:solidFill>
                <a:latin typeface="Calibri"/>
                <a:cs typeface="Calibri"/>
              </a:rPr>
              <a:t> </a:t>
            </a:r>
            <a:r>
              <a:rPr sz="1632" kern="0" dirty="0">
                <a:solidFill>
                  <a:sysClr val="windowText" lastClr="000000"/>
                </a:solidFill>
                <a:latin typeface="Calibri"/>
                <a:cs typeface="Calibri"/>
              </a:rPr>
              <a:t>vers</a:t>
            </a:r>
            <a:r>
              <a:rPr sz="1632" kern="0" spc="-45" dirty="0">
                <a:solidFill>
                  <a:sysClr val="windowText" lastClr="000000"/>
                </a:solidFill>
                <a:latin typeface="Calibri"/>
                <a:cs typeface="Calibri"/>
              </a:rPr>
              <a:t> </a:t>
            </a:r>
            <a:r>
              <a:rPr sz="1632" kern="0" dirty="0">
                <a:solidFill>
                  <a:sysClr val="windowText" lastClr="000000"/>
                </a:solidFill>
                <a:latin typeface="Calibri"/>
                <a:cs typeface="Calibri"/>
              </a:rPr>
              <a:t>le</a:t>
            </a:r>
            <a:r>
              <a:rPr sz="1632" kern="0" spc="-41" dirty="0">
                <a:solidFill>
                  <a:sysClr val="windowText" lastClr="000000"/>
                </a:solidFill>
                <a:latin typeface="Calibri"/>
                <a:cs typeface="Calibri"/>
              </a:rPr>
              <a:t> </a:t>
            </a:r>
            <a:r>
              <a:rPr sz="1632" kern="0" dirty="0">
                <a:solidFill>
                  <a:sysClr val="windowText" lastClr="000000"/>
                </a:solidFill>
                <a:latin typeface="Calibri"/>
                <a:cs typeface="Calibri"/>
              </a:rPr>
              <a:t>100%</a:t>
            </a:r>
            <a:r>
              <a:rPr sz="1632" kern="0" spc="-36" dirty="0">
                <a:solidFill>
                  <a:sysClr val="windowText" lastClr="000000"/>
                </a:solidFill>
                <a:latin typeface="Calibri"/>
                <a:cs typeface="Calibri"/>
              </a:rPr>
              <a:t> </a:t>
            </a:r>
            <a:r>
              <a:rPr sz="1632" kern="0" dirty="0">
                <a:solidFill>
                  <a:sysClr val="windowText" lastClr="000000"/>
                </a:solidFill>
                <a:latin typeface="Calibri"/>
                <a:cs typeface="Calibri"/>
              </a:rPr>
              <a:t>bois</a:t>
            </a:r>
            <a:r>
              <a:rPr sz="1632" kern="0" spc="-36" dirty="0">
                <a:solidFill>
                  <a:sysClr val="windowText" lastClr="000000"/>
                </a:solidFill>
                <a:latin typeface="Calibri"/>
                <a:cs typeface="Calibri"/>
              </a:rPr>
              <a:t> </a:t>
            </a:r>
            <a:r>
              <a:rPr sz="1632" kern="0" dirty="0">
                <a:solidFill>
                  <a:sysClr val="windowText" lastClr="000000"/>
                </a:solidFill>
                <a:latin typeface="Calibri"/>
                <a:cs typeface="Calibri"/>
              </a:rPr>
              <a:t>français</a:t>
            </a:r>
            <a:r>
              <a:rPr sz="1632" kern="0" spc="-45" dirty="0">
                <a:solidFill>
                  <a:sysClr val="windowText" lastClr="000000"/>
                </a:solidFill>
                <a:latin typeface="Calibri"/>
                <a:cs typeface="Calibri"/>
              </a:rPr>
              <a:t> </a:t>
            </a:r>
            <a:r>
              <a:rPr sz="1632" kern="0" dirty="0">
                <a:solidFill>
                  <a:sysClr val="windowText" lastClr="000000"/>
                </a:solidFill>
                <a:latin typeface="Calibri"/>
                <a:cs typeface="Calibri"/>
              </a:rPr>
              <a:t>puis</a:t>
            </a:r>
            <a:r>
              <a:rPr sz="1632" kern="0" spc="-45" dirty="0">
                <a:solidFill>
                  <a:sysClr val="windowText" lastClr="000000"/>
                </a:solidFill>
                <a:latin typeface="Calibri"/>
                <a:cs typeface="Calibri"/>
              </a:rPr>
              <a:t> </a:t>
            </a:r>
            <a:r>
              <a:rPr sz="1632" kern="0" dirty="0">
                <a:solidFill>
                  <a:sysClr val="windowText" lastClr="000000"/>
                </a:solidFill>
                <a:latin typeface="Calibri"/>
                <a:cs typeface="Calibri"/>
              </a:rPr>
              <a:t>bois</a:t>
            </a:r>
            <a:r>
              <a:rPr sz="1632" kern="0" spc="-36" dirty="0">
                <a:solidFill>
                  <a:sysClr val="windowText" lastClr="000000"/>
                </a:solidFill>
                <a:latin typeface="Calibri"/>
                <a:cs typeface="Calibri"/>
              </a:rPr>
              <a:t> </a:t>
            </a:r>
            <a:r>
              <a:rPr sz="1632" kern="0" spc="-9" dirty="0">
                <a:solidFill>
                  <a:sysClr val="windowText" lastClr="000000"/>
                </a:solidFill>
                <a:latin typeface="Calibri"/>
                <a:cs typeface="Calibri"/>
              </a:rPr>
              <a:t>local </a:t>
            </a:r>
            <a:r>
              <a:rPr sz="1632" kern="0" dirty="0">
                <a:solidFill>
                  <a:sysClr val="windowText" lastClr="000000"/>
                </a:solidFill>
                <a:latin typeface="Calibri"/>
                <a:cs typeface="Calibri"/>
              </a:rPr>
              <a:t>(label</a:t>
            </a:r>
            <a:r>
              <a:rPr sz="1632" kern="0" spc="-27" dirty="0">
                <a:solidFill>
                  <a:sysClr val="windowText" lastClr="000000"/>
                </a:solidFill>
                <a:latin typeface="Calibri"/>
                <a:cs typeface="Calibri"/>
              </a:rPr>
              <a:t> </a:t>
            </a:r>
            <a:r>
              <a:rPr sz="1632" kern="0" dirty="0">
                <a:solidFill>
                  <a:sysClr val="windowText" lastClr="000000"/>
                </a:solidFill>
                <a:latin typeface="Calibri"/>
                <a:cs typeface="Calibri"/>
              </a:rPr>
              <a:t>Bois</a:t>
            </a:r>
            <a:r>
              <a:rPr sz="1632" kern="0" spc="-41" dirty="0">
                <a:solidFill>
                  <a:sysClr val="windowText" lastClr="000000"/>
                </a:solidFill>
                <a:latin typeface="Calibri"/>
                <a:cs typeface="Calibri"/>
              </a:rPr>
              <a:t> </a:t>
            </a:r>
            <a:r>
              <a:rPr sz="1632" kern="0" dirty="0">
                <a:solidFill>
                  <a:sysClr val="windowText" lastClr="000000"/>
                </a:solidFill>
                <a:latin typeface="Calibri"/>
                <a:cs typeface="Calibri"/>
              </a:rPr>
              <a:t>de</a:t>
            </a:r>
            <a:r>
              <a:rPr sz="1632" kern="0" spc="-23" dirty="0">
                <a:solidFill>
                  <a:sysClr val="windowText" lastClr="000000"/>
                </a:solidFill>
                <a:latin typeface="Calibri"/>
                <a:cs typeface="Calibri"/>
              </a:rPr>
              <a:t> </a:t>
            </a:r>
            <a:r>
              <a:rPr sz="1632" kern="0" dirty="0">
                <a:solidFill>
                  <a:sysClr val="windowText" lastClr="000000"/>
                </a:solidFill>
                <a:latin typeface="Calibri"/>
                <a:cs typeface="Calibri"/>
              </a:rPr>
              <a:t>France</a:t>
            </a:r>
            <a:r>
              <a:rPr sz="1632" kern="0" spc="-23" dirty="0">
                <a:solidFill>
                  <a:sysClr val="windowText" lastClr="000000"/>
                </a:solidFill>
                <a:latin typeface="Calibri"/>
                <a:cs typeface="Calibri"/>
              </a:rPr>
              <a:t> </a:t>
            </a:r>
            <a:r>
              <a:rPr sz="1632" kern="0" dirty="0">
                <a:solidFill>
                  <a:sysClr val="windowText" lastClr="000000"/>
                </a:solidFill>
                <a:latin typeface="Calibri"/>
                <a:cs typeface="Calibri"/>
              </a:rPr>
              <a:t>pour</a:t>
            </a:r>
            <a:r>
              <a:rPr sz="1632" kern="0" spc="-27" dirty="0">
                <a:solidFill>
                  <a:sysClr val="windowText" lastClr="000000"/>
                </a:solidFill>
                <a:latin typeface="Calibri"/>
                <a:cs typeface="Calibri"/>
              </a:rPr>
              <a:t> </a:t>
            </a:r>
            <a:r>
              <a:rPr sz="1632" kern="0" dirty="0">
                <a:solidFill>
                  <a:sysClr val="windowText" lastClr="000000"/>
                </a:solidFill>
                <a:latin typeface="Calibri"/>
                <a:cs typeface="Calibri"/>
              </a:rPr>
              <a:t>nos</a:t>
            </a:r>
            <a:r>
              <a:rPr sz="1632" kern="0" spc="-32" dirty="0">
                <a:solidFill>
                  <a:sysClr val="windowText" lastClr="000000"/>
                </a:solidFill>
                <a:latin typeface="Calibri"/>
                <a:cs typeface="Calibri"/>
              </a:rPr>
              <a:t> </a:t>
            </a:r>
            <a:r>
              <a:rPr sz="1632" kern="0" dirty="0">
                <a:solidFill>
                  <a:sysClr val="windowText" lastClr="000000"/>
                </a:solidFill>
                <a:latin typeface="Calibri"/>
                <a:cs typeface="Calibri"/>
              </a:rPr>
              <a:t>projets)</a:t>
            </a:r>
            <a:r>
              <a:rPr sz="1632" kern="0" spc="-41" dirty="0">
                <a:solidFill>
                  <a:sysClr val="windowText" lastClr="000000"/>
                </a:solidFill>
                <a:latin typeface="Calibri"/>
                <a:cs typeface="Calibri"/>
              </a:rPr>
              <a:t> </a:t>
            </a:r>
            <a:r>
              <a:rPr sz="1632" kern="0" dirty="0">
                <a:solidFill>
                  <a:sysClr val="windowText" lastClr="000000"/>
                </a:solidFill>
                <a:latin typeface="Calibri"/>
                <a:cs typeface="Calibri"/>
              </a:rPr>
              <a:t>pour</a:t>
            </a:r>
            <a:r>
              <a:rPr sz="1632" kern="0" spc="-32" dirty="0">
                <a:solidFill>
                  <a:sysClr val="windowText" lastClr="000000"/>
                </a:solidFill>
                <a:latin typeface="Calibri"/>
                <a:cs typeface="Calibri"/>
              </a:rPr>
              <a:t> </a:t>
            </a:r>
            <a:r>
              <a:rPr sz="1632" kern="0" spc="-23" dirty="0">
                <a:solidFill>
                  <a:sysClr val="windowText" lastClr="000000"/>
                </a:solidFill>
                <a:latin typeface="Calibri"/>
                <a:cs typeface="Calibri"/>
              </a:rPr>
              <a:t>les </a:t>
            </a:r>
            <a:r>
              <a:rPr sz="1632" kern="0" dirty="0">
                <a:solidFill>
                  <a:sysClr val="windowText" lastClr="000000"/>
                </a:solidFill>
                <a:latin typeface="Calibri"/>
                <a:cs typeface="Calibri"/>
              </a:rPr>
              <a:t>autres</a:t>
            </a:r>
            <a:r>
              <a:rPr sz="1632" kern="0" spc="-54" dirty="0">
                <a:solidFill>
                  <a:sysClr val="windowText" lastClr="000000"/>
                </a:solidFill>
                <a:latin typeface="Calibri"/>
                <a:cs typeface="Calibri"/>
              </a:rPr>
              <a:t> </a:t>
            </a:r>
            <a:r>
              <a:rPr sz="1632" kern="0" dirty="0">
                <a:solidFill>
                  <a:sysClr val="windowText" lastClr="000000"/>
                </a:solidFill>
                <a:latin typeface="Calibri"/>
                <a:cs typeface="Calibri"/>
              </a:rPr>
              <a:t>régions</a:t>
            </a:r>
            <a:r>
              <a:rPr sz="1632" kern="0" spc="-50" dirty="0">
                <a:solidFill>
                  <a:sysClr val="windowText" lastClr="000000"/>
                </a:solidFill>
                <a:latin typeface="Calibri"/>
                <a:cs typeface="Calibri"/>
              </a:rPr>
              <a:t> </a:t>
            </a:r>
            <a:r>
              <a:rPr sz="1632" kern="0" dirty="0">
                <a:solidFill>
                  <a:sysClr val="windowText" lastClr="000000"/>
                </a:solidFill>
                <a:latin typeface="Calibri"/>
                <a:cs typeface="Calibri"/>
              </a:rPr>
              <a:t>dans</a:t>
            </a:r>
            <a:r>
              <a:rPr sz="1632" kern="0" spc="-54" dirty="0">
                <a:solidFill>
                  <a:sysClr val="windowText" lastClr="000000"/>
                </a:solidFill>
                <a:latin typeface="Calibri"/>
                <a:cs typeface="Calibri"/>
              </a:rPr>
              <a:t> </a:t>
            </a:r>
            <a:r>
              <a:rPr sz="1632" kern="0" dirty="0">
                <a:solidFill>
                  <a:sysClr val="windowText" lastClr="000000"/>
                </a:solidFill>
                <a:latin typeface="Calibri"/>
                <a:cs typeface="Calibri"/>
              </a:rPr>
              <a:t>lesquelles</a:t>
            </a:r>
            <a:r>
              <a:rPr sz="1632" kern="0" spc="-45" dirty="0">
                <a:solidFill>
                  <a:sysClr val="windowText" lastClr="000000"/>
                </a:solidFill>
                <a:latin typeface="Calibri"/>
                <a:cs typeface="Calibri"/>
              </a:rPr>
              <a:t> </a:t>
            </a:r>
            <a:r>
              <a:rPr sz="1632" kern="0" dirty="0">
                <a:solidFill>
                  <a:sysClr val="windowText" lastClr="000000"/>
                </a:solidFill>
                <a:latin typeface="Calibri"/>
                <a:cs typeface="Calibri"/>
              </a:rPr>
              <a:t>nous</a:t>
            </a:r>
            <a:r>
              <a:rPr sz="1632" kern="0" spc="-50" dirty="0">
                <a:solidFill>
                  <a:sysClr val="windowText" lastClr="000000"/>
                </a:solidFill>
                <a:latin typeface="Calibri"/>
                <a:cs typeface="Calibri"/>
              </a:rPr>
              <a:t> </a:t>
            </a:r>
            <a:r>
              <a:rPr sz="1632" kern="0" spc="-9" dirty="0">
                <a:solidFill>
                  <a:sysClr val="windowText" lastClr="000000"/>
                </a:solidFill>
                <a:latin typeface="Calibri"/>
                <a:cs typeface="Calibri"/>
              </a:rPr>
              <a:t>sommes présents</a:t>
            </a:r>
            <a:r>
              <a:rPr sz="1632" kern="0" spc="-59" dirty="0">
                <a:solidFill>
                  <a:sysClr val="windowText" lastClr="000000"/>
                </a:solidFill>
                <a:latin typeface="Calibri"/>
                <a:cs typeface="Calibri"/>
              </a:rPr>
              <a:t> </a:t>
            </a:r>
            <a:r>
              <a:rPr sz="1632" kern="0" dirty="0">
                <a:solidFill>
                  <a:sysClr val="windowText" lastClr="000000"/>
                </a:solidFill>
                <a:latin typeface="Calibri"/>
                <a:cs typeface="Calibri"/>
              </a:rPr>
              <a:t>(Nouvelle</a:t>
            </a:r>
            <a:r>
              <a:rPr sz="1632" kern="0" spc="-27" dirty="0">
                <a:solidFill>
                  <a:sysClr val="windowText" lastClr="000000"/>
                </a:solidFill>
                <a:latin typeface="Calibri"/>
                <a:cs typeface="Calibri"/>
              </a:rPr>
              <a:t> </a:t>
            </a:r>
            <a:r>
              <a:rPr sz="1632" kern="0" dirty="0">
                <a:solidFill>
                  <a:sysClr val="windowText" lastClr="000000"/>
                </a:solidFill>
                <a:latin typeface="Calibri"/>
                <a:cs typeface="Calibri"/>
              </a:rPr>
              <a:t>Aquitaine</a:t>
            </a:r>
            <a:r>
              <a:rPr sz="1632" kern="0" spc="-36" dirty="0">
                <a:solidFill>
                  <a:sysClr val="windowText" lastClr="000000"/>
                </a:solidFill>
                <a:latin typeface="Calibri"/>
                <a:cs typeface="Calibri"/>
              </a:rPr>
              <a:t> </a:t>
            </a:r>
            <a:r>
              <a:rPr sz="1632" kern="0" dirty="0">
                <a:solidFill>
                  <a:sysClr val="windowText" lastClr="000000"/>
                </a:solidFill>
                <a:latin typeface="Calibri"/>
                <a:cs typeface="Calibri"/>
              </a:rPr>
              <a:t>et</a:t>
            </a:r>
            <a:r>
              <a:rPr sz="1632" kern="0" spc="-50" dirty="0">
                <a:solidFill>
                  <a:sysClr val="windowText" lastClr="000000"/>
                </a:solidFill>
                <a:latin typeface="Calibri"/>
                <a:cs typeface="Calibri"/>
              </a:rPr>
              <a:t> </a:t>
            </a:r>
            <a:r>
              <a:rPr sz="1632" kern="0" spc="-9" dirty="0">
                <a:solidFill>
                  <a:sysClr val="windowText" lastClr="000000"/>
                </a:solidFill>
                <a:latin typeface="Calibri"/>
                <a:cs typeface="Calibri"/>
              </a:rPr>
              <a:t>Pays</a:t>
            </a:r>
            <a:r>
              <a:rPr sz="1632" kern="0" spc="-54" dirty="0">
                <a:solidFill>
                  <a:sysClr val="windowText" lastClr="000000"/>
                </a:solidFill>
                <a:latin typeface="Calibri"/>
                <a:cs typeface="Calibri"/>
              </a:rPr>
              <a:t> </a:t>
            </a:r>
            <a:r>
              <a:rPr sz="1632" kern="0" dirty="0">
                <a:solidFill>
                  <a:sysClr val="windowText" lastClr="000000"/>
                </a:solidFill>
                <a:latin typeface="Calibri"/>
                <a:cs typeface="Calibri"/>
              </a:rPr>
              <a:t>de</a:t>
            </a:r>
            <a:r>
              <a:rPr sz="1632" kern="0" spc="-36" dirty="0">
                <a:solidFill>
                  <a:sysClr val="windowText" lastClr="000000"/>
                </a:solidFill>
                <a:latin typeface="Calibri"/>
                <a:cs typeface="Calibri"/>
              </a:rPr>
              <a:t> </a:t>
            </a:r>
            <a:r>
              <a:rPr sz="1632" kern="0" spc="-9" dirty="0">
                <a:solidFill>
                  <a:sysClr val="windowText" lastClr="000000"/>
                </a:solidFill>
                <a:latin typeface="Calibri"/>
                <a:cs typeface="Calibri"/>
              </a:rPr>
              <a:t>Loire).</a:t>
            </a:r>
            <a:endParaRPr sz="1632" kern="0">
              <a:solidFill>
                <a:sysClr val="windowText" lastClr="000000"/>
              </a:solidFill>
              <a:latin typeface="Calibri"/>
              <a:cs typeface="Calibri"/>
            </a:endParaRPr>
          </a:p>
          <a:p>
            <a:pPr defTabSz="829178">
              <a:spcBef>
                <a:spcPts val="185"/>
              </a:spcBef>
              <a:buFont typeface="Calibri"/>
              <a:buChar char="&gt;"/>
            </a:pPr>
            <a:endParaRPr sz="1632" kern="0">
              <a:solidFill>
                <a:sysClr val="windowText" lastClr="000000"/>
              </a:solidFill>
              <a:latin typeface="Calibri"/>
              <a:cs typeface="Calibri"/>
            </a:endParaRPr>
          </a:p>
          <a:p>
            <a:pPr marL="211325" indent="-199809" defTabSz="829178">
              <a:buFontTx/>
              <a:buChar char="&gt;"/>
              <a:tabLst>
                <a:tab pos="211325" algn="l"/>
              </a:tabLst>
            </a:pPr>
            <a:r>
              <a:rPr sz="1632" kern="0" spc="-9" dirty="0">
                <a:solidFill>
                  <a:sysClr val="windowText" lastClr="000000"/>
                </a:solidFill>
                <a:latin typeface="Calibri"/>
                <a:cs typeface="Calibri"/>
              </a:rPr>
              <a:t>Permettre</a:t>
            </a:r>
            <a:r>
              <a:rPr sz="1632" kern="0" spc="-41" dirty="0">
                <a:solidFill>
                  <a:sysClr val="windowText" lastClr="000000"/>
                </a:solidFill>
                <a:latin typeface="Calibri"/>
                <a:cs typeface="Calibri"/>
              </a:rPr>
              <a:t> </a:t>
            </a:r>
            <a:r>
              <a:rPr sz="1632" kern="0" dirty="0">
                <a:solidFill>
                  <a:sysClr val="windowText" lastClr="000000"/>
                </a:solidFill>
                <a:latin typeface="Calibri"/>
                <a:cs typeface="Calibri"/>
              </a:rPr>
              <a:t>à</a:t>
            </a:r>
            <a:r>
              <a:rPr sz="1632" kern="0" spc="-27" dirty="0">
                <a:solidFill>
                  <a:sysClr val="windowText" lastClr="000000"/>
                </a:solidFill>
                <a:latin typeface="Calibri"/>
                <a:cs typeface="Calibri"/>
              </a:rPr>
              <a:t> </a:t>
            </a:r>
            <a:r>
              <a:rPr sz="1632" kern="0" dirty="0">
                <a:solidFill>
                  <a:sysClr val="windowText" lastClr="000000"/>
                </a:solidFill>
                <a:latin typeface="Calibri"/>
                <a:cs typeface="Calibri"/>
              </a:rPr>
              <a:t>l’industriel</a:t>
            </a:r>
            <a:r>
              <a:rPr sz="1632" kern="0" spc="-18" dirty="0">
                <a:solidFill>
                  <a:sysClr val="windowText" lastClr="000000"/>
                </a:solidFill>
                <a:latin typeface="Calibri"/>
                <a:cs typeface="Calibri"/>
              </a:rPr>
              <a:t> </a:t>
            </a:r>
            <a:r>
              <a:rPr sz="1632" kern="0" spc="-23" dirty="0">
                <a:solidFill>
                  <a:sysClr val="windowText" lastClr="000000"/>
                </a:solidFill>
                <a:latin typeface="Calibri"/>
                <a:cs typeface="Calibri"/>
              </a:rPr>
              <a:t>d’avoir</a:t>
            </a:r>
            <a:r>
              <a:rPr sz="1632" kern="0" spc="-41" dirty="0">
                <a:solidFill>
                  <a:sysClr val="windowText" lastClr="000000"/>
                </a:solidFill>
                <a:latin typeface="Calibri"/>
                <a:cs typeface="Calibri"/>
              </a:rPr>
              <a:t> </a:t>
            </a:r>
            <a:r>
              <a:rPr sz="1632" kern="0" dirty="0">
                <a:solidFill>
                  <a:sysClr val="windowText" lastClr="000000"/>
                </a:solidFill>
                <a:latin typeface="Calibri"/>
                <a:cs typeface="Calibri"/>
              </a:rPr>
              <a:t>une</a:t>
            </a:r>
            <a:r>
              <a:rPr sz="1632" kern="0" spc="-23" dirty="0">
                <a:solidFill>
                  <a:sysClr val="windowText" lastClr="000000"/>
                </a:solidFill>
                <a:latin typeface="Calibri"/>
                <a:cs typeface="Calibri"/>
              </a:rPr>
              <a:t> </a:t>
            </a:r>
            <a:r>
              <a:rPr sz="1632" kern="0" dirty="0">
                <a:solidFill>
                  <a:sysClr val="windowText" lastClr="000000"/>
                </a:solidFill>
                <a:latin typeface="Calibri"/>
                <a:cs typeface="Calibri"/>
              </a:rPr>
              <a:t>vision</a:t>
            </a:r>
            <a:r>
              <a:rPr sz="1632" kern="0" spc="-45" dirty="0">
                <a:solidFill>
                  <a:sysClr val="windowText" lastClr="000000"/>
                </a:solidFill>
                <a:latin typeface="Calibri"/>
                <a:cs typeface="Calibri"/>
              </a:rPr>
              <a:t> </a:t>
            </a:r>
            <a:r>
              <a:rPr sz="1632" kern="0" dirty="0">
                <a:solidFill>
                  <a:sysClr val="windowText" lastClr="000000"/>
                </a:solidFill>
                <a:latin typeface="Calibri"/>
                <a:cs typeface="Calibri"/>
              </a:rPr>
              <a:t>sur</a:t>
            </a:r>
            <a:r>
              <a:rPr sz="1632" kern="0" spc="-36" dirty="0">
                <a:solidFill>
                  <a:sysClr val="windowText" lastClr="000000"/>
                </a:solidFill>
                <a:latin typeface="Calibri"/>
                <a:cs typeface="Calibri"/>
              </a:rPr>
              <a:t> </a:t>
            </a:r>
            <a:r>
              <a:rPr sz="1632" kern="0" spc="-23" dirty="0">
                <a:solidFill>
                  <a:sysClr val="windowText" lastClr="000000"/>
                </a:solidFill>
                <a:latin typeface="Calibri"/>
                <a:cs typeface="Calibri"/>
              </a:rPr>
              <a:t>nos</a:t>
            </a:r>
            <a:endParaRPr sz="1632" kern="0">
              <a:solidFill>
                <a:sysClr val="windowText" lastClr="000000"/>
              </a:solidFill>
              <a:latin typeface="Calibri"/>
              <a:cs typeface="Calibri"/>
            </a:endParaRPr>
          </a:p>
          <a:p>
            <a:pPr marL="11516" defTabSz="829178"/>
            <a:r>
              <a:rPr sz="1632" kern="0" dirty="0">
                <a:solidFill>
                  <a:sysClr val="windowText" lastClr="000000"/>
                </a:solidFill>
                <a:latin typeface="Calibri"/>
                <a:cs typeface="Calibri"/>
              </a:rPr>
              <a:t>projets</a:t>
            </a:r>
            <a:r>
              <a:rPr sz="1632" kern="0" spc="-45" dirty="0">
                <a:solidFill>
                  <a:sysClr val="windowText" lastClr="000000"/>
                </a:solidFill>
                <a:latin typeface="Calibri"/>
                <a:cs typeface="Calibri"/>
              </a:rPr>
              <a:t> </a:t>
            </a:r>
            <a:r>
              <a:rPr sz="1632" kern="0" dirty="0">
                <a:solidFill>
                  <a:sysClr val="windowText" lastClr="000000"/>
                </a:solidFill>
                <a:latin typeface="Calibri"/>
                <a:cs typeface="Calibri"/>
              </a:rPr>
              <a:t>à</a:t>
            </a:r>
            <a:r>
              <a:rPr sz="1632" kern="0" spc="-27" dirty="0">
                <a:solidFill>
                  <a:sysClr val="windowText" lastClr="000000"/>
                </a:solidFill>
                <a:latin typeface="Calibri"/>
                <a:cs typeface="Calibri"/>
              </a:rPr>
              <a:t> </a:t>
            </a:r>
            <a:r>
              <a:rPr sz="1632" kern="0" dirty="0">
                <a:solidFill>
                  <a:sysClr val="windowText" lastClr="000000"/>
                </a:solidFill>
                <a:latin typeface="Calibri"/>
                <a:cs typeface="Calibri"/>
              </a:rPr>
              <a:t>venir</a:t>
            </a:r>
            <a:r>
              <a:rPr sz="1632" kern="0" spc="-32" dirty="0">
                <a:solidFill>
                  <a:sysClr val="windowText" lastClr="000000"/>
                </a:solidFill>
                <a:latin typeface="Calibri"/>
                <a:cs typeface="Calibri"/>
              </a:rPr>
              <a:t> </a:t>
            </a:r>
            <a:r>
              <a:rPr sz="1632" kern="0" dirty="0">
                <a:solidFill>
                  <a:sysClr val="windowText" lastClr="000000"/>
                </a:solidFill>
                <a:latin typeface="Calibri"/>
                <a:cs typeface="Calibri"/>
              </a:rPr>
              <a:t>et</a:t>
            </a:r>
            <a:r>
              <a:rPr sz="1632" kern="0" spc="-36" dirty="0">
                <a:solidFill>
                  <a:sysClr val="windowText" lastClr="000000"/>
                </a:solidFill>
                <a:latin typeface="Calibri"/>
                <a:cs typeface="Calibri"/>
              </a:rPr>
              <a:t> </a:t>
            </a:r>
            <a:r>
              <a:rPr sz="1632" kern="0" dirty="0">
                <a:solidFill>
                  <a:sysClr val="windowText" lastClr="000000"/>
                </a:solidFill>
                <a:latin typeface="Calibri"/>
                <a:cs typeface="Calibri"/>
              </a:rPr>
              <a:t>anticiper</a:t>
            </a:r>
            <a:r>
              <a:rPr sz="1632" kern="0" spc="-18" dirty="0">
                <a:solidFill>
                  <a:sysClr val="windowText" lastClr="000000"/>
                </a:solidFill>
                <a:latin typeface="Calibri"/>
                <a:cs typeface="Calibri"/>
              </a:rPr>
              <a:t> </a:t>
            </a:r>
            <a:r>
              <a:rPr sz="1632" kern="0" dirty="0">
                <a:solidFill>
                  <a:sysClr val="windowText" lastClr="000000"/>
                </a:solidFill>
                <a:latin typeface="Calibri"/>
                <a:cs typeface="Calibri"/>
              </a:rPr>
              <a:t>les</a:t>
            </a:r>
            <a:r>
              <a:rPr sz="1632" kern="0" spc="-32" dirty="0">
                <a:solidFill>
                  <a:sysClr val="windowText" lastClr="000000"/>
                </a:solidFill>
                <a:latin typeface="Calibri"/>
                <a:cs typeface="Calibri"/>
              </a:rPr>
              <a:t> </a:t>
            </a:r>
            <a:r>
              <a:rPr sz="1632" kern="0" spc="-9" dirty="0">
                <a:solidFill>
                  <a:sysClr val="windowText" lastClr="000000"/>
                </a:solidFill>
                <a:latin typeface="Calibri"/>
                <a:cs typeface="Calibri"/>
              </a:rPr>
              <a:t>volumes.</a:t>
            </a:r>
            <a:endParaRPr sz="1632" kern="0">
              <a:solidFill>
                <a:sysClr val="windowText" lastClr="000000"/>
              </a:solidFill>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68442" y="1325304"/>
            <a:ext cx="3448001" cy="5165784"/>
          </a:xfrm>
          <a:prstGeom prst="rect">
            <a:avLst/>
          </a:prstGeom>
        </p:spPr>
      </p:pic>
      <p:sp>
        <p:nvSpPr>
          <p:cNvPr id="3" name="object 3"/>
          <p:cNvSpPr txBox="1">
            <a:spLocks noGrp="1"/>
          </p:cNvSpPr>
          <p:nvPr>
            <p:ph type="title"/>
          </p:nvPr>
        </p:nvSpPr>
        <p:spPr>
          <a:xfrm>
            <a:off x="1827705" y="396064"/>
            <a:ext cx="9895523" cy="513945"/>
          </a:xfrm>
          <a:prstGeom prst="rect">
            <a:avLst/>
          </a:prstGeom>
        </p:spPr>
        <p:txBody>
          <a:bodyPr vert="horz" wrap="square" lIns="0" tIns="11516" rIns="0" bIns="0" rtlCol="0">
            <a:spAutoFit/>
          </a:bodyPr>
          <a:lstStyle/>
          <a:p>
            <a:pPr marL="44914">
              <a:spcBef>
                <a:spcPts val="91"/>
              </a:spcBef>
            </a:pPr>
            <a:r>
              <a:rPr dirty="0"/>
              <a:t>Avec</a:t>
            </a:r>
            <a:r>
              <a:rPr spc="-54" dirty="0"/>
              <a:t> </a:t>
            </a:r>
            <a:r>
              <a:rPr dirty="0"/>
              <a:t>le</a:t>
            </a:r>
            <a:r>
              <a:rPr spc="-27" dirty="0"/>
              <a:t> </a:t>
            </a:r>
            <a:r>
              <a:rPr dirty="0"/>
              <a:t>bon</a:t>
            </a:r>
            <a:r>
              <a:rPr spc="-32" dirty="0"/>
              <a:t> </a:t>
            </a:r>
            <a:r>
              <a:rPr dirty="0"/>
              <a:t>maître</a:t>
            </a:r>
            <a:r>
              <a:rPr spc="-45" dirty="0"/>
              <a:t> </a:t>
            </a:r>
            <a:r>
              <a:rPr dirty="0"/>
              <a:t>d’œuvre</a:t>
            </a:r>
            <a:r>
              <a:rPr spc="-32" dirty="0"/>
              <a:t> </a:t>
            </a:r>
            <a:r>
              <a:rPr dirty="0"/>
              <a:t>au</a:t>
            </a:r>
            <a:r>
              <a:rPr spc="-27" dirty="0"/>
              <a:t> </a:t>
            </a:r>
            <a:r>
              <a:rPr dirty="0"/>
              <a:t>bon</a:t>
            </a:r>
            <a:r>
              <a:rPr spc="-27" dirty="0"/>
              <a:t> </a:t>
            </a:r>
            <a:r>
              <a:rPr spc="-9" dirty="0"/>
              <a:t>moment</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43</a:t>
            </a:fld>
            <a:endParaRPr kern="0" spc="-23" dirty="0">
              <a:solidFill>
                <a:prstClr val="black"/>
              </a:solidFill>
            </a:endParaRPr>
          </a:p>
        </p:txBody>
      </p:sp>
      <p:sp>
        <p:nvSpPr>
          <p:cNvPr id="4" name="object 4"/>
          <p:cNvSpPr txBox="1"/>
          <p:nvPr/>
        </p:nvSpPr>
        <p:spPr>
          <a:xfrm>
            <a:off x="1790258" y="2416021"/>
            <a:ext cx="4862788" cy="2948976"/>
          </a:xfrm>
          <a:prstGeom prst="rect">
            <a:avLst/>
          </a:prstGeom>
        </p:spPr>
        <p:txBody>
          <a:bodyPr vert="horz" wrap="square" lIns="0" tIns="12092" rIns="0" bIns="0" rtlCol="0">
            <a:spAutoFit/>
          </a:bodyPr>
          <a:lstStyle/>
          <a:p>
            <a:pPr marL="11516" defTabSz="829178">
              <a:spcBef>
                <a:spcPts val="95"/>
              </a:spcBef>
            </a:pPr>
            <a:r>
              <a:rPr sz="1814" b="1" kern="0" dirty="0">
                <a:solidFill>
                  <a:sysClr val="windowText" lastClr="000000"/>
                </a:solidFill>
                <a:latin typeface="Calibri"/>
                <a:cs typeface="Calibri"/>
              </a:rPr>
              <a:t>Créer</a:t>
            </a:r>
            <a:r>
              <a:rPr sz="1814" b="1" kern="0" spc="-27" dirty="0">
                <a:solidFill>
                  <a:sysClr val="windowText" lastClr="000000"/>
                </a:solidFill>
                <a:latin typeface="Calibri"/>
                <a:cs typeface="Calibri"/>
              </a:rPr>
              <a:t> </a:t>
            </a:r>
            <a:r>
              <a:rPr sz="1814" b="1" kern="0" dirty="0">
                <a:solidFill>
                  <a:sysClr val="windowText" lastClr="000000"/>
                </a:solidFill>
                <a:latin typeface="Calibri"/>
                <a:cs typeface="Calibri"/>
              </a:rPr>
              <a:t>des</a:t>
            </a:r>
            <a:r>
              <a:rPr sz="1814" b="1" kern="0" spc="-45" dirty="0">
                <a:solidFill>
                  <a:sysClr val="windowText" lastClr="000000"/>
                </a:solidFill>
                <a:latin typeface="Calibri"/>
                <a:cs typeface="Calibri"/>
              </a:rPr>
              <a:t> </a:t>
            </a:r>
            <a:r>
              <a:rPr sz="1814" b="1" kern="0" dirty="0">
                <a:solidFill>
                  <a:sysClr val="windowText" lastClr="000000"/>
                </a:solidFill>
                <a:latin typeface="Calibri"/>
                <a:cs typeface="Calibri"/>
              </a:rPr>
              <a:t>relations</a:t>
            </a:r>
            <a:r>
              <a:rPr sz="1814" b="1" kern="0" spc="-59" dirty="0">
                <a:solidFill>
                  <a:sysClr val="windowText" lastClr="000000"/>
                </a:solidFill>
                <a:latin typeface="Calibri"/>
                <a:cs typeface="Calibri"/>
              </a:rPr>
              <a:t> </a:t>
            </a:r>
            <a:r>
              <a:rPr sz="1814" b="1" kern="0" dirty="0">
                <a:solidFill>
                  <a:sysClr val="windowText" lastClr="000000"/>
                </a:solidFill>
                <a:latin typeface="Calibri"/>
                <a:cs typeface="Calibri"/>
              </a:rPr>
              <a:t>privilégiées</a:t>
            </a:r>
            <a:r>
              <a:rPr sz="1814" b="1" kern="0" spc="-50" dirty="0">
                <a:solidFill>
                  <a:sysClr val="windowText" lastClr="000000"/>
                </a:solidFill>
                <a:latin typeface="Calibri"/>
                <a:cs typeface="Calibri"/>
              </a:rPr>
              <a:t> </a:t>
            </a:r>
            <a:r>
              <a:rPr sz="1814" b="1" kern="0" dirty="0">
                <a:solidFill>
                  <a:sysClr val="windowText" lastClr="000000"/>
                </a:solidFill>
                <a:latin typeface="Calibri"/>
                <a:cs typeface="Calibri"/>
              </a:rPr>
              <a:t>avec</a:t>
            </a:r>
            <a:r>
              <a:rPr sz="1814" b="1" kern="0" spc="-27" dirty="0">
                <a:solidFill>
                  <a:sysClr val="windowText" lastClr="000000"/>
                </a:solidFill>
                <a:latin typeface="Calibri"/>
                <a:cs typeface="Calibri"/>
              </a:rPr>
              <a:t> </a:t>
            </a:r>
            <a:r>
              <a:rPr sz="1814" b="1" kern="0" dirty="0">
                <a:solidFill>
                  <a:sysClr val="windowText" lastClr="000000"/>
                </a:solidFill>
                <a:latin typeface="Calibri"/>
                <a:cs typeface="Calibri"/>
              </a:rPr>
              <a:t>nos</a:t>
            </a:r>
            <a:r>
              <a:rPr sz="1814" b="1" kern="0" spc="-54" dirty="0">
                <a:solidFill>
                  <a:sysClr val="windowText" lastClr="000000"/>
                </a:solidFill>
                <a:latin typeface="Calibri"/>
                <a:cs typeface="Calibri"/>
              </a:rPr>
              <a:t> </a:t>
            </a:r>
            <a:r>
              <a:rPr sz="1814" b="1" kern="0" spc="-9" dirty="0">
                <a:solidFill>
                  <a:sysClr val="windowText" lastClr="000000"/>
                </a:solidFill>
                <a:latin typeface="Calibri"/>
                <a:cs typeface="Calibri"/>
              </a:rPr>
              <a:t>bureaux</a:t>
            </a:r>
            <a:endParaRPr sz="1814" kern="0">
              <a:solidFill>
                <a:sysClr val="windowText" lastClr="000000"/>
              </a:solidFill>
              <a:latin typeface="Calibri"/>
              <a:cs typeface="Calibri"/>
            </a:endParaRPr>
          </a:p>
          <a:p>
            <a:pPr marL="11516" defTabSz="829178"/>
            <a:r>
              <a:rPr sz="1814" b="1" kern="0" spc="-18" dirty="0">
                <a:solidFill>
                  <a:sysClr val="windowText" lastClr="000000"/>
                </a:solidFill>
                <a:latin typeface="Calibri"/>
                <a:cs typeface="Calibri"/>
              </a:rPr>
              <a:t>d’études</a:t>
            </a:r>
            <a:r>
              <a:rPr sz="1814" b="1" kern="0" spc="-36" dirty="0">
                <a:solidFill>
                  <a:sysClr val="windowText" lastClr="000000"/>
                </a:solidFill>
                <a:latin typeface="Calibri"/>
                <a:cs typeface="Calibri"/>
              </a:rPr>
              <a:t> </a:t>
            </a:r>
            <a:r>
              <a:rPr sz="1814" b="1" kern="0" spc="-18" dirty="0">
                <a:solidFill>
                  <a:sysClr val="windowText" lastClr="000000"/>
                </a:solidFill>
                <a:latin typeface="Calibri"/>
                <a:cs typeface="Calibri"/>
              </a:rPr>
              <a:t>bois.</a:t>
            </a:r>
            <a:endParaRPr sz="1814" kern="0">
              <a:solidFill>
                <a:sysClr val="windowText" lastClr="000000"/>
              </a:solidFill>
              <a:latin typeface="Calibri"/>
              <a:cs typeface="Calibri"/>
            </a:endParaRPr>
          </a:p>
          <a:p>
            <a:pPr marL="11516" marR="213628" defTabSz="829178">
              <a:spcBef>
                <a:spcPts val="2176"/>
              </a:spcBef>
            </a:pPr>
            <a:r>
              <a:rPr sz="1814" b="1" kern="0" dirty="0">
                <a:solidFill>
                  <a:sysClr val="windowText" lastClr="000000"/>
                </a:solidFill>
                <a:latin typeface="Calibri"/>
                <a:cs typeface="Calibri"/>
              </a:rPr>
              <a:t>Impliquer</a:t>
            </a:r>
            <a:r>
              <a:rPr sz="1814" b="1" kern="0" spc="-41" dirty="0">
                <a:solidFill>
                  <a:sysClr val="windowText" lastClr="000000"/>
                </a:solidFill>
                <a:latin typeface="Calibri"/>
                <a:cs typeface="Calibri"/>
              </a:rPr>
              <a:t> </a:t>
            </a:r>
            <a:r>
              <a:rPr sz="1814" b="1" kern="0" dirty="0">
                <a:solidFill>
                  <a:sysClr val="windowText" lastClr="000000"/>
                </a:solidFill>
                <a:latin typeface="Calibri"/>
                <a:cs typeface="Calibri"/>
              </a:rPr>
              <a:t>nos</a:t>
            </a:r>
            <a:r>
              <a:rPr sz="1814" b="1" kern="0" spc="-5" dirty="0">
                <a:solidFill>
                  <a:sysClr val="windowText" lastClr="000000"/>
                </a:solidFill>
                <a:latin typeface="Calibri"/>
                <a:cs typeface="Calibri"/>
              </a:rPr>
              <a:t> </a:t>
            </a:r>
            <a:r>
              <a:rPr sz="1814" b="1" kern="0" dirty="0">
                <a:solidFill>
                  <a:sysClr val="windowText" lastClr="000000"/>
                </a:solidFill>
                <a:latin typeface="Calibri"/>
                <a:cs typeface="Calibri"/>
              </a:rPr>
              <a:t>BE</a:t>
            </a:r>
            <a:r>
              <a:rPr sz="1814" b="1" kern="0" spc="-18" dirty="0">
                <a:solidFill>
                  <a:sysClr val="windowText" lastClr="000000"/>
                </a:solidFill>
                <a:latin typeface="Calibri"/>
                <a:cs typeface="Calibri"/>
              </a:rPr>
              <a:t> </a:t>
            </a:r>
            <a:r>
              <a:rPr sz="1814" b="1" kern="0" dirty="0">
                <a:solidFill>
                  <a:sysClr val="windowText" lastClr="000000"/>
                </a:solidFill>
                <a:latin typeface="Calibri"/>
                <a:cs typeface="Calibri"/>
              </a:rPr>
              <a:t>bois</a:t>
            </a:r>
            <a:r>
              <a:rPr sz="1814" b="1" kern="0" spc="-18" dirty="0">
                <a:solidFill>
                  <a:sysClr val="windowText" lastClr="000000"/>
                </a:solidFill>
                <a:latin typeface="Calibri"/>
                <a:cs typeface="Calibri"/>
              </a:rPr>
              <a:t> </a:t>
            </a:r>
            <a:r>
              <a:rPr sz="1814" b="1" kern="0" dirty="0">
                <a:solidFill>
                  <a:sysClr val="windowText" lastClr="000000"/>
                </a:solidFill>
                <a:latin typeface="Calibri"/>
                <a:cs typeface="Calibri"/>
              </a:rPr>
              <a:t>le</a:t>
            </a:r>
            <a:r>
              <a:rPr sz="1814" b="1" kern="0" spc="-9" dirty="0">
                <a:solidFill>
                  <a:sysClr val="windowText" lastClr="000000"/>
                </a:solidFill>
                <a:latin typeface="Calibri"/>
                <a:cs typeface="Calibri"/>
              </a:rPr>
              <a:t> </a:t>
            </a:r>
            <a:r>
              <a:rPr sz="1814" b="1" kern="0" dirty="0">
                <a:solidFill>
                  <a:sysClr val="windowText" lastClr="000000"/>
                </a:solidFill>
                <a:latin typeface="Calibri"/>
                <a:cs typeface="Calibri"/>
              </a:rPr>
              <a:t>plus</a:t>
            </a:r>
            <a:r>
              <a:rPr sz="1814" b="1" kern="0" spc="-23" dirty="0">
                <a:solidFill>
                  <a:sysClr val="windowText" lastClr="000000"/>
                </a:solidFill>
                <a:latin typeface="Calibri"/>
                <a:cs typeface="Calibri"/>
              </a:rPr>
              <a:t> </a:t>
            </a:r>
            <a:r>
              <a:rPr sz="1814" b="1" kern="0" dirty="0">
                <a:solidFill>
                  <a:sysClr val="windowText" lastClr="000000"/>
                </a:solidFill>
                <a:latin typeface="Calibri"/>
                <a:cs typeface="Calibri"/>
              </a:rPr>
              <a:t>tôt</a:t>
            </a:r>
            <a:r>
              <a:rPr sz="1814" b="1" kern="0" spc="-18" dirty="0">
                <a:solidFill>
                  <a:sysClr val="windowText" lastClr="000000"/>
                </a:solidFill>
                <a:latin typeface="Calibri"/>
                <a:cs typeface="Calibri"/>
              </a:rPr>
              <a:t> </a:t>
            </a:r>
            <a:r>
              <a:rPr sz="1814" b="1" kern="0" dirty="0">
                <a:solidFill>
                  <a:sysClr val="windowText" lastClr="000000"/>
                </a:solidFill>
                <a:latin typeface="Calibri"/>
                <a:cs typeface="Calibri"/>
              </a:rPr>
              <a:t>possible</a:t>
            </a:r>
            <a:r>
              <a:rPr sz="1814" b="1" kern="0" spc="-36" dirty="0">
                <a:solidFill>
                  <a:sysClr val="windowText" lastClr="000000"/>
                </a:solidFill>
                <a:latin typeface="Calibri"/>
                <a:cs typeface="Calibri"/>
              </a:rPr>
              <a:t> </a:t>
            </a:r>
            <a:r>
              <a:rPr sz="1814" b="1" kern="0" dirty="0">
                <a:solidFill>
                  <a:sysClr val="windowText" lastClr="000000"/>
                </a:solidFill>
                <a:latin typeface="Calibri"/>
                <a:cs typeface="Calibri"/>
              </a:rPr>
              <a:t>dans</a:t>
            </a:r>
            <a:r>
              <a:rPr sz="1814" b="1" kern="0" spc="-9" dirty="0">
                <a:solidFill>
                  <a:sysClr val="windowText" lastClr="000000"/>
                </a:solidFill>
                <a:latin typeface="Calibri"/>
                <a:cs typeface="Calibri"/>
              </a:rPr>
              <a:t> </a:t>
            </a:r>
            <a:r>
              <a:rPr sz="1814" b="1" kern="0" spc="-23" dirty="0">
                <a:solidFill>
                  <a:sysClr val="windowText" lastClr="000000"/>
                </a:solidFill>
                <a:latin typeface="Calibri"/>
                <a:cs typeface="Calibri"/>
              </a:rPr>
              <a:t>la </a:t>
            </a:r>
            <a:r>
              <a:rPr sz="1814" b="1" kern="0" dirty="0">
                <a:solidFill>
                  <a:sysClr val="windowText" lastClr="000000"/>
                </a:solidFill>
                <a:latin typeface="Calibri"/>
                <a:cs typeface="Calibri"/>
              </a:rPr>
              <a:t>conception</a:t>
            </a:r>
            <a:r>
              <a:rPr sz="1814" b="1" kern="0" spc="-59" dirty="0">
                <a:solidFill>
                  <a:sysClr val="windowText" lastClr="000000"/>
                </a:solidFill>
                <a:latin typeface="Calibri"/>
                <a:cs typeface="Calibri"/>
              </a:rPr>
              <a:t> </a:t>
            </a:r>
            <a:r>
              <a:rPr sz="1814" b="1" kern="0" dirty="0">
                <a:solidFill>
                  <a:sysClr val="windowText" lastClr="000000"/>
                </a:solidFill>
                <a:latin typeface="Calibri"/>
                <a:cs typeface="Calibri"/>
              </a:rPr>
              <a:t>des</a:t>
            </a:r>
            <a:r>
              <a:rPr sz="1814" b="1" kern="0" spc="-41" dirty="0">
                <a:solidFill>
                  <a:sysClr val="windowText" lastClr="000000"/>
                </a:solidFill>
                <a:latin typeface="Calibri"/>
                <a:cs typeface="Calibri"/>
              </a:rPr>
              <a:t> </a:t>
            </a:r>
            <a:r>
              <a:rPr sz="1814" b="1" kern="0" dirty="0">
                <a:solidFill>
                  <a:sysClr val="windowText" lastClr="000000"/>
                </a:solidFill>
                <a:latin typeface="Calibri"/>
                <a:cs typeface="Calibri"/>
              </a:rPr>
              <a:t>projets</a:t>
            </a:r>
            <a:r>
              <a:rPr sz="1814" b="1" kern="0" spc="-50" dirty="0">
                <a:solidFill>
                  <a:sysClr val="windowText" lastClr="000000"/>
                </a:solidFill>
                <a:latin typeface="Calibri"/>
                <a:cs typeface="Calibri"/>
              </a:rPr>
              <a:t> </a:t>
            </a:r>
            <a:r>
              <a:rPr sz="1814" b="1" kern="0" dirty="0">
                <a:solidFill>
                  <a:sysClr val="windowText" lastClr="000000"/>
                </a:solidFill>
                <a:latin typeface="Calibri"/>
                <a:cs typeface="Calibri"/>
              </a:rPr>
              <a:t>pour</a:t>
            </a:r>
            <a:r>
              <a:rPr sz="1814" b="1" kern="0" spc="-54" dirty="0">
                <a:solidFill>
                  <a:sysClr val="windowText" lastClr="000000"/>
                </a:solidFill>
                <a:latin typeface="Calibri"/>
                <a:cs typeface="Calibri"/>
              </a:rPr>
              <a:t> </a:t>
            </a:r>
            <a:r>
              <a:rPr sz="1814" b="1" kern="0" spc="-45" dirty="0">
                <a:solidFill>
                  <a:sysClr val="windowText" lastClr="000000"/>
                </a:solidFill>
                <a:latin typeface="Calibri"/>
                <a:cs typeface="Calibri"/>
              </a:rPr>
              <a:t>:</a:t>
            </a:r>
            <a:endParaRPr sz="1814" kern="0">
              <a:solidFill>
                <a:sysClr val="windowText" lastClr="000000"/>
              </a:solidFill>
              <a:latin typeface="Calibri"/>
              <a:cs typeface="Calibri"/>
            </a:endParaRPr>
          </a:p>
          <a:p>
            <a:pPr marL="161805" indent="-150288" defTabSz="829178">
              <a:spcBef>
                <a:spcPts val="2185"/>
              </a:spcBef>
              <a:buFontTx/>
              <a:buChar char="&gt;"/>
              <a:tabLst>
                <a:tab pos="161805" algn="l"/>
              </a:tabLst>
            </a:pPr>
            <a:r>
              <a:rPr sz="1632" kern="0" dirty="0">
                <a:solidFill>
                  <a:sysClr val="windowText" lastClr="000000"/>
                </a:solidFill>
                <a:latin typeface="Calibri"/>
                <a:cs typeface="Calibri"/>
              </a:rPr>
              <a:t>Garantir</a:t>
            </a:r>
            <a:r>
              <a:rPr sz="1632" kern="0" spc="-63" dirty="0">
                <a:solidFill>
                  <a:sysClr val="windowText" lastClr="000000"/>
                </a:solidFill>
                <a:latin typeface="Calibri"/>
                <a:cs typeface="Calibri"/>
              </a:rPr>
              <a:t> </a:t>
            </a:r>
            <a:r>
              <a:rPr sz="1632" kern="0" spc="-9" dirty="0">
                <a:solidFill>
                  <a:sysClr val="windowText" lastClr="000000"/>
                </a:solidFill>
                <a:latin typeface="Calibri"/>
                <a:cs typeface="Calibri"/>
              </a:rPr>
              <a:t>l’optimisation</a:t>
            </a:r>
            <a:r>
              <a:rPr sz="1632" kern="0" spc="-45" dirty="0">
                <a:solidFill>
                  <a:sysClr val="windowText" lastClr="000000"/>
                </a:solidFill>
                <a:latin typeface="Calibri"/>
                <a:cs typeface="Calibri"/>
              </a:rPr>
              <a:t> </a:t>
            </a:r>
            <a:r>
              <a:rPr sz="1632" kern="0" dirty="0">
                <a:solidFill>
                  <a:sysClr val="windowText" lastClr="000000"/>
                </a:solidFill>
                <a:latin typeface="Calibri"/>
                <a:cs typeface="Calibri"/>
              </a:rPr>
              <a:t>technique</a:t>
            </a:r>
            <a:r>
              <a:rPr sz="1632" kern="0" spc="-45" dirty="0">
                <a:solidFill>
                  <a:sysClr val="windowText" lastClr="000000"/>
                </a:solidFill>
                <a:latin typeface="Calibri"/>
                <a:cs typeface="Calibri"/>
              </a:rPr>
              <a:t> </a:t>
            </a:r>
            <a:r>
              <a:rPr sz="1632" kern="0" dirty="0">
                <a:solidFill>
                  <a:sysClr val="windowText" lastClr="000000"/>
                </a:solidFill>
                <a:latin typeface="Calibri"/>
                <a:cs typeface="Calibri"/>
              </a:rPr>
              <a:t>de</a:t>
            </a:r>
            <a:r>
              <a:rPr sz="1632" kern="0" spc="-50" dirty="0">
                <a:solidFill>
                  <a:sysClr val="windowText" lastClr="000000"/>
                </a:solidFill>
                <a:latin typeface="Calibri"/>
                <a:cs typeface="Calibri"/>
              </a:rPr>
              <a:t> </a:t>
            </a:r>
            <a:r>
              <a:rPr sz="1632" kern="0" dirty="0">
                <a:solidFill>
                  <a:sysClr val="windowText" lastClr="000000"/>
                </a:solidFill>
                <a:latin typeface="Calibri"/>
                <a:cs typeface="Calibri"/>
              </a:rPr>
              <a:t>nos</a:t>
            </a:r>
            <a:r>
              <a:rPr sz="1632" kern="0" spc="-59" dirty="0">
                <a:solidFill>
                  <a:sysClr val="windowText" lastClr="000000"/>
                </a:solidFill>
                <a:latin typeface="Calibri"/>
                <a:cs typeface="Calibri"/>
              </a:rPr>
              <a:t> </a:t>
            </a:r>
            <a:r>
              <a:rPr sz="1632" kern="0" spc="-9" dirty="0">
                <a:solidFill>
                  <a:sysClr val="windowText" lastClr="000000"/>
                </a:solidFill>
                <a:latin typeface="Calibri"/>
                <a:cs typeface="Calibri"/>
              </a:rPr>
              <a:t>opérations,</a:t>
            </a:r>
            <a:endParaRPr sz="1632" kern="0">
              <a:solidFill>
                <a:sysClr val="windowText" lastClr="000000"/>
              </a:solidFill>
              <a:latin typeface="Calibri"/>
              <a:cs typeface="Calibri"/>
            </a:endParaRPr>
          </a:p>
          <a:p>
            <a:pPr marL="11516" marR="621883" indent="199809" defTabSz="829178">
              <a:buFontTx/>
              <a:buChar char="&gt;"/>
              <a:tabLst>
                <a:tab pos="211325" algn="l"/>
              </a:tabLst>
            </a:pPr>
            <a:r>
              <a:rPr sz="1632" kern="0" dirty="0">
                <a:solidFill>
                  <a:sysClr val="windowText" lastClr="000000"/>
                </a:solidFill>
                <a:latin typeface="Calibri"/>
                <a:cs typeface="Calibri"/>
              </a:rPr>
              <a:t>Faire</a:t>
            </a:r>
            <a:r>
              <a:rPr sz="1632" kern="0" spc="-41" dirty="0">
                <a:solidFill>
                  <a:sysClr val="windowText" lastClr="000000"/>
                </a:solidFill>
                <a:latin typeface="Calibri"/>
                <a:cs typeface="Calibri"/>
              </a:rPr>
              <a:t> </a:t>
            </a:r>
            <a:r>
              <a:rPr sz="1632" kern="0" dirty="0">
                <a:solidFill>
                  <a:sysClr val="windowText" lastClr="000000"/>
                </a:solidFill>
                <a:latin typeface="Calibri"/>
                <a:cs typeface="Calibri"/>
              </a:rPr>
              <a:t>le</a:t>
            </a:r>
            <a:r>
              <a:rPr sz="1632" kern="0" spc="-32" dirty="0">
                <a:solidFill>
                  <a:sysClr val="windowText" lastClr="000000"/>
                </a:solidFill>
                <a:latin typeface="Calibri"/>
                <a:cs typeface="Calibri"/>
              </a:rPr>
              <a:t> </a:t>
            </a:r>
            <a:r>
              <a:rPr sz="1632" kern="0" dirty="0">
                <a:solidFill>
                  <a:sysClr val="windowText" lastClr="000000"/>
                </a:solidFill>
                <a:latin typeface="Calibri"/>
                <a:cs typeface="Calibri"/>
              </a:rPr>
              <a:t>meilleur</a:t>
            </a:r>
            <a:r>
              <a:rPr sz="1632" kern="0" spc="-23" dirty="0">
                <a:solidFill>
                  <a:sysClr val="windowText" lastClr="000000"/>
                </a:solidFill>
                <a:latin typeface="Calibri"/>
                <a:cs typeface="Calibri"/>
              </a:rPr>
              <a:t> </a:t>
            </a:r>
            <a:r>
              <a:rPr sz="1632" kern="0" dirty="0">
                <a:solidFill>
                  <a:sysClr val="windowText" lastClr="000000"/>
                </a:solidFill>
                <a:latin typeface="Calibri"/>
                <a:cs typeface="Calibri"/>
              </a:rPr>
              <a:t>choix</a:t>
            </a:r>
            <a:r>
              <a:rPr sz="1632" kern="0" spc="-36" dirty="0">
                <a:solidFill>
                  <a:sysClr val="windowText" lastClr="000000"/>
                </a:solidFill>
                <a:latin typeface="Calibri"/>
                <a:cs typeface="Calibri"/>
              </a:rPr>
              <a:t> </a:t>
            </a:r>
            <a:r>
              <a:rPr sz="1632" kern="0" dirty="0">
                <a:solidFill>
                  <a:sysClr val="windowText" lastClr="000000"/>
                </a:solidFill>
                <a:latin typeface="Calibri"/>
                <a:cs typeface="Calibri"/>
              </a:rPr>
              <a:t>des</a:t>
            </a:r>
            <a:r>
              <a:rPr sz="1632" kern="0" spc="-41" dirty="0">
                <a:solidFill>
                  <a:sysClr val="windowText" lastClr="000000"/>
                </a:solidFill>
                <a:latin typeface="Calibri"/>
                <a:cs typeface="Calibri"/>
              </a:rPr>
              <a:t> </a:t>
            </a:r>
            <a:r>
              <a:rPr sz="1632" kern="0" spc="-9" dirty="0">
                <a:solidFill>
                  <a:sysClr val="windowText" lastClr="000000"/>
                </a:solidFill>
                <a:latin typeface="Calibri"/>
                <a:cs typeface="Calibri"/>
              </a:rPr>
              <a:t>systèmes</a:t>
            </a:r>
            <a:r>
              <a:rPr sz="1632" kern="0" spc="-59" dirty="0">
                <a:solidFill>
                  <a:sysClr val="windowText" lastClr="000000"/>
                </a:solidFill>
                <a:latin typeface="Calibri"/>
                <a:cs typeface="Calibri"/>
              </a:rPr>
              <a:t> </a:t>
            </a:r>
            <a:r>
              <a:rPr sz="1632" kern="0" spc="-9" dirty="0">
                <a:solidFill>
                  <a:sysClr val="windowText" lastClr="000000"/>
                </a:solidFill>
                <a:latin typeface="Calibri"/>
                <a:cs typeface="Calibri"/>
              </a:rPr>
              <a:t>constructifs </a:t>
            </a:r>
            <a:r>
              <a:rPr sz="1632" kern="0" dirty="0">
                <a:solidFill>
                  <a:sysClr val="windowText" lastClr="000000"/>
                </a:solidFill>
                <a:latin typeface="Calibri"/>
                <a:cs typeface="Calibri"/>
              </a:rPr>
              <a:t>au</a:t>
            </a:r>
            <a:r>
              <a:rPr sz="1632" kern="0" spc="-27" dirty="0">
                <a:solidFill>
                  <a:sysClr val="windowText" lastClr="000000"/>
                </a:solidFill>
                <a:latin typeface="Calibri"/>
                <a:cs typeface="Calibri"/>
              </a:rPr>
              <a:t> </a:t>
            </a:r>
            <a:r>
              <a:rPr sz="1632" kern="0" dirty="0">
                <a:solidFill>
                  <a:sysClr val="windowText" lastClr="000000"/>
                </a:solidFill>
                <a:latin typeface="Calibri"/>
                <a:cs typeface="Calibri"/>
              </a:rPr>
              <a:t>plus</a:t>
            </a:r>
            <a:r>
              <a:rPr sz="1632" kern="0" spc="-5" dirty="0">
                <a:solidFill>
                  <a:sysClr val="windowText" lastClr="000000"/>
                </a:solidFill>
                <a:latin typeface="Calibri"/>
                <a:cs typeface="Calibri"/>
              </a:rPr>
              <a:t> </a:t>
            </a:r>
            <a:r>
              <a:rPr sz="1632" kern="0" dirty="0">
                <a:solidFill>
                  <a:sysClr val="windowText" lastClr="000000"/>
                </a:solidFill>
                <a:latin typeface="Calibri"/>
                <a:cs typeface="Calibri"/>
              </a:rPr>
              <a:t>tôt</a:t>
            </a:r>
            <a:r>
              <a:rPr sz="1632" kern="0" spc="-27" dirty="0">
                <a:solidFill>
                  <a:sysClr val="windowText" lastClr="000000"/>
                </a:solidFill>
                <a:latin typeface="Calibri"/>
                <a:cs typeface="Calibri"/>
              </a:rPr>
              <a:t> </a:t>
            </a:r>
            <a:r>
              <a:rPr sz="1632" kern="0" dirty="0">
                <a:solidFill>
                  <a:sysClr val="windowText" lastClr="000000"/>
                </a:solidFill>
                <a:latin typeface="Calibri"/>
                <a:cs typeface="Calibri"/>
              </a:rPr>
              <a:t>dans</a:t>
            </a:r>
            <a:r>
              <a:rPr sz="1632" kern="0" spc="-23" dirty="0">
                <a:solidFill>
                  <a:sysClr val="windowText" lastClr="000000"/>
                </a:solidFill>
                <a:latin typeface="Calibri"/>
                <a:cs typeface="Calibri"/>
              </a:rPr>
              <a:t> </a:t>
            </a:r>
            <a:r>
              <a:rPr sz="1632" kern="0" dirty="0">
                <a:solidFill>
                  <a:sysClr val="windowText" lastClr="000000"/>
                </a:solidFill>
                <a:latin typeface="Calibri"/>
                <a:cs typeface="Calibri"/>
              </a:rPr>
              <a:t>la</a:t>
            </a:r>
            <a:r>
              <a:rPr sz="1632" kern="0" spc="-23" dirty="0">
                <a:solidFill>
                  <a:sysClr val="windowText" lastClr="000000"/>
                </a:solidFill>
                <a:latin typeface="Calibri"/>
                <a:cs typeface="Calibri"/>
              </a:rPr>
              <a:t> </a:t>
            </a:r>
            <a:r>
              <a:rPr sz="1632" kern="0" dirty="0">
                <a:solidFill>
                  <a:sysClr val="windowText" lastClr="000000"/>
                </a:solidFill>
                <a:latin typeface="Calibri"/>
                <a:cs typeface="Calibri"/>
              </a:rPr>
              <a:t>phase</a:t>
            </a:r>
            <a:r>
              <a:rPr sz="1632" kern="0" spc="-18" dirty="0">
                <a:solidFill>
                  <a:sysClr val="windowText" lastClr="000000"/>
                </a:solidFill>
                <a:latin typeface="Calibri"/>
                <a:cs typeface="Calibri"/>
              </a:rPr>
              <a:t> </a:t>
            </a:r>
            <a:r>
              <a:rPr sz="1632" kern="0" dirty="0">
                <a:solidFill>
                  <a:sysClr val="windowText" lastClr="000000"/>
                </a:solidFill>
                <a:latin typeface="Calibri"/>
                <a:cs typeface="Calibri"/>
              </a:rPr>
              <a:t>de</a:t>
            </a:r>
            <a:r>
              <a:rPr sz="1632" kern="0" spc="-9" dirty="0">
                <a:solidFill>
                  <a:sysClr val="windowText" lastClr="000000"/>
                </a:solidFill>
                <a:latin typeface="Calibri"/>
                <a:cs typeface="Calibri"/>
              </a:rPr>
              <a:t> conception,</a:t>
            </a:r>
            <a:endParaRPr sz="1632" kern="0">
              <a:solidFill>
                <a:sysClr val="windowText" lastClr="000000"/>
              </a:solidFill>
              <a:latin typeface="Calibri"/>
              <a:cs typeface="Calibri"/>
            </a:endParaRPr>
          </a:p>
          <a:p>
            <a:pPr marL="211325" indent="-199809" defTabSz="829178">
              <a:buFontTx/>
              <a:buChar char="&gt;"/>
              <a:tabLst>
                <a:tab pos="211325" algn="l"/>
              </a:tabLst>
            </a:pPr>
            <a:r>
              <a:rPr sz="1632" kern="0" spc="-9" dirty="0">
                <a:solidFill>
                  <a:sysClr val="windowText" lastClr="000000"/>
                </a:solidFill>
                <a:latin typeface="Calibri"/>
                <a:cs typeface="Calibri"/>
              </a:rPr>
              <a:t>Appréhender</a:t>
            </a:r>
            <a:r>
              <a:rPr sz="1632" kern="0" spc="-18" dirty="0">
                <a:solidFill>
                  <a:sysClr val="windowText" lastClr="000000"/>
                </a:solidFill>
                <a:latin typeface="Calibri"/>
                <a:cs typeface="Calibri"/>
              </a:rPr>
              <a:t> </a:t>
            </a:r>
            <a:r>
              <a:rPr sz="1632" kern="0" dirty="0">
                <a:solidFill>
                  <a:sysClr val="windowText" lastClr="000000"/>
                </a:solidFill>
                <a:latin typeface="Calibri"/>
                <a:cs typeface="Calibri"/>
              </a:rPr>
              <a:t>au</a:t>
            </a:r>
            <a:r>
              <a:rPr sz="1632" kern="0" spc="-32" dirty="0">
                <a:solidFill>
                  <a:sysClr val="windowText" lastClr="000000"/>
                </a:solidFill>
                <a:latin typeface="Calibri"/>
                <a:cs typeface="Calibri"/>
              </a:rPr>
              <a:t> </a:t>
            </a:r>
            <a:r>
              <a:rPr sz="1632" kern="0" dirty="0">
                <a:solidFill>
                  <a:sysClr val="windowText" lastClr="000000"/>
                </a:solidFill>
                <a:latin typeface="Calibri"/>
                <a:cs typeface="Calibri"/>
              </a:rPr>
              <a:t>mieux</a:t>
            </a:r>
            <a:r>
              <a:rPr sz="1632" kern="0" spc="-32" dirty="0">
                <a:solidFill>
                  <a:sysClr val="windowText" lastClr="000000"/>
                </a:solidFill>
                <a:latin typeface="Calibri"/>
                <a:cs typeface="Calibri"/>
              </a:rPr>
              <a:t> </a:t>
            </a:r>
            <a:r>
              <a:rPr sz="1632" kern="0" dirty="0">
                <a:solidFill>
                  <a:sysClr val="windowText" lastClr="000000"/>
                </a:solidFill>
                <a:latin typeface="Calibri"/>
                <a:cs typeface="Calibri"/>
              </a:rPr>
              <a:t>les</a:t>
            </a:r>
            <a:r>
              <a:rPr sz="1632" kern="0" spc="-18" dirty="0">
                <a:solidFill>
                  <a:sysClr val="windowText" lastClr="000000"/>
                </a:solidFill>
                <a:latin typeface="Calibri"/>
                <a:cs typeface="Calibri"/>
              </a:rPr>
              <a:t> </a:t>
            </a:r>
            <a:r>
              <a:rPr sz="1632" kern="0" dirty="0">
                <a:solidFill>
                  <a:sysClr val="windowText" lastClr="000000"/>
                </a:solidFill>
                <a:latin typeface="Calibri"/>
                <a:cs typeface="Calibri"/>
              </a:rPr>
              <a:t>volumes</a:t>
            </a:r>
            <a:r>
              <a:rPr sz="1632" kern="0" spc="-32" dirty="0">
                <a:solidFill>
                  <a:sysClr val="windowText" lastClr="000000"/>
                </a:solidFill>
                <a:latin typeface="Calibri"/>
                <a:cs typeface="Calibri"/>
              </a:rPr>
              <a:t> </a:t>
            </a:r>
            <a:r>
              <a:rPr sz="1632" kern="0" dirty="0">
                <a:solidFill>
                  <a:sysClr val="windowText" lastClr="000000"/>
                </a:solidFill>
                <a:latin typeface="Calibri"/>
                <a:cs typeface="Calibri"/>
              </a:rPr>
              <a:t>de</a:t>
            </a:r>
            <a:r>
              <a:rPr sz="1632" kern="0" spc="-18" dirty="0">
                <a:solidFill>
                  <a:sysClr val="windowText" lastClr="000000"/>
                </a:solidFill>
                <a:latin typeface="Calibri"/>
                <a:cs typeface="Calibri"/>
              </a:rPr>
              <a:t> </a:t>
            </a:r>
            <a:r>
              <a:rPr sz="1632" kern="0" dirty="0">
                <a:solidFill>
                  <a:sysClr val="windowText" lastClr="000000"/>
                </a:solidFill>
                <a:latin typeface="Calibri"/>
                <a:cs typeface="Calibri"/>
              </a:rPr>
              <a:t>bois</a:t>
            </a:r>
            <a:r>
              <a:rPr sz="1632" kern="0" spc="-36" dirty="0">
                <a:solidFill>
                  <a:sysClr val="windowText" lastClr="000000"/>
                </a:solidFill>
                <a:latin typeface="Calibri"/>
                <a:cs typeface="Calibri"/>
              </a:rPr>
              <a:t> </a:t>
            </a:r>
            <a:r>
              <a:rPr sz="1632" kern="0" spc="-9" dirty="0">
                <a:solidFill>
                  <a:sysClr val="windowText" lastClr="000000"/>
                </a:solidFill>
                <a:latin typeface="Calibri"/>
                <a:cs typeface="Calibri"/>
              </a:rPr>
              <a:t>nécessaires</a:t>
            </a:r>
            <a:endParaRPr sz="1632" kern="0">
              <a:solidFill>
                <a:sysClr val="windowText" lastClr="000000"/>
              </a:solidFill>
              <a:latin typeface="Calibri"/>
              <a:cs typeface="Calibri"/>
            </a:endParaRPr>
          </a:p>
          <a:p>
            <a:pPr marL="11516" defTabSz="829178"/>
            <a:r>
              <a:rPr sz="1632" kern="0" dirty="0">
                <a:solidFill>
                  <a:sysClr val="windowText" lastClr="000000"/>
                </a:solidFill>
                <a:latin typeface="Calibri"/>
                <a:cs typeface="Calibri"/>
              </a:rPr>
              <a:t>pour</a:t>
            </a:r>
            <a:r>
              <a:rPr sz="1632" kern="0" spc="-41" dirty="0">
                <a:solidFill>
                  <a:sysClr val="windowText" lastClr="000000"/>
                </a:solidFill>
                <a:latin typeface="Calibri"/>
                <a:cs typeface="Calibri"/>
              </a:rPr>
              <a:t> </a:t>
            </a:r>
            <a:r>
              <a:rPr sz="1632" kern="0" spc="-9" dirty="0">
                <a:solidFill>
                  <a:sysClr val="windowText" lastClr="000000"/>
                </a:solidFill>
                <a:latin typeface="Calibri"/>
                <a:cs typeface="Calibri"/>
              </a:rPr>
              <a:t>transmettre</a:t>
            </a:r>
            <a:r>
              <a:rPr sz="1632" kern="0" spc="-41" dirty="0">
                <a:solidFill>
                  <a:sysClr val="windowText" lastClr="000000"/>
                </a:solidFill>
                <a:latin typeface="Calibri"/>
                <a:cs typeface="Calibri"/>
              </a:rPr>
              <a:t> </a:t>
            </a:r>
            <a:r>
              <a:rPr sz="1632" kern="0" dirty="0">
                <a:solidFill>
                  <a:sysClr val="windowText" lastClr="000000"/>
                </a:solidFill>
                <a:latin typeface="Calibri"/>
                <a:cs typeface="Calibri"/>
              </a:rPr>
              <a:t>aux</a:t>
            </a:r>
            <a:r>
              <a:rPr sz="1632" kern="0" spc="-41" dirty="0">
                <a:solidFill>
                  <a:sysClr val="windowText" lastClr="000000"/>
                </a:solidFill>
                <a:latin typeface="Calibri"/>
                <a:cs typeface="Calibri"/>
              </a:rPr>
              <a:t> </a:t>
            </a:r>
            <a:r>
              <a:rPr sz="1632" kern="0" dirty="0">
                <a:solidFill>
                  <a:sysClr val="windowText" lastClr="000000"/>
                </a:solidFill>
                <a:latin typeface="Calibri"/>
                <a:cs typeface="Calibri"/>
              </a:rPr>
              <a:t>industriels</a:t>
            </a:r>
            <a:r>
              <a:rPr sz="1632" kern="0" spc="-32" dirty="0">
                <a:solidFill>
                  <a:sysClr val="windowText" lastClr="000000"/>
                </a:solidFill>
                <a:latin typeface="Calibri"/>
                <a:cs typeface="Calibri"/>
              </a:rPr>
              <a:t> </a:t>
            </a:r>
            <a:r>
              <a:rPr sz="1632" kern="0" dirty="0">
                <a:solidFill>
                  <a:sysClr val="windowText" lastClr="000000"/>
                </a:solidFill>
                <a:latin typeface="Calibri"/>
                <a:cs typeface="Calibri"/>
              </a:rPr>
              <a:t>nos</a:t>
            </a:r>
            <a:r>
              <a:rPr sz="1632" kern="0" spc="-45" dirty="0">
                <a:solidFill>
                  <a:sysClr val="windowText" lastClr="000000"/>
                </a:solidFill>
                <a:latin typeface="Calibri"/>
                <a:cs typeface="Calibri"/>
              </a:rPr>
              <a:t> </a:t>
            </a:r>
            <a:r>
              <a:rPr sz="1632" kern="0" spc="-9" dirty="0">
                <a:solidFill>
                  <a:sysClr val="windowText" lastClr="000000"/>
                </a:solidFill>
                <a:latin typeface="Calibri"/>
                <a:cs typeface="Calibri"/>
              </a:rPr>
              <a:t>besoins.</a:t>
            </a:r>
            <a:endParaRPr sz="1632" kern="0">
              <a:solidFill>
                <a:sysClr val="windowText" lastClr="000000"/>
              </a:solidFill>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66246" y="173034"/>
            <a:ext cx="9253981" cy="6575273"/>
            <a:chOff x="241109" y="190817"/>
            <a:chExt cx="10205085" cy="7251065"/>
          </a:xfrm>
        </p:grpSpPr>
        <p:pic>
          <p:nvPicPr>
            <p:cNvPr id="3" name="object 3"/>
            <p:cNvPicPr/>
            <p:nvPr/>
          </p:nvPicPr>
          <p:blipFill>
            <a:blip r:embed="rId2" cstate="print"/>
            <a:stretch>
              <a:fillRect/>
            </a:stretch>
          </p:blipFill>
          <p:spPr>
            <a:xfrm>
              <a:off x="5852160" y="1374648"/>
              <a:ext cx="4454651" cy="2974848"/>
            </a:xfrm>
            <a:prstGeom prst="rect">
              <a:avLst/>
            </a:prstGeom>
          </p:spPr>
        </p:pic>
        <p:pic>
          <p:nvPicPr>
            <p:cNvPr id="4" name="object 4"/>
            <p:cNvPicPr/>
            <p:nvPr/>
          </p:nvPicPr>
          <p:blipFill>
            <a:blip r:embed="rId3" cstate="print"/>
            <a:stretch>
              <a:fillRect/>
            </a:stretch>
          </p:blipFill>
          <p:spPr>
            <a:xfrm>
              <a:off x="5852160" y="4466842"/>
              <a:ext cx="4454651" cy="2974846"/>
            </a:xfrm>
            <a:prstGeom prst="rect">
              <a:avLst/>
            </a:prstGeom>
          </p:spPr>
        </p:pic>
      </p:grpSp>
      <p:sp>
        <p:nvSpPr>
          <p:cNvPr id="5" name="object 5"/>
          <p:cNvSpPr txBox="1">
            <a:spLocks noGrp="1"/>
          </p:cNvSpPr>
          <p:nvPr>
            <p:ph type="title"/>
          </p:nvPr>
        </p:nvSpPr>
        <p:spPr>
          <a:xfrm>
            <a:off x="1827705" y="396064"/>
            <a:ext cx="9895523" cy="513945"/>
          </a:xfrm>
          <a:prstGeom prst="rect">
            <a:avLst/>
          </a:prstGeom>
        </p:spPr>
        <p:txBody>
          <a:bodyPr vert="horz" wrap="square" lIns="0" tIns="11516" rIns="0" bIns="0" rtlCol="0">
            <a:spAutoFit/>
          </a:bodyPr>
          <a:lstStyle/>
          <a:p>
            <a:pPr marL="44914">
              <a:spcBef>
                <a:spcPts val="91"/>
              </a:spcBef>
            </a:pPr>
            <a:r>
              <a:rPr dirty="0"/>
              <a:t>Avec</a:t>
            </a:r>
            <a:r>
              <a:rPr spc="-63" dirty="0"/>
              <a:t> </a:t>
            </a:r>
            <a:r>
              <a:rPr dirty="0"/>
              <a:t>les</a:t>
            </a:r>
            <a:r>
              <a:rPr spc="-50" dirty="0"/>
              <a:t> </a:t>
            </a:r>
            <a:r>
              <a:rPr dirty="0"/>
              <a:t>constructeurs</a:t>
            </a:r>
            <a:r>
              <a:rPr spc="-73" dirty="0"/>
              <a:t> </a:t>
            </a:r>
            <a:r>
              <a:rPr dirty="0"/>
              <a:t>au</a:t>
            </a:r>
            <a:r>
              <a:rPr spc="-45" dirty="0"/>
              <a:t> </a:t>
            </a:r>
            <a:r>
              <a:rPr spc="-9" dirty="0"/>
              <a:t>quotidien</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44</a:t>
            </a:fld>
            <a:endParaRPr kern="0" spc="-23" dirty="0">
              <a:solidFill>
                <a:prstClr val="black"/>
              </a:solidFill>
            </a:endParaRPr>
          </a:p>
        </p:txBody>
      </p:sp>
      <p:sp>
        <p:nvSpPr>
          <p:cNvPr id="6" name="object 6"/>
          <p:cNvSpPr txBox="1"/>
          <p:nvPr/>
        </p:nvSpPr>
        <p:spPr>
          <a:xfrm>
            <a:off x="1873176" y="2678939"/>
            <a:ext cx="4151652" cy="1969413"/>
          </a:xfrm>
          <a:prstGeom prst="rect">
            <a:avLst/>
          </a:prstGeom>
        </p:spPr>
        <p:txBody>
          <a:bodyPr vert="horz" wrap="square" lIns="0" tIns="12092" rIns="0" bIns="0" rtlCol="0">
            <a:spAutoFit/>
          </a:bodyPr>
          <a:lstStyle/>
          <a:p>
            <a:pPr marL="11516" marR="4607" defTabSz="829178">
              <a:spcBef>
                <a:spcPts val="95"/>
              </a:spcBef>
            </a:pPr>
            <a:r>
              <a:rPr sz="1814" b="1" kern="0" dirty="0">
                <a:solidFill>
                  <a:sysClr val="windowText" lastClr="000000"/>
                </a:solidFill>
                <a:latin typeface="Calibri"/>
                <a:cs typeface="Calibri"/>
              </a:rPr>
              <a:t>Mettre</a:t>
            </a:r>
            <a:r>
              <a:rPr sz="1814" b="1" kern="0" spc="-36" dirty="0">
                <a:solidFill>
                  <a:sysClr val="windowText" lastClr="000000"/>
                </a:solidFill>
                <a:latin typeface="Calibri"/>
                <a:cs typeface="Calibri"/>
              </a:rPr>
              <a:t> </a:t>
            </a:r>
            <a:r>
              <a:rPr sz="1814" b="1" kern="0" dirty="0">
                <a:solidFill>
                  <a:sysClr val="windowText" lastClr="000000"/>
                </a:solidFill>
                <a:latin typeface="Calibri"/>
                <a:cs typeface="Calibri"/>
              </a:rPr>
              <a:t>en</a:t>
            </a:r>
            <a:r>
              <a:rPr sz="1814" b="1" kern="0" spc="-18" dirty="0">
                <a:solidFill>
                  <a:sysClr val="windowText" lastClr="000000"/>
                </a:solidFill>
                <a:latin typeface="Calibri"/>
                <a:cs typeface="Calibri"/>
              </a:rPr>
              <a:t> </a:t>
            </a:r>
            <a:r>
              <a:rPr sz="1814" b="1" kern="0" dirty="0">
                <a:solidFill>
                  <a:sysClr val="windowText" lastClr="000000"/>
                </a:solidFill>
                <a:latin typeface="Calibri"/>
                <a:cs typeface="Calibri"/>
              </a:rPr>
              <a:t>place</a:t>
            </a:r>
            <a:r>
              <a:rPr sz="1814" b="1" kern="0" spc="-14" dirty="0">
                <a:solidFill>
                  <a:sysClr val="windowText" lastClr="000000"/>
                </a:solidFill>
                <a:latin typeface="Calibri"/>
                <a:cs typeface="Calibri"/>
              </a:rPr>
              <a:t> </a:t>
            </a:r>
            <a:r>
              <a:rPr sz="1814" b="1" kern="0" dirty="0">
                <a:solidFill>
                  <a:sysClr val="windowText" lastClr="000000"/>
                </a:solidFill>
                <a:latin typeface="Calibri"/>
                <a:cs typeface="Calibri"/>
              </a:rPr>
              <a:t>des</a:t>
            </a:r>
            <a:r>
              <a:rPr sz="1814" b="1" kern="0" spc="-27" dirty="0">
                <a:solidFill>
                  <a:sysClr val="windowText" lastClr="000000"/>
                </a:solidFill>
                <a:latin typeface="Calibri"/>
                <a:cs typeface="Calibri"/>
              </a:rPr>
              <a:t> </a:t>
            </a:r>
            <a:r>
              <a:rPr sz="1814" b="1" kern="0" dirty="0">
                <a:solidFill>
                  <a:sysClr val="windowText" lastClr="000000"/>
                </a:solidFill>
                <a:latin typeface="Calibri"/>
                <a:cs typeface="Calibri"/>
              </a:rPr>
              <a:t>relations</a:t>
            </a:r>
            <a:r>
              <a:rPr sz="1814" b="1" kern="0" spc="-32" dirty="0">
                <a:solidFill>
                  <a:sysClr val="windowText" lastClr="000000"/>
                </a:solidFill>
                <a:latin typeface="Calibri"/>
                <a:cs typeface="Calibri"/>
              </a:rPr>
              <a:t> </a:t>
            </a:r>
            <a:r>
              <a:rPr sz="1814" b="1" kern="0" spc="-9" dirty="0">
                <a:solidFill>
                  <a:sysClr val="windowText" lastClr="000000"/>
                </a:solidFill>
                <a:latin typeface="Calibri"/>
                <a:cs typeface="Calibri"/>
              </a:rPr>
              <a:t>partenariales </a:t>
            </a:r>
            <a:r>
              <a:rPr sz="1814" b="1" kern="0" dirty="0">
                <a:solidFill>
                  <a:sysClr val="windowText" lastClr="000000"/>
                </a:solidFill>
                <a:latin typeface="Calibri"/>
                <a:cs typeface="Calibri"/>
              </a:rPr>
              <a:t>durables</a:t>
            </a:r>
            <a:r>
              <a:rPr sz="1814" b="1" kern="0" spc="-18" dirty="0">
                <a:solidFill>
                  <a:sysClr val="windowText" lastClr="000000"/>
                </a:solidFill>
                <a:latin typeface="Calibri"/>
                <a:cs typeface="Calibri"/>
              </a:rPr>
              <a:t> </a:t>
            </a:r>
            <a:r>
              <a:rPr sz="1814" b="1" kern="0" dirty="0">
                <a:solidFill>
                  <a:sysClr val="windowText" lastClr="000000"/>
                </a:solidFill>
                <a:latin typeface="Calibri"/>
                <a:cs typeface="Calibri"/>
              </a:rPr>
              <a:t>avec</a:t>
            </a:r>
            <a:r>
              <a:rPr sz="1814" b="1" kern="0" spc="-18" dirty="0">
                <a:solidFill>
                  <a:sysClr val="windowText" lastClr="000000"/>
                </a:solidFill>
                <a:latin typeface="Calibri"/>
                <a:cs typeface="Calibri"/>
              </a:rPr>
              <a:t> </a:t>
            </a:r>
            <a:r>
              <a:rPr sz="1814" b="1" kern="0" dirty="0">
                <a:solidFill>
                  <a:sysClr val="windowText" lastClr="000000"/>
                </a:solidFill>
                <a:latin typeface="Calibri"/>
                <a:cs typeface="Calibri"/>
              </a:rPr>
              <a:t>les</a:t>
            </a:r>
            <a:r>
              <a:rPr sz="1814" b="1" kern="0" spc="-14" dirty="0">
                <a:solidFill>
                  <a:sysClr val="windowText" lastClr="000000"/>
                </a:solidFill>
                <a:latin typeface="Calibri"/>
                <a:cs typeface="Calibri"/>
              </a:rPr>
              <a:t> </a:t>
            </a:r>
            <a:r>
              <a:rPr sz="1814" b="1" kern="0" dirty="0">
                <a:solidFill>
                  <a:sysClr val="windowText" lastClr="000000"/>
                </a:solidFill>
                <a:latin typeface="Calibri"/>
                <a:cs typeface="Calibri"/>
              </a:rPr>
              <a:t>constructeurs</a:t>
            </a:r>
            <a:r>
              <a:rPr sz="1814" b="1" kern="0" spc="-50" dirty="0">
                <a:solidFill>
                  <a:sysClr val="windowText" lastClr="000000"/>
                </a:solidFill>
                <a:latin typeface="Calibri"/>
                <a:cs typeface="Calibri"/>
              </a:rPr>
              <a:t> </a:t>
            </a:r>
            <a:r>
              <a:rPr sz="1814" b="1" kern="0" dirty="0">
                <a:solidFill>
                  <a:sysClr val="windowText" lastClr="000000"/>
                </a:solidFill>
                <a:latin typeface="Calibri"/>
                <a:cs typeface="Calibri"/>
              </a:rPr>
              <a:t>bois</a:t>
            </a:r>
            <a:r>
              <a:rPr sz="1814" b="1" kern="0" spc="-27" dirty="0">
                <a:solidFill>
                  <a:sysClr val="windowText" lastClr="000000"/>
                </a:solidFill>
                <a:latin typeface="Calibri"/>
                <a:cs typeface="Calibri"/>
              </a:rPr>
              <a:t> </a:t>
            </a:r>
            <a:r>
              <a:rPr sz="1814" b="1" kern="0" spc="-23" dirty="0">
                <a:solidFill>
                  <a:sysClr val="windowText" lastClr="000000"/>
                </a:solidFill>
                <a:latin typeface="Calibri"/>
                <a:cs typeface="Calibri"/>
              </a:rPr>
              <a:t>par</a:t>
            </a:r>
            <a:endParaRPr sz="1814" kern="0">
              <a:solidFill>
                <a:sysClr val="windowText" lastClr="000000"/>
              </a:solidFill>
              <a:latin typeface="Calibri"/>
              <a:cs typeface="Calibri"/>
            </a:endParaRPr>
          </a:p>
          <a:p>
            <a:pPr marL="11516" defTabSz="829178"/>
            <a:r>
              <a:rPr sz="1814" b="1" kern="0" dirty="0">
                <a:solidFill>
                  <a:sysClr val="windowText" lastClr="000000"/>
                </a:solidFill>
                <a:latin typeface="Calibri"/>
                <a:cs typeface="Calibri"/>
              </a:rPr>
              <a:t>région</a:t>
            </a:r>
            <a:r>
              <a:rPr sz="1814" b="1" kern="0" spc="-9" dirty="0">
                <a:solidFill>
                  <a:sysClr val="windowText" lastClr="000000"/>
                </a:solidFill>
                <a:latin typeface="Calibri"/>
                <a:cs typeface="Calibri"/>
              </a:rPr>
              <a:t> </a:t>
            </a:r>
            <a:r>
              <a:rPr sz="1814" b="1" kern="0" spc="-45" dirty="0">
                <a:solidFill>
                  <a:sysClr val="windowText" lastClr="000000"/>
                </a:solidFill>
                <a:latin typeface="Calibri"/>
                <a:cs typeface="Calibri"/>
              </a:rPr>
              <a:t>:</a:t>
            </a:r>
            <a:endParaRPr sz="1814" kern="0">
              <a:solidFill>
                <a:sysClr val="windowText" lastClr="000000"/>
              </a:solidFill>
              <a:latin typeface="Calibri"/>
              <a:cs typeface="Calibri"/>
            </a:endParaRPr>
          </a:p>
          <a:p>
            <a:pPr marL="271210" indent="-259694" defTabSz="829178">
              <a:spcBef>
                <a:spcPts val="2176"/>
              </a:spcBef>
              <a:buFont typeface="Arial"/>
              <a:buChar char="•"/>
              <a:tabLst>
                <a:tab pos="271210" algn="l"/>
              </a:tabLst>
            </a:pPr>
            <a:r>
              <a:rPr sz="1814" kern="0" dirty="0">
                <a:solidFill>
                  <a:sysClr val="windowText" lastClr="000000"/>
                </a:solidFill>
                <a:latin typeface="Calibri"/>
                <a:cs typeface="Calibri"/>
              </a:rPr>
              <a:t>Échanges</a:t>
            </a:r>
            <a:r>
              <a:rPr sz="1814" kern="0" spc="-41" dirty="0">
                <a:solidFill>
                  <a:sysClr val="windowText" lastClr="000000"/>
                </a:solidFill>
                <a:latin typeface="Calibri"/>
                <a:cs typeface="Calibri"/>
              </a:rPr>
              <a:t> </a:t>
            </a:r>
            <a:r>
              <a:rPr sz="1814" kern="0" spc="-9" dirty="0">
                <a:solidFill>
                  <a:sysClr val="windowText" lastClr="000000"/>
                </a:solidFill>
                <a:latin typeface="Calibri"/>
                <a:cs typeface="Calibri"/>
              </a:rPr>
              <a:t>réguliers</a:t>
            </a:r>
            <a:endParaRPr sz="1814" kern="0">
              <a:solidFill>
                <a:sysClr val="windowText" lastClr="000000"/>
              </a:solidFill>
              <a:latin typeface="Calibri"/>
              <a:cs typeface="Calibri"/>
            </a:endParaRPr>
          </a:p>
          <a:p>
            <a:pPr marL="271210" indent="-259694" defTabSz="829178">
              <a:buFont typeface="Arial"/>
              <a:buChar char="•"/>
              <a:tabLst>
                <a:tab pos="271210" algn="l"/>
              </a:tabLst>
            </a:pPr>
            <a:r>
              <a:rPr sz="1814" kern="0" dirty="0">
                <a:solidFill>
                  <a:sysClr val="windowText" lastClr="000000"/>
                </a:solidFill>
                <a:latin typeface="Calibri"/>
                <a:cs typeface="Calibri"/>
              </a:rPr>
              <a:t>Visite</a:t>
            </a:r>
            <a:r>
              <a:rPr sz="1814" kern="0" spc="-18" dirty="0">
                <a:solidFill>
                  <a:sysClr val="windowText" lastClr="000000"/>
                </a:solidFill>
                <a:latin typeface="Calibri"/>
                <a:cs typeface="Calibri"/>
              </a:rPr>
              <a:t> </a:t>
            </a:r>
            <a:r>
              <a:rPr sz="1814" kern="0" dirty="0">
                <a:solidFill>
                  <a:sysClr val="windowText" lastClr="000000"/>
                </a:solidFill>
                <a:latin typeface="Calibri"/>
                <a:cs typeface="Calibri"/>
              </a:rPr>
              <a:t>des</a:t>
            </a:r>
            <a:r>
              <a:rPr sz="1814" kern="0" spc="-41" dirty="0">
                <a:solidFill>
                  <a:sysClr val="windowText" lastClr="000000"/>
                </a:solidFill>
                <a:latin typeface="Calibri"/>
                <a:cs typeface="Calibri"/>
              </a:rPr>
              <a:t> </a:t>
            </a:r>
            <a:r>
              <a:rPr sz="1814" kern="0" dirty="0">
                <a:solidFill>
                  <a:sysClr val="windowText" lastClr="000000"/>
                </a:solidFill>
                <a:latin typeface="Calibri"/>
                <a:cs typeface="Calibri"/>
              </a:rPr>
              <a:t>ateliers</a:t>
            </a:r>
            <a:r>
              <a:rPr sz="1814" kern="0" spc="-27" dirty="0">
                <a:solidFill>
                  <a:sysClr val="windowText" lastClr="000000"/>
                </a:solidFill>
                <a:latin typeface="Calibri"/>
                <a:cs typeface="Calibri"/>
              </a:rPr>
              <a:t> </a:t>
            </a:r>
            <a:r>
              <a:rPr sz="1814" kern="0" dirty="0">
                <a:solidFill>
                  <a:sysClr val="windowText" lastClr="000000"/>
                </a:solidFill>
                <a:latin typeface="Calibri"/>
                <a:cs typeface="Calibri"/>
              </a:rPr>
              <a:t>de</a:t>
            </a:r>
            <a:r>
              <a:rPr sz="1814" kern="0" spc="-32" dirty="0">
                <a:solidFill>
                  <a:sysClr val="windowText" lastClr="000000"/>
                </a:solidFill>
                <a:latin typeface="Calibri"/>
                <a:cs typeface="Calibri"/>
              </a:rPr>
              <a:t> </a:t>
            </a:r>
            <a:r>
              <a:rPr sz="1814" kern="0" spc="-9" dirty="0">
                <a:solidFill>
                  <a:sysClr val="windowText" lastClr="000000"/>
                </a:solidFill>
                <a:latin typeface="Calibri"/>
                <a:cs typeface="Calibri"/>
              </a:rPr>
              <a:t>fabrication</a:t>
            </a:r>
            <a:endParaRPr sz="1814" kern="0">
              <a:solidFill>
                <a:sysClr val="windowText" lastClr="000000"/>
              </a:solidFill>
              <a:latin typeface="Calibri"/>
              <a:cs typeface="Calibri"/>
            </a:endParaRPr>
          </a:p>
          <a:p>
            <a:pPr marL="271210" indent="-259694" defTabSz="829178">
              <a:buFont typeface="Arial"/>
              <a:buChar char="•"/>
              <a:tabLst>
                <a:tab pos="271210" algn="l"/>
              </a:tabLst>
            </a:pPr>
            <a:r>
              <a:rPr sz="1814" kern="0" dirty="0">
                <a:solidFill>
                  <a:sysClr val="windowText" lastClr="000000"/>
                </a:solidFill>
                <a:latin typeface="Calibri"/>
                <a:cs typeface="Calibri"/>
              </a:rPr>
              <a:t>Visites</a:t>
            </a:r>
            <a:r>
              <a:rPr sz="1814" kern="0" spc="-18" dirty="0">
                <a:solidFill>
                  <a:sysClr val="windowText" lastClr="000000"/>
                </a:solidFill>
                <a:latin typeface="Calibri"/>
                <a:cs typeface="Calibri"/>
              </a:rPr>
              <a:t> </a:t>
            </a:r>
            <a:r>
              <a:rPr sz="1814" kern="0" dirty="0">
                <a:solidFill>
                  <a:sysClr val="windowText" lastClr="000000"/>
                </a:solidFill>
                <a:latin typeface="Calibri"/>
                <a:cs typeface="Calibri"/>
              </a:rPr>
              <a:t>de</a:t>
            </a:r>
            <a:r>
              <a:rPr sz="1814" kern="0" spc="-32" dirty="0">
                <a:solidFill>
                  <a:sysClr val="windowText" lastClr="000000"/>
                </a:solidFill>
                <a:latin typeface="Calibri"/>
                <a:cs typeface="Calibri"/>
              </a:rPr>
              <a:t> </a:t>
            </a:r>
            <a:r>
              <a:rPr sz="1814" kern="0" spc="-9" dirty="0">
                <a:solidFill>
                  <a:sysClr val="windowText" lastClr="000000"/>
                </a:solidFill>
                <a:latin typeface="Calibri"/>
                <a:cs typeface="Calibri"/>
              </a:rPr>
              <a:t>chantier</a:t>
            </a:r>
            <a:endParaRPr sz="1814" kern="0">
              <a:solidFill>
                <a:sysClr val="windowText" lastClr="000000"/>
              </a:solidFill>
              <a:latin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87501" y="286287"/>
            <a:ext cx="192360" cy="2045884"/>
          </a:xfrm>
          <a:prstGeom prst="rect">
            <a:avLst/>
          </a:prstGeom>
        </p:spPr>
        <p:txBody>
          <a:bodyPr vert="vert270" wrap="square" lIns="0" tIns="0" rIns="0" bIns="0" rtlCol="0">
            <a:spAutoFit/>
          </a:bodyPr>
          <a:lstStyle/>
          <a:p>
            <a:pPr marL="11516" defTabSz="829178">
              <a:lnSpc>
                <a:spcPts val="1496"/>
              </a:lnSpc>
            </a:pPr>
            <a:r>
              <a:rPr sz="1270" kern="0" spc="-136" dirty="0">
                <a:solidFill>
                  <a:sysClr val="windowText" lastClr="000000"/>
                </a:solidFill>
                <a:latin typeface="Arial"/>
                <a:cs typeface="Arial"/>
              </a:rPr>
              <a:t>INTELLIGENCE</a:t>
            </a:r>
            <a:r>
              <a:rPr sz="1270" kern="0" spc="-41" dirty="0">
                <a:solidFill>
                  <a:sysClr val="windowText" lastClr="000000"/>
                </a:solidFill>
                <a:latin typeface="Arial"/>
                <a:cs typeface="Arial"/>
              </a:rPr>
              <a:t> </a:t>
            </a:r>
            <a:r>
              <a:rPr sz="1270" kern="0" spc="-177" dirty="0">
                <a:solidFill>
                  <a:sysClr val="windowText" lastClr="000000"/>
                </a:solidFill>
                <a:latin typeface="Arial"/>
                <a:cs typeface="Arial"/>
              </a:rPr>
              <a:t>DE</a:t>
            </a:r>
            <a:r>
              <a:rPr sz="1270" kern="0" spc="18" dirty="0">
                <a:solidFill>
                  <a:sysClr val="windowText" lastClr="000000"/>
                </a:solidFill>
                <a:latin typeface="Arial"/>
                <a:cs typeface="Arial"/>
              </a:rPr>
              <a:t> </a:t>
            </a:r>
            <a:r>
              <a:rPr sz="1270" kern="0" spc="-113" dirty="0">
                <a:solidFill>
                  <a:sysClr val="windowText" lastClr="000000"/>
                </a:solidFill>
                <a:latin typeface="Arial"/>
                <a:cs typeface="Arial"/>
              </a:rPr>
              <a:t>L’ÉCHANGE</a:t>
            </a:r>
            <a:endParaRPr sz="1270" kern="0">
              <a:solidFill>
                <a:sysClr val="windowText" lastClr="000000"/>
              </a:solidFill>
              <a:latin typeface="Arial"/>
              <a:cs typeface="Arial"/>
            </a:endParaRPr>
          </a:p>
        </p:txBody>
      </p:sp>
      <p:sp>
        <p:nvSpPr>
          <p:cNvPr id="3" name="object 3"/>
          <p:cNvSpPr txBox="1"/>
          <p:nvPr/>
        </p:nvSpPr>
        <p:spPr>
          <a:xfrm>
            <a:off x="6860687" y="1722527"/>
            <a:ext cx="2633219" cy="1773587"/>
          </a:xfrm>
          <a:prstGeom prst="rect">
            <a:avLst/>
          </a:prstGeom>
        </p:spPr>
        <p:txBody>
          <a:bodyPr vert="horz" wrap="square" lIns="0" tIns="333399" rIns="0" bIns="0" rtlCol="0">
            <a:spAutoFit/>
          </a:bodyPr>
          <a:lstStyle/>
          <a:p>
            <a:pPr marL="11516" defTabSz="829178">
              <a:spcBef>
                <a:spcPts val="2625"/>
              </a:spcBef>
            </a:pPr>
            <a:r>
              <a:rPr sz="3627" b="1" kern="0" spc="-45" dirty="0">
                <a:solidFill>
                  <a:srgbClr val="DB600D"/>
                </a:solidFill>
                <a:latin typeface="Arial"/>
                <a:cs typeface="Arial"/>
              </a:rPr>
              <a:t>5</a:t>
            </a:r>
            <a:endParaRPr sz="3627" kern="0">
              <a:solidFill>
                <a:sysClr val="windowText" lastClr="000000"/>
              </a:solidFill>
              <a:latin typeface="Arial"/>
              <a:cs typeface="Arial"/>
            </a:endParaRPr>
          </a:p>
          <a:p>
            <a:pPr marL="11516" defTabSz="829178">
              <a:spcBef>
                <a:spcPts val="2535"/>
              </a:spcBef>
            </a:pPr>
            <a:r>
              <a:rPr sz="3627" b="1" kern="0" dirty="0">
                <a:solidFill>
                  <a:sysClr val="windowText" lastClr="000000"/>
                </a:solidFill>
                <a:latin typeface="Arial"/>
                <a:cs typeface="Arial"/>
              </a:rPr>
              <a:t>Et</a:t>
            </a:r>
            <a:r>
              <a:rPr sz="3627" b="1" kern="0" spc="-86" dirty="0">
                <a:solidFill>
                  <a:sysClr val="windowText" lastClr="000000"/>
                </a:solidFill>
                <a:latin typeface="Arial"/>
                <a:cs typeface="Arial"/>
              </a:rPr>
              <a:t> </a:t>
            </a:r>
            <a:r>
              <a:rPr sz="3627" b="1" kern="0" dirty="0">
                <a:solidFill>
                  <a:sysClr val="windowText" lastClr="000000"/>
                </a:solidFill>
                <a:latin typeface="Arial"/>
                <a:cs typeface="Arial"/>
              </a:rPr>
              <a:t>demain</a:t>
            </a:r>
            <a:r>
              <a:rPr sz="3627" b="1" kern="0" spc="-77" dirty="0">
                <a:solidFill>
                  <a:sysClr val="windowText" lastClr="000000"/>
                </a:solidFill>
                <a:latin typeface="Arial"/>
                <a:cs typeface="Arial"/>
              </a:rPr>
              <a:t> </a:t>
            </a:r>
            <a:r>
              <a:rPr sz="3627" b="1" kern="0" spc="-45" dirty="0">
                <a:solidFill>
                  <a:sysClr val="windowText" lastClr="000000"/>
                </a:solidFill>
                <a:latin typeface="Arial"/>
                <a:cs typeface="Arial"/>
              </a:rPr>
              <a:t>?</a:t>
            </a:r>
            <a:endParaRPr sz="3627" kern="0">
              <a:solidFill>
                <a:sysClr val="windowText" lastClr="000000"/>
              </a:solidFill>
              <a:latin typeface="Arial"/>
              <a:cs typeface="Arial"/>
            </a:endParaRPr>
          </a:p>
        </p:txBody>
      </p:sp>
      <p:sp>
        <p:nvSpPr>
          <p:cNvPr id="4" name="object 4"/>
          <p:cNvSpPr/>
          <p:nvPr/>
        </p:nvSpPr>
        <p:spPr>
          <a:xfrm>
            <a:off x="4695494" y="752019"/>
            <a:ext cx="1253557" cy="254512"/>
          </a:xfrm>
          <a:custGeom>
            <a:avLst/>
            <a:gdLst/>
            <a:ahLst/>
            <a:cxnLst/>
            <a:rect l="l" t="t" r="r" b="b"/>
            <a:pathLst>
              <a:path w="1382395" h="280669">
                <a:moveTo>
                  <a:pt x="1382268" y="0"/>
                </a:moveTo>
                <a:lnTo>
                  <a:pt x="0" y="0"/>
                </a:lnTo>
                <a:lnTo>
                  <a:pt x="0" y="280415"/>
                </a:lnTo>
                <a:lnTo>
                  <a:pt x="1382268" y="280415"/>
                </a:lnTo>
                <a:lnTo>
                  <a:pt x="1382268" y="0"/>
                </a:lnTo>
                <a:close/>
              </a:path>
            </a:pathLst>
          </a:custGeom>
          <a:solidFill>
            <a:srgbClr val="FFFF00"/>
          </a:solidFill>
        </p:spPr>
        <p:txBody>
          <a:bodyPr wrap="square" lIns="0" tIns="0" rIns="0" bIns="0" rtlCol="0"/>
          <a:lstStyle/>
          <a:p>
            <a:pPr defTabSz="829178"/>
            <a:endParaRPr sz="1632" kern="0">
              <a:solidFill>
                <a:sysClr val="windowText" lastClr="000000"/>
              </a:solidFill>
            </a:endParaRPr>
          </a:p>
        </p:txBody>
      </p:sp>
      <p:sp>
        <p:nvSpPr>
          <p:cNvPr id="5" name="object 5"/>
          <p:cNvSpPr txBox="1"/>
          <p:nvPr/>
        </p:nvSpPr>
        <p:spPr>
          <a:xfrm>
            <a:off x="1851341" y="249905"/>
            <a:ext cx="4110193" cy="756256"/>
          </a:xfrm>
          <a:prstGeom prst="rect">
            <a:avLst/>
          </a:prstGeom>
        </p:spPr>
        <p:txBody>
          <a:bodyPr vert="horz" wrap="square" lIns="0" tIns="11516" rIns="0" bIns="0" rtlCol="0">
            <a:spAutoFit/>
          </a:bodyPr>
          <a:lstStyle/>
          <a:p>
            <a:pPr marL="11516" defTabSz="829178">
              <a:spcBef>
                <a:spcPts val="91"/>
              </a:spcBef>
            </a:pPr>
            <a:r>
              <a:rPr sz="1270" kern="0" spc="-113" dirty="0">
                <a:solidFill>
                  <a:sysClr val="windowText" lastClr="000000"/>
                </a:solidFill>
                <a:latin typeface="Arial"/>
                <a:cs typeface="Arial"/>
              </a:rPr>
              <a:t>ET</a:t>
            </a:r>
            <a:r>
              <a:rPr sz="1270" kern="0" spc="-27" dirty="0">
                <a:solidFill>
                  <a:sysClr val="windowText" lastClr="000000"/>
                </a:solidFill>
                <a:latin typeface="Arial"/>
                <a:cs typeface="Arial"/>
              </a:rPr>
              <a:t> </a:t>
            </a:r>
            <a:r>
              <a:rPr sz="1270" kern="0" spc="-131" dirty="0">
                <a:solidFill>
                  <a:sysClr val="windowText" lastClr="000000"/>
                </a:solidFill>
                <a:latin typeface="Arial"/>
                <a:cs typeface="Arial"/>
              </a:rPr>
              <a:t>INTELLIGENCE</a:t>
            </a:r>
            <a:r>
              <a:rPr sz="1270" kern="0" spc="-45" dirty="0">
                <a:solidFill>
                  <a:sysClr val="windowText" lastClr="000000"/>
                </a:solidFill>
                <a:latin typeface="Arial"/>
                <a:cs typeface="Arial"/>
              </a:rPr>
              <a:t> </a:t>
            </a:r>
            <a:r>
              <a:rPr sz="1270" kern="0" spc="-181" dirty="0">
                <a:solidFill>
                  <a:sysClr val="windowText" lastClr="000000"/>
                </a:solidFill>
                <a:latin typeface="Arial"/>
                <a:cs typeface="Arial"/>
              </a:rPr>
              <a:t>DES</a:t>
            </a:r>
            <a:r>
              <a:rPr sz="1270" kern="0" spc="-23" dirty="0">
                <a:solidFill>
                  <a:sysClr val="windowText" lastClr="000000"/>
                </a:solidFill>
                <a:latin typeface="Arial"/>
                <a:cs typeface="Arial"/>
              </a:rPr>
              <a:t> </a:t>
            </a:r>
            <a:r>
              <a:rPr sz="1270" kern="0" spc="-36" dirty="0">
                <a:solidFill>
                  <a:sysClr val="windowText" lastClr="000000"/>
                </a:solidFill>
                <a:latin typeface="Arial"/>
                <a:cs typeface="Arial"/>
              </a:rPr>
              <a:t>SITUATIONS</a:t>
            </a:r>
            <a:endParaRPr sz="1270" kern="0">
              <a:solidFill>
                <a:sysClr val="windowText" lastClr="000000"/>
              </a:solidFill>
              <a:latin typeface="Arial"/>
              <a:cs typeface="Arial"/>
            </a:endParaRPr>
          </a:p>
          <a:p>
            <a:pPr defTabSz="829178">
              <a:spcBef>
                <a:spcPts val="816"/>
              </a:spcBef>
            </a:pPr>
            <a:endParaRPr sz="1270" kern="0">
              <a:solidFill>
                <a:sysClr val="windowText" lastClr="000000"/>
              </a:solidFill>
              <a:latin typeface="Arial"/>
              <a:cs typeface="Arial"/>
            </a:endParaRPr>
          </a:p>
          <a:p>
            <a:pPr marR="4607" algn="r" defTabSz="829178"/>
            <a:r>
              <a:rPr sz="1632" kern="0" dirty="0">
                <a:solidFill>
                  <a:sysClr val="windowText" lastClr="000000"/>
                </a:solidFill>
                <a:latin typeface="Calibri"/>
                <a:cs typeface="Calibri"/>
              </a:rPr>
              <a:t>Changer</a:t>
            </a:r>
            <a:r>
              <a:rPr sz="1632" kern="0" spc="-59" dirty="0">
                <a:solidFill>
                  <a:sysClr val="windowText" lastClr="000000"/>
                </a:solidFill>
                <a:latin typeface="Calibri"/>
                <a:cs typeface="Calibri"/>
              </a:rPr>
              <a:t> </a:t>
            </a:r>
            <a:r>
              <a:rPr sz="1632" kern="0" spc="-9" dirty="0">
                <a:solidFill>
                  <a:sysClr val="windowText" lastClr="000000"/>
                </a:solidFill>
                <a:latin typeface="Calibri"/>
                <a:cs typeface="Calibri"/>
              </a:rPr>
              <a:t>Visuel</a:t>
            </a:r>
            <a:endParaRPr sz="1632" kern="0">
              <a:solidFill>
                <a:sysClr val="windowText" lastClr="000000"/>
              </a:solidFill>
              <a:latin typeface="Calibri"/>
              <a:cs typeface="Calibri"/>
            </a:endParaRPr>
          </a:p>
        </p:txBody>
      </p:sp>
      <p:pic>
        <p:nvPicPr>
          <p:cNvPr id="6" name="object 6"/>
          <p:cNvPicPr/>
          <p:nvPr/>
        </p:nvPicPr>
        <p:blipFill>
          <a:blip r:embed="rId2" cstate="print"/>
          <a:stretch>
            <a:fillRect/>
          </a:stretch>
        </p:blipFill>
        <p:spPr>
          <a:xfrm>
            <a:off x="1810067" y="471250"/>
            <a:ext cx="4521789" cy="6018456"/>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45</a:t>
            </a:fld>
            <a:endParaRPr kern="0" spc="-23" dirty="0">
              <a:solidFill>
                <a:prstClr val="black"/>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102991" y="1375055"/>
            <a:ext cx="3424508" cy="5138145"/>
          </a:xfrm>
          <a:prstGeom prst="rect">
            <a:avLst/>
          </a:prstGeom>
        </p:spPr>
      </p:pic>
      <p:sp>
        <p:nvSpPr>
          <p:cNvPr id="3" name="object 3"/>
          <p:cNvSpPr txBox="1">
            <a:spLocks noGrp="1"/>
          </p:cNvSpPr>
          <p:nvPr>
            <p:ph type="title"/>
          </p:nvPr>
        </p:nvSpPr>
        <p:spPr>
          <a:xfrm>
            <a:off x="1827705" y="396064"/>
            <a:ext cx="9895523" cy="513945"/>
          </a:xfrm>
          <a:prstGeom prst="rect">
            <a:avLst/>
          </a:prstGeom>
        </p:spPr>
        <p:txBody>
          <a:bodyPr vert="horz" wrap="square" lIns="0" tIns="11516" rIns="0" bIns="0" rtlCol="0">
            <a:spAutoFit/>
          </a:bodyPr>
          <a:lstStyle/>
          <a:p>
            <a:pPr marL="44914">
              <a:spcBef>
                <a:spcPts val="91"/>
              </a:spcBef>
            </a:pPr>
            <a:r>
              <a:rPr dirty="0"/>
              <a:t>Nos</a:t>
            </a:r>
            <a:r>
              <a:rPr spc="-14" dirty="0"/>
              <a:t> </a:t>
            </a:r>
            <a:r>
              <a:rPr dirty="0"/>
              <a:t>actions</a:t>
            </a:r>
            <a:r>
              <a:rPr spc="-9" dirty="0"/>
              <a:t> </a:t>
            </a:r>
            <a:r>
              <a:rPr dirty="0"/>
              <a:t>à</a:t>
            </a:r>
            <a:r>
              <a:rPr spc="-18" dirty="0"/>
              <a:t> </a:t>
            </a:r>
            <a:r>
              <a:rPr spc="-9" dirty="0"/>
              <a:t>venir…</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4549" defTabSz="829178"/>
            <a:fld id="{81D60167-4931-47E6-BA6A-407CBD079E47}" type="slidenum">
              <a:rPr kern="0" spc="-23" dirty="0">
                <a:solidFill>
                  <a:prstClr val="black"/>
                </a:solidFill>
              </a:rPr>
              <a:pPr marL="34549" defTabSz="829178"/>
              <a:t>46</a:t>
            </a:fld>
            <a:endParaRPr kern="0" spc="-23" dirty="0">
              <a:solidFill>
                <a:prstClr val="black"/>
              </a:solidFill>
            </a:endParaRPr>
          </a:p>
        </p:txBody>
      </p:sp>
      <p:sp>
        <p:nvSpPr>
          <p:cNvPr id="4" name="object 4"/>
          <p:cNvSpPr txBox="1">
            <a:spLocks noGrp="1"/>
          </p:cNvSpPr>
          <p:nvPr>
            <p:ph type="body" idx="1"/>
          </p:nvPr>
        </p:nvSpPr>
        <p:spPr>
          <a:xfrm>
            <a:off x="1866307" y="1396864"/>
            <a:ext cx="5330248" cy="3663210"/>
          </a:xfrm>
          <a:prstGeom prst="rect">
            <a:avLst/>
          </a:prstGeom>
        </p:spPr>
        <p:txBody>
          <a:bodyPr vert="horz" wrap="square" lIns="0" tIns="12092" rIns="0" bIns="0" rtlCol="0">
            <a:spAutoFit/>
          </a:bodyPr>
          <a:lstStyle/>
          <a:p>
            <a:pPr marL="11516">
              <a:spcBef>
                <a:spcPts val="95"/>
              </a:spcBef>
            </a:pPr>
            <a:r>
              <a:rPr spc="-141" dirty="0"/>
              <a:t>En</a:t>
            </a:r>
            <a:r>
              <a:rPr spc="-50" dirty="0"/>
              <a:t> </a:t>
            </a:r>
            <a:r>
              <a:rPr spc="118" dirty="0"/>
              <a:t>route</a:t>
            </a:r>
            <a:r>
              <a:rPr spc="-59" dirty="0"/>
              <a:t> </a:t>
            </a:r>
            <a:r>
              <a:rPr spc="122" dirty="0"/>
              <a:t>vers</a:t>
            </a:r>
            <a:r>
              <a:rPr spc="-73" dirty="0"/>
              <a:t> </a:t>
            </a:r>
            <a:r>
              <a:rPr spc="354" dirty="0"/>
              <a:t>la</a:t>
            </a:r>
            <a:r>
              <a:rPr spc="-45" dirty="0"/>
              <a:t> </a:t>
            </a:r>
            <a:r>
              <a:rPr spc="100" dirty="0"/>
              <a:t>certification</a:t>
            </a:r>
            <a:r>
              <a:rPr spc="-82" dirty="0"/>
              <a:t> </a:t>
            </a:r>
            <a:r>
              <a:rPr spc="-304" dirty="0"/>
              <a:t>B</a:t>
            </a:r>
            <a:r>
              <a:rPr spc="-32" dirty="0"/>
              <a:t> </a:t>
            </a:r>
            <a:r>
              <a:rPr spc="-304" dirty="0"/>
              <a:t>CORP</a:t>
            </a:r>
          </a:p>
          <a:p>
            <a:pPr>
              <a:lnSpc>
                <a:spcPct val="100000"/>
              </a:lnSpc>
            </a:pPr>
            <a:endParaRPr spc="-304" dirty="0"/>
          </a:p>
          <a:p>
            <a:pPr>
              <a:spcBef>
                <a:spcPts val="113"/>
              </a:spcBef>
            </a:pPr>
            <a:endParaRPr spc="-304" dirty="0"/>
          </a:p>
          <a:p>
            <a:pPr marL="321882" indent="-310366">
              <a:buFont typeface="Arial"/>
              <a:buChar char="•"/>
              <a:tabLst>
                <a:tab pos="321882" algn="l"/>
              </a:tabLst>
            </a:pPr>
            <a:r>
              <a:rPr dirty="0">
                <a:latin typeface="Calibri"/>
                <a:cs typeface="Calibri"/>
              </a:rPr>
              <a:t>Mise</a:t>
            </a:r>
            <a:r>
              <a:rPr spc="-36" dirty="0">
                <a:latin typeface="Calibri"/>
                <a:cs typeface="Calibri"/>
              </a:rPr>
              <a:t> </a:t>
            </a:r>
            <a:r>
              <a:rPr dirty="0">
                <a:latin typeface="Calibri"/>
                <a:cs typeface="Calibri"/>
              </a:rPr>
              <a:t>en</a:t>
            </a:r>
            <a:r>
              <a:rPr spc="-36" dirty="0">
                <a:latin typeface="Calibri"/>
                <a:cs typeface="Calibri"/>
              </a:rPr>
              <a:t> </a:t>
            </a:r>
            <a:r>
              <a:rPr dirty="0">
                <a:latin typeface="Calibri"/>
                <a:cs typeface="Calibri"/>
              </a:rPr>
              <a:t>place</a:t>
            </a:r>
            <a:r>
              <a:rPr spc="-27" dirty="0">
                <a:latin typeface="Calibri"/>
                <a:cs typeface="Calibri"/>
              </a:rPr>
              <a:t> </a:t>
            </a:r>
            <a:r>
              <a:rPr dirty="0">
                <a:latin typeface="Calibri"/>
                <a:cs typeface="Calibri"/>
              </a:rPr>
              <a:t>d’une</a:t>
            </a:r>
            <a:r>
              <a:rPr spc="-41" dirty="0">
                <a:latin typeface="Calibri"/>
                <a:cs typeface="Calibri"/>
              </a:rPr>
              <a:t> </a:t>
            </a:r>
            <a:r>
              <a:rPr dirty="0">
                <a:latin typeface="Calibri"/>
                <a:cs typeface="Calibri"/>
              </a:rPr>
              <a:t>politique</a:t>
            </a:r>
            <a:r>
              <a:rPr spc="-59" dirty="0">
                <a:latin typeface="Calibri"/>
                <a:cs typeface="Calibri"/>
              </a:rPr>
              <a:t> </a:t>
            </a:r>
            <a:r>
              <a:rPr spc="-18" dirty="0">
                <a:latin typeface="Calibri"/>
                <a:cs typeface="Calibri"/>
              </a:rPr>
              <a:t>d’achat</a:t>
            </a:r>
            <a:r>
              <a:rPr spc="-45" dirty="0">
                <a:latin typeface="Calibri"/>
                <a:cs typeface="Calibri"/>
              </a:rPr>
              <a:t> </a:t>
            </a:r>
            <a:r>
              <a:rPr spc="-9" dirty="0">
                <a:latin typeface="Calibri"/>
                <a:cs typeface="Calibri"/>
              </a:rPr>
              <a:t>social</a:t>
            </a:r>
          </a:p>
          <a:p>
            <a:pPr marL="322458">
              <a:spcBef>
                <a:spcPts val="5"/>
              </a:spcBef>
            </a:pPr>
            <a:r>
              <a:rPr dirty="0">
                <a:latin typeface="Calibri"/>
                <a:cs typeface="Calibri"/>
              </a:rPr>
              <a:t>et</a:t>
            </a:r>
            <a:r>
              <a:rPr spc="-27" dirty="0">
                <a:latin typeface="Calibri"/>
                <a:cs typeface="Calibri"/>
              </a:rPr>
              <a:t> </a:t>
            </a:r>
            <a:r>
              <a:rPr spc="-9" dirty="0">
                <a:latin typeface="Calibri"/>
                <a:cs typeface="Calibri"/>
              </a:rPr>
              <a:t>environnemental</a:t>
            </a:r>
          </a:p>
          <a:p>
            <a:pPr marL="322458" marR="471019" indent="-310942">
              <a:spcBef>
                <a:spcPts val="2176"/>
              </a:spcBef>
              <a:buFont typeface="Arial"/>
              <a:buChar char="•"/>
              <a:tabLst>
                <a:tab pos="322458" algn="l"/>
              </a:tabLst>
            </a:pPr>
            <a:r>
              <a:rPr dirty="0">
                <a:latin typeface="Calibri"/>
                <a:cs typeface="Calibri"/>
              </a:rPr>
              <a:t>Ecriture</a:t>
            </a:r>
            <a:r>
              <a:rPr spc="-54" dirty="0">
                <a:latin typeface="Calibri"/>
                <a:cs typeface="Calibri"/>
              </a:rPr>
              <a:t> </a:t>
            </a:r>
            <a:r>
              <a:rPr dirty="0">
                <a:latin typeface="Calibri"/>
                <a:cs typeface="Calibri"/>
              </a:rPr>
              <a:t>du</a:t>
            </a:r>
            <a:r>
              <a:rPr spc="-45" dirty="0">
                <a:latin typeface="Calibri"/>
                <a:cs typeface="Calibri"/>
              </a:rPr>
              <a:t> </a:t>
            </a:r>
            <a:r>
              <a:rPr dirty="0">
                <a:latin typeface="Calibri"/>
                <a:cs typeface="Calibri"/>
              </a:rPr>
              <a:t>cahier</a:t>
            </a:r>
            <a:r>
              <a:rPr spc="-54" dirty="0">
                <a:latin typeface="Calibri"/>
                <a:cs typeface="Calibri"/>
              </a:rPr>
              <a:t> </a:t>
            </a:r>
            <a:r>
              <a:rPr dirty="0">
                <a:latin typeface="Calibri"/>
                <a:cs typeface="Calibri"/>
              </a:rPr>
              <a:t>des</a:t>
            </a:r>
            <a:r>
              <a:rPr spc="-45" dirty="0">
                <a:latin typeface="Calibri"/>
                <a:cs typeface="Calibri"/>
              </a:rPr>
              <a:t> </a:t>
            </a:r>
            <a:r>
              <a:rPr dirty="0">
                <a:latin typeface="Calibri"/>
                <a:cs typeface="Calibri"/>
              </a:rPr>
              <a:t>charges</a:t>
            </a:r>
            <a:r>
              <a:rPr spc="-36" dirty="0">
                <a:latin typeface="Calibri"/>
                <a:cs typeface="Calibri"/>
              </a:rPr>
              <a:t> </a:t>
            </a:r>
            <a:r>
              <a:rPr dirty="0">
                <a:latin typeface="Calibri"/>
                <a:cs typeface="Calibri"/>
              </a:rPr>
              <a:t>sociétal</a:t>
            </a:r>
            <a:r>
              <a:rPr spc="-63" dirty="0">
                <a:latin typeface="Calibri"/>
                <a:cs typeface="Calibri"/>
              </a:rPr>
              <a:t> </a:t>
            </a:r>
            <a:r>
              <a:rPr spc="-23" dirty="0">
                <a:latin typeface="Calibri"/>
                <a:cs typeface="Calibri"/>
              </a:rPr>
              <a:t>et </a:t>
            </a:r>
            <a:r>
              <a:rPr spc="-9" dirty="0">
                <a:latin typeface="Calibri"/>
                <a:cs typeface="Calibri"/>
              </a:rPr>
              <a:t>environnemental</a:t>
            </a:r>
            <a:r>
              <a:rPr spc="-27" dirty="0">
                <a:latin typeface="Calibri"/>
                <a:cs typeface="Calibri"/>
              </a:rPr>
              <a:t> </a:t>
            </a:r>
            <a:r>
              <a:rPr dirty="0">
                <a:latin typeface="Calibri"/>
                <a:cs typeface="Calibri"/>
              </a:rPr>
              <a:t>pour</a:t>
            </a:r>
            <a:r>
              <a:rPr spc="-27" dirty="0">
                <a:latin typeface="Calibri"/>
                <a:cs typeface="Calibri"/>
              </a:rPr>
              <a:t> </a:t>
            </a:r>
            <a:r>
              <a:rPr dirty="0">
                <a:latin typeface="Calibri"/>
                <a:cs typeface="Calibri"/>
              </a:rPr>
              <a:t>nos</a:t>
            </a:r>
            <a:r>
              <a:rPr spc="-5" dirty="0">
                <a:latin typeface="Calibri"/>
                <a:cs typeface="Calibri"/>
              </a:rPr>
              <a:t> </a:t>
            </a:r>
            <a:r>
              <a:rPr spc="-9" dirty="0">
                <a:latin typeface="Calibri"/>
                <a:cs typeface="Calibri"/>
              </a:rPr>
              <a:t>fournisseurs</a:t>
            </a:r>
          </a:p>
          <a:p>
            <a:pPr marL="11516">
              <a:spcBef>
                <a:spcPts val="2176"/>
              </a:spcBef>
            </a:pPr>
            <a:r>
              <a:rPr spc="-9" dirty="0">
                <a:latin typeface="Calibri"/>
                <a:cs typeface="Calibri"/>
              </a:rPr>
              <a:t>-----------------------------------------------------------------</a:t>
            </a:r>
            <a:r>
              <a:rPr spc="-45" dirty="0">
                <a:latin typeface="Calibri"/>
                <a:cs typeface="Calibri"/>
              </a:rPr>
              <a:t>-</a:t>
            </a:r>
          </a:p>
          <a:p>
            <a:pPr marL="322458" marR="293091" indent="-310942">
              <a:spcBef>
                <a:spcPts val="2176"/>
              </a:spcBef>
              <a:buFont typeface="Arial"/>
              <a:buChar char="•"/>
              <a:tabLst>
                <a:tab pos="322458" algn="l"/>
              </a:tabLst>
            </a:pPr>
            <a:r>
              <a:rPr dirty="0">
                <a:latin typeface="Calibri"/>
                <a:cs typeface="Calibri"/>
              </a:rPr>
              <a:t>Engager</a:t>
            </a:r>
            <a:r>
              <a:rPr spc="-50" dirty="0">
                <a:latin typeface="Calibri"/>
                <a:cs typeface="Calibri"/>
              </a:rPr>
              <a:t> </a:t>
            </a:r>
            <a:r>
              <a:rPr dirty="0">
                <a:latin typeface="Calibri"/>
                <a:cs typeface="Calibri"/>
              </a:rPr>
              <a:t>la</a:t>
            </a:r>
            <a:r>
              <a:rPr spc="-63" dirty="0">
                <a:latin typeface="Calibri"/>
                <a:cs typeface="Calibri"/>
              </a:rPr>
              <a:t> </a:t>
            </a:r>
            <a:r>
              <a:rPr dirty="0">
                <a:latin typeface="Calibri"/>
                <a:cs typeface="Calibri"/>
              </a:rPr>
              <a:t>même</a:t>
            </a:r>
            <a:r>
              <a:rPr spc="-45" dirty="0">
                <a:latin typeface="Calibri"/>
                <a:cs typeface="Calibri"/>
              </a:rPr>
              <a:t> </a:t>
            </a:r>
            <a:r>
              <a:rPr dirty="0">
                <a:latin typeface="Calibri"/>
                <a:cs typeface="Calibri"/>
              </a:rPr>
              <a:t>démarche</a:t>
            </a:r>
            <a:r>
              <a:rPr spc="-59" dirty="0">
                <a:latin typeface="Calibri"/>
                <a:cs typeface="Calibri"/>
              </a:rPr>
              <a:t> </a:t>
            </a:r>
            <a:r>
              <a:rPr dirty="0">
                <a:latin typeface="Calibri"/>
                <a:cs typeface="Calibri"/>
              </a:rPr>
              <a:t>avec</a:t>
            </a:r>
            <a:r>
              <a:rPr spc="-59" dirty="0">
                <a:latin typeface="Calibri"/>
                <a:cs typeface="Calibri"/>
              </a:rPr>
              <a:t> </a:t>
            </a:r>
            <a:r>
              <a:rPr spc="-23" dirty="0">
                <a:latin typeface="Calibri"/>
                <a:cs typeface="Calibri"/>
              </a:rPr>
              <a:t>les </a:t>
            </a:r>
            <a:r>
              <a:rPr dirty="0">
                <a:latin typeface="Calibri"/>
                <a:cs typeface="Calibri"/>
              </a:rPr>
              <a:t>fabricants</a:t>
            </a:r>
            <a:r>
              <a:rPr spc="-63" dirty="0">
                <a:latin typeface="Calibri"/>
                <a:cs typeface="Calibri"/>
              </a:rPr>
              <a:t> </a:t>
            </a:r>
            <a:r>
              <a:rPr dirty="0">
                <a:latin typeface="Calibri"/>
                <a:cs typeface="Calibri"/>
              </a:rPr>
              <a:t>de</a:t>
            </a:r>
            <a:r>
              <a:rPr spc="-68" dirty="0">
                <a:latin typeface="Calibri"/>
                <a:cs typeface="Calibri"/>
              </a:rPr>
              <a:t> </a:t>
            </a:r>
            <a:r>
              <a:rPr dirty="0">
                <a:latin typeface="Calibri"/>
                <a:cs typeface="Calibri"/>
              </a:rPr>
              <a:t>matériaux</a:t>
            </a:r>
            <a:r>
              <a:rPr spc="-50" dirty="0">
                <a:latin typeface="Calibri"/>
                <a:cs typeface="Calibri"/>
              </a:rPr>
              <a:t> </a:t>
            </a:r>
            <a:r>
              <a:rPr dirty="0">
                <a:latin typeface="Calibri"/>
                <a:cs typeface="Calibri"/>
              </a:rPr>
              <a:t>bio-sourcés</a:t>
            </a:r>
            <a:r>
              <a:rPr spc="-82" dirty="0">
                <a:latin typeface="Calibri"/>
                <a:cs typeface="Calibri"/>
              </a:rPr>
              <a:t> </a:t>
            </a:r>
            <a:r>
              <a:rPr spc="-9" dirty="0">
                <a:latin typeface="Calibri"/>
                <a:cs typeface="Calibri"/>
              </a:rPr>
              <a:t>(autre </a:t>
            </a:r>
            <a:r>
              <a:rPr dirty="0">
                <a:latin typeface="Calibri"/>
                <a:cs typeface="Calibri"/>
              </a:rPr>
              <a:t>que</a:t>
            </a:r>
            <a:r>
              <a:rPr spc="-14" dirty="0">
                <a:latin typeface="Calibri"/>
                <a:cs typeface="Calibri"/>
              </a:rPr>
              <a:t> </a:t>
            </a:r>
            <a:r>
              <a:rPr dirty="0">
                <a:latin typeface="Calibri"/>
                <a:cs typeface="Calibri"/>
              </a:rPr>
              <a:t>le</a:t>
            </a:r>
            <a:r>
              <a:rPr spc="-14" dirty="0">
                <a:latin typeface="Calibri"/>
                <a:cs typeface="Calibri"/>
              </a:rPr>
              <a:t> </a:t>
            </a:r>
            <a:r>
              <a:rPr spc="-18" dirty="0">
                <a:latin typeface="Calibri"/>
                <a:cs typeface="Calibri"/>
              </a:rPr>
              <a:t>bois)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66246" y="173033"/>
            <a:ext cx="9263194" cy="6317305"/>
            <a:chOff x="241109" y="190817"/>
            <a:chExt cx="10215245" cy="6966584"/>
          </a:xfrm>
        </p:grpSpPr>
        <p:pic>
          <p:nvPicPr>
            <p:cNvPr id="3" name="object 3"/>
            <p:cNvPicPr/>
            <p:nvPr/>
          </p:nvPicPr>
          <p:blipFill>
            <a:blip r:embed="rId2" cstate="print"/>
            <a:stretch>
              <a:fillRect/>
            </a:stretch>
          </p:blipFill>
          <p:spPr>
            <a:xfrm>
              <a:off x="246888" y="201168"/>
              <a:ext cx="10194036" cy="5131308"/>
            </a:xfrm>
            <a:prstGeom prst="rect">
              <a:avLst/>
            </a:prstGeom>
          </p:spPr>
        </p:pic>
        <p:sp>
          <p:nvSpPr>
            <p:cNvPr id="4" name="object 4"/>
            <p:cNvSpPr/>
            <p:nvPr/>
          </p:nvSpPr>
          <p:spPr>
            <a:xfrm>
              <a:off x="252222" y="201930"/>
              <a:ext cx="10194290" cy="6955790"/>
            </a:xfrm>
            <a:custGeom>
              <a:avLst/>
              <a:gdLst/>
              <a:ahLst/>
              <a:cxnLst/>
              <a:rect l="l" t="t" r="r" b="b"/>
              <a:pathLst>
                <a:path w="10194290" h="6955790">
                  <a:moveTo>
                    <a:pt x="10192512" y="0"/>
                  </a:moveTo>
                  <a:lnTo>
                    <a:pt x="10192512" y="6955307"/>
                  </a:lnTo>
                </a:path>
                <a:path w="10194290" h="6955790">
                  <a:moveTo>
                    <a:pt x="0" y="0"/>
                  </a:moveTo>
                  <a:lnTo>
                    <a:pt x="0" y="6955307"/>
                  </a:lnTo>
                </a:path>
                <a:path w="10194290" h="6955790">
                  <a:moveTo>
                    <a:pt x="0" y="5131308"/>
                  </a:moveTo>
                  <a:lnTo>
                    <a:pt x="10193782" y="5131308"/>
                  </a:lnTo>
                </a:path>
              </a:pathLst>
            </a:custGeom>
            <a:ln w="22225">
              <a:solidFill>
                <a:srgbClr val="000000"/>
              </a:solidFill>
            </a:ln>
          </p:spPr>
          <p:txBody>
            <a:bodyPr wrap="square" lIns="0" tIns="0" rIns="0" bIns="0" rtlCol="0"/>
            <a:lstStyle/>
            <a:p>
              <a:pPr defTabSz="829178"/>
              <a:endParaRPr sz="1632" kern="0">
                <a:solidFill>
                  <a:sysClr val="windowText" lastClr="000000"/>
                </a:solidFill>
              </a:endParaRPr>
            </a:p>
          </p:txBody>
        </p:sp>
        <p:sp>
          <p:nvSpPr>
            <p:cNvPr id="5" name="object 5"/>
            <p:cNvSpPr/>
            <p:nvPr/>
          </p:nvSpPr>
          <p:spPr>
            <a:xfrm>
              <a:off x="252222" y="201930"/>
              <a:ext cx="10194290" cy="0"/>
            </a:xfrm>
            <a:custGeom>
              <a:avLst/>
              <a:gdLst/>
              <a:ahLst/>
              <a:cxnLst/>
              <a:rect l="l" t="t" r="r" b="b"/>
              <a:pathLst>
                <a:path w="10194290">
                  <a:moveTo>
                    <a:pt x="0" y="0"/>
                  </a:moveTo>
                  <a:lnTo>
                    <a:pt x="10193782" y="0"/>
                  </a:lnTo>
                </a:path>
              </a:pathLst>
            </a:custGeom>
            <a:ln w="22225">
              <a:solidFill>
                <a:srgbClr val="000000"/>
              </a:solidFill>
            </a:ln>
          </p:spPr>
          <p:txBody>
            <a:bodyPr wrap="square" lIns="0" tIns="0" rIns="0" bIns="0" rtlCol="0"/>
            <a:lstStyle/>
            <a:p>
              <a:pPr defTabSz="829178"/>
              <a:endParaRPr sz="1632" kern="0">
                <a:solidFill>
                  <a:sysClr val="windowText" lastClr="000000"/>
                </a:solidFill>
              </a:endParaRPr>
            </a:p>
          </p:txBody>
        </p:sp>
        <p:pic>
          <p:nvPicPr>
            <p:cNvPr id="6" name="object 6"/>
            <p:cNvPicPr/>
            <p:nvPr/>
          </p:nvPicPr>
          <p:blipFill>
            <a:blip r:embed="rId3" cstate="print"/>
            <a:stretch>
              <a:fillRect/>
            </a:stretch>
          </p:blipFill>
          <p:spPr>
            <a:xfrm>
              <a:off x="479145" y="6444386"/>
              <a:ext cx="766635" cy="211836"/>
            </a:xfrm>
            <a:prstGeom prst="rect">
              <a:avLst/>
            </a:prstGeom>
          </p:spPr>
        </p:pic>
        <p:pic>
          <p:nvPicPr>
            <p:cNvPr id="7" name="object 7"/>
            <p:cNvPicPr/>
            <p:nvPr/>
          </p:nvPicPr>
          <p:blipFill>
            <a:blip r:embed="rId4" cstate="print"/>
            <a:stretch>
              <a:fillRect/>
            </a:stretch>
          </p:blipFill>
          <p:spPr>
            <a:xfrm>
              <a:off x="479145" y="6657746"/>
              <a:ext cx="360070" cy="211835"/>
            </a:xfrm>
            <a:prstGeom prst="rect">
              <a:avLst/>
            </a:prstGeom>
          </p:spPr>
        </p:pic>
        <p:pic>
          <p:nvPicPr>
            <p:cNvPr id="8" name="object 8"/>
            <p:cNvPicPr/>
            <p:nvPr/>
          </p:nvPicPr>
          <p:blipFill>
            <a:blip r:embed="rId5" cstate="print"/>
            <a:stretch>
              <a:fillRect/>
            </a:stretch>
          </p:blipFill>
          <p:spPr>
            <a:xfrm>
              <a:off x="749198" y="6657746"/>
              <a:ext cx="1513713" cy="211835"/>
            </a:xfrm>
            <a:prstGeom prst="rect">
              <a:avLst/>
            </a:prstGeom>
          </p:spPr>
        </p:pic>
        <p:pic>
          <p:nvPicPr>
            <p:cNvPr id="9" name="object 9"/>
            <p:cNvPicPr/>
            <p:nvPr/>
          </p:nvPicPr>
          <p:blipFill>
            <a:blip r:embed="rId6" cstate="print"/>
            <a:stretch>
              <a:fillRect/>
            </a:stretch>
          </p:blipFill>
          <p:spPr>
            <a:xfrm>
              <a:off x="479145" y="6871106"/>
              <a:ext cx="704443" cy="211836"/>
            </a:xfrm>
            <a:prstGeom prst="rect">
              <a:avLst/>
            </a:prstGeom>
          </p:spPr>
        </p:pic>
        <p:pic>
          <p:nvPicPr>
            <p:cNvPr id="10" name="object 10"/>
            <p:cNvPicPr/>
            <p:nvPr/>
          </p:nvPicPr>
          <p:blipFill>
            <a:blip r:embed="rId7" cstate="print"/>
            <a:stretch>
              <a:fillRect/>
            </a:stretch>
          </p:blipFill>
          <p:spPr>
            <a:xfrm>
              <a:off x="1082954" y="6871106"/>
              <a:ext cx="900849" cy="211836"/>
            </a:xfrm>
            <a:prstGeom prst="rect">
              <a:avLst/>
            </a:prstGeom>
          </p:spPr>
        </p:pic>
        <p:pic>
          <p:nvPicPr>
            <p:cNvPr id="11" name="object 11"/>
            <p:cNvPicPr/>
            <p:nvPr/>
          </p:nvPicPr>
          <p:blipFill>
            <a:blip r:embed="rId8" cstate="print"/>
            <a:stretch>
              <a:fillRect/>
            </a:stretch>
          </p:blipFill>
          <p:spPr>
            <a:xfrm>
              <a:off x="8733790" y="6454139"/>
              <a:ext cx="1357249" cy="212140"/>
            </a:xfrm>
            <a:prstGeom prst="rect">
              <a:avLst/>
            </a:prstGeom>
          </p:spPr>
        </p:pic>
        <p:pic>
          <p:nvPicPr>
            <p:cNvPr id="12" name="object 12"/>
            <p:cNvPicPr/>
            <p:nvPr/>
          </p:nvPicPr>
          <p:blipFill>
            <a:blip r:embed="rId9" cstate="print"/>
            <a:stretch>
              <a:fillRect/>
            </a:stretch>
          </p:blipFill>
          <p:spPr>
            <a:xfrm>
              <a:off x="9069324" y="6668109"/>
              <a:ext cx="1015809" cy="211836"/>
            </a:xfrm>
            <a:prstGeom prst="rect">
              <a:avLst/>
            </a:prstGeom>
          </p:spPr>
        </p:pic>
        <p:pic>
          <p:nvPicPr>
            <p:cNvPr id="13" name="object 13"/>
            <p:cNvPicPr/>
            <p:nvPr/>
          </p:nvPicPr>
          <p:blipFill>
            <a:blip r:embed="rId10" cstate="print"/>
            <a:stretch>
              <a:fillRect/>
            </a:stretch>
          </p:blipFill>
          <p:spPr>
            <a:xfrm>
              <a:off x="8380222" y="6881469"/>
              <a:ext cx="1705610" cy="211836"/>
            </a:xfrm>
            <a:prstGeom prst="rect">
              <a:avLst/>
            </a:prstGeom>
          </p:spPr>
        </p:pic>
        <p:sp>
          <p:nvSpPr>
            <p:cNvPr id="14" name="object 14"/>
            <p:cNvSpPr/>
            <p:nvPr/>
          </p:nvSpPr>
          <p:spPr>
            <a:xfrm>
              <a:off x="2967228" y="6257505"/>
              <a:ext cx="4760595" cy="820419"/>
            </a:xfrm>
            <a:custGeom>
              <a:avLst/>
              <a:gdLst/>
              <a:ahLst/>
              <a:cxnLst/>
              <a:rect l="l" t="t" r="r" b="b"/>
              <a:pathLst>
                <a:path w="4760595" h="820420">
                  <a:moveTo>
                    <a:pt x="857300" y="820026"/>
                  </a:moveTo>
                  <a:lnTo>
                    <a:pt x="803490" y="677392"/>
                  </a:lnTo>
                  <a:lnTo>
                    <a:pt x="742022" y="514426"/>
                  </a:lnTo>
                  <a:lnTo>
                    <a:pt x="643572" y="253466"/>
                  </a:lnTo>
                  <a:lnTo>
                    <a:pt x="548144" y="482"/>
                  </a:lnTo>
                  <a:lnTo>
                    <a:pt x="518744" y="482"/>
                  </a:lnTo>
                  <a:lnTo>
                    <a:pt x="518744" y="514426"/>
                  </a:lnTo>
                  <a:lnTo>
                    <a:pt x="341464" y="514426"/>
                  </a:lnTo>
                  <a:lnTo>
                    <a:pt x="429729" y="253466"/>
                  </a:lnTo>
                  <a:lnTo>
                    <a:pt x="431914" y="253466"/>
                  </a:lnTo>
                  <a:lnTo>
                    <a:pt x="518744" y="514426"/>
                  </a:lnTo>
                  <a:lnTo>
                    <a:pt x="518744" y="482"/>
                  </a:lnTo>
                  <a:lnTo>
                    <a:pt x="315302" y="482"/>
                  </a:lnTo>
                  <a:lnTo>
                    <a:pt x="0" y="820026"/>
                  </a:lnTo>
                  <a:lnTo>
                    <a:pt x="225945" y="820026"/>
                  </a:lnTo>
                  <a:lnTo>
                    <a:pt x="282613" y="677392"/>
                  </a:lnTo>
                  <a:lnTo>
                    <a:pt x="576478" y="677392"/>
                  </a:lnTo>
                  <a:lnTo>
                    <a:pt x="629894" y="820026"/>
                  </a:lnTo>
                  <a:lnTo>
                    <a:pt x="857300" y="820026"/>
                  </a:lnTo>
                  <a:close/>
                </a:path>
                <a:path w="4760595" h="820420">
                  <a:moveTo>
                    <a:pt x="1985225" y="0"/>
                  </a:moveTo>
                  <a:lnTo>
                    <a:pt x="1518437" y="0"/>
                  </a:lnTo>
                  <a:lnTo>
                    <a:pt x="1518437" y="482"/>
                  </a:lnTo>
                  <a:lnTo>
                    <a:pt x="1290294" y="482"/>
                  </a:lnTo>
                  <a:lnTo>
                    <a:pt x="1090866" y="498081"/>
                  </a:lnTo>
                  <a:lnTo>
                    <a:pt x="892898" y="482"/>
                  </a:lnTo>
                  <a:lnTo>
                    <a:pt x="661123" y="482"/>
                  </a:lnTo>
                  <a:lnTo>
                    <a:pt x="1006221" y="820026"/>
                  </a:lnTo>
                  <a:lnTo>
                    <a:pt x="1171498" y="820026"/>
                  </a:lnTo>
                  <a:lnTo>
                    <a:pt x="1518437" y="8978"/>
                  </a:lnTo>
                  <a:lnTo>
                    <a:pt x="1518437" y="180238"/>
                  </a:lnTo>
                  <a:lnTo>
                    <a:pt x="1518437" y="317322"/>
                  </a:lnTo>
                  <a:lnTo>
                    <a:pt x="1518437" y="497560"/>
                  </a:lnTo>
                  <a:lnTo>
                    <a:pt x="1518437" y="639724"/>
                  </a:lnTo>
                  <a:lnTo>
                    <a:pt x="1518437" y="819950"/>
                  </a:lnTo>
                  <a:lnTo>
                    <a:pt x="1985225" y="819950"/>
                  </a:lnTo>
                  <a:lnTo>
                    <a:pt x="1985225" y="639724"/>
                  </a:lnTo>
                  <a:lnTo>
                    <a:pt x="1731657" y="639724"/>
                  </a:lnTo>
                  <a:lnTo>
                    <a:pt x="1731657" y="497560"/>
                  </a:lnTo>
                  <a:lnTo>
                    <a:pt x="1972157" y="497560"/>
                  </a:lnTo>
                  <a:lnTo>
                    <a:pt x="1972157" y="317322"/>
                  </a:lnTo>
                  <a:lnTo>
                    <a:pt x="1731657" y="317322"/>
                  </a:lnTo>
                  <a:lnTo>
                    <a:pt x="1731657" y="180238"/>
                  </a:lnTo>
                  <a:lnTo>
                    <a:pt x="1985225" y="180238"/>
                  </a:lnTo>
                  <a:lnTo>
                    <a:pt x="1985225" y="0"/>
                  </a:lnTo>
                  <a:close/>
                </a:path>
                <a:path w="4760595" h="820420">
                  <a:moveTo>
                    <a:pt x="2879585" y="482"/>
                  </a:moveTo>
                  <a:lnTo>
                    <a:pt x="2666314" y="482"/>
                  </a:lnTo>
                  <a:lnTo>
                    <a:pt x="2666314" y="501357"/>
                  </a:lnTo>
                  <a:lnTo>
                    <a:pt x="2664129" y="501357"/>
                  </a:lnTo>
                  <a:lnTo>
                    <a:pt x="2273655" y="482"/>
                  </a:lnTo>
                  <a:lnTo>
                    <a:pt x="2060384" y="482"/>
                  </a:lnTo>
                  <a:lnTo>
                    <a:pt x="2060384" y="820026"/>
                  </a:lnTo>
                  <a:lnTo>
                    <a:pt x="2273655" y="820026"/>
                  </a:lnTo>
                  <a:lnTo>
                    <a:pt x="2273655" y="317703"/>
                  </a:lnTo>
                  <a:lnTo>
                    <a:pt x="2275840" y="317703"/>
                  </a:lnTo>
                  <a:lnTo>
                    <a:pt x="2666314" y="820026"/>
                  </a:lnTo>
                  <a:lnTo>
                    <a:pt x="2879585" y="820026"/>
                  </a:lnTo>
                  <a:lnTo>
                    <a:pt x="2879585" y="482"/>
                  </a:lnTo>
                  <a:close/>
                </a:path>
                <a:path w="4760595" h="820420">
                  <a:moveTo>
                    <a:pt x="3464776" y="0"/>
                  </a:moveTo>
                  <a:lnTo>
                    <a:pt x="2899194" y="0"/>
                  </a:lnTo>
                  <a:lnTo>
                    <a:pt x="2899194" y="180238"/>
                  </a:lnTo>
                  <a:lnTo>
                    <a:pt x="3075381" y="180238"/>
                  </a:lnTo>
                  <a:lnTo>
                    <a:pt x="3075381" y="819950"/>
                  </a:lnTo>
                  <a:lnTo>
                    <a:pt x="3288601" y="819950"/>
                  </a:lnTo>
                  <a:lnTo>
                    <a:pt x="3288601" y="180238"/>
                  </a:lnTo>
                  <a:lnTo>
                    <a:pt x="3464776" y="180238"/>
                  </a:lnTo>
                  <a:lnTo>
                    <a:pt x="3464776" y="0"/>
                  </a:lnTo>
                  <a:close/>
                </a:path>
                <a:path w="4760595" h="820420">
                  <a:moveTo>
                    <a:pt x="3698735" y="482"/>
                  </a:moveTo>
                  <a:lnTo>
                    <a:pt x="3485464" y="482"/>
                  </a:lnTo>
                  <a:lnTo>
                    <a:pt x="3485464" y="820026"/>
                  </a:lnTo>
                  <a:lnTo>
                    <a:pt x="3698735" y="820026"/>
                  </a:lnTo>
                  <a:lnTo>
                    <a:pt x="3698735" y="482"/>
                  </a:lnTo>
                  <a:close/>
                </a:path>
                <a:path w="4760595" h="820420">
                  <a:moveTo>
                    <a:pt x="4760506" y="820026"/>
                  </a:moveTo>
                  <a:lnTo>
                    <a:pt x="4636681" y="482"/>
                  </a:lnTo>
                  <a:lnTo>
                    <a:pt x="4424515" y="482"/>
                  </a:lnTo>
                  <a:lnTo>
                    <a:pt x="4248340" y="438200"/>
                  </a:lnTo>
                  <a:lnTo>
                    <a:pt x="4081945" y="482"/>
                  </a:lnTo>
                  <a:lnTo>
                    <a:pt x="3872014" y="482"/>
                  </a:lnTo>
                  <a:lnTo>
                    <a:pt x="3732492" y="820026"/>
                  </a:lnTo>
                  <a:lnTo>
                    <a:pt x="3944645" y="820026"/>
                  </a:lnTo>
                  <a:lnTo>
                    <a:pt x="4013314" y="348195"/>
                  </a:lnTo>
                  <a:lnTo>
                    <a:pt x="4015498" y="348195"/>
                  </a:lnTo>
                  <a:lnTo>
                    <a:pt x="4203636" y="820026"/>
                  </a:lnTo>
                  <a:lnTo>
                    <a:pt x="4288675" y="820026"/>
                  </a:lnTo>
                  <a:lnTo>
                    <a:pt x="4485538" y="348195"/>
                  </a:lnTo>
                  <a:lnTo>
                    <a:pt x="4487710" y="348195"/>
                  </a:lnTo>
                  <a:lnTo>
                    <a:pt x="4547286" y="820026"/>
                  </a:lnTo>
                  <a:lnTo>
                    <a:pt x="4760506" y="820026"/>
                  </a:lnTo>
                  <a:close/>
                </a:path>
              </a:pathLst>
            </a:custGeom>
            <a:solidFill>
              <a:srgbClr val="000000"/>
            </a:solidFill>
          </p:spPr>
          <p:txBody>
            <a:bodyPr wrap="square" lIns="0" tIns="0" rIns="0" bIns="0" rtlCol="0"/>
            <a:lstStyle/>
            <a:p>
              <a:pPr defTabSz="829178"/>
              <a:endParaRPr sz="1632" kern="0">
                <a:solidFill>
                  <a:sysClr val="windowText" lastClr="000000"/>
                </a:solidFil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ACE70-52D6-C448-1C3B-E00A3D8B7D32}"/>
              </a:ext>
            </a:extLst>
          </p:cNvPr>
          <p:cNvSpPr>
            <a:spLocks noGrp="1"/>
          </p:cNvSpPr>
          <p:nvPr>
            <p:ph type="ctrTitle"/>
          </p:nvPr>
        </p:nvSpPr>
        <p:spPr>
          <a:xfrm>
            <a:off x="918755" y="2787231"/>
            <a:ext cx="11092732" cy="641769"/>
          </a:xfrm>
        </p:spPr>
        <p:txBody>
          <a:bodyPr>
            <a:normAutofit/>
          </a:bodyPr>
          <a:lstStyle/>
          <a:p>
            <a:r>
              <a:rPr lang="fr-FR" sz="3600" dirty="0"/>
              <a:t>Présentation du Collectif Bailleurs</a:t>
            </a:r>
          </a:p>
        </p:txBody>
      </p:sp>
      <p:sp>
        <p:nvSpPr>
          <p:cNvPr id="3" name="Sous-titre 2">
            <a:extLst>
              <a:ext uri="{FF2B5EF4-FFF2-40B4-BE49-F238E27FC236}">
                <a16:creationId xmlns:a16="http://schemas.microsoft.com/office/drawing/2014/main" id="{F54F0CF6-D31B-006C-D73A-C1581C3E6787}"/>
              </a:ext>
            </a:extLst>
          </p:cNvPr>
          <p:cNvSpPr>
            <a:spLocks noGrp="1"/>
          </p:cNvSpPr>
          <p:nvPr>
            <p:ph type="subTitle" idx="1"/>
          </p:nvPr>
        </p:nvSpPr>
        <p:spPr>
          <a:xfrm>
            <a:off x="918755" y="3429000"/>
            <a:ext cx="9144000" cy="527821"/>
          </a:xfrm>
        </p:spPr>
        <p:txBody>
          <a:bodyPr/>
          <a:lstStyle/>
          <a:p>
            <a:r>
              <a:rPr lang="fr-FR" sz="2400" dirty="0"/>
              <a:t>PARTENORD – A. BOTQUIN / Y. MAUROY</a:t>
            </a:r>
          </a:p>
          <a:p>
            <a:r>
              <a:rPr lang="fr-FR" sz="2400" dirty="0"/>
              <a:t>FLANDRES OPALE HABITAT - JC BONNIERE </a:t>
            </a:r>
          </a:p>
          <a:p>
            <a:endParaRPr lang="fr-FR" sz="2400" dirty="0"/>
          </a:p>
        </p:txBody>
      </p:sp>
      <p:sp>
        <p:nvSpPr>
          <p:cNvPr id="4" name="Rectangle 3">
            <a:extLst>
              <a:ext uri="{FF2B5EF4-FFF2-40B4-BE49-F238E27FC236}">
                <a16:creationId xmlns:a16="http://schemas.microsoft.com/office/drawing/2014/main" id="{CCB41084-2FB3-424A-A45A-5E9B95CD7A60}"/>
              </a:ext>
            </a:extLst>
          </p:cNvPr>
          <p:cNvSpPr/>
          <p:nvPr/>
        </p:nvSpPr>
        <p:spPr>
          <a:xfrm>
            <a:off x="811178" y="4270561"/>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5641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6989E1-A7FC-3B25-FBF8-2E4FFE67E3DD}"/>
              </a:ext>
            </a:extLst>
          </p:cNvPr>
          <p:cNvSpPr>
            <a:spLocks noGrp="1"/>
          </p:cNvSpPr>
          <p:nvPr>
            <p:ph type="title"/>
          </p:nvPr>
        </p:nvSpPr>
        <p:spPr>
          <a:xfrm>
            <a:off x="993825" y="281044"/>
            <a:ext cx="10129773" cy="995477"/>
          </a:xfrm>
        </p:spPr>
        <p:txBody>
          <a:bodyPr>
            <a:normAutofit/>
          </a:bodyPr>
          <a:lstStyle/>
          <a:p>
            <a:r>
              <a:rPr lang="fr-FR" dirty="0"/>
              <a:t>Collectif Bailleurs</a:t>
            </a:r>
          </a:p>
        </p:txBody>
      </p:sp>
      <p:sp>
        <p:nvSpPr>
          <p:cNvPr id="10" name="Espace réservé du numéro de diapositive 9">
            <a:extLst>
              <a:ext uri="{FF2B5EF4-FFF2-40B4-BE49-F238E27FC236}">
                <a16:creationId xmlns:a16="http://schemas.microsoft.com/office/drawing/2014/main" id="{9512DF75-F6D3-C5B6-2D04-9D19B736EF28}"/>
              </a:ext>
            </a:extLst>
          </p:cNvPr>
          <p:cNvSpPr>
            <a:spLocks noGrp="1"/>
          </p:cNvSpPr>
          <p:nvPr>
            <p:ph type="sldNum" sz="quarter" idx="12"/>
          </p:nvPr>
        </p:nvSpPr>
        <p:spPr>
          <a:xfrm>
            <a:off x="10395168" y="3693703"/>
            <a:ext cx="1955675" cy="238106"/>
          </a:xfrm>
        </p:spPr>
        <p:txBody>
          <a:bodyPr/>
          <a:lstStyle/>
          <a:p>
            <a:fld id="{E11C3B12-AB67-4FA6-A46D-8415232B9398}" type="slidenum">
              <a:rPr lang="fr-FR" smtClean="0"/>
              <a:pPr/>
              <a:t>49</a:t>
            </a:fld>
            <a:endParaRPr lang="fr-FR"/>
          </a:p>
        </p:txBody>
      </p:sp>
      <p:sp>
        <p:nvSpPr>
          <p:cNvPr id="9" name="Organigramme : Connecteur 8">
            <a:extLst>
              <a:ext uri="{FF2B5EF4-FFF2-40B4-BE49-F238E27FC236}">
                <a16:creationId xmlns:a16="http://schemas.microsoft.com/office/drawing/2014/main" id="{EC96F4DF-403C-0F46-6946-B3E93BCDAE96}"/>
              </a:ext>
            </a:extLst>
          </p:cNvPr>
          <p:cNvSpPr/>
          <p:nvPr/>
        </p:nvSpPr>
        <p:spPr>
          <a:xfrm>
            <a:off x="900091" y="1546117"/>
            <a:ext cx="1772356" cy="1292322"/>
          </a:xfrm>
          <a:prstGeom prst="flowChartConnector">
            <a:avLst/>
          </a:prstGeom>
          <a:solidFill>
            <a:srgbClr val="1D2E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b="1" dirty="0"/>
              <a:t>16 </a:t>
            </a:r>
            <a:endParaRPr lang="fr-FR" sz="5400" b="1" dirty="0"/>
          </a:p>
        </p:txBody>
      </p:sp>
      <p:pic>
        <p:nvPicPr>
          <p:cNvPr id="1026" name="Picture 2" descr="Accueil">
            <a:extLst>
              <a:ext uri="{FF2B5EF4-FFF2-40B4-BE49-F238E27FC236}">
                <a16:creationId xmlns:a16="http://schemas.microsoft.com/office/drawing/2014/main" id="{1497F399-3AC0-B5E5-674F-02B051390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302" y="3617854"/>
            <a:ext cx="173355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ESENCE | propriétairemaintenant.fr">
            <a:extLst>
              <a:ext uri="{FF2B5EF4-FFF2-40B4-BE49-F238E27FC236}">
                <a16:creationId xmlns:a16="http://schemas.microsoft.com/office/drawing/2014/main" id="{64CF3959-D04D-8A48-6F45-CC27E9ACF1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081" y="5358326"/>
            <a:ext cx="1934170" cy="96391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es organisations du territoire Archives - Mairie Nomain">
            <a:extLst>
              <a:ext uri="{FF2B5EF4-FFF2-40B4-BE49-F238E27FC236}">
                <a16:creationId xmlns:a16="http://schemas.microsoft.com/office/drawing/2014/main" id="{1953951C-864B-A3BC-5D3B-E098DD2723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5900" y="4864963"/>
            <a:ext cx="1356153" cy="120473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ésultat d’images pour Tisserin Habitat Logo">
            <a:extLst>
              <a:ext uri="{FF2B5EF4-FFF2-40B4-BE49-F238E27FC236}">
                <a16:creationId xmlns:a16="http://schemas.microsoft.com/office/drawing/2014/main" id="{2E53FC6C-E930-CC8E-BC1C-24DE2FDBBE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4697" y="2254133"/>
            <a:ext cx="1155910" cy="129232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VILOGIA - Agence Immobilière Nantes | OuestFrance-Immo">
            <a:extLst>
              <a:ext uri="{FF2B5EF4-FFF2-40B4-BE49-F238E27FC236}">
                <a16:creationId xmlns:a16="http://schemas.microsoft.com/office/drawing/2014/main" id="{90682EE1-702F-6A24-785F-2B9EDA3C9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4890" y="863279"/>
            <a:ext cx="1559365" cy="1513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CE03DB84-4D66-9F7D-EA53-75CBFB20B23A}"/>
              </a:ext>
            </a:extLst>
          </p:cNvPr>
          <p:cNvPicPr>
            <a:picLocks noChangeAspect="1"/>
          </p:cNvPicPr>
          <p:nvPr/>
        </p:nvPicPr>
        <p:blipFill rotWithShape="1">
          <a:blip r:embed="rId8"/>
          <a:srcRect t="35165" b="37649"/>
          <a:stretch/>
        </p:blipFill>
        <p:spPr>
          <a:xfrm>
            <a:off x="9229880" y="2608977"/>
            <a:ext cx="2143125" cy="582633"/>
          </a:xfrm>
          <a:prstGeom prst="rect">
            <a:avLst/>
          </a:prstGeom>
        </p:spPr>
      </p:pic>
      <p:pic>
        <p:nvPicPr>
          <p:cNvPr id="13" name="Image 12" descr="Groupe SAI - Location et achat de logements sociaux, Nord">
            <a:extLst>
              <a:ext uri="{FF2B5EF4-FFF2-40B4-BE49-F238E27FC236}">
                <a16:creationId xmlns:a16="http://schemas.microsoft.com/office/drawing/2014/main" id="{42C1D0BC-90FB-22FE-FCEB-386789E07FC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69279" y="3088278"/>
            <a:ext cx="1155909" cy="540112"/>
          </a:xfrm>
          <a:prstGeom prst="rect">
            <a:avLst/>
          </a:prstGeom>
          <a:noFill/>
          <a:ln>
            <a:noFill/>
          </a:ln>
        </p:spPr>
      </p:pic>
      <p:pic>
        <p:nvPicPr>
          <p:cNvPr id="15" name="Image 14" descr="partenord-logo">
            <a:extLst>
              <a:ext uri="{FF2B5EF4-FFF2-40B4-BE49-F238E27FC236}">
                <a16:creationId xmlns:a16="http://schemas.microsoft.com/office/drawing/2014/main" id="{FEB8D883-67BA-858B-6973-AF7E487102E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7535" y="3627755"/>
            <a:ext cx="1131382" cy="980699"/>
          </a:xfrm>
          <a:prstGeom prst="rect">
            <a:avLst/>
          </a:prstGeom>
          <a:noFill/>
          <a:ln>
            <a:noFill/>
          </a:ln>
        </p:spPr>
      </p:pic>
      <p:pic>
        <p:nvPicPr>
          <p:cNvPr id="17" name="Image 16" descr="Résultat d’images pour urh union habitat logo">
            <a:extLst>
              <a:ext uri="{FF2B5EF4-FFF2-40B4-BE49-F238E27FC236}">
                <a16:creationId xmlns:a16="http://schemas.microsoft.com/office/drawing/2014/main" id="{C8B1D5D1-5A4A-0F48-6FA8-4404A8A6CB2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03073" y="842173"/>
            <a:ext cx="1559365" cy="886425"/>
          </a:xfrm>
          <a:prstGeom prst="rect">
            <a:avLst/>
          </a:prstGeom>
          <a:noFill/>
          <a:ln>
            <a:noFill/>
          </a:ln>
        </p:spPr>
      </p:pic>
      <p:pic>
        <p:nvPicPr>
          <p:cNvPr id="18" name="Image 17" descr="L’OPAL, bailleur social, vous propose des logements à acheter ou à louer, au meilleur prix, dans le département de l’Aisne. Retrouvez nos annonces !">
            <a:extLst>
              <a:ext uri="{FF2B5EF4-FFF2-40B4-BE49-F238E27FC236}">
                <a16:creationId xmlns:a16="http://schemas.microsoft.com/office/drawing/2014/main" id="{AB111830-0C8A-34DA-06C6-851EA7A35B8B}"/>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0434" y="2085872"/>
            <a:ext cx="1235594" cy="523105"/>
          </a:xfrm>
          <a:prstGeom prst="rect">
            <a:avLst/>
          </a:prstGeom>
          <a:noFill/>
          <a:ln>
            <a:noFill/>
          </a:ln>
        </p:spPr>
      </p:pic>
      <p:pic>
        <p:nvPicPr>
          <p:cNvPr id="19" name="Image 18" descr="MAISONS et CITES">
            <a:extLst>
              <a:ext uri="{FF2B5EF4-FFF2-40B4-BE49-F238E27FC236}">
                <a16:creationId xmlns:a16="http://schemas.microsoft.com/office/drawing/2014/main" id="{8B7670CA-84CE-8C07-4AB8-52F0D82744D3}"/>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15835" y="3719762"/>
            <a:ext cx="1059994" cy="1059994"/>
          </a:xfrm>
          <a:prstGeom prst="rect">
            <a:avLst/>
          </a:prstGeom>
          <a:noFill/>
          <a:ln>
            <a:noFill/>
          </a:ln>
        </p:spPr>
      </p:pic>
      <p:pic>
        <p:nvPicPr>
          <p:cNvPr id="20" name="Image 19" descr="logo Groupe Ldev">
            <a:extLst>
              <a:ext uri="{FF2B5EF4-FFF2-40B4-BE49-F238E27FC236}">
                <a16:creationId xmlns:a16="http://schemas.microsoft.com/office/drawing/2014/main" id="{9AA202B7-3EA4-618A-68EB-EA79A289136B}"/>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03159" y="5096759"/>
            <a:ext cx="2143125" cy="647402"/>
          </a:xfrm>
          <a:prstGeom prst="rect">
            <a:avLst/>
          </a:prstGeom>
          <a:noFill/>
          <a:ln>
            <a:noFill/>
          </a:ln>
        </p:spPr>
      </p:pic>
      <p:pic>
        <p:nvPicPr>
          <p:cNvPr id="21" name="Image 20" descr="ICF Habitat prépare l’organisation de sa convention du personnel - OUR(S)">
            <a:extLst>
              <a:ext uri="{FF2B5EF4-FFF2-40B4-BE49-F238E27FC236}">
                <a16:creationId xmlns:a16="http://schemas.microsoft.com/office/drawing/2014/main" id="{7254BFC1-D892-6EA7-958E-A767F5FB7980}"/>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45087" y="2400146"/>
            <a:ext cx="1468598" cy="826087"/>
          </a:xfrm>
          <a:prstGeom prst="rect">
            <a:avLst/>
          </a:prstGeom>
          <a:noFill/>
          <a:ln>
            <a:noFill/>
          </a:ln>
        </p:spPr>
      </p:pic>
      <p:pic>
        <p:nvPicPr>
          <p:cNvPr id="22" name="Image 21">
            <a:extLst>
              <a:ext uri="{FF2B5EF4-FFF2-40B4-BE49-F238E27FC236}">
                <a16:creationId xmlns:a16="http://schemas.microsoft.com/office/drawing/2014/main" id="{0FE77D09-22A8-F700-82B0-2CA4EE2C52CB}"/>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01290" y="3719762"/>
            <a:ext cx="943797" cy="1507688"/>
          </a:xfrm>
          <a:prstGeom prst="rect">
            <a:avLst/>
          </a:prstGeom>
          <a:noFill/>
          <a:ln>
            <a:noFill/>
          </a:ln>
        </p:spPr>
      </p:pic>
      <p:pic>
        <p:nvPicPr>
          <p:cNvPr id="24" name="Image 23">
            <a:extLst>
              <a:ext uri="{FF2B5EF4-FFF2-40B4-BE49-F238E27FC236}">
                <a16:creationId xmlns:a16="http://schemas.microsoft.com/office/drawing/2014/main" id="{4E76CE58-1DD4-19C7-CACB-147A8F231FF1}"/>
              </a:ext>
            </a:extLst>
          </p:cNvPr>
          <p:cNvPicPr>
            <a:picLocks noChangeAspect="1"/>
          </p:cNvPicPr>
          <p:nvPr/>
        </p:nvPicPr>
        <p:blipFill>
          <a:blip r:embed="rId17"/>
          <a:stretch>
            <a:fillRect/>
          </a:stretch>
        </p:blipFill>
        <p:spPr>
          <a:xfrm>
            <a:off x="1158172" y="5094214"/>
            <a:ext cx="1894274" cy="746069"/>
          </a:xfrm>
          <a:prstGeom prst="rect">
            <a:avLst/>
          </a:prstGeom>
        </p:spPr>
      </p:pic>
      <p:pic>
        <p:nvPicPr>
          <p:cNvPr id="25" name="Image 24">
            <a:extLst>
              <a:ext uri="{FF2B5EF4-FFF2-40B4-BE49-F238E27FC236}">
                <a16:creationId xmlns:a16="http://schemas.microsoft.com/office/drawing/2014/main" id="{ECD1DFA1-51BD-0E55-396B-CEACB6E5C0E8}"/>
              </a:ext>
            </a:extLst>
          </p:cNvPr>
          <p:cNvPicPr>
            <a:picLocks noChangeAspect="1"/>
          </p:cNvPicPr>
          <p:nvPr/>
        </p:nvPicPr>
        <p:blipFill>
          <a:blip r:embed="rId18"/>
          <a:stretch>
            <a:fillRect/>
          </a:stretch>
        </p:blipFill>
        <p:spPr>
          <a:xfrm>
            <a:off x="1083652" y="3324199"/>
            <a:ext cx="1075815" cy="540112"/>
          </a:xfrm>
          <a:prstGeom prst="rect">
            <a:avLst/>
          </a:prstGeom>
        </p:spPr>
      </p:pic>
      <p:pic>
        <p:nvPicPr>
          <p:cNvPr id="4" name="Image 3">
            <a:extLst>
              <a:ext uri="{FF2B5EF4-FFF2-40B4-BE49-F238E27FC236}">
                <a16:creationId xmlns:a16="http://schemas.microsoft.com/office/drawing/2014/main" id="{C30E274C-A443-9E51-A9F0-5A425294F7BA}"/>
              </a:ext>
            </a:extLst>
          </p:cNvPr>
          <p:cNvPicPr>
            <a:picLocks noChangeAspect="1"/>
          </p:cNvPicPr>
          <p:nvPr/>
        </p:nvPicPr>
        <p:blipFill>
          <a:blip r:embed="rId19"/>
          <a:stretch>
            <a:fillRect/>
          </a:stretch>
        </p:blipFill>
        <p:spPr>
          <a:xfrm>
            <a:off x="25202" y="0"/>
            <a:ext cx="12141596" cy="6858000"/>
          </a:xfrm>
          <a:prstGeom prst="rect">
            <a:avLst/>
          </a:prstGeom>
        </p:spPr>
      </p:pic>
    </p:spTree>
    <p:extLst>
      <p:ext uri="{BB962C8B-B14F-4D97-AF65-F5344CB8AC3E}">
        <p14:creationId xmlns:p14="http://schemas.microsoft.com/office/powerpoint/2010/main" val="144005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ACE70-52D6-C448-1C3B-E00A3D8B7D32}"/>
              </a:ext>
            </a:extLst>
          </p:cNvPr>
          <p:cNvSpPr>
            <a:spLocks noGrp="1"/>
          </p:cNvSpPr>
          <p:nvPr>
            <p:ph type="ctrTitle"/>
          </p:nvPr>
        </p:nvSpPr>
        <p:spPr>
          <a:xfrm>
            <a:off x="918755" y="2337995"/>
            <a:ext cx="11092732" cy="1409700"/>
          </a:xfrm>
        </p:spPr>
        <p:txBody>
          <a:bodyPr>
            <a:normAutofit/>
          </a:bodyPr>
          <a:lstStyle/>
          <a:p>
            <a:r>
              <a:rPr lang="fr-FR" sz="3600" dirty="0"/>
              <a:t>Etat des lieux et stratégie bas carbone régionale des bailleurs sociaux </a:t>
            </a:r>
          </a:p>
        </p:txBody>
      </p:sp>
      <p:sp>
        <p:nvSpPr>
          <p:cNvPr id="4" name="Rectangle 3">
            <a:extLst>
              <a:ext uri="{FF2B5EF4-FFF2-40B4-BE49-F238E27FC236}">
                <a16:creationId xmlns:a16="http://schemas.microsoft.com/office/drawing/2014/main" id="{CCB41084-2FB3-424A-A45A-5E9B95CD7A60}"/>
              </a:ext>
            </a:extLst>
          </p:cNvPr>
          <p:cNvSpPr/>
          <p:nvPr/>
        </p:nvSpPr>
        <p:spPr>
          <a:xfrm>
            <a:off x="811178" y="4270561"/>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Sous-titre 2">
            <a:extLst>
              <a:ext uri="{FF2B5EF4-FFF2-40B4-BE49-F238E27FC236}">
                <a16:creationId xmlns:a16="http://schemas.microsoft.com/office/drawing/2014/main" id="{F54F0CF6-D31B-006C-D73A-C1581C3E6787}"/>
              </a:ext>
            </a:extLst>
          </p:cNvPr>
          <p:cNvSpPr>
            <a:spLocks noGrp="1"/>
          </p:cNvSpPr>
          <p:nvPr>
            <p:ph type="subTitle" idx="1"/>
          </p:nvPr>
        </p:nvSpPr>
        <p:spPr>
          <a:xfrm>
            <a:off x="918755" y="4006650"/>
            <a:ext cx="9144000" cy="527821"/>
          </a:xfrm>
        </p:spPr>
        <p:txBody>
          <a:bodyPr/>
          <a:lstStyle/>
          <a:p>
            <a:r>
              <a:rPr lang="fr-FR" sz="2400" dirty="0"/>
              <a:t>Union Régional pour l’Habitat – S. RAMBOUR </a:t>
            </a:r>
          </a:p>
          <a:p>
            <a:endParaRPr lang="fr-FR" sz="2400" dirty="0"/>
          </a:p>
          <a:p>
            <a:endParaRPr lang="fr-FR" sz="2400" dirty="0"/>
          </a:p>
        </p:txBody>
      </p:sp>
    </p:spTree>
    <p:extLst>
      <p:ext uri="{BB962C8B-B14F-4D97-AF65-F5344CB8AC3E}">
        <p14:creationId xmlns:p14="http://schemas.microsoft.com/office/powerpoint/2010/main" val="1006228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410760-948B-DC6E-76CB-13305C2B3093}"/>
              </a:ext>
            </a:extLst>
          </p:cNvPr>
          <p:cNvSpPr/>
          <p:nvPr/>
        </p:nvSpPr>
        <p:spPr>
          <a:xfrm>
            <a:off x="2649590" y="990316"/>
            <a:ext cx="2353654" cy="819278"/>
          </a:xfrm>
          <a:prstGeom prst="rect">
            <a:avLst/>
          </a:prstGeom>
          <a:solidFill>
            <a:srgbClr val="002060"/>
          </a:solidFill>
          <a:ln w="28575">
            <a:solidFill>
              <a:srgbClr val="1D2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4000" b="1" dirty="0">
                <a:solidFill>
                  <a:schemeClr val="bg1"/>
                </a:solidFill>
              </a:rPr>
              <a:t>Plénières</a:t>
            </a:r>
            <a:endParaRPr lang="fr-FR" sz="4000" b="1" i="0" dirty="0">
              <a:solidFill>
                <a:schemeClr val="bg1"/>
              </a:solidFill>
              <a:effectLst/>
            </a:endParaRPr>
          </a:p>
        </p:txBody>
      </p:sp>
      <p:sp>
        <p:nvSpPr>
          <p:cNvPr id="12" name="Flèche : pentagone 11">
            <a:extLst>
              <a:ext uri="{FF2B5EF4-FFF2-40B4-BE49-F238E27FC236}">
                <a16:creationId xmlns:a16="http://schemas.microsoft.com/office/drawing/2014/main" id="{6DBB5793-0844-0344-1902-0903B0A833DC}"/>
              </a:ext>
            </a:extLst>
          </p:cNvPr>
          <p:cNvSpPr/>
          <p:nvPr/>
        </p:nvSpPr>
        <p:spPr>
          <a:xfrm>
            <a:off x="5264070" y="4417001"/>
            <a:ext cx="5589460" cy="468110"/>
          </a:xfrm>
          <a:prstGeom prst="homePlate">
            <a:avLst/>
          </a:prstGeom>
          <a:solidFill>
            <a:schemeClr val="bg1"/>
          </a:solidFill>
          <a:ln>
            <a:solidFill>
              <a:srgbClr val="1D2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2800" b="1" dirty="0">
                <a:solidFill>
                  <a:srgbClr val="37B18B"/>
                </a:solidFill>
                <a:latin typeface="Calibri" panose="020F0502020204030204" pitchFamily="34" charset="0"/>
                <a:cs typeface="Times New Roman" panose="02020603050405020304" pitchFamily="18" charset="0"/>
              </a:rPr>
              <a:t>chaufferie collective bois</a:t>
            </a:r>
          </a:p>
        </p:txBody>
      </p:sp>
      <p:sp>
        <p:nvSpPr>
          <p:cNvPr id="15" name="Organigramme : Connecteur 14">
            <a:extLst>
              <a:ext uri="{FF2B5EF4-FFF2-40B4-BE49-F238E27FC236}">
                <a16:creationId xmlns:a16="http://schemas.microsoft.com/office/drawing/2014/main" id="{F341C49E-36F8-BD01-C271-6FCC59744D6A}"/>
              </a:ext>
            </a:extLst>
          </p:cNvPr>
          <p:cNvSpPr/>
          <p:nvPr/>
        </p:nvSpPr>
        <p:spPr>
          <a:xfrm>
            <a:off x="1132220" y="3185742"/>
            <a:ext cx="1276200" cy="1231259"/>
          </a:xfrm>
          <a:prstGeom prst="flowChartConnector">
            <a:avLst/>
          </a:prstGeom>
          <a:solidFill>
            <a:srgbClr val="1D2E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b="1" dirty="0"/>
              <a:t>6</a:t>
            </a:r>
            <a:endParaRPr lang="fr-FR" sz="5400" b="1" dirty="0"/>
          </a:p>
        </p:txBody>
      </p:sp>
      <p:sp>
        <p:nvSpPr>
          <p:cNvPr id="2" name="Flèche : pentagone 1">
            <a:extLst>
              <a:ext uri="{FF2B5EF4-FFF2-40B4-BE49-F238E27FC236}">
                <a16:creationId xmlns:a16="http://schemas.microsoft.com/office/drawing/2014/main" id="{812D5E4A-2806-F5A3-5C4D-ED2B5EE46545}"/>
              </a:ext>
            </a:extLst>
          </p:cNvPr>
          <p:cNvSpPr/>
          <p:nvPr/>
        </p:nvSpPr>
        <p:spPr>
          <a:xfrm>
            <a:off x="5264070" y="4961165"/>
            <a:ext cx="5589460" cy="468110"/>
          </a:xfrm>
          <a:prstGeom prst="homePlate">
            <a:avLst/>
          </a:prstGeom>
          <a:solidFill>
            <a:schemeClr val="bg1"/>
          </a:solidFill>
          <a:ln>
            <a:solidFill>
              <a:srgbClr val="1D2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2800" b="1" dirty="0">
                <a:solidFill>
                  <a:srgbClr val="37B18B"/>
                </a:solidFill>
                <a:latin typeface="Calibri" panose="020F0502020204030204" pitchFamily="34" charset="0"/>
                <a:cs typeface="Times New Roman" panose="02020603050405020304" pitchFamily="18" charset="0"/>
              </a:rPr>
              <a:t>Biosourcés : Pecquencourt</a:t>
            </a:r>
          </a:p>
        </p:txBody>
      </p:sp>
      <p:sp>
        <p:nvSpPr>
          <p:cNvPr id="3" name="Flèche : pentagone 2">
            <a:extLst>
              <a:ext uri="{FF2B5EF4-FFF2-40B4-BE49-F238E27FC236}">
                <a16:creationId xmlns:a16="http://schemas.microsoft.com/office/drawing/2014/main" id="{45F2AC45-A5A8-15FB-B41C-37AAE7F1A8BD}"/>
              </a:ext>
            </a:extLst>
          </p:cNvPr>
          <p:cNvSpPr/>
          <p:nvPr/>
        </p:nvSpPr>
        <p:spPr>
          <a:xfrm>
            <a:off x="5264070" y="3863831"/>
            <a:ext cx="5589460" cy="468110"/>
          </a:xfrm>
          <a:prstGeom prst="homePlate">
            <a:avLst/>
          </a:prstGeom>
          <a:solidFill>
            <a:schemeClr val="bg1"/>
          </a:solidFill>
          <a:ln>
            <a:solidFill>
              <a:srgbClr val="1D2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2800" b="1" dirty="0">
                <a:solidFill>
                  <a:srgbClr val="37B18B"/>
                </a:solidFill>
                <a:latin typeface="Calibri" panose="020F0502020204030204" pitchFamily="34" charset="0"/>
                <a:cs typeface="Times New Roman" panose="02020603050405020304" pitchFamily="18" charset="0"/>
              </a:rPr>
              <a:t>Construction Bois Tertiaire</a:t>
            </a:r>
          </a:p>
        </p:txBody>
      </p:sp>
      <p:sp>
        <p:nvSpPr>
          <p:cNvPr id="4" name="Flèche : pentagone 3">
            <a:extLst>
              <a:ext uri="{FF2B5EF4-FFF2-40B4-BE49-F238E27FC236}">
                <a16:creationId xmlns:a16="http://schemas.microsoft.com/office/drawing/2014/main" id="{13878D61-22FD-98F8-3529-F88AABC9DEF8}"/>
              </a:ext>
            </a:extLst>
          </p:cNvPr>
          <p:cNvSpPr/>
          <p:nvPr/>
        </p:nvSpPr>
        <p:spPr>
          <a:xfrm>
            <a:off x="2808169" y="5609796"/>
            <a:ext cx="8045361" cy="414188"/>
          </a:xfrm>
          <a:prstGeom prst="homePlate">
            <a:avLst/>
          </a:prstGeom>
          <a:solidFill>
            <a:schemeClr val="bg1"/>
          </a:solidFill>
          <a:ln>
            <a:solidFill>
              <a:srgbClr val="1D2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2800" b="1" dirty="0">
                <a:solidFill>
                  <a:srgbClr val="37B18B"/>
                </a:solidFill>
                <a:latin typeface="Calibri" panose="020F0502020204030204" pitchFamily="34" charset="0"/>
                <a:cs typeface="Times New Roman" panose="02020603050405020304" pitchFamily="18" charset="0"/>
              </a:rPr>
              <a:t>Rénovation Hors site CAMUS bas </a:t>
            </a:r>
          </a:p>
        </p:txBody>
      </p:sp>
      <p:sp>
        <p:nvSpPr>
          <p:cNvPr id="6" name="Flèche : pentagone 5">
            <a:extLst>
              <a:ext uri="{FF2B5EF4-FFF2-40B4-BE49-F238E27FC236}">
                <a16:creationId xmlns:a16="http://schemas.microsoft.com/office/drawing/2014/main" id="{7332616A-F802-30F7-C807-6DD60764EECA}"/>
              </a:ext>
            </a:extLst>
          </p:cNvPr>
          <p:cNvSpPr/>
          <p:nvPr/>
        </p:nvSpPr>
        <p:spPr>
          <a:xfrm>
            <a:off x="2808169" y="6139107"/>
            <a:ext cx="8045361" cy="518655"/>
          </a:xfrm>
          <a:prstGeom prst="homePlate">
            <a:avLst/>
          </a:prstGeom>
          <a:noFill/>
          <a:ln>
            <a:solidFill>
              <a:srgbClr val="1D2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2800" b="1" dirty="0">
                <a:solidFill>
                  <a:srgbClr val="37B18B"/>
                </a:solidFill>
                <a:latin typeface="Calibri" panose="020F0502020204030204" pitchFamily="34" charset="0"/>
                <a:cs typeface="Times New Roman" panose="02020603050405020304" pitchFamily="18" charset="0"/>
              </a:rPr>
              <a:t>Production </a:t>
            </a:r>
            <a:r>
              <a:rPr lang="fr-FR" sz="2800" b="1" dirty="0" err="1">
                <a:solidFill>
                  <a:srgbClr val="37B18B"/>
                </a:solidFill>
                <a:latin typeface="Calibri" panose="020F0502020204030204" pitchFamily="34" charset="0"/>
                <a:cs typeface="Times New Roman" panose="02020603050405020304" pitchFamily="18" charset="0"/>
              </a:rPr>
              <a:t>EnR</a:t>
            </a:r>
            <a:r>
              <a:rPr lang="fr-FR" sz="2800" b="1" dirty="0">
                <a:solidFill>
                  <a:srgbClr val="37B18B"/>
                </a:solidFill>
                <a:latin typeface="Calibri" panose="020F0502020204030204" pitchFamily="34" charset="0"/>
                <a:cs typeface="Times New Roman" panose="02020603050405020304" pitchFamily="18" charset="0"/>
              </a:rPr>
              <a:t> et Autoconsommation</a:t>
            </a:r>
          </a:p>
        </p:txBody>
      </p:sp>
      <p:sp>
        <p:nvSpPr>
          <p:cNvPr id="10" name="Rectangle 9">
            <a:extLst>
              <a:ext uri="{FF2B5EF4-FFF2-40B4-BE49-F238E27FC236}">
                <a16:creationId xmlns:a16="http://schemas.microsoft.com/office/drawing/2014/main" id="{15504A10-D7CD-DF41-146E-7D78F8151AAE}"/>
              </a:ext>
            </a:extLst>
          </p:cNvPr>
          <p:cNvSpPr/>
          <p:nvPr/>
        </p:nvSpPr>
        <p:spPr>
          <a:xfrm>
            <a:off x="6450496" y="2527331"/>
            <a:ext cx="2568900" cy="703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37B18B"/>
                </a:solidFill>
                <a:latin typeface="Calibri" panose="020F0502020204030204" pitchFamily="34" charset="0"/>
                <a:cs typeface="Times New Roman" panose="02020603050405020304" pitchFamily="18" charset="0"/>
              </a:rPr>
              <a:t>Bilan Carbone</a:t>
            </a:r>
          </a:p>
        </p:txBody>
      </p:sp>
      <p:sp>
        <p:nvSpPr>
          <p:cNvPr id="11" name="Organigramme : Connecteur 10">
            <a:extLst>
              <a:ext uri="{FF2B5EF4-FFF2-40B4-BE49-F238E27FC236}">
                <a16:creationId xmlns:a16="http://schemas.microsoft.com/office/drawing/2014/main" id="{AA09836B-7E26-C9A0-83A4-113183AAFBDB}"/>
              </a:ext>
            </a:extLst>
          </p:cNvPr>
          <p:cNvSpPr/>
          <p:nvPr/>
        </p:nvSpPr>
        <p:spPr>
          <a:xfrm>
            <a:off x="1132220" y="702199"/>
            <a:ext cx="1201956" cy="1231260"/>
          </a:xfrm>
          <a:prstGeom prst="flowChartConnector">
            <a:avLst/>
          </a:prstGeom>
          <a:solidFill>
            <a:srgbClr val="1D2E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b="1" dirty="0"/>
              <a:t>6</a:t>
            </a:r>
            <a:endParaRPr lang="fr-FR" sz="5400" b="1" dirty="0"/>
          </a:p>
        </p:txBody>
      </p:sp>
      <p:sp>
        <p:nvSpPr>
          <p:cNvPr id="13" name="Rectangle 12">
            <a:extLst>
              <a:ext uri="{FF2B5EF4-FFF2-40B4-BE49-F238E27FC236}">
                <a16:creationId xmlns:a16="http://schemas.microsoft.com/office/drawing/2014/main" id="{6ECCA5DD-0F70-D1FC-CDBD-AE82C88A9481}"/>
              </a:ext>
            </a:extLst>
          </p:cNvPr>
          <p:cNvSpPr/>
          <p:nvPr/>
        </p:nvSpPr>
        <p:spPr>
          <a:xfrm>
            <a:off x="2669614" y="3349291"/>
            <a:ext cx="2353654" cy="819278"/>
          </a:xfrm>
          <a:prstGeom prst="rect">
            <a:avLst/>
          </a:prstGeom>
          <a:solidFill>
            <a:srgbClr val="002060"/>
          </a:solidFill>
          <a:ln w="28575">
            <a:solidFill>
              <a:srgbClr val="1D2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4000" b="1" dirty="0">
                <a:solidFill>
                  <a:schemeClr val="bg1"/>
                </a:solidFill>
              </a:rPr>
              <a:t>Visites</a:t>
            </a:r>
            <a:endParaRPr lang="fr-FR" sz="4000" b="1" i="0" dirty="0">
              <a:solidFill>
                <a:schemeClr val="bg1"/>
              </a:solidFill>
              <a:effectLst/>
            </a:endParaRPr>
          </a:p>
        </p:txBody>
      </p:sp>
      <p:sp>
        <p:nvSpPr>
          <p:cNvPr id="5" name="Rectangle 4">
            <a:extLst>
              <a:ext uri="{FF2B5EF4-FFF2-40B4-BE49-F238E27FC236}">
                <a16:creationId xmlns:a16="http://schemas.microsoft.com/office/drawing/2014/main" id="{F2499E5A-4FA5-AA3F-4202-F935321B4B7A}"/>
              </a:ext>
            </a:extLst>
          </p:cNvPr>
          <p:cNvSpPr/>
          <p:nvPr/>
        </p:nvSpPr>
        <p:spPr>
          <a:xfrm>
            <a:off x="2649590" y="2418185"/>
            <a:ext cx="2985665" cy="524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37B18B"/>
                </a:solidFill>
                <a:latin typeface="Calibri" panose="020F0502020204030204" pitchFamily="34" charset="0"/>
                <a:cs typeface="Times New Roman" panose="02020603050405020304" pitchFamily="18" charset="0"/>
              </a:rPr>
              <a:t>Achats Durables</a:t>
            </a:r>
          </a:p>
        </p:txBody>
      </p:sp>
      <p:sp>
        <p:nvSpPr>
          <p:cNvPr id="7" name="Rectangle 6">
            <a:extLst>
              <a:ext uri="{FF2B5EF4-FFF2-40B4-BE49-F238E27FC236}">
                <a16:creationId xmlns:a16="http://schemas.microsoft.com/office/drawing/2014/main" id="{A8ED67B6-89EF-25BF-9BBB-A0AF5A52824C}"/>
              </a:ext>
            </a:extLst>
          </p:cNvPr>
          <p:cNvSpPr/>
          <p:nvPr/>
        </p:nvSpPr>
        <p:spPr>
          <a:xfrm>
            <a:off x="5528457" y="1211506"/>
            <a:ext cx="1844078" cy="206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37B18B"/>
                </a:solidFill>
                <a:latin typeface="Calibri" panose="020F0502020204030204" pitchFamily="34" charset="0"/>
                <a:cs typeface="Times New Roman" panose="02020603050405020304" pitchFamily="18" charset="0"/>
              </a:rPr>
              <a:t>Sobriété</a:t>
            </a:r>
          </a:p>
        </p:txBody>
      </p:sp>
      <p:sp>
        <p:nvSpPr>
          <p:cNvPr id="14" name="Rectangle 13">
            <a:extLst>
              <a:ext uri="{FF2B5EF4-FFF2-40B4-BE49-F238E27FC236}">
                <a16:creationId xmlns:a16="http://schemas.microsoft.com/office/drawing/2014/main" id="{94EAA89B-253A-DCE1-FAC6-99796C18A581}"/>
              </a:ext>
            </a:extLst>
          </p:cNvPr>
          <p:cNvSpPr/>
          <p:nvPr/>
        </p:nvSpPr>
        <p:spPr>
          <a:xfrm>
            <a:off x="7953326" y="1875172"/>
            <a:ext cx="3651452" cy="512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37B18B"/>
                </a:solidFill>
                <a:latin typeface="Calibri" panose="020F0502020204030204" pitchFamily="34" charset="0"/>
                <a:cs typeface="Times New Roman" panose="02020603050405020304" pitchFamily="18" charset="0"/>
              </a:rPr>
              <a:t>Réemploi et Recyclage</a:t>
            </a:r>
          </a:p>
        </p:txBody>
      </p:sp>
      <p:sp>
        <p:nvSpPr>
          <p:cNvPr id="24" name="Rectangle 23">
            <a:extLst>
              <a:ext uri="{FF2B5EF4-FFF2-40B4-BE49-F238E27FC236}">
                <a16:creationId xmlns:a16="http://schemas.microsoft.com/office/drawing/2014/main" id="{5D0EB4DE-95E8-9B32-AE0E-E426B91BEF7F}"/>
              </a:ext>
            </a:extLst>
          </p:cNvPr>
          <p:cNvSpPr/>
          <p:nvPr/>
        </p:nvSpPr>
        <p:spPr>
          <a:xfrm>
            <a:off x="7372535" y="1314680"/>
            <a:ext cx="1844078" cy="206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37B18B"/>
                </a:solidFill>
                <a:latin typeface="Calibri" panose="020F0502020204030204" pitchFamily="34" charset="0"/>
                <a:cs typeface="Times New Roman" panose="02020603050405020304" pitchFamily="18" charset="0"/>
              </a:rPr>
              <a:t>Biosourcés</a:t>
            </a:r>
          </a:p>
        </p:txBody>
      </p:sp>
      <p:sp>
        <p:nvSpPr>
          <p:cNvPr id="25" name="Rectangle 24">
            <a:extLst>
              <a:ext uri="{FF2B5EF4-FFF2-40B4-BE49-F238E27FC236}">
                <a16:creationId xmlns:a16="http://schemas.microsoft.com/office/drawing/2014/main" id="{122734AE-584F-0DF5-B304-E51743711A58}"/>
              </a:ext>
            </a:extLst>
          </p:cNvPr>
          <p:cNvSpPr/>
          <p:nvPr/>
        </p:nvSpPr>
        <p:spPr>
          <a:xfrm>
            <a:off x="5338313" y="2092995"/>
            <a:ext cx="2034221" cy="1847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37B18B"/>
                </a:solidFill>
                <a:latin typeface="Calibri" panose="020F0502020204030204" pitchFamily="34" charset="0"/>
                <a:cs typeface="Times New Roman" panose="02020603050405020304" pitchFamily="18" charset="0"/>
              </a:rPr>
              <a:t>Innovations</a:t>
            </a:r>
          </a:p>
        </p:txBody>
      </p:sp>
      <p:sp>
        <p:nvSpPr>
          <p:cNvPr id="26" name="Flèche : pentagone 25">
            <a:extLst>
              <a:ext uri="{FF2B5EF4-FFF2-40B4-BE49-F238E27FC236}">
                <a16:creationId xmlns:a16="http://schemas.microsoft.com/office/drawing/2014/main" id="{1B469388-72F6-02B7-DDF1-36C9A63BFD2E}"/>
              </a:ext>
            </a:extLst>
          </p:cNvPr>
          <p:cNvSpPr/>
          <p:nvPr/>
        </p:nvSpPr>
        <p:spPr>
          <a:xfrm>
            <a:off x="5264070" y="3346431"/>
            <a:ext cx="5589460" cy="468110"/>
          </a:xfrm>
          <a:prstGeom prst="homePlate">
            <a:avLst/>
          </a:prstGeom>
          <a:solidFill>
            <a:schemeClr val="bg1"/>
          </a:solidFill>
          <a:ln>
            <a:solidFill>
              <a:srgbClr val="1D2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sz="2800" b="1" dirty="0">
                <a:solidFill>
                  <a:srgbClr val="37B18B"/>
                </a:solidFill>
                <a:latin typeface="Calibri" panose="020F0502020204030204" pitchFamily="34" charset="0"/>
                <a:cs typeface="Times New Roman" panose="02020603050405020304" pitchFamily="18" charset="0"/>
              </a:rPr>
              <a:t>Résidence expérimentale sobre </a:t>
            </a:r>
          </a:p>
        </p:txBody>
      </p:sp>
    </p:spTree>
    <p:extLst>
      <p:ext uri="{BB962C8B-B14F-4D97-AF65-F5344CB8AC3E}">
        <p14:creationId xmlns:p14="http://schemas.microsoft.com/office/powerpoint/2010/main" val="2029239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ACE70-52D6-C448-1C3B-E00A3D8B7D32}"/>
              </a:ext>
            </a:extLst>
          </p:cNvPr>
          <p:cNvSpPr>
            <a:spLocks noGrp="1"/>
          </p:cNvSpPr>
          <p:nvPr>
            <p:ph type="ctrTitle"/>
          </p:nvPr>
        </p:nvSpPr>
        <p:spPr>
          <a:xfrm>
            <a:off x="918755" y="2925411"/>
            <a:ext cx="11092732" cy="865958"/>
          </a:xfrm>
        </p:spPr>
        <p:txBody>
          <a:bodyPr>
            <a:normAutofit fontScale="90000"/>
          </a:bodyPr>
          <a:lstStyle/>
          <a:p>
            <a:r>
              <a:rPr lang="fr-FR" sz="3600" dirty="0"/>
              <a:t>Création d’une filière régionale de béton de chanvre</a:t>
            </a:r>
            <a:r>
              <a:rPr lang="fr-FR" dirty="0"/>
              <a:t> Analyse en Coût Global</a:t>
            </a:r>
          </a:p>
        </p:txBody>
      </p:sp>
      <p:sp>
        <p:nvSpPr>
          <p:cNvPr id="3" name="Sous-titre 2">
            <a:extLst>
              <a:ext uri="{FF2B5EF4-FFF2-40B4-BE49-F238E27FC236}">
                <a16:creationId xmlns:a16="http://schemas.microsoft.com/office/drawing/2014/main" id="{F54F0CF6-D31B-006C-D73A-C1581C3E6787}"/>
              </a:ext>
            </a:extLst>
          </p:cNvPr>
          <p:cNvSpPr>
            <a:spLocks noGrp="1"/>
          </p:cNvSpPr>
          <p:nvPr>
            <p:ph type="subTitle" idx="1"/>
          </p:nvPr>
        </p:nvSpPr>
        <p:spPr>
          <a:xfrm>
            <a:off x="918755" y="3924537"/>
            <a:ext cx="9144000" cy="527821"/>
          </a:xfrm>
        </p:spPr>
        <p:txBody>
          <a:bodyPr/>
          <a:lstStyle/>
          <a:p>
            <a:r>
              <a:rPr lang="fr-FR" sz="2400" dirty="0"/>
              <a:t>MAISONS &amp; CITES – F. Mac Farlane</a:t>
            </a:r>
          </a:p>
        </p:txBody>
      </p:sp>
      <p:sp>
        <p:nvSpPr>
          <p:cNvPr id="4" name="Rectangle 3">
            <a:extLst>
              <a:ext uri="{FF2B5EF4-FFF2-40B4-BE49-F238E27FC236}">
                <a16:creationId xmlns:a16="http://schemas.microsoft.com/office/drawing/2014/main" id="{CCB41084-2FB3-424A-A45A-5E9B95CD7A60}"/>
              </a:ext>
            </a:extLst>
          </p:cNvPr>
          <p:cNvSpPr/>
          <p:nvPr/>
        </p:nvSpPr>
        <p:spPr>
          <a:xfrm>
            <a:off x="811178" y="4270561"/>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9438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lein air, bâtiment, maison, ciel&#10;&#10;Description générée automatiquement">
            <a:extLst>
              <a:ext uri="{FF2B5EF4-FFF2-40B4-BE49-F238E27FC236}">
                <a16:creationId xmlns:a16="http://schemas.microsoft.com/office/drawing/2014/main" id="{C429C551-DAC4-972D-476D-17F39E74B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774" y="3905078"/>
            <a:ext cx="7093226" cy="2952921"/>
          </a:xfrm>
          <a:prstGeom prst="rect">
            <a:avLst/>
          </a:prstGeom>
        </p:spPr>
      </p:pic>
      <p:sp>
        <p:nvSpPr>
          <p:cNvPr id="6" name="Rectangle 5">
            <a:extLst>
              <a:ext uri="{FF2B5EF4-FFF2-40B4-BE49-F238E27FC236}">
                <a16:creationId xmlns:a16="http://schemas.microsoft.com/office/drawing/2014/main" id="{C59E7BD0-2391-E5F8-2D19-C11834FFFDC9}"/>
              </a:ext>
            </a:extLst>
          </p:cNvPr>
          <p:cNvSpPr/>
          <p:nvPr/>
        </p:nvSpPr>
        <p:spPr>
          <a:xfrm>
            <a:off x="5098772" y="3896139"/>
            <a:ext cx="7093227" cy="2961861"/>
          </a:xfrm>
          <a:prstGeom prst="rect">
            <a:avLst/>
          </a:prstGeom>
          <a:gradFill flip="none" rotWithShape="1">
            <a:gsLst>
              <a:gs pos="0">
                <a:schemeClr val="bg1"/>
              </a:gs>
              <a:gs pos="100000">
                <a:srgbClr val="3AB894">
                  <a:alpha val="5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35184206-1F93-3DB8-1276-DE41B01F7AED}"/>
              </a:ext>
            </a:extLst>
          </p:cNvPr>
          <p:cNvSpPr>
            <a:spLocks noGrp="1"/>
          </p:cNvSpPr>
          <p:nvPr>
            <p:ph type="title"/>
          </p:nvPr>
        </p:nvSpPr>
        <p:spPr/>
        <p:txBody>
          <a:bodyPr>
            <a:normAutofit/>
          </a:bodyPr>
          <a:lstStyle/>
          <a:p>
            <a:r>
              <a:rPr lang="fr-FR" dirty="0"/>
              <a:t>Sommaire</a:t>
            </a:r>
          </a:p>
        </p:txBody>
      </p:sp>
      <p:sp>
        <p:nvSpPr>
          <p:cNvPr id="3" name="Espace réservé du contenu 2">
            <a:extLst>
              <a:ext uri="{FF2B5EF4-FFF2-40B4-BE49-F238E27FC236}">
                <a16:creationId xmlns:a16="http://schemas.microsoft.com/office/drawing/2014/main" id="{BCCB138D-A1FE-3A6F-3AA7-435A6B3F3D9E}"/>
              </a:ext>
            </a:extLst>
          </p:cNvPr>
          <p:cNvSpPr>
            <a:spLocks noGrp="1"/>
          </p:cNvSpPr>
          <p:nvPr>
            <p:ph idx="1"/>
          </p:nvPr>
        </p:nvSpPr>
        <p:spPr>
          <a:xfrm>
            <a:off x="3146474" y="2015231"/>
            <a:ext cx="8610600" cy="3870664"/>
          </a:xfrm>
        </p:spPr>
        <p:txBody>
          <a:bodyPr>
            <a:normAutofit/>
          </a:bodyPr>
          <a:lstStyle/>
          <a:p>
            <a:pPr marL="514350" indent="-514350">
              <a:buFont typeface="+mj-lt"/>
              <a:buAutoNum type="arabicPeriod"/>
            </a:pPr>
            <a:r>
              <a:rPr lang="fr-FR" dirty="0"/>
              <a:t>Contexte</a:t>
            </a:r>
          </a:p>
          <a:p>
            <a:pPr marL="514350" indent="-514350">
              <a:buFont typeface="+mj-lt"/>
              <a:buAutoNum type="arabicPeriod"/>
            </a:pPr>
            <a:r>
              <a:rPr lang="fr-FR" dirty="0"/>
              <a:t>Hypothèses de l’étude</a:t>
            </a:r>
          </a:p>
          <a:p>
            <a:pPr marL="514350" indent="-514350">
              <a:buFont typeface="+mj-lt"/>
              <a:buAutoNum type="arabicPeriod"/>
            </a:pPr>
            <a:r>
              <a:rPr lang="fr-FR" dirty="0"/>
              <a:t>Coût Global Direct / Elargi / Partagé</a:t>
            </a:r>
          </a:p>
          <a:p>
            <a:pPr marL="514350" indent="-514350">
              <a:buFont typeface="+mj-lt"/>
              <a:buAutoNum type="arabicPeriod"/>
            </a:pPr>
            <a:r>
              <a:rPr lang="fr-FR" dirty="0"/>
              <a:t>Impacts Economiques</a:t>
            </a:r>
          </a:p>
          <a:p>
            <a:pPr marL="514350" indent="-514350">
              <a:buFont typeface="+mj-lt"/>
              <a:buAutoNum type="arabicPeriod"/>
            </a:pPr>
            <a:r>
              <a:rPr lang="fr-FR" dirty="0"/>
              <a:t>Bilan Carbone</a:t>
            </a:r>
          </a:p>
          <a:p>
            <a:pPr marL="0" indent="0">
              <a:buNone/>
            </a:pPr>
            <a:endParaRPr lang="fr-FR" dirty="0"/>
          </a:p>
        </p:txBody>
      </p:sp>
    </p:spTree>
    <p:extLst>
      <p:ext uri="{BB962C8B-B14F-4D97-AF65-F5344CB8AC3E}">
        <p14:creationId xmlns:p14="http://schemas.microsoft.com/office/powerpoint/2010/main" val="1728286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p:txBody>
          <a:bodyPr/>
          <a:lstStyle/>
          <a:p>
            <a:r>
              <a:rPr lang="fr-FR" dirty="0"/>
              <a:t>Contexte</a:t>
            </a:r>
          </a:p>
        </p:txBody>
      </p:sp>
      <p:sp>
        <p:nvSpPr>
          <p:cNvPr id="5" name="Espace réservé du texte 4">
            <a:extLst>
              <a:ext uri="{FF2B5EF4-FFF2-40B4-BE49-F238E27FC236}">
                <a16:creationId xmlns:a16="http://schemas.microsoft.com/office/drawing/2014/main" id="{650BCC89-7DFB-9106-C78E-D5AFA835CFE3}"/>
              </a:ext>
            </a:extLst>
          </p:cNvPr>
          <p:cNvSpPr>
            <a:spLocks noGrp="1"/>
          </p:cNvSpPr>
          <p:nvPr>
            <p:ph type="body" idx="1"/>
          </p:nvPr>
        </p:nvSpPr>
        <p:spPr>
          <a:xfrm>
            <a:off x="1210671" y="1589649"/>
            <a:ext cx="10636771" cy="4837276"/>
          </a:xfrm>
        </p:spPr>
        <p:txBody>
          <a:bodyPr>
            <a:normAutofit fontScale="92500" lnSpcReduction="20000"/>
          </a:bodyPr>
          <a:lstStyle/>
          <a:p>
            <a:r>
              <a:rPr lang="fr-FR" sz="2000" b="1" dirty="0"/>
              <a:t>Conforts d’hiver et d’été</a:t>
            </a:r>
          </a:p>
          <a:p>
            <a:pPr marL="342900" indent="-342900">
              <a:buFontTx/>
              <a:buChar char="-"/>
            </a:pPr>
            <a:r>
              <a:rPr lang="fr-FR" sz="2000" dirty="0"/>
              <a:t>Qualité hygroscopique du chanvre </a:t>
            </a:r>
            <a:r>
              <a:rPr lang="fr-FR" sz="2000" dirty="0">
                <a:sym typeface="Wingdings" panose="05000000000000000000" pitchFamily="2" charset="2"/>
              </a:rPr>
              <a:t></a:t>
            </a:r>
            <a:r>
              <a:rPr lang="fr-FR" sz="2000" dirty="0"/>
              <a:t> Régulation du taux d’humidité </a:t>
            </a:r>
            <a:r>
              <a:rPr lang="fr-FR" sz="2000" dirty="0">
                <a:sym typeface="Wingdings" panose="05000000000000000000" pitchFamily="2" charset="2"/>
              </a:rPr>
              <a:t> </a:t>
            </a:r>
            <a:r>
              <a:rPr lang="fr-FR" sz="2000" dirty="0">
                <a:solidFill>
                  <a:srgbClr val="3AB894"/>
                </a:solidFill>
              </a:rPr>
              <a:t>réduit le besoin de chauffage jusqu’à 70 % </a:t>
            </a:r>
            <a:r>
              <a:rPr lang="fr-FR" sz="2000" dirty="0"/>
              <a:t>dans un logement neuf bien isolé – Confirmé par des professionnels interrogés</a:t>
            </a:r>
          </a:p>
          <a:p>
            <a:pPr marL="800100" lvl="1" indent="-342900">
              <a:buFont typeface="Symbol" panose="05050102010706020507" pitchFamily="18" charset="2"/>
              <a:buChar char="Þ"/>
            </a:pPr>
            <a:r>
              <a:rPr lang="fr-FR" dirty="0"/>
              <a:t>Economie de 20 kWh/m².an pour un logement neuf (sur un besoin de 30 à 40 kWh/m².an)</a:t>
            </a:r>
          </a:p>
          <a:p>
            <a:pPr marL="800100" lvl="1" indent="-342900">
              <a:buFont typeface="Symbol" panose="05050102010706020507" pitchFamily="18" charset="2"/>
              <a:buChar char="Þ"/>
            </a:pPr>
            <a:r>
              <a:rPr lang="fr-FR" dirty="0"/>
              <a:t>Economie plus réduite pour un logement existant : 10 à 15 kWh/m² (sur un besoin de 75 kWh/m².an après rénovation)</a:t>
            </a:r>
          </a:p>
          <a:p>
            <a:pPr marL="342900" indent="-342900">
              <a:buFontTx/>
              <a:buChar char="-"/>
            </a:pPr>
            <a:r>
              <a:rPr lang="fr-FR" sz="2000" dirty="0">
                <a:solidFill>
                  <a:srgbClr val="3AB894"/>
                </a:solidFill>
              </a:rPr>
              <a:t>Absence de sentiment de paroi froide </a:t>
            </a:r>
            <a:r>
              <a:rPr lang="fr-FR" sz="2000" dirty="0">
                <a:sym typeface="Wingdings" panose="05000000000000000000" pitchFamily="2" charset="2"/>
              </a:rPr>
              <a:t></a:t>
            </a:r>
            <a:r>
              <a:rPr lang="fr-FR" sz="2000" dirty="0"/>
              <a:t> le chanvre amortit les variations de température extérieure</a:t>
            </a:r>
          </a:p>
          <a:p>
            <a:pPr marL="342900" indent="-342900">
              <a:buFontTx/>
              <a:buChar char="-"/>
            </a:pPr>
            <a:r>
              <a:rPr lang="fr-FR" sz="2000" dirty="0"/>
              <a:t>Caractéristiques du chanvre : matériau qui a la capacité de transférer (absorber et restituer) de la chaleur et de l’humidité au sein des murs :</a:t>
            </a:r>
          </a:p>
          <a:p>
            <a:pPr marL="800100" lvl="1" indent="-342900">
              <a:buFontTx/>
              <a:buChar char="-"/>
            </a:pPr>
            <a:r>
              <a:rPr lang="fr-FR" dirty="0"/>
              <a:t>Idéal pour les logements miniers énergivores (parois en brique souvent très humides) ;</a:t>
            </a:r>
          </a:p>
          <a:p>
            <a:pPr marL="800100" lvl="1" indent="-342900">
              <a:buFontTx/>
              <a:buChar char="-"/>
            </a:pPr>
            <a:r>
              <a:rPr lang="fr-FR" dirty="0"/>
              <a:t>Réduit la température intérieure de 3°C  ;</a:t>
            </a:r>
          </a:p>
          <a:p>
            <a:pPr marL="800100" lvl="1" indent="-342900">
              <a:buFontTx/>
              <a:buChar char="-"/>
            </a:pPr>
            <a:r>
              <a:rPr lang="fr-FR" dirty="0"/>
              <a:t>Du point de vue du déphasage thermique : 36 cm </a:t>
            </a:r>
            <a:r>
              <a:rPr lang="fr-FR" dirty="0" err="1"/>
              <a:t>BdC</a:t>
            </a:r>
            <a:r>
              <a:rPr lang="fr-FR" dirty="0"/>
              <a:t> = 60 cm LM</a:t>
            </a:r>
          </a:p>
          <a:p>
            <a:pPr lvl="1"/>
            <a:endParaRPr lang="fr-FR" dirty="0"/>
          </a:p>
          <a:p>
            <a:r>
              <a:rPr lang="fr-FR" sz="2000" b="1" dirty="0"/>
              <a:t>Condensation et moisissures</a:t>
            </a:r>
          </a:p>
          <a:p>
            <a:pPr marL="342900" indent="-342900">
              <a:buFontTx/>
              <a:buChar char="-"/>
            </a:pPr>
            <a:r>
              <a:rPr lang="fr-FR" sz="2000" dirty="0"/>
              <a:t>Capacité du chanvre d’absorber l’humidité = réduit les risques de condensation (pas de point de rosée) </a:t>
            </a:r>
            <a:r>
              <a:rPr lang="fr-FR" sz="2000" dirty="0">
                <a:sym typeface="Wingdings" panose="05000000000000000000" pitchFamily="2" charset="2"/>
              </a:rPr>
              <a:t></a:t>
            </a:r>
            <a:r>
              <a:rPr lang="fr-FR" sz="2000" dirty="0"/>
              <a:t> évite la pose d’un pare-vapeur ou d’un frein-vapeur</a:t>
            </a:r>
          </a:p>
          <a:p>
            <a:endParaRPr lang="fr-FR" dirty="0"/>
          </a:p>
        </p:txBody>
      </p:sp>
    </p:spTree>
    <p:extLst>
      <p:ext uri="{BB962C8B-B14F-4D97-AF65-F5344CB8AC3E}">
        <p14:creationId xmlns:p14="http://schemas.microsoft.com/office/powerpoint/2010/main" val="600156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p:txBody>
          <a:bodyPr/>
          <a:lstStyle/>
          <a:p>
            <a:r>
              <a:rPr lang="fr-FR" dirty="0"/>
              <a:t>Contexte</a:t>
            </a:r>
          </a:p>
        </p:txBody>
      </p:sp>
      <p:sp>
        <p:nvSpPr>
          <p:cNvPr id="5" name="Espace réservé du texte 4">
            <a:extLst>
              <a:ext uri="{FF2B5EF4-FFF2-40B4-BE49-F238E27FC236}">
                <a16:creationId xmlns:a16="http://schemas.microsoft.com/office/drawing/2014/main" id="{650BCC89-7DFB-9106-C78E-D5AFA835CFE3}"/>
              </a:ext>
            </a:extLst>
          </p:cNvPr>
          <p:cNvSpPr>
            <a:spLocks noGrp="1"/>
          </p:cNvSpPr>
          <p:nvPr>
            <p:ph type="body" idx="1"/>
          </p:nvPr>
        </p:nvSpPr>
        <p:spPr/>
        <p:txBody>
          <a:bodyPr/>
          <a:lstStyle/>
          <a:p>
            <a:r>
              <a:rPr lang="fr-FR" dirty="0"/>
              <a:t>Développement d’une filière en Région</a:t>
            </a:r>
          </a:p>
          <a:p>
            <a:endParaRPr lang="fr-FR" dirty="0"/>
          </a:p>
        </p:txBody>
      </p:sp>
      <p:graphicFrame>
        <p:nvGraphicFramePr>
          <p:cNvPr id="3" name="Diagramme 2">
            <a:extLst>
              <a:ext uri="{FF2B5EF4-FFF2-40B4-BE49-F238E27FC236}">
                <a16:creationId xmlns:a16="http://schemas.microsoft.com/office/drawing/2014/main" id="{7612DCC0-935C-7791-A7A3-2530E4C06042}"/>
              </a:ext>
            </a:extLst>
          </p:cNvPr>
          <p:cNvGraphicFramePr/>
          <p:nvPr/>
        </p:nvGraphicFramePr>
        <p:xfrm>
          <a:off x="1098180" y="973768"/>
          <a:ext cx="10450286" cy="5852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0896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p:txBody>
          <a:bodyPr/>
          <a:lstStyle/>
          <a:p>
            <a:r>
              <a:rPr lang="fr-FR" dirty="0"/>
              <a:t>Contexte</a:t>
            </a:r>
          </a:p>
        </p:txBody>
      </p:sp>
      <p:sp>
        <p:nvSpPr>
          <p:cNvPr id="5" name="Espace réservé du texte 4">
            <a:extLst>
              <a:ext uri="{FF2B5EF4-FFF2-40B4-BE49-F238E27FC236}">
                <a16:creationId xmlns:a16="http://schemas.microsoft.com/office/drawing/2014/main" id="{650BCC89-7DFB-9106-C78E-D5AFA835CFE3}"/>
              </a:ext>
            </a:extLst>
          </p:cNvPr>
          <p:cNvSpPr>
            <a:spLocks noGrp="1"/>
          </p:cNvSpPr>
          <p:nvPr>
            <p:ph type="body" idx="1"/>
          </p:nvPr>
        </p:nvSpPr>
        <p:spPr/>
        <p:txBody>
          <a:bodyPr/>
          <a:lstStyle/>
          <a:p>
            <a:r>
              <a:rPr lang="fr-FR" dirty="0"/>
              <a:t>Développement d’une filière en Région : deux grands volets concrets</a:t>
            </a:r>
          </a:p>
          <a:p>
            <a:endParaRPr lang="fr-FR" dirty="0"/>
          </a:p>
        </p:txBody>
      </p:sp>
      <p:graphicFrame>
        <p:nvGraphicFramePr>
          <p:cNvPr id="4" name="Diagramme 3">
            <a:extLst>
              <a:ext uri="{FF2B5EF4-FFF2-40B4-BE49-F238E27FC236}">
                <a16:creationId xmlns:a16="http://schemas.microsoft.com/office/drawing/2014/main" id="{1E6345F5-17FD-F9B0-8179-19DDF7545E71}"/>
              </a:ext>
            </a:extLst>
          </p:cNvPr>
          <p:cNvGraphicFramePr/>
          <p:nvPr/>
        </p:nvGraphicFramePr>
        <p:xfrm>
          <a:off x="1489061" y="1972436"/>
          <a:ext cx="9937749" cy="4767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8084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p:txBody>
          <a:bodyPr/>
          <a:lstStyle/>
          <a:p>
            <a:r>
              <a:rPr lang="fr-FR" dirty="0"/>
              <a:t>Contexte</a:t>
            </a:r>
          </a:p>
        </p:txBody>
      </p:sp>
      <p:sp>
        <p:nvSpPr>
          <p:cNvPr id="5" name="Espace réservé du texte 4">
            <a:extLst>
              <a:ext uri="{FF2B5EF4-FFF2-40B4-BE49-F238E27FC236}">
                <a16:creationId xmlns:a16="http://schemas.microsoft.com/office/drawing/2014/main" id="{650BCC89-7DFB-9106-C78E-D5AFA835CFE3}"/>
              </a:ext>
            </a:extLst>
          </p:cNvPr>
          <p:cNvSpPr>
            <a:spLocks noGrp="1"/>
          </p:cNvSpPr>
          <p:nvPr>
            <p:ph type="body" idx="1"/>
          </p:nvPr>
        </p:nvSpPr>
        <p:spPr>
          <a:xfrm>
            <a:off x="896645" y="1426552"/>
            <a:ext cx="11295355" cy="5329355"/>
          </a:xfrm>
        </p:spPr>
        <p:txBody>
          <a:bodyPr>
            <a:normAutofit fontScale="92500" lnSpcReduction="20000"/>
          </a:bodyPr>
          <a:lstStyle/>
          <a:p>
            <a:r>
              <a:rPr lang="fr-FR" dirty="0"/>
              <a:t>Dans le cadre de </a:t>
            </a:r>
            <a:r>
              <a:rPr lang="fr-FR" dirty="0" err="1"/>
              <a:t>Pecquenchanvre</a:t>
            </a:r>
            <a:r>
              <a:rPr lang="fr-FR" dirty="0"/>
              <a:t> : Etude faite par La Calade</a:t>
            </a:r>
          </a:p>
          <a:p>
            <a:r>
              <a:rPr lang="fr-FR" dirty="0"/>
              <a:t>	</a:t>
            </a:r>
            <a:r>
              <a:rPr lang="fr-FR" b="1" dirty="0"/>
              <a:t>Analyse de l’impact socioéconomique et environnemental</a:t>
            </a:r>
          </a:p>
          <a:p>
            <a:endParaRPr lang="fr-FR" sz="1300" dirty="0"/>
          </a:p>
          <a:p>
            <a:pPr marL="342900" indent="-342900">
              <a:buFont typeface="Symbol" panose="05050102010706020507" pitchFamily="18" charset="2"/>
              <a:buChar char="Þ"/>
            </a:pPr>
            <a:r>
              <a:rPr lang="fr-FR" b="1" dirty="0">
                <a:solidFill>
                  <a:srgbClr val="3AB894"/>
                </a:solidFill>
              </a:rPr>
              <a:t>Comparer</a:t>
            </a:r>
            <a:r>
              <a:rPr lang="fr-FR" dirty="0"/>
              <a:t> l’impact socio-économique et environnemental du développement de la filière </a:t>
            </a:r>
            <a:r>
              <a:rPr lang="fr-FR" b="1" dirty="0">
                <a:solidFill>
                  <a:srgbClr val="3AB894"/>
                </a:solidFill>
              </a:rPr>
              <a:t>béton de chanvre </a:t>
            </a:r>
            <a:r>
              <a:rPr lang="fr-FR" dirty="0"/>
              <a:t>dans la Région des Hauts de France à celle de la filière </a:t>
            </a:r>
            <a:br>
              <a:rPr lang="fr-FR" dirty="0"/>
            </a:br>
            <a:r>
              <a:rPr lang="fr-FR" b="1" dirty="0">
                <a:solidFill>
                  <a:srgbClr val="3AB894"/>
                </a:solidFill>
              </a:rPr>
              <a:t>laine minérale</a:t>
            </a:r>
          </a:p>
          <a:p>
            <a:pPr marL="342900" indent="-342900">
              <a:buFont typeface="Symbol" panose="05050102010706020507" pitchFamily="18" charset="2"/>
              <a:buChar char="Þ"/>
            </a:pPr>
            <a:r>
              <a:rPr lang="fr-FR" dirty="0"/>
              <a:t>S’appuyer sur une </a:t>
            </a:r>
            <a:r>
              <a:rPr lang="fr-FR" b="1" dirty="0">
                <a:solidFill>
                  <a:srgbClr val="3AB894"/>
                </a:solidFill>
              </a:rPr>
              <a:t>démarche Coût Global </a:t>
            </a:r>
            <a:r>
              <a:rPr lang="fr-FR" dirty="0"/>
              <a:t>: évaluer les impacts possibles dans le temps d’une décision d’investissement, anticiper les coûts et bénéfices futurs.</a:t>
            </a:r>
          </a:p>
          <a:p>
            <a:endParaRPr lang="fr-FR" dirty="0"/>
          </a:p>
          <a:p>
            <a:r>
              <a:rPr lang="fr-FR" dirty="0"/>
              <a:t>L’étude distingue</a:t>
            </a:r>
          </a:p>
          <a:p>
            <a:pPr marL="342900" indent="-342900">
              <a:buFontTx/>
              <a:buChar char="-"/>
            </a:pPr>
            <a:r>
              <a:rPr lang="fr-FR" sz="2600" dirty="0">
                <a:solidFill>
                  <a:srgbClr val="3AB894"/>
                </a:solidFill>
              </a:rPr>
              <a:t>Coût Global </a:t>
            </a:r>
            <a:r>
              <a:rPr lang="fr-FR" sz="2600" b="1" dirty="0">
                <a:solidFill>
                  <a:srgbClr val="3AB894"/>
                </a:solidFill>
              </a:rPr>
              <a:t>Direct</a:t>
            </a:r>
            <a:r>
              <a:rPr lang="fr-FR" sz="2600" dirty="0">
                <a:solidFill>
                  <a:srgbClr val="3AB894"/>
                </a:solidFill>
              </a:rPr>
              <a:t> </a:t>
            </a:r>
            <a:r>
              <a:rPr lang="fr-FR" sz="2600" dirty="0"/>
              <a:t>: </a:t>
            </a:r>
            <a:r>
              <a:rPr lang="fr-FR" sz="2200" dirty="0"/>
              <a:t>prise en compte des coûts d’investissement, d’entretien – maintenance, d’exploitation, de renouvellement sur le cycle de vie du bâtiment. </a:t>
            </a:r>
            <a:br>
              <a:rPr lang="fr-FR" sz="2200" dirty="0"/>
            </a:br>
            <a:r>
              <a:rPr lang="fr-FR" sz="2200" dirty="0">
                <a:sym typeface="Wingdings" panose="05000000000000000000" pitchFamily="2" charset="2"/>
              </a:rPr>
              <a:t> </a:t>
            </a:r>
            <a:r>
              <a:rPr lang="fr-FR" sz="2200" dirty="0"/>
              <a:t>Bilan pour le bailleur social et pour le couple bailleur – locataire ;</a:t>
            </a:r>
          </a:p>
          <a:p>
            <a:pPr marL="342900" indent="-342900">
              <a:buFontTx/>
              <a:buChar char="-"/>
            </a:pPr>
            <a:r>
              <a:rPr lang="fr-FR" sz="2600" dirty="0">
                <a:solidFill>
                  <a:srgbClr val="3AB894"/>
                </a:solidFill>
              </a:rPr>
              <a:t>Coût Global </a:t>
            </a:r>
            <a:r>
              <a:rPr lang="fr-FR" sz="2600" b="1" dirty="0">
                <a:solidFill>
                  <a:srgbClr val="3AB894"/>
                </a:solidFill>
              </a:rPr>
              <a:t>Elargi</a:t>
            </a:r>
            <a:r>
              <a:rPr lang="fr-FR" sz="2600" dirty="0">
                <a:solidFill>
                  <a:srgbClr val="3AB894"/>
                </a:solidFill>
              </a:rPr>
              <a:t> </a:t>
            </a:r>
            <a:r>
              <a:rPr lang="fr-FR" sz="2600" dirty="0"/>
              <a:t>: + </a:t>
            </a:r>
            <a:r>
              <a:rPr lang="fr-FR" sz="2200" dirty="0"/>
              <a:t>impact du projet sur la qualité de vie et d’usage des occupants (confort, qualité sanitaire, risques) ;</a:t>
            </a:r>
          </a:p>
          <a:p>
            <a:pPr marL="342900" indent="-342900">
              <a:buFontTx/>
              <a:buChar char="-"/>
            </a:pPr>
            <a:r>
              <a:rPr lang="fr-FR" sz="2600" dirty="0">
                <a:solidFill>
                  <a:srgbClr val="3AB894"/>
                </a:solidFill>
              </a:rPr>
              <a:t>Coût Global </a:t>
            </a:r>
            <a:r>
              <a:rPr lang="fr-FR" sz="2600" b="1" dirty="0">
                <a:solidFill>
                  <a:srgbClr val="3AB894"/>
                </a:solidFill>
              </a:rPr>
              <a:t>Partagé</a:t>
            </a:r>
            <a:r>
              <a:rPr lang="fr-FR" sz="2600" dirty="0">
                <a:solidFill>
                  <a:srgbClr val="3AB894"/>
                </a:solidFill>
              </a:rPr>
              <a:t> </a:t>
            </a:r>
            <a:r>
              <a:rPr lang="fr-FR" sz="2600" dirty="0"/>
              <a:t>: + </a:t>
            </a:r>
            <a:r>
              <a:rPr lang="fr-FR" sz="2200" dirty="0"/>
              <a:t>coûts et bénéfices environnementaux (gaz à effet de serre, polluants atmosphériques, ressources) et économiques (valeur ajoutée régionale, emplois locaux).</a:t>
            </a:r>
          </a:p>
          <a:p>
            <a:endParaRPr lang="fr-FR" dirty="0"/>
          </a:p>
        </p:txBody>
      </p:sp>
    </p:spTree>
    <p:extLst>
      <p:ext uri="{BB962C8B-B14F-4D97-AF65-F5344CB8AC3E}">
        <p14:creationId xmlns:p14="http://schemas.microsoft.com/office/powerpoint/2010/main" val="166893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500"/>
                                        <p:tgtEl>
                                          <p:spTgt spid="5">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7" end="7"/>
                                            </p:txEl>
                                          </p:spTgt>
                                        </p:tgtEl>
                                        <p:attrNameLst>
                                          <p:attrName>style.visibility</p:attrName>
                                        </p:attrNameLst>
                                      </p:cBhvr>
                                      <p:to>
                                        <p:strVal val="visible"/>
                                      </p:to>
                                    </p:set>
                                    <p:animEffect transition="in" filter="fade">
                                      <p:cBhvr>
                                        <p:cTn id="10" dur="500"/>
                                        <p:tgtEl>
                                          <p:spTgt spid="5">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animEffect transition="in" filter="fade">
                                      <p:cBhvr>
                                        <p:cTn id="13" dur="500"/>
                                        <p:tgtEl>
                                          <p:spTgt spid="5">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9" end="9"/>
                                            </p:txEl>
                                          </p:spTgt>
                                        </p:tgtEl>
                                        <p:attrNameLst>
                                          <p:attrName>style.visibility</p:attrName>
                                        </p:attrNameLst>
                                      </p:cBhvr>
                                      <p:to>
                                        <p:strVal val="visible"/>
                                      </p:to>
                                    </p:set>
                                    <p:animEffect transition="in" filter="fade">
                                      <p:cBhvr>
                                        <p:cTn id="1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184206-1F93-3DB8-1276-DE41B01F7AED}"/>
              </a:ext>
            </a:extLst>
          </p:cNvPr>
          <p:cNvSpPr>
            <a:spLocks noGrp="1"/>
          </p:cNvSpPr>
          <p:nvPr>
            <p:ph type="title"/>
          </p:nvPr>
        </p:nvSpPr>
        <p:spPr/>
        <p:txBody>
          <a:bodyPr>
            <a:normAutofit/>
          </a:bodyPr>
          <a:lstStyle/>
          <a:p>
            <a:r>
              <a:rPr lang="fr-FR" dirty="0"/>
              <a:t>Hypothèses de l’étude</a:t>
            </a:r>
          </a:p>
        </p:txBody>
      </p:sp>
      <p:pic>
        <p:nvPicPr>
          <p:cNvPr id="7" name="Image 6" descr="Une image contenant personne, Céréales alimentaires, herbe, plein air&#10;&#10;Description générée automatiquement">
            <a:extLst>
              <a:ext uri="{FF2B5EF4-FFF2-40B4-BE49-F238E27FC236}">
                <a16:creationId xmlns:a16="http://schemas.microsoft.com/office/drawing/2014/main" id="{6AC32F0F-D312-6795-D547-49193293B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675" y="1686085"/>
            <a:ext cx="7172325" cy="5171915"/>
          </a:xfrm>
          <a:prstGeom prst="rect">
            <a:avLst/>
          </a:prstGeom>
        </p:spPr>
      </p:pic>
      <p:sp>
        <p:nvSpPr>
          <p:cNvPr id="8" name="Rectangle 7">
            <a:extLst>
              <a:ext uri="{FF2B5EF4-FFF2-40B4-BE49-F238E27FC236}">
                <a16:creationId xmlns:a16="http://schemas.microsoft.com/office/drawing/2014/main" id="{687CFBD4-4A82-D1A6-C0A9-07E279C22382}"/>
              </a:ext>
            </a:extLst>
          </p:cNvPr>
          <p:cNvSpPr/>
          <p:nvPr/>
        </p:nvSpPr>
        <p:spPr>
          <a:xfrm>
            <a:off x="5019675" y="1686084"/>
            <a:ext cx="7213307" cy="5171916"/>
          </a:xfrm>
          <a:prstGeom prst="rect">
            <a:avLst/>
          </a:prstGeom>
          <a:gradFill flip="none" rotWithShape="1">
            <a:gsLst>
              <a:gs pos="0">
                <a:schemeClr val="bg1"/>
              </a:gs>
              <a:gs pos="100000">
                <a:srgbClr val="3AB894">
                  <a:alpha val="5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77589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p:txBody>
          <a:bodyPr/>
          <a:lstStyle/>
          <a:p>
            <a:r>
              <a:rPr lang="fr-FR" dirty="0"/>
              <a:t>Hypothèses de l’étude</a:t>
            </a:r>
          </a:p>
        </p:txBody>
      </p:sp>
      <p:sp>
        <p:nvSpPr>
          <p:cNvPr id="5" name="Espace réservé du texte 4">
            <a:extLst>
              <a:ext uri="{FF2B5EF4-FFF2-40B4-BE49-F238E27FC236}">
                <a16:creationId xmlns:a16="http://schemas.microsoft.com/office/drawing/2014/main" id="{650BCC89-7DFB-9106-C78E-D5AFA835CFE3}"/>
              </a:ext>
            </a:extLst>
          </p:cNvPr>
          <p:cNvSpPr>
            <a:spLocks noGrp="1"/>
          </p:cNvSpPr>
          <p:nvPr>
            <p:ph type="body" idx="1"/>
          </p:nvPr>
        </p:nvSpPr>
        <p:spPr>
          <a:xfrm>
            <a:off x="1210671" y="1589649"/>
            <a:ext cx="10765305" cy="4669108"/>
          </a:xfrm>
        </p:spPr>
        <p:txBody>
          <a:bodyPr>
            <a:normAutofit fontScale="92500" lnSpcReduction="10000"/>
          </a:bodyPr>
          <a:lstStyle/>
          <a:p>
            <a:r>
              <a:rPr lang="fr-FR" b="1" dirty="0"/>
              <a:t>Scénario de développement de la filière pour l’isolation thermique des lgts :</a:t>
            </a:r>
          </a:p>
          <a:p>
            <a:endParaRPr lang="fr-FR" b="1" dirty="0"/>
          </a:p>
          <a:p>
            <a:pPr marL="342900" indent="-342900">
              <a:buFontTx/>
              <a:buChar char="-"/>
            </a:pPr>
            <a:r>
              <a:rPr lang="fr-FR" b="1" dirty="0"/>
              <a:t>1 000 logements réhabilités</a:t>
            </a:r>
            <a:r>
              <a:rPr lang="fr-FR" dirty="0"/>
              <a:t> avec 12 cm (ITI) de béton de chanvre </a:t>
            </a:r>
            <a:r>
              <a:rPr lang="fr-FR" b="1" dirty="0"/>
              <a:t>par an </a:t>
            </a:r>
            <a:r>
              <a:rPr lang="fr-FR" dirty="0"/>
              <a:t>(2050) ;</a:t>
            </a:r>
          </a:p>
          <a:p>
            <a:pPr marL="342900" indent="-342900">
              <a:buFontTx/>
              <a:buChar char="-"/>
            </a:pPr>
            <a:r>
              <a:rPr lang="fr-FR" b="1" dirty="0"/>
              <a:t>300 logements neufs </a:t>
            </a:r>
            <a:r>
              <a:rPr lang="fr-FR" dirty="0"/>
              <a:t>isolés avec 36 cm (ITE) de béton de chanvre </a:t>
            </a:r>
            <a:r>
              <a:rPr lang="fr-FR" b="1" dirty="0"/>
              <a:t>par an</a:t>
            </a:r>
            <a:r>
              <a:rPr lang="fr-FR" dirty="0"/>
              <a:t> (2050) ;</a:t>
            </a:r>
          </a:p>
          <a:p>
            <a:pPr marL="342900" indent="-342900">
              <a:buFontTx/>
              <a:buChar char="-"/>
            </a:pPr>
            <a:r>
              <a:rPr lang="fr-FR" dirty="0"/>
              <a:t>Rénovation : SHAB de 72 m², plain-pied ou sur un étage, mitoyenne ou non ;</a:t>
            </a:r>
          </a:p>
          <a:p>
            <a:pPr marL="342900" indent="-342900">
              <a:buFontTx/>
              <a:buChar char="-"/>
            </a:pPr>
            <a:r>
              <a:rPr lang="fr-FR" dirty="0"/>
              <a:t>Neuf : SHAB de 75 m², respect de la RE 2020 ;</a:t>
            </a:r>
          </a:p>
          <a:p>
            <a:pPr marL="342900" indent="-342900">
              <a:buFontTx/>
              <a:buChar char="-"/>
            </a:pPr>
            <a:endParaRPr lang="fr-FR" dirty="0"/>
          </a:p>
          <a:p>
            <a:pPr marL="342900" indent="-342900">
              <a:buFontTx/>
              <a:buChar char="-"/>
            </a:pPr>
            <a:r>
              <a:rPr lang="fr-FR" dirty="0"/>
              <a:t>Réalisation des travaux suivant les règles de l’art :</a:t>
            </a:r>
          </a:p>
          <a:p>
            <a:pPr marL="800100" lvl="1" indent="-342900">
              <a:buFontTx/>
              <a:buChar char="-"/>
            </a:pPr>
            <a:r>
              <a:rPr lang="fr-FR" dirty="0"/>
              <a:t>Travaux en rénovation : comprend la dépose des revêtements existants, préparation des murs, isolants et matériaux (ossature bois pour le béton projeté), pose, ragréage des murs, panneaux de finition ;</a:t>
            </a:r>
          </a:p>
          <a:p>
            <a:pPr marL="800100" lvl="1" indent="-342900">
              <a:buFontTx/>
              <a:buChar char="-"/>
            </a:pPr>
            <a:r>
              <a:rPr lang="fr-FR" dirty="0"/>
              <a:t>Travaux en neuf : Blocs de chanvre collés ou joints avec finitions enduits chaux-chanvre ou béton projeté sur ossature bois, sur dalle béton.</a:t>
            </a:r>
          </a:p>
          <a:p>
            <a:endParaRPr lang="fr-FR" dirty="0"/>
          </a:p>
        </p:txBody>
      </p:sp>
    </p:spTree>
    <p:extLst>
      <p:ext uri="{BB962C8B-B14F-4D97-AF65-F5344CB8AC3E}">
        <p14:creationId xmlns:p14="http://schemas.microsoft.com/office/powerpoint/2010/main" val="36680604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p:txBody>
          <a:bodyPr/>
          <a:lstStyle/>
          <a:p>
            <a:r>
              <a:rPr lang="fr-FR" dirty="0"/>
              <a:t>Hypothèses de l’étude</a:t>
            </a:r>
          </a:p>
        </p:txBody>
      </p:sp>
      <p:sp>
        <p:nvSpPr>
          <p:cNvPr id="5" name="Espace réservé du texte 4">
            <a:extLst>
              <a:ext uri="{FF2B5EF4-FFF2-40B4-BE49-F238E27FC236}">
                <a16:creationId xmlns:a16="http://schemas.microsoft.com/office/drawing/2014/main" id="{650BCC89-7DFB-9106-C78E-D5AFA835CFE3}"/>
              </a:ext>
            </a:extLst>
          </p:cNvPr>
          <p:cNvSpPr>
            <a:spLocks noGrp="1"/>
          </p:cNvSpPr>
          <p:nvPr>
            <p:ph type="body" idx="1"/>
          </p:nvPr>
        </p:nvSpPr>
        <p:spPr>
          <a:xfrm>
            <a:off x="1210671" y="1589649"/>
            <a:ext cx="10765305" cy="4669108"/>
          </a:xfrm>
        </p:spPr>
        <p:txBody>
          <a:bodyPr>
            <a:normAutofit/>
          </a:bodyPr>
          <a:lstStyle/>
          <a:p>
            <a:r>
              <a:rPr lang="fr-FR" b="1" dirty="0"/>
              <a:t>Scénario de développement de la filière agricole :</a:t>
            </a:r>
          </a:p>
          <a:p>
            <a:endParaRPr lang="fr-FR" b="1" dirty="0"/>
          </a:p>
          <a:p>
            <a:pPr marL="342900" indent="-342900">
              <a:buFontTx/>
              <a:buChar char="-"/>
            </a:pPr>
            <a:r>
              <a:rPr lang="fr-FR" dirty="0"/>
              <a:t>SAU (Surface Agricole Utile) nécessaire : environ 900 hectares (123 ha en 2017) ;</a:t>
            </a:r>
          </a:p>
          <a:p>
            <a:pPr marL="342900" indent="-342900">
              <a:buFontTx/>
              <a:buChar char="-"/>
            </a:pPr>
            <a:r>
              <a:rPr lang="fr-FR" dirty="0"/>
              <a:t>Marge semi nette de 360 € par ha (+ 80 € aide couplée) avec une vente du chènevis à 450 €/t et de la paille à 110 €/t ;</a:t>
            </a:r>
          </a:p>
          <a:p>
            <a:pPr marL="342900" indent="-342900">
              <a:buFontTx/>
              <a:buChar char="-"/>
            </a:pPr>
            <a:r>
              <a:rPr lang="fr-FR" dirty="0"/>
              <a:t>Débouchés pour les autres produits issus du chanvre ;</a:t>
            </a:r>
          </a:p>
          <a:p>
            <a:pPr marL="342900" indent="-342900">
              <a:buFontTx/>
              <a:buChar char="-"/>
            </a:pPr>
            <a:r>
              <a:rPr lang="fr-FR" dirty="0"/>
              <a:t>Première et deuxième transformations dans la Région des Hauts de France.</a:t>
            </a:r>
          </a:p>
        </p:txBody>
      </p:sp>
    </p:spTree>
    <p:extLst>
      <p:ext uri="{BB962C8B-B14F-4D97-AF65-F5344CB8AC3E}">
        <p14:creationId xmlns:p14="http://schemas.microsoft.com/office/powerpoint/2010/main" val="418971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E95F86-2762-D73C-33FB-CC058668D799}"/>
              </a:ext>
            </a:extLst>
          </p:cNvPr>
          <p:cNvSpPr>
            <a:spLocks noGrp="1"/>
          </p:cNvSpPr>
          <p:nvPr>
            <p:ph type="ctrTitle"/>
          </p:nvPr>
        </p:nvSpPr>
        <p:spPr>
          <a:xfrm>
            <a:off x="494821" y="2182109"/>
            <a:ext cx="6226963" cy="2899689"/>
          </a:xfrm>
        </p:spPr>
        <p:txBody>
          <a:bodyPr>
            <a:normAutofit fontScale="90000"/>
          </a:bodyPr>
          <a:lstStyle/>
          <a:p>
            <a:r>
              <a:rPr lang="fr-FR" sz="3867" dirty="0"/>
              <a:t>Bailleurs / Promoteurs &gt; principaux artisans de la massification de la transition écologique du secteur du bâtiment</a:t>
            </a:r>
          </a:p>
        </p:txBody>
      </p:sp>
      <p:sp>
        <p:nvSpPr>
          <p:cNvPr id="3" name="Sous-titre 2">
            <a:extLst>
              <a:ext uri="{FF2B5EF4-FFF2-40B4-BE49-F238E27FC236}">
                <a16:creationId xmlns:a16="http://schemas.microsoft.com/office/drawing/2014/main" id="{298366BA-730E-BD5F-9029-FBC051E0100B}"/>
              </a:ext>
            </a:extLst>
          </p:cNvPr>
          <p:cNvSpPr>
            <a:spLocks noGrp="1"/>
          </p:cNvSpPr>
          <p:nvPr>
            <p:ph type="subTitle" idx="1"/>
          </p:nvPr>
        </p:nvSpPr>
        <p:spPr>
          <a:xfrm>
            <a:off x="494822" y="4954528"/>
            <a:ext cx="4890828" cy="548057"/>
          </a:xfrm>
        </p:spPr>
        <p:txBody>
          <a:bodyPr>
            <a:normAutofit fontScale="92500"/>
          </a:bodyPr>
          <a:lstStyle/>
          <a:p>
            <a:pPr algn="just"/>
            <a:r>
              <a:rPr lang="fr-FR" dirty="0"/>
              <a:t>Ambition bas carbone du Mouvement Hlm régional</a:t>
            </a:r>
          </a:p>
        </p:txBody>
      </p:sp>
      <p:sp>
        <p:nvSpPr>
          <p:cNvPr id="4" name="Espace réservé de la date 3">
            <a:extLst>
              <a:ext uri="{FF2B5EF4-FFF2-40B4-BE49-F238E27FC236}">
                <a16:creationId xmlns:a16="http://schemas.microsoft.com/office/drawing/2014/main" id="{32EFEC68-5051-B2AA-0A4D-3DF1FCB39CE2}"/>
              </a:ext>
            </a:extLst>
          </p:cNvPr>
          <p:cNvSpPr>
            <a:spLocks noGrp="1"/>
          </p:cNvSpPr>
          <p:nvPr>
            <p:ph type="dt" sz="half" idx="10"/>
          </p:nvPr>
        </p:nvSpPr>
        <p:spPr>
          <a:xfrm>
            <a:off x="494821" y="1824984"/>
            <a:ext cx="1755992" cy="276999"/>
          </a:xfrm>
        </p:spPr>
        <p:txBody>
          <a:bodyPr/>
          <a:lstStyle/>
          <a:p>
            <a:r>
              <a:rPr lang="fr-FR" dirty="0"/>
              <a:t>14 septembre 2023</a:t>
            </a:r>
            <a:endParaRPr lang="en-US" dirty="0"/>
          </a:p>
        </p:txBody>
      </p:sp>
      <p:sp>
        <p:nvSpPr>
          <p:cNvPr id="5" name="Rectangle 4">
            <a:extLst>
              <a:ext uri="{FF2B5EF4-FFF2-40B4-BE49-F238E27FC236}">
                <a16:creationId xmlns:a16="http://schemas.microsoft.com/office/drawing/2014/main" id="{DB4FD025-5C76-0C5D-BE01-E8795FF5BF72}"/>
              </a:ext>
            </a:extLst>
          </p:cNvPr>
          <p:cNvSpPr/>
          <p:nvPr/>
        </p:nvSpPr>
        <p:spPr>
          <a:xfrm>
            <a:off x="300251" y="245661"/>
            <a:ext cx="1610436" cy="145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440712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p:txBody>
          <a:bodyPr/>
          <a:lstStyle/>
          <a:p>
            <a:r>
              <a:rPr lang="fr-FR" dirty="0"/>
              <a:t>Hypothèses de l’étude</a:t>
            </a:r>
          </a:p>
        </p:txBody>
      </p:sp>
      <p:sp>
        <p:nvSpPr>
          <p:cNvPr id="5" name="Espace réservé du texte 4">
            <a:extLst>
              <a:ext uri="{FF2B5EF4-FFF2-40B4-BE49-F238E27FC236}">
                <a16:creationId xmlns:a16="http://schemas.microsoft.com/office/drawing/2014/main" id="{650BCC89-7DFB-9106-C78E-D5AFA835CFE3}"/>
              </a:ext>
            </a:extLst>
          </p:cNvPr>
          <p:cNvSpPr>
            <a:spLocks noGrp="1"/>
          </p:cNvSpPr>
          <p:nvPr>
            <p:ph type="body" idx="1"/>
          </p:nvPr>
        </p:nvSpPr>
        <p:spPr>
          <a:xfrm>
            <a:off x="1210671" y="1589649"/>
            <a:ext cx="10765305" cy="4837276"/>
          </a:xfrm>
        </p:spPr>
        <p:txBody>
          <a:bodyPr>
            <a:normAutofit fontScale="92500" lnSpcReduction="20000"/>
          </a:bodyPr>
          <a:lstStyle/>
          <a:p>
            <a:r>
              <a:rPr lang="fr-FR" b="1" dirty="0"/>
              <a:t>Coût des travaux pour les logements selon le développement de la filière :</a:t>
            </a:r>
          </a:p>
          <a:p>
            <a:endParaRPr lang="fr-FR" sz="1100" b="1" dirty="0"/>
          </a:p>
          <a:p>
            <a:pPr marL="342900" indent="-342900">
              <a:buFont typeface="Symbol" panose="05050102010706020507" pitchFamily="18" charset="2"/>
              <a:buChar char="Þ"/>
            </a:pPr>
            <a:r>
              <a:rPr lang="fr-FR" dirty="0"/>
              <a:t>Prix correspondant à une production annuelle de 28 000 m3 d’isolant en béton de chanvre </a:t>
            </a:r>
            <a:r>
              <a:rPr lang="fr-FR" dirty="0">
                <a:sym typeface="Wingdings" panose="05000000000000000000" pitchFamily="2" charset="2"/>
              </a:rPr>
              <a:t></a:t>
            </a:r>
            <a:r>
              <a:rPr lang="fr-FR" dirty="0"/>
              <a:t> 2 800 tonnes de chènevotte </a:t>
            </a:r>
            <a:r>
              <a:rPr lang="fr-FR" dirty="0">
                <a:sym typeface="Wingdings" panose="05000000000000000000" pitchFamily="2" charset="2"/>
              </a:rPr>
              <a:t></a:t>
            </a:r>
            <a:r>
              <a:rPr lang="fr-FR" dirty="0"/>
              <a:t> plus de 900 hectares de surface agricole (se situe dans la fourchette de l’étude de marché)</a:t>
            </a:r>
          </a:p>
          <a:p>
            <a:pPr marL="342900" indent="-342900">
              <a:buFont typeface="Symbol" panose="05050102010706020507" pitchFamily="18" charset="2"/>
              <a:buChar char="Þ"/>
            </a:pPr>
            <a:r>
              <a:rPr lang="fr-FR" dirty="0"/>
              <a:t>Comparaison de plusieurs études, professionnels interrogés, analyse d’études de cas, décomposition de la chaîne de valeur (production agricole, production du béton, livraison, pose)</a:t>
            </a:r>
          </a:p>
          <a:p>
            <a:pPr marL="342900" indent="-342900">
              <a:buFontTx/>
              <a:buChar char="-"/>
            </a:pPr>
            <a:endParaRPr lang="fr-FR" sz="1000" dirty="0"/>
          </a:p>
          <a:p>
            <a:pPr marL="342900" indent="-342900">
              <a:buFontTx/>
              <a:buChar char="-"/>
            </a:pPr>
            <a:r>
              <a:rPr lang="fr-FR" dirty="0"/>
              <a:t>Coût retenu y compris finitions : </a:t>
            </a:r>
          </a:p>
          <a:p>
            <a:pPr marL="800100" lvl="1" indent="-342900">
              <a:buFontTx/>
              <a:buChar char="-"/>
            </a:pPr>
            <a:r>
              <a:rPr lang="fr-FR" sz="2200" dirty="0"/>
              <a:t>100 à 120 €/m² pour la rénovation ; </a:t>
            </a:r>
          </a:p>
          <a:p>
            <a:pPr marL="800100" lvl="1" indent="-342900">
              <a:buFontTx/>
              <a:buChar char="-"/>
            </a:pPr>
            <a:r>
              <a:rPr lang="fr-FR" sz="2200" dirty="0"/>
              <a:t>230 à 250 €/m² pour le neuf.</a:t>
            </a:r>
          </a:p>
          <a:p>
            <a:pPr marL="342900" indent="-342900">
              <a:buFontTx/>
              <a:buChar char="-"/>
            </a:pPr>
            <a:r>
              <a:rPr lang="fr-FR" dirty="0"/>
              <a:t>Surcoût par rapport à la laine minérale : 20 % en moyenne </a:t>
            </a:r>
          </a:p>
          <a:p>
            <a:pPr marL="342900" indent="-342900">
              <a:buFontTx/>
              <a:buChar char="-"/>
            </a:pPr>
            <a:r>
              <a:rPr lang="fr-FR" dirty="0"/>
              <a:t>Durée de vie du béton de chanvre : 50 à 100 ans</a:t>
            </a:r>
          </a:p>
          <a:p>
            <a:pPr marL="342900" indent="-342900">
              <a:buFontTx/>
              <a:buChar char="-"/>
            </a:pPr>
            <a:r>
              <a:rPr lang="fr-FR" dirty="0"/>
              <a:t>Durée de vie de la laine minérale : 20 à 30 ans</a:t>
            </a:r>
          </a:p>
        </p:txBody>
      </p:sp>
    </p:spTree>
    <p:extLst>
      <p:ext uri="{BB962C8B-B14F-4D97-AF65-F5344CB8AC3E}">
        <p14:creationId xmlns:p14="http://schemas.microsoft.com/office/powerpoint/2010/main" val="308345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2000"/>
                                  </p:stCondLst>
                                  <p:childTnLst>
                                    <p:animClr clrSpc="rgb" dir="cw">
                                      <p:cBhvr override="childStyle">
                                        <p:cTn id="6" dur="1500" fill="hold"/>
                                        <p:tgtEl>
                                          <p:spTgt spid="5">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personne, habits, Col bleu, vêtements de travail&#10;&#10;Description générée automatiquement">
            <a:extLst>
              <a:ext uri="{FF2B5EF4-FFF2-40B4-BE49-F238E27FC236}">
                <a16:creationId xmlns:a16="http://schemas.microsoft.com/office/drawing/2014/main" id="{27158DAD-8F16-938A-96E6-32E40C4F8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275" y="1889918"/>
            <a:ext cx="5419725" cy="4968081"/>
          </a:xfrm>
          <a:prstGeom prst="rect">
            <a:avLst/>
          </a:prstGeom>
        </p:spPr>
      </p:pic>
      <p:sp>
        <p:nvSpPr>
          <p:cNvPr id="8" name="Rectangle 7">
            <a:extLst>
              <a:ext uri="{FF2B5EF4-FFF2-40B4-BE49-F238E27FC236}">
                <a16:creationId xmlns:a16="http://schemas.microsoft.com/office/drawing/2014/main" id="{5DE7D190-EC07-B4FA-0781-A51966E7230A}"/>
              </a:ext>
            </a:extLst>
          </p:cNvPr>
          <p:cNvSpPr/>
          <p:nvPr/>
        </p:nvSpPr>
        <p:spPr>
          <a:xfrm>
            <a:off x="6772275" y="1889918"/>
            <a:ext cx="5438775" cy="4968082"/>
          </a:xfrm>
          <a:prstGeom prst="rect">
            <a:avLst/>
          </a:prstGeom>
          <a:gradFill flip="none" rotWithShape="1">
            <a:gsLst>
              <a:gs pos="0">
                <a:schemeClr val="bg1"/>
              </a:gs>
              <a:gs pos="100000">
                <a:srgbClr val="3AB894">
                  <a:alpha val="5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35184206-1F93-3DB8-1276-DE41B01F7AED}"/>
              </a:ext>
            </a:extLst>
          </p:cNvPr>
          <p:cNvSpPr>
            <a:spLocks noGrp="1"/>
          </p:cNvSpPr>
          <p:nvPr>
            <p:ph type="title"/>
          </p:nvPr>
        </p:nvSpPr>
        <p:spPr>
          <a:xfrm>
            <a:off x="2718101" y="443706"/>
            <a:ext cx="8207326" cy="2667242"/>
          </a:xfrm>
        </p:spPr>
        <p:txBody>
          <a:bodyPr>
            <a:normAutofit/>
          </a:bodyPr>
          <a:lstStyle/>
          <a:p>
            <a:r>
              <a:rPr lang="fr-FR" dirty="0"/>
              <a:t>Coût Global Direct</a:t>
            </a:r>
            <a:br>
              <a:rPr lang="fr-FR" dirty="0"/>
            </a:br>
            <a:r>
              <a:rPr lang="fr-FR" dirty="0"/>
              <a:t>	Coût Global Elargi</a:t>
            </a:r>
            <a:br>
              <a:rPr lang="fr-FR" dirty="0"/>
            </a:br>
            <a:r>
              <a:rPr lang="fr-FR" dirty="0"/>
              <a:t>		Coût Global Partagé</a:t>
            </a:r>
          </a:p>
        </p:txBody>
      </p:sp>
      <p:sp>
        <p:nvSpPr>
          <p:cNvPr id="4" name="ZoneTexte 3">
            <a:extLst>
              <a:ext uri="{FF2B5EF4-FFF2-40B4-BE49-F238E27FC236}">
                <a16:creationId xmlns:a16="http://schemas.microsoft.com/office/drawing/2014/main" id="{779DE428-DE82-BFDB-C449-0592DCCD8772}"/>
              </a:ext>
            </a:extLst>
          </p:cNvPr>
          <p:cNvSpPr txBox="1"/>
          <p:nvPr/>
        </p:nvSpPr>
        <p:spPr>
          <a:xfrm>
            <a:off x="2952590" y="5763736"/>
            <a:ext cx="8865454" cy="1035925"/>
          </a:xfrm>
          <a:prstGeom prst="rect">
            <a:avLst/>
          </a:prstGeom>
          <a:noFill/>
        </p:spPr>
        <p:txBody>
          <a:bodyPr wrap="square">
            <a:spAutoFit/>
          </a:bodyPr>
          <a:lstStyle/>
          <a:p>
            <a:pPr algn="just">
              <a:lnSpc>
                <a:spcPct val="110000"/>
              </a:lnSpc>
              <a:spcBef>
                <a:spcPts val="0"/>
              </a:spcBef>
              <a:spcAft>
                <a:spcPts val="600"/>
              </a:spcAft>
            </a:pPr>
            <a:r>
              <a:rPr lang="fr-FR" sz="2000" dirty="0">
                <a:sym typeface="Wingdings" panose="05000000000000000000" pitchFamily="2" charset="2"/>
              </a:rPr>
              <a:t>TRI = Taux de rendement de l’investissement</a:t>
            </a:r>
          </a:p>
          <a:p>
            <a:pPr lvl="1" algn="just">
              <a:lnSpc>
                <a:spcPct val="110000"/>
              </a:lnSpc>
              <a:spcBef>
                <a:spcPts val="0"/>
              </a:spcBef>
              <a:spcAft>
                <a:spcPts val="600"/>
              </a:spcAft>
            </a:pPr>
            <a:r>
              <a:rPr lang="fr-FR" sz="1600" dirty="0">
                <a:sym typeface="Wingdings" panose="05000000000000000000" pitchFamily="2" charset="2"/>
              </a:rPr>
              <a:t>ce seuil de rentabilité minimale peut être supérieur au taux d’actualisation public, </a:t>
            </a:r>
            <a:br>
              <a:rPr lang="fr-FR" sz="1600" dirty="0">
                <a:sym typeface="Wingdings" panose="05000000000000000000" pitchFamily="2" charset="2"/>
              </a:rPr>
            </a:br>
            <a:r>
              <a:rPr lang="fr-FR" sz="1600" dirty="0">
                <a:sym typeface="Wingdings" panose="05000000000000000000" pitchFamily="2" charset="2"/>
              </a:rPr>
              <a:t>avec ou sans risque, pour justifier l’investissement supplémentaire</a:t>
            </a:r>
            <a:endParaRPr lang="fr-FR" sz="1200" dirty="0">
              <a:sym typeface="Wingdings" panose="05000000000000000000" pitchFamily="2" charset="2"/>
            </a:endParaRPr>
          </a:p>
        </p:txBody>
      </p:sp>
    </p:spTree>
    <p:extLst>
      <p:ext uri="{BB962C8B-B14F-4D97-AF65-F5344CB8AC3E}">
        <p14:creationId xmlns:p14="http://schemas.microsoft.com/office/powerpoint/2010/main" val="92787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p:txBody>
          <a:bodyPr>
            <a:normAutofit/>
          </a:bodyPr>
          <a:lstStyle/>
          <a:p>
            <a:r>
              <a:rPr lang="fr-FR" dirty="0"/>
              <a:t>Coût Global direct </a:t>
            </a:r>
            <a:r>
              <a:rPr lang="fr-FR" sz="4000" dirty="0"/>
              <a:t>– </a:t>
            </a:r>
            <a:r>
              <a:rPr lang="fr-FR" sz="3200" dirty="0"/>
              <a:t>Scénario sur 50 ans</a:t>
            </a:r>
            <a:endParaRPr lang="fr-FR" dirty="0"/>
          </a:p>
        </p:txBody>
      </p:sp>
      <p:sp>
        <p:nvSpPr>
          <p:cNvPr id="3" name="Espace réservé du contenu 4">
            <a:extLst>
              <a:ext uri="{FF2B5EF4-FFF2-40B4-BE49-F238E27FC236}">
                <a16:creationId xmlns:a16="http://schemas.microsoft.com/office/drawing/2014/main" id="{03C2B32D-D0AC-5383-CF3E-D3C7E8865E0B}"/>
              </a:ext>
            </a:extLst>
          </p:cNvPr>
          <p:cNvSpPr txBox="1">
            <a:spLocks/>
          </p:cNvSpPr>
          <p:nvPr/>
        </p:nvSpPr>
        <p:spPr>
          <a:xfrm>
            <a:off x="1210672" y="3696658"/>
            <a:ext cx="10515600" cy="24979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D2E58"/>
                </a:solidFill>
                <a:latin typeface="Gadugi" panose="020B0502040204020203" pitchFamily="34" charset="0"/>
                <a:ea typeface="Gadugi" panose="020B0502040204020203"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2000" dirty="0"/>
              <a:t>Le calcul du TRI est fait :</a:t>
            </a:r>
          </a:p>
          <a:p>
            <a:r>
              <a:rPr lang="fr-FR" sz="2000" dirty="0"/>
              <a:t>- Selon la possible hausse des prix de l’énergie ;</a:t>
            </a:r>
          </a:p>
          <a:p>
            <a:r>
              <a:rPr lang="fr-FR" sz="2000" dirty="0"/>
              <a:t>- Selon la part d’économies d’énergies réalisées ;</a:t>
            </a:r>
          </a:p>
          <a:p>
            <a:r>
              <a:rPr lang="fr-FR" sz="2000" dirty="0"/>
              <a:t>- Selon le surcoût du béton de chanvre par rapport à la laine de verre</a:t>
            </a:r>
          </a:p>
          <a:p>
            <a:endParaRPr lang="fr-FR" sz="2000" dirty="0"/>
          </a:p>
          <a:p>
            <a:r>
              <a:rPr lang="fr-FR" sz="2000" dirty="0"/>
              <a:t>Puis comparaison avec le taux d’actualisation public (3,6 %) </a:t>
            </a:r>
            <a:r>
              <a:rPr lang="fr-FR" sz="2000" b="1" dirty="0">
                <a:sym typeface="Wingdings" panose="05000000000000000000" pitchFamily="2" charset="2"/>
              </a:rPr>
              <a:t> Quelles hypothèses limites ?</a:t>
            </a:r>
            <a:endParaRPr lang="fr-FR" sz="2000" b="1" dirty="0"/>
          </a:p>
        </p:txBody>
      </p:sp>
      <p:sp>
        <p:nvSpPr>
          <p:cNvPr id="5" name="Espace réservé du texte 4">
            <a:extLst>
              <a:ext uri="{FF2B5EF4-FFF2-40B4-BE49-F238E27FC236}">
                <a16:creationId xmlns:a16="http://schemas.microsoft.com/office/drawing/2014/main" id="{B43C6D00-47F3-C070-ECB3-D6C3DA903E09}"/>
              </a:ext>
            </a:extLst>
          </p:cNvPr>
          <p:cNvSpPr>
            <a:spLocks noGrp="1"/>
          </p:cNvSpPr>
          <p:nvPr>
            <p:ph type="body" idx="1"/>
          </p:nvPr>
        </p:nvSpPr>
        <p:spPr>
          <a:xfrm>
            <a:off x="1210671" y="1589649"/>
            <a:ext cx="10765305" cy="1839351"/>
          </a:xfrm>
        </p:spPr>
        <p:txBody>
          <a:bodyPr>
            <a:normAutofit/>
          </a:bodyPr>
          <a:lstStyle/>
          <a:p>
            <a:r>
              <a:rPr lang="fr-FR" dirty="0"/>
              <a:t>Comparaison du coût béton de chanvre / Laine de verre en tenant compte de </a:t>
            </a:r>
          </a:p>
          <a:p>
            <a:pPr marL="800100" lvl="1" indent="-342900">
              <a:buFontTx/>
              <a:buChar char="-"/>
            </a:pPr>
            <a:r>
              <a:rPr lang="fr-FR" dirty="0"/>
              <a:t>L’investissement initial, annuel</a:t>
            </a:r>
          </a:p>
          <a:p>
            <a:pPr marL="800100" lvl="1" indent="-342900">
              <a:buFontTx/>
              <a:buChar char="-"/>
            </a:pPr>
            <a:r>
              <a:rPr lang="fr-FR" dirty="0"/>
              <a:t>L’ Investissement cumulé 2021-2050 compte-tenu des renouvellements (avec Actualisation)</a:t>
            </a:r>
          </a:p>
          <a:p>
            <a:pPr marL="800100" lvl="1" indent="-342900">
              <a:buFontTx/>
              <a:buChar char="-"/>
            </a:pPr>
            <a:r>
              <a:rPr lang="fr-FR" dirty="0"/>
              <a:t>La perte de loyers due au temps de séchage</a:t>
            </a:r>
          </a:p>
          <a:p>
            <a:pPr lvl="1"/>
            <a:r>
              <a:rPr lang="fr-FR" dirty="0">
                <a:sym typeface="Wingdings" panose="05000000000000000000" pitchFamily="2" charset="2"/>
              </a:rPr>
              <a:t> </a:t>
            </a:r>
            <a:r>
              <a:rPr lang="fr-FR" dirty="0"/>
              <a:t>Bilan financier pour le bailleur sur 50 ans pour les 2 techniques</a:t>
            </a:r>
          </a:p>
        </p:txBody>
      </p:sp>
    </p:spTree>
    <p:extLst>
      <p:ext uri="{BB962C8B-B14F-4D97-AF65-F5344CB8AC3E}">
        <p14:creationId xmlns:p14="http://schemas.microsoft.com/office/powerpoint/2010/main" val="57209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p:txBody>
          <a:bodyPr>
            <a:normAutofit/>
          </a:bodyPr>
          <a:lstStyle/>
          <a:p>
            <a:r>
              <a:rPr lang="fr-FR" dirty="0"/>
              <a:t>Coût Global Elargi</a:t>
            </a:r>
          </a:p>
        </p:txBody>
      </p:sp>
      <p:sp>
        <p:nvSpPr>
          <p:cNvPr id="5" name="Espace réservé du contenu 2">
            <a:extLst>
              <a:ext uri="{FF2B5EF4-FFF2-40B4-BE49-F238E27FC236}">
                <a16:creationId xmlns:a16="http://schemas.microsoft.com/office/drawing/2014/main" id="{6BAA34C0-B801-D4EF-448B-FEF547E18460}"/>
              </a:ext>
            </a:extLst>
          </p:cNvPr>
          <p:cNvSpPr txBox="1">
            <a:spLocks/>
          </p:cNvSpPr>
          <p:nvPr/>
        </p:nvSpPr>
        <p:spPr>
          <a:xfrm>
            <a:off x="838200" y="2638697"/>
            <a:ext cx="10515600" cy="32421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D2E58"/>
                </a:solidFill>
                <a:latin typeface="Gadugi" panose="020B0502040204020203" pitchFamily="34" charset="0"/>
                <a:ea typeface="Gadugi" panose="020B0502040204020203"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a:t>Analyse de 6 critères </a:t>
            </a:r>
            <a:br>
              <a:rPr lang="fr-FR" dirty="0"/>
            </a:br>
            <a:r>
              <a:rPr lang="fr-FR" dirty="0"/>
              <a:t>de confort et de qualité : </a:t>
            </a:r>
          </a:p>
          <a:p>
            <a:pPr lvl="1"/>
            <a:r>
              <a:rPr lang="fr-FR" dirty="0"/>
              <a:t>Confort d’été</a:t>
            </a:r>
          </a:p>
          <a:p>
            <a:pPr lvl="1"/>
            <a:r>
              <a:rPr lang="fr-FR" dirty="0"/>
              <a:t>Confort thermique </a:t>
            </a:r>
          </a:p>
          <a:p>
            <a:pPr lvl="1"/>
            <a:r>
              <a:rPr lang="fr-FR" dirty="0"/>
              <a:t>Condensation / moisissures</a:t>
            </a:r>
          </a:p>
          <a:p>
            <a:pPr lvl="1"/>
            <a:r>
              <a:rPr lang="fr-FR" dirty="0"/>
              <a:t>Qualité sanitaire</a:t>
            </a:r>
          </a:p>
          <a:p>
            <a:pPr lvl="1"/>
            <a:r>
              <a:rPr lang="fr-FR" dirty="0"/>
              <a:t>Confort acoustique</a:t>
            </a:r>
          </a:p>
          <a:p>
            <a:pPr lvl="1"/>
            <a:r>
              <a:rPr lang="fr-FR" dirty="0"/>
              <a:t>Gestion </a:t>
            </a:r>
            <a:r>
              <a:rPr lang="fr-FR" sz="1800" dirty="0"/>
              <a:t>des risques</a:t>
            </a:r>
          </a:p>
          <a:p>
            <a:pPr lvl="1"/>
            <a:endParaRPr lang="fr-FR" sz="1800" dirty="0"/>
          </a:p>
          <a:p>
            <a:endParaRPr lang="fr-FR" dirty="0"/>
          </a:p>
        </p:txBody>
      </p:sp>
      <p:pic>
        <p:nvPicPr>
          <p:cNvPr id="10" name="Image 9">
            <a:extLst>
              <a:ext uri="{FF2B5EF4-FFF2-40B4-BE49-F238E27FC236}">
                <a16:creationId xmlns:a16="http://schemas.microsoft.com/office/drawing/2014/main" id="{DEDA787F-BAF2-B24A-A159-4B213C0752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4067616"/>
            <a:ext cx="4684665" cy="2749838"/>
          </a:xfrm>
          <a:prstGeom prst="rect">
            <a:avLst/>
          </a:prstGeom>
          <a:noFill/>
        </p:spPr>
      </p:pic>
      <p:pic>
        <p:nvPicPr>
          <p:cNvPr id="11" name="Image 10">
            <a:extLst>
              <a:ext uri="{FF2B5EF4-FFF2-40B4-BE49-F238E27FC236}">
                <a16:creationId xmlns:a16="http://schemas.microsoft.com/office/drawing/2014/main" id="{EC99259B-431E-8F17-9619-EA6E4B8CB4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325633"/>
            <a:ext cx="4684666" cy="2688474"/>
          </a:xfrm>
          <a:prstGeom prst="rect">
            <a:avLst/>
          </a:prstGeom>
          <a:noFill/>
        </p:spPr>
      </p:pic>
    </p:spTree>
    <p:extLst>
      <p:ext uri="{BB962C8B-B14F-4D97-AF65-F5344CB8AC3E}">
        <p14:creationId xmlns:p14="http://schemas.microsoft.com/office/powerpoint/2010/main" val="1001049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p:txBody>
          <a:bodyPr/>
          <a:lstStyle/>
          <a:p>
            <a:r>
              <a:rPr lang="fr-FR" dirty="0"/>
              <a:t>Coût Global Partagé </a:t>
            </a:r>
          </a:p>
        </p:txBody>
      </p:sp>
      <p:sp>
        <p:nvSpPr>
          <p:cNvPr id="3" name="Espace réservé du contenu 2">
            <a:extLst>
              <a:ext uri="{FF2B5EF4-FFF2-40B4-BE49-F238E27FC236}">
                <a16:creationId xmlns:a16="http://schemas.microsoft.com/office/drawing/2014/main" id="{480FAB53-7601-9214-A628-3BB209A595B8}"/>
              </a:ext>
            </a:extLst>
          </p:cNvPr>
          <p:cNvSpPr txBox="1">
            <a:spLocks/>
          </p:cNvSpPr>
          <p:nvPr/>
        </p:nvSpPr>
        <p:spPr>
          <a:xfrm>
            <a:off x="937533" y="2067339"/>
            <a:ext cx="10515600" cy="38563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D2E58"/>
                </a:solidFill>
                <a:latin typeface="Gadugi" panose="020B0502040204020203" pitchFamily="34" charset="0"/>
                <a:ea typeface="Gadugi" panose="020B0502040204020203"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a:t>Analyse de 8 critères environnementaux </a:t>
            </a:r>
          </a:p>
          <a:p>
            <a:r>
              <a:rPr lang="fr-FR" dirty="0"/>
              <a:t>sur le cycle de vie des produits: </a:t>
            </a:r>
          </a:p>
          <a:p>
            <a:pPr lvl="1"/>
            <a:r>
              <a:rPr lang="fr-FR" dirty="0"/>
              <a:t>Bilan Carbone </a:t>
            </a:r>
          </a:p>
          <a:p>
            <a:pPr lvl="1"/>
            <a:r>
              <a:rPr lang="fr-FR" dirty="0"/>
              <a:t>Energie grise</a:t>
            </a:r>
          </a:p>
          <a:p>
            <a:pPr lvl="1"/>
            <a:r>
              <a:rPr lang="fr-FR" dirty="0"/>
              <a:t>Usage des sols</a:t>
            </a:r>
          </a:p>
          <a:p>
            <a:pPr lvl="1"/>
            <a:r>
              <a:rPr lang="fr-FR" dirty="0"/>
              <a:t>Pollution des sols</a:t>
            </a:r>
          </a:p>
          <a:p>
            <a:pPr lvl="1"/>
            <a:r>
              <a:rPr lang="fr-FR" dirty="0"/>
              <a:t>Pollution de l’eau</a:t>
            </a:r>
          </a:p>
          <a:p>
            <a:pPr lvl="1"/>
            <a:r>
              <a:rPr lang="fr-FR" dirty="0"/>
              <a:t>Pollution de l’air</a:t>
            </a:r>
          </a:p>
          <a:p>
            <a:pPr lvl="1"/>
            <a:r>
              <a:rPr lang="fr-FR" dirty="0"/>
              <a:t>Epuisement des ressources</a:t>
            </a:r>
          </a:p>
          <a:p>
            <a:pPr lvl="1"/>
            <a:r>
              <a:rPr lang="fr-FR" dirty="0"/>
              <a:t>Consommation d’eau</a:t>
            </a:r>
            <a:endParaRPr lang="fr-FR" sz="1800" dirty="0"/>
          </a:p>
          <a:p>
            <a:pPr lvl="1"/>
            <a:endParaRPr lang="fr-FR" sz="1800" dirty="0"/>
          </a:p>
          <a:p>
            <a:endParaRPr lang="fr-FR" dirty="0"/>
          </a:p>
        </p:txBody>
      </p:sp>
      <p:pic>
        <p:nvPicPr>
          <p:cNvPr id="4" name="Image 3">
            <a:extLst>
              <a:ext uri="{FF2B5EF4-FFF2-40B4-BE49-F238E27FC236}">
                <a16:creationId xmlns:a16="http://schemas.microsoft.com/office/drawing/2014/main" id="{66882FF4-D640-6043-6D08-328A8348BA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4761" y="1275751"/>
            <a:ext cx="4080535" cy="2825723"/>
          </a:xfrm>
          <a:prstGeom prst="rect">
            <a:avLst/>
          </a:prstGeom>
          <a:noFill/>
        </p:spPr>
      </p:pic>
      <p:pic>
        <p:nvPicPr>
          <p:cNvPr id="6" name="Image 5">
            <a:extLst>
              <a:ext uri="{FF2B5EF4-FFF2-40B4-BE49-F238E27FC236}">
                <a16:creationId xmlns:a16="http://schemas.microsoft.com/office/drawing/2014/main" id="{8E3D6ACD-BFC6-8C54-8953-3F5DBCCE60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4761" y="4116096"/>
            <a:ext cx="4080535" cy="2715431"/>
          </a:xfrm>
          <a:prstGeom prst="rect">
            <a:avLst/>
          </a:prstGeom>
          <a:noFill/>
        </p:spPr>
      </p:pic>
    </p:spTree>
    <p:extLst>
      <p:ext uri="{BB962C8B-B14F-4D97-AF65-F5344CB8AC3E}">
        <p14:creationId xmlns:p14="http://schemas.microsoft.com/office/powerpoint/2010/main" val="3464683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184206-1F93-3DB8-1276-DE41B01F7AED}"/>
              </a:ext>
            </a:extLst>
          </p:cNvPr>
          <p:cNvSpPr>
            <a:spLocks noGrp="1"/>
          </p:cNvSpPr>
          <p:nvPr>
            <p:ph type="title"/>
          </p:nvPr>
        </p:nvSpPr>
        <p:spPr/>
        <p:txBody>
          <a:bodyPr>
            <a:normAutofit/>
          </a:bodyPr>
          <a:lstStyle/>
          <a:p>
            <a:r>
              <a:rPr lang="fr-FR" dirty="0"/>
              <a:t>Impacts économiques</a:t>
            </a:r>
          </a:p>
        </p:txBody>
      </p:sp>
      <p:pic>
        <p:nvPicPr>
          <p:cNvPr id="4" name="Image 3" descr="Une image contenant mur, intérieur, bâtiment, propriété&#10;&#10;Description générée automatiquement">
            <a:extLst>
              <a:ext uri="{FF2B5EF4-FFF2-40B4-BE49-F238E27FC236}">
                <a16:creationId xmlns:a16="http://schemas.microsoft.com/office/drawing/2014/main" id="{93401063-11E2-8505-8D9F-FD696432F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847" y="1808018"/>
            <a:ext cx="6729153" cy="5049982"/>
          </a:xfrm>
          <a:prstGeom prst="rect">
            <a:avLst/>
          </a:prstGeom>
        </p:spPr>
      </p:pic>
      <p:sp>
        <p:nvSpPr>
          <p:cNvPr id="8" name="Rectangle 7">
            <a:extLst>
              <a:ext uri="{FF2B5EF4-FFF2-40B4-BE49-F238E27FC236}">
                <a16:creationId xmlns:a16="http://schemas.microsoft.com/office/drawing/2014/main" id="{5DE7D190-EC07-B4FA-0781-A51966E7230A}"/>
              </a:ext>
            </a:extLst>
          </p:cNvPr>
          <p:cNvSpPr/>
          <p:nvPr/>
        </p:nvSpPr>
        <p:spPr>
          <a:xfrm>
            <a:off x="5462847" y="1808018"/>
            <a:ext cx="6729153" cy="5049982"/>
          </a:xfrm>
          <a:prstGeom prst="rect">
            <a:avLst/>
          </a:prstGeom>
          <a:gradFill flip="none" rotWithShape="1">
            <a:gsLst>
              <a:gs pos="0">
                <a:schemeClr val="bg1"/>
              </a:gs>
              <a:gs pos="100000">
                <a:srgbClr val="3AB894">
                  <a:alpha val="5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7050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7A06E7-B8D4-1D62-4F34-9AB1FD42E7A6}"/>
              </a:ext>
            </a:extLst>
          </p:cNvPr>
          <p:cNvSpPr>
            <a:spLocks noGrp="1"/>
          </p:cNvSpPr>
          <p:nvPr>
            <p:ph type="title"/>
          </p:nvPr>
        </p:nvSpPr>
        <p:spPr/>
        <p:txBody>
          <a:bodyPr>
            <a:noAutofit/>
          </a:bodyPr>
          <a:lstStyle/>
          <a:p>
            <a:r>
              <a:rPr lang="fr-FR" sz="3600" dirty="0"/>
              <a:t>Coût Global Partagé : Impacts économiques</a:t>
            </a:r>
            <a:endParaRPr lang="fr-FR" sz="5400" dirty="0"/>
          </a:p>
        </p:txBody>
      </p:sp>
      <p:sp>
        <p:nvSpPr>
          <p:cNvPr id="3" name="Espace réservé du texte 2">
            <a:extLst>
              <a:ext uri="{FF2B5EF4-FFF2-40B4-BE49-F238E27FC236}">
                <a16:creationId xmlns:a16="http://schemas.microsoft.com/office/drawing/2014/main" id="{D6C336DA-555A-0E31-5B8A-422CD689B88C}"/>
              </a:ext>
            </a:extLst>
          </p:cNvPr>
          <p:cNvSpPr>
            <a:spLocks noGrp="1"/>
          </p:cNvSpPr>
          <p:nvPr>
            <p:ph type="body" idx="1"/>
          </p:nvPr>
        </p:nvSpPr>
        <p:spPr>
          <a:xfrm>
            <a:off x="1210671" y="1589649"/>
            <a:ext cx="10667003" cy="4992126"/>
          </a:xfrm>
        </p:spPr>
        <p:txBody>
          <a:bodyPr>
            <a:normAutofit/>
          </a:bodyPr>
          <a:lstStyle/>
          <a:p>
            <a:pPr marL="342900" indent="-342900">
              <a:buFontTx/>
              <a:buChar char="-"/>
            </a:pPr>
            <a:r>
              <a:rPr lang="fr-FR" dirty="0"/>
              <a:t>Evaluation de la richesse régionale générée par la production de chanvre, de béton de chanvre et l’isolation en béton de chanvre de 1 300 logements chaque année ;</a:t>
            </a:r>
          </a:p>
          <a:p>
            <a:pPr marL="342900" indent="-342900">
              <a:buFontTx/>
              <a:buChar char="-"/>
            </a:pPr>
            <a:r>
              <a:rPr lang="fr-FR" dirty="0"/>
              <a:t>Comparaison de la valeur ajoutée régionale générée par l’ensemble de la filière chanvre par rapport à la filière « nationale » de la laine minérale :</a:t>
            </a:r>
          </a:p>
          <a:p>
            <a:pPr marL="800100" lvl="1" indent="-342900">
              <a:buFontTx/>
              <a:buChar char="-"/>
            </a:pPr>
            <a:endParaRPr lang="fr-FR" dirty="0"/>
          </a:p>
          <a:p>
            <a:pPr marL="342900" indent="-342900">
              <a:buFont typeface="Symbol" panose="05050102010706020507" pitchFamily="18" charset="2"/>
              <a:buChar char="Þ"/>
            </a:pPr>
            <a:r>
              <a:rPr lang="fr-FR" b="1" dirty="0"/>
              <a:t>Gain calculé : au global, et ramené au logement (rénové et neuf) ;</a:t>
            </a:r>
          </a:p>
          <a:p>
            <a:pPr marL="342900" indent="-342900">
              <a:buFont typeface="Symbol" panose="05050102010706020507" pitchFamily="18" charset="2"/>
              <a:buChar char="Þ"/>
            </a:pPr>
            <a:r>
              <a:rPr lang="fr-FR" b="1" dirty="0"/>
              <a:t>Estimation du besoin en emplois de la filière chanvre : en ETP par an ;</a:t>
            </a:r>
          </a:p>
          <a:p>
            <a:pPr marL="342900" indent="-342900">
              <a:buFont typeface="Symbol" panose="05050102010706020507" pitchFamily="18" charset="2"/>
              <a:buChar char="Þ"/>
            </a:pPr>
            <a:r>
              <a:rPr lang="fr-FR" b="1" dirty="0"/>
              <a:t>Estimation du besoin en emplois nets.</a:t>
            </a:r>
          </a:p>
        </p:txBody>
      </p:sp>
    </p:spTree>
    <p:extLst>
      <p:ext uri="{BB962C8B-B14F-4D97-AF65-F5344CB8AC3E}">
        <p14:creationId xmlns:p14="http://schemas.microsoft.com/office/powerpoint/2010/main" val="4722459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184206-1F93-3DB8-1276-DE41B01F7AED}"/>
              </a:ext>
            </a:extLst>
          </p:cNvPr>
          <p:cNvSpPr>
            <a:spLocks noGrp="1"/>
          </p:cNvSpPr>
          <p:nvPr>
            <p:ph type="title"/>
          </p:nvPr>
        </p:nvSpPr>
        <p:spPr/>
        <p:txBody>
          <a:bodyPr>
            <a:normAutofit/>
          </a:bodyPr>
          <a:lstStyle/>
          <a:p>
            <a:r>
              <a:rPr lang="fr-FR" dirty="0"/>
              <a:t>Bilan Carbone</a:t>
            </a:r>
          </a:p>
        </p:txBody>
      </p:sp>
      <p:pic>
        <p:nvPicPr>
          <p:cNvPr id="4" name="Image 3" descr="Une image contenant personne, habits, Visage humain, plein air&#10;&#10;Description générée automatiquement">
            <a:extLst>
              <a:ext uri="{FF2B5EF4-FFF2-40B4-BE49-F238E27FC236}">
                <a16:creationId xmlns:a16="http://schemas.microsoft.com/office/drawing/2014/main" id="{01B6B686-6F6A-B59F-B703-025309747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774" y="1997926"/>
            <a:ext cx="7079226" cy="4860074"/>
          </a:xfrm>
          <a:prstGeom prst="rect">
            <a:avLst/>
          </a:prstGeom>
        </p:spPr>
      </p:pic>
      <p:sp>
        <p:nvSpPr>
          <p:cNvPr id="5" name="Rectangle 4">
            <a:extLst>
              <a:ext uri="{FF2B5EF4-FFF2-40B4-BE49-F238E27FC236}">
                <a16:creationId xmlns:a16="http://schemas.microsoft.com/office/drawing/2014/main" id="{710EE177-7819-5D22-6BF6-9B580205937A}"/>
              </a:ext>
            </a:extLst>
          </p:cNvPr>
          <p:cNvSpPr/>
          <p:nvPr/>
        </p:nvSpPr>
        <p:spPr>
          <a:xfrm>
            <a:off x="5112774" y="1997926"/>
            <a:ext cx="7147437" cy="4860074"/>
          </a:xfrm>
          <a:prstGeom prst="rect">
            <a:avLst/>
          </a:prstGeom>
          <a:gradFill flip="none" rotWithShape="1">
            <a:gsLst>
              <a:gs pos="0">
                <a:schemeClr val="bg1"/>
              </a:gs>
              <a:gs pos="100000">
                <a:srgbClr val="3AB894">
                  <a:alpha val="5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8171962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7A06E7-B8D4-1D62-4F34-9AB1FD42E7A6}"/>
              </a:ext>
            </a:extLst>
          </p:cNvPr>
          <p:cNvSpPr>
            <a:spLocks noGrp="1"/>
          </p:cNvSpPr>
          <p:nvPr>
            <p:ph type="title"/>
          </p:nvPr>
        </p:nvSpPr>
        <p:spPr/>
        <p:txBody>
          <a:bodyPr/>
          <a:lstStyle/>
          <a:p>
            <a:r>
              <a:rPr lang="fr-FR" dirty="0"/>
              <a:t>Bilan Carbone</a:t>
            </a:r>
          </a:p>
        </p:txBody>
      </p:sp>
      <p:sp>
        <p:nvSpPr>
          <p:cNvPr id="3" name="Espace réservé du texte 2">
            <a:extLst>
              <a:ext uri="{FF2B5EF4-FFF2-40B4-BE49-F238E27FC236}">
                <a16:creationId xmlns:a16="http://schemas.microsoft.com/office/drawing/2014/main" id="{D6C336DA-555A-0E31-5B8A-422CD689B88C}"/>
              </a:ext>
            </a:extLst>
          </p:cNvPr>
          <p:cNvSpPr>
            <a:spLocks noGrp="1"/>
          </p:cNvSpPr>
          <p:nvPr>
            <p:ph type="body" idx="1"/>
          </p:nvPr>
        </p:nvSpPr>
        <p:spPr>
          <a:xfrm>
            <a:off x="1210672" y="1589648"/>
            <a:ext cx="10886078" cy="4963551"/>
          </a:xfrm>
        </p:spPr>
        <p:txBody>
          <a:bodyPr>
            <a:normAutofit fontScale="70000" lnSpcReduction="20000"/>
          </a:bodyPr>
          <a:lstStyle/>
          <a:p>
            <a:r>
              <a:rPr lang="fr-FR" b="1" dirty="0"/>
              <a:t>Avertissement : </a:t>
            </a:r>
          </a:p>
          <a:p>
            <a:pPr marL="342900" indent="-342900">
              <a:buFont typeface="Arial" panose="020B0604020202020204" pitchFamily="34" charset="0"/>
              <a:buChar char="•"/>
            </a:pPr>
            <a:r>
              <a:rPr lang="fr-FR" dirty="0"/>
              <a:t>Difficulté de disposer de données fiables ;</a:t>
            </a:r>
          </a:p>
          <a:p>
            <a:pPr marL="342900" indent="-342900">
              <a:buFont typeface="Arial" panose="020B0604020202020204" pitchFamily="34" charset="0"/>
              <a:buChar char="•"/>
            </a:pPr>
            <a:r>
              <a:rPr lang="fr-FR" dirty="0"/>
              <a:t>Quasi-interdiction de comparer des produits avec la base de données INIES ;</a:t>
            </a:r>
          </a:p>
          <a:p>
            <a:pPr marL="342900" indent="-342900">
              <a:buFont typeface="Arial" panose="020B0604020202020204" pitchFamily="34" charset="0"/>
              <a:buChar char="•"/>
            </a:pPr>
            <a:r>
              <a:rPr lang="fr-FR" dirty="0"/>
              <a:t>Mise en décharge en fin de vie des matériaux biosourcés qui restituent dans la nature le carbone stocké.</a:t>
            </a:r>
          </a:p>
          <a:p>
            <a:r>
              <a:rPr lang="fr-FR" b="1" dirty="0"/>
              <a:t>Corrections :</a:t>
            </a:r>
          </a:p>
          <a:p>
            <a:pPr marL="342900" indent="-342900">
              <a:buFont typeface="Arial" panose="020B0604020202020204" pitchFamily="34" charset="0"/>
              <a:buChar char="•"/>
            </a:pPr>
            <a:r>
              <a:rPr lang="fr-FR" dirty="0"/>
              <a:t>Horizon de l’étude (50 ans) &lt; Durée de vie des produits en chanvre </a:t>
            </a:r>
            <a:r>
              <a:rPr lang="fr-FR" dirty="0">
                <a:sym typeface="Wingdings" panose="05000000000000000000" pitchFamily="2" charset="2"/>
              </a:rPr>
              <a:t></a:t>
            </a:r>
            <a:r>
              <a:rPr lang="fr-FR" dirty="0"/>
              <a:t> pas de fin de vie ;</a:t>
            </a:r>
          </a:p>
          <a:p>
            <a:pPr marL="342900" indent="-342900">
              <a:buFont typeface="Arial" panose="020B0604020202020204" pitchFamily="34" charset="0"/>
              <a:buChar char="•"/>
            </a:pPr>
            <a:r>
              <a:rPr lang="fr-FR" dirty="0"/>
              <a:t>Durée de vie de la laine minérale ramenée à 30 ans ;</a:t>
            </a:r>
          </a:p>
          <a:p>
            <a:pPr marL="342900" indent="-342900">
              <a:buFont typeface="Arial" panose="020B0604020202020204" pitchFamily="34" charset="0"/>
              <a:buChar char="•"/>
            </a:pPr>
            <a:r>
              <a:rPr lang="fr-FR" dirty="0"/>
              <a:t>Transports des matériaux sur la région et non sur 450 km.</a:t>
            </a:r>
          </a:p>
          <a:p>
            <a:r>
              <a:rPr lang="fr-FR" b="1" dirty="0"/>
              <a:t>Résultats : </a:t>
            </a:r>
            <a:r>
              <a:rPr lang="fr-FR" dirty="0"/>
              <a:t>Emissions de GES sur le cycle de vie des matériaux pour les 30 800 logements isolés d’ici 2050</a:t>
            </a:r>
          </a:p>
          <a:p>
            <a:pPr marL="342900" indent="-342900">
              <a:buFont typeface="Arial" panose="020B0604020202020204" pitchFamily="34" charset="0"/>
              <a:buChar char="•"/>
            </a:pPr>
            <a:r>
              <a:rPr lang="fr-FR" dirty="0"/>
              <a:t>Bilan calculé sur 50 ans d’exploitation ;</a:t>
            </a:r>
          </a:p>
          <a:p>
            <a:pPr marL="342900" indent="-342900">
              <a:buFont typeface="Arial" panose="020B0604020202020204" pitchFamily="34" charset="0"/>
              <a:buChar char="•"/>
            </a:pPr>
            <a:r>
              <a:rPr lang="fr-FR" dirty="0"/>
              <a:t>Emissions de GES de la filière Béton de Chanvre : - 3 828 tonnes eq CO2 ;</a:t>
            </a:r>
          </a:p>
          <a:p>
            <a:pPr marL="342900" indent="-342900">
              <a:buFont typeface="Arial" panose="020B0604020202020204" pitchFamily="34" charset="0"/>
              <a:buChar char="•"/>
            </a:pPr>
            <a:r>
              <a:rPr lang="fr-FR" dirty="0"/>
              <a:t>Emissions de GES de la filière Laine minérale : + 103 937 t eq CO2 ;</a:t>
            </a:r>
          </a:p>
          <a:p>
            <a:pPr marL="342900" indent="-342900">
              <a:buFont typeface="Arial" panose="020B0604020202020204" pitchFamily="34" charset="0"/>
              <a:buChar char="•"/>
            </a:pPr>
            <a:r>
              <a:rPr lang="fr-FR" dirty="0"/>
              <a:t>Gain de 107 765 tonnes eq CO2, soit 81 000 t eq CO2 selon la méthode de l’ACV dynamique.</a:t>
            </a:r>
          </a:p>
          <a:p>
            <a:pPr marL="342900" indent="-342900">
              <a:buFont typeface="Arial" panose="020B0604020202020204" pitchFamily="34" charset="0"/>
              <a:buChar char="•"/>
            </a:pPr>
            <a:endParaRPr lang="fr-FR" dirty="0"/>
          </a:p>
          <a:p>
            <a:pPr marL="342900" indent="-342900">
              <a:buFont typeface="Symbol" panose="05050102010706020507" pitchFamily="18" charset="2"/>
              <a:buChar char="Þ"/>
            </a:pPr>
            <a:r>
              <a:rPr lang="fr-FR" b="1" dirty="0"/>
              <a:t>Economie de GES liées aux économies d’énergie théoriques dans les logements : 322 000 t eq CO2 </a:t>
            </a:r>
          </a:p>
        </p:txBody>
      </p:sp>
    </p:spTree>
    <p:extLst>
      <p:ext uri="{BB962C8B-B14F-4D97-AF65-F5344CB8AC3E}">
        <p14:creationId xmlns:p14="http://schemas.microsoft.com/office/powerpoint/2010/main" val="6775699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0008E8-478D-4582-9B49-637AF88CE58A}"/>
              </a:ext>
            </a:extLst>
          </p:cNvPr>
          <p:cNvSpPr>
            <a:spLocks noGrp="1"/>
          </p:cNvSpPr>
          <p:nvPr>
            <p:ph type="title"/>
          </p:nvPr>
        </p:nvSpPr>
        <p:spPr/>
        <p:txBody>
          <a:bodyPr/>
          <a:lstStyle/>
          <a:p>
            <a:r>
              <a:rPr lang="fr-FR" dirty="0"/>
              <a:t>Conclusion</a:t>
            </a:r>
          </a:p>
        </p:txBody>
      </p:sp>
      <p:sp>
        <p:nvSpPr>
          <p:cNvPr id="3" name="Espace réservé du contenu 2">
            <a:extLst>
              <a:ext uri="{FF2B5EF4-FFF2-40B4-BE49-F238E27FC236}">
                <a16:creationId xmlns:a16="http://schemas.microsoft.com/office/drawing/2014/main" id="{6FA7D95B-5370-4514-7FAE-49F78FE3329C}"/>
              </a:ext>
            </a:extLst>
          </p:cNvPr>
          <p:cNvSpPr>
            <a:spLocks noGrp="1"/>
          </p:cNvSpPr>
          <p:nvPr>
            <p:ph idx="1"/>
          </p:nvPr>
        </p:nvSpPr>
        <p:spPr>
          <a:xfrm>
            <a:off x="2743199" y="1619249"/>
            <a:ext cx="9305925" cy="5076825"/>
          </a:xfrm>
        </p:spPr>
        <p:txBody>
          <a:bodyPr>
            <a:normAutofit fontScale="77500" lnSpcReduction="20000"/>
          </a:bodyPr>
          <a:lstStyle/>
          <a:p>
            <a:pPr marL="0" indent="0">
              <a:buNone/>
            </a:pPr>
            <a:r>
              <a:rPr lang="fr-FR" sz="3400" b="1" dirty="0"/>
              <a:t>Béton de chanvre = solution fiable</a:t>
            </a:r>
          </a:p>
          <a:p>
            <a:r>
              <a:rPr lang="fr-FR" dirty="0"/>
              <a:t>Non rentable SI : </a:t>
            </a:r>
          </a:p>
          <a:p>
            <a:pPr lvl="1"/>
            <a:r>
              <a:rPr lang="fr-FR" dirty="0"/>
              <a:t>Aucune économie d’énergie </a:t>
            </a:r>
            <a:r>
              <a:rPr lang="fr-FR" b="1" dirty="0"/>
              <a:t>et</a:t>
            </a:r>
            <a:r>
              <a:rPr lang="fr-FR" dirty="0"/>
              <a:t> surcoût supérieur à 40 % par rapport à la laine minérale ;</a:t>
            </a:r>
          </a:p>
          <a:p>
            <a:pPr lvl="1"/>
            <a:r>
              <a:rPr lang="fr-FR" dirty="0"/>
              <a:t>Mais les études et les retours de professionnels montrent que le cumul de ces deux hypothèses négatives n’est pas très probable.</a:t>
            </a:r>
          </a:p>
          <a:p>
            <a:r>
              <a:rPr lang="fr-FR" b="1" dirty="0">
                <a:solidFill>
                  <a:srgbClr val="FF0000"/>
                </a:solidFill>
              </a:rPr>
              <a:t>TRI en cours de calcul </a:t>
            </a:r>
            <a:r>
              <a:rPr lang="fr-FR" dirty="0"/>
              <a:t>;</a:t>
            </a:r>
          </a:p>
          <a:p>
            <a:endParaRPr lang="fr-FR" dirty="0"/>
          </a:p>
          <a:p>
            <a:r>
              <a:rPr lang="fr-FR" dirty="0"/>
              <a:t>Source d’économie importante pour le bailleur social : </a:t>
            </a:r>
            <a:r>
              <a:rPr lang="fr-FR" sz="2300" dirty="0"/>
              <a:t>la durée de vie du chanvre (&gt; 80 ans) évite une réhabilitation au bout de 30 ans ;</a:t>
            </a:r>
          </a:p>
          <a:p>
            <a:r>
              <a:rPr lang="fr-FR" dirty="0"/>
              <a:t>Amélioration du confort pour l’habitant : </a:t>
            </a:r>
            <a:r>
              <a:rPr lang="fr-FR" sz="2300" dirty="0"/>
              <a:t>confort thermique, confort d’été, QAI</a:t>
            </a:r>
            <a:endParaRPr lang="fr-FR" dirty="0"/>
          </a:p>
          <a:p>
            <a:pPr lvl="1"/>
            <a:r>
              <a:rPr lang="fr-FR" dirty="0"/>
              <a:t>Régulation des températures et par conséquent atténue les problèmes de surchauffe lors des périodes de forte chaleur.</a:t>
            </a:r>
          </a:p>
          <a:p>
            <a:endParaRPr lang="fr-FR" dirty="0"/>
          </a:p>
          <a:p>
            <a:r>
              <a:rPr lang="fr-FR" b="1" dirty="0"/>
              <a:t>Objectif</a:t>
            </a:r>
            <a:r>
              <a:rPr lang="fr-FR" dirty="0"/>
              <a:t> : sensibiliser les bailleurs sociaux et maitres d’ouvrage quant à l’intérêt du béton de chanvre pour atteindre rapidement le seuil critique qui permet de créer la filière amont.</a:t>
            </a:r>
          </a:p>
        </p:txBody>
      </p:sp>
    </p:spTree>
    <p:extLst>
      <p:ext uri="{BB962C8B-B14F-4D97-AF65-F5344CB8AC3E}">
        <p14:creationId xmlns:p14="http://schemas.microsoft.com/office/powerpoint/2010/main" val="132438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78814-2335-3C23-6245-304D8B521A46}"/>
              </a:ext>
            </a:extLst>
          </p:cNvPr>
          <p:cNvSpPr>
            <a:spLocks noGrp="1"/>
          </p:cNvSpPr>
          <p:nvPr>
            <p:ph type="title"/>
          </p:nvPr>
        </p:nvSpPr>
        <p:spPr>
          <a:xfrm>
            <a:off x="6523791" y="1040527"/>
            <a:ext cx="4204671" cy="1270495"/>
          </a:xfrm>
        </p:spPr>
        <p:txBody>
          <a:bodyPr/>
          <a:lstStyle/>
          <a:p>
            <a:r>
              <a:rPr lang="fr-FR" dirty="0"/>
              <a:t>L’URH Hauts-de-France c’est quoi ?</a:t>
            </a:r>
          </a:p>
        </p:txBody>
      </p:sp>
      <p:pic>
        <p:nvPicPr>
          <p:cNvPr id="6" name="Média en ligne 5" title="Motion Design de l’URH">
            <a:hlinkClick r:id="" action="ppaction://media"/>
            <a:extLst>
              <a:ext uri="{FF2B5EF4-FFF2-40B4-BE49-F238E27FC236}">
                <a16:creationId xmlns:a16="http://schemas.microsoft.com/office/drawing/2014/main" id="{4A8AF8FE-D8CF-96B7-4A73-B2277C02A172}"/>
              </a:ext>
            </a:extLst>
          </p:cNvPr>
          <p:cNvPicPr>
            <a:picLocks noRot="1" noChangeAspect="1"/>
          </p:cNvPicPr>
          <p:nvPr>
            <a:videoFile r:link="rId1"/>
          </p:nvPr>
        </p:nvPicPr>
        <p:blipFill>
          <a:blip r:embed="rId4"/>
          <a:stretch>
            <a:fillRect/>
          </a:stretch>
        </p:blipFill>
        <p:spPr>
          <a:xfrm>
            <a:off x="5903921" y="2705442"/>
            <a:ext cx="5196259" cy="2935887"/>
          </a:xfrm>
          <a:prstGeom prst="rect">
            <a:avLst/>
          </a:prstGeom>
        </p:spPr>
      </p:pic>
    </p:spTree>
    <p:extLst>
      <p:ext uri="{BB962C8B-B14F-4D97-AF65-F5344CB8AC3E}">
        <p14:creationId xmlns:p14="http://schemas.microsoft.com/office/powerpoint/2010/main" val="278275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ACE70-52D6-C448-1C3B-E00A3D8B7D32}"/>
              </a:ext>
            </a:extLst>
          </p:cNvPr>
          <p:cNvSpPr>
            <a:spLocks noGrp="1"/>
          </p:cNvSpPr>
          <p:nvPr>
            <p:ph type="ctrTitle"/>
          </p:nvPr>
        </p:nvSpPr>
        <p:spPr/>
        <p:txBody>
          <a:bodyPr anchor="ctr">
            <a:noAutofit/>
          </a:bodyPr>
          <a:lstStyle/>
          <a:p>
            <a:r>
              <a:rPr lang="fr-FR" sz="2800" dirty="0"/>
              <a:t>Energie renouvelable et béton bas carbone</a:t>
            </a:r>
          </a:p>
        </p:txBody>
      </p:sp>
      <p:sp>
        <p:nvSpPr>
          <p:cNvPr id="3" name="Sous-titre 2">
            <a:extLst>
              <a:ext uri="{FF2B5EF4-FFF2-40B4-BE49-F238E27FC236}">
                <a16:creationId xmlns:a16="http://schemas.microsoft.com/office/drawing/2014/main" id="{F54F0CF6-D31B-006C-D73A-C1581C3E6787}"/>
              </a:ext>
            </a:extLst>
          </p:cNvPr>
          <p:cNvSpPr>
            <a:spLocks noGrp="1"/>
          </p:cNvSpPr>
          <p:nvPr>
            <p:ph type="subTitle" idx="1"/>
          </p:nvPr>
        </p:nvSpPr>
        <p:spPr>
          <a:xfrm>
            <a:off x="918754" y="3542224"/>
            <a:ext cx="9771241" cy="527821"/>
          </a:xfrm>
        </p:spPr>
        <p:txBody>
          <a:bodyPr/>
          <a:lstStyle/>
          <a:p>
            <a:r>
              <a:rPr lang="fr-FR" sz="2000" dirty="0"/>
              <a:t>Modèles économiques et leviers de financement de la transition environnementale</a:t>
            </a:r>
          </a:p>
        </p:txBody>
      </p:sp>
      <p:sp>
        <p:nvSpPr>
          <p:cNvPr id="4" name="Rectangle 3">
            <a:extLst>
              <a:ext uri="{FF2B5EF4-FFF2-40B4-BE49-F238E27FC236}">
                <a16:creationId xmlns:a16="http://schemas.microsoft.com/office/drawing/2014/main" id="{CCB41084-2FB3-424A-A45A-5E9B95CD7A60}"/>
              </a:ext>
            </a:extLst>
          </p:cNvPr>
          <p:cNvSpPr/>
          <p:nvPr/>
        </p:nvSpPr>
        <p:spPr>
          <a:xfrm>
            <a:off x="918755" y="4212658"/>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ous-titre 2">
            <a:extLst>
              <a:ext uri="{FF2B5EF4-FFF2-40B4-BE49-F238E27FC236}">
                <a16:creationId xmlns:a16="http://schemas.microsoft.com/office/drawing/2014/main" id="{74595FB0-D77D-BD40-DC37-504C9D4F882E}"/>
              </a:ext>
            </a:extLst>
          </p:cNvPr>
          <p:cNvSpPr txBox="1">
            <a:spLocks/>
          </p:cNvSpPr>
          <p:nvPr/>
        </p:nvSpPr>
        <p:spPr>
          <a:xfrm>
            <a:off x="918753" y="3999802"/>
            <a:ext cx="9144000" cy="5278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1D2E58"/>
                </a:solidFill>
                <a:latin typeface="Gadugi" panose="020B0502040204020203" pitchFamily="34" charset="0"/>
                <a:ea typeface="Gadugi" panose="020B0502040204020203" pitchFamily="34"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400" dirty="0"/>
              <a:t>SIA Habitat  – G. DEPREZ </a:t>
            </a:r>
          </a:p>
          <a:p>
            <a:endParaRPr lang="fr-FR" sz="2400" dirty="0"/>
          </a:p>
        </p:txBody>
      </p:sp>
    </p:spTree>
    <p:extLst>
      <p:ext uri="{BB962C8B-B14F-4D97-AF65-F5344CB8AC3E}">
        <p14:creationId xmlns:p14="http://schemas.microsoft.com/office/powerpoint/2010/main" val="24093711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a:xfrm>
            <a:off x="1210672" y="486493"/>
            <a:ext cx="10515600" cy="995477"/>
          </a:xfrm>
        </p:spPr>
        <p:txBody>
          <a:bodyPr anchor="ctr"/>
          <a:lstStyle/>
          <a:p>
            <a:r>
              <a:rPr lang="fr-FR" dirty="0"/>
              <a:t>La production d’ENR</a:t>
            </a:r>
          </a:p>
        </p:txBody>
      </p:sp>
      <p:sp>
        <p:nvSpPr>
          <p:cNvPr id="5" name="Espace réservé du texte 4">
            <a:extLst>
              <a:ext uri="{FF2B5EF4-FFF2-40B4-BE49-F238E27FC236}">
                <a16:creationId xmlns:a16="http://schemas.microsoft.com/office/drawing/2014/main" id="{650BCC89-7DFB-9106-C78E-D5AFA835CFE3}"/>
              </a:ext>
            </a:extLst>
          </p:cNvPr>
          <p:cNvSpPr>
            <a:spLocks noGrp="1"/>
          </p:cNvSpPr>
          <p:nvPr>
            <p:ph type="body" idx="1"/>
          </p:nvPr>
        </p:nvSpPr>
        <p:spPr/>
        <p:txBody>
          <a:bodyPr>
            <a:normAutofit/>
          </a:bodyPr>
          <a:lstStyle/>
          <a:p>
            <a:r>
              <a:rPr lang="fr-FR" sz="2000" b="1" dirty="0"/>
              <a:t>Economiquement rentable ce qui permet de trouver de nombreux modèles de financement.</a:t>
            </a:r>
          </a:p>
          <a:p>
            <a:endParaRPr lang="fr-FR" sz="2000" dirty="0"/>
          </a:p>
          <a:p>
            <a:pPr marL="342900" indent="-342900">
              <a:buFont typeface="Symbol" panose="05050102010706020507" pitchFamily="18" charset="2"/>
              <a:buChar char="®"/>
            </a:pPr>
            <a:r>
              <a:rPr lang="fr-FR" sz="2000" dirty="0"/>
              <a:t>Mettre à disposition une toiture ou terrain en échange d’une redevance</a:t>
            </a:r>
          </a:p>
          <a:p>
            <a:pPr marL="342900" indent="-342900">
              <a:buFont typeface="Symbol" panose="05050102010706020507" pitchFamily="18" charset="2"/>
              <a:buChar char="®"/>
            </a:pPr>
            <a:r>
              <a:rPr lang="fr-FR" sz="2000" dirty="0"/>
              <a:t>Utiliser la concession / le tiers investissement pour financer une installation de production d’ENR</a:t>
            </a:r>
          </a:p>
          <a:p>
            <a:pPr marL="342900" indent="-342900">
              <a:buFont typeface="Symbol" panose="05050102010706020507" pitchFamily="18" charset="2"/>
              <a:buChar char="®"/>
            </a:pPr>
            <a:r>
              <a:rPr lang="fr-FR" sz="2000" dirty="0"/>
              <a:t>Porter l’investissement et le projet en mobilisant les subventions, les obligations d’achat, le dégrèvement de TFPB, 3</a:t>
            </a:r>
            <a:r>
              <a:rPr lang="fr-FR" sz="2000" baseline="30000" dirty="0"/>
              <a:t>ème</a:t>
            </a:r>
            <a:r>
              <a:rPr lang="fr-FR" sz="2000" dirty="0"/>
              <a:t> ligne de quittance….</a:t>
            </a:r>
          </a:p>
          <a:p>
            <a:pPr marL="342900" indent="-342900">
              <a:buFont typeface="Symbol" panose="05050102010706020507" pitchFamily="18" charset="2"/>
              <a:buChar char="®"/>
            </a:pPr>
            <a:r>
              <a:rPr lang="fr-FR" sz="2000" dirty="0"/>
              <a:t>Investir dans la SEM Energie Haut-de-France ou dans la production de gaz vert.</a:t>
            </a:r>
          </a:p>
          <a:p>
            <a:endParaRPr lang="fr-FR" sz="2000" dirty="0"/>
          </a:p>
          <a:p>
            <a:r>
              <a:rPr lang="fr-FR" sz="2000" dirty="0"/>
              <a:t>Simulateur de production / TRI des installations de panneaux solaires : </a:t>
            </a:r>
          </a:p>
          <a:p>
            <a:r>
              <a:rPr lang="fr-FR" sz="2000" dirty="0">
                <a:hlinkClick r:id="rId3"/>
              </a:rPr>
              <a:t>https://autocalsol.ines-solaire.org/etude/localisation/</a:t>
            </a:r>
            <a:r>
              <a:rPr lang="fr-FR" sz="2000" dirty="0"/>
              <a:t> </a:t>
            </a:r>
          </a:p>
          <a:p>
            <a:endParaRPr lang="fr-FR" sz="2000" dirty="0"/>
          </a:p>
        </p:txBody>
      </p:sp>
    </p:spTree>
    <p:extLst>
      <p:ext uri="{BB962C8B-B14F-4D97-AF65-F5344CB8AC3E}">
        <p14:creationId xmlns:p14="http://schemas.microsoft.com/office/powerpoint/2010/main" val="1952233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A37CC-CCC3-29D8-AAF7-38F99D53F033}"/>
              </a:ext>
            </a:extLst>
          </p:cNvPr>
          <p:cNvSpPr>
            <a:spLocks noGrp="1"/>
          </p:cNvSpPr>
          <p:nvPr>
            <p:ph type="title"/>
          </p:nvPr>
        </p:nvSpPr>
        <p:spPr>
          <a:xfrm>
            <a:off x="1210672" y="270206"/>
            <a:ext cx="10515600" cy="995477"/>
          </a:xfrm>
        </p:spPr>
        <p:txBody>
          <a:bodyPr/>
          <a:lstStyle/>
          <a:p>
            <a:r>
              <a:rPr lang="fr-FR" dirty="0"/>
              <a:t>Exemple projet PV</a:t>
            </a:r>
          </a:p>
        </p:txBody>
      </p:sp>
      <p:pic>
        <p:nvPicPr>
          <p:cNvPr id="4" name="Image 3">
            <a:extLst>
              <a:ext uri="{FF2B5EF4-FFF2-40B4-BE49-F238E27FC236}">
                <a16:creationId xmlns:a16="http://schemas.microsoft.com/office/drawing/2014/main" id="{E4C972B1-B628-3EBC-1681-AF2DD478311E}"/>
              </a:ext>
            </a:extLst>
          </p:cNvPr>
          <p:cNvPicPr>
            <a:picLocks noChangeAspect="1"/>
          </p:cNvPicPr>
          <p:nvPr/>
        </p:nvPicPr>
        <p:blipFill>
          <a:blip r:embed="rId3"/>
          <a:stretch>
            <a:fillRect/>
          </a:stretch>
        </p:blipFill>
        <p:spPr>
          <a:xfrm>
            <a:off x="909863" y="2224017"/>
            <a:ext cx="2787805" cy="2000120"/>
          </a:xfrm>
          <a:prstGeom prst="rect">
            <a:avLst/>
          </a:prstGeom>
        </p:spPr>
      </p:pic>
      <p:sp>
        <p:nvSpPr>
          <p:cNvPr id="5" name="Google Shape;89;p5">
            <a:extLst>
              <a:ext uri="{FF2B5EF4-FFF2-40B4-BE49-F238E27FC236}">
                <a16:creationId xmlns:a16="http://schemas.microsoft.com/office/drawing/2014/main" id="{8F13941A-7427-28D2-E1AF-52539EF1A902}"/>
              </a:ext>
            </a:extLst>
          </p:cNvPr>
          <p:cNvSpPr txBox="1"/>
          <p:nvPr/>
        </p:nvSpPr>
        <p:spPr>
          <a:xfrm>
            <a:off x="2753593" y="1812744"/>
            <a:ext cx="6929910" cy="338514"/>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CF0E2C"/>
              </a:buClr>
              <a:buSzPts val="3200"/>
              <a:buFontTx/>
              <a:buNone/>
              <a:tabLst/>
              <a:defRPr/>
            </a:pPr>
            <a:r>
              <a:rPr kumimoji="0" lang="en-US" sz="1600" b="1" i="0" u="none" strike="noStrike" kern="1200" cap="none" spc="0" normalizeH="0" baseline="0" noProof="0" dirty="0" err="1">
                <a:ln>
                  <a:noFill/>
                </a:ln>
                <a:solidFill>
                  <a:srgbClr val="CF0E2C"/>
                </a:solidFill>
                <a:effectLst/>
                <a:uLnTx/>
                <a:uFillTx/>
                <a:latin typeface="Comfortaa"/>
                <a:ea typeface="Comfortaa"/>
                <a:cs typeface="Comfortaa"/>
                <a:sym typeface="Comfortaa"/>
              </a:rPr>
              <a:t>Escaudain</a:t>
            </a:r>
            <a:r>
              <a:rPr kumimoji="0" lang="en-US" sz="1600" b="1" i="0" u="none" strike="noStrike" kern="1200" cap="none" spc="0" normalizeH="0" baseline="0" noProof="0" dirty="0">
                <a:ln>
                  <a:noFill/>
                </a:ln>
                <a:solidFill>
                  <a:srgbClr val="CF0E2C"/>
                </a:solidFill>
                <a:effectLst/>
                <a:uLnTx/>
                <a:uFillTx/>
                <a:latin typeface="Comfortaa"/>
                <a:ea typeface="Comfortaa"/>
                <a:cs typeface="Comfortaa"/>
                <a:sym typeface="Comfortaa"/>
              </a:rPr>
              <a:t> </a:t>
            </a:r>
            <a:r>
              <a:rPr kumimoji="0" lang="en-US" sz="1600" b="1" i="0" u="none" strike="noStrike" kern="1200" cap="none" spc="0" normalizeH="0" baseline="0" noProof="0" dirty="0" err="1">
                <a:ln>
                  <a:noFill/>
                </a:ln>
                <a:solidFill>
                  <a:srgbClr val="CF0E2C"/>
                </a:solidFill>
                <a:effectLst/>
                <a:uLnTx/>
                <a:uFillTx/>
                <a:latin typeface="Comfortaa"/>
                <a:ea typeface="Comfortaa"/>
                <a:cs typeface="Comfortaa"/>
                <a:sym typeface="Comfortaa"/>
              </a:rPr>
              <a:t>Cité</a:t>
            </a:r>
            <a:r>
              <a:rPr kumimoji="0" lang="en-US" sz="1600" b="1" i="0" u="none" strike="noStrike" kern="1200" cap="none" spc="0" normalizeH="0" baseline="0" noProof="0" dirty="0">
                <a:ln>
                  <a:noFill/>
                </a:ln>
                <a:solidFill>
                  <a:srgbClr val="CF0E2C"/>
                </a:solidFill>
                <a:effectLst/>
                <a:uLnTx/>
                <a:uFillTx/>
                <a:latin typeface="Comfortaa"/>
                <a:ea typeface="Comfortaa"/>
                <a:cs typeface="Comfortaa"/>
                <a:sym typeface="Comfortaa"/>
              </a:rPr>
              <a:t> Victoire </a:t>
            </a:r>
            <a:r>
              <a:rPr kumimoji="0" lang="en-US" sz="1600" b="1" i="0" u="none" strike="noStrike" kern="1200" cap="none" spc="0" normalizeH="0" baseline="0" noProof="0" dirty="0">
                <a:ln>
                  <a:noFill/>
                </a:ln>
                <a:solidFill>
                  <a:srgbClr val="CF0E2C"/>
                </a:solidFill>
                <a:effectLst/>
                <a:uLnTx/>
                <a:uFillTx/>
                <a:latin typeface="Comfortaa"/>
                <a:ea typeface="+mn-ea"/>
                <a:cs typeface="+mn-cs"/>
                <a:sym typeface="Comfortaa"/>
              </a:rPr>
              <a:t>125 </a:t>
            </a:r>
            <a:r>
              <a:rPr kumimoji="0" lang="en-US" sz="1600" b="1" i="0" u="none" strike="noStrike" kern="1200" cap="none" spc="0" normalizeH="0" baseline="0" noProof="0" dirty="0" err="1">
                <a:ln>
                  <a:noFill/>
                </a:ln>
                <a:solidFill>
                  <a:srgbClr val="CF0E2C"/>
                </a:solidFill>
                <a:effectLst/>
                <a:uLnTx/>
                <a:uFillTx/>
                <a:latin typeface="Comfortaa"/>
                <a:ea typeface="+mn-ea"/>
                <a:cs typeface="+mn-cs"/>
                <a:sym typeface="Comfortaa"/>
              </a:rPr>
              <a:t>logements</a:t>
            </a:r>
            <a:r>
              <a:rPr kumimoji="0" lang="en-US" sz="1600" b="1" i="0" u="none" strike="noStrike" kern="1200" cap="none" spc="0" normalizeH="0" baseline="0" noProof="0" dirty="0">
                <a:ln>
                  <a:noFill/>
                </a:ln>
                <a:solidFill>
                  <a:srgbClr val="CF0E2C"/>
                </a:solidFill>
                <a:effectLst/>
                <a:uLnTx/>
                <a:uFillTx/>
                <a:latin typeface="Comfortaa"/>
                <a:ea typeface="+mn-ea"/>
                <a:cs typeface="+mn-cs"/>
                <a:sym typeface="Comfortaa"/>
              </a:rPr>
              <a:t> et </a:t>
            </a:r>
            <a:r>
              <a:rPr kumimoji="0" lang="fr-FR" sz="1600" b="1" i="0" u="none" strike="noStrike" kern="1200" cap="none" spc="0" normalizeH="0" baseline="0" noProof="0" dirty="0">
                <a:ln>
                  <a:noFill/>
                </a:ln>
                <a:solidFill>
                  <a:srgbClr val="CF0E2C"/>
                </a:solidFill>
                <a:effectLst/>
                <a:uLnTx/>
                <a:uFillTx/>
                <a:latin typeface="Comfortaa"/>
                <a:ea typeface="+mn-ea"/>
                <a:cs typeface="+mn-cs"/>
                <a:sym typeface="Comfortaa"/>
              </a:rPr>
              <a:t>Somain cité </a:t>
            </a:r>
            <a:r>
              <a:rPr kumimoji="0" lang="fr-FR" sz="1600" b="1" i="0" u="none" strike="noStrike" kern="1200" cap="none" spc="0" normalizeH="0" baseline="0" noProof="0" dirty="0" err="1">
                <a:ln>
                  <a:noFill/>
                </a:ln>
                <a:solidFill>
                  <a:srgbClr val="CF0E2C"/>
                </a:solidFill>
                <a:effectLst/>
                <a:uLnTx/>
                <a:uFillTx/>
                <a:latin typeface="Comfortaa"/>
                <a:ea typeface="+mn-ea"/>
                <a:cs typeface="+mn-cs"/>
                <a:sym typeface="Comfortaa"/>
              </a:rPr>
              <a:t>Chauffour</a:t>
            </a:r>
            <a:r>
              <a:rPr kumimoji="0" lang="fr-FR" sz="1600" b="1" i="0" u="none" strike="noStrike" kern="1200" cap="none" spc="0" normalizeH="0" baseline="0" noProof="0" dirty="0">
                <a:ln>
                  <a:noFill/>
                </a:ln>
                <a:solidFill>
                  <a:srgbClr val="CF0E2C"/>
                </a:solidFill>
                <a:effectLst/>
                <a:uLnTx/>
                <a:uFillTx/>
                <a:latin typeface="Comfortaa"/>
                <a:ea typeface="+mn-ea"/>
                <a:cs typeface="+mn-cs"/>
                <a:sym typeface="Comfortaa"/>
              </a:rPr>
              <a:t> 87 logements</a:t>
            </a:r>
          </a:p>
        </p:txBody>
      </p:sp>
      <p:sp>
        <p:nvSpPr>
          <p:cNvPr id="7" name="Rectangle 6">
            <a:extLst>
              <a:ext uri="{FF2B5EF4-FFF2-40B4-BE49-F238E27FC236}">
                <a16:creationId xmlns:a16="http://schemas.microsoft.com/office/drawing/2014/main" id="{A71AB449-6C11-E124-F306-3A43B83C4461}"/>
              </a:ext>
            </a:extLst>
          </p:cNvPr>
          <p:cNvSpPr/>
          <p:nvPr/>
        </p:nvSpPr>
        <p:spPr>
          <a:xfrm>
            <a:off x="1877825" y="4329616"/>
            <a:ext cx="32760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546A"/>
                </a:solidFill>
                <a:effectLst/>
                <a:uLnTx/>
                <a:uFillTx/>
                <a:latin typeface="Calibri" panose="020F0502020204030204"/>
                <a:ea typeface="+mn-ea"/>
                <a:cs typeface="+mn-cs"/>
              </a:rPr>
              <a:t>60 kWc </a:t>
            </a:r>
            <a:r>
              <a:rPr kumimoji="0" lang="fr-FR" sz="1400" b="0" i="0" u="none" strike="noStrike" kern="1200" cap="none" spc="0" normalizeH="0" baseline="0" noProof="0" dirty="0">
                <a:ln>
                  <a:noFill/>
                </a:ln>
                <a:solidFill>
                  <a:srgbClr val="44546A"/>
                </a:solidFill>
                <a:effectLst/>
                <a:uLnTx/>
                <a:uFillTx/>
                <a:latin typeface="Calibri" panose="020F0502020204030204"/>
                <a:ea typeface="+mn-ea"/>
                <a:cs typeface="+mn-cs"/>
              </a:rPr>
              <a:t>réparti sur </a:t>
            </a:r>
            <a:r>
              <a:rPr kumimoji="0" lang="fr-FR" sz="1400" b="1" i="0" u="none" strike="noStrike" kern="1200" cap="none" spc="0" normalizeH="0" baseline="0" noProof="0" dirty="0">
                <a:ln>
                  <a:noFill/>
                </a:ln>
                <a:solidFill>
                  <a:srgbClr val="44546A"/>
                </a:solidFill>
                <a:effectLst/>
                <a:uLnTx/>
                <a:uFillTx/>
                <a:latin typeface="Calibri" panose="020F0502020204030204"/>
                <a:ea typeface="+mn-ea"/>
                <a:cs typeface="+mn-cs"/>
              </a:rPr>
              <a:t>10</a:t>
            </a:r>
            <a:r>
              <a:rPr kumimoji="0" lang="fr-FR" sz="1400" b="0" i="0" u="none" strike="noStrike" kern="1200" cap="none" spc="0" normalizeH="0" baseline="0" noProof="0" dirty="0">
                <a:ln>
                  <a:noFill/>
                </a:ln>
                <a:solidFill>
                  <a:srgbClr val="44546A"/>
                </a:solidFill>
                <a:effectLst/>
                <a:uLnTx/>
                <a:uFillTx/>
                <a:latin typeface="Calibri" panose="020F0502020204030204"/>
                <a:ea typeface="+mn-ea"/>
                <a:cs typeface="+mn-cs"/>
              </a:rPr>
              <a:t> points d’injection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546A"/>
                </a:solidFill>
                <a:effectLst/>
                <a:uLnTx/>
                <a:uFillTx/>
                <a:latin typeface="Calibri" panose="020F0502020204030204"/>
                <a:ea typeface="+mn-ea"/>
                <a:cs typeface="+mn-cs"/>
              </a:rPr>
              <a:t>48 kWc </a:t>
            </a:r>
            <a:r>
              <a:rPr kumimoji="0" lang="fr-FR" sz="1400" b="0" i="0" u="none" strike="noStrike" kern="1200" cap="none" spc="0" normalizeH="0" baseline="0" noProof="0" dirty="0">
                <a:ln>
                  <a:noFill/>
                </a:ln>
                <a:solidFill>
                  <a:srgbClr val="44546A"/>
                </a:solidFill>
                <a:effectLst/>
                <a:uLnTx/>
                <a:uFillTx/>
                <a:latin typeface="Calibri" panose="020F0502020204030204"/>
                <a:ea typeface="+mn-ea"/>
                <a:cs typeface="+mn-cs"/>
              </a:rPr>
              <a:t>réparti sur </a:t>
            </a:r>
            <a:r>
              <a:rPr kumimoji="0" lang="fr-FR" sz="1400" b="1" i="0" u="none" strike="noStrike" kern="1200" cap="none" spc="0" normalizeH="0" baseline="0" noProof="0" dirty="0">
                <a:ln>
                  <a:noFill/>
                </a:ln>
                <a:solidFill>
                  <a:srgbClr val="44546A"/>
                </a:solidFill>
                <a:effectLst/>
                <a:uLnTx/>
                <a:uFillTx/>
                <a:latin typeface="Calibri" panose="020F0502020204030204"/>
                <a:ea typeface="+mn-ea"/>
                <a:cs typeface="+mn-cs"/>
              </a:rPr>
              <a:t>4</a:t>
            </a:r>
            <a:r>
              <a:rPr kumimoji="0" lang="fr-FR" sz="1400" b="0" i="0" u="none" strike="noStrike" kern="1200" cap="none" spc="0" normalizeH="0" baseline="0" noProof="0" dirty="0">
                <a:ln>
                  <a:noFill/>
                </a:ln>
                <a:solidFill>
                  <a:srgbClr val="44546A"/>
                </a:solidFill>
                <a:effectLst/>
                <a:uLnTx/>
                <a:uFillTx/>
                <a:latin typeface="Calibri" panose="020F0502020204030204"/>
                <a:ea typeface="+mn-ea"/>
                <a:cs typeface="+mn-cs"/>
              </a:rPr>
              <a:t> points d’injection</a:t>
            </a:r>
          </a:p>
        </p:txBody>
      </p:sp>
      <p:sp>
        <p:nvSpPr>
          <p:cNvPr id="8" name="ZoneTexte 7">
            <a:extLst>
              <a:ext uri="{FF2B5EF4-FFF2-40B4-BE49-F238E27FC236}">
                <a16:creationId xmlns:a16="http://schemas.microsoft.com/office/drawing/2014/main" id="{3310902B-5F33-641D-ED47-95D40C2B08E5}"/>
              </a:ext>
            </a:extLst>
          </p:cNvPr>
          <p:cNvSpPr txBox="1"/>
          <p:nvPr/>
        </p:nvSpPr>
        <p:spPr>
          <a:xfrm>
            <a:off x="5443029" y="4310181"/>
            <a:ext cx="62852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4546A"/>
                </a:solidFill>
                <a:effectLst/>
                <a:uLnTx/>
                <a:uFillTx/>
                <a:latin typeface="Calibri" panose="020F0502020204030204"/>
                <a:ea typeface="+mn-ea"/>
                <a:cs typeface="+mn-cs"/>
              </a:rPr>
              <a:t>Taux d’autoconsommation visé  :  </a:t>
            </a:r>
            <a:r>
              <a:rPr kumimoji="0" lang="fr-FR" sz="1400" b="1" i="0" u="none" strike="noStrike" kern="1200" cap="none" spc="0" normalizeH="0" baseline="0" noProof="0" dirty="0">
                <a:ln>
                  <a:noFill/>
                </a:ln>
                <a:solidFill>
                  <a:srgbClr val="44546A"/>
                </a:solidFill>
                <a:effectLst/>
                <a:uLnTx/>
                <a:uFillTx/>
                <a:latin typeface="Calibri" panose="020F0502020204030204"/>
                <a:ea typeface="+mn-ea"/>
                <a:cs typeface="+mn-cs"/>
              </a:rPr>
              <a:t>&gt; 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4546A"/>
                </a:solidFill>
                <a:effectLst/>
                <a:uLnTx/>
                <a:uFillTx/>
                <a:latin typeface="Calibri" panose="020F0502020204030204"/>
                <a:ea typeface="+mn-ea"/>
                <a:cs typeface="+mn-cs"/>
              </a:rPr>
              <a:t>Reduction des charges énergétiques des habitants : </a:t>
            </a:r>
            <a:r>
              <a:rPr kumimoji="0" lang="fr-FR" sz="1400" b="1" i="0" u="none" strike="noStrike" kern="1200" cap="none" spc="0" normalizeH="0" baseline="0" noProof="0" dirty="0">
                <a:ln>
                  <a:noFill/>
                </a:ln>
                <a:solidFill>
                  <a:srgbClr val="44546A"/>
                </a:solidFill>
                <a:effectLst/>
                <a:uLnTx/>
                <a:uFillTx/>
                <a:latin typeface="Calibri" panose="020F0502020204030204"/>
                <a:ea typeface="+mn-ea"/>
                <a:cs typeface="+mn-cs"/>
              </a:rPr>
              <a:t>-10% </a:t>
            </a:r>
            <a:r>
              <a:rPr kumimoji="0" lang="fr-FR" sz="1400" b="0" i="0" u="none" strike="noStrike" kern="1200" cap="none" spc="0" normalizeH="0" baseline="0" noProof="0" dirty="0">
                <a:ln>
                  <a:noFill/>
                </a:ln>
                <a:solidFill>
                  <a:srgbClr val="44546A"/>
                </a:solidFill>
                <a:effectLst/>
                <a:uLnTx/>
                <a:uFillTx/>
                <a:latin typeface="Calibri" panose="020F0502020204030204"/>
                <a:ea typeface="+mn-ea"/>
                <a:cs typeface="+mn-cs"/>
              </a:rPr>
              <a:t>: (hors abonnement)</a:t>
            </a:r>
          </a:p>
        </p:txBody>
      </p:sp>
      <p:pic>
        <p:nvPicPr>
          <p:cNvPr id="11" name="Image 10">
            <a:extLst>
              <a:ext uri="{FF2B5EF4-FFF2-40B4-BE49-F238E27FC236}">
                <a16:creationId xmlns:a16="http://schemas.microsoft.com/office/drawing/2014/main" id="{B301D40A-B726-15DD-DF74-CF144FFC3BD1}"/>
              </a:ext>
            </a:extLst>
          </p:cNvPr>
          <p:cNvPicPr>
            <a:picLocks noChangeAspect="1"/>
          </p:cNvPicPr>
          <p:nvPr/>
        </p:nvPicPr>
        <p:blipFill>
          <a:blip r:embed="rId4"/>
          <a:stretch>
            <a:fillRect/>
          </a:stretch>
        </p:blipFill>
        <p:spPr>
          <a:xfrm>
            <a:off x="3930644" y="2224017"/>
            <a:ext cx="4425821" cy="2013405"/>
          </a:xfrm>
          <a:prstGeom prst="rect">
            <a:avLst/>
          </a:prstGeom>
        </p:spPr>
      </p:pic>
      <p:pic>
        <p:nvPicPr>
          <p:cNvPr id="12" name="Image 11">
            <a:extLst>
              <a:ext uri="{FF2B5EF4-FFF2-40B4-BE49-F238E27FC236}">
                <a16:creationId xmlns:a16="http://schemas.microsoft.com/office/drawing/2014/main" id="{8C07EAAB-4FCB-6584-DCE3-0D912903ADF0}"/>
              </a:ext>
            </a:extLst>
          </p:cNvPr>
          <p:cNvPicPr>
            <a:picLocks noChangeAspect="1"/>
          </p:cNvPicPr>
          <p:nvPr/>
        </p:nvPicPr>
        <p:blipFill>
          <a:blip r:embed="rId5"/>
          <a:stretch>
            <a:fillRect/>
          </a:stretch>
        </p:blipFill>
        <p:spPr>
          <a:xfrm>
            <a:off x="8585629" y="2224017"/>
            <a:ext cx="3533149" cy="1986835"/>
          </a:xfrm>
          <a:prstGeom prst="rect">
            <a:avLst/>
          </a:prstGeom>
        </p:spPr>
      </p:pic>
      <p:sp>
        <p:nvSpPr>
          <p:cNvPr id="14" name="ZoneTexte 13">
            <a:extLst>
              <a:ext uri="{FF2B5EF4-FFF2-40B4-BE49-F238E27FC236}">
                <a16:creationId xmlns:a16="http://schemas.microsoft.com/office/drawing/2014/main" id="{9ED628CA-634A-8047-B39B-03DD99A335D7}"/>
              </a:ext>
            </a:extLst>
          </p:cNvPr>
          <p:cNvSpPr txBox="1"/>
          <p:nvPr/>
        </p:nvSpPr>
        <p:spPr>
          <a:xfrm>
            <a:off x="2034412" y="4889222"/>
            <a:ext cx="911321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546A"/>
                </a:solidFill>
                <a:effectLst/>
                <a:uLnTx/>
                <a:uFillTx/>
                <a:latin typeface="Calibri" panose="020F0502020204030204"/>
                <a:ea typeface="+mn-ea"/>
                <a:cs typeface="+mn-cs"/>
              </a:rPr>
              <a:t>Somain : 120 k€</a:t>
            </a:r>
            <a:r>
              <a:rPr kumimoji="0" lang="fr-FR" sz="1800" b="0" i="0" u="none" strike="noStrike" kern="1200" cap="none" spc="0" normalizeH="0" baseline="0" noProof="0" dirty="0">
                <a:ln>
                  <a:noFill/>
                </a:ln>
                <a:solidFill>
                  <a:srgbClr val="44546A"/>
                </a:solidFill>
                <a:effectLst/>
                <a:uLnTx/>
                <a:uFillTx/>
                <a:latin typeface="Calibri" panose="020F0502020204030204"/>
                <a:ea typeface="+mn-ea"/>
                <a:cs typeface="+mn-cs"/>
              </a:rPr>
              <a:t> (1300 €/logement)</a:t>
            </a:r>
            <a:r>
              <a:rPr kumimoji="0" lang="fr-FR" sz="1800" b="1"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srgbClr val="44546A"/>
                </a:solidFill>
                <a:effectLst/>
                <a:uLnTx/>
                <a:uFillTx/>
                <a:latin typeface="Calibri" panose="020F0502020204030204"/>
                <a:ea typeface="+mn-ea"/>
                <a:cs typeface="+mn-cs"/>
              </a:rPr>
              <a:t>hors subvention qui génère environ </a:t>
            </a:r>
            <a:r>
              <a:rPr kumimoji="0" lang="fr-FR" sz="1800" b="1" i="0" u="none" strike="noStrike" kern="1200" cap="none" spc="0" normalizeH="0" baseline="0" noProof="0" dirty="0">
                <a:ln>
                  <a:noFill/>
                </a:ln>
                <a:solidFill>
                  <a:srgbClr val="44546A"/>
                </a:solidFill>
                <a:effectLst/>
                <a:uLnTx/>
                <a:uFillTx/>
                <a:latin typeface="Calibri" panose="020F0502020204030204"/>
                <a:ea typeface="+mn-ea"/>
                <a:cs typeface="+mn-cs"/>
              </a:rPr>
              <a:t>280k€ </a:t>
            </a:r>
            <a:r>
              <a:rPr kumimoji="0" lang="fr-FR" sz="1800" b="0" i="0" u="none" strike="noStrike" kern="1200" cap="none" spc="0" normalizeH="0" baseline="0" noProof="0" dirty="0">
                <a:ln>
                  <a:noFill/>
                </a:ln>
                <a:solidFill>
                  <a:srgbClr val="44546A"/>
                </a:solidFill>
                <a:effectLst/>
                <a:uLnTx/>
                <a:uFillTx/>
                <a:latin typeface="Calibri" panose="020F0502020204030204"/>
                <a:ea typeface="+mn-ea"/>
                <a:cs typeface="+mn-cs"/>
              </a:rPr>
              <a:t>sur 25 ans</a:t>
            </a:r>
          </a:p>
        </p:txBody>
      </p:sp>
      <p:sp>
        <p:nvSpPr>
          <p:cNvPr id="20" name="ZoneTexte 19">
            <a:extLst>
              <a:ext uri="{FF2B5EF4-FFF2-40B4-BE49-F238E27FC236}">
                <a16:creationId xmlns:a16="http://schemas.microsoft.com/office/drawing/2014/main" id="{3B8D8A40-5161-E083-A0C5-CF60870F6225}"/>
              </a:ext>
            </a:extLst>
          </p:cNvPr>
          <p:cNvSpPr txBox="1"/>
          <p:nvPr/>
        </p:nvSpPr>
        <p:spPr>
          <a:xfrm>
            <a:off x="721327" y="1354547"/>
            <a:ext cx="81587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Autoconsommation</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collective avec choix de redistribuer l’énergie aux habitants :</a:t>
            </a:r>
          </a:p>
        </p:txBody>
      </p:sp>
      <p:sp>
        <p:nvSpPr>
          <p:cNvPr id="23" name="ZoneTexte 22">
            <a:extLst>
              <a:ext uri="{FF2B5EF4-FFF2-40B4-BE49-F238E27FC236}">
                <a16:creationId xmlns:a16="http://schemas.microsoft.com/office/drawing/2014/main" id="{629BC9C9-A238-D489-05AF-9E9CE366C102}"/>
              </a:ext>
            </a:extLst>
          </p:cNvPr>
          <p:cNvSpPr txBox="1"/>
          <p:nvPr/>
        </p:nvSpPr>
        <p:spPr>
          <a:xfrm>
            <a:off x="721327" y="5485201"/>
            <a:ext cx="11118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Vente totale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pour autofinancer l’installation en quelques années seulement et utiliser le surplus pour financer par exemple la construction de logements passifs, un système énergétique plus vertueux ou encore des services aux habitants. </a:t>
            </a:r>
          </a:p>
        </p:txBody>
      </p:sp>
    </p:spTree>
    <p:extLst>
      <p:ext uri="{BB962C8B-B14F-4D97-AF65-F5344CB8AC3E}">
        <p14:creationId xmlns:p14="http://schemas.microsoft.com/office/powerpoint/2010/main" val="368946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26D9E-43C4-0490-1EA3-734382CF5780}"/>
              </a:ext>
            </a:extLst>
          </p:cNvPr>
          <p:cNvSpPr>
            <a:spLocks noGrp="1"/>
          </p:cNvSpPr>
          <p:nvPr>
            <p:ph type="title"/>
          </p:nvPr>
        </p:nvSpPr>
        <p:spPr>
          <a:xfrm>
            <a:off x="908831" y="397716"/>
            <a:ext cx="10515600" cy="995477"/>
          </a:xfrm>
        </p:spPr>
        <p:txBody>
          <a:bodyPr anchor="ctr">
            <a:normAutofit/>
          </a:bodyPr>
          <a:lstStyle/>
          <a:p>
            <a:r>
              <a:rPr lang="fr-FR" sz="4000" dirty="0"/>
              <a:t>La décarbonation de l’acte de construire</a:t>
            </a:r>
          </a:p>
        </p:txBody>
      </p:sp>
      <p:sp>
        <p:nvSpPr>
          <p:cNvPr id="5" name="Espace réservé du texte 4">
            <a:extLst>
              <a:ext uri="{FF2B5EF4-FFF2-40B4-BE49-F238E27FC236}">
                <a16:creationId xmlns:a16="http://schemas.microsoft.com/office/drawing/2014/main" id="{650BCC89-7DFB-9106-C78E-D5AFA835CFE3}"/>
              </a:ext>
            </a:extLst>
          </p:cNvPr>
          <p:cNvSpPr>
            <a:spLocks noGrp="1"/>
          </p:cNvSpPr>
          <p:nvPr>
            <p:ph type="body" idx="1"/>
          </p:nvPr>
        </p:nvSpPr>
        <p:spPr>
          <a:xfrm>
            <a:off x="767569" y="1393193"/>
            <a:ext cx="11283168" cy="5067091"/>
          </a:xfrm>
        </p:spPr>
        <p:txBody>
          <a:bodyPr>
            <a:normAutofit fontScale="77500" lnSpcReduction="20000"/>
          </a:bodyPr>
          <a:lstStyle/>
          <a:p>
            <a:r>
              <a:rPr lang="fr-FR" b="1" dirty="0"/>
              <a:t>Sous l’impulsion du réglementaire, adopter une stratégie de décarboner devient une nécessité pour gérer son investissement, ne pas subir des pertes de recettes et savoir saisir les opportunités.</a:t>
            </a:r>
          </a:p>
          <a:p>
            <a:endParaRPr lang="fr-FR" dirty="0"/>
          </a:p>
          <a:p>
            <a:r>
              <a:rPr lang="fr-FR" u="sng" dirty="0"/>
              <a:t>Repenser nos critères de performance économiques</a:t>
            </a:r>
          </a:p>
          <a:p>
            <a:r>
              <a:rPr lang="fr-FR" dirty="0"/>
              <a:t>	Réflexion en coût global </a:t>
            </a:r>
            <a:r>
              <a:rPr lang="fr-FR" sz="2000" dirty="0"/>
              <a:t>(25% construction – 75% exploitation)</a:t>
            </a:r>
            <a:endParaRPr lang="fr-FR" sz="1400" dirty="0"/>
          </a:p>
          <a:p>
            <a:r>
              <a:rPr lang="fr-FR" u="sng" dirty="0"/>
              <a:t>Adopter une stratégie d’innovation ambitieuse mais réaliste</a:t>
            </a:r>
          </a:p>
          <a:p>
            <a:r>
              <a:rPr lang="fr-FR" dirty="0"/>
              <a:t>	Anticiper / planifier  : les échéances réglementaires RE, C&amp;R, loi ENR</a:t>
            </a:r>
          </a:p>
          <a:p>
            <a:r>
              <a:rPr lang="fr-FR" dirty="0"/>
              <a:t>	Définir des objectifs pertinents et soutenables : stratégie climat / Innover pour massifier</a:t>
            </a:r>
          </a:p>
          <a:p>
            <a:r>
              <a:rPr lang="fr-FR" u="sng" dirty="0"/>
              <a:t>Adapter nos modèles financiers </a:t>
            </a:r>
          </a:p>
          <a:p>
            <a:r>
              <a:rPr lang="fr-FR" dirty="0"/>
              <a:t>	Majoration locale EPCI</a:t>
            </a:r>
          </a:p>
          <a:p>
            <a:r>
              <a:rPr lang="fr-FR" dirty="0"/>
              <a:t>	Prêt à taux bonifié / Expérimentation seconde vie </a:t>
            </a:r>
          </a:p>
          <a:p>
            <a:r>
              <a:rPr lang="fr-FR" dirty="0"/>
              <a:t>	Le tiers financement des ENR </a:t>
            </a:r>
          </a:p>
          <a:p>
            <a:r>
              <a:rPr lang="fr-FR" dirty="0"/>
              <a:t>	Dégrèvements de TFPB</a:t>
            </a:r>
          </a:p>
          <a:p>
            <a:r>
              <a:rPr lang="fr-FR" u="sng" dirty="0"/>
              <a:t>Saisir les opportunités</a:t>
            </a:r>
          </a:p>
          <a:p>
            <a:r>
              <a:rPr lang="fr-FR" dirty="0"/>
              <a:t>	Aides subventions / APP / Partenariats</a:t>
            </a:r>
          </a:p>
        </p:txBody>
      </p:sp>
    </p:spTree>
    <p:extLst>
      <p:ext uri="{BB962C8B-B14F-4D97-AF65-F5344CB8AC3E}">
        <p14:creationId xmlns:p14="http://schemas.microsoft.com/office/powerpoint/2010/main" val="3204543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20EB52-CA73-2B8B-A44C-7FCD653179B2}"/>
              </a:ext>
            </a:extLst>
          </p:cNvPr>
          <p:cNvSpPr>
            <a:spLocks noGrp="1"/>
          </p:cNvSpPr>
          <p:nvPr>
            <p:ph type="title"/>
          </p:nvPr>
        </p:nvSpPr>
        <p:spPr>
          <a:xfrm>
            <a:off x="1210672" y="287106"/>
            <a:ext cx="10515600" cy="995477"/>
          </a:xfrm>
        </p:spPr>
        <p:txBody>
          <a:bodyPr>
            <a:normAutofit/>
          </a:bodyPr>
          <a:lstStyle/>
          <a:p>
            <a:r>
              <a:rPr lang="fr-FR" sz="4400" dirty="0"/>
              <a:t>Béton bas carbone</a:t>
            </a:r>
          </a:p>
        </p:txBody>
      </p:sp>
      <p:pic>
        <p:nvPicPr>
          <p:cNvPr id="4" name="Image 3">
            <a:extLst>
              <a:ext uri="{FF2B5EF4-FFF2-40B4-BE49-F238E27FC236}">
                <a16:creationId xmlns:a16="http://schemas.microsoft.com/office/drawing/2014/main" id="{D8FC1040-3969-456B-4186-492259330514}"/>
              </a:ext>
            </a:extLst>
          </p:cNvPr>
          <p:cNvPicPr>
            <a:picLocks noChangeAspect="1"/>
          </p:cNvPicPr>
          <p:nvPr/>
        </p:nvPicPr>
        <p:blipFill rotWithShape="1">
          <a:blip r:embed="rId2"/>
          <a:srcRect t="34147" r="14000" b="4672"/>
          <a:stretch/>
        </p:blipFill>
        <p:spPr>
          <a:xfrm>
            <a:off x="4787720" y="1672834"/>
            <a:ext cx="5462491" cy="2800037"/>
          </a:xfrm>
          <a:prstGeom prst="rect">
            <a:avLst/>
          </a:prstGeom>
        </p:spPr>
      </p:pic>
      <p:sp>
        <p:nvSpPr>
          <p:cNvPr id="5" name="ZoneTexte 4">
            <a:extLst>
              <a:ext uri="{FF2B5EF4-FFF2-40B4-BE49-F238E27FC236}">
                <a16:creationId xmlns:a16="http://schemas.microsoft.com/office/drawing/2014/main" id="{03657670-CF55-E719-CA06-DD29686CCE0B}"/>
              </a:ext>
            </a:extLst>
          </p:cNvPr>
          <p:cNvSpPr txBox="1"/>
          <p:nvPr/>
        </p:nvSpPr>
        <p:spPr>
          <a:xfrm>
            <a:off x="2723487" y="6248850"/>
            <a:ext cx="674502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En moyenne pour SIA, un logement collectif nécessite 33 m3 de béton</a:t>
            </a:r>
          </a:p>
        </p:txBody>
      </p:sp>
      <p:pic>
        <p:nvPicPr>
          <p:cNvPr id="6" name="Image 5">
            <a:extLst>
              <a:ext uri="{FF2B5EF4-FFF2-40B4-BE49-F238E27FC236}">
                <a16:creationId xmlns:a16="http://schemas.microsoft.com/office/drawing/2014/main" id="{270C2586-1F8D-5CFF-7C9D-C5534CF2E8A4}"/>
              </a:ext>
            </a:extLst>
          </p:cNvPr>
          <p:cNvPicPr>
            <a:picLocks noChangeAspect="1"/>
          </p:cNvPicPr>
          <p:nvPr/>
        </p:nvPicPr>
        <p:blipFill>
          <a:blip r:embed="rId3"/>
          <a:stretch>
            <a:fillRect/>
          </a:stretch>
        </p:blipFill>
        <p:spPr>
          <a:xfrm>
            <a:off x="4787720" y="4593295"/>
            <a:ext cx="5462491" cy="1655555"/>
          </a:xfrm>
          <a:prstGeom prst="rect">
            <a:avLst/>
          </a:prstGeom>
        </p:spPr>
      </p:pic>
      <p:pic>
        <p:nvPicPr>
          <p:cNvPr id="7" name="Image 6">
            <a:extLst>
              <a:ext uri="{FF2B5EF4-FFF2-40B4-BE49-F238E27FC236}">
                <a16:creationId xmlns:a16="http://schemas.microsoft.com/office/drawing/2014/main" id="{F6CC11BC-6EF5-48C4-B773-883A49555A04}"/>
              </a:ext>
            </a:extLst>
          </p:cNvPr>
          <p:cNvPicPr>
            <a:picLocks noChangeAspect="1"/>
          </p:cNvPicPr>
          <p:nvPr/>
        </p:nvPicPr>
        <p:blipFill rotWithShape="1">
          <a:blip r:embed="rId4"/>
          <a:srcRect r="9818"/>
          <a:stretch/>
        </p:blipFill>
        <p:spPr>
          <a:xfrm>
            <a:off x="944238" y="1426552"/>
            <a:ext cx="3238890" cy="4827732"/>
          </a:xfrm>
          <a:prstGeom prst="rect">
            <a:avLst/>
          </a:prstGeom>
        </p:spPr>
      </p:pic>
    </p:spTree>
    <p:extLst>
      <p:ext uri="{BB962C8B-B14F-4D97-AF65-F5344CB8AC3E}">
        <p14:creationId xmlns:p14="http://schemas.microsoft.com/office/powerpoint/2010/main" val="1416829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29C54F-D5EA-CCD5-84F1-33D8CA3C5B84}"/>
              </a:ext>
            </a:extLst>
          </p:cNvPr>
          <p:cNvPicPr>
            <a:picLocks noChangeAspect="1"/>
          </p:cNvPicPr>
          <p:nvPr/>
        </p:nvPicPr>
        <p:blipFill>
          <a:blip r:embed="rId3"/>
          <a:stretch>
            <a:fillRect/>
          </a:stretch>
        </p:blipFill>
        <p:spPr>
          <a:xfrm>
            <a:off x="2190515" y="4184071"/>
            <a:ext cx="6583140" cy="1969571"/>
          </a:xfrm>
          <a:prstGeom prst="rect">
            <a:avLst/>
          </a:prstGeom>
        </p:spPr>
      </p:pic>
      <p:pic>
        <p:nvPicPr>
          <p:cNvPr id="5" name="Image 4">
            <a:extLst>
              <a:ext uri="{FF2B5EF4-FFF2-40B4-BE49-F238E27FC236}">
                <a16:creationId xmlns:a16="http://schemas.microsoft.com/office/drawing/2014/main" id="{6B4B7CF9-ED70-82DD-F531-F1FB9C5DD703}"/>
              </a:ext>
            </a:extLst>
          </p:cNvPr>
          <p:cNvPicPr>
            <a:picLocks noChangeAspect="1"/>
          </p:cNvPicPr>
          <p:nvPr/>
        </p:nvPicPr>
        <p:blipFill rotWithShape="1">
          <a:blip r:embed="rId4">
            <a:clrChange>
              <a:clrFrom>
                <a:srgbClr val="FFFFFF"/>
              </a:clrFrom>
              <a:clrTo>
                <a:srgbClr val="FFFFFF">
                  <a:alpha val="0"/>
                </a:srgbClr>
              </a:clrTo>
            </a:clrChange>
          </a:blip>
          <a:srcRect t="15442"/>
          <a:stretch/>
        </p:blipFill>
        <p:spPr>
          <a:xfrm>
            <a:off x="2332269" y="671272"/>
            <a:ext cx="6441386" cy="3477351"/>
          </a:xfrm>
          <a:prstGeom prst="rect">
            <a:avLst/>
          </a:prstGeom>
        </p:spPr>
      </p:pic>
      <p:sp>
        <p:nvSpPr>
          <p:cNvPr id="10" name="ZoneTexte 9">
            <a:extLst>
              <a:ext uri="{FF2B5EF4-FFF2-40B4-BE49-F238E27FC236}">
                <a16:creationId xmlns:a16="http://schemas.microsoft.com/office/drawing/2014/main" id="{DF858095-5C06-FDF0-395B-CE6863CCCF99}"/>
              </a:ext>
            </a:extLst>
          </p:cNvPr>
          <p:cNvSpPr txBox="1"/>
          <p:nvPr/>
        </p:nvSpPr>
        <p:spPr>
          <a:xfrm>
            <a:off x="358127" y="997807"/>
            <a:ext cx="380650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Béton classique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Calibri"/>
              </a:rPr>
              <a:t>210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à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Calibri"/>
              </a:rPr>
              <a:t>250</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 kgCO2/m3</a:t>
            </a:r>
          </a:p>
        </p:txBody>
      </p:sp>
      <p:sp>
        <p:nvSpPr>
          <p:cNvPr id="2" name="Ellipse 1">
            <a:extLst>
              <a:ext uri="{FF2B5EF4-FFF2-40B4-BE49-F238E27FC236}">
                <a16:creationId xmlns:a16="http://schemas.microsoft.com/office/drawing/2014/main" id="{10842020-8E3A-96EA-176B-6A80C96767F1}"/>
              </a:ext>
            </a:extLst>
          </p:cNvPr>
          <p:cNvSpPr/>
          <p:nvPr/>
        </p:nvSpPr>
        <p:spPr>
          <a:xfrm>
            <a:off x="3674378" y="2801923"/>
            <a:ext cx="3372374" cy="696286"/>
          </a:xfrm>
          <a:prstGeom prst="ellipse">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Light" panose="020F0302020204030204"/>
              <a:ea typeface="+mn-ea"/>
              <a:cs typeface="+mn-cs"/>
              <a:sym typeface="Calibri"/>
            </a:endParaRPr>
          </a:p>
        </p:txBody>
      </p:sp>
      <p:sp>
        <p:nvSpPr>
          <p:cNvPr id="4" name="ZoneTexte 3">
            <a:extLst>
              <a:ext uri="{FF2B5EF4-FFF2-40B4-BE49-F238E27FC236}">
                <a16:creationId xmlns:a16="http://schemas.microsoft.com/office/drawing/2014/main" id="{F9B9115C-0C5F-4A27-5F0A-F712BC6BE4A0}"/>
              </a:ext>
            </a:extLst>
          </p:cNvPr>
          <p:cNvSpPr txBox="1"/>
          <p:nvPr/>
        </p:nvSpPr>
        <p:spPr>
          <a:xfrm>
            <a:off x="9373171" y="3047020"/>
            <a:ext cx="2250078" cy="1754326"/>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Solution pouvant permettre d’atteindre l’IC construction 2025 et donc + 5 ans d’ exonération sur la TFPB</a:t>
            </a:r>
          </a:p>
        </p:txBody>
      </p:sp>
      <p:sp>
        <p:nvSpPr>
          <p:cNvPr id="6" name="Titre 1">
            <a:extLst>
              <a:ext uri="{FF2B5EF4-FFF2-40B4-BE49-F238E27FC236}">
                <a16:creationId xmlns:a16="http://schemas.microsoft.com/office/drawing/2014/main" id="{B259D8B9-A1DF-BF46-7F90-5D71F59D1D29}"/>
              </a:ext>
            </a:extLst>
          </p:cNvPr>
          <p:cNvSpPr>
            <a:spLocks noGrp="1"/>
          </p:cNvSpPr>
          <p:nvPr>
            <p:ph type="title"/>
          </p:nvPr>
        </p:nvSpPr>
        <p:spPr>
          <a:xfrm>
            <a:off x="1211344" y="138085"/>
            <a:ext cx="10515600" cy="995477"/>
          </a:xfrm>
        </p:spPr>
        <p:txBody>
          <a:bodyPr/>
          <a:lstStyle/>
          <a:p>
            <a:r>
              <a:rPr lang="fr-FR" dirty="0"/>
              <a:t>Béton bas carbone</a:t>
            </a:r>
          </a:p>
        </p:txBody>
      </p:sp>
    </p:spTree>
    <p:extLst>
      <p:ext uri="{BB962C8B-B14F-4D97-AF65-F5344CB8AC3E}">
        <p14:creationId xmlns:p14="http://schemas.microsoft.com/office/powerpoint/2010/main" val="2546673450"/>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DA30AF-E09D-8A58-7723-C194303CFBC7}"/>
              </a:ext>
            </a:extLst>
          </p:cNvPr>
          <p:cNvSpPr>
            <a:spLocks noGrp="1"/>
          </p:cNvSpPr>
          <p:nvPr>
            <p:ph type="title"/>
          </p:nvPr>
        </p:nvSpPr>
        <p:spPr>
          <a:xfrm>
            <a:off x="2234088" y="180816"/>
            <a:ext cx="9549114" cy="1325563"/>
          </a:xfrm>
        </p:spPr>
        <p:txBody>
          <a:bodyPr>
            <a:normAutofit/>
          </a:bodyPr>
          <a:lstStyle/>
          <a:p>
            <a:r>
              <a:rPr lang="fr-FR" sz="4000" dirty="0"/>
              <a:t>Expérimentation béton ultra bas carbone</a:t>
            </a:r>
          </a:p>
        </p:txBody>
      </p:sp>
      <p:pic>
        <p:nvPicPr>
          <p:cNvPr id="6" name="Picture 2" descr="Aucune description alternative pour cette image">
            <a:extLst>
              <a:ext uri="{FF2B5EF4-FFF2-40B4-BE49-F238E27FC236}">
                <a16:creationId xmlns:a16="http://schemas.microsoft.com/office/drawing/2014/main" id="{C6AA70D2-C5FA-4F3F-FE57-2D42BFD4E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407" y="1325784"/>
            <a:ext cx="4394238" cy="329567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sale&#10;&#10;Description générée automatiquement">
            <a:extLst>
              <a:ext uri="{FF2B5EF4-FFF2-40B4-BE49-F238E27FC236}">
                <a16:creationId xmlns:a16="http://schemas.microsoft.com/office/drawing/2014/main" id="{C876AFAA-C9B6-54FA-81A8-E693D0954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804" y="1325783"/>
            <a:ext cx="4394239" cy="3295679"/>
          </a:xfrm>
          <a:prstGeom prst="rect">
            <a:avLst/>
          </a:prstGeom>
        </p:spPr>
      </p:pic>
      <p:sp>
        <p:nvSpPr>
          <p:cNvPr id="8" name="ZoneTexte 7">
            <a:extLst>
              <a:ext uri="{FF2B5EF4-FFF2-40B4-BE49-F238E27FC236}">
                <a16:creationId xmlns:a16="http://schemas.microsoft.com/office/drawing/2014/main" id="{92002C3C-FB2B-5D93-CE85-68D8CA594462}"/>
              </a:ext>
            </a:extLst>
          </p:cNvPr>
          <p:cNvSpPr txBox="1"/>
          <p:nvPr/>
        </p:nvSpPr>
        <p:spPr>
          <a:xfrm>
            <a:off x="3961431" y="5084559"/>
            <a:ext cx="6094428"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Béton neutre en carbone (inclus compensation carbone)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Divise l’impact carbone d’1m² de voile par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Partage du surcoût 50/50% avec l’entreprise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7F3566F7-B4BA-6DED-310F-6E0D58200F46}"/>
              </a:ext>
            </a:extLst>
          </p:cNvPr>
          <p:cNvSpPr txBox="1"/>
          <p:nvPr/>
        </p:nvSpPr>
        <p:spPr>
          <a:xfrm>
            <a:off x="3837030" y="4668345"/>
            <a:ext cx="19489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Après décoffrage</a:t>
            </a:r>
          </a:p>
        </p:txBody>
      </p:sp>
      <p:sp>
        <p:nvSpPr>
          <p:cNvPr id="11" name="ZoneTexte 10">
            <a:extLst>
              <a:ext uri="{FF2B5EF4-FFF2-40B4-BE49-F238E27FC236}">
                <a16:creationId xmlns:a16="http://schemas.microsoft.com/office/drawing/2014/main" id="{FB0B4D7D-752B-DA63-77C2-339C4F0FA585}"/>
              </a:ext>
            </a:extLst>
          </p:cNvPr>
          <p:cNvSpPr txBox="1"/>
          <p:nvPr/>
        </p:nvSpPr>
        <p:spPr>
          <a:xfrm>
            <a:off x="8421427" y="4668345"/>
            <a:ext cx="19489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Après séchage</a:t>
            </a:r>
          </a:p>
        </p:txBody>
      </p:sp>
    </p:spTree>
    <p:extLst>
      <p:ext uri="{BB962C8B-B14F-4D97-AF65-F5344CB8AC3E}">
        <p14:creationId xmlns:p14="http://schemas.microsoft.com/office/powerpoint/2010/main" val="1950163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ACE70-52D6-C448-1C3B-E00A3D8B7D32}"/>
              </a:ext>
            </a:extLst>
          </p:cNvPr>
          <p:cNvSpPr>
            <a:spLocks noGrp="1"/>
          </p:cNvSpPr>
          <p:nvPr>
            <p:ph type="ctrTitle"/>
          </p:nvPr>
        </p:nvSpPr>
        <p:spPr>
          <a:xfrm>
            <a:off x="811178" y="2798612"/>
            <a:ext cx="11092732" cy="865958"/>
          </a:xfrm>
        </p:spPr>
        <p:txBody>
          <a:bodyPr>
            <a:normAutofit/>
          </a:bodyPr>
          <a:lstStyle/>
          <a:p>
            <a:r>
              <a:rPr lang="fr-FR" sz="3600" dirty="0"/>
              <a:t>Optimisation TFPB et objectifs environnementaux </a:t>
            </a:r>
            <a:endParaRPr lang="fr-FR" dirty="0"/>
          </a:p>
        </p:txBody>
      </p:sp>
      <p:sp>
        <p:nvSpPr>
          <p:cNvPr id="3" name="Sous-titre 2">
            <a:extLst>
              <a:ext uri="{FF2B5EF4-FFF2-40B4-BE49-F238E27FC236}">
                <a16:creationId xmlns:a16="http://schemas.microsoft.com/office/drawing/2014/main" id="{F54F0CF6-D31B-006C-D73A-C1581C3E6787}"/>
              </a:ext>
            </a:extLst>
          </p:cNvPr>
          <p:cNvSpPr>
            <a:spLocks noGrp="1"/>
          </p:cNvSpPr>
          <p:nvPr>
            <p:ph type="subTitle" idx="1"/>
          </p:nvPr>
        </p:nvSpPr>
        <p:spPr>
          <a:xfrm>
            <a:off x="918755" y="3924537"/>
            <a:ext cx="9144000" cy="527821"/>
          </a:xfrm>
        </p:spPr>
        <p:txBody>
          <a:bodyPr/>
          <a:lstStyle/>
          <a:p>
            <a:r>
              <a:rPr lang="fr-FR" sz="2400" dirty="0" err="1"/>
              <a:t>Loré</a:t>
            </a:r>
            <a:r>
              <a:rPr lang="fr-FR" sz="2400" dirty="0"/>
              <a:t> – P. MEURILLON</a:t>
            </a:r>
          </a:p>
          <a:p>
            <a:endParaRPr lang="fr-FR" sz="2400" dirty="0"/>
          </a:p>
        </p:txBody>
      </p:sp>
      <p:sp>
        <p:nvSpPr>
          <p:cNvPr id="4" name="Rectangle 3">
            <a:extLst>
              <a:ext uri="{FF2B5EF4-FFF2-40B4-BE49-F238E27FC236}">
                <a16:creationId xmlns:a16="http://schemas.microsoft.com/office/drawing/2014/main" id="{CCB41084-2FB3-424A-A45A-5E9B95CD7A60}"/>
              </a:ext>
            </a:extLst>
          </p:cNvPr>
          <p:cNvSpPr/>
          <p:nvPr/>
        </p:nvSpPr>
        <p:spPr>
          <a:xfrm>
            <a:off x="811178" y="4270561"/>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54599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9"/>
          <p:cNvSpPr txBox="1">
            <a:spLocks noGrp="1"/>
          </p:cNvSpPr>
          <p:nvPr>
            <p:ph type="title"/>
          </p:nvPr>
        </p:nvSpPr>
        <p:spPr>
          <a:xfrm>
            <a:off x="2774732" y="2029779"/>
            <a:ext cx="9139793" cy="947200"/>
          </a:xfrm>
          <a:prstGeom prst="rect">
            <a:avLst/>
          </a:prstGeom>
        </p:spPr>
        <p:txBody>
          <a:bodyPr spcFirstLastPara="1" vert="horz" wrap="square" lIns="121900" tIns="121900" rIns="121900" bIns="121900" rtlCol="0" anchor="t" anchorCtr="0">
            <a:noAutofit/>
          </a:bodyPr>
          <a:lstStyle/>
          <a:p>
            <a:pPr algn="ctr"/>
            <a:r>
              <a:rPr lang="fr-FR" sz="3733" b="1" dirty="0">
                <a:latin typeface="Calibri" panose="020F0502020204030204" pitchFamily="34" charset="0"/>
                <a:ea typeface="Calibri" panose="020F0502020204030204" pitchFamily="34" charset="0"/>
              </a:rPr>
              <a:t>Optimisation TFPB et objectifs environnementaux </a:t>
            </a:r>
          </a:p>
        </p:txBody>
      </p:sp>
      <p:sp>
        <p:nvSpPr>
          <p:cNvPr id="507" name="Google Shape;507;p29"/>
          <p:cNvSpPr txBox="1">
            <a:spLocks noGrp="1"/>
          </p:cNvSpPr>
          <p:nvPr>
            <p:ph type="body" idx="1"/>
          </p:nvPr>
        </p:nvSpPr>
        <p:spPr>
          <a:xfrm>
            <a:off x="7458800" y="5154800"/>
            <a:ext cx="4744000" cy="341600"/>
          </a:xfrm>
          <a:prstGeom prst="rect">
            <a:avLst/>
          </a:prstGeom>
        </p:spPr>
        <p:txBody>
          <a:bodyPr spcFirstLastPara="1" vert="horz" wrap="square" lIns="121900" tIns="121900" rIns="121900" bIns="121900" rtlCol="0" anchor="t" anchorCtr="0">
            <a:noAutofit/>
          </a:bodyPr>
          <a:lstStyle/>
          <a:p>
            <a:pPr marL="0" indent="0">
              <a:buNone/>
            </a:pPr>
            <a:r>
              <a:rPr lang="fr" dirty="0"/>
              <a:t>Philippe MEURILLON</a:t>
            </a:r>
            <a:endParaRPr dirty="0"/>
          </a:p>
        </p:txBody>
      </p:sp>
      <p:sp>
        <p:nvSpPr>
          <p:cNvPr id="508" name="Google Shape;508;p29"/>
          <p:cNvSpPr txBox="1">
            <a:spLocks noGrp="1"/>
          </p:cNvSpPr>
          <p:nvPr>
            <p:ph type="body" idx="2"/>
          </p:nvPr>
        </p:nvSpPr>
        <p:spPr>
          <a:xfrm>
            <a:off x="7843803" y="5465300"/>
            <a:ext cx="4348400" cy="341600"/>
          </a:xfrm>
          <a:prstGeom prst="rect">
            <a:avLst/>
          </a:prstGeom>
        </p:spPr>
        <p:txBody>
          <a:bodyPr spcFirstLastPara="1" vert="horz" wrap="square" lIns="121900" tIns="121900" rIns="121900" bIns="121900" rtlCol="0" anchor="t" anchorCtr="0">
            <a:noAutofit/>
          </a:bodyPr>
          <a:lstStyle/>
          <a:p>
            <a:pPr marL="0" indent="0">
              <a:buNone/>
            </a:pPr>
            <a:r>
              <a:rPr lang="fr"/>
              <a:t>01 84 19 24 70</a:t>
            </a:r>
            <a:endParaRPr/>
          </a:p>
        </p:txBody>
      </p:sp>
      <p:sp>
        <p:nvSpPr>
          <p:cNvPr id="509" name="Google Shape;509;p29"/>
          <p:cNvSpPr txBox="1">
            <a:spLocks noGrp="1"/>
          </p:cNvSpPr>
          <p:nvPr>
            <p:ph type="body" idx="3"/>
          </p:nvPr>
        </p:nvSpPr>
        <p:spPr>
          <a:xfrm>
            <a:off x="7843803" y="5782400"/>
            <a:ext cx="4348400" cy="341600"/>
          </a:xfrm>
          <a:prstGeom prst="rect">
            <a:avLst/>
          </a:prstGeom>
        </p:spPr>
        <p:txBody>
          <a:bodyPr spcFirstLastPara="1" vert="horz" wrap="square" lIns="121900" tIns="121900" rIns="121900" bIns="121900" rtlCol="0" anchor="t" anchorCtr="0">
            <a:noAutofit/>
          </a:bodyPr>
          <a:lstStyle/>
          <a:p>
            <a:pPr marL="0" indent="0">
              <a:buNone/>
            </a:pPr>
            <a:r>
              <a:rPr lang="fr"/>
              <a:t>06 19 84 26 02</a:t>
            </a:r>
            <a:endParaRPr/>
          </a:p>
        </p:txBody>
      </p:sp>
      <p:sp>
        <p:nvSpPr>
          <p:cNvPr id="510" name="Google Shape;510;p29"/>
          <p:cNvSpPr txBox="1">
            <a:spLocks noGrp="1"/>
          </p:cNvSpPr>
          <p:nvPr>
            <p:ph type="body" idx="4"/>
          </p:nvPr>
        </p:nvSpPr>
        <p:spPr>
          <a:xfrm>
            <a:off x="7843803" y="6072200"/>
            <a:ext cx="4348400" cy="341600"/>
          </a:xfrm>
          <a:prstGeom prst="rect">
            <a:avLst/>
          </a:prstGeom>
        </p:spPr>
        <p:txBody>
          <a:bodyPr spcFirstLastPara="1" vert="horz" wrap="square" lIns="121900" tIns="121900" rIns="121900" bIns="121900" rtlCol="0" anchor="t" anchorCtr="0">
            <a:noAutofit/>
          </a:bodyPr>
          <a:lstStyle/>
          <a:p>
            <a:pPr marL="0" indent="0">
              <a:buNone/>
            </a:pPr>
            <a:r>
              <a:rPr lang="fr"/>
              <a:t>philippe.meurillon@lore-finance.com</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7"/>
          <p:cNvSpPr txBox="1">
            <a:spLocks noGrp="1"/>
          </p:cNvSpPr>
          <p:nvPr>
            <p:ph type="body" idx="1"/>
          </p:nvPr>
        </p:nvSpPr>
        <p:spPr>
          <a:xfrm>
            <a:off x="7301967" y="1092200"/>
            <a:ext cx="4473200" cy="3169600"/>
          </a:xfrm>
          <a:prstGeom prst="rect">
            <a:avLst/>
          </a:prstGeom>
        </p:spPr>
        <p:txBody>
          <a:bodyPr spcFirstLastPara="1" wrap="square" lIns="121900" tIns="121900" rIns="121900" bIns="121900" anchor="t" anchorCtr="0">
            <a:noAutofit/>
          </a:bodyPr>
          <a:lstStyle/>
          <a:p>
            <a:pPr marL="0" indent="0">
              <a:buNone/>
            </a:pPr>
            <a:r>
              <a:rPr lang="fr"/>
              <a:t>La demande de logement social a augmenté de </a:t>
            </a:r>
            <a:r>
              <a:rPr lang="fr" b="1"/>
              <a:t>20% en 10 ans</a:t>
            </a:r>
            <a:r>
              <a:rPr lang="fr"/>
              <a:t> du fait : </a:t>
            </a:r>
            <a:endParaRPr/>
          </a:p>
          <a:p>
            <a:pPr marL="0" indent="0">
              <a:buNone/>
            </a:pPr>
            <a:endParaRPr/>
          </a:p>
          <a:p>
            <a:pPr>
              <a:buClr>
                <a:schemeClr val="accent3"/>
              </a:buClr>
              <a:buChar char="➔"/>
            </a:pPr>
            <a:r>
              <a:rPr lang="fr"/>
              <a:t>de l’</a:t>
            </a:r>
            <a:r>
              <a:rPr lang="fr" b="1"/>
              <a:t>envolée des prix</a:t>
            </a:r>
            <a:r>
              <a:rPr lang="fr"/>
              <a:t> du privé</a:t>
            </a:r>
            <a:endParaRPr/>
          </a:p>
          <a:p>
            <a:pPr indent="0">
              <a:buNone/>
            </a:pPr>
            <a:endParaRPr/>
          </a:p>
          <a:p>
            <a:pPr>
              <a:buClr>
                <a:schemeClr val="accent3"/>
              </a:buClr>
              <a:buChar char="➔"/>
            </a:pPr>
            <a:r>
              <a:rPr lang="fr"/>
              <a:t>de la </a:t>
            </a:r>
            <a:r>
              <a:rPr lang="fr" b="1"/>
              <a:t>décohabitation des ménages</a:t>
            </a:r>
            <a:endParaRPr b="1"/>
          </a:p>
          <a:p>
            <a:pPr indent="0">
              <a:buNone/>
            </a:pPr>
            <a:endParaRPr/>
          </a:p>
          <a:p>
            <a:pPr>
              <a:buClr>
                <a:schemeClr val="accent3"/>
              </a:buClr>
              <a:buChar char="➔"/>
            </a:pPr>
            <a:r>
              <a:rPr lang="fr"/>
              <a:t>du </a:t>
            </a:r>
            <a:r>
              <a:rPr lang="fr" b="1"/>
              <a:t>vieillissement de la population</a:t>
            </a:r>
            <a:endParaRPr b="1"/>
          </a:p>
        </p:txBody>
      </p:sp>
      <p:sp>
        <p:nvSpPr>
          <p:cNvPr id="573" name="Google Shape;573;p37"/>
          <p:cNvSpPr txBox="1">
            <a:spLocks noGrp="1"/>
          </p:cNvSpPr>
          <p:nvPr>
            <p:ph type="sldNum" idx="12"/>
          </p:nvPr>
        </p:nvSpPr>
        <p:spPr>
          <a:xfrm>
            <a:off x="11409045" y="6357300"/>
            <a:ext cx="731600" cy="430847"/>
          </a:xfrm>
          <a:prstGeom prst="rect">
            <a:avLst/>
          </a:prstGeom>
        </p:spPr>
        <p:txBody>
          <a:bodyPr spcFirstLastPara="1" wrap="square" lIns="121900" tIns="121900" rIns="121900" bIns="121900" anchor="t" anchorCtr="0">
            <a:spAutoFit/>
          </a:bodyPr>
          <a:lstStyle/>
          <a:p>
            <a:pPr defTabSz="1219170">
              <a:buClr>
                <a:srgbClr val="000000"/>
              </a:buClr>
            </a:pPr>
            <a:fld id="{00000000-1234-1234-1234-123412341234}" type="slidenum">
              <a:rPr lang="fr" kern="0">
                <a:solidFill>
                  <a:srgbClr val="FFFFFF"/>
                </a:solidFill>
              </a:rPr>
              <a:pPr defTabSz="1219170">
                <a:buClr>
                  <a:srgbClr val="000000"/>
                </a:buClr>
              </a:pPr>
              <a:t>79</a:t>
            </a:fld>
            <a:endParaRPr kern="0">
              <a:solidFill>
                <a:srgbClr val="FFFFFF"/>
              </a:solidFill>
            </a:endParaRPr>
          </a:p>
        </p:txBody>
      </p:sp>
      <p:sp>
        <p:nvSpPr>
          <p:cNvPr id="574" name="Google Shape;574;p37"/>
          <p:cNvSpPr txBox="1">
            <a:spLocks noGrp="1"/>
          </p:cNvSpPr>
          <p:nvPr>
            <p:ph type="title"/>
          </p:nvPr>
        </p:nvSpPr>
        <p:spPr>
          <a:xfrm>
            <a:off x="376200" y="76733"/>
            <a:ext cx="11398800" cy="863600"/>
          </a:xfrm>
          <a:prstGeom prst="rect">
            <a:avLst/>
          </a:prstGeom>
        </p:spPr>
        <p:txBody>
          <a:bodyPr spcFirstLastPara="1" wrap="square" lIns="121900" tIns="121900" rIns="121900" bIns="121900" anchor="ctr" anchorCtr="0">
            <a:noAutofit/>
          </a:bodyPr>
          <a:lstStyle/>
          <a:p>
            <a:r>
              <a:rPr lang="fr" dirty="0"/>
              <a:t>LE LOGEMENT SOCIAL FACE A LA CRISE DE L'IMMOBILIER</a:t>
            </a:r>
            <a:endParaRPr dirty="0"/>
          </a:p>
        </p:txBody>
      </p:sp>
      <p:sp>
        <p:nvSpPr>
          <p:cNvPr id="575" name="Google Shape;575;p37"/>
          <p:cNvSpPr txBox="1">
            <a:spLocks noGrp="1"/>
          </p:cNvSpPr>
          <p:nvPr>
            <p:ph type="body" idx="2"/>
          </p:nvPr>
        </p:nvSpPr>
        <p:spPr>
          <a:xfrm>
            <a:off x="647700" y="1092201"/>
            <a:ext cx="6212800" cy="2490735"/>
          </a:xfrm>
          <a:prstGeom prst="rect">
            <a:avLst/>
          </a:prstGeom>
        </p:spPr>
        <p:txBody>
          <a:bodyPr spcFirstLastPara="1" wrap="square" lIns="121900" tIns="121900" rIns="121900" bIns="121900" anchor="t" anchorCtr="0">
            <a:noAutofit/>
          </a:bodyPr>
          <a:lstStyle/>
          <a:p>
            <a:pPr>
              <a:buClr>
                <a:srgbClr val="E64944"/>
              </a:buClr>
              <a:buChar char="➔"/>
            </a:pPr>
            <a:r>
              <a:rPr lang="fr" dirty="0"/>
              <a:t>Pression foncière</a:t>
            </a:r>
            <a:endParaRPr lang="fr-FR"/>
          </a:p>
          <a:p>
            <a:pPr indent="0">
              <a:buNone/>
            </a:pPr>
            <a:endParaRPr lang="fr"/>
          </a:p>
          <a:p>
            <a:pPr>
              <a:buClr>
                <a:schemeClr val="accent3"/>
              </a:buClr>
              <a:buChar char="➔"/>
            </a:pPr>
            <a:r>
              <a:rPr lang="fr"/>
              <a:t>Peu d’appétence des élus locaux avec forte  opposition des citoyens pour toute nouvelle </a:t>
            </a:r>
            <a:r>
              <a:rPr lang="fr" dirty="0"/>
              <a:t>construction</a:t>
            </a:r>
            <a:endParaRPr/>
          </a:p>
          <a:p>
            <a:pPr indent="0">
              <a:buNone/>
            </a:pPr>
            <a:endParaRPr/>
          </a:p>
          <a:p>
            <a:pPr>
              <a:buClr>
                <a:schemeClr val="accent3"/>
              </a:buClr>
              <a:buChar char="➔"/>
            </a:pPr>
            <a:r>
              <a:rPr lang="fr" dirty="0"/>
              <a:t>Loi Climat et résilience &amp; RT 2020 : construction et rénovation des logements</a:t>
            </a:r>
            <a:endParaRPr dirty="0"/>
          </a:p>
          <a:p>
            <a:pPr marL="0" indent="0">
              <a:buNone/>
            </a:pPr>
            <a:endParaRPr/>
          </a:p>
          <a:p>
            <a:pPr marL="0" indent="0">
              <a:buNone/>
            </a:pPr>
            <a:endParaRPr lang="fr" b="1" dirty="0"/>
          </a:p>
        </p:txBody>
      </p:sp>
      <p:sp>
        <p:nvSpPr>
          <p:cNvPr id="2" name="ZoneTexte 1">
            <a:extLst>
              <a:ext uri="{FF2B5EF4-FFF2-40B4-BE49-F238E27FC236}">
                <a16:creationId xmlns:a16="http://schemas.microsoft.com/office/drawing/2014/main" id="{5D4CB3A3-39AB-601C-C376-4C5B84000F39}"/>
              </a:ext>
            </a:extLst>
          </p:cNvPr>
          <p:cNvSpPr txBox="1"/>
          <p:nvPr/>
        </p:nvSpPr>
        <p:spPr>
          <a:xfrm>
            <a:off x="550653" y="4127020"/>
            <a:ext cx="6029864" cy="155972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fr-FR" sz="1867" b="1" kern="0" dirty="0">
                <a:solidFill>
                  <a:srgbClr val="E64944"/>
                </a:solidFill>
                <a:latin typeface="Barlow"/>
                <a:cs typeface="Segoe UI"/>
                <a:sym typeface="Arial"/>
              </a:rPr>
              <a:t>7%</a:t>
            </a:r>
            <a:r>
              <a:rPr lang="fr-FR" sz="1867" b="1" kern="0" dirty="0">
                <a:solidFill>
                  <a:srgbClr val="232B50"/>
                </a:solidFill>
                <a:latin typeface="Barlow"/>
                <a:cs typeface="Segoe UI"/>
                <a:sym typeface="Arial"/>
              </a:rPr>
              <a:t> de </a:t>
            </a:r>
            <a:r>
              <a:rPr lang="fr-FR" sz="1867" b="1" kern="0" dirty="0">
                <a:solidFill>
                  <a:srgbClr val="E64944"/>
                </a:solidFill>
                <a:latin typeface="Barlow"/>
                <a:cs typeface="Segoe UI"/>
                <a:sym typeface="Arial"/>
              </a:rPr>
              <a:t>passoires </a:t>
            </a:r>
            <a:r>
              <a:rPr lang="fr-FR" sz="1867" b="1" kern="0" dirty="0">
                <a:solidFill>
                  <a:srgbClr val="232B50"/>
                </a:solidFill>
                <a:latin typeface="Barlow"/>
                <a:cs typeface="Segoe UI"/>
                <a:sym typeface="Arial"/>
              </a:rPr>
              <a:t>dans le parc social</a:t>
            </a:r>
            <a:endParaRPr lang="fr-FR" sz="1867" kern="0" dirty="0">
              <a:solidFill>
                <a:srgbClr val="000000"/>
              </a:solidFill>
              <a:latin typeface="Arial"/>
              <a:cs typeface="Arial"/>
              <a:sym typeface="Arial"/>
            </a:endParaRPr>
          </a:p>
          <a:p>
            <a:pPr defTabSz="1219170">
              <a:buClr>
                <a:srgbClr val="000000"/>
              </a:buClr>
            </a:pPr>
            <a:endParaRPr lang="fr-FR" sz="1867" b="1" kern="0" dirty="0">
              <a:solidFill>
                <a:srgbClr val="E64944"/>
              </a:solidFill>
              <a:latin typeface="Barlow"/>
              <a:cs typeface="Segoe UI"/>
              <a:sym typeface="Arial"/>
            </a:endParaRPr>
          </a:p>
          <a:p>
            <a:pPr defTabSz="1219170">
              <a:buClr>
                <a:srgbClr val="000000"/>
              </a:buClr>
            </a:pPr>
            <a:r>
              <a:rPr lang="fr-FR" sz="1867" b="1" kern="0" dirty="0">
                <a:solidFill>
                  <a:srgbClr val="E64944"/>
                </a:solidFill>
                <a:latin typeface="Barlow"/>
                <a:cs typeface="Segoe UI"/>
                <a:sym typeface="Arial"/>
              </a:rPr>
              <a:t>+300 000 </a:t>
            </a:r>
            <a:r>
              <a:rPr lang="fr-FR" sz="1867" b="1" kern="0" dirty="0">
                <a:solidFill>
                  <a:srgbClr val="232B50"/>
                </a:solidFill>
                <a:latin typeface="Barlow"/>
                <a:cs typeface="Segoe UI"/>
                <a:sym typeface="Arial"/>
              </a:rPr>
              <a:t>logements à réhabiliter </a:t>
            </a:r>
            <a:r>
              <a:rPr lang="en-US" sz="1867" kern="0" dirty="0">
                <a:solidFill>
                  <a:srgbClr val="232B50"/>
                </a:solidFill>
                <a:latin typeface="Barlow"/>
                <a:cs typeface="Segoe UI"/>
                <a:sym typeface="Arial"/>
              </a:rPr>
              <a:t>​</a:t>
            </a:r>
            <a:endParaRPr lang="en-US" sz="1867" kern="0">
              <a:solidFill>
                <a:srgbClr val="000000"/>
              </a:solidFill>
              <a:latin typeface="Arial"/>
              <a:cs typeface="Arial"/>
              <a:sym typeface="Arial"/>
            </a:endParaRPr>
          </a:p>
          <a:p>
            <a:pPr defTabSz="1219170">
              <a:buClr>
                <a:srgbClr val="000000"/>
              </a:buClr>
            </a:pPr>
            <a:r>
              <a:rPr lang="en-US" sz="1867" kern="0" dirty="0">
                <a:solidFill>
                  <a:srgbClr val="232B50"/>
                </a:solidFill>
                <a:latin typeface="Barlow"/>
                <a:cs typeface="Segoe UI"/>
                <a:sym typeface="Arial"/>
              </a:rPr>
              <a:t>​</a:t>
            </a:r>
          </a:p>
          <a:p>
            <a:pPr defTabSz="1219170">
              <a:buClr>
                <a:srgbClr val="000000"/>
              </a:buClr>
            </a:pPr>
            <a:r>
              <a:rPr lang="fr-FR" sz="1867" b="1" kern="0" dirty="0">
                <a:solidFill>
                  <a:srgbClr val="232B50"/>
                </a:solidFill>
                <a:latin typeface="Barlow"/>
                <a:cs typeface="Segoe UI"/>
                <a:sym typeface="Arial"/>
              </a:rPr>
              <a:t>Un logement social sur deux a </a:t>
            </a:r>
            <a:r>
              <a:rPr lang="fr-FR" sz="1867" b="1" kern="0" dirty="0">
                <a:solidFill>
                  <a:srgbClr val="E64944"/>
                </a:solidFill>
                <a:latin typeface="Barlow"/>
                <a:cs typeface="Segoe UI"/>
                <a:sym typeface="Arial"/>
              </a:rPr>
              <a:t>plus de 40 ans</a:t>
            </a:r>
            <a:r>
              <a:rPr lang="fr-FR" sz="1867" b="1" kern="0" dirty="0">
                <a:solidFill>
                  <a:srgbClr val="232B50"/>
                </a:solidFill>
                <a:latin typeface="Barlow"/>
                <a:cs typeface="Segoe UI"/>
                <a:sym typeface="Arial"/>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388417" y="318117"/>
            <a:ext cx="10708670" cy="628128"/>
          </a:xfrm>
        </p:spPr>
        <p:txBody>
          <a:bodyPr>
            <a:normAutofit fontScale="90000"/>
          </a:bodyPr>
          <a:lstStyle/>
          <a:p>
            <a:r>
              <a:rPr lang="fr-FR" dirty="0"/>
              <a:t>L’URH Hauts-de-France en quelques chiffres</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fld id="{48F63A3B-78C7-47BE-AE5E-E10140E04643}" type="slidenum">
              <a:rPr lang="en-US" smtClean="0"/>
              <a:pPr/>
              <a:t>8</a:t>
            </a:fld>
            <a:endParaRPr lang="en-US" dirty="0"/>
          </a:p>
        </p:txBody>
      </p:sp>
      <p:graphicFrame>
        <p:nvGraphicFramePr>
          <p:cNvPr id="5" name="Diagramme 4">
            <a:extLst>
              <a:ext uri="{FF2B5EF4-FFF2-40B4-BE49-F238E27FC236}">
                <a16:creationId xmlns:a16="http://schemas.microsoft.com/office/drawing/2014/main" id="{B6256CBA-258D-45F9-A8D1-E28C1D2A9217}"/>
              </a:ext>
            </a:extLst>
          </p:cNvPr>
          <p:cNvGraphicFramePr/>
          <p:nvPr/>
        </p:nvGraphicFramePr>
        <p:xfrm>
          <a:off x="515368" y="946245"/>
          <a:ext cx="11161265" cy="56051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6447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32"/>
          <p:cNvSpPr txBox="1">
            <a:spLocks noGrp="1"/>
          </p:cNvSpPr>
          <p:nvPr>
            <p:ph type="body" idx="1"/>
          </p:nvPr>
        </p:nvSpPr>
        <p:spPr>
          <a:xfrm>
            <a:off x="637000" y="1092200"/>
            <a:ext cx="11178800" cy="4988800"/>
          </a:xfrm>
          <a:prstGeom prst="rect">
            <a:avLst/>
          </a:prstGeom>
        </p:spPr>
        <p:txBody>
          <a:bodyPr spcFirstLastPara="1" wrap="square" lIns="121900" tIns="121900" rIns="121900" bIns="121900" anchor="t" anchorCtr="0">
            <a:noAutofit/>
          </a:bodyPr>
          <a:lstStyle/>
          <a:p>
            <a:pPr>
              <a:buClr>
                <a:schemeClr val="accent3"/>
              </a:buClr>
              <a:buChar char="➔"/>
            </a:pPr>
            <a:r>
              <a:rPr lang="fr" sz="2133" dirty="0"/>
              <a:t> Impôt frappant tout propriétaire d’un bien immobilier au 1er janvier​</a:t>
            </a:r>
            <a:endParaRPr sz="2133" dirty="0"/>
          </a:p>
          <a:p>
            <a:pPr marL="0" indent="0">
              <a:buNone/>
            </a:pPr>
            <a:endParaRPr sz="2133"/>
          </a:p>
          <a:p>
            <a:pPr>
              <a:buClr>
                <a:schemeClr val="accent3"/>
              </a:buClr>
              <a:buFont typeface="Arial"/>
              <a:buChar char="➔"/>
            </a:pPr>
            <a:r>
              <a:rPr lang="fr" sz="2133" b="1" dirty="0"/>
              <a:t>Jusqu’à 15% du CA d’un bailleur social​</a:t>
            </a:r>
            <a:endParaRPr sz="2133" b="1" dirty="0"/>
          </a:p>
          <a:p>
            <a:pPr marL="0" indent="0">
              <a:buNone/>
            </a:pPr>
            <a:endParaRPr sz="2133"/>
          </a:p>
          <a:p>
            <a:pPr>
              <a:buClr>
                <a:schemeClr val="accent3"/>
              </a:buClr>
              <a:buChar char="➔"/>
            </a:pPr>
            <a:r>
              <a:rPr lang="fr" sz="2133" dirty="0"/>
              <a:t>Sous peine de forclusion, l’impôt de l’année N est </a:t>
            </a:r>
            <a:r>
              <a:rPr lang="fr" sz="2133" dirty="0" err="1"/>
              <a:t>dégrevable</a:t>
            </a:r>
            <a:r>
              <a:rPr lang="fr" sz="2133" dirty="0"/>
              <a:t> jusqu’au 31/12/N+1 aux motifs suivants  :</a:t>
            </a:r>
            <a:endParaRPr sz="2133" dirty="0"/>
          </a:p>
          <a:p>
            <a:pPr indent="0">
              <a:buNone/>
            </a:pPr>
            <a:endParaRPr sz="2133"/>
          </a:p>
          <a:p>
            <a:pPr lvl="1">
              <a:buChar char="◆"/>
            </a:pPr>
            <a:r>
              <a:rPr lang="fr" sz="2133" dirty="0"/>
              <a:t>Erreurs d’imposition (cession, exonération, abattement, valeur locative…)​</a:t>
            </a:r>
            <a:endParaRPr sz="2133" dirty="0"/>
          </a:p>
          <a:p>
            <a:pPr marL="1219170" indent="0">
              <a:buNone/>
            </a:pPr>
            <a:endParaRPr sz="2133"/>
          </a:p>
          <a:p>
            <a:pPr lvl="1">
              <a:buChar char="◆"/>
            </a:pPr>
            <a:r>
              <a:rPr lang="fr" sz="2133" dirty="0"/>
              <a:t>Travaux à destination des Personnes à Mobilité Réduite (PMR)​</a:t>
            </a:r>
            <a:endParaRPr sz="2133" dirty="0"/>
          </a:p>
          <a:p>
            <a:pPr marL="1219170" indent="0">
              <a:buNone/>
            </a:pPr>
            <a:endParaRPr sz="2133"/>
          </a:p>
          <a:p>
            <a:pPr lvl="1">
              <a:buChar char="◆"/>
            </a:pPr>
            <a:r>
              <a:rPr lang="fr" sz="2133" b="1" dirty="0"/>
              <a:t>Travaux d’Économies d'Énergie (T2E)</a:t>
            </a:r>
            <a:endParaRPr sz="2133" b="1" dirty="0"/>
          </a:p>
        </p:txBody>
      </p:sp>
      <p:sp>
        <p:nvSpPr>
          <p:cNvPr id="540" name="Google Shape;540;p32"/>
          <p:cNvSpPr txBox="1">
            <a:spLocks noGrp="1"/>
          </p:cNvSpPr>
          <p:nvPr>
            <p:ph type="title"/>
          </p:nvPr>
        </p:nvSpPr>
        <p:spPr>
          <a:xfrm>
            <a:off x="376200" y="76733"/>
            <a:ext cx="11398800" cy="863600"/>
          </a:xfrm>
          <a:prstGeom prst="rect">
            <a:avLst/>
          </a:prstGeom>
        </p:spPr>
        <p:txBody>
          <a:bodyPr spcFirstLastPara="1" wrap="square" lIns="121900" tIns="121900" rIns="121900" bIns="121900" anchor="ctr" anchorCtr="0">
            <a:noAutofit/>
          </a:bodyPr>
          <a:lstStyle/>
          <a:p>
            <a:r>
              <a:rPr lang="fr" dirty="0"/>
              <a:t>LA TAXE FONCIERE SUR LES PROPRIETES BATIES C'EST QUOI ?</a:t>
            </a:r>
            <a:endParaRPr dirty="0"/>
          </a:p>
        </p:txBody>
      </p:sp>
      <p:sp>
        <p:nvSpPr>
          <p:cNvPr id="541" name="Google Shape;541;p32"/>
          <p:cNvSpPr txBox="1">
            <a:spLocks noGrp="1"/>
          </p:cNvSpPr>
          <p:nvPr>
            <p:ph type="sldNum" idx="12"/>
          </p:nvPr>
        </p:nvSpPr>
        <p:spPr>
          <a:xfrm>
            <a:off x="11409045" y="6357300"/>
            <a:ext cx="731600" cy="430847"/>
          </a:xfrm>
          <a:prstGeom prst="rect">
            <a:avLst/>
          </a:prstGeom>
        </p:spPr>
        <p:txBody>
          <a:bodyPr spcFirstLastPara="1" wrap="square" lIns="121900" tIns="121900" rIns="121900" bIns="121900" anchor="t" anchorCtr="0">
            <a:spAutoFit/>
          </a:bodyPr>
          <a:lstStyle/>
          <a:p>
            <a:pPr defTabSz="1219170">
              <a:buClr>
                <a:srgbClr val="000000"/>
              </a:buClr>
            </a:pPr>
            <a:fld id="{00000000-1234-1234-1234-123412341234}" type="slidenum">
              <a:rPr lang="fr" kern="0">
                <a:solidFill>
                  <a:srgbClr val="FFFFFF"/>
                </a:solidFill>
              </a:rPr>
              <a:pPr defTabSz="1219170">
                <a:buClr>
                  <a:srgbClr val="000000"/>
                </a:buClr>
              </a:pPr>
              <a:t>80</a:t>
            </a:fld>
            <a:endParaRPr kern="0">
              <a:solidFill>
                <a:srgbClr val="FFFFFF"/>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4"/>
          <p:cNvSpPr txBox="1">
            <a:spLocks noGrp="1"/>
          </p:cNvSpPr>
          <p:nvPr>
            <p:ph type="body" idx="1"/>
          </p:nvPr>
        </p:nvSpPr>
        <p:spPr>
          <a:xfrm>
            <a:off x="596045" y="570845"/>
            <a:ext cx="11178800" cy="5480879"/>
          </a:xfrm>
          <a:prstGeom prst="rect">
            <a:avLst/>
          </a:prstGeom>
        </p:spPr>
        <p:txBody>
          <a:bodyPr spcFirstLastPara="1" wrap="square" lIns="121900" tIns="121900" rIns="121900" bIns="121900" anchor="t" anchorCtr="0">
            <a:noAutofit/>
          </a:bodyPr>
          <a:lstStyle/>
          <a:p>
            <a:pPr marL="152396" indent="0">
              <a:buClr>
                <a:schemeClr val="accent3"/>
              </a:buClr>
              <a:buNone/>
            </a:pPr>
            <a:r>
              <a:rPr lang="fr" sz="2133" b="1" dirty="0"/>
              <a:t>Critères d'éligibilité</a:t>
            </a:r>
            <a:r>
              <a:rPr lang="fr" sz="2133" dirty="0"/>
              <a:t> : </a:t>
            </a:r>
            <a:endParaRPr lang="fr-FR" dirty="0"/>
          </a:p>
          <a:p>
            <a:pPr marL="186262" indent="0">
              <a:buClr>
                <a:schemeClr val="accent3"/>
              </a:buClr>
              <a:buNone/>
            </a:pPr>
            <a:endParaRPr lang="fr" sz="1067" dirty="0"/>
          </a:p>
          <a:p>
            <a:pPr lvl="1">
              <a:buChar char="◆"/>
            </a:pPr>
            <a:r>
              <a:rPr lang="fr-FR" sz="2133" dirty="0"/>
              <a:t>Porter sur les logements sociaux ou les foyers taxés à la TFPB pour les T2E (les logements intermédiaires ou libres sont exclus)</a:t>
            </a:r>
          </a:p>
          <a:p>
            <a:pPr marL="1219170" indent="0">
              <a:buNone/>
            </a:pPr>
            <a:endParaRPr lang="fr-FR" sz="2133" dirty="0"/>
          </a:p>
          <a:p>
            <a:pPr lvl="1">
              <a:buChar char="◆"/>
            </a:pPr>
            <a:r>
              <a:rPr lang="fr-FR" sz="2133" dirty="0"/>
              <a:t>Intégrer des dépenses éligibles (Art 1391 C-D-E CGI)</a:t>
            </a:r>
          </a:p>
          <a:p>
            <a:pPr marL="1219170" indent="0">
              <a:buNone/>
            </a:pPr>
            <a:endParaRPr lang="fr-FR" sz="2133" dirty="0"/>
          </a:p>
          <a:p>
            <a:pPr lvl="1">
              <a:buChar char="◆"/>
            </a:pPr>
            <a:r>
              <a:rPr lang="fr-FR" sz="2133" dirty="0"/>
              <a:t>Être justifiés par des factures de travaux détaillées et des justificatifs de l'opération.</a:t>
            </a:r>
          </a:p>
          <a:p>
            <a:pPr lvl="1">
              <a:buFont typeface="Barlow"/>
              <a:buChar char="◆"/>
            </a:pPr>
            <a:endParaRPr lang="fr-FR" sz="1067" b="1" dirty="0"/>
          </a:p>
          <a:p>
            <a:pPr marL="152396" lvl="1" indent="0">
              <a:buNone/>
            </a:pPr>
            <a:r>
              <a:rPr lang="fr-FR" sz="2133" b="1" dirty="0"/>
              <a:t>Quelques exemples de travaux éligibles</a:t>
            </a:r>
          </a:p>
          <a:p>
            <a:pPr marL="186262" indent="0">
              <a:buClr>
                <a:schemeClr val="accent3"/>
              </a:buClr>
              <a:buNone/>
            </a:pPr>
            <a:endParaRPr sz="1067" dirty="0"/>
          </a:p>
          <a:p>
            <a:pPr lvl="1">
              <a:buChar char="◆"/>
            </a:pPr>
            <a:r>
              <a:rPr lang="fr-FR" sz="2133" dirty="0"/>
              <a:t>Isolation des combles, murs, par l’intérieur ou l’extérieur (avec critères résistances thermiques) </a:t>
            </a:r>
          </a:p>
          <a:p>
            <a:pPr lvl="1">
              <a:buChar char="◆"/>
            </a:pPr>
            <a:r>
              <a:rPr lang="fr-FR" sz="2133" dirty="0"/>
              <a:t>Menuiseries extérieures avec vitrages isolants</a:t>
            </a:r>
          </a:p>
          <a:p>
            <a:pPr lvl="1">
              <a:buChar char="◆"/>
            </a:pPr>
            <a:r>
              <a:rPr lang="fr-FR" sz="2133" dirty="0"/>
              <a:t>Dispositif d’affichage et d’interprétation des consommations pour un logement chauffé à l’électricité </a:t>
            </a:r>
          </a:p>
          <a:p>
            <a:pPr lvl="1">
              <a:buChar char="◆"/>
            </a:pPr>
            <a:r>
              <a:rPr lang="fr-FR" sz="2133" dirty="0"/>
              <a:t>Pompe à chaleur de type air/air</a:t>
            </a:r>
            <a:endParaRPr sz="2133" dirty="0"/>
          </a:p>
        </p:txBody>
      </p:sp>
      <p:sp>
        <p:nvSpPr>
          <p:cNvPr id="553" name="Google Shape;553;p34"/>
          <p:cNvSpPr txBox="1">
            <a:spLocks noGrp="1"/>
          </p:cNvSpPr>
          <p:nvPr>
            <p:ph type="title"/>
          </p:nvPr>
        </p:nvSpPr>
        <p:spPr>
          <a:xfrm>
            <a:off x="376200" y="76733"/>
            <a:ext cx="11398800" cy="863600"/>
          </a:xfrm>
          <a:prstGeom prst="rect">
            <a:avLst/>
          </a:prstGeom>
        </p:spPr>
        <p:txBody>
          <a:bodyPr spcFirstLastPara="1" wrap="square" lIns="121900" tIns="121900" rIns="121900" bIns="121900" anchor="ctr" anchorCtr="0">
            <a:noAutofit/>
          </a:bodyPr>
          <a:lstStyle/>
          <a:p>
            <a:r>
              <a:rPr lang="fr" dirty="0"/>
              <a:t>FOCUS SUR LES TRAVAUX</a:t>
            </a:r>
            <a:endParaRPr lang="fr-FR" dirty="0"/>
          </a:p>
        </p:txBody>
      </p:sp>
      <p:sp>
        <p:nvSpPr>
          <p:cNvPr id="554" name="Google Shape;554;p34"/>
          <p:cNvSpPr txBox="1">
            <a:spLocks noGrp="1"/>
          </p:cNvSpPr>
          <p:nvPr>
            <p:ph type="sldNum" idx="12"/>
          </p:nvPr>
        </p:nvSpPr>
        <p:spPr>
          <a:xfrm>
            <a:off x="11409045" y="6357300"/>
            <a:ext cx="731600" cy="430847"/>
          </a:xfrm>
          <a:prstGeom prst="rect">
            <a:avLst/>
          </a:prstGeom>
        </p:spPr>
        <p:txBody>
          <a:bodyPr spcFirstLastPara="1" wrap="square" lIns="121900" tIns="121900" rIns="121900" bIns="121900" anchor="t" anchorCtr="0">
            <a:spAutoFit/>
          </a:bodyPr>
          <a:lstStyle/>
          <a:p>
            <a:pPr defTabSz="1219170">
              <a:buClr>
                <a:srgbClr val="000000"/>
              </a:buClr>
            </a:pPr>
            <a:fld id="{00000000-1234-1234-1234-123412341234}" type="slidenum">
              <a:rPr lang="fr" kern="0">
                <a:solidFill>
                  <a:srgbClr val="FFFFFF"/>
                </a:solidFill>
              </a:rPr>
              <a:pPr defTabSz="1219170">
                <a:buClr>
                  <a:srgbClr val="000000"/>
                </a:buClr>
              </a:pPr>
              <a:t>81</a:t>
            </a:fld>
            <a:endParaRPr kern="0">
              <a:solidFill>
                <a:srgbClr val="FFFF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4"/>
          <p:cNvSpPr txBox="1">
            <a:spLocks noGrp="1"/>
          </p:cNvSpPr>
          <p:nvPr>
            <p:ph type="body" idx="1"/>
          </p:nvPr>
        </p:nvSpPr>
        <p:spPr>
          <a:xfrm>
            <a:off x="596045" y="772307"/>
            <a:ext cx="11178800" cy="5480879"/>
          </a:xfrm>
          <a:prstGeom prst="rect">
            <a:avLst/>
          </a:prstGeom>
        </p:spPr>
        <p:txBody>
          <a:bodyPr spcFirstLastPara="1" wrap="square" lIns="121900" tIns="121900" rIns="121900" bIns="121900" anchor="t" anchorCtr="0">
            <a:noAutofit/>
          </a:bodyPr>
          <a:lstStyle/>
          <a:p>
            <a:pPr marL="152396" lvl="1" indent="0">
              <a:buNone/>
            </a:pPr>
            <a:r>
              <a:rPr lang="fr-FR" sz="2133" b="1" dirty="0"/>
              <a:t>Taux de Remboursement :</a:t>
            </a:r>
          </a:p>
          <a:p>
            <a:pPr marL="186262" indent="0">
              <a:buClr>
                <a:schemeClr val="accent3"/>
              </a:buClr>
              <a:buNone/>
            </a:pPr>
            <a:endParaRPr lang="fr-FR" sz="2133" dirty="0"/>
          </a:p>
          <a:p>
            <a:pPr lvl="1">
              <a:buChar char="◆"/>
            </a:pPr>
            <a:r>
              <a:rPr lang="fr-FR" sz="2133" b="1" dirty="0"/>
              <a:t>Travaux PMR</a:t>
            </a:r>
            <a:r>
              <a:rPr lang="fr-FR" sz="2133" dirty="0"/>
              <a:t> : Remboursement à </a:t>
            </a:r>
            <a:r>
              <a:rPr lang="fr-FR" sz="2133" b="1" dirty="0"/>
              <a:t>100%</a:t>
            </a:r>
            <a:r>
              <a:rPr lang="fr-FR" sz="2133" dirty="0"/>
              <a:t> des travaux </a:t>
            </a:r>
            <a:r>
              <a:rPr lang="fr-FR" sz="2133" b="1" dirty="0"/>
              <a:t>TTC</a:t>
            </a:r>
          </a:p>
          <a:p>
            <a:pPr marL="1219170" indent="0">
              <a:buNone/>
            </a:pPr>
            <a:endParaRPr lang="fr-FR" sz="2133" dirty="0"/>
          </a:p>
          <a:p>
            <a:pPr lvl="1">
              <a:buChar char="◆"/>
            </a:pPr>
            <a:r>
              <a:rPr lang="fr-FR" sz="2133" b="1" dirty="0"/>
              <a:t>Travaux T2E</a:t>
            </a:r>
            <a:r>
              <a:rPr lang="fr-FR" sz="2133" dirty="0"/>
              <a:t> : Remboursement de </a:t>
            </a:r>
            <a:r>
              <a:rPr lang="fr-FR" sz="2133" b="1" dirty="0"/>
              <a:t>25%</a:t>
            </a:r>
            <a:r>
              <a:rPr lang="fr-FR" sz="2133" dirty="0"/>
              <a:t> des travaux </a:t>
            </a:r>
            <a:r>
              <a:rPr lang="fr-FR" sz="2133" b="1" dirty="0"/>
              <a:t>HT</a:t>
            </a:r>
            <a:r>
              <a:rPr lang="fr-FR" sz="2133" dirty="0"/>
              <a:t>, </a:t>
            </a:r>
            <a:r>
              <a:rPr lang="fr-FR" sz="2133" b="1" dirty="0"/>
              <a:t>subventions perçues déduites</a:t>
            </a:r>
          </a:p>
          <a:p>
            <a:pPr marL="186262" indent="0">
              <a:buClr>
                <a:schemeClr val="accent3"/>
              </a:buClr>
              <a:buNone/>
            </a:pPr>
            <a:endParaRPr lang="fr-FR" sz="2133" b="1" dirty="0"/>
          </a:p>
          <a:p>
            <a:pPr marL="186262" indent="0">
              <a:buClr>
                <a:schemeClr val="accent3"/>
              </a:buClr>
              <a:buNone/>
            </a:pPr>
            <a:r>
              <a:rPr lang="fr-FR" sz="2133" b="1" dirty="0"/>
              <a:t>Plafonds de dépenses annuelles</a:t>
            </a:r>
            <a:endParaRPr lang="fr-FR" sz="2133" dirty="0"/>
          </a:p>
          <a:p>
            <a:pPr indent="0">
              <a:buNone/>
            </a:pPr>
            <a:endParaRPr lang="fr-FR" sz="2400" b="1" dirty="0"/>
          </a:p>
          <a:p>
            <a:pPr lvl="1">
              <a:buChar char="◆"/>
            </a:pPr>
            <a:r>
              <a:rPr lang="fr-FR" sz="2133" dirty="0"/>
              <a:t>Jusqu’à </a:t>
            </a:r>
            <a:r>
              <a:rPr lang="fr-FR" sz="2133" b="1" dirty="0"/>
              <a:t>100%</a:t>
            </a:r>
            <a:r>
              <a:rPr lang="fr-FR" sz="2133" dirty="0"/>
              <a:t> de la base de la TFPB (frais de gestion inclus)</a:t>
            </a:r>
          </a:p>
          <a:p>
            <a:pPr marL="1219170" indent="0">
              <a:buNone/>
            </a:pPr>
            <a:endParaRPr lang="fr-FR" sz="2133" dirty="0"/>
          </a:p>
          <a:p>
            <a:pPr lvl="1">
              <a:buChar char="◆"/>
            </a:pPr>
            <a:r>
              <a:rPr lang="fr-FR" sz="2133" dirty="0"/>
              <a:t>Limite par le centre d’impôts fonciers (et non par SIP ou commune)</a:t>
            </a:r>
          </a:p>
          <a:p>
            <a:pPr>
              <a:buClr>
                <a:schemeClr val="accent3"/>
              </a:buClr>
              <a:buChar char="➔"/>
            </a:pPr>
            <a:endParaRPr lang="fr-FR" sz="2400" b="1" dirty="0"/>
          </a:p>
          <a:p>
            <a:pPr marL="186262" indent="0">
              <a:buClr>
                <a:schemeClr val="accent3"/>
              </a:buClr>
              <a:buNone/>
            </a:pPr>
            <a:r>
              <a:rPr lang="fr-FR" sz="2133" b="1" dirty="0"/>
              <a:t>Cumulables avec les CEE</a:t>
            </a:r>
          </a:p>
          <a:p>
            <a:pPr marL="186262" indent="0">
              <a:buClr>
                <a:schemeClr val="accent3"/>
              </a:buClr>
              <a:buNone/>
            </a:pPr>
            <a:endParaRPr lang="fr-FR" sz="2133" b="1" dirty="0"/>
          </a:p>
          <a:p>
            <a:pPr lvl="1">
              <a:buFont typeface="Barlow"/>
              <a:buChar char="◆"/>
              <a:defRPr/>
            </a:pPr>
            <a:r>
              <a:rPr lang="fr-FR" sz="2133" dirty="0"/>
              <a:t>Utiliser la temporalité des travaux</a:t>
            </a:r>
          </a:p>
        </p:txBody>
      </p:sp>
      <p:sp>
        <p:nvSpPr>
          <p:cNvPr id="553" name="Google Shape;553;p34"/>
          <p:cNvSpPr txBox="1">
            <a:spLocks noGrp="1"/>
          </p:cNvSpPr>
          <p:nvPr>
            <p:ph type="title"/>
          </p:nvPr>
        </p:nvSpPr>
        <p:spPr>
          <a:xfrm>
            <a:off x="376200" y="76733"/>
            <a:ext cx="11398800" cy="863600"/>
          </a:xfrm>
          <a:prstGeom prst="rect">
            <a:avLst/>
          </a:prstGeom>
        </p:spPr>
        <p:txBody>
          <a:bodyPr spcFirstLastPara="1" wrap="square" lIns="121900" tIns="121900" rIns="121900" bIns="121900" anchor="ctr" anchorCtr="0">
            <a:noAutofit/>
          </a:bodyPr>
          <a:lstStyle/>
          <a:p>
            <a:r>
              <a:rPr lang="fr" dirty="0"/>
              <a:t>Taux de remboursement &amp; Plafonds</a:t>
            </a:r>
            <a:endParaRPr dirty="0"/>
          </a:p>
        </p:txBody>
      </p:sp>
      <p:sp>
        <p:nvSpPr>
          <p:cNvPr id="554" name="Google Shape;554;p34"/>
          <p:cNvSpPr txBox="1">
            <a:spLocks noGrp="1"/>
          </p:cNvSpPr>
          <p:nvPr>
            <p:ph type="sldNum" idx="12"/>
          </p:nvPr>
        </p:nvSpPr>
        <p:spPr>
          <a:xfrm>
            <a:off x="11409045" y="6357300"/>
            <a:ext cx="731600" cy="430847"/>
          </a:xfrm>
          <a:prstGeom prst="rect">
            <a:avLst/>
          </a:prstGeom>
        </p:spPr>
        <p:txBody>
          <a:bodyPr spcFirstLastPara="1" wrap="square" lIns="121900" tIns="121900" rIns="121900" bIns="121900" anchor="t" anchorCtr="0">
            <a:spAutoFit/>
          </a:bodyPr>
          <a:lstStyle/>
          <a:p>
            <a:pPr defTabSz="1219170">
              <a:buClr>
                <a:srgbClr val="000000"/>
              </a:buClr>
            </a:pPr>
            <a:fld id="{00000000-1234-1234-1234-123412341234}" type="slidenum">
              <a:rPr lang="fr" kern="0">
                <a:solidFill>
                  <a:srgbClr val="FFFFFF"/>
                </a:solidFill>
              </a:rPr>
              <a:pPr defTabSz="1219170">
                <a:buClr>
                  <a:srgbClr val="000000"/>
                </a:buClr>
              </a:pPr>
              <a:t>82</a:t>
            </a:fld>
            <a:endParaRPr kern="0">
              <a:solidFill>
                <a:srgbClr val="FFFFFF"/>
              </a:solidFill>
            </a:endParaRPr>
          </a:p>
        </p:txBody>
      </p:sp>
    </p:spTree>
    <p:extLst>
      <p:ext uri="{BB962C8B-B14F-4D97-AF65-F5344CB8AC3E}">
        <p14:creationId xmlns:p14="http://schemas.microsoft.com/office/powerpoint/2010/main" val="3561468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44"/>
          <p:cNvSpPr txBox="1">
            <a:spLocks noGrp="1"/>
          </p:cNvSpPr>
          <p:nvPr>
            <p:ph type="body" idx="1"/>
          </p:nvPr>
        </p:nvSpPr>
        <p:spPr>
          <a:xfrm>
            <a:off x="7104773" y="328898"/>
            <a:ext cx="4995072" cy="3976140"/>
          </a:xfrm>
          <a:prstGeom prst="rect">
            <a:avLst/>
          </a:prstGeom>
        </p:spPr>
        <p:txBody>
          <a:bodyPr spcFirstLastPara="1" wrap="square" lIns="121900" tIns="121900" rIns="121900" bIns="121900" anchor="t" anchorCtr="0">
            <a:noAutofit/>
          </a:bodyPr>
          <a:lstStyle/>
          <a:p>
            <a:pPr marL="0" indent="0">
              <a:buNone/>
            </a:pPr>
            <a:endParaRPr lang="fr-FR" sz="2133" b="1">
              <a:solidFill>
                <a:schemeClr val="accent3"/>
              </a:solidFill>
            </a:endParaRPr>
          </a:p>
          <a:p>
            <a:pPr marL="0" indent="0">
              <a:buNone/>
            </a:pPr>
            <a:endParaRPr sz="2133" b="1">
              <a:solidFill>
                <a:schemeClr val="accent3"/>
              </a:solidFill>
            </a:endParaRPr>
          </a:p>
          <a:p>
            <a:pPr marL="186262" indent="0">
              <a:buClr>
                <a:schemeClr val="accent3"/>
              </a:buClr>
              <a:buNone/>
            </a:pPr>
            <a:r>
              <a:rPr lang="fr" sz="2133" b="1" dirty="0"/>
              <a:t>3. FINANCIERS</a:t>
            </a:r>
          </a:p>
          <a:p>
            <a:pPr marL="186262" indent="0">
              <a:buNone/>
            </a:pPr>
            <a:endParaRPr lang="fr" sz="2133" b="1" dirty="0"/>
          </a:p>
          <a:p>
            <a:pPr lvl="1" algn="l">
              <a:buClr>
                <a:schemeClr val="accent3"/>
              </a:buClr>
              <a:buChar char="➔"/>
            </a:pPr>
            <a:r>
              <a:rPr lang="fr" b="1" dirty="0"/>
              <a:t>Renforce l’autofinancement</a:t>
            </a:r>
          </a:p>
          <a:p>
            <a:pPr lvl="1" algn="l">
              <a:buClr>
                <a:schemeClr val="accent3"/>
              </a:buClr>
              <a:buFont typeface="Barlow"/>
              <a:buChar char="➔"/>
            </a:pPr>
            <a:endParaRPr lang="fr" b="1" dirty="0"/>
          </a:p>
          <a:p>
            <a:pPr lvl="1" algn="l">
              <a:buClr>
                <a:schemeClr val="accent3"/>
              </a:buClr>
              <a:buFont typeface="Barlow"/>
              <a:buChar char="➔"/>
            </a:pPr>
            <a:r>
              <a:rPr lang="fr-FR" b="1" dirty="0"/>
              <a:t>Participe</a:t>
            </a:r>
            <a:r>
              <a:rPr lang="fr-FR" dirty="0"/>
              <a:t> au financement de nouvelles opérations via les fonds propres</a:t>
            </a:r>
          </a:p>
          <a:p>
            <a:pPr lvl="1" algn="l">
              <a:buClr>
                <a:schemeClr val="accent3"/>
              </a:buClr>
              <a:buFont typeface="Barlow"/>
              <a:buChar char="➔"/>
            </a:pPr>
            <a:endParaRPr lang="fr-FR" dirty="0"/>
          </a:p>
          <a:p>
            <a:pPr lvl="1" algn="l">
              <a:buClr>
                <a:schemeClr val="accent3"/>
              </a:buClr>
              <a:buFont typeface="Barlow"/>
              <a:buChar char="➔"/>
            </a:pPr>
            <a:r>
              <a:rPr lang="fr-FR" b="1" dirty="0"/>
              <a:t>Levier d’accélération </a:t>
            </a:r>
            <a:r>
              <a:rPr lang="fr-FR" dirty="0"/>
              <a:t>des programmes de rénovation</a:t>
            </a:r>
          </a:p>
        </p:txBody>
      </p:sp>
      <p:sp>
        <p:nvSpPr>
          <p:cNvPr id="627" name="Google Shape;627;p44"/>
          <p:cNvSpPr txBox="1">
            <a:spLocks noGrp="1"/>
          </p:cNvSpPr>
          <p:nvPr>
            <p:ph type="sldNum" idx="12"/>
          </p:nvPr>
        </p:nvSpPr>
        <p:spPr>
          <a:xfrm>
            <a:off x="11409045" y="6357300"/>
            <a:ext cx="731600" cy="430847"/>
          </a:xfrm>
          <a:prstGeom prst="rect">
            <a:avLst/>
          </a:prstGeom>
        </p:spPr>
        <p:txBody>
          <a:bodyPr spcFirstLastPara="1" wrap="square" lIns="121900" tIns="121900" rIns="121900" bIns="121900" anchor="t" anchorCtr="0">
            <a:spAutoFit/>
          </a:bodyPr>
          <a:lstStyle/>
          <a:p>
            <a:pPr defTabSz="1219170">
              <a:buClr>
                <a:srgbClr val="000000"/>
              </a:buClr>
            </a:pPr>
            <a:fld id="{00000000-1234-1234-1234-123412341234}" type="slidenum">
              <a:rPr lang="fr" kern="0">
                <a:solidFill>
                  <a:srgbClr val="FFFFFF"/>
                </a:solidFill>
              </a:rPr>
              <a:pPr defTabSz="1219170">
                <a:buClr>
                  <a:srgbClr val="000000"/>
                </a:buClr>
              </a:pPr>
              <a:t>83</a:t>
            </a:fld>
            <a:endParaRPr kern="0">
              <a:solidFill>
                <a:srgbClr val="FFFFFF"/>
              </a:solidFill>
            </a:endParaRPr>
          </a:p>
        </p:txBody>
      </p:sp>
      <p:sp>
        <p:nvSpPr>
          <p:cNvPr id="628" name="Google Shape;628;p44"/>
          <p:cNvSpPr txBox="1">
            <a:spLocks noGrp="1"/>
          </p:cNvSpPr>
          <p:nvPr>
            <p:ph type="title"/>
          </p:nvPr>
        </p:nvSpPr>
        <p:spPr>
          <a:xfrm>
            <a:off x="376200" y="76733"/>
            <a:ext cx="11398800" cy="863600"/>
          </a:xfrm>
          <a:prstGeom prst="rect">
            <a:avLst/>
          </a:prstGeom>
        </p:spPr>
        <p:txBody>
          <a:bodyPr spcFirstLastPara="1" wrap="square" lIns="121900" tIns="121900" rIns="121900" bIns="121900" anchor="ctr" anchorCtr="0">
            <a:noAutofit/>
          </a:bodyPr>
          <a:lstStyle/>
          <a:p>
            <a:r>
              <a:rPr lang="fr" dirty="0"/>
              <a:t>DES BÉNÉFICES CERTAINS</a:t>
            </a:r>
          </a:p>
        </p:txBody>
      </p:sp>
      <p:sp>
        <p:nvSpPr>
          <p:cNvPr id="629" name="Google Shape;629;p44"/>
          <p:cNvSpPr txBox="1">
            <a:spLocks noGrp="1"/>
          </p:cNvSpPr>
          <p:nvPr>
            <p:ph type="body" idx="2"/>
          </p:nvPr>
        </p:nvSpPr>
        <p:spPr>
          <a:xfrm>
            <a:off x="51355" y="848383"/>
            <a:ext cx="6903387" cy="5417244"/>
          </a:xfrm>
          <a:prstGeom prst="rect">
            <a:avLst/>
          </a:prstGeom>
        </p:spPr>
        <p:txBody>
          <a:bodyPr spcFirstLastPara="1" wrap="square" lIns="121900" tIns="121900" rIns="121900" bIns="121900" anchor="t" anchorCtr="0">
            <a:noAutofit/>
          </a:bodyPr>
          <a:lstStyle/>
          <a:p>
            <a:pPr marL="186262" indent="0">
              <a:spcAft>
                <a:spcPts val="1333"/>
              </a:spcAft>
              <a:buClr>
                <a:schemeClr val="accent3"/>
              </a:buClr>
              <a:buNone/>
            </a:pPr>
            <a:r>
              <a:rPr lang="fr" sz="2133" b="1" dirty="0"/>
              <a:t>1.STRATÉGIQUES</a:t>
            </a:r>
            <a:endParaRPr lang="fr-FR" sz="2133" b="1" dirty="0"/>
          </a:p>
          <a:p>
            <a:pPr lvl="1" algn="l">
              <a:buClr>
                <a:schemeClr val="accent3"/>
              </a:buClr>
              <a:buChar char="➔"/>
            </a:pPr>
            <a:r>
              <a:rPr lang="fr" b="1" dirty="0"/>
              <a:t>Contribue </a:t>
            </a:r>
            <a:r>
              <a:rPr lang="fr" dirty="0"/>
              <a:t>à la stratégie </a:t>
            </a:r>
            <a:r>
              <a:rPr lang="fr" b="1" dirty="0"/>
              <a:t>RSE</a:t>
            </a:r>
          </a:p>
          <a:p>
            <a:pPr lvl="1" algn="l">
              <a:buClr>
                <a:schemeClr val="accent3"/>
              </a:buClr>
              <a:buChar char="➔"/>
            </a:pPr>
            <a:endParaRPr lang="fr" b="1" dirty="0"/>
          </a:p>
          <a:p>
            <a:pPr lvl="1" algn="l">
              <a:buClr>
                <a:schemeClr val="accent3"/>
              </a:buClr>
              <a:buChar char="➔"/>
            </a:pPr>
            <a:r>
              <a:rPr lang="fr" b="1" dirty="0"/>
              <a:t>Réduit les charges locatives </a:t>
            </a:r>
            <a:r>
              <a:rPr lang="fr" dirty="0"/>
              <a:t>à terme par la rénovation du parc</a:t>
            </a:r>
          </a:p>
          <a:p>
            <a:pPr lvl="1" algn="l">
              <a:buClr>
                <a:schemeClr val="accent3"/>
              </a:buClr>
              <a:buChar char="➔"/>
            </a:pPr>
            <a:endParaRPr lang="fr" b="1" dirty="0"/>
          </a:p>
          <a:p>
            <a:pPr lvl="1" algn="l">
              <a:buClr>
                <a:schemeClr val="accent3"/>
              </a:buClr>
              <a:buChar char="➔"/>
            </a:pPr>
            <a:r>
              <a:rPr lang="fr" b="1" dirty="0"/>
              <a:t>Valorise</a:t>
            </a:r>
            <a:r>
              <a:rPr lang="fr" dirty="0"/>
              <a:t> l’offre locative</a:t>
            </a:r>
          </a:p>
          <a:p>
            <a:pPr lvl="1" algn="l">
              <a:buClr>
                <a:schemeClr val="accent3"/>
              </a:buClr>
              <a:buChar char="➔"/>
            </a:pPr>
            <a:endParaRPr lang="fr" sz="2400" b="1"/>
          </a:p>
          <a:p>
            <a:pPr marL="186262" indent="0">
              <a:spcAft>
                <a:spcPts val="1333"/>
              </a:spcAft>
              <a:buClr>
                <a:schemeClr val="accent3"/>
              </a:buClr>
              <a:buNone/>
            </a:pPr>
            <a:r>
              <a:rPr lang="fr" sz="2133" b="1" dirty="0"/>
              <a:t>2. ORGANISATIONNELS</a:t>
            </a:r>
          </a:p>
          <a:p>
            <a:pPr lvl="1" algn="l">
              <a:buClr>
                <a:schemeClr val="accent3"/>
              </a:buClr>
              <a:buChar char="➔"/>
            </a:pPr>
            <a:r>
              <a:rPr lang="fr" sz="2133" dirty="0"/>
              <a:t>Mobilise les équipes autour d’un projet porteur de sens “collectif” </a:t>
            </a:r>
            <a:endParaRPr sz="2133"/>
          </a:p>
          <a:p>
            <a:pPr lvl="1" algn="l">
              <a:buClr>
                <a:schemeClr val="accent3"/>
              </a:buClr>
              <a:buChar char="➔"/>
            </a:pPr>
            <a:endParaRPr lang="fr" sz="2133" dirty="0"/>
          </a:p>
          <a:p>
            <a:pPr lvl="1" algn="l">
              <a:buClr>
                <a:schemeClr val="accent3"/>
              </a:buClr>
              <a:buChar char="➔"/>
            </a:pPr>
            <a:r>
              <a:rPr lang="fr" sz="2133" dirty="0"/>
              <a:t>Met en avant le mode projet vs « silos »</a:t>
            </a:r>
            <a:endParaRPr sz="2133" dirty="0"/>
          </a:p>
          <a:p>
            <a:pPr indent="0">
              <a:buNone/>
            </a:pPr>
            <a:endParaRPr sz="24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4"/>
          <p:cNvSpPr txBox="1">
            <a:spLocks noGrp="1"/>
          </p:cNvSpPr>
          <p:nvPr>
            <p:ph type="body" idx="1"/>
          </p:nvPr>
        </p:nvSpPr>
        <p:spPr>
          <a:xfrm>
            <a:off x="596045" y="772307"/>
            <a:ext cx="11178800" cy="5480879"/>
          </a:xfrm>
          <a:prstGeom prst="rect">
            <a:avLst/>
          </a:prstGeom>
        </p:spPr>
        <p:txBody>
          <a:bodyPr spcFirstLastPara="1" wrap="square" lIns="121900" tIns="121900" rIns="121900" bIns="121900" anchor="t" anchorCtr="0">
            <a:noAutofit/>
          </a:bodyPr>
          <a:lstStyle/>
          <a:p>
            <a:pPr marL="152396" lvl="1" indent="0">
              <a:buNone/>
            </a:pPr>
            <a:r>
              <a:rPr lang="fr-FR" sz="2133" dirty="0"/>
              <a:t>Opération de réhabilitation de 7 logements individuels</a:t>
            </a:r>
          </a:p>
          <a:p>
            <a:pPr marL="152396" lvl="1" indent="0">
              <a:buNone/>
            </a:pPr>
            <a:endParaRPr lang="fr-FR" sz="2133" dirty="0"/>
          </a:p>
          <a:p>
            <a:pPr marL="533387" lvl="1" indent="-380990"/>
            <a:r>
              <a:rPr lang="fr-FR" sz="2133" dirty="0"/>
              <a:t>DPE avant travaux : E – après travaux : B</a:t>
            </a:r>
          </a:p>
          <a:p>
            <a:pPr marL="152396" lvl="1" indent="0">
              <a:buNone/>
            </a:pPr>
            <a:endParaRPr lang="fr-FR" sz="2133" dirty="0"/>
          </a:p>
          <a:p>
            <a:pPr marL="533387" lvl="1" indent="-380990"/>
            <a:r>
              <a:rPr lang="fr-FR" sz="2133" dirty="0"/>
              <a:t>Travaux : menuiseries + fenêtres de toit + isolation + comble + PAC + radiateurs</a:t>
            </a:r>
          </a:p>
          <a:p>
            <a:pPr marL="152396" lvl="1" indent="0">
              <a:buNone/>
            </a:pPr>
            <a:endParaRPr lang="fr-FR" sz="2133" dirty="0"/>
          </a:p>
          <a:p>
            <a:pPr marL="533387" lvl="1" indent="-380990"/>
            <a:r>
              <a:rPr lang="fr-FR" sz="2133" dirty="0"/>
              <a:t>Budget 450.000 € HT, pour 7 logements (64.500 € HT/ logt)</a:t>
            </a:r>
          </a:p>
          <a:p>
            <a:pPr marL="152396" lvl="1" indent="0">
              <a:buNone/>
            </a:pPr>
            <a:endParaRPr lang="fr-FR" sz="2133" b="1" dirty="0"/>
          </a:p>
          <a:p>
            <a:pPr marL="152396" lvl="1" indent="0">
              <a:buNone/>
            </a:pPr>
            <a:r>
              <a:rPr lang="fr-FR" sz="2133" b="1" dirty="0"/>
              <a:t>Dégrèvement TFPB : 25 % travaux HT éligibles </a:t>
            </a:r>
          </a:p>
          <a:p>
            <a:pPr marL="152396" lvl="1" indent="0">
              <a:buNone/>
            </a:pPr>
            <a:endParaRPr lang="fr-FR" sz="2133" b="1" dirty="0"/>
          </a:p>
          <a:p>
            <a:pPr marL="152396" lvl="1" indent="0">
              <a:buNone/>
            </a:pPr>
            <a:r>
              <a:rPr lang="fr-FR" sz="2133" b="1" dirty="0"/>
              <a:t>	=&gt; 112.500 € hors subventions et CEE, soit 16.125 € / logt</a:t>
            </a:r>
          </a:p>
          <a:p>
            <a:pPr marL="186262" indent="0">
              <a:buClr>
                <a:schemeClr val="accent3"/>
              </a:buClr>
              <a:buNone/>
            </a:pPr>
            <a:endParaRPr lang="fr-FR" sz="2400" b="1" dirty="0"/>
          </a:p>
          <a:p>
            <a:pPr marL="186262" indent="0">
              <a:buClr>
                <a:schemeClr val="accent3"/>
              </a:buClr>
              <a:buNone/>
            </a:pPr>
            <a:r>
              <a:rPr lang="fr-FR" sz="2133" dirty="0"/>
              <a:t>Prendre en compte les travaux induits « indissociablement liés aux travaux d’économies d’énergie » </a:t>
            </a:r>
            <a:r>
              <a:rPr lang="fr-FR" sz="1333" dirty="0"/>
              <a:t>(ex : dépose et repose de la couverture de </a:t>
            </a:r>
            <a:r>
              <a:rPr lang="fr-FR" sz="1333"/>
              <a:t>la toiture, </a:t>
            </a:r>
            <a:r>
              <a:rPr lang="fr-FR" sz="1333" dirty="0"/>
              <a:t>bardage des murs, reprise des appuis de fenêtres, des corniches en cas d’isolation par l’extérieur. échafaudages, nacelles ou lignes de vie nécessaires en cas de travaux en hauteur.</a:t>
            </a:r>
            <a:endParaRPr lang="fr-FR" sz="1067" dirty="0"/>
          </a:p>
          <a:p>
            <a:pPr marL="186262" indent="0">
              <a:buClr>
                <a:schemeClr val="accent3"/>
              </a:buClr>
              <a:buNone/>
            </a:pPr>
            <a:endParaRPr lang="fr-FR" sz="1067" b="1" dirty="0"/>
          </a:p>
          <a:p>
            <a:pPr marL="186262" indent="0">
              <a:buClr>
                <a:schemeClr val="accent3"/>
              </a:buClr>
              <a:buNone/>
            </a:pPr>
            <a:r>
              <a:rPr lang="fr-FR" sz="2133" b="1" dirty="0"/>
              <a:t>Cumulables avec les CEE</a:t>
            </a:r>
            <a:endParaRPr lang="fr-FR" sz="2133" dirty="0"/>
          </a:p>
        </p:txBody>
      </p:sp>
      <p:sp>
        <p:nvSpPr>
          <p:cNvPr id="553" name="Google Shape;553;p34"/>
          <p:cNvSpPr txBox="1">
            <a:spLocks noGrp="1"/>
          </p:cNvSpPr>
          <p:nvPr>
            <p:ph type="title"/>
          </p:nvPr>
        </p:nvSpPr>
        <p:spPr>
          <a:xfrm>
            <a:off x="376200" y="76733"/>
            <a:ext cx="11398800" cy="863600"/>
          </a:xfrm>
          <a:prstGeom prst="rect">
            <a:avLst/>
          </a:prstGeom>
        </p:spPr>
        <p:txBody>
          <a:bodyPr spcFirstLastPara="1" wrap="square" lIns="121900" tIns="121900" rIns="121900" bIns="121900" anchor="ctr" anchorCtr="0">
            <a:noAutofit/>
          </a:bodyPr>
          <a:lstStyle/>
          <a:p>
            <a:r>
              <a:rPr lang="fr" dirty="0"/>
              <a:t>Exemples de travaux de réhabilitations</a:t>
            </a:r>
            <a:endParaRPr dirty="0"/>
          </a:p>
        </p:txBody>
      </p:sp>
      <p:sp>
        <p:nvSpPr>
          <p:cNvPr id="554" name="Google Shape;554;p34"/>
          <p:cNvSpPr txBox="1">
            <a:spLocks noGrp="1"/>
          </p:cNvSpPr>
          <p:nvPr>
            <p:ph type="sldNum" idx="12"/>
          </p:nvPr>
        </p:nvSpPr>
        <p:spPr>
          <a:xfrm>
            <a:off x="11409045" y="6357300"/>
            <a:ext cx="731600" cy="430847"/>
          </a:xfrm>
          <a:prstGeom prst="rect">
            <a:avLst/>
          </a:prstGeom>
        </p:spPr>
        <p:txBody>
          <a:bodyPr spcFirstLastPara="1" wrap="square" lIns="121900" tIns="121900" rIns="121900" bIns="121900" anchor="t" anchorCtr="0">
            <a:spAutoFit/>
          </a:bodyPr>
          <a:lstStyle/>
          <a:p>
            <a:pPr defTabSz="1219170">
              <a:buClr>
                <a:srgbClr val="000000"/>
              </a:buClr>
            </a:pPr>
            <a:fld id="{00000000-1234-1234-1234-123412341234}" type="slidenum">
              <a:rPr lang="fr" kern="0">
                <a:solidFill>
                  <a:srgbClr val="FFFFFF"/>
                </a:solidFill>
              </a:rPr>
              <a:pPr defTabSz="1219170">
                <a:buClr>
                  <a:srgbClr val="000000"/>
                </a:buClr>
              </a:pPr>
              <a:t>84</a:t>
            </a:fld>
            <a:endParaRPr kern="0">
              <a:solidFill>
                <a:srgbClr val="FFFFFF"/>
              </a:solidFill>
            </a:endParaRPr>
          </a:p>
        </p:txBody>
      </p:sp>
    </p:spTree>
    <p:extLst>
      <p:ext uri="{BB962C8B-B14F-4D97-AF65-F5344CB8AC3E}">
        <p14:creationId xmlns:p14="http://schemas.microsoft.com/office/powerpoint/2010/main" val="31802563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43"/>
          <p:cNvSpPr txBox="1">
            <a:spLocks noGrp="1"/>
          </p:cNvSpPr>
          <p:nvPr>
            <p:ph type="body" idx="1"/>
          </p:nvPr>
        </p:nvSpPr>
        <p:spPr>
          <a:xfrm>
            <a:off x="637000" y="1235984"/>
            <a:ext cx="11138000" cy="1584389"/>
          </a:xfrm>
          <a:prstGeom prst="rect">
            <a:avLst/>
          </a:prstGeom>
        </p:spPr>
        <p:txBody>
          <a:bodyPr spcFirstLastPara="1" wrap="square" lIns="121900" tIns="121900" rIns="121900" bIns="121900" anchor="t" anchorCtr="0">
            <a:noAutofit/>
          </a:bodyPr>
          <a:lstStyle/>
          <a:p>
            <a:pPr>
              <a:buClr>
                <a:schemeClr val="accent3"/>
              </a:buClr>
              <a:buChar char="➔"/>
            </a:pPr>
            <a:r>
              <a:rPr lang="fr" sz="2400" dirty="0"/>
              <a:t>25 000 logements -&gt; </a:t>
            </a:r>
            <a:r>
              <a:rPr lang="fr" sz="2400" b="1" dirty="0"/>
              <a:t>5M€ de dégrèvements</a:t>
            </a:r>
          </a:p>
          <a:p>
            <a:pPr indent="0">
              <a:buNone/>
            </a:pPr>
            <a:endParaRPr sz="2400"/>
          </a:p>
          <a:p>
            <a:pPr>
              <a:buClr>
                <a:schemeClr val="accent3"/>
              </a:buClr>
              <a:buChar char="➔"/>
            </a:pPr>
            <a:r>
              <a:rPr lang="fr" sz="2400" dirty="0"/>
              <a:t>Fonds propres de </a:t>
            </a:r>
            <a:r>
              <a:rPr lang="fr" sz="2400" b="1" dirty="0"/>
              <a:t>167 logements </a:t>
            </a:r>
            <a:r>
              <a:rPr lang="fr" sz="2400" i="1" dirty="0"/>
              <a:t>(avec 20% de FP sur un investissement de 150 k€)</a:t>
            </a:r>
            <a:endParaRPr sz="2400" i="1" dirty="0"/>
          </a:p>
          <a:p>
            <a:pPr marL="0" indent="0">
              <a:buNone/>
            </a:pPr>
            <a:endParaRPr sz="2400" b="1"/>
          </a:p>
        </p:txBody>
      </p:sp>
      <p:sp>
        <p:nvSpPr>
          <p:cNvPr id="619" name="Google Shape;619;p43"/>
          <p:cNvSpPr txBox="1">
            <a:spLocks noGrp="1"/>
          </p:cNvSpPr>
          <p:nvPr>
            <p:ph type="sldNum" idx="12"/>
          </p:nvPr>
        </p:nvSpPr>
        <p:spPr>
          <a:xfrm>
            <a:off x="11409045" y="6357300"/>
            <a:ext cx="731600" cy="430847"/>
          </a:xfrm>
          <a:prstGeom prst="rect">
            <a:avLst/>
          </a:prstGeom>
        </p:spPr>
        <p:txBody>
          <a:bodyPr spcFirstLastPara="1" wrap="square" lIns="121900" tIns="121900" rIns="121900" bIns="121900" anchor="t" anchorCtr="0">
            <a:spAutoFit/>
          </a:bodyPr>
          <a:lstStyle/>
          <a:p>
            <a:pPr defTabSz="1219170">
              <a:buClr>
                <a:srgbClr val="000000"/>
              </a:buClr>
            </a:pPr>
            <a:fld id="{00000000-1234-1234-1234-123412341234}" type="slidenum">
              <a:rPr lang="fr" kern="0">
                <a:solidFill>
                  <a:srgbClr val="FFFFFF"/>
                </a:solidFill>
              </a:rPr>
              <a:pPr defTabSz="1219170">
                <a:buClr>
                  <a:srgbClr val="000000"/>
                </a:buClr>
              </a:pPr>
              <a:t>85</a:t>
            </a:fld>
            <a:endParaRPr kern="0">
              <a:solidFill>
                <a:srgbClr val="FFFFFF"/>
              </a:solidFill>
            </a:endParaRPr>
          </a:p>
        </p:txBody>
      </p:sp>
      <p:sp>
        <p:nvSpPr>
          <p:cNvPr id="620" name="Google Shape;620;p43"/>
          <p:cNvSpPr txBox="1">
            <a:spLocks noGrp="1"/>
          </p:cNvSpPr>
          <p:nvPr>
            <p:ph type="title"/>
          </p:nvPr>
        </p:nvSpPr>
        <p:spPr>
          <a:xfrm>
            <a:off x="396600" y="70600"/>
            <a:ext cx="11398800" cy="863600"/>
          </a:xfrm>
          <a:prstGeom prst="rect">
            <a:avLst/>
          </a:prstGeom>
        </p:spPr>
        <p:txBody>
          <a:bodyPr spcFirstLastPara="1" wrap="square" lIns="121900" tIns="121900" rIns="121900" bIns="121900" anchor="ctr" anchorCtr="0">
            <a:noAutofit/>
          </a:bodyPr>
          <a:lstStyle/>
          <a:p>
            <a:r>
              <a:rPr lang="fr" dirty="0"/>
              <a:t>QUELQUES CHIFFRES</a:t>
            </a:r>
            <a:endParaRPr dirty="0"/>
          </a:p>
        </p:txBody>
      </p:sp>
      <p:sp>
        <p:nvSpPr>
          <p:cNvPr id="621" name="Google Shape;621;p43"/>
          <p:cNvSpPr txBox="1">
            <a:spLocks noGrp="1"/>
          </p:cNvSpPr>
          <p:nvPr>
            <p:ph type="body" idx="3"/>
          </p:nvPr>
        </p:nvSpPr>
        <p:spPr>
          <a:xfrm>
            <a:off x="636845" y="3716316"/>
            <a:ext cx="11138000" cy="2485701"/>
          </a:xfrm>
          <a:prstGeom prst="rect">
            <a:avLst/>
          </a:prstGeom>
        </p:spPr>
        <p:txBody>
          <a:bodyPr spcFirstLastPara="1" wrap="square" lIns="121900" tIns="121900" rIns="121900" bIns="121900" anchor="t" anchorCtr="0">
            <a:noAutofit/>
          </a:bodyPr>
          <a:lstStyle/>
          <a:p>
            <a:pPr marL="152396" indent="0">
              <a:buClr>
                <a:srgbClr val="FFFFFF"/>
              </a:buClr>
              <a:buNone/>
            </a:pPr>
            <a:r>
              <a:rPr lang="fr" sz="2667" dirty="0"/>
              <a:t>Dégrèvements moyens constatés</a:t>
            </a:r>
            <a:endParaRPr lang="fr-FR"/>
          </a:p>
          <a:p>
            <a:pPr marL="152396" indent="0" algn="ctr">
              <a:buClr>
                <a:schemeClr val="accent3"/>
              </a:buClr>
              <a:buSzPts val="1800"/>
              <a:buNone/>
            </a:pPr>
            <a:endParaRPr lang="fr" sz="2667" dirty="0"/>
          </a:p>
          <a:p>
            <a:pPr indent="-457189">
              <a:buClr>
                <a:schemeClr val="accent3"/>
              </a:buClr>
              <a:buSzPts val="1800"/>
              <a:buChar char="➔"/>
            </a:pPr>
            <a:r>
              <a:rPr lang="fr" sz="2400" dirty="0"/>
              <a:t>Réhabilitations lourdes : </a:t>
            </a:r>
            <a:r>
              <a:rPr lang="fr" sz="2400" b="1" dirty="0"/>
              <a:t>entre 15 et 20k€</a:t>
            </a:r>
            <a:r>
              <a:rPr lang="fr" sz="2400" dirty="0"/>
              <a:t> / logement hors subventions.</a:t>
            </a:r>
          </a:p>
          <a:p>
            <a:pPr indent="-457189">
              <a:buClr>
                <a:schemeClr val="accent3"/>
              </a:buClr>
              <a:buSzPts val="1800"/>
              <a:buChar char="➔"/>
            </a:pPr>
            <a:endParaRPr lang="fr" sz="2400" dirty="0"/>
          </a:p>
          <a:p>
            <a:pPr indent="-457189">
              <a:buClr>
                <a:schemeClr val="accent3"/>
              </a:buClr>
              <a:buSzPts val="1800"/>
              <a:buFont typeface="Barlow"/>
              <a:buChar char="➔"/>
            </a:pPr>
            <a:r>
              <a:rPr lang="fr" sz="2400" dirty="0"/>
              <a:t>Réhabilitations « normales » : </a:t>
            </a:r>
            <a:r>
              <a:rPr lang="fr" sz="2400" b="1" dirty="0"/>
              <a:t>entre 6 et 9 K€ </a:t>
            </a:r>
            <a:r>
              <a:rPr lang="fr" sz="2400" dirty="0"/>
              <a:t>/ logement hors subventions.</a:t>
            </a:r>
          </a:p>
          <a:p>
            <a:pPr indent="-457189">
              <a:buClr>
                <a:schemeClr val="accent3"/>
              </a:buClr>
              <a:buSzPts val="1800"/>
              <a:buChar char="➔"/>
            </a:pPr>
            <a:endParaRPr sz="24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ACE70-52D6-C448-1C3B-E00A3D8B7D32}"/>
              </a:ext>
            </a:extLst>
          </p:cNvPr>
          <p:cNvSpPr>
            <a:spLocks noGrp="1"/>
          </p:cNvSpPr>
          <p:nvPr>
            <p:ph type="ctrTitle"/>
          </p:nvPr>
        </p:nvSpPr>
        <p:spPr>
          <a:xfrm>
            <a:off x="3444239" y="2996021"/>
            <a:ext cx="5303521" cy="865958"/>
          </a:xfrm>
        </p:spPr>
        <p:txBody>
          <a:bodyPr>
            <a:noAutofit/>
          </a:bodyPr>
          <a:lstStyle/>
          <a:p>
            <a:r>
              <a:rPr lang="fr-FR" sz="3000" dirty="0"/>
              <a:t>Merci pour votre attention</a:t>
            </a:r>
          </a:p>
        </p:txBody>
      </p:sp>
      <p:sp>
        <p:nvSpPr>
          <p:cNvPr id="3" name="Sous-titre 2">
            <a:extLst>
              <a:ext uri="{FF2B5EF4-FFF2-40B4-BE49-F238E27FC236}">
                <a16:creationId xmlns:a16="http://schemas.microsoft.com/office/drawing/2014/main" id="{F54F0CF6-D31B-006C-D73A-C1581C3E6787}"/>
              </a:ext>
            </a:extLst>
          </p:cNvPr>
          <p:cNvSpPr>
            <a:spLocks noGrp="1"/>
          </p:cNvSpPr>
          <p:nvPr>
            <p:ph type="subTitle" idx="1"/>
          </p:nvPr>
        </p:nvSpPr>
        <p:spPr>
          <a:xfrm>
            <a:off x="918755" y="3861979"/>
            <a:ext cx="9144000" cy="527821"/>
          </a:xfrm>
        </p:spPr>
        <p:txBody>
          <a:bodyPr/>
          <a:lstStyle/>
          <a:p>
            <a:endParaRPr lang="fr-FR" dirty="0"/>
          </a:p>
        </p:txBody>
      </p:sp>
      <p:sp>
        <p:nvSpPr>
          <p:cNvPr id="4" name="Rectangle 3">
            <a:extLst>
              <a:ext uri="{FF2B5EF4-FFF2-40B4-BE49-F238E27FC236}">
                <a16:creationId xmlns:a16="http://schemas.microsoft.com/office/drawing/2014/main" id="{CCB41084-2FB3-424A-A45A-5E9B95CD7A60}"/>
              </a:ext>
            </a:extLst>
          </p:cNvPr>
          <p:cNvSpPr/>
          <p:nvPr/>
        </p:nvSpPr>
        <p:spPr>
          <a:xfrm>
            <a:off x="918755" y="4376404"/>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99259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6EE2DE-FC6A-706B-E739-19866300E724}"/>
              </a:ext>
            </a:extLst>
          </p:cNvPr>
          <p:cNvSpPr>
            <a:spLocks noGrp="1"/>
          </p:cNvSpPr>
          <p:nvPr>
            <p:ph type="title"/>
          </p:nvPr>
        </p:nvSpPr>
        <p:spPr>
          <a:xfrm>
            <a:off x="372431" y="363787"/>
            <a:ext cx="10893332" cy="459095"/>
          </a:xfrm>
        </p:spPr>
        <p:txBody>
          <a:bodyPr>
            <a:normAutofit fontScale="90000"/>
          </a:bodyPr>
          <a:lstStyle/>
          <a:p>
            <a:r>
              <a:rPr lang="fr-FR" dirty="0"/>
              <a:t>Zoom sur la maîtrise d’ouvrage sociale régionale* </a:t>
            </a:r>
          </a:p>
        </p:txBody>
      </p:sp>
      <p:sp>
        <p:nvSpPr>
          <p:cNvPr id="4" name="Espace réservé du numéro de diapositive 3">
            <a:extLst>
              <a:ext uri="{FF2B5EF4-FFF2-40B4-BE49-F238E27FC236}">
                <a16:creationId xmlns:a16="http://schemas.microsoft.com/office/drawing/2014/main" id="{2EA4116D-0D29-11C8-8075-979FE6F4B31B}"/>
              </a:ext>
            </a:extLst>
          </p:cNvPr>
          <p:cNvSpPr>
            <a:spLocks noGrp="1"/>
          </p:cNvSpPr>
          <p:nvPr>
            <p:ph type="sldNum" sz="quarter" idx="11"/>
          </p:nvPr>
        </p:nvSpPr>
        <p:spPr/>
        <p:txBody>
          <a:bodyPr/>
          <a:lstStyle/>
          <a:p>
            <a:pPr defTabSz="609585">
              <a:defRPr/>
            </a:pPr>
            <a:fld id="{48F63A3B-78C7-47BE-AE5E-E10140E04643}" type="slidenum">
              <a:rPr lang="en-US">
                <a:solidFill>
                  <a:srgbClr val="323A74"/>
                </a:solidFill>
                <a:latin typeface="Calibri" panose="020F0502020204030204"/>
              </a:rPr>
              <a:pPr defTabSz="609585">
                <a:defRPr/>
              </a:pPr>
              <a:t>9</a:t>
            </a:fld>
            <a:endParaRPr lang="en-US" dirty="0">
              <a:solidFill>
                <a:srgbClr val="323A74"/>
              </a:solidFill>
              <a:latin typeface="Calibri" panose="020F0502020204030204"/>
            </a:endParaRPr>
          </a:p>
        </p:txBody>
      </p:sp>
      <p:sp>
        <p:nvSpPr>
          <p:cNvPr id="2" name="ZoneTexte 1">
            <a:extLst>
              <a:ext uri="{FF2B5EF4-FFF2-40B4-BE49-F238E27FC236}">
                <a16:creationId xmlns:a16="http://schemas.microsoft.com/office/drawing/2014/main" id="{3C965255-9ED8-8804-E088-6895C9AF0CF4}"/>
              </a:ext>
            </a:extLst>
          </p:cNvPr>
          <p:cNvSpPr txBox="1"/>
          <p:nvPr/>
        </p:nvSpPr>
        <p:spPr>
          <a:xfrm>
            <a:off x="180230" y="6509188"/>
            <a:ext cx="4579953" cy="297454"/>
          </a:xfrm>
          <a:prstGeom prst="rect">
            <a:avLst/>
          </a:prstGeom>
          <a:noFill/>
        </p:spPr>
        <p:txBody>
          <a:bodyPr wrap="square" rtlCol="0">
            <a:spAutoFit/>
          </a:bodyPr>
          <a:lstStyle/>
          <a:p>
            <a:pPr algn="just" defTabSz="609585">
              <a:defRPr/>
            </a:pPr>
            <a:r>
              <a:rPr lang="fr-FR" sz="1333" i="1" dirty="0">
                <a:solidFill>
                  <a:srgbClr val="000000"/>
                </a:solidFill>
                <a:latin typeface="Arial" panose="020B0604020202020204" pitchFamily="34" charset="0"/>
                <a:ea typeface="Calibri" panose="020F0502020204030204" pitchFamily="34" charset="0"/>
              </a:rPr>
              <a:t>*Etude CERC Hauts-de-France, décembre 2022</a:t>
            </a:r>
          </a:p>
        </p:txBody>
      </p:sp>
      <p:pic>
        <p:nvPicPr>
          <p:cNvPr id="16" name="Image 15">
            <a:extLst>
              <a:ext uri="{FF2B5EF4-FFF2-40B4-BE49-F238E27FC236}">
                <a16:creationId xmlns:a16="http://schemas.microsoft.com/office/drawing/2014/main" id="{4CF19A6C-05F8-FB9C-0252-696A3450848E}"/>
              </a:ext>
            </a:extLst>
          </p:cNvPr>
          <p:cNvPicPr>
            <a:picLocks noChangeAspect="1"/>
          </p:cNvPicPr>
          <p:nvPr/>
        </p:nvPicPr>
        <p:blipFill rotWithShape="1">
          <a:blip r:embed="rId2"/>
          <a:srcRect l="23742" t="27826" r="51392" b="29971"/>
          <a:stretch/>
        </p:blipFill>
        <p:spPr>
          <a:xfrm>
            <a:off x="4840379" y="1981862"/>
            <a:ext cx="3031643" cy="2894276"/>
          </a:xfrm>
          <a:prstGeom prst="rect">
            <a:avLst/>
          </a:prstGeom>
        </p:spPr>
      </p:pic>
      <p:pic>
        <p:nvPicPr>
          <p:cNvPr id="18" name="Image 17">
            <a:extLst>
              <a:ext uri="{FF2B5EF4-FFF2-40B4-BE49-F238E27FC236}">
                <a16:creationId xmlns:a16="http://schemas.microsoft.com/office/drawing/2014/main" id="{73CCDE0F-47DB-1A07-D5A9-CDFDCAAEC884}"/>
              </a:ext>
            </a:extLst>
          </p:cNvPr>
          <p:cNvPicPr>
            <a:picLocks noChangeAspect="1"/>
          </p:cNvPicPr>
          <p:nvPr/>
        </p:nvPicPr>
        <p:blipFill rotWithShape="1">
          <a:blip r:embed="rId2"/>
          <a:srcRect l="50000" t="27981" r="26053" b="6038"/>
          <a:stretch/>
        </p:blipFill>
        <p:spPr>
          <a:xfrm>
            <a:off x="1211803" y="1460260"/>
            <a:ext cx="2919672" cy="4525009"/>
          </a:xfrm>
          <a:prstGeom prst="rect">
            <a:avLst/>
          </a:prstGeom>
        </p:spPr>
      </p:pic>
      <p:pic>
        <p:nvPicPr>
          <p:cNvPr id="22" name="Image 21">
            <a:extLst>
              <a:ext uri="{FF2B5EF4-FFF2-40B4-BE49-F238E27FC236}">
                <a16:creationId xmlns:a16="http://schemas.microsoft.com/office/drawing/2014/main" id="{08418098-00B5-7AC1-9EB5-AB8E57464AD8}"/>
              </a:ext>
            </a:extLst>
          </p:cNvPr>
          <p:cNvPicPr>
            <a:picLocks noChangeAspect="1"/>
          </p:cNvPicPr>
          <p:nvPr/>
        </p:nvPicPr>
        <p:blipFill rotWithShape="1">
          <a:blip r:embed="rId3"/>
          <a:srcRect l="24435" t="55049" r="50699" b="18995"/>
          <a:stretch/>
        </p:blipFill>
        <p:spPr>
          <a:xfrm>
            <a:off x="8580926" y="2614575"/>
            <a:ext cx="3031644" cy="1780036"/>
          </a:xfrm>
          <a:prstGeom prst="rect">
            <a:avLst/>
          </a:prstGeom>
        </p:spPr>
      </p:pic>
    </p:spTree>
    <p:extLst>
      <p:ext uri="{BB962C8B-B14F-4D97-AF65-F5344CB8AC3E}">
        <p14:creationId xmlns:p14="http://schemas.microsoft.com/office/powerpoint/2010/main" val="371256819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oré">
  <a:themeElements>
    <a:clrScheme name="Simple Light">
      <a:dk1>
        <a:srgbClr val="000000"/>
      </a:dk1>
      <a:lt1>
        <a:srgbClr val="FFFFFF"/>
      </a:lt1>
      <a:dk2>
        <a:srgbClr val="595959"/>
      </a:dk2>
      <a:lt2>
        <a:srgbClr val="EEEEEE"/>
      </a:lt2>
      <a:accent1>
        <a:srgbClr val="232B50"/>
      </a:accent1>
      <a:accent2>
        <a:srgbClr val="D7D6EC"/>
      </a:accent2>
      <a:accent3>
        <a:srgbClr val="E64944"/>
      </a:accent3>
      <a:accent4>
        <a:srgbClr val="9A1920"/>
      </a:accent4>
      <a:accent5>
        <a:srgbClr val="E52C3F"/>
      </a:accent5>
      <a:accent6>
        <a:srgbClr val="232A5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5830</Words>
  <Application>Microsoft Office PowerPoint</Application>
  <PresentationFormat>Grand écran</PresentationFormat>
  <Paragraphs>951</Paragraphs>
  <Slides>86</Slides>
  <Notes>30</Notes>
  <HiddenSlides>0</HiddenSlides>
  <MMClips>1</MMClips>
  <ScaleCrop>false</ScaleCrop>
  <HeadingPairs>
    <vt:vector size="6" baseType="variant">
      <vt:variant>
        <vt:lpstr>Polices utilisées</vt:lpstr>
      </vt:variant>
      <vt:variant>
        <vt:i4>19</vt:i4>
      </vt:variant>
      <vt:variant>
        <vt:lpstr>Thème</vt:lpstr>
      </vt:variant>
      <vt:variant>
        <vt:i4>3</vt:i4>
      </vt:variant>
      <vt:variant>
        <vt:lpstr>Titres des diapositives</vt:lpstr>
      </vt:variant>
      <vt:variant>
        <vt:i4>86</vt:i4>
      </vt:variant>
    </vt:vector>
  </HeadingPairs>
  <TitlesOfParts>
    <vt:vector size="108" baseType="lpstr">
      <vt:lpstr>Arial</vt:lpstr>
      <vt:lpstr>Arial (Corps)</vt:lpstr>
      <vt:lpstr>Arial Black</vt:lpstr>
      <vt:lpstr>Barlow</vt:lpstr>
      <vt:lpstr>Calibri</vt:lpstr>
      <vt:lpstr>Calibri Light</vt:lpstr>
      <vt:lpstr>Cambria</vt:lpstr>
      <vt:lpstr>Comfortaa</vt:lpstr>
      <vt:lpstr>Courier New</vt:lpstr>
      <vt:lpstr>Filson Pro Book</vt:lpstr>
      <vt:lpstr>Franklin Gothic Book</vt:lpstr>
      <vt:lpstr>Gadugi</vt:lpstr>
      <vt:lpstr>Galano Grotesque</vt:lpstr>
      <vt:lpstr>Poppins</vt:lpstr>
      <vt:lpstr>Roboto</vt:lpstr>
      <vt:lpstr>Segoe UI Symbol</vt:lpstr>
      <vt:lpstr>Symbol</vt:lpstr>
      <vt:lpstr>Times New Roman</vt:lpstr>
      <vt:lpstr>Wingdings</vt:lpstr>
      <vt:lpstr>Thème Office</vt:lpstr>
      <vt:lpstr>Office Theme</vt:lpstr>
      <vt:lpstr>Loré</vt:lpstr>
      <vt:lpstr>Bailleurs et Promoteurs : principaux artisans de la massification de la transition écologique du secteur du bâtiment</vt:lpstr>
      <vt:lpstr>Présentation PowerPoint</vt:lpstr>
      <vt:lpstr>Présentation PowerPoint</vt:lpstr>
      <vt:lpstr>Quels moyens et leviers financiers pour construire autrement ?</vt:lpstr>
      <vt:lpstr>Etat des lieux et stratégie bas carbone régionale des bailleurs sociaux </vt:lpstr>
      <vt:lpstr>Bailleurs / Promoteurs &gt; principaux artisans de la massification de la transition écologique du secteur du bâtiment</vt:lpstr>
      <vt:lpstr>L’URH Hauts-de-France c’est quoi ?</vt:lpstr>
      <vt:lpstr>L’URH Hauts-de-France en quelques chiffres</vt:lpstr>
      <vt:lpstr>Zoom sur la maîtrise d’ouvrage sociale régionale* </vt:lpstr>
      <vt:lpstr>Zoom sur la maîtrise d’ouvrage sociale régionale </vt:lpstr>
      <vt:lpstr>Présentation PowerPoint</vt:lpstr>
      <vt:lpstr>Projet stratégique 2022 – 2026 (AG décembre 2021)</vt:lpstr>
      <vt:lpstr>Zoom sur les défis : la décarbonation du parc comme fil rouge</vt:lpstr>
      <vt:lpstr>Vers la feuille de route…</vt:lpstr>
      <vt:lpstr>Les objectifs, en résumé</vt:lpstr>
      <vt:lpstr>Phasage et articulation de la mission</vt:lpstr>
      <vt:lpstr>Une collaboration régionale essentielle</vt:lpstr>
      <vt:lpstr>Présentation PowerPoint</vt:lpstr>
      <vt:lpstr>Le point de départ en Hauts-de-France</vt:lpstr>
      <vt:lpstr>Un parc social qui évolue</vt:lpstr>
      <vt:lpstr>Scénarisation des trajectoires bas carbone</vt:lpstr>
      <vt:lpstr>Scénarisation des trajectoires bas carbone</vt:lpstr>
      <vt:lpstr>Scénarisation des trajectoires bas carbone</vt:lpstr>
      <vt:lpstr>Scénarisation des trajectoires bas carbone</vt:lpstr>
      <vt:lpstr>Des changements d’énergie de grande ampleur</vt:lpstr>
      <vt:lpstr>Résumons-nous !</vt:lpstr>
      <vt:lpstr>Lancement de la dynamique</vt:lpstr>
      <vt:lpstr>Présentation PowerPoint</vt:lpstr>
      <vt:lpstr>Être promoteur et engagé pour l’environnement Quelle vision de la part d’un promoteur en tertiaire et en logements ? </vt:lpstr>
      <vt:lpstr>D’intérêt</vt:lpstr>
      <vt:lpstr>PARTENARIAT ET MASSIFICATION POUR DÉCARBONNER</vt:lpstr>
      <vt:lpstr>Présentation PowerPoint</vt:lpstr>
      <vt:lpstr>Présentation PowerPoint</vt:lpstr>
      <vt:lpstr>NOTRE ACTIVITÉ :</vt:lpstr>
      <vt:lpstr>Présentation PowerPoint</vt:lpstr>
      <vt:lpstr>Présentation PowerPoint</vt:lpstr>
      <vt:lpstr>Notre transition écologique et sociale</vt:lpstr>
      <vt:lpstr>Présentation PowerPoint</vt:lpstr>
      <vt:lpstr>S’engager dans la filière bois-biosourcés</vt:lpstr>
      <vt:lpstr>Présentation PowerPoint</vt:lpstr>
      <vt:lpstr>Avec un domaine forestier</vt:lpstr>
      <vt:lpstr>Avec un industriel français du bois</vt:lpstr>
      <vt:lpstr>Avec le bon maître d’œuvre au bon moment</vt:lpstr>
      <vt:lpstr>Avec les constructeurs au quotidien</vt:lpstr>
      <vt:lpstr>Présentation PowerPoint</vt:lpstr>
      <vt:lpstr>Nos actions à venir…</vt:lpstr>
      <vt:lpstr>Présentation PowerPoint</vt:lpstr>
      <vt:lpstr>Présentation du Collectif Bailleurs</vt:lpstr>
      <vt:lpstr>Collectif Bailleurs</vt:lpstr>
      <vt:lpstr>Présentation PowerPoint</vt:lpstr>
      <vt:lpstr>Création d’une filière régionale de béton de chanvre Analyse en Coût Global</vt:lpstr>
      <vt:lpstr>Sommaire</vt:lpstr>
      <vt:lpstr>Contexte</vt:lpstr>
      <vt:lpstr>Contexte</vt:lpstr>
      <vt:lpstr>Contexte</vt:lpstr>
      <vt:lpstr>Contexte</vt:lpstr>
      <vt:lpstr>Hypothèses de l’étude</vt:lpstr>
      <vt:lpstr>Hypothèses de l’étude</vt:lpstr>
      <vt:lpstr>Hypothèses de l’étude</vt:lpstr>
      <vt:lpstr>Hypothèses de l’étude</vt:lpstr>
      <vt:lpstr>Coût Global Direct  Coût Global Elargi   Coût Global Partagé</vt:lpstr>
      <vt:lpstr>Coût Global direct – Scénario sur 50 ans</vt:lpstr>
      <vt:lpstr>Coût Global Elargi</vt:lpstr>
      <vt:lpstr>Coût Global Partagé </vt:lpstr>
      <vt:lpstr>Impacts économiques</vt:lpstr>
      <vt:lpstr>Coût Global Partagé : Impacts économiques</vt:lpstr>
      <vt:lpstr>Bilan Carbone</vt:lpstr>
      <vt:lpstr>Bilan Carbone</vt:lpstr>
      <vt:lpstr>Conclusion</vt:lpstr>
      <vt:lpstr>Energie renouvelable et béton bas carbone</vt:lpstr>
      <vt:lpstr>La production d’ENR</vt:lpstr>
      <vt:lpstr>Exemple projet PV</vt:lpstr>
      <vt:lpstr>La décarbonation de l’acte de construire</vt:lpstr>
      <vt:lpstr>Béton bas carbone</vt:lpstr>
      <vt:lpstr>Béton bas carbone</vt:lpstr>
      <vt:lpstr>Expérimentation béton ultra bas carbone</vt:lpstr>
      <vt:lpstr>Optimisation TFPB et objectifs environnementaux </vt:lpstr>
      <vt:lpstr>Optimisation TFPB et objectifs environnementaux </vt:lpstr>
      <vt:lpstr>LE LOGEMENT SOCIAL FACE A LA CRISE DE L'IMMOBILIER</vt:lpstr>
      <vt:lpstr>LA TAXE FONCIERE SUR LES PROPRIETES BATIES C'EST QUOI ?</vt:lpstr>
      <vt:lpstr>FOCUS SUR LES TRAVAUX</vt:lpstr>
      <vt:lpstr>Taux de remboursement &amp; Plafonds</vt:lpstr>
      <vt:lpstr>DES BÉNÉFICES CERTAINS</vt:lpstr>
      <vt:lpstr>Exemples de travaux de réhabilitations</vt:lpstr>
      <vt:lpstr>QUELQUES CHIFFRES</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Bailleurs et Promoteurs : principaux artisans de la massification de la transition écologique du secteur du bâtiment</dc:title>
  <dc:creator>s.guina</dc:creator>
  <cp:lastModifiedBy>François-Xavier Ollivry - CD2E</cp:lastModifiedBy>
  <cp:revision>10</cp:revision>
  <dcterms:modified xsi:type="dcterms:W3CDTF">2023-09-20T13:34:13Z</dcterms:modified>
</cp:coreProperties>
</file>