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Ex1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6" r:id="rId2"/>
    <p:sldId id="258" r:id="rId3"/>
  </p:sldIdLst>
  <p:sldSz cx="15113000" cy="21374100"/>
  <p:notesSz cx="6858000" cy="9144000"/>
  <p:embeddedFontLst>
    <p:embeddedFont>
      <p:font typeface="Montserrat" panose="00000500000000000000" pitchFamily="2" charset="0"/>
      <p:regular r:id="rId6"/>
      <p:bold r:id="rId7"/>
      <p:italic r:id="rId8"/>
      <p:boldItalic r:id="rId9"/>
    </p:embeddedFont>
    <p:embeddedFont>
      <p:font typeface="Montserrat Bold" panose="00000800000000000000" charset="0"/>
      <p:regular r:id="rId10"/>
      <p:bold r:id="rId11"/>
    </p:embeddedFont>
    <p:embeddedFont>
      <p:font typeface="Montserrat Heavy" panose="020B0604020202020204" charset="0"/>
      <p:regular r:id="rId12"/>
    </p:embeddedFont>
    <p:embeddedFont>
      <p:font typeface="Montserrat Italics" panose="020B0604020202020204" charset="0"/>
      <p:regular r:id="rId13"/>
    </p:embeddedFont>
    <p:embeddedFont>
      <p:font typeface="Montserrat Medium" panose="000006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5" d="100"/>
          <a:sy n="25" d="100"/>
        </p:scale>
        <p:origin x="2635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3226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chemeClr val="accent2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91-4119-8B70-56CF062F9C18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91-4119-8B70-56CF062F9C18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solidFill>
              <a:schemeClr val="accent2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391-4119-8B70-56CF062F9C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77504416"/>
        <c:axId val="1859666400"/>
      </c:barChart>
      <c:catAx>
        <c:axId val="197750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59666400"/>
        <c:crosses val="autoZero"/>
        <c:auto val="1"/>
        <c:lblAlgn val="ctr"/>
        <c:lblOffset val="100"/>
        <c:noMultiLvlLbl val="0"/>
      </c:catAx>
      <c:valAx>
        <c:axId val="185966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977504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Feuil1!$A$2:$A$5</c:f>
              <c:strCache>
                <c:ptCount val="4"/>
                <c:pt idx="0">
                  <c:v>1er trim.</c:v>
                </c:pt>
                <c:pt idx="1">
                  <c:v>2e trim.</c:v>
                </c:pt>
                <c:pt idx="2">
                  <c:v>3e trim.</c:v>
                </c:pt>
                <c:pt idx="3">
                  <c:v>4e trim.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E6-4FD0-8779-11067C2A8E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Série 1</c:v>
                </c:pt>
              </c:strCache>
            </c:strRef>
          </c:tx>
          <c:spPr>
            <a:ln w="28575" cap="rnd">
              <a:solidFill>
                <a:schemeClr val="accent2">
                  <a:shade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AC-4281-8E9B-0B908DF0ED5C}"/>
            </c:ext>
          </c:extLst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Série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AC-4281-8E9B-0B908DF0ED5C}"/>
            </c:ext>
          </c:extLst>
        </c:ser>
        <c:ser>
          <c:idx val="2"/>
          <c:order val="2"/>
          <c:tx>
            <c:strRef>
              <c:f>Feuil1!$D$1</c:f>
              <c:strCache>
                <c:ptCount val="1"/>
                <c:pt idx="0">
                  <c:v>Série 3</c:v>
                </c:pt>
              </c:strCache>
            </c:strRef>
          </c:tx>
          <c:spPr>
            <a:ln w="28575" cap="rnd">
              <a:solidFill>
                <a:schemeClr val="accent2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Feuil1!$A$2:$A$5</c:f>
              <c:strCache>
                <c:ptCount val="4"/>
                <c:pt idx="0">
                  <c:v>Catégorie 1</c:v>
                </c:pt>
                <c:pt idx="1">
                  <c:v>Catégorie 2</c:v>
                </c:pt>
                <c:pt idx="2">
                  <c:v>Catégorie 3</c:v>
                </c:pt>
                <c:pt idx="3">
                  <c:v>Catégorie 4</c:v>
                </c:pt>
              </c:strCache>
            </c:strRef>
          </c:cat>
          <c:val>
            <c:numRef>
              <c:f>Feuil1!$D$2:$D$5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5AC-4281-8E9B-0B908DF0E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80246848"/>
        <c:axId val="1380249728"/>
      </c:lineChart>
      <c:catAx>
        <c:axId val="1380246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0249728"/>
        <c:crosses val="autoZero"/>
        <c:auto val="1"/>
        <c:lblAlgn val="ctr"/>
        <c:lblOffset val="100"/>
        <c:noMultiLvlLbl val="0"/>
      </c:catAx>
      <c:valAx>
        <c:axId val="1380249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80246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Feuil1!$A$2:$A$13</cx:f>
        <cx:lvl ptCount="12">
          <cx:pt idx="0">États-Unis</cx:pt>
          <cx:pt idx="1">Mexique</cx:pt>
          <cx:pt idx="2">Brésil</cx:pt>
          <cx:pt idx="3">Argentine</cx:pt>
          <cx:pt idx="4">Australie</cx:pt>
          <cx:pt idx="5">Chine</cx:pt>
          <cx:pt idx="6">Russie</cx:pt>
          <cx:pt idx="7">Inde</cx:pt>
          <cx:pt idx="8">Suède</cx:pt>
          <cx:pt idx="9">France</cx:pt>
          <cx:pt idx="10">Émirats arabes unis</cx:pt>
          <cx:pt idx="11">Namibie</cx:pt>
        </cx:lvl>
      </cx:strDim>
      <cx:numDim type="colorVal">
        <cx:f>Feuil1!$B$2:$B$13</cx:f>
        <cx:lvl ptCount="12" formatCode="Standard">
          <cx:pt idx="0">8</cx:pt>
          <cx:pt idx="1">10</cx:pt>
          <cx:pt idx="2">7</cx:pt>
          <cx:pt idx="3">9</cx:pt>
          <cx:pt idx="4">12</cx:pt>
          <cx:pt idx="5">11</cx:pt>
          <cx:pt idx="6">8</cx:pt>
          <cx:pt idx="7">9</cx:pt>
          <cx:pt idx="8">6</cx:pt>
          <cx:pt idx="9">7</cx:pt>
          <cx:pt idx="10">9</cx:pt>
          <cx:pt idx="11">11</cx:pt>
        </cx:lvl>
      </cx:numDim>
    </cx:data>
  </cx:chartData>
  <cx:chart>
    <cx:title pos="t" align="ctr" overlay="0"/>
    <cx:plotArea>
      <cx:plotAreaRegion>
        <cx:series layoutId="regionMap" uniqueId="{A10FAAC0-74A4-4D64-82C9-192BA07877F2}">
          <cx:tx>
            <cx:txData>
              <cx:f>Feuil1!$B$1</cx:f>
              <cx:v>Série 1</cx:v>
            </cx:txData>
          </cx:tx>
          <cx:dataId val="0"/>
          <cx:layoutPr>
            <cx:geography cultureLanguage="fr-FR" cultureRegion="FR" attribution="Avec Bing">
              <cx:geoCache provider="{E9337A44-BEBE-4D9F-B70C-5C5E7DAFC167}">
                <cx:binary>1HvZct24suWvOOq5qcJIACdO3YgDcg+yZlkeXxiyJBPgCIIz/+C+9Hd0P/VH1I91bkt2Sdsqu6q7
btS5WxG2RBIEkJnIzLUy9z9vpn/cFHfX/sVUFlX7j5vpl59M17l//Pxze2Puyuv2oLQ3vm7rT93B
TV3+XH/6ZG/ufr7116Ot0p8JwuznG3Ptu7vpp//4J7wtvauP65vrztbVRX/n58u7ti+69jv3nr31
4qbuq243PIU3/fLT2l9XN3c/vbirOtvNV7O7++WnJ4/89OLn/Rd9M+mLAtbV9bcwloUHIWESKSJ+
elHUVfpwnRwwLqkIpVAPny9znl6XMO7H6/i8iuvbW3/Xti8e/v9t3JM1/3bZtnV0v+Go3i1vffl5
Pz8/Feh//HPvAuxw78ojme+L40e39kX+6392110bvK5s+0UG//9yp+qAI8oFowJ9/tAn4g+UOkBY
0pAqdi9/9mXue/n/wUU9r4Qng/c08eTevjpev/r71XFY3f6F9k/IAeWEY0L5Vzt/dAyEOgAdhJKH
+F5N/KkaYDH2+sul56zieQU8DNsT/cPVfaEfnv79Qgejsx/tXyj3gNADQilnCuPnBI/FASUUY8Tl
veDJFynf2/8fWNDzov86cE/4X6/vi//0X3+/+P/l053Dr/5KBVB2oFTIlMToXgFPA0AQwv1QEMlx
+NVD3Uedew38oTU9r4NHQ/e08OjOvh7+9W8RCkrrIRi8uPbXH+/aF/1fGhMIOwBJEybUs76IU1CY
YvLrgZFPj8Sv//nnFve8bp5/y56ann/oG42t/v6Tc9m37V/pt+BUhDKkSEHK9Pnz9NQocSAYp0go
8qzb+vFyntfKl3F7evhyeV/yl6//fsmf3E226f9CjwURQ0HEUFTwp7kSRgSSKRXufp4eiT+whufl
/XXgnsC/Xt+X+Mm7v1/i2v/6v1tbfBHBc+nInwMHAUYH9PMHQfh9lBYF4IvuDVw8BIe98PwHlvK8
4L8O3BP81+v7gtf/BmHhVf/r//ork1KuDkLBlCCc3DsZ8PSPpI/ZASdIcil+ixOPI/OPl/O87L+M
2xP9l8v7kn/1b+De/9W3nb8u/koPHxB+AGkPYpI+n5lC4sQUwoJS9tnH4y8H7iEv+iNLel4Bj3az
p4NHd/bV8K9/A18fmb80N6XhAd/5efwF/Kqn9o/ogeAgfgWg+bHh/3AZz4v9YdieyB+u7os7+jdA
Yz9EnX/OzT9gYPAo9N7dPBX3AwYWAnKez5+9IAur+W6Uf17o96P2ZH5/cV/kfw0A/n2C6Cs/Fl93
16vPxNojjuj7dz9vDri+vaHf4+fuLfbw9pefCANRfqXrdq94Ys6vfZ/21/MXG/864u667X75aReD
keBchEISQkIeQgwe7+5vSXBRVChBEYFJkAL2qKp9Z2AYRQf3mg4J0HucM8hg27q/vweYT1Ap0ZeX
hl/JzPO6mNO6+iqNh79fVH15Xtuqa3/5CdIyd//Ubqkh40IxDCQXcCdgOSSEKOZuri+BL4WH8f+o
w25gbAzIaikr9L4teLvul7S56tBkfPRIMs/MtXvXN3NhxCjsWIRK7dbyaK4ZIUttk9OVqEQb50lo
zwci5JrmrN/0adC/yrO6j7g3i/7+zCDKb2eGOTGRKpSSQDh4PLOcaFMOxNJVnja1rnlptCvpDyZ5
VpQU9ielQIKEYDePJylZ39G8hkksl69aOekqGU7yJf7+VvBurd9I8dE0exrDQ93OTsE0ox/saV+l
Uo+ND64cC3KrXdL2m3oSbNam6GvNi/ytXeYLM/Xp2fdXQp7VJ2VMwg/jwEM83fBY4NHIEfQ5Riii
cRvVJ0FkN0PENxj+xT4a1zgi2kdF1MXyYoxkVH7MovYl1eJQ/sC6ntXxo9Xs7j+yrqpCNmRBQVfD
mNZxw/lxME3sT+pYAPQPFeR0oOAdzodz+XgSxuZxTPqKrkLi+DogRXHqbEu1oVO9/b549/cjQqDW
FA4Z0GscI7wnXUbbtCRdtqyQ5Vg3OQGNdp34gTlRuW+2MI8QEMfBZjmmcCyfbgn1weKCDObJ/ZQl
mgWzWbak7udWM2OSasOG3piNs5R9pGRUiyZhQt2HLuWK5Fog2Q2HCqFk0nwckdGTNInboKSc8ot8
aJqUacAp7IwXQZ5GljpsI69MNWjEWsyjmRDRHvnCTm2m27oIra5cWF/0NOt4xOYZFbrOhryIRFAQ
eVLOIJnDLHc8ym09n0ojLkrFjzOypJkuGmStDvJGRK1KJ7weKzGweJT9/FqMXR1GfmiYjCcWdMXW
7v7duNy2amv85LJXlFQuqvzYdEzLpqlVHLhKvUmaPknOetqnatMrzIk2Mx8CTQIbZDdltTCk+9Hh
90vZJQGcPYfyVZpw3OmgdMEbiWVYx0a1U+zTqs02HWPWR1Up03a9LNyQCJWebdpA1JWeMhOk2uES
r+nUSqMbk9B3k8Gjjam03SFUyMp+my5BcFIsos6jvO7kLasnh89UkfZNpLq0I3oakrqA1WDbr3iP
ghPLsGw2o2yHeTWGhbxVKJuo3Ag1yaM0mGG/Ssxtsg6obNAqn7rimmaU9ytfDsu8ruxEXJQXbbNo
55tqVY5tFUQuSfE58cQmOgxned5UbXXejVRceJyHHzmckToqiq64VIPBgx6N6ri2OXU2SuZwGWIa
zO0nM1Hfx5xb1Ws/lWWpHTPjVc4Zn/QcjgvXpRFSaoMbj/XgSHGzKwwUesRD896yqiuj1hBzVaaB
rDREUXYTJKk9TVkZJBoObNpo48wsVk6kaaG7Li3eM1UVWPd0CtJoDKT7lId+PmkSm9ykqWvPTbks
jR7tlPqIiH44G2dXvZ0LBA42dWl6ZikNjBZVLi9aFeJF06odXCRsMLyahq65HVtn3eGcjFOt2ybw
TBdhYN4uzZRkcYnaetDSjt5ohn1x2jnb5XpqZHfc08EW0RC2wwXpaeF1TefxlKZ0shEbbP/Kk7yz
cUpQ+1oWuTr0fehLTQoRpnpEiENcQMGi7VyyPArsgC5mU/ZcL5l3SWTTqjd6WQKKoxwM/YwE3i66
KUSwRUHhG816S3vd5pjeCswGdFSrEp0ETC4fiKMN3oCZybOxGaoMhNmNXdSLAn0IVSVyjXornK4r
xy5VMsC5TByrP9VTEF53y5xYrXydIQ3Sz86qxM2vwaSKW5MaXMRjOo8TnLLMNToDR3mapRjElLEE
X7bgQ7BmC6ghatQMh3qp2/Ak4SUrIigWde/mQZYnrps7HluwmMuymtwQLbkv7ypqpNM+oznY7SxZ
D8JBDuJW1ZBwy5qsPOKYLT6SLCv4NidwuDWvXZPHmFS0XLFcLGw1+7Eto570faFtVzQmxsuc9xEx
rv5ARy7AC2A+nE/YsCkupGzuEAr6XoeU2FTPAZ6OeV8V/NjmTdfqwox2XgsrlnzdNqliq5Eri1ZN
mHCmq4GTWgcODsKFy1yVa9vXc7s1pWuSmNQtly+T1nmvF974QSfhhNiGLY1fjrEPxBu1lD2JltQO
r0zLkNlULUUmSuxAm6jBlBcrU2d+OXFpNpwvgSFE4xkXVJOqPeNpn7kVx62YtmWSeMgXXcubiCR9
k23RPDdjRH0x0S2rxU5hqKv6OA2Za6MFfB9YszLqFRe2TeOm6ODxClUo3IR+zMAN+jAIdF3iadgQ
lS5Cs44mY5TOtS31mBLTrSbZ506XzQIRqBUOIT37sEK6613p1jIXYlzlFvXNNu/keMVyLvTcmmK8
DL2zKDIJJ/RoISDnOCzmqYVAYAq5rVgPSRpdJn4+kdG7yImJ8pVBeTlGS2WbJsY1LH5d8poER7gn
3Osyq4clbgR41Ax79xoSzJStpBmGU4RREK7SPCvkCiGQQFxLqtCq6FDf6RxbZaK063AThSgLyTHP
a+lXdcqLKqqRocXK1RnprsIcozGGwEnf8qmZxJZN46QugzABgQVV1UxrQ5CfosG4ZNRwvngdwcnp
l8hB3B4Oe2tpsOprQBua97hqNVZddgJuNVNaehcespnUW+TS5RUWzhqthoS/KrKcddonpIKkcW58
zHunQt1NhnN4BSl8dizlMH5ybS6K2JdZ46IS4jnWcqnabiOsZ+3LAivD4p3bcRrB3ho9V4K8NbDP
szkn4buuq9x8HJgA2g3YEDisk4zR44a2BtygFV2+9knOPnzOqh6A4wMIuQdAN7WbvU3NQ0PH1z//
4+RLl8jnhoTfru9aQn7762y4813v716cXLv2xbqvbj83iuyP2c38dRBM/LCSHVB88sc3mPV3UOl9
D8rv3PxjkFV+F7FurstHVeIdCtw9/4BXMbA2kNdCRwNgNKipY7j1gFdxeABlLSirEGDWCGUU4MAD
XoVREhpUOEKSUCVYCJjlAa7CLQCqiCghBAd4yfmfQauYPM2KOSSqiBHEgHjFkMqGci8rdu2E56ko
LshkR6eDOZMfqtLzC1qKwuqGZ0nlzhi2nboSg2qTaGobdYU8H28XV0BOmyKZvVycLEfdFrJ4S2ck
J8jxMnVYtDV9OySWoA1tEIuVsctlHS55GSHHRvMSYJYIjhtRomw7zr193Xeo+eDxKIfNQqaxW3Of
tM2JDQy4p7SEZCPyXMpOV2i4CPOkJ/HUNPKDshKyvMGmYxNBhKSdln09YJ0NS1hGzI5lG4UlRHpN
hrFNdW4StgoVQPxI+sDTaO4Hm+lZqiJZuaXy3RpeuUDK2FBUad9ISF5rlNy0SyEmPZJcKIj4zKSr
tMJ1Eme0V1rNEqdaTWyudDgDQl63YZcUUZKOvdU8b4cmCsgoXNQNQ1atgnwarhzq2GnXQwTUTbOA
j637galoYcqA1+Ce5rrEzTTHuGuC7JAyM68CJOdO006Vb/OsE1M8lqx5O7q8oBFWTWBX4TRVQ+R8
ZjFEFlJUMaVDk2ohvTi1wUILTRIHYRuNCZq2s8hyEs2j4VmUSp9P26CozRwlgyLRwBZyyyHqpmvF
3FTEqfXzpBta50YPAhKOaHZj0K4AG5NRyxKJNGry3haxnILlqpuzGeE3LTGW6t7lA4xaeN5tsWdk
0T4cMqxH0RfHxZhN3VokJeCa3KlyXBFSslMk8/ZlyREkMQVKpwFyVrXIVVt3xERsyttO2yCZ7D02
/a9wbe6uetX5u7sOfNt/A4dGCIDS3+fgfv2fBdT5r3oPpcw2uOuC6PrX/7P7/Qkrt3vHg5cT+AAD
P8MQVA/AcREMtx68nICmOklCAh5OES7kDnY/eDmCodkCnlaIheAGJYdRD14ObkE1YldPJhJKz5BI
/Bkv95RX4UCrC86wkED9haFUdI+tmoM5SEy3pGsy5t0biKCpxmNdQ9bCct129tPgM/eG4vr6kdQe
QuPvc4EP80KBFjws9JwAz/GUCVhmUY0uQOkaJEfioaX+Mmsn8FCo6od7Y73vAXxmrj0//nmPwGqE
0CqxEzbfyeARWwOi7IdhmNN1IdM8kqVNwfmQH5FluxX/xpXd7wgij2IIQhAFbvzpLG3LRBlimAV6
KMtV15YjnFacb9uMVy9HM5XHQZ2sCNv4diwPvy/NHRW0NzfUXTkjkN0RiH57WuRjny4S+Nr1xDlQ
noYd+2A5qQESrYkHN+cBCv2AAntK5XzeboiAhwN+ihAM8fjpdilPsq5GRboekwZwdYUoiDdbIt5w
8wPy7xnJhlgJCcdhx6vuE2FKGefHIAhWASDbc5JMKFaQLB8mXORHQTt/4Dk6kstQbIsuVD/YJ37G
euAEwoEjmBFBGH260TBoc5ibBys31DIyTiwbNDdUl4OR23LEPqYEQISs5n5tswUwTDcEMZajpkv+
TnECg4BW+4FMnhM/cHYEVhYyqAvv5SYL5qata8i5GSvUOmyWIuIKO53avll/37iek4AQKISWSMbA
ie3z9rjJRlswa9ZDquqjGhL3j6aWxYdqaPjrZkBDrMIxciirDvv8OGhKYGj7JFvZZmrWy9AtFzlO
gKj4/rIIpIf7Rg/lKYyhI5BBUUHtG30JaKJrIfKSiUIO4QtR6gnNso6tU7jWjSzkVZHO+JQOC4V8
ZZxNBIByPlU1HV+OZAze9uEEowB6mrhl4RKlVeWaY9KT9VxRkcRdmcatl+zYpsHHMp9oZIwRlQ4m
W2yzcOSvkqlT+Adbw9+eZ4mkALZUEWhxAbt/anO5qE2IOWjXG5Gv+bD0R0JlZQuUJZpQlNQGfZqS
OtRyBuI5pqxLpkjNA9H9VDkBfJaZT8op4F3kBqfelmUbznGTpsasMJ3r1fdVQb89oRC8ELQoQAkF
h0DDPl3v1CR8rieerJY6qePOZ0AK1hUQByX35VFmaqBRCoNrcL5VfwLJoTzPSD8CwzInQa5xk5Qa
WqM7yIEm0gGZBHlLxMYCLnREBU00kWBAWrL0lauX8dw2yFz4JAVWJ4ACxJE1OT+3kyoubcGjtKjW
qQWuOE76jm0a05KXwHvzSxsmcopwO826xrPS41Itr3Mq2OsMUXXTsa5f495nP3Ah33oQhTiCQA0V
U2DY2d5ZpQMfeEpZskqoHV4XbkabSjY8/r4Snp9FhoIqyCXUfpRzi8mSQKFkpVLZxiOZ72oX/qjw
8W26AFsRsBfMZKggCjxVdFA3dmn4mKzwGHYxzxbxzhNa6jStitgOIoUkdvTR7CvygxD3zMwYQ4cF
gUIFxIAdjnwcxLO2U7MlrVoNnGY5cHV5ZMZ8AWKmrXQqXo+pN2+AhxU/UB751tPufAyYN2QQHGoX
e27GmxAgVkbVitaI1ppOMnlDB99ekxbYC2AVeRCXwMOsc4BSeYRmtGzrqYSKQZ8R10KJQrhjk6P5
NmuT4wbgVkwS8Bo6rwp/lZAsOBqMoFdLkLpSh1VlLoO8Km/CImBn1KnsfOrzZPN9Y/n2wN47TigI
Y7ozzqfSnIBNnZ1DamWcGtZslOqV481lm3fg4MXUr6Vip5ISs1HBlP8/iRQOXAh1YCoAWj+dPV8Y
CxjyalXnrt90ngE3GFRAzQVObLK8Gc6KoKy1m8ckDrIaIizm+XopED0vSTKvmkq+yUVS68kkSwxA
aYLSkKi2rmbhSrUAdEs/ktghd5dS7nRf7nqGXHLaERr8yFfv9P8091JwGsBXUyagUA7p+BPDTKcJ
D2YQYtWkRFwu4E50wpQ9MmUHBZl59AR4fKwObZewuOCNgoKKr88T36Zvvq/UvXLtLidThIInFpBY
g4LE3lKmqqDU5jWcEZ97CMi9vx6gwg4scN8eygUHZ8IsSDcsLXXTAnObz+IYU99d/mAhO4+2LxNI
gRlXQJvQb8xLgTaLsTWwkMYfVz05hKoTOoSKoD2GDK3TBfQoRAVNj+c2YFvqWrXBWV3EzhL+A2N7
xtKhBwBkE4Yh5EtyLzQZSpIygMRu1QDj8jo1uTwJ4aQetbhq4oKlYiNSfK3gy1VHgWibo+9L4hmn
TEEj4C0BwzGosj41jrpJOpE1MPukkuQkaRV0IJTM39vgfwUa/29LNO5q4BSBRf8+Nr+yZe2DY2h5
uXuMxr+OvEfkcDwOKMMYQC/QYRAvwXjvATkwgAeIYb4DpBhg3C4UfOmSkfD1E8AgkK4TCH8I0pyv
gDxQBwye3XnSXWfLzu7/DCKH1ponpwd4RsYZhTcSTD97xz2jYYT15UCdO+qnYX4roWhgtA2r6VNR
9FB+rOBriTuuvpqjlMxqPacexVPg3DpzvYqsC1vtMpmvEsH84VJ78xYlC7ilpW/VuqolejeNibkd
WddeqZwkn4ZghkgmQpOtsKuKSjtTDEvUlcacd5lPXtpwbBqNPPGHtaqWk6qvYU2las15LcSyZZUI
b8IsKU/7ACo/JWP5Cs5csSY9NGZ0pocTz/wFp8UUoQko87HvoYTfm+CqUrS+5iOsArJaB087FdQR
EGglgU2ncGUeoAi0Kme6QC10CW8tQKq7z2tpE5En2lNuoPwxFi4qDFouZg6/TdNgL2rRBFdNO6HD
QRU5vFX2lK2StCel9iV0bvDcLieiE/XxIgSQZwjKNLeox7C5eqhhIzVP31EX5jEKaxkDEkRQGGt2
BelqaU6yIWuDiGX5vM6AuwgWQVIoMFoCYcCHx2nblVddSdx7y+vkPZ7wBBlwH8xTtIRLxQHKuuVE
sjF5qTIMBTOWsgxS5qpfpWmKYpeCEuVslQ5dPb3MLMQxPUA15i0mdRIFLUmuOsAvXTwii7azT0Wj
8dBn6wQ1+SUfoF9Gk3Jgb5KhNOdjTopSL572DpLtqX3rSsk/ZA6JbQtVnHMzDe0VxkkAvHSebsXS
qsN8SKtVoiQ9RKpMXop2gmjWh1euC5cPPBzZrZ0zDvSope3ZFPL1jtF/jyiaTqfRLOu5Z+OZqKCK
zvslANJclucM1eZW5jM/hKITec8Qzs+nqU/ej30O5d9w7kiUiqKNoZlsPkqTfsMxHtaL4eZ0spk8
WaqhfjelHXrXGDO/tmkZnqMBKjlewiMsZ/mbYXGZ7hMUrKQYh6hHvlvVIwYKwZQE8gwpN6yY/WGT
LUM0B2G+UpMfXk9VdWYz18bzMFQrW0/02gxQ2y9M0gEz29Jl27ZwHioVGgCYOeoinJTufah8plER
zCfc4fS8zPv0wyKDcTP6eYhIB2eTABuw6hafn/Q0zU+gvG4vCrwkL2dbU42Xzm6YUWnccZrHTdjz
I/hqbrVpy1aeFMoEGuA1iscC3jeMonoVJrVbz6RH56YX/twQYChKW6C4Yv6dmpWN7KLmE0rm8lOh
quk07GZzkiAhbqEZbt6EQLBHbZahrc1tflLMeQWFYsreFLMVVi9BWKwBgKVAehd+cNqkvm+gfcDX
W5O202mD4ZjiZJhMlI89tN2IdJK6tZ04T8cpc7EFRdyqhoAJEwemU6ckriaMYh5C411Tzifh0qFV
Mo4pFPYK3VaHQ3oJNbZV1lbrUiRbBJWJrJl1auKuKDdqqnRfFPHg4LXQAHEkQ2gTOMvTDTddZId+
a8NQ5/YoW64DrhusadjoJrvM6KYur9qs1HXymtsIiuI6yY+bdltNQmeLjVQSDcF5Bd+1nl43tFpN
5SGpz7Lp41yYbTauMns0uEVDM048jBcDOVL2dNc1AW7J6cIdV5ldyWC6nsK1T/MZQMHawBHq7Fnv
1kG3TufBRq4fTmsHjTn5yiZRxu1hXq5NEVfkSIj2Mv3oxBb3266+pGNc1WMEHRZzrxk6zyuunYht
uU7UjSRbKN1EfQGdKT5iLjm0sLO0B0h7DVTc2os5MkqsPTmS5m3iP9LiA6bTJnFUu+EwxYlekgKS
whrHSQ7NkKy/nbL2qkuohvC3LodJZyN/OTT0KC/C6xCKrSS/tPzTBA0lNuhjgm0bNZcyf8lM3X/w
wIkeQjsctACxnARxB51ZWydN95aGiVv5uYkKPsRO0ZeQKh0HQ2kjUkO2zxyNoDHiyqBBDwCQNaCm
uFGVrnIoiMlgVY2VTip/RS1ftU14wUkTRLhrbwg0PMwLO13s/HbsupPCh29KYM3h6Qkot+G4L5a4
hZBHsrGJpWUnonAT5MGz15bQT8s4vkMVuaGmi3N+WYXyfc5VHQX0ytE5pla+aew1gqehwgYeBJpi
WBNXfX82Jy1gtJOdFMXYad75qBmnLRmbo2YxRHeARoOyA9pi0bgaXubF2RBkUWlyLZNy2y44aqos
5gH4YIhaZhRaBYe4AmPbFs2d8wH0hnxMaL+eDD1OA/7SjUUkoQ+hmDBE9JccH4KRLP0mH8pTiz86
a+OiS26ARzl2lbe6q28Nn1dzEa6W8aOVgEDtiSDVdipfAc+/VEeMfVx6vAr55Ww39ZxETr6fud3g
cYp6DGZgFuV1Mvn5mC8jkNeWwM4EmT107loOp0hCya7xWwFcOsg8o1CQZs1po8oLD30HiZxPu5qu
LclOskV9JCF0zvTvS2SbqJ+D7YiLPsqEIFAgFK8KaCKQycesfNlX5zmQd20VzfIjFVBJjUnpNpIe
1+N6yG68d8e2PBvoVZWdSLMqq3dle4KSdDXzVLdletb0L2VyDFa4VeIQ2j+h683LjXSbrvpkBNZ1
4GI/vgz9ZV/kUa/WBc0OQ+i90am85R1fVz10GaaHOHtT8ncp0iM/rGQNmU55JJJXlh53AdaOrrGI
23RVE69ZGwW8Rh9Uhub3Zbjr24NO2OrYJQBzuhVf3lqvCZBi0IRh5nOvNlCeg47lGE8pQA++YtNZ
iiBYzTm0l8QT9NVW+F2QrKa7IPnU14dL8qnp3obukKCPTX/UN1eWvRnbeFi2ZvDAR9bQhabzNq67
qwq9o69nfJ5LIGLaQwov64v/y92XLcmpo2E+ER0sAsQtSwJJVmbWXq4bosoLIFaBWKQ3mueYF5sv
7dN97GqXa7ojJmJmrs4SYZOA9Ov/v407OoRbu9enxLB9NmStfiObO6Gvz7UWDnhtJCU43BwRr+qr
B0SdhG0fqilq7K85249z56N1SUx2s+FfcT4FushMjR+YxX2Ho00rP5m17RfQIrb43QwQTYjTjUBF
autzYK3RtDHf9D5Za4I5Gc1m6kxHse0XlCpl7ha1d0pAVmXWA0IU4EmH5ti3Vwold6QHff62zg8L
dpA2xW2/H5dPLU+MJlnXCe1MEfYrEMMRoiBqBVqT0K0Nu7FJWteNNe1Yj55fsRkCy73ufC23LtS5
G1P8WGiacKzd2eO5LmhAuQhW9NQEUHHLumO9iqgZD9W6hWKZw4obDSDkyF3uFPh0fYgAGl8r+m1x
me/OUTUnkEfhrAJAjvY7nQ2267xjyXdYZl1RQtZ2atCPrcr017V71Pmt186+uCju0BaWRdDbVegt
kdbNkAXJQGKFQiy0zaemrf1cA6f/3Klr6EGjqdqVBJq09Vsz3HOSmMrxmyLRnSuzfOHsWdVVNDvR
T7PU+cf0/jNjB7Dt3+cSzGAecDAKqJd+R8p+4tFAcw8FmMAm2/ocK5aNaxNCoG4C+fM41hYCS+Tg
d6boTiORrY4zS1+eeTV6ga1vzsHp0LIsjmUnfWcsT4PpQQsqxfxks2qNK00sOKQa87FGLRlWfQhG
zTFv8TcXFaq9Rk9OY/QnMVdjIrqJ7MsVoiVrxvOfRibjcWF4p16zZEM9ylD3rGcqbsfe3A8wSvvq
0qyVkANDOiE85+ga7Zdq2m5plaMWo2RLAAIli5stGq3pvsez72EeCGd3GPYFBHQdQLygWPIkR2Pi
b9OSWK3ceXoRaJzHjfnNnZSIW6crFt+c1XosB63f6Sp1PfQwl11+pbXzldNHjnyW+r05fDFra/MN
eiXam0K2mYSYyW9MvEmYE3x7mCPUQ9vD3invmhy9/3Bqmu7KHIvIgqR5auNiWoNZjL70OpZ6OEMc
LwdP090LvAlXFCoSEiXxWonpi6qOFtHOkry0pUix1a6hYlmmZO5SrZSPxrrupraOL4tpXpx4qQGo
6VhIXGSKurcGpOcN6K2lxAnI7npeQ6qQP5f9kFnbjcG/OerBKGno9vc53ekuGlCQpD+Qjnep3O9K
9L+RJWDO1HAxfluG62FERwjHr4CK0u2xGW2+ZMxdH71F6YE9NIdxnJ/Rb6qr2qh5rLqtiiBlGdA7
uQSCxVHfFQOpfwDu/wdQlzu0l337Vvzws5jrfZ3Y5ef8X6b5sgwgaT8Vj38zKv0QSdwOiEZo5M9Q
zF9/8i8gBiovYJQUDCaoyQtm+S8gxoD8Abp2B6KJ71gMrvZP+ZdxAVsu/qFLHI4BYO9fOIwDiAZg
iueAJfAIgND/SBhhXFbS3ytNu2C60F7AfPHrChvL1Vokmd3UGveT3X3OTScE6nzfGUasjdAPDv3e
W08Q5/9YT++u7V/5zL8v+AYNb/tuaczJ3FKlWyFfvBhDHYe+sXqo5PD603v4bRF/567w2H6mT/QC
/hkIhGRazzerIiHU6+FqOyGAhmjZXnPo/pfKzEZL+QpdEwSTPsmdD+7wze79+xYvJ8tPJ0fjtIbE
/tRSna2YxeqwybWgH9EiT23oDmcdUmrcsC/qMtCglOja5IP7vmBmv3ubbyBxy9Mqr+PalGqUxLQH
2VClNtRvRSGzWV/OK3czt3bCESRjji7lg8u+t4iAMf58wzjBCm5T3qdyi7zTfGxO4rEsg+6hP/fl
Bxf5lRn7+6G+gQk1ozTFBMI17RYrHAg6Sm+N5XgqvC2c4a0oMUV9cDuXp/W7p/im6lZy1T2MOVu6
OjRWYE4ruvhWbvo4ms+NbWG2UfGhXbK5u7OtKWzb8aPu4/cvkL61DDlK20plrCIlDYxeOowebmyP
RVJNUBrXpg/LRF+SjFMnBGf+waP9lTz456Ol3hvSgHqb1uuuEmltootZvRCAVqwtJAbfEZItj3N0
cdVKPmDl3hA4f1/vTc1ZbMgWuKA0HZ6G2+or/DgYxRrHzx/HK1Dj6sN1+d7TfFNr6nxk1Kotnnoa
1JTWXWt0viW978tHoaIVVsA1kODMutc/LHDAw3+7fkBO/7odQBhr4PLGPhU7xw2qB+Opu+rLq/K2
4nRXnrvU3K+z69cqWMLlc+7sS785dldoTrYMNp/POcuMMsrN/XKoj/YcTA/sbGsvy0HzNR+1srCu
+Et/7G+aObLCOuKxbV9pkRdMuxH/+5qxVFzRwXhseBNsj1q0+J+pz82QbSGdEmHtJxJ4ZudXn8TN
cgPIzYiMoD9QEbjxlLJIJnaqZblMt90WksDKd+g3930k9B0JZdolY7fLkRx4NR6npGr3IhmP3o2D
v7EZYLG6a2+03XziZ+76HSYjjLuPmO5jaHl5UmR9Ap0oxKgR41+aa4jjMfkurwS0aHfUMH6HWzzG
XeyybE6m/64ygi789Z0Ya+sVQCzNFBJstIpeuJIqcUWOmW5hZxdwN6CAEFZWqHtpWOnyg71lXF76
vxcTaA5/vbBmgUuoN92EWAjbVweyYHjhCJdbbj6XUHRAYBRM43NlQKWPsrKI4dxWZixz2xcf7vDv
0rjf/Yq3FdrZUDzNJU8pyS68vt56ACdouHpsP6lc+bTxi6l5bFY9y1tuRaAC9sCgAbtPoU1yDB2D
oUdTdzG+rf5G4NIDs19BjL3JVYPHePFSXvEbVsGF59X+XJjLfqVGtWtJFWEqCnEmziE3m5Om6bW/
ajq8VMI4tOs8wd7Y+va0MAzAAWuKR1dWWGzyHsakdKtoubMtwwqWWX6quvI0AYVlAqBeUxCYgOwr
2dkhZQ0H2whpGlchZNdAXNpjuXSg1NuwrcrbvpySwphsfzbaRHdrvpMMDiWI1Y5db568bg3E8FrQ
Z0N8oF4zfn+Q0LeaLZguvIZwYJZ5lTD+5HnFK9XAXlXz2R3wBDGvOMONpFdUSfhCbMh79A8Osfdq
+pszbC4LfbHrLk+NnL+WlhF21AorCy1ADmi1cLMeS1GM1kc1/Z1bpZff8VPPQ0a6VY7e5invYtya
nTv+gEV+OTX9vr8pFwm0/KYEvq0Y2Bb3I7ftOw0sKM5fL6yszWy3QsuByfbnrp7hcKV+01hhOdDQ
AwBEVLbY111/8191B3Ck/3pBYrVgRuyR7bt08Lx9M433miiTy0tlfRHV2tUyNmcYus69Y2aq2Hvp
n6/8+w7o3zRBElBJPQ0O2y/UyzgxQ71assnT0AnIbMB/X9qgP1/q3af65gjrwS9SAWov7SUol1zf
U/uOMIzKBcyQTofOCIZ4AcNy2XzU+lxK0W9KFGjlX1bQpqaxs4DHpEsuMg1WyXy9oZ4MASZHwjCy
CtUwl+4pR2tr46dAzfFRkTa/m1x+d/E3VZpM0rFgk97Sbcnq1UvyBsY3HA6sFy3wQC/3oYd6IA1K
VF2LCziStY13AkMJu+yxU1ummjVteP5psPqDZQKkrGPLAwVosUATiens6LSrrT2fdn2fSYVSFNfj
TsPbM8CZ5EEJIbg0E/C+4B+AEWuosjpcmjAi4s3mecC3Oeic8nJwB+XFNHtjqWwdXklzho7ILuNl
iUcPAG5S6AlMbQqI9bbTt6gHNuhrVeygoYOXVuaZrJ8s87i2WU6ebHIzm3fe9jiQb4I8tN2tscS1
FS/ut0Uk7pQuU6qD6TTitgZHFRvb5UdP5W7cYmNJtAUEWVrYqV0mGjh5cM3gZ4Yc8KE2mIeFSgwi
C9sCt9MSZlmnepzvmDkerJ7httTRKOrMG3g6e1YCq0xUmFsA4eCunj0wZGG58OMGCFUx69YZRTzL
VNfVkVDQLfdL38WVlElT4AzFdhcDyWAs3ZVeFZd0+2LAte5Sees1Jfcni37TOuNGTvSeiKPRj6nV
OHee1V3BevpZeGXmVoB2yOrrU5nKyYnKZgyLlvhlWcNNo0WGnD7Dxbzz0OW00xgOrHtROhQ+tCqv
KypjqSRqDrlvGxYr3gUVw8PQpq7xGdUPelnfMe6mkiE84mtZwQI8XUzLz1P+rSqScd41XtgsEnS9
tV6VM42YPcZ6b6uo6Va/X52EFxjqNi/YVAc6n+5Xy0wLbYhaU50l1wO4z4GbrbNfyNh29rxqMjrQ
a6Mck05sEZ+t0ONVNJTwq+K4Kc1kmfrbZgMjsywhM6CLMPQ09/rVd+N845dHc8JMeSfqR6uWhQ8p
thO6M0WrxG7g4/w8dPBGdvrOU0PqkjlthunKafRIMlb5xN2OsqJfibndzsMVJyuMmNg0fQ0AGwaC
q0Umpl7t14Lc1Bu5mqVzuxbuK4XGTdVgq3QzKZtmJ5E5AQmhI8+81tA32teLvh5MmF875aSr/p00
j63WSLS8T6FJDXKXJk55bqUeQS2VUcEzNtdRaX7Shhz7d7suC7g/0G7nbGlA5VUvxJt2BQJS1DT7
lv6EyurD+hp01dlwqo/Oyfeq3JtGDDrckfRwNqdcpmraEsqXsNHGqAKWCHVZrL61LA8QdBDPjtoD
SP9zQSfv9AMXQc/P57ObN4q4k7Wk1GphQ8uvCoENDmMaTFtHC671dmoCAv/UPBwnG0ku7W0OPWKB
hk93brnE0nJp4BY8HBoHpj0dtMgcup2Ilhbq5zxhMGsDN/ZbS8GSzYIaJnXS3U3dJ11Ht/OlWs3I
y+3dahCckeCdqBbnfRtAegDUf4pm8Cerd10s56G7qd3Z9ygP3Lt2VcGfH8EbJf2/xs63lhVVLqpe
lqJOrbKD9TrLm31jgkT6dKErbUyddJsjamtgZ7dgk+fJswMPPavuQI4gr+ct1btgW5nfOQMOP9AX
pnVA53ZsuRNdgwH/4PC9xDf+7iR03/ZSBikVsesxhQooLXEIu5oI9WKNu/FJkBvdO46qRgQC0iLM
69E0DrRr07oTBzMXu3Z1g7GCdmA4V+bVUmbga6mZNTrf8wGPGSz6hQyEhmFsniyB5fY6w2bMmzye
dPghuRtuzEHCBw+KugudvNuV2OLTUoZQNfo9LyAoiSa78h0brAgqBu+RCRFVngpaa/J163PTfruM
ABDEBpUoQYeB2ilc37hwfqSFQRqaftSpQbxo67NRrMFqHgbbDkxNXgsQ0mat++Z4XYu0KVOTnYjZ
+PCKAj7DKtQgae+qQ/+4DWLXmxTa3SKsGJz2qxdINu06/PWjaftb3kTQyiCu41MndL917whOb7K9
uii6M0II/rys7Evf95vWwX3TgGpuV1j1ZGBuPlBmxH2ndNAjzlmKPi5qmBjq1Ba3M3soVohotk+8
vLbbJShWjNLOHKmZBkjOvyNzsaNNxuDAqEHbsO9D1n515a3NN3hbYW0fxysrr6O51nzXmgPp5ZAP
jyev7g6s6kOUPr91zLS1c9+kS1hScPsS8AHQzlXUQVcXEQePSngdMAc5FU27rz0XMQw8ZC3OVbuL
FO8h/ygioytCh0BRgHbkz8/puyz3d8/pbd+cj8ZAp3xM7eZTPplBzZ0rHN6ZviifFCJpKGQ2lXdt
zuTLoFV3sx6Xrn5l4sXVRXO0Rp4uDr82xpRgmTOpnZSDBJaxvp9K8mi2U+oUIpqFGWqwfzleHdjd
ZYheCswkn5xpPKzFllGtTyyTQL70Mntd4OEsVUUdblKLKdOjEqtRdtpJa/hpWJ20GNaw5FA9zHNi
yGcCLWKrQE1toLXEdjW4cyqrIYHaOW5bLdLxT647UCQ7sV7OIXvgK4ucy8Tc3+Zs8JfRhqDJd9wq
Unod1zbickaKyf+j4mG8VzzeYF7QHYE0sFi5r7gTUg8SiWG6ngFg0nzJpDghISSEVSgeCjvkk3ff
QgGBnstvDHHm0os/hhWtd6AP980QoSBlhNbe0FLKvAnFy8p0eZpkbwDOlA3wrxlqHXh93fUO7Xdq
qVuRFjXN7N5A/dV8j4vrEVp3aAVNAmuxRDDMvRLMh0kBda59bWeVAtbfm54f5A16UCpuVN+zvcUv
DHwCPYOofyQavstbvDfMu2/mExcBIa5YGyflOQE2Vj5ZQLQGB1KHgJBwYU7WieLB1K2s3zLH0kIl
Zv7B5nn34m/mk1pxo6LjApoGgLA0zBCmgKwfvBdko2UlVAmdXDJLFtHlNXqsyUa8Vo3YH13/9wg/
vaiIf24fms5wNBCxbspa94R4m8yCoyef63POgPH3QCsv2NVqn1XPHv5cMN7pWN66PMca9h5ju+gm
MdbCcBlSer7M9RfkpEFrspa639j/7dt9g5dAUSookgStlDn8HkrP0M6b3WB/MUsvs+ldWyFsxHZD
Uo5nzZYZnAWZjTnoz7f6zmT/1h688M7wrMa0U2cFJNc6sZqP0rFDhtuc4IYx+YfY+2W1/qYKv3U3
mkiaKpXAnMjlyVitkNH2Xsc9Xp6sNmvx+G3iNNgMhqNyssKucnAOoDVlH2X6vYf+f9eD/4QUdfje
i7AsRdMap2VrkpBJZBXUwMrxPDmesRBGbDY0WNF6IMfgg2f87nXfFMamWYxxJZKmkzegsX+67F2e
I4zARYOjMkRNhE6nhdtQn3n/4fN+79W+qYFeZSDgDwxuus1zj0ygZOoeKPSqyPExfQ0hD46RNAwt
pxeyudh3lFxvxdOai2eEtJ0L4NHWSMICZpo/L7V3dpVzWRc/Pf2GW9Vsz5itIT15yZcimoidVbod
1zlsgq2ejZrMjNz+aN55p3A4bwoXt1qwyMvgpavJXimox9YZ93z9Xq+oVUZmZYd9/1hhGP7zDb77
nt+UqskuClujWOE2dk5F9NC0h9Ban/KChqU5nVcJsHh4gipK1z7yJL33VN9MV20529uqQdrYogwX
ys4Y2LIZO/hSFuHSy3SQlQZO3Q/u8b2n+qZazTbiEceaaGkB6O9SMHrs001ZOL1lZo5QKRIL+9dA
4NtfXrr/SAdy9/+XwsPBEnnfZxOy6rWfRfWzsuPyJ37IOoj1DwRK4EsthMCgDtcrNtQPfw0x/oFo
AqRZgFD9EXjxt6zD/AdgFICZMEmhIXAux/w/U330ixYEHJCHFAzkAMCe/s/EovOP+v2nDNrLbv67
yiOj24BR/JJagL8J0hLzzTrxeg3pYsI1IQ9fiwShGCJkbut9sAx/exVqwZqPFCN4v9509pxBe79K
XIXWRB6KYiofGmM0P9rQbxKKXAQjWYZpwq1ku5cQhre8arMgNsZcHenXMDqDvShHaYTDkNMznWc6
xbKG/onXSK25EFRuUAyCwa1PFnFGztZkYBYAY9/JtXKiVreN/mrJCxOYbK0TEPzFuLm7rnah4Ky6
vlpwEOVQIo/dvE3hZptzSpiBCq7UNscGYnqgZi+EIWEwybfexU9ZpgF6yzmH9xryE54V3mDlgaVB
dO8PhBTXed/ZXaLPiytCt+ocyJLzzfpMPDXRhGw4+NzcGuEfot0ofW2u2SnvyWj5vbNu2epa9g2C
3mh10vtNf0C8Zw6htcPq+2VpEYRWbF1/JOYqmp0o+NztwH1tU8xF3rbROutqwfy79rU/wlC9+jWC
zWjIlN67Af4HRJ7jWBqE+9WGoJZky8v8oVvFQgPbzG2MDDXth6hqvJzFM+p4A0Cn6pZMs6u6hQbc
xUDVdbJIR3NV4rAiM5C8kN722tCZRN89dCMZspEpwpOxd+U5ry5gII5la/EbT4rqIruG5Bo5nvyF
Dbn3Mg3edt8hUg1YleUAGC1E84xTsXmu9Nn+vCBj7xsirezuk+bmigdDsy0gszukySReqY22bzNt
rhIDooo1QnrdwJIBSYzsxnPEsOHGLpB+wSm8kIjrxCiGpLyhhhnHmc1nMWqkC3tzM0vcniBFRIxm
M2PIQ6CNlR4SPn1VzEhGguKTbenoIIpxR5DO4gZWwQR4zhpSpCc6U2H4Jfi4IeFgcE62KpbD96L0
H9Xl/834tf/XMoouwqr36/Nt0y//8390f38E4XtS+OXP/CW8Q5w+UpT1S64Zvk4DJ+Q/KzQS1PA1
FYLqjDB9RJ1cZui/hHf4MCBCgpAtDlEcNHb41sS/KjSx/4FcIxR9pLhZJvzH/1numv6dBf6pSOtI
NYFZw4TK00O+EYIffm3JFH7BAgdUhewsvX2w8hl2AGSRLeCOPKfzvUIDbC6LRVLUJTCaYWNYbR/Y
ilgrElC69TPixCButRH5mZRyNg3oZV3zqEOVPIXCJsXnqeigx9JcpR0HA1xsojeofOE8TNyE4wDg
CVJBqrEICBRjgHCLcj8xeD9m04rJ4E1mDMarui+wjPsI6Tqi3K0tx4jJ4ch5MRHxBkHdaDVwsQNm
BsyhgJCEUKZuIJ0d12FBjp5aIBfOGnO/3hBtG9bAsqArnDSYoaCiMpISWCNiZDpQU3rHoEM0bI60
3YmqZm/19pjVhdWC9wLQ9zzW1AFDCCl1Fyx946l0q7cCMY8UyQMjMi+QcptPxgvr++qK5WI9cFSG
g2v0Ul6OAYQ7TrJrC1+o0oDswDA05NZKRKVnlmbqXowsWpQmfbAnM9rGTjyxojA0HyrOpUi4N7hL
yBXbnkwUsxur26bG57MOwk7KennK4bxsownwy1Nb2OSTaxT2AyxjMCFwj59gSVsELBHO2iKT3Sq1
3YAZGraRjR2RgXBxd01wUSBr1FPJQJClO3i0D0RPH7xiyvqS+ZaGHIoO8gpPg8V9gNc9f2q380ia
LB9Af0hQZx5J8Cs67gScVOnExiryADpW5q5qthdadte6cegX7i9UPaqydhBOrcRRQcPhIcwXHrtA
AH6LdKt9VZp5TxHgF9gtBPsGP9myDbicrwxbxE6rTphv7vTc25ea8dBMX9mwnnnxgMjprwRWA1bo
T9XcQTQHw4eip1mIoEHWAgiY1Fg0PViJFefl9MTrZvE7duQrJEcEcB+QXEzFk295XQwbXQAzaLS6
+36rYT+ArbYDs0lWOGJoXsaiHg6KtmNswlaITucgdOrD4XeL6T5luYfI00KA7bQdsImN6j8zHb6R
DUuQQu8Xlm6jMb+3jLt8QQBnRwxEnuvubW1XiLgd0HAoX4PzPVoMqT0BHwXDxedvZj1eOZSdYcAe
ss6eGCC+ab2bJA1GBNrM+bwvi2U8ugvOXwDhxcJT4R2Q6RwiI/fsTPquAmuiiPfoGfBhHSWhsMOF
BhmCVX+EDTsycvnY1CRCkHVCXBuRfWcJVBwhEb4Fu1RUmeLWgYFQm1vf0wdMlz2W9rNDlutciVvL
XdELOMFQjFgsmPRbJAWyYwMLKwXQj5i+E+iuAMUyJN62qwXfVdSBo07fIXux8DUGf+bsq07bcWYf
6MRCuKGDRu8SGDjn6ILQk2FMetHfztp92Xw2Z2BELuyU8sl0mAKW99llZaBXULg1O2xZQK9JZRSf
S0jkBtggYY3QoEiblk8lOAIHjK5b3q6eccfR1MQl8V41zXvBqsuWVmJzlAtMWWYbavX16pE5qEZ+
5/JmCfR1M2EWsAKXDtctWrrc6RDz7awWjEpPjhCHBWFvVCI7q97YrhWDmUKGEy6dimHr28J84eGC
O3OgS0b26iXYJHDy9as9S9hgyWya1xVSL0PTgtevL+pzRSiMnc1hg1HnsqYp4Kk4t+smxCptd0Zl
19nWzNvNhssgz/mTq/WIdGXLlWTOEU7ZR9Ox434Bpu+aWjzVc2oretsqGSzTukNOGHKkTwhf33uN
2vUNxMQEK3mZmqPeVK9eCSeqoWYfYeugZSzedJ2PIu/tuOvsa2DRO5VjF09P1mI883ZL3K5lt93K
YwIxJGmt68FFS9ke7Eo/AICNh6W5Q0d7dNGw2RehBRK3Bz7eumy5MbU1JVRE0LcgV1wh5/pmdZbD
yOt9J17A5gnfm+bxtnHV1aJ9Q4DAvbTGG3OFjHzcLaN7L9BfDS2YwjyAeybeLr7takB/W6gDMiT9
UUNdNlh1UowfFNMPjS0TAtdav047ya/LYUM/rB3sVkVec2zMpLUA7pfURVY73JZT1/pkKdzQZSAv
Mf5EvauDPpKr501I4h3NHYJ1aWgNEqWmaUUAccFuhid/2uwUUQJJtbp51nXe+NLaFzf8QhN34Ccc
0zWswuDewCPeE0gK/ZIjEATB0EWNdBcEjE5rvLExVmI4iAY6FUSJ4pxV4lQJ+zDln8dGPxiIDKJd
vxNLG9VIQLUZPDhzG1SlGat6fuWVfdClc4ZC4cK/7Mi67WD7QD1+VWaKLLiTu50oVLNqOuutCTt8
RoDvO1AiG0OZeH2LqcDRSPliKXw3w9dW6PghHTrV+JDA3IyBK/X1pRqmwyi1V8KGb21lZHDkOb5F
oJ1ziI9WfMeFQLXdxp3bpnztorlw7lYCwxJdjSIw3QNST4KqHk7tPKI/7q32fh7tT1Rh8uPOZ+5q
IbKqXxVkDeuk9a81Usn3yFzz8RERf8opYjsl2VmNV/jQyj6hWV/DqdLPUhVOKNUZSqAWUaqTzrC5
wG71ZTDgBJPWBicSWCy3eqmc8cXMMQrq00lR88oUW8JRzA2jV6GAiRWE9aGAQmouoOkpXD3Slos7
q3pC3CxeUn1ATKxxjYTTUJMPuo7vIAcbUjGOamQ4/JF5G8HObMPRhbN0SzqQw/FkX5xADYQ6TxMg
pWxUG2Bb+2pzx28IHT/UhgKdBERekCqw5Zr0l2O1xnBPT8b4SJC8j8J0rzYzK3qInQEGXov8TAv3
cWN1yj3EYeeNv22vEE/iQxEgEzgmMwYdsFaUMfC7PfOKOzbD8m/C1N4qtpuJqAJ8SuKSBL1GI9Mf
4Wz7jNwd1DGZjON0nDF/VBq2Tw+Vt4RuQln2zvLmL4WD1Czbrq4mOu97UZzZYCNXgcBhuUrjzilg
fnXKxUrXCsniLUe+9WQfCitPLTebKjtG+QgMNSKtG/fn6KGo8RkHA9L1YsSxbyECHlJf9qXPIRtA
dCiSy2EqYS3q7vbSwsHeLLhJiWzsYsdrG2mxzxZDqB3tPg2F6S+evKEODyz5bGE8rKALcdRyXU0s
YmD5uvqTDWvYBn0626ojp+gGy0MjcBzAhatDAmIbX2anSEwU+XoxDsiy3cM6C8KY4bSzA4q8Qsgi
dnbV7ewWk+Pg+Ezbzt5sR0LD7I5gWxADOJv7BwdGSFZ9UsNjySbJ/RHu3EozcE7B4+gQ2N5lUNc9
xIcSTk2th8BqhmZiIcLEa3P2FOn7PmknqPlNnjJTR+4CblRmFUWuGLdvV1PPH+0BZ3LJoJGektGG
5M00oI3XolJJfPXi8wypWth2y24oviwAzxU88yOaSb2ZgssBu1lyt+KHbKqP8JUciDccLFEolBDU
dY/ZKEI2INnR8XpFK35dMemEGKJ9rgbbXwe0UYJbV0NtPiz8q0aKWPYnfJmgHQRm/S70mslfGdk1
wyvdtsgpD+7yAi5UejTMIa3F44hbB+PH19xeYPg/IWpjbyNla0J25hNwtOJarpb6OgtY3+EX7i+8
wqYa2GkhnbQKjBH13DnI5K9cDAtPFkesgdb9L/bOJDlypb2yW6kNuMzROJpp9B0j2DMzJ7BkMonW
4ei7FanWoY3Vib+kklRmGmhYZjV8zyzJIAKAf8295z6mrMPJEOjeU9TURyUDVHAZKurOgEaDJ11a
5EX4nfNSao+iaFPm9WH0uzVQwHVSl8neZOq33+6VuLtj1+U0r8PR/2q9ZjML+aqwcaNfgqReJx2H
MkQV2++qdV/SGC1++5laSK5s56vrASKUGFQd/IBz5EKjiU6u/9cN5l91c3JmKm/EC1hDsiB5mC11
SOce8SnSPbmcU2H/1YzJWsOa4R7FhA5nXYY0CtLm+eXBYFx8sN1l7ct6WzfZ9l7K2B5uWm/Z9Ym9
G+vsNZ24/kofk+lzLLDRZ85DljR7vwr3hEzth+ZvLMutSh20G3+iZLx1zriLnRFhtbtGpbMm5+oM
cWTnYRXOknJnYQHwD1o/81nDFRUw/n317nGI9IX/ZDO9sXvsAXb5kEGp6QN4+TF8suGbyKnVYM+v
DQERQywvAe/Bq6sRYzn0lmPzCOVqnUGxXwVOti0ShyQjSzzNXvLb6nEySPZPqrHQxRPF0a0bx8LZ
KfCuRuLFIZCk8tXFn9SvaR70Ic78w3TXUues+QkVELfQ76lkUPNb2Y/Cfy6QPEDEYZWkNr4Q9Z2N
3/x2ympV+8FjGadrnZ+srHmMwIJshwVY3KrQcXkCTLcJ4vLBqRCmJX28trwZT0jzvcQWHHRk6hgD
FKI9HLHXKH6fS96N6TZ1igrxXvZAVszamfS2rt12PyTMhFIb933Wj78SxCmvdtkcFio/TQMcy995
nvF0O0jkGtvrGfJRzjjlq80DrGkt5gZ/wAh5aZWkAwIlej0al4vd8Gh1aXpIVd8eQsTyIMGLFz1n
Ub31BM9lQCsKA9vaLLopdtb9SJDh/OXnbb4yVdScLIZyZ0JWnHURG/FXhIQjpJa45Hn9p26jvWPD
EaEp24cjixkvSGBo1vE5cyJ3BcIumNdVzvsjqKeLCOqt3xTlfsA940G27CfnrBZ5dPtwk2Mo6d3m
o0SZqfMSlrqBsFLj+RaxWNth+1vHw96vgWdU82RvxwwoTYZx/h4/oZdjFjvDM7pZb2UDdU9RIvqH
orq73L39HFwAyw0r3yMOhNLTJenimFZPVbvvkwrhBRqY0By9uf9eUugfXN7dElT8kIxQIB4mrNOQ
TWJvek/CMGrXXRG0P0miQJSR9lH3HdluhAp3HO8L0FA20Y5xfYCoFbVCAMqwkh441B4aTL+E/KN5
NDMlsjW7t95oWqXC7jTXoLQ0k+d0ia4lOZoNLwxreuhmj4eZ1Ij2BO0ohrhESfojioAjHGI1RXLv
GY8Mp66uq9ugp0pszFJYl6isOWM6Ht6UOB6rEtvJmv1HdghU/W7WEw1lI3z5lVl+7B3bzgmRqLQA
4lHYGfoex8msJ+ohWtx5Gegq83BJfmQAdFLcRIaAKq8Km/8/kASLdx8u3l24//U88vlf/mfVfxb3
9Of/8Ye0w+b3d5P++f0fIkL/7Wf87/kkgDaGjPcxJPM/jA//vkEi6RYyW8BsMrBYLsm7sObfjcF4
gpmoAxRXvgvv8f/MJ+1/slmSwI8jugkAoIQd+t/YILGOus8f/8N80uYDOIwloRtiXQZf+X8tN/s2
8+uuKfap0Ty4q25UrSMOXVW2WyE85hENoUStQzBZFfa/3EW2mxpe6q0KQvNh+cN0a+IKHXSOVG4X
R1b4nrvpp1ObJtos7Ew23pB6e7zO1kZHIwO9tJHqr+9k84mSDAfi/SdOdUqWRF98knBibeaWWcyq
8QPzkUy6S4+zW1ZHyav0PVZVd6mZSjy7Y6MuMMpzlJ2m4l9nHG0Lx+rNVIv3FiXJ/D4Nmb/u+vbL
ndFIM4i0k2OrOGqqbnAeRi9x1qnFv5XzVFIBgSMoePu3UdHdklTnN97GXxkt5tUvGKl4BXLsrJLy
4BTtlwYR8pGWurthIvDXPJzmg1eHf01UXPK6EgPr4tSnNq/a71Skn4MWCZr09kuM/ESZO+pV9ONX
3UQzQKawuMS8k99HOFW3CdrxN/EO/iFNc/8QLNmnH3MBOdXyWxMsi7P+x5+RgKo7VAnX6R+fMpjH
/Cbt2r+Ss/U1pvyrfGk3cYVBKG17qCqT8g4lM+xNLDr17TJH+gh5mS/rhLXSDeuUPCi8DTcFeeFo
Wwm4ENBpm8lX33yrE0S2hj9CCoGUuK0xkRezm785ksucacZJXjeMu1TzZ8f3D94xqIMy1ESAF+b8
NroegmPDHXddPJu/RPDxlV/Jc9+3Ml/PXgF6pWG5diBhaNqWFv8AC4YPGSNK7C/d8zOZJzCZ9pTI
KEjvX149o/9k4YQjg4ubJYF3WCYtAEThsvvO/OKzLgt+ozN+6Sb7bFoB9q1WBoho9lk6nX8IXf7k
cuYCE3f5uVBgQdDil/pV7H0HwUzr58bp0TF8IcWc+Jzv7ZczRd4VHS/zPNG4v2xjcxWD4Zp3anws
6cHv0x2cAU77LiP5aBWRgXZWG/S+QUp734918dLUzC8ywEk3QcDn2eqidO8PI4Vy0FvBu8whsuNz
lTfVsR+oMDlc2ASyCvRC5sehMxroPZ7YCB7bK6zyfiurKTp7SjoPObXnxgda+DPNp3HN+ZAeQzoe
+kEH+ajfMcsSrR9/UVGoQ+mXU7QhKys6oP93vhxpAOl0s0GPBQfJbHXUqI1jlvahi6tqjY+y+wta
i3DBIcSIEU8ohN2G9pyYufY2csMHBprJHE6Q3DUN6d53c+/pXhZ+VH0wPmeub7YNEVX1qnDm5Dc0
kvm8LF5zDgplYXOZx+c59rMrd33/0TB53paTWw/rvEdVb2oZX1vPqk7+MsqdpSkCvNbA9Ygtr4Zm
NNpXMdfRc2h8/B1zFz72MoVGl9GGMvuzH/I5XK5xNTWrMaIGdPOBIhXL43rmtZGsm2bA+tCFOGCk
HGtoXHGwZ5Cbbf2RuV7n9c5NltH4Ig2UEmiMcr0oPz5Ry6D4EcHkPdwZgKgYZbojekcde23+9L7X
PrONYBUyD5M6FVqpbQhbxyNzalPGERVuDbkQkuS4HfOy2ToycrZOVNV8wrLZOQOPhCNDhT3Tdo/C
TqJ7IzOeBuG+mzo0IPQsMt88k77lkrrQLoX72bYVdggM4KQqejKxiAPr8pNuba+6I7ado1VZb630
0o+w8NVHX3knSnR3tXRj8soqGz2s6AJuOFFvFkvPh3QZKZnHMulObtlG78oWCeOibj5Enekeey/p
D40O8KJGWi2r0ckBEmVVfu6sTDx4jR89y3wJ1zKqCMtpJIJ15Y0WPp5MLLuqX1IYc0FafCEAIG7K
0AkKJkMJrCpSD9OXvk3DQy/AjxPsY3zcIyKLsEORB2cnjffRZkC7ra7U67GZ8gMMeX/bQk68cv37
FW12Ea4Lnd2SmdFAUAf1G7OiZeXhNz0lRsaPcXxvLqMuoA91p5+T40NBXiL0vW0fbtscnhbpYvhj
AVHiO0Hz1DcDwX1gtFgB+PHvpUeHrJpE0y/UdPCL+JFjxaUhbozgUZlMflqCBTKUKuINEZB4iMsJ
eEPasQgvS+r60RrCLRPdkAjK5BC7MHRk1A1/Brd/wPvOnLTj7w2EOhcktjKzL4aj9ObwUEXFROKR
UeZcaO0wf5ybh7w2fB1WGk9gAAbHOidT2JxnOwFuhJ6DG4qN3HMiGTJSlDANkvTRqNDHYyMH76MZ
pN6KMRj/iBmtVT1Wr+1AcEVjKv3GIn95BzsfnOcplvdHwrn6SWzzEiYr7dTBJ2bRE3sMebxRqKcU
ifBBLUIdJystL9FsloOj/GGL5qHYoGQpN71gqm0vVnGN7pu8IGnrveaDbOlseLdKwwPBbvOIbBaP
c+2cvCEKb7YKSbyrY0HIJicV5112tBM3exJxjKG+n6+xGsNz2i35Vz8SrGCg/a8KU75Gmu3CYNmE
P7Ax/Rtbc/ng6XBakRrMXcw8atf0i3nURfui4zvI1HiRv9M5uwOniZkWB9OcAXl0Wjq4SEMsLD3x
JDUo2RV3qn/y+IXYsIf6Fla5/MoCjxmbGyTvtjf9ZNqOd3vG1Yu6C21HqFL9VLSeucwxLzXPwKyt
o2XkdkyBKkrbjdeNpbC6VGl060z9NIEY2ttV8oCSp35K73GodSS425vOPih+/k4J/dgLoGHpUA5s
COCV5BlgzyjRt4qhAKuA6VHIaNg0Ha6pqI6HO30ReApys8UhF3Ko4fTW3MRt4OJeaGhqq0rf/KZ+
bB0OgFTbr0mGr0Qvn1Sw84a0pmRnQvUrjCxu0y5wtlUjBQ8tQhCrmEPwYMWLk/rWrmlCKHRqkic9
06pSpgla3K59j8bEP/OmKQH1O9bO9O496DYfPu9r6F95NtKAQvFrbouypqPQkXtrS8GGyCX2j/gM
JicGzxzRK8t3EzanZpTDi6Xa6FbbqbiqMhi2bm3HRIJgT9E15xw7SWef1YFh0gIb0DZ4uIZ7RnIy
MoFjrObssOG5f4Arlow+fJyNTK7pr7v2zeNwe9AwdBEOzcjjXbuHX1UaEsF4amCCB9qrN/Ncyjfo
bt6f2ZqKXUnhu1Z+i58mZJgwRz0t7/yPRR02T8cQlxUMrEBITtWbIZ9OSai6YtXzSJ8c1T0ky3h3
0MNJbD2pTllW6r0BO1e4WHXqBh5eOLQAGATviSBtvTen0x8ZSp7tYtn1tvNRG3osy2BNMJRKk1lv
g8JjosQcca0HPCeeGJ+m2mTMlckj5XDAqRP7+UbUvOJiXIyA0MS8W1xtrYe5c1mCNDxoyQButHZY
0bljfwisjv3TnKV74dbya2Yrvc9akGKydeYtfxOetLRHfG0Xy+NEUcCor/4Te5okubT51YYOO1l3
zp4W6hUcuJN7MbNLNTwE14qsHrFQu1lTwkCgLeULcWS3zgOmW9oxyzyQCHsOhjtizLeH7RCK9k84
Le5PJrAdw7QZf201cHcZuVjHssTdsJPRXPEez4Xz0OUR1F9LqcDeOEM/ntnaN7giC+eRJ7Y6Wti6
AHPg7kSQ16U/pN/mFyUTc40wPUc4HNT0OnSiZjuzMB1hy3kIF14pfWtZazJaswddjMs5CPQCCbpC
9ElG9oKdabDqZ+U2JXHNQvy0nAQTlFRetB+ddjDbOxA7X7t2OT8OcS2eex5RvUqME30qk8Oerab2
XUUyB5TaLvNRpK37BuBO4f30ul2UKRgjnp+hRMiKDmJqhRh/DCt58IUsRk6jrn4aEpJpodDewUJt
OfTHRfvVJ6ot/4uDYjmqdBhs1jJx8ugN9rLvDHdeYgX9vqhH/x2M7rhVSYJLSg7GeojDQh/LiESI
lCEeU7ihldM6ZZT4kOTqwRJNsvGA0J0SDRiZdscn+zyzExTcJKMIC4FFR2Hl9S6jtEr/zrMq3ui2
Hc7BVKbERgEznbwQCc2AC3SO1Y+pTWdSiq037TnBmnDrr4b/hYlMUjNCDkUOU5MbTHTmdhJ0J3rB
UMdw8XdXEfJdNzB5ieUYLm4si8sQd7/zXlt8073YTQPVeCwo1iNu2q+hIzI41sOzv0D8zGt6mA49
3+w3a5LJTnHvjduhh9ERJLXYhZrp9jSwY8ra9IEAiPGTGOX8WiSz+22FlfU0xnF6YSSebvrSpyib
sXBNjtQHyp8nv5x/zcwzV9iq44eJ53WzMJzcwqjxTj68wVNZd2Kbk8yzIU+JNTaTfElTCsnDNftK
JMu1avqcbMDBeo8UE1rPn711RlQqghj26fn8xbuTpVKZEBLluzso7PkWhvauEAR8N/o1n+YX3Sm9
67wW91k6v5YGqWTTElE8jG+TZlHSppn7s4KjfTY68x+dOSrfBGE7wJad96UffkZ6KR975Sf0gVa0
tnkUHqoq4zTvv9JKmW2urc9JYwqb+nDY9AGRPLJhUjjqrNhlztK8SWH0JeNvOxrq3R0SnhdGDEc/
gYTq5mP+o2A9gF19uTFBcJg+Np9zKj/Ley2VwsttJk7JMMo3OZXtKdM5YT0q/0WESbbuLPKRRvE9
ldyDi7kRXvTTjGbYedP4SMQtFHW/nS9R5ImT1wXRbvGcTeFY1WaJEv78EgV+b4kPaxh5wYjlMvYB
uIEhh10k64yoj9x+cLJq2Naso055TDXZyUqdRM5MvnKrYh/E2ZWylOEzwPxVlk3RViZy3lag5Y8E
9KbrpOsvjhrMH/b7+DFzqGCrTFnLJuSQ23ThNL2K2A/uAWPhLwKpIK8GCmhaEZ9qadPts1iUnFwn
ABFspCWeRfOQK61uYV0O+4xaeM0Y6HvusMaNs1OvOpHNq8hAPo3wlfPVlOfMC38Zd3hZGkbiXmg/
pGl4Zg31Par+jxN7uxI1AarmYYXS7YHVeXgxZXRODecmk5xrgvOxYAwknOyc1dhLXYnAdWoDs2OE
914W4izC7K1FVfDgVrN4rqIsuCuHvr2cbWlDiKVYjnEYJJvcopPrVH7tifLZJP2dwN8mw5048VHL
8COlvkUFVR+GUkHa5JgLejbWJiCHNyK9u0D5mo7Cexk4JHNuiBWl5c88mMjBDnN3j+brxyjLjRZW
sMIkdo29sUFPE9Na92Yfuf7NCNZudpColZPpfkOUu94ENkismjx6Wvrlmxsc4VE2V5wBch/p6R33
nn4ia7bfi7A8kTtTMQAo3qQV7zUbHNjo7oZj+12gM6r6YjrZsv/LfA7OXTX/LEq3JUO7dV5tEX1o
RywkX8ufpm14XY3tD0vUT0ZZf7WrP1hIf45z/E2K1WUAJBGz0i2c8DsurGNQUXfbhW2TyNqBmnKT
56XvfiemHs/jAmk8qUA7e0V7jDuv+VEJ0bGtsfJbxxSSWlFGF1+bbKuE428K0kruErBiA4cbb0xT
hwdOvAo5iZ73LplloROwlO8HANtwoyt9mlpn3xj3pMuYrk7c8QjLFzCOac3HaVd5vZxZj/zkYr50
ZXIw2lzLIJngOgw7It85VvtjGjceCy/BRCAHo1ssMGyL0ni3shcsSsh4ykbrJbQJfbfqYSdT2A+L
lNXOpCHg/uo5pzaPPUhio0fbVPiPHVZqotxPweAdm9SsPLqKVThqUqDxvkxJ+l4s94DdpF3pPv7t
AZQm7tqh6hv3DJuit7vNcO0qtYtGcBrD4FcH6vgnsYgHnoc9P+XZW7KbnTbtlqiZK3imYzdBVJiD
4iOL2+cBZXMambMiFn0d1v3GZMtbtcTzak5SsYlzphmtmzxpzq1Vms/v9pSckITeyN4ADuBgYM6T
YR2CZE/iPFoH4H49r4pfnTLs1tLrf3pRe6YfZv9XanftGSs5VLzK9pMdRxhOfe7eJGEkbCoJgJ2o
3N9NY9OD51m47nwRoFTL7eq5rYY3hoQWm0thIZIr5LoLJOnqTQdYOUjz0b5pC94pdazsdkMKNm0s
sajbzIl5IxPkMCEzBeC27YayKtYkexQfSxg3R1Lhl/S5mQCa+E2S/Ilabf1kMuYeCiJ6HkMbOu2N
w0QB0e7JuLPaGNHGFKdQZENkWJq5oxvVZD0oPNdJwesbc0I/7Gyrt1BZVVn7M2uSaBNOGf+NPkSe
ZN+N+6YkX3ilugogck3z3ZGS0es0GM8IDZzyOKsgKo6Zyoy/Yo1nT2hrMcEzSSOF+E4pIccd6yNp
5cjn3eY62kQtXdkotudcc8Nss7FPuxXjCye5EfrEYLUi2WOVoClKVj0ZfuDkqA/B29rbDtet3izx
lEebZoZzTNFHnO8hnxr/iZHgItlSE9qxMijrsZi3JM1vSF14rYoiZnIX2s11SAKB5yIu42lfGajr
O0T4CuBuwBPzGz3cCMGlwNUP+qRb+m2Ty9rbd2KSV588Vqgow1ii4JMNuXSl/YKzg0noqPxIHfq8
n+tjMIIFbyRtgnb4A14cd4zDsxMbF0VQUCV/aeG8fo8J9C5GTOBrolfuJCkUOA+S5q0Kmtg7VyL/
BF+qLcDRYThckhZ+I9D+hbhlHKOM0bGQZq28TLU3/LR9PPWXGV3xF3cv6VyML/waHWJUJNTsk0zG
J4ggKeEzSwETRlUuk1i4JdER+SiT9nnJhsdae4S0NfCpN0Tp4JlIl6Fdzzpf5sOUzBk3pzHyj12y
Ydsuk7IAEBcJup4scpzhdaoYhEvZ4ruOU76pg915frOfVeV06FY0wt4nTWN7tlVTTut7zN876Qbe
xjB1h1LiLH63L5bhq8zK+DFqGTDcpXUe/btDawqvdnnEgs1Q0fmsFy4VB1cY9jhlZKvWo5W6B5oV
0j2duoLvMAXWFrvJsubu+wRLa6FKrZ1p/IroTdchWTkQoHVolT/ZEzS4XMiknB7YAxNknUbu96yH
PkQV3CX1Je+6dNxwMfmlkUUw2DWcquzvUnYaOVvWVsWtUI3YjAHWmXM2p4tLnqJQybNd+PatiqTT
BishLWvDpsUMsOcK1e5qFqIc+GLw3WW3LP30HlEGRi8NW+R+I4IYAl1g++jR8OGbjR4FQxtY/l82
e1NGyi0LAWoQTPzXPktywh7atvkhdczxTetevC+8tjf41RfxoeNl9D9K7y5XwhaUj5vZDPm5MOi5
VrOuuAvssPMyhApZ+GNUud08MGd66+37/TGKqGLT3ZbQigZ2yPvJILEKUkOURtVF0npPJ4N8iCgS
WR/t0IpnAk+yZq34Wt4WQ4TMyuoXtfWrPvshVat+E63YXcU4COdArK9dMU/Oa8JIorjwV+kAYxIf
ZfkUEKezZlhmRcyQYyKKDj53FG4kG8ohB2zMc8DcdnNvSnZh0R3aWpwX6UWrsZALYR49L3ZmqKzA
k9ik+7nQwSPdOSYmNbd61Sd3nMRs5orHyyUH/GNsoylHhp1LjWA/yVCuML8p+j21W8lE13T1xa7r
hm4r8woSdPPJbhtGj5ZbgHjKEKsErF1gHOlEE25KKvJDwscg2jx2y+hCsQecUiWe9zcaivZOIzWc
RAXNa4x6OSw+C1W6MyIVu/5KFPF1Nzs3+AE8O6m+cdtYN1FLlxQLftlziAIFVqC/LIzyyqx+lsxV
5TkjFj4/M/6tPErVKr3dLVvutsfYOSASgU2xghcJR0N2DAyyCFOXG5rkyR1sf5Ogt8C8YHzY+jp2
RLEl5TxDm982oVwP/uKzn4xHIGFo6DR5GCWCAn5WJRD8tROzmu/JhEiTGl4UvoKCyfNHUks0w/Ww
NHCEmSR6Ib0bJV27F6YrL5Yh/Khjm7imutkvSdW98t537nnw2d9W1eWd2x71HGfzNuorLyFYpni3
6uIBxNGRPHn63tSbjy4qz41QQbg2izesDYrrJ65myihy/iEMmEg/mp98M8BzKZgBYDDoUJo7fxio
knJvug+O2vLiMtFP5sTdZZ741RsEPEuH7IAK7KvpeVlUbAe70AUhNrZsXjJit2m/zxNV3GYYvehS
ocrXTYMS1g2ObhzZpJXYcGRKRD6VsTFtk/WyULYlZjMZP0BNg2Yfd8FML9DkxKliPVzFkB2Xqg9/
ErpNRpYlIXy4FA98f8ROqjFeay94XWLUoUPNSMDEAa0drzEGbFtisbqtjMvgI+CsxpFhNYjpJ2mh
nCJT18z2tm1yJCRG80YsU8rYxizlNU2b9IMQDK6HXbXFparL+pUgVP2QzPGbxn+x8+fqPaTFHCPM
dqPw127O9SU8YVb6GsCrKlBxKNBCso6wpDBwx6behvF6yQ25GcaaHis/H06LYZbaMQnYd50CWIKo
V1nF2e9HuDIaJpl6dJfqQMt7FFKabe1m7rqV4pHqnsAxY8IVwOKnKHJ4D+Q+GM6wI5Ih7edxXTTh
c1kwjm6Dcdc5C3I8MhNlQL6SSKxbL2lIQ/BHu9xd4AAtKHlrN/9cshbn5DSVL3LAllFV5GaN0Wzv
mVfKNa0s2W7QTso7DQ01DDZEDzXKqm5jjwnHgrQ7DZFDxjMqlz6Os8c6pGdLmm4fyyp70oV3jmuL
8sSe0fQUW0F7czRp9uG6ejN2NfpOEVGSk6dQEC4W0KIgCHxn2Dv+tlNDF9Ch7bKD9ENUkPtKB5Fp
YCfPU2H/nAxRnF1LnlQ4IriG/dzuvXvkAEmhVY3gekYSgd+A00lGz401TlvixsZD6w7LvkLg+jf0
oy8rTyipS41kSjPZLJzqHRmUexxbFVyRVdBFLAmokzIX94kphvQ2PhbCmXauZOxiK2qf0LKXL95M
KZ0s6yGvNtBRFTT/ovU3DbUIPkWcq14y/Yg4qPopMRdXFHvbin/PbvEjaruMRBv2aMod35S6R7Dc
KalwWAQyaj+4uSkT886dfwfTkl+cEl+Wk7l/HVtTozqmvAUWWrYgSMyOr9XbRqCbDgORn8iUs9++
RtrGPJmhnU00iqPmjmsaAnIL3BfmXl9wzCgqpok8hDTD4DovD4ldgnme/TfhIlpHtuhzK3pU7tIJ
fprc9vcEkOzqWR2YGeNrmNxf2dAm+7QRL0P+nZf2pSlJgerZtRFij0CMt/QK1V7zmgFUWFlWeggJ
OrOaeNfLjrZdnGYC0uyQb721g+I4G/xkcxI9aXv4zLIXg/0yFxRHNV4ouoizlNnVdbphM2fi0Y4r
cdAdotoe0xMSt81cxSzKs+mjw+p6VbXSe+FnOets/9NGeBugTnNkf8Bp9jYY5zBk/U4XnfUnkt2P
OE26t0JCPfB5clQe/lHeMG01L6Gm8342tSQdq4x3UnHLJtGED6w6zYWj1ryNk4PjqltcecVNZ3HK
WmNeTp09CtYi5Gsk7AhJuqvJ6Rq3rW8xe7EIBnNyJPYyw0Mj3ekyNVjSoOzvvJF9X0ti392oqx5U
Gj7qfhpvtpfePFW8BXFwTNDIbUSlj4vf2+veHQ7RNHziOKRz1cSbGpFdVZHRavvNGx7AU9fkhGpV
vx2qwBzs/D0P6k+rIJfHBXlA8TQwuQLYG5FxV9gQsPx678QVeojuKZSogkmC8tPxsAQhiuzi4KTd
NSPH+dzKlohGlmWUQEMJR8nCal2mJ1cjOTAliwxkPxu/sQDfcN2ToNs7pRs9NcWot2YWu4XAlK7P
/2aDfc1NfQ4HEmTygCyqTHiooktu/yK5G60xShmiz6wpp3ygMSe22qhfDshmsj8IUMFewIIsC4p1
RsdGkpvt3SeP9q4R07hiwTE+h33sHIfRosu3OoQbVq1Zfw6+KuEduxcP8f21hfrH4tleonWson7E
WtEplaQbMvM6vfNRw9yF/LUFHRSgrbUKE/grcOdClz64PFpJdKOzFLexQJqvWHWFOR+sGJnQIVx+
XQb1XKj8PaDuXyeojg5BH61E6XKml+xUeY26S41Nx0WQzlHG8YKPyEoymrwy2k9B0kPWH4cbbnN3
7fi+eOwh+jltOTKjzKu136uapIIguBRZ3a6TfHxK3Wi/MNSnqcibjcx7mBfREJz6tsz3YzudO6e5
ppZ654w7yxLYid1QNKWFBD5nLO+Q4xc7t6Orwb6NzmM9aLXm8g/rII8usJ+3NdZtuhSGrEMNoaTa
w+KCpVV92t19apLBXpImWLukD25S1Rw7f7yIrkEwGT/IxTmarnjnSGLzTmy8Nm8VOb3QBkf4YIaC
Gwl3FHy5Qa1K5Ned3W9Z+qm/o+tgGiVj5sKcNYSUaLHyT1GkrgaKQ/xhyv3yHAq6tNbfeci5yQ4N
yHSZUsL7LbhNyuT1ONNzozAC7NJVwXVk+HfRAcTD/77v+/b/mqPbRkP4XysoX/p/+eevv/+RtwHu
4d/s3KTWWh6R6KglHd+mO8W0/a+BtqAz8A5B1SCwCVe1C6fiX+WSXvhPkrhozyfwVkIovYc5/Stw
Q6l/chyAVvA28KIFrhP8d+SS/xnz46G4tZFTWR79nOPfQ1v+s5cbxlrTizG4C+07vLzYsF+L3Cfc
M1lsrP/+fZxY/y/OzmzHbmPp0u/S102Ac5IXfVPk3jVono4s3RCybHOeZz59fykb/yly8ydRBixL
QEEK5hQZGbFiLbqnYU+lbPZskv4h/3guWcUYnuE0/7ZN6kSjZ8XkI8wNTlPPw5oSAUrsonHA7+hm
9SYeWnpMK614+jemSHM4DrPJjK6HCbYgIlgpqFSPKAXm6URhvwaApAy84Y5NrclF/h6VC/GWTYaL
BJshKXd+/vjIrdj+v/+j/V8tzFIEqhiVFkcgCnpr9s3anE94vyRFyX8xrv9YMRBKlphZHowbCpM+
J+oMqtLyQIa6D5BQBtdhVqunvi+gHcxnfHuX6rjr48HtmhWmDQ0MPFBs2fXg+lq3sySpaXtSuDpB
HTXFY65m5RW2C6KhMRZeMDr93y7jf6Ww29soKEtZmqNh17U2G8XNxmpsbKzGJIg8YHSUGvoY/asm
bR+PB7gmRPo1rzrBiy0gueFoGhsCGvgC4lnLgQnU+kyIa+d2dJ8saf2B+iXSEjosK5GTBRd6EaY3
QdUal2P7O7uHPSN9gc5wYVdYT3ARR4lGhQpQ1tQkr3SSBlCbNgYPp2M7kjxss3+wYwl4HHQUmX6R
gz7bpYPaT2AcE8szlmx5rDpDBeBnt2hURo3flJRFj+3tLKGuIxvP+TNRCbO280qbcdAnwvRSVYM3
O6QFY57t+YvVwWP7L0yRdDeBZdoUvjf0FBmsQkblcDNPY/0za+AaD52s+wCbyRnDz95mMTDkunA6
WizYerGCgbQb4CUmcXZIgtC0gHptHmpvHFdtP5t0TEygvNzOvVPTQHtdgzd7+XnUQdobQgMAa8OU
uf4CAT94AmDSonClK5/doI89IaL5sVnAWoNUNTJfp+Xo5DzuXBrsUQ2iEXJyXEIbL1BOczWFOjNc
xppN/ZBOV4CR1pXaofKUVgqqtRD2gHmMm79evraGkFrv6MPzvtw419lM6l7vuK7sPv2aab11vwCw
9iH6sf/NGKlawIlDR4O53bBaW07kHwLT6wAm+zS4DI9DN89/Ve1gv8n7OX4/gBWAD6IySba/eJSS
YwtYE80VSNZv9lUcm9BPVBSmC8Ldh1aPE7/VXF5eGviaY1Mb1rlfDg9aGAH+0aIN0d46PDBuItVU
bIUN1WW3zvo7YSXOxZr1gGieFAAkGgTHtf2JgBRih0T8oYAAOvG7G+GGf76DeYYuC/dgmNJhPXNI
pGyGAf0W04tAnQFTjb4MonChGQ9JCFS16ieRlRO3Jt8TmFyuSq/+eTwTOx6R+IwP0R2h4vylB3v2
AV1fAJOPTFJPYIN82hXSVzBFRFdQ5tA6Gk10ssF2PKIk84F+TEaHMOOs7VXUfAbTGtlg5VTLMq3h
q+h1XUJVcU68xI6fgv+J4yqsX9HeZmjLoDSqFVD3zFCW9koxOGhBU+L4ZI998wicmUI0lAl/CsSM
3zU8al6+n02NGJf71KYHTWz2s20igqNldHOC6gj8gSAZ+nJKy5YbJS8fKpIqBMWurUr9wY2DyMks
DqkSyRJvKd5VRo22ZAjETmtc/YL8Do0SloroiQn2uwfUdDneRNLzba7V5+btzTVXNYsC8AqkZkuq
xOcUp9caAuGTQa6jsF9hus1KEgzxrlWBxa23DoDosYpmo7oUGZXcPFS1V1ZL32c/NTOttrzLg9RO
Xx0Pbb1f/zEK7xTXjODOUTdGDUWj6Ktxzzl9Cl9NBj9fSqHLywTqWMem1vv1lynHIL8HjZWAB3Cr
WKNSk6f/piexXYG3SvQUXexF/5FWJkXigdGaLkLtdt/DGUSQfeISd2YXlDVPIp0jQ2PaZrcqvaa2
cWZ2l8AiPxUZs0Gbgd0+9apF/2k2apeGhrL3x0PeMyqfiGxd3eTlsLnINYicZh3M22XUkvwR9YwM
/hMTDBVEIH+Ri0s/UD8dT5Z0fY//mmdXBVOBSI2u2u6WyCtIMshD0qq5KDUdDWlc0v5dAZRT6wWm
oE6UE2Reen8Nl8o4meS1t/3bNMdT1WgFpDCky0975m37ANxTPg3NhRZU8EyKEr6GM4ruiUFoF71e
1JP7ZW+o4DJkRMiAnS2NLODJJNH1sbloNN15E4JSTxSt4N+bbBuShawGDmcozccqJfV3vLS7QxVE
LTxyCX/l+//5ULNIyUUQsbQzbTavhOwbiLpu+k/PR1ySeTqbWskc98wJ/TO3rhAQclLZF1tNRnVA
0b0IzeZSVQbi1rltgadDpfEutJbqSylsCJMrXahgnk03+jMqHPd9EnCl04Y2X0DziexktTdRxt+f
RE6EHIPknyPjsZ6DVJmyeEEw6SLy8QvnC0makCxDmFid17nUzKZGt8mgGcbFURvwuuNoXB0KdCee
c8eJucBCVRjyELQlel1/h4hzwxwys71MPYDWziVBnY70fmg0F50crvVV8PeQkUImr2ObKlHFZtmB
uYHIGJLukofCfWOOenk/BFX328s3l6UJiEZJEsmHyHpAGlddNNslbBcNDdx67GbXTJ21L2pvo1YP
Ld3LYtN/hiW7avFTMIdJYtnnu7kLolrEak1LCjCKa7+o05PrGOPjCIX//cvHZhMd2TYq5bS5bO7y
2giLOaGx6ZJldX2pVFE8gMaYoSSjaT+UrQTH9vY2B9xkGuyG5IjcrTJb28z5WBo2EOmGns9eWN1D
ZbuVF8BaeuIT9twRYZ9t8iZmf+jGehbBXpE/iSLqP6Wt+621FJ/L1kGC3gwpGxOw030LvvCum2C1
OB7lr5Tef2OUv1fQJjzi5c9/jro5i0sFkeRsx+2Frg1JLg6OZYp15DnE0F11Rek/xzPMT3Mspbyy
xVUfOpL9aH7RdkjNB9RdF6m0yUwSdmtneg7HmBIFVOUBqNuZmJ2Tk7QTDvAKs6AXZjdwouRJe3ZX
BHob1LqL5M5YpNob16FKZKjae7egUlMi2PK5KVMHaSQIEq8wG7pnzuvWn0qYnW0CLTeIYLf7IrOS
mTRmgPOKUuWOKkwAbwO0crDyKNAfUOJvKUcqQev+oEXL9tu+l01sZuLcu1nRfEmsxfjP8SLe7h+X
9nrXlDE98cIvf/tsSsyqqodOpNUlaszomxoE8RV0pXI3xmMeejTwOR/ypp0/zLRcfPsXpi2b6SBr
S+SwCXFhY4D4omwl6EPUnlWngP4hLL3X2155qsvSeViylnrNjObqseXNG1HuXBeLtqNCT01q1d64
VARIAhS7UA9jVugSt9rlnttKNe6BRVR/CQVprdYew1fI31XRxRhs/Z0Wq+OX48+4dRMuvFA4dcO2
LPTRNy43EoG2lMVcXgxa4HwIxuBpRn/gnQBgdBK17JvCf7o2gaix3Xkc4bLsaCW8pIvZ/d5QrqbE
3YAZ4SjaJ6dsb0tBWUDMTS1AE1u5kDFNLSMxhupiqTplzCQYoUuzRkjW3KQN/6IbrfgeiHbIaTV3
m1OvJLfN2iuR0lEBmrG4xB7O5l6ZkrydUzeC0jmN9FeBTYNBrAILa6NuuahqWL1ym0rSM7ZwNi+N
RZOu9jcByP+aZpbbZ/sJDu8Nci6/7tNNcJAEVi06PYO7jE4M+qhlW8MSSU1MSy0ftIx+tuOdtGOQ
uJtqDvNNbWL7WB3moTMcU8kvCQCOh7hWQIq3YC5BHE+wL4XaVJ44f7k3N0Mk+FEdIZ2pbm81KwOj
EmMcwOAE/VHlo9gA6RMKKaTq2uBVUpEFHtw0/RfnVmdDkWfGLs+6zY0zlFXi6ENaXgQM5XAaWOmb
CTzJdYIB+INi9eKpdodM88cQcg0ULNO3dheNfxxP9s5Z4rIDLUq+llrCNr/TOnrhtiFt/405aL/P
2pDfG2LKryBVmy/HpnbWlSuaChDFNdKHUOKvLqxFpddLpR/gMqR9+Ger0/FQBEgWGUCAfatNllPt
iJ3TI8NMnjYyz2NsBVnaTC/D2SmAhFb6YPmKZFD3nSD9TPcTXTpqZg7fazwqbOjkgeAEtAM4qcJA
nKmh7syyITNNjswNG9ZWQZif0FRKh+kFD+4iko564NM4gTY2gpr84vE87+xmhmqxqwRpNC6kzTw7
BuwT/UAfy9xZb3r6wt8v9mg9pK77gSuALiAlVk+iAbl2mxMEKzeVE5o3KFqKjfe3LEUb45kBAtvT
3o/0kfr47/zn8ch2nDGpHWzIlzlp7s3IkpIvt8DAXnq3MaB6MNKnII1bbxFEZDBP8TNQfn1W3S9w
7/2L7UsEjIegBAWubDPEwrCbyJoEIbcRtK/zKqaLPBqCyStg67q3I0CXJ25p58AQS8hKJvl2dvB2
uN0gygZGiIsjcnBFENo1aDMskEJltvgA6re4P57fnW3KsXSp+5JvtkCsrXdONqiLms8RQxTx9Jin
rvO2G5fiI5pZzm/HpvbGJl+9XCvsUeZ1bcqoQHArqSB6NIrUq2og3EWQK6/Qx6LLGI7Gk5jhNlp2
TQHHl6XRHU8qfXOLsU4icZysvehJVHngqoz3vEVnAdIqQvzLLsfXjQaaxcMXT5eFHs6TVNb+Bzg8
asgWsoc2A7YGEXGJ8QH9EhTfmyDrgVLzjHGKPn9dwTF2Z02E6zR+lr/Rr/315dPtgGOw4IAyCFU2
1qEcS9Sxb9sLIcYC/tmpYSOka8Eb6Fx5wtnnJ1vpNt0iC5sGZ5T8Dn/YKomDMoQIy0IJ11kg84Fg
ligFCKKvKtNn2hxAWkX95M2LotxNSp78Z+6V2EsmF0ZJxRlOpNtv3BMfQ1FXkKBFRcLZJqDVdKx7
1+yAp9Vj96aZEsufHXgfjyd5zwqvRFygQdDGk3m9pwMUHOeUZhXfEBA8Jx1dWfXQnNWm5FKtXC20
YNyhFEspHEAAs7ECrbmqLyGcemU3UkhVp59NHoh7DS5reA+N8OF4UDc+AV0DhyQKFwmgG3ObSqlC
gWuzVd2HtaH4NnI6vjhzK7wREOtJ4LdjimgPKjQZb9MRsnE/LhRgZN1mVPGCcAFSrcQQehpJWHTe
VEIGcDke2e1EskxI/RCN2CYR2ObJZjWOw8PQNOiosn+HTWK4WNBpXeEZce4qOk5OJvLGAWCJCpp8
sJNFwQutd4eG7DJ9PpMOCj+KfFRj6rewN3Tv1NEa3qhl2z4B/MkjCFij5WFo0Cw5O5LSwnrnMFaW
EdCpZRHlyv377HksQKVaMY1eUMU6kMyHWmDPnggm82s0OD18oYAGv5roulANy+shBQyUwA8xTBpN
j0bawKB0vALyArv5IB5WmirAgJGBXH/QCDA71bKcrpFWMb87lQ5rOIo3wHezj7PSLp+AknR/RpNm
ney0naUnFNVIAtsWv23RSHlrtwrFa9XPynimB9pAQ04NOzqaDeWaLK194n9uM724fZfzQy0VcBlV
hfVI3X4x+gkpaJ9MGimTLtadx1jTkbClhSmiXJT1LXQLVsVLc6JfdPBFWGnZvRsHFFoGVSfBdzz3
O4eNLwIOAimgjnadWH8RUCg9L/DSvj7PyWNZ0/tVAVO9cMq7E1O3GQqJqeGqZ5k1Xjrbddb1AmC3
KnVsqdBd4NQdLsgXoWM6mMU1d8noDcqAau0yzrS8AX8P5rZ9+ZITnaLhhRYXqe7tCiBOARNEAe9L
L7T6sUTZHhpQEw31mtf12GfhiXfZOe4kEynbG3BCylh8Pb9VJTooPSzVh0PIATwQ1XBd1MpT6xTK
nxotpPXFVNz6Q0ADJUwIemhXLx8xwAUZ8pCUJkFnrL8gCWISqgubnKwYffhqR19s0C5fiklf/qTx
qoxPDO4NmScHiQqyMpq9PVUhGDg3wQVSsc8dZOVDI3pCOBAeNsW2UN+lFuTUIL1z2lzbRdPexyRY
vx9v651v4PnBLaIS6zBs6XKe+bgJDjmgR5HqD25uXtVs6Za7ucns+8ruKwupGYGmQaUH90NZQi0O
5cHj8QfsnCsCDQSKeCIAL9hOgknrH+jEZvHHsYfOnEaOu1ILpwsqiaN/bGonxqLNhqwQ4DH8i7GN
KadwyFK3ckyw0EUT+mm1GBe0NszXToQ+T5ik4ltbwBPiRIrzkGZuZhJradbbuRGNP1pd9Ob4g279
OdeaQQYSBjEihm0SdCbhB84fSVloFKs3YWxPD0S2Dbw2aP/AdAYVd9QM96Soz6biNvQiO0XSlwuO
Ypq5zT6mBrH15E6WP7Vm/CAya3hSOJYneNnba4MwSGKP5e6yVGtzX8UzFe4qNtGDjE39k0OnOdxR
EdKnRm36aYoTOfGct5tJ9g2RYpf4G0vf1meVqAXyDJOGj+Y9zMnBtFwMo43vWOnqerx2u6aol7lA
UmydaG99cMasdxQnK5Brop3TQ+qMc9NGwnMmceYad6eRCASn5BoAJzZxyBI2EMxHAYqhqfF66pEM
gITbuAzArr0qTuITT7y3K4nvgANTM5OZg/XIVKROFlvjlafPdfUZUHB25ehW0IG0yUcImiLE4gy4
HmzIX47ndHeggnwXR5PO3y0OcaGoWhj0RPpaTM/eUBkp6MtIfVN0bfZA1eSsJrNrj6qMisYiqOBt
TV1zSgSjyIXBApOMDwJdqs9uaPG+y4Li0Y6r5o/j8d06W5Jr8rCD7tEpBm2cbZKHcaal2BttJlCX
iKJotprX44LvDV2S5NCi0xsIhcoj3Rdn76294VL/lAzJpKctfXMcu6nKjTRjevUKLsQgsIz7mT40
z6A99WmZwrMyuTwC63DVpNJmO3A1S+DWthbATZbSQt3YvlEt46MyjuFnKMLCVzD5Br7RduJql0p+
4gJ2jfKko9kBwUxSF+vdayygVS2nhCsA1/bkhgZ9QQkBVOXMwcOs0FAzVp1+ffnCorMnsRm8/uCt
XhvVpsRwEYux/NYJyoZuxLi5tkBTzDtk5+y/UhXSK0/V4hSMTExbr9mI6PPxJ+wtLkBA0qXcotzl
cu89u8i7aIbnPoKtEiZMC50wY4DBTqEVR1k6vwekdv9ye+SjeJlxjZAQ33gJd3KyLCe96Cu6Mf9U
80S7gvosv2lA7KFBTMv092ODOw6X9BdwAZkrsAGQrQeYZmpV5j1iCmOrGVyMc3yl36i9hKL/eWxp
ZypJGRjk3En/cJFs/G3SpXmGlI7wK+DW8OX9oKkb4YM4yb2kts+K+DvWwF6DvCYqAbslRXGfL1yZ
oj2wxKrw1d4gn2WQlhA9xNQ1ZCU+hN/DSdBxaw8PRJsMgH2ZO3A39poaVktbkUxps5ZdBRc0BLSK
4uVJMnpTMAwnQcCvrpi1G7AB7VDrJb7nOaNuDFYZOnsGQiiXppj1n5MZOz+dpc0/5OOgvqVdzfye
Z9XwPoqSEE2DvoYOSbjRVYW5+DVvAZViQ9F6mRM4XwlgefMer7Zcze3n8cJBKhO2d4eVWM8/1L1U
xgsYbWw9sx84maigzBAWHFvZm3VOionv5yIn5l9bacsBws9kDmj4HCGXa8v4UeTicy7c9rGDZPHY
2q0TpCzHBQN3vdCADsmveeYM4PueiBzbwE+nFh4QIOZwKpT0VYbFdIUoIr8YUXGGJ709oKSFiBtY
ZS44Ts/aqGkkbRLZC2qxKoRG2pJHXpKiukOY8eKSDaEdUTMhCoA4mWxbmyoHdwFDCilokkXTUxcK
uFhpHL8sWQW524gG8VIiBnE8qTvjs3gf4n5okpDA4LXRZIomKm92DNrOAuKi5r0XjqKH4A9xvWNT
t4ECoADqQrxCyb4CZF+bcp0htHoYwC8DzMBeNvTWtVbG/JuWB7CwUdI1rtAYdqiRLF37prGQPjz+
gL1Da3FrA1PhdcgfNqdCcSiBjaMkjCym8s/KHpp347ggozNQu7rnY6wr3NSgASdHb37CJFLCVIPE
jj+WM0iGjuvHHc3+yxyO0RtkVuqTIPVXFLo5thZJEvC1nFyVFOh6isosMwI4/6LLNMwIsDYaCmGx
jiJoEltqgiIdMjXxlOvvl1Gv3tKFMb8JiiSiNVWtvtZGOb9zE3h1DQW46oTgCdxERdO/g667+IYE
qIH4IBjAezhiprO5lau3+XRZFKNRgjQ7hbHN6axM8D550EWXXi0+lZWaPWo19PP0UEXQbwIOivK2
u097GOZHkXb3ChctjQu98zaDr/UCoqQ6mc0b74T/o8eQGiEVdv6/CZokfKyAgZL+zVFEj2GRtsPd
aJJZTN3W+GipQX493l97BjlCXAoUtWTCZ716QQftL+QGtGkbmvmgw8n3VPXwLAo46B6rAUq8Y3s3
Z5dGOMwA3SWpJuU81vZEvfSmFdBjZcbjeK1pZQG2AE5hGZ3JPza1MzSia6zQqmAAjtvMJYGwkgzQ
8njDWFtoa5A9+stdyuwT/DejX5R0rh8blHO12k6y+kgMhr8H3kNktB6bwrOszSs63DvR9fd6X2qP
ptn3H4+t3Lgk/nEOHPlAIQvl23Ku0SUNOSm6L9S8AWOx8KCGCTy7VLmAxt6hwTzL5/JjpCsDslL5
Gcj8NiOMfSFBJ0T2gqLRZsdESlAbkE7RkkF/j48sffjKXTp4/62u/QjFogG/Yd4GLTmsXv1QWNny
OhVV/QCR3+gdT8XehEusLO2V5Daobq8nvAIMgeIQjTAhKmFeXcG9X7TIwhxb2dtHVAIdAeUOSedt
+5ZaR4MeiNL0QPXD2+ii6KUAX7xzqgGhpdI4ex3ujornGjI6FF54Eq9HNdMrIiYAzZ5BYeFxLMLi
dV8P2cnc3UQmchl5N0jEGw5wG31qI7U32AhMDxcb/GGUxF0GooW/p9ROFA/YvPl+Bnh00ue8N5ey
nwf1codedXPzOEqI/zRzFlLVprN/a/UCHVY4h1RYuWstuUDYcJYe2rfIUSG9R057i7lr9HqwNUEL
Tz0s1BlT+iHmaKTDEXFSD3Ko7mReb1fP4BbkOUYumQaQbZUz11G0QdHC8PQeLV1a77pHqo7W9XhP
3q4eVig1AlhBSlNsW2pMNwgjstSmJ5Ywfac3TnIxGnd+O0K2Copzhn4W6pPWOgEV3k4mcZfBA4mT
gPvZSjHZadk75J9N2JqS6KkPmuTBVEd04Z1AfTWU+eIfD1Me4LVHxZ5JkkbogntaCl89D58pwOdu
Bae6l3RmcTHFVDz2ri4urjYREAWkTUvLaSHDQib42PKtl8Uy3SWOXElQexvXMocmNArwcHswgAV+
UCbx4+SMOfRPQ3OVzDW+levTNesa9TM6FPbJwG+vSQQSNLIYVJ44oFsn2w3gnewEz6ZoQ3oJ6hrp
aq0TT7Y1n0XTe2vKZiIdTwQHecPG3bRxOCp64OJE+w7lwsqA59EYaPctCt3TWhhFj2d2157FjMqG
Y/kgXa9pC03rCGhUagU22iVUcgP+Ozt73bOUdMi288mzd28qAY5wHC3wSIQ5a3tQmds8EyBwSB0V
Xi41gVMJGaRLr+lnhfm9sy/7tkl50wkK1mFtKm6V1IYr3kJ2PYT2juDNNwrnxegqghpwCyQOCVvJ
Cm8ORQgbchTUkuqKHt+7IMrsu8icA68JkNMahHbi0PZcDQAk8FUUhphEuZ7PnrBoH8OUKzSimrZF
/Qa2Wdh5C8VTYE9/akEBe9Ao2SebZM8ol5PKKaBThGrU2qhWzRR+BUxmQaiBj1YSt39vkJOY73AV
1hsFjSELZRt1+u14c8oV2joc+oUJJ7gbadqW3/VssFW0WO3U0TUMcTIEuH0d32swJH7mZVvxRClc
X7Gr8QMcp+qJw9k7FqRmCWa4GgWjXls2phbS55FpdrKqvrZmV9/FMeSXbth1d32LINbxSH/11m+H
SpUX+gbN4cZyNtEqbKZqaqsh57B1R6j/wsKmRzLsnT9GJ0D/Q88zHQJCJbBz3zZCS4VyNC7eqrB2
/qbxgpvuzLyqzDtjKjRkUaZK8F6KuxZ+pL6ElMmNsnH0HAB5X9vY1v7KQoRTvXiBwxJ8sDCRyZpd
t7ubtRp9YKHY6Ucn1hCBIucPbMNKFkjeqmWoTiANO0ssW4LAsuEPiLE2+7kro6UcFpa4nmgLaiNt
Iu0Gqd9Q8/ScXcSedRJzCKUUZzChX65tM+Wg+EjOwM3Debo5uYVpGtnsEIvYdfrXbJgdJRy7UX+O
GfTPXp80/adOk1omyLYVzV0eG/rnWpttVIC72PytdJB28CEmrK37tOuD9xZ6CegTkMkGjdxk9eKl
FbxQYW7VyD1QaonQNk917XK8d3ZcKqVgcE6/SA14Baz3KhKmuRU1RHFCMSdfc+fs0zhBPMZje/4X
piwqxCARqPGBtVmbMrK+qrQUAZWiBm7J0lGa0dqF2yLrTvKxOz5HdgT9j6nNRViY0svFjMqyeu3V
oFfZb4t8Bd3x1otQHinq6WFCRuF6PJm7ZiUlLMUZHKyxmUw4XuFRiRmhU9sD/Phma8qGyR7NILXq
q99cN1Yugdk4J3Z3FpFqqY6SL7BCkg0bu5HTFlPE93iqJH5OS8SUq86pXwe6+vN4hLuWYMri3YLX
xtms1zAl8+QuMKOzwaf8W1ZN4uqadaPfWWbqfj22tXMFcyP+19YmupgKwMVhT2AMz7D6aYAE53sl
69DHVnZHBCcU+RJCRGvbaW1C+jZmegWjhxbWILdr92OPQPVTXAZnXVJ7ptBepZZFBwIdF5tdmUxT
zGkmi9FrYfcuzJvxYiKPBN198cfxoHY2IuEEdQ8qdjwJt1hTxBWmEbE+Xi5zA84JCour4oykcash
vE+TWvs4T7n17djo3noBZ5P7ghoW79313iBbANtnH5PNiAeU7KSqXqqDIju2sjeJPKWJI0jnsmYb
L0JmtLeRWpQ8Do3+LWyKP6tCFx/xwv9iqzMUYhNIp0hebVbLEAOY1GEyvBJZqTelJaWn9DBEYgVR
8ceXD4oomh46XDGPlY0tKQJnZy6qWh34Ux+wekdz+PJ5ygLjZPrkv7S5t3RCaMhcDJq9qc6sFyma
tdGqRzyj1ibTdSnD6F50wYuxjWTpZKMu7dVMElt+baUqLAfB25lbpUP1ZurrSyPA9ZXw2XiaPVQP
x9O3OyiZ9SRaly/MzaBsxZ3NykGNPCYJ+rroW95YQSYC1T+2s3esaNv/Hztybz4LKeV9oxuwVXvG
SGeWpqFcoJs10vGZu1zTanae2ibv/3NsVAYxNytGQhfDXJrUgdZG6WMJ7axAhddozQqZt6CNvw4x
FN51JMQbVO7Ks0LFnkVeJSR2EGomcJc/fzbMREtbhMDZ+QioPSRKmnhq1f0+pNEi+a71k0fd3uLJ
rDVwJih+7C24uymGxJjUjr2/0Avg1igmGwP65cezuLd0srdMJVVGruqmuqUhUhd3uuGBX4pfC6jf
0WuPG79AxoQGYefV6AZ/HZu8HRjZFZ2EDtBHGzahbYJM6/RKQ7cICmeh+65V2R81tBQ+H1u5jYFl
DkcDhC8LwrS9rherzQcdoTM0X2IQ//dh6HZPYTta74o6qLx8JBQoYZ3wijLpL8eWb6cUyxBkkkLG
adE0trYMV0Q1gignBHaK/L2hGPFX8Mz9Kxj6oS4Ks/Yaxp1yEtndun+SRzLbKOGz9GDJSX+2N8lo
tlnEKYQeZAiRKbRtBu5AHJkhLHM8vttjIE2B4MTf/sqTrU0hXmrD1YOpubQbDyVC1wu4RP0p6X7O
SnAGEdszh8t06dCzSTZuWac6K6EQunDO06GvPYnE8+0ojeAFjtMvyL8pJ/nbve0pXYpshyQW2QKi
Yw12IAg28NFhC0ewkbt+oQT6yc22t0mAYJCT+pWz2Wa/kgYePDoPAZcggPKWx+94r4wJHmUZeUHG
tePTMVf4xyu3MzSKRFCJyD5HwBGbnQly0u3oxmbllHB8lelZdHGH1vCOrexsRd6cDvV5yo4U+jbx
jlkLRCwzrPT5DLZWFNFdbNrtO7i+0pNdvzOLbHqyJ/xdsqfbUttIDmqw0Q709EQN0Cqb0KGPHJTW
lqr0NLPovckKzzqSdzakTWVe1qbYIjf1vQIlBrMquO0is/+mpaHzRAmr+Koo0IY7QZ6e7BS5KOt7
TrbJAq6gIkUJcwvcFVZOTXaZoQFDWv69mcCOT6+x8OCECb2srkZPyRWEusIo/+hE+hlf4+1q0hNB
AAGDPvU+Qsv1ac+iIVPdWYDIz8Pxu2MHau0X9MWhJDOH/UmGaNeYzFuwoAgMbzsB83GZ1H4paASu
Yeyq49l83Syzfc9DVbs/3qW3jQ9wzyBOLDvnyZzC0bAeWKEIPYPvPfejMRvo+YE0XuVIXNykn1+F
CLO/tibYj6bIoh9YmV6bg9O8P/6G2/OIXapT8oaCNWaLKwA4o9gGUt4+FLzToxpr1SWMl+j6L6zI
e5aokxjQlJP+7GrgQc4ezRxkHPS+e0BWlpIqJb2TU397KmSQQgeNTPAxKn1txeiaCYlGEmlGS6bb
QKTpUe+G8Cm2R3jekKdpTxZwb/LwYQYhkkXb5BbwHZot/MigBXz0gJqPnZbab4bKaV982TEiIB/A
U3RJbbmZPFQy4bZdImjm09R8iCY6/7OlnGA5m6D518Ize7cebW1PTvOzxZpLasg0pBS+mJU3GRCo
r+RhkXq3yoRuTed750buyaG7WTm6ial1ScwcaTuQemuTalD0iAxC9DrpjYmAIvpSoymaB1OCzbUY
8b/j/XhzyLFHFwCJKAfCUF79a3siKpa2SwZ2ihLF16iRqtwG6AW+sju58H5VdlbOU9oyZAWBTULb
9CYKREVzRMFH5H7bDDM610oYfc5xXJ/E0g+Q1sV5QZFtRtUuR1G+rlzjB8IaSAKisJa87pZI/7Lo
BpSicwIbLhBjUknTQB3ZLPIfMH7w/Xlefp1zo33Q7Gb+EPVac4kGDfm0SI9OapO7M4fPovbCDUt1
dD1zRQXF88Rx8mMEyF6PqugvFjLPV6dFa/J4kW72oZw4zAC/kASjW9xBPwljGnl++5k9f7dGp/gx
BmhEFkkXAZSv22TwzCw+47zbsyoBYHRA8uum969wI2JKA90JVLvmi7tMFS0PloIKehVe805RQea/
PNXLUEmY0HsMbyP4vo3nWtKkD2pbyfzMgoGsSfTZb0eUI6uuOMNu7y0guFsAkxosgrzt1gs4Lu0s
QhABfgfg686KrNpL4zFAYUmbX+qPGRVcevC6gwmQyae1qcgJR3N00P7qxty5FxTU/MHqhouSRtHV
cPPgP8cb5vY+lQZBKpp0HcAEsUVboEXI2xmoiq9NYdLcaeg6oNKiZU99o5Svx3BpXymoK0PHm5Z/
xG6jX4SalCc36s4GwgpQD9rVKEBseVuQcUaspHBSvx1iFH1io0Ryz6zuUPua37qBi+habhYnRndW
FddJTEhmnYtvi2Zp844eRcdMfdgL40sAD9HnRRMt1ReQEcezvGuKJBUwTTYtcdl6VeuCh+U8Yips
1PC+RWjuOjh6/7a1muzlzgaEjuQTlR1ON/V5eAcH0ygUTA21e1cGi3NV6nryEHM6S3XchLhEP5LF
DiQvvM484dajCvNEwpKQfCZ8dn01TK37Cp5yzxpc96dt1dNl0CBNbbpReDBKnT2L9iYVLLbk6eIp
QVJibb4mIrJVHuZ+A+fv3dArcLZWKsiAKuhP7r6duxYUKZgHWSTACWw8+CKSqM6tPvMXY1BpGmuq
T1mwCKa3KR603Mjuj/fL3nkgeUr0ZwNlIe2yHprRkyCx0wnB31CvnnJhocFb6cUVuh8KaVqe3yVR
Up+4HjmIzaULF/h/jW4u3XjOl6GBP9OfAgPyrT7P5k/0ctv3ZZGKx9QwoqubCg2halNPvx0PeNc2
qSxgF0CnQUWuB+xo09wN+sJzZeqMVwtCgndEhpantkbkIXr4I3UL7amf7DOg3t4mIn0siXDhagVq
sjbszkXhKHGc+Wq3hA8zb98v9NuGHu7qDPW5a4po7dc1Kdma1qbIamVFpRYZXQTahyVXxadyEKO3
9Ig9H8/mniXDBRbL20Qy9m8GxaRNJg16qQ+WLvYWFDsv4wQQM5lEcz02tbdwvMXodifYA4G4ORkF
OcHEVnE3kIOi4JsnTX3nZvlHJC2VewNZcI9LUvEivZm+HFveu7nIQ8LyinlBs9wmALbjEWZCtEX9
cFE0P+gy3aPbPnqPGqOQukZzdCdi5+tQR6jX6alt0xJvOSeh6t5JpWhOUxVugVt7M/45iFOZN0n9
zkzcx16PIOozi8irs+KH5oQGElT6GZvbzRMKvytBJlSMiPsZ+XojVbGeD2E1YzOm43My2/4DlD/O
SUJtb2XpQ4G1SOYxaPNcW0EteZ6i1k1xr/30rjBZT2eegiu35XcEiqvFqzuBYpkNi8XJpO5dLDTm
0cZFVYc7bDPAsRhgMGryzDcHvak8KSCK8l8aPlhW2nyVolE/HDecorvGyWevXRxVOfmCPYfP6xHu
XsnqQVSyGXyf1hG0o6lvc8l5PJ87AGB94qOBGHpJYZ71+e+dWHmDEr0Dnyarv7YXZzY1VAV7VmJl
njO7i6/V9v/n7Lx6JDeSLfyLCNCbVxbLdPd4oxnphdCstPSeSffr75fzsHfIIoroWWgHAgQpKpmR
mWFOnJNeYq/ND07s3tKY+CHppzrEsd2YStvJ6RK0CoPaS3Q0Sl2b6f2wu+V2OZ/HbjEP/Oh+adyv
ksGT1hnVxW033zZbbQmjKAuGafwUtZ147lUCzRwkz4fHN8KeJaAYclGwJFELXn/EXHJ7eWaXBUVa
i+uoctjBxA+Xoh3MA/+45wmQiA/+oiMtX8ztved1pUkxuCBiVZLpT73LhsY36RYj0duNy+eZzt4/
45RPp84TySWxLQG7WCnlMjN+0DhWB7fh/T3Ej5EkqVyJDFxusYS5qjhmv2Tcw0qSf6lK+DQRAe7M
mz1SrvLDou6+RqIuo4OgYdcuFRY4hl3gBttWr0A2se2HNAsgQf3PpCjJGfSB80ZYlMLJtuegEJbx
+fX7zLAGegSS++8OXO/R9zKLpsoCc9RyxgPH7OKkI3rtBlIav2GKVw2KPG4B8qS1Sy0jAoZWxjaj
Z99cLDdZODGNjYZJe6Q9dX8udeAaloTZce+Bfl+b6uAftYSJqdHUK3/IGG/viXGDBs3qG5Czo1bG
3mmRrxYgGxChoDbX9trEFjrazZyW0nofu2114i0vL24fL0+PP+LeykgU8A6J07x7r+aSlhajaRlF
iURSEjGmsDRF5E9J0n3u87E8wNHJX74OZCVMhKiZAQyyyu2mmTrS3k7lpIGtNc1lcJTufeO2+sfH
q9r7fiBfJNG/HF/fdumZGgfgqtVpMBmt8S5mfvoUlkl76lD7Pbiy9xb0qyn5U36pLpaJiYx1jykX
yMH7rA/TK9Tdw28cZfIompDg9xlS38TgE0+hFqF7A1dYNr14Ze++DVsYRa1hCn84JVPNdf/65jzt
CRRGJOEK9xbHeb00ROALlecetc80/ScMKd0Ui+GgfsF42RyqR03enS/5k1wbWClJP4wya3MhZFRu
BZ8Jo/9NB8TSnj5AdPk6zTPoo8GT/SyEEe3TrNg6YOvpqLGibB2Ioh5aMMJhdWogFf5ripXpHWzS
Rx2JHV9kDoG6ApEoJ21bC4N8z8WikQaim9oTs17WyY5jB53YQ6aRPVM8eBQWqGfy+m2uqXpqsyjr
2bA8LNoAuYfuMpc8NmBIjnpYe4+srGMyQUWsQrS7yZiQqoXqPPKSICu8yhdKJr5qoWKWfphIQpVc
asQgSxDEk6deo7HQT5Ce5NdSoE9OdiD+++oTz6ArJRzclNRq23oyGS8fLaVNYGNXkvfakodvufSg
JVKjIwjkzrPq0CKlW0mrkgnQzbHo0L2yi6VOmEW10Zp1mhZAjgBvHSftACuRFoI+8pbbaxfI6wM4
AMwRZAMQma1PR6zTxnNVhLizNvHO+iRaP5u4EKw0SQ9S1Ps3wWByGIgY4+50grfqDqD5nVrNkiQo
pjGHUb8ZzoDWUGmpGOT3NCh1Hy/t/uCD4JOVVYp9LHKbpzEIDFSsh0l/gRzuG7Xe4syUoHJ9bOX+
cMCW5JArcThoMW/hHCKb7JxR9jiY+tEIiiZtoMfqENdB9sV/bGpvQYyqkphBU3XP2D6WcMyVmhIF
ROyoOtMZvI6U+YPHVuRpXj+lWKAqzKQ5Xog3rz0CulHagkhKByUsVB/V1ksvtgXVVEtueM3413wn
UsqPXTO7r3cQHnGqi0RDsuW0SVMYLHcmr/TGgBcYEZfeE5fO6OZ/yyVFJ6LM5gPf33FIoiE54SA7
KAwerFeK3FLYWT32wraYgU9V+alQRfTk6c18tXNGdg828P6IkzwQ6dF/1SQxzDZbqXsohQoi5C5t
wmvNdC78pot+ChM452lWmc8Gs2wHQcueUWZSucPI7OEVkw78SyQxZAaR+TRNAYPx5VnPhHN2OtSt
NFsob2w9qj4mw6GK486pAB/8/0blp//FqKq3YCQAQNAJtcNT1SzuC02o8dT2efTpsb/uro8wHYJ/
TsbdCHKf5e041PgrmrjzD00b0ctwE6W8JPqsBB0i3Zeycl49OEYeyOAhR55aNMyum6004RGqpjif
gsxiUoWu2xxMUJE/E4N61Pcs9/XXDPYI0dAQkIn8ZhdrsXjIZZVTkDpzcyLU6c8mxJOn0Umdy+MP
unMBkNr95P6j78VbtN67MFS6oRL1FHT0bl4W6BTObWgwbZSmqabdoL9RrqGmlm8rYwwPbO9ccbT3
ZDeMMgxFkY3fZPqUisZbRt678XOHhtL7qTHTL48XuOOcyCczaQwlE7HGthxC1KSV6LeOgYgNyaoo
kivPex1kydwc5CU7zsmcHz1LebHBMrAJZ7wky+bK4/Z0S7rzbTYsVCTV8rmw6Pflddr9oRRDfmB0
Z31wGlDCk/eoxoO73sBZVRZKM8kY2N7k+XGZqwEU690tdcbOf/wp5X6sHwsmtxkLZyCd8gtECmtT
ttWFmjcy3I9HJn8pAOHQnx/qT1TxiiCl8H9QWdq1B2ITJA7gI6ofa3sziIt6bImHzNlyn4t8St7G
eVQzXzxFxY/GE8WBwXuHZIH0ZiU1G0nztuPUuXEzTtoyBFqLQEqEMs5LwlDewUu0YwWyOQkwkixA
YInXy4rjJTP0RhEBDpvfJAziGWWi8iDb2/l4FG2YYgSKg1duC0bLYHRC41UNynxxYeNiaPgSjlH2
TWlF8rJobXhQBdhZlpyUkrwQ1Kd4Z9fLqqyxSmjqisCrTPVaO4Nyjo+H6u/PGGErjQg4caSdLUp5
cfWs8exFBL3VJR+itg+flXYmg7BGjXKycD7AXNIe7Njet4RvgjAF/iaZWq6XliSKIF6xBJimwv0B
3W9+ihiPucUzbNvpMB0x29yfaTIw6o6Sl5MZgS1Us/Maxr7qYkAAqpjOiK83z62Jw1C9PYLx7uwa
/RWQVNTbGMfcon5mkXpL15e4fDkwHZka2jWLSUke3xw7C+IUAweTlM6saePyi5UqrauxoCnM8w96
2vbn1KzQFYyP+FTvLYEXAWvNBD0wGXN7Z9Csip0+rYhFXLV9b3aq9cUrikX3k7Hx4oNl3Y9Vypme
n7sEPzJX8Ob1hGFrSJDLmwKRxNUABXgJPB8cXvRhipLu3zAeKVCpZlT+YxHRQO0zJxaUUWWqlqei
mEXm251AvaFAOxk0RLcY/4zjPP9HcbvkS1Pq3V/95BmNrzVwn91mKsyGn4+6ccR2IG/S9c3OFCD1
BZgxJEXGFiQyDMWYGcDfcfA6ep5GTzxnelwx3+lZz26nmkyLZro4w7HOQJY3Hpyve2YXQnOqRAwW
wM2K628eMY+btyviug8Ghr2+TeGiQHo8WIt2roWY+2siRvti1lncXNqR+XNzpv0aaLGaPi1ZbHoH
V9n9eYd1mxxSQjmgWN9Kdk8x0wAjnQaox7vkpSNjPs9Rnp+MIetfssSJDt6dPXv0pkGP0CLHd+Uh
/SWANpF7z7S0JwgrLP1UQIt79hpmcWMwlL5AROvgbbg/9JS7kSQnO+GiuXtYu4H2Sl4RXyZO0oB5
aDmJZXYUNe9ZkVcmnVt671zZ61UhAQpcG1BmMJSpd60Qwb3QmmqD114tkoxI8hnycBOXbIKEYWm1
KkJgNoh0NzlTf2s/mmGT+Spn8dUoEWmKWBW6ZhrCWyxBOgNqz72GNACJMYSni/GvwkGOldB8utlh
Ff3x+qXBVAHpElSXkhh9/QFrtTAYayI+rs3JPbVwkqe+XlbQlBl2/p/X25IBCe5HEZ/SzdpWp9QC
h4Gdau7M+IVXMDxThMreDspcHolM3b/hUIvQTieHI14F+ry21VJA5yaISOJUod6UyXP8UN42NWCk
p2a2ppNOun5+vMAdOAFWCZKhouaBAGG+thpqzeT1qryrp0aAWkziz0U2ilNccr7c2RK3GXqwJx2x
uFPXqMulmwft++MfIW1s7lkQeNRxwW7Bz7qFNEwUO5clZ0dFIyDsGyURCY/C6P54bOf+FZRIP6o3
eKscINus1c0dRyQjdqDdTIOC1qKf126NeGw9HXzXvbsLriHs8NySrm5M0VOYR2UOoTXjHPopPHKX
Os153932xc7G4c/HK5N+uPmCRJewxsgA0ABSuN7FZcoShGNlvlpaGqKhgDZF4tWNPyyLdpt76Ajj
WHj+YCxHJGs7bitjMTIRbgBWvIkCAWxoetFmhBbRkqEjbuSQRyTABwy9V77TNSz9yamn6+MF72zl
yurm+xp5NC/LSO3BaDvnlrn5/KJF0XSqPXFE77K/QFmRlsShuM3627JopVFn7rdJjZLLZNoz6JaK
MofgOUZAfXxxM+1I6UL+R7cbKqGpwIvpsltb6KQTVhP8HBq8f5lqg4dro3fhuLQHfd4dL6Ujz01K
mEXSsCUm5ZEyQ9uibhTrCJQnXvS9z1PnU7444aWIw6Pz93OYcLsqyn7UwAmskEeUn/qXFx1Kg3Dp
K4AzducW7604F09DFJogipPqnTZNyj/93PaB3jndM8zQ1SeHBuMpgikwPXFLZJ+SYYk/6qH9TxSb
4Ym4o/svHVhqsrk1oxMXCfXgHO8dLObrSNxoh6P6tamPhtEIQWHNO6rHSxHMCRzheQvksgJ6FEDo
XJ0jUS5nuv3KwbN673YUnrkVVe5m+iFbtxvt3uozx4HXSq2T2W/crP6olmoz+pTxkw/aMrvak2AI
KDowfH+0KNKo5HQUSpGE2GIbhsEASDJTEu5n274sfeO9kPPn/jKE4cHXvfc/TMnpPtid6S1tmavt
Xg3taeLaSmelZKrXGepAaUf7vaVUTednnXHEY7S7OJk9AhkBMrPlI1eVpoXQRfDI9tYYJIlnXwr0
NPxEb7Xb4yvq3nVYHN1WOH0AmuM8G2cPhZ6aJa5T9I556fUl+zdTSvc9Gr7duR4YAbR6xkNVNTsC
7u9+Vi4rWnaUVKiorC0bkdE0tpdMwVwv08nLpvBNVfDYxeEI/UGZ1e3nx0vdNYjyEg1t6mAAWdcG
CWSb2Utk5Ow6zYvDYJ+fV2l1KtpJv8QJkOHH9uRztr5HXAhE6WvRupB57ebTRqYmzLDmSi6QRX9O
WmN89jT4eWZkoAKYm/LPFRCPazXUi28u7d+vtm46sspu8APom2zS20jPG0GnsA8S26TbHCWUcn2j
cKt3sxqONyUf2xuDZ+VbFdTHeTSNI47YHSde/YDtkzs2ilaMTh/0Da09miYgS/pieNNZ09H40/07
RFxBQ4vfC8yVnvR6Zyctc7zCK0UQp04XQAoJMYjbH+ET9hbEbceBpL4IQezWYcfRsuuhEUFj08gP
Zy6aORQowyMDdHq8eTuuKvuhNCyIWCTr+npBCf+w1kwhAjVDPzXUzMwvR9gK67lQT7FyyDG1tzQG
DIkdWBlh3yYyG8p2qq1aFYGVReXNVbhI475a3tbgNw+Wdk9NTdmFHATaDrqDKFRt/cKQvdFWFyAB
GWQ+xZNdZafQbJbSp9PlLT7KwNYFDea5vM46k//nGFae966IrYIGnIB7CBCFJs4UnqvP2Rzab3Qz
a7KDi3HPp6gi0DHmVaVoLj/ZL1EAjTjKQ3kv4DQGhSlCeKSq2XP/eLzRO9UTIkTkwhj/ByBI3Xpt
ZhrcyGs0voZa1d2l7SqE6hTqu3Wb1uemjT+nDE9dkc2ZTlmsuicX1txn5rfag23Z8Th+B7EDxTdS
ge2T08zM5IocD6hE7kVcF4vlw+Rmn8hvDYYXI+fVaQ7Pm83HJQ8gaN22WGM9GeoijcZgihPx5LgD
xcthgCDDCpWDte1cxEwRAEbnliB33PY+1KICoTePQ1DaBkoEDIw9LWmRBkiN9AFzhgkDBupwa5Z4
CYwiOYJh7hwuit7U5rAt87mNwwubudqkcmm9JJH67ObGjwLxnT+G9vBs7fgsiRyISA4XZeEtNruB
tKVUkxAG57I2zqLP6i9L2CQHDAG76wF1TsUZ/STaw2uXtZrcJBKHWrCdiuU5XcbxHOeJRgVVOdJ0
24lOJAYNqjTqi1T0pNf+eggdryxoxwyBZcfFV7F05XMeesYnTc90f6iRpioTbfKL3nx9aQrEN/UU
ilMauDtvc/wdBY8Cfj7A9tFoAfM3hLhNlZ7nuDcO4oTdO4CBEMkXA7aHC3+9SpiNRddbtAHb3qPk
rBXRtSjT6jxl8ee+srIPg6X3b/SkL4LBXjJfeG51FaP6+vlGqpjw8pFF8r87TldNuG7jVvkYVDNs
eX6+dCOaE1o+fYvhIJRiRxCKPb7/dvIHoNEMEzNSSaPX2JwNc9btfEnp8HpNn9D+HwyEqWznxZ2R
2ZlQIDspIQxSj43uHRO5sXTFoV0lZV5/75m5QqFbgu9N2uTn9qR8MuYq/fDYyt4xIaCWDkQExlj5
2oqTGolltqjgGX1kncNwqHzo7Jp3k14djZvvfkX8hmeEkhEoh7UpL5pTgbLXEKB0DKGiFjJvm4ih
OkMQ+S88X8PXXDWPkv+99fFeAavAY1zerrVRs9AsYVfVGMDSMeGUoqsCVdj6O5FbR5oLewuk2q3i
nbLVsG3i5e0S6mM8c+VoQ+w+2VafJJ8a6KOtr8YkX6mogjXX0sf8qE209y4CRaUYwJXG67EJLcdl
Ns0e1oWgViGnj4jdg3roxEUk2ngGYHhE13FkbxO2h1o4GXWKvaTu00BthvicN211UYk9LtFgHPGM
7e0ioy3ACvlDbud6FyW50CDmaggUAG3fkNxDKVuEpjijDp4ctEqObG3c1JjgAsh0MAHgUUg5Zst7
LmcqYdUcHwH2d01RMKbPDFsV/cT1sqLeaGCMBA1g1IX1tRfIsMRDoZ4nxX79QB/tXuAbNOFkKr2t
RGSDp4yVjm9WSutd4btzr3oLJMDjeFweXyl7FxfkOAgkSiAc3YX1qniA3NLShyFgqsrUziXfc5Aj
CUe38p4TkgTg7XA1gcTeXF1xllBuN12CUtNOPppKbtNasNLn2jGjDlrh5eh8722XFG9lMJKUlemn
9cJcxOJhr4lAzxKhXVRbmJemRI8tnIR+ENfvmpJgB0Rbd6ZGaPNGpb6EBLrqXJ4zREO/4BiCUoCV
Hpja2y6guvRJKI+SMG4+Yxu6OjrAyRB44dA9laR0nxXlUKpgd0EAy22eUXrAW+QSdF2LG8MpFFSM
VFxTu0AAyx5E5SdVnR28aXv3MJCz/9na7FNvVIabOqAZoB7Ir8w1uS+OMrl/9zlTnooaO0HKnNlv
eD1NOygXwJpT5pRB4i9BYJ7WfSNSrigqGtW/hdYyzhX1bngQFex+x58zuXLKGezN2ozZqGNIZCUC
IfRquGl5ZD67kckhzoopPz8+ybvGGMqSwA0JSN48Ky14ryqaa3KCASC9b9RW/Dz3rUKqp3HL+79h
DXgAjJUQFiHLvV6aBpuVOmTpT0xK9c4OR6RBJuM5yg+JvPbWxbdD0QYAlJwPWFsKtdTRFAbuAjtS
qfy4s3NDD+RrPFTKAQZ5LzUg9yCFJEOH234TfthL09plwheskbX6pkzQDDiVnkk67OQ89L3ql5OS
n5Yp//b4Y2p7t6MMkS3IXKTy6OYQRLanZMVIlgW59vJijwh9V9ZcXVMxwPsuFOuaF+b0oamH5Dtk
SuFLq6fJcrJCNztXcdVd7TQy/lJDUdhvcjsu/xXGMP/38Y/c/Y2yJcAdTjdx68yNKOtU83j/SG9D
xi3H5FbadndBz1K88Yb0SL9kzx4tGvAWQChlH2K971bJqGrj8DKVoQdtLZfExe5m6P51UBDIeB2N
We/5mUS7EO6CUQCEurbXl1rCezLxvmcz/GKlnX4zFzX5s+rd38kEmTGkgyYTUAgw16Y4vzGdSpZm
Nyn6DChAtd/g2R5gg6wRFDk93ri9hcn3woUgiIGvbUMlqhj+aGdt4IbVy1tlu82t1BPoBQt4EB6b
2tszcHEy+QK/AgJ1vTBbURU7z8IeaFrUAcFAyBosYg06woObro0i7dX6zpLjkmYDiTOfkmR3bXEw
m941klRAaGYqT1GuwxNdDvHCUe3Dg6dq7/GFjQ7iA8oHMkFZ2yKld6rZxFY1mMOnLLN7JSApHJyD
DduxIzuuTJMx1UhDavM6OXo3lwUktoE1GvGTVczNOQ+b4s/He7VrBUwAzU6yrbtOK0M+xYD8sIAy
sOuqyzIP4YsN/PrV9Ma05ilH/s/Oxtmp4wBWzFmNPYeTP7tTDYorTg6ad/cqEtIMhK7SyWnobrMO
y/SSQUMONqh1I56f7byaNL+qc+6locmz72qfVH+Pc9WKm1HlGimJiBnANwGY/I20lW6c1dnqnjQ1
UmJ4exw981vdHXqfsa3+L7cAxBdFonnXJ2WuB6KEeItLKS+jd0OblYwd5LMx+ENYGstJMFmbUWtI
zSe3I584t1W2fGnnvA0P4sGdA0fsxKg97gjTyLY8N1odg5QDer5hCWGuWyTz57aK3Js6eiAPO627
vN5piAnZzp8A820XIQtL06thiAg6K/Q+zkZrPoHBMI6C952gkPIco7aE0xTFttUHvWuKdKjlc9+2
TKbpjAEQsalBU9b9RamJZnpSo+vjte3ck3LMgt4zRUhyvM0DACC/ZdSSb6mUQr3QgdM+dXWh+Za+
NAfeunf2JLElPR8oEohE1zeJyKmsZGbU46yZRRGsyL4ZtIQP4pk9K7INIIk65XifdJ5fotxa0Qdd
iUr6dY2qfAdsOqb+SIU8ePzd9oqNMnShay9ZvnlD13Ysr8/MTnd76KgToQbCCovRbzWiqSCFtiN9
bsIRzsKm7aLx7diW/Wck3OcfqW0r2tnUMtRPHv+ivYUTxFHcQfuI0YRN9VOb2moJY5p3oZnO/hJp
+q0TunpQe9g7e9DDAdySoxaMzK2X3YzqpIYLGukuNbE/I6uobtPUlNxxfT75biYOLuyd8BSf44wT
o8q/2WxnNkVZ3hlKFwB1p0bWDMYcX3vS0pIxUaOcTjS8kuyTlypu7sMKOP14/FX3zgflVC4buis8
GZsgde7yttNQvA2cZFQyRHcU59lwMusd0+rzwQ7u2uL9c0D3w++85byJLcU1FWUAAZxzESuO4kC3
DOV/bev1gfvubiMhJlUJVsets97GHOlrMxutPqh6s3/KzKxlMM9ezoNdiydL8iL/xmcE1As7HLgB
Oh5rey3FYWJbrhmz48WNK8VAXsfTno1YO+p17C2N9rLUSKeWBJhmbWqAv6gfYBNgrLizrmKY01Nc
O8nF6cL+DwX7B4HL7k0AbAsOcGJAZn03LjoMzgjzKZMRBb2eUzEI1/P7aXqpp3KJ/LHopq/lYs7/
qQtT1H7cRvYVvEP00TaysvyN7/zrb9kcT2p1nRlRkw8Gvg10+Ux0QiRsQZMSR7/xcnDtAXb5yaew
hYHEsTEgmcNwDUxu4pSYpQaWM+0uTTuZ58fes3e1wREsz59UBds++JqKRNQ0kw3Hs5JJhZLxDWVY
9ftjK3sddfDTkqSB4ooERW08xzXbblImbtC2cuxzOmrzxUgkU71aMoNsu+Mby0irN3EJSq9rrJlr
NhRTf2kz4cw3QdnlCgS8+lKGlvXUk0EfxOI/qRs2UBg5LQhwGDJQfHzzWuuQKpawjwkmzdr+32pJ
nbemOs/TtS/74lZbSbkEReZ0w1XXs/YLMH3ve2wa2QUl3vTvpDa0AtrcyTUONmjv5qKDSRqpsT8k
k+svV9YwCGkUwEGktk5yasbQvQHVtP7qGLw9cPG98y0pA8gTeOmAS65ttamACWKaRZAM4/Q5Q7Xk
VLphiGSYsvhNkpgfH7vFztqYdwJEDEMBk3F3x5tndSFgY21KM89B6U1j5Bt2Y+tnzZjc7OA62Xnw
oI5m3pvrhFbtdhh1tM0S/kKqdKU5Ov7Y1OVbRWs6KgBO48Oxi16a11Q3d5iPWKt3F8oh48tSULvj
AXK6ignSnAElapNjYOppenUzQPfq4B6RMOwA0eUMuoRMkyNBcb7ZxJLZpdnQGk50aSS3Zha6Xzq1
8L0UaWOld52TFnbjx0jhLlHGBPEBYz5inNldL6ESoA/GzJDiWzvSEIJ2inv6XUJ4Gixk9t9CdOW5
gwPjwGX3l0uCBkpD6lJshXcdN21A47Opw6Ip760ysj4xBOY+eyPSKWrcZv6yzE5QwCXvO8bsnN00
PHoa5Bnc3B3EUP/7DVtwq8vkBukHfPK13rXfJ5VGtI3gyGcID8rncUq8j11a/Ab6h0iUhjTnhrxm
e1i70IuVogAyMnTD6EO5ob+EjDndHh/RnStBjjTQpqJ0IAVc1jsZwdLa5zZWNGQdvkRxWqWnxuyd
d8s4q+cwHuhLPLa48yIx/CtbqZSyZI9/bVFVk06EncrHNON5YXatVZkUiz3z38d29nz0VzubYIaZ
wRgFZeqPdD3qyzgV4bmpQduMxdgcwMN3l6SD7EHNhGRwG30ivpkPiyPYqqYazxr0fBezSY4KnHte
CAEr9DK4Iiojm3KSbTStWqdslTAJ6iM9lIGuOZ3F3DZBzF17K2b7aApr9ytC5SNJzvhz29px7Qq6
TsFX9NSqfFZnGK17Cz0yVBTig+t71xVlnQCIs9Rn37zQ2gJUou/pVdkVZOgl8smav7hcb2Dk8iAq
u+7zb3iI5CgyiAyA9288cXQhko4mYiOjMZhATxc6pooTfbW7PLv+jiniMLIT0MbbWSxtXlxlln04
rcsyBn/nKmjc1D07lXE0ub23Y8hYQbXO/6lMb/ITs4VKXlPkZdVUzR+iWaK/oMa33oylFn55vKo9
v5dhuxwSh6Fk++C6U9Q7YpQtJDV1vzBDnf+hQF5w4Be7C6LqRQ4LOxxZ+vrC6FWFwZKeB4+anXJB
3qPxx6ytb2OpHr02ey7ILAmAZcgeACJtPCJCpmTSXN7xOhfoLSEwfcvbNPuyGKK9wNMVHlwce0ca
aACLkiQ2fMb10lpm0SPkCkgEzKkJaqF67+NoksWAYTwnsRGj2ruEPx7v2t73ZL+ofYI8ImDZnDM7
Vep6QiQliIrM/cKc/+hHmqhfwhFK9cem9iKyX0xtsw8SZVCxNUVW1Y2L6ZLEifIurxyl9m2kNU9O
bxVvJ6cEEsl15wWPje+ukyagLhGeFMg3frPUaWLW1OYCpe6ij8we2WdVn5e3iR4fia7vHQRAXAzC
y7oOMPb1PurIJUIJO4L+NtXw0prWdFE69fWcTqirkcLJKTJuyW3k14cDIfuo9IGIYu1Jc2sUbbJD
Tqc9n8QXJS8d9QagY+u1xCEETgh/4ZOLmMHkzPM5zdPS71tLvxiZgaRHDC/1473a/YAA1eiJAHMC
JLs2mumFnkYdJUGgetm17tGgYPLjqI+2Z4XrF5en/AjKY+MRIewfhp3ktDCmogY2gLjM3IfF+fFa
9vyOUBXCEkDmpMOb4HhaGLy1Bpw+haDzW5JS4WN2Z458J7N/J5iSA2nMhPKqaHdAWJj3c2FTtHBq
17qkVlUwQOMeDXftXYvEodyKBrPLBB/r3ZFq7mksVOaAlL6HZt2UQYBVXOsiK54cp4oOTu5eXYgI
gFKkBCdgc/OG0bhTAVowK4lsMpjMZPGuuZLYb0xlic9jiIa5sdTWpVlSxe8zu0Sqzgyviz6/WkNe
8scwrUm1D344mkXrlc+qF9lOMdO6QfvsjWHm6akA2oL0GRoU81KNH1KkdQ4caO9zw2gmtUSQOWYA
YG1UneswLOyBRDKvlLdE4NmpS/v6qerD+FSNhjj43HvHgm6oBE1AoHAvqJ6Es+uNDLLFU+tdIq/L
vo4Iqv5GCAQXFbEW/IGEk5tVaXkeG9rE7FMd6opfamkUzIpLDKt4vzG8xiwOw2v4kORA2dwmVTvG
YO4Y10ztPvRTK6z8RguHL/k8zgc9k53bkrYBzXIAO7B5bovsXdZRDPMko1hs2Rcj7Up/zuvxAlla
yyCD455oxR6xFe4ZhReRJAryfqlOsHaQIRRJ7mo9Xmko6V966hq3qh3Eyc0i5YetLd3VC4Xxesw9
fTzwhXSzwSxvO+c1eIcR0uwxGJREv3hwbZ2qtK5PJHN/P75A7/yRepEcdZSzOdAqb6Mie0A7PUni
GlblvDvNHVP+FV3WT4+t3J0yaYVHjl0DkUT3Z/0R46wpqdbnWBnE+GwDqHlXIhdyIT78FA/Kq3nO
pTnIGBg6x1nI4NbmotwY26FO6qCKXfeqqKINlMFMEWfVjOvjld09QIzPECFARMUVwtOwjUZmmpZh
1ddB403i2fSKJejmtHiBcesoNpf/qVVlRPIE8kUYoiIthZB0vSq1jwqniOoGXMMo9SRqy3daO4Pz
VfFuIcBeH+aW5qmmzu2P3vRqPj9pnrQQIlRGx6gxrs0XUHxVSQfcp4D06EytrPlUF3KSlIgsaMum
OpntfBSr7H1ejf6ohO3zImzXXKst0mJF1ARS8+jUMYJ+qRT0PY0kjC6v30nKtGQkWKNxuHl+7IWX
t7OMOnAWZ7l2qc7FYhOv160zHzwCd3cKn5IYAr5J6uNSmGf9KaWGlZ3oYx3w5KktpbSw+1OnJzr5
UW0qHyujtz4yjRF/fbzCnbMOAkMiBGQiCSB2bbbhp7RjpNXBpFXwE8y8eklU9b/xHeWyyHd4xUFJ
r62M1hSR/eIn5dCXV8NS9MBNXM3vx8g7eLx3FyRhAVxhFGq3wrbR7CieGbIgXXXqT0bBIaWgZtdH
bAt7XkjJCegmLx3c6dsl9cibxblZQ/KVFGe3Sf87CS8OisE7aiHtWZIzeRD3sSDK+euPB9ewp1Ap
qQJeFvfmAlPxm9RT3wypVb/2jcEJaVVJ5TaATGBF16YinEQZHYojVp2MSDmP6tVdJh7SzsyfHjve
zvVPK4TxdpyC0ZjtcCUukFDGnsogqmzR+N2cq+lb3RnHJ1AH7iAJK7LiIB3es0l/AIyX5AG+68ij
EmckrBAh1G5MzgnNCj/tpsXXEM++lq571BXfO9O/2tvECVMespsDGqGW0Hit6145pZM+P7kiNKBn
iONr3WRHNEfSHbZPAuUMvF/jybvTKil5r61ObcpAV8ryTF1cPeVUVV6mybUlFXfhj7nqEGa60cmY
aAU93tf7NTNEKoVEyCWZfHc2a3YSq7XrlnushGzsKY8WIxh7Bj6GKO8/q9nYPDk6B+ax0fsjIidX
qTWQLzNEt6XB8/TRpCMDKQN/GjQkSuV5IqnwdVghXn2V4bP8RV0DmiXMrY+IqAjQ8GipAT5Zf3TD
NPsTAJrPRevUB0fkvmfK4IXGYAkNPKAVzCCvbaWWnSsLKwvgEu8TRCc6N/VLpcr+zKeyYhwQyeBT
0xVRfxKT1r0Fa86TmzF3pvNiRcmfdphBpOCaQGIPjtL9NUuGTXAo59rkd5A78gtWqRmqpshMm8+g
GOnnlCrdSUV05evjfb0/sLScQERAh0S9AFaptRXLFn0eu4Q3qaqrfpYolh85g/dFZPV3fezd18K8
+N4YJGmnbABmerOoZbZbs6HUGbh2b15aZr+b92rs2kcsh3vLktOzDHpCXHJX5pwGs1xwnAZodgP1
WB/nwHNsO/JLr4vedUI5Ku3fE9qwMjJ62LoBA+G6G6+FzUm1WhWvddM4epqiqXrnkRB+6RWmblBv
rM0vzhwyOBgOTveWIQjxZ2Z7XRBmXvUtLV37pesj90UdSnI5w2vGp7qJTeR00+hTXmsJ7avmEHkj
3Xt9k/GjUdCVxVkYHbZTH05IsmyYScvsbV86vuJl6sdm0fNnA/XNd57Tq29Kaza+z5riHaSVezsE
VEFi0Yj84HldO94M29bkDgZxdW/+V0yR985bmvKcuOYfLWjfo8rinjnwRYzc0nGUcOW1OaNMvFBt
ky6YkSr6p1Ss6SaQwYD2wXB9UZhHBZ6d+/InhZnDZUkEsy3pJyWt+n5QWjg59OFd3LeaTwXVfKrd
8Yh1eOc9wJRM8Qj/JfZ7vTS4J3s1Qy0HBGo7LBe3EfW5VEkQniOg4M+50blBFyXJQWX/voQFy9f/
UfYdO3LrXLdPJEA5TKkKnXOyJ4TttklRlJhEBT79XXUm93PbcOOfHcA+VlWJYe+1VwD9EzcRvM0A
Hn04O61C9qztIQUIiFaFE5ZwyGJLQGwkQjL6zCO9PajYq51YKDUIwGzcellkW62JzZmMPwFY/7yV
8XHgK32a8Z4uiA/Q5+iorJ1K7S5evH8TPoe/ej2sVzZZ+EFg2PaFV6uSB5Uu3cM29v7w75P0L3sJ
dxVO0BjgK6ZtpxX4P+d14wKF/No5kPq3/k0jgoNUvOPnpopYW3ciPG3aL2daVZ/NIP6y1k5B7OhO
8S5wRX/oMCAjLJJp9W6n66jamXJhd2nM+CU4DPL+31/yr4/C4A1j7RNu+ZHLM0EfjUmKgv/LiFDj
IbCceLD32qEDyfvfj/rLjgXuczKbqU9A6cdhqfIJlPrw4Nj5GAk1xxDZZcLVXFQ9SaZt2LuUf9b3
/vuRIFH9/gprkSGgCW6fCFOuMC8ta9qhOSzKqO1CtF3Nrlg/Ycz+7ff8/18S/ITfn2iqchNRRO2O
1SHsWGkxJ5q2cFX02WfHxF+/3GmzYg78n+3V749aIpd0NO/h2drP2WvXeHnFS9jsVggbX9tINuXd
v1/g3zYEskYAcaMnxdn04btpXuo4dPAz5anvCFWjOm/m7meXdvYOQujtonJFcwMvhM/kPX+pnIBc
gEgKIxCokrMPBTKcDpzLOmt31PflEU2ObeGs9X9vGqFNAyBzogedhusfjt3NDD4r0XXvWKy/KZiI
X2dJQiEp2qb9v3/IvywSBPpheArAKwW778P3cU6rwGY0VSVF6CRs+cxuWRAfAQfcz3hAfzlEUQbh
a2HCB2Hyxyl+viUp9BPJsLNZ5l27JsJcWg8RIEyBIndRw0brhc/LeDHmY38lPJh2//6uf7KhToMr
PB94FxpkbP7fl2moq7ka/2Mr+G1Fyu/yPs8A9Uyk8qPNgNskvKz3DBURGaeyOaJs/yzb8C87BaJK
NLAoS/AZ/vAUE/G2Th3S3PNhkYdS5MvtYhqwk9d9NzTy7N/f+C+r9T8QE5JzbBWQJH//wnBIdyvt
cdzAwoJfSlXy59m77pOn/GUz4in/YVBxgbb7wx0hfcIrFCH4TkgV/jLHfUmabDDXTaX1ZY8shAdU
MRp1YPjs3PnbkkKRB9U5DgP4Xn0s9NZ644uNAQmwpDjjVte7UWDAxDqxnLnORZi0JeluDZk6VPUq
X/798/7tZUJwjBHXacoGPPP3nzcVvaQ6B0IgkizgyKneDErkg/T1rzji6SdN29+2KkY/OO/AXkRh
++FlgtuT87HDoRCwbFai3Ogu0rHvbgKGAJ9slT9fKWbxeAqmLykKsY8SWVU3VswGXmzNQrd7Xha0
HZCuQcDjK45wc9c71lFkqVJ8kH//pn+qc1FGg74E+AOWQWCifninhjLnOdNuVxWMzqTnRbdPfWRx
0CIaXJJ4S/OzKizFXta2rvdb5eTBobXpD73iOYknYwWZJo9EjhEW/ofI99thzpfp2yef9PSD/97h
gAUMuAIB6UARUSP9/vrrkgnVLXAStSvbLtNwuo58jyy1aR3hhVVPV6F8wLR/17B84SRey+Ksy+xn
Uto/a3R8DEiBsAQBEWA88vvHgMtEqSGWgxOWysrzKZq/MIeIr23O5SGBD+pe0PAZfvrnyodq+6QY
OVlVQZFz+vP/KUihbVUdow5iJyTViH0U1jkhEk6a8RHkdXhCNpPdxPHfP/ifGwAFcI65Hdg+GKV9
bOvANasy6dF4e73YFtNI1q5zSW+dkMUnWMJ/ZIbf322FnhXNxckBHNORD+/Wb9gXzQBXKhpNORKO
DB0CcTRrUhKpyj6sk9CinVKLIMJs4XVo57Fcvwcbzdm+yQR8XuJQ1Ne1t3ZoI9AbvyypRWJFVG/1
i1wXvR0QSswm4sbY3apZ1p+1iX++I7ybAj8YPCVOo84PVzsIv4pKgUXpBRqifCmrFmSp6BdTXEI0
OQ9P/+fXgxYFdQQgr5Pr4YfTEInK+Oer3u4qkbMSjpi6uQ8wPXyyxYKf7ZOH/XlCgcuGDhFzHZy+
+I/fV6DuhSg2WyH9XMbKXPdpRosvS78g1x5uGkN9A0JMsZAIOb3QGMoIiZTF4AU9VBiki4NcTm7V
m5X6NcVM0RGlypSTOlb8mg0dUHM/cwoYJQo3mR9mqL4a3TwbDS03AapWAGxZ6uoOtEf+FHzQKYkr
GNIfqCj4bUVrf7XUUcx2SqEoIkZyG3a9zGCYCGKhU3sQkAqkGlNQ/tol8kWBVHPEAZ7NEH5t7aqX
rTsEPgpNGFS07GLopc9Ir+Bg3jZyjSXZYA3XXCL3hQmEaHdiPkyRqf1lZNYpPq9k5/O7Jp1YChvC
Bu63GYvpXbb2iT6DYRmyMsZE2goQWVl/DRp+SP/nJgusCCAwIGEDu8JM4vc3BN5pytMSUDaruoYw
5LW3xcwGGCg3zV5uvNp/siTw7/2+ZSFAgpfwfwyJk5Lh9+chSKVMHFjfJ7YJf3O50fsJHkx34wKj
+X8/6s+thQYVjSosldAFoC3+/VHIBWAGWk+zSxczHGmd8MtqS8C/qvrtEiKUz7rw/+Zev383DPew
qnDwnW6aj5BPNm0ZaFEg9m60QMrpltrwmgrf+WOP/+FqzDL63cGLl+1QxlJ2JzeVD60CXhPaqqQN
fVb1ujzjvu4U6TERppe5tcm70sYagsvFvPopF3fdqgCh8I6F+gamz+j2zcyW8yEScJJDy5Wure1L
E5MJ6SQcBndN8VK5jL0VyN9+MokdKSnKodD7gcmVkQDNzIvlg1ctWDL6x4gk08dYjNGXaQZ5Ds4S
S/3CHUxviO2YO8c0V4ZdN3p7z0QU/wQFHT7euqEikGobUbWf3sZr6nP/Ag+48kK6Pv25zYgw2ZV5
6L6jyLN6n6wBEchaItL3NvB6wKxEmOqez9K9QM8ZgKpH1A2tdhCYXw59Uj8HiOzYzeh4XJAB61Q/
Bs8Xfhd8ZRAVE7l8kruUxWNxRwcYibcNai9sPJgGXMi6WV+yiRdTG2Vmfovs0DlItGy3ARIqDew4
4SQEBAsRlj0Uu2oYAG3Q/l72pzjqPKH+ZoFlU0ygdN8USWZApwcFgOLJRwI97Igckaktab4J4mfL
LoNvwJ7ya4j2jGEw9sn6/njTnpzTUc5ico69C+3Gh/W9YJuBJAw+2FpafZFMjbyCYERUrd3wB588
7GOTcnpYhasWxQsEMWBN/r6Zpgkyis0XCYJRY9mu0leHmvrPWD9/QIqnOccpzw830wnFK7LfH4OR
fG4g5ovbRIw82o81Wy8BN9F9wXDuEps26yNlhb8sZ+NgnyvrHCboTeO6dsKu/KyCgu3H6Yv976bG
Jzr9zida9skl/CNtE2aCabduFUIoRpR1T5WX0YzJXtFYOJWXXfG6MGTf5i4/KQEh8PZnbCnGcAY/
FQG30xHnPOgFaYQceD1Z/bIiEj4DgWrhIFawceG7tLF9RZz2VpxRZDcA3tJTnLYgmUz0Xheiz/bK
pQMndO1osu+Hsjo4Nw1sn3Dq7+zsGP625Kcjp5GO1Eut2AEcxjC3iJncRuKLufq1xJ0Zj002d3Iv
oia5x0lRjXuJAKVbNtHlq9VJfhLJ0aI7GsWmNxlDmdrOeYTtzanDD76w0q0tL1X+zegZXM/OOH9D
JUT1BO73S3kuRtHRPU119KVXrLypYC4WkwQq2GYHngy2mUAZij3IgIbvc5OqS8H5Ol/lsa/flDX5
hmQaO5w7Hhxr+8BNfIhtvX7B+G863+wqQA7pafLk83oqSOQV3B57pm4xSlLIImcBcXGmrnsKP4ta
ZS1LK3ENBThWFUZq21OvRXWB0ACUdXCWxkhlUNTXBOFJALEnuGf7I/oqmHD2cguXTA4jGOTIRWkr
OO58xT7AJ0xBDLjwsS8YZLQD4lG0jNRyMCzfIFOrV/EIa6Yi2c19YdCQccQ4ElvZXu/oPPA7hp5n
fvC1sV+5iOEDzZBQ+Iw531iTlabLlxFuk9FuTNfxPY5dKM8U3ItD20dD/bZ2zEaodBzrW1Ahijcg
tdvjLKf6htfIhW23aGp+BHz4x9XqVJ8cOMovk0rE0MZR3jzHK6wA9q7kVO+2MSQVKEQ0hVNvl2kk
GSyMTu1WUXbrk5Gn7TpBVESQZMwE+DnZ2pGh3Br3oobavc+RjLc9CPL6BlwzzCCyLimuhmDSftd4
M2TEGmh+wVCEEc6ucUoc7BDBMsrCCiI7YMJYvY+T3H6Gfhu7s3pSGX4OWRcQZgeZ+F9oJka75/Ua
nguIWLbnKmOINEU4e+TabrRLdLVstjBtxWshdnNXlfcwb+kevd/S4rLo8esRNM8nFZ11Hf7tseyG
I/YPe7DZXBeSjDZMAnfhNF/BnnloLgqWq6Wdu7Vc9yfpHSfLJOS4Hw0mHojD2ebsfHTr+IZ4XLcS
U1XRkYsJ2QEwqeHfu3WkN2qpjUQEko7fijGdKjJkGbv3C9KXoX1I813BIrSDEfxK7vKokGlb8i37
OVtZTST3EO6QFVYtNymv7SlbbJaPDArk9NjEi7zsZ1oXV1VCwZBkW67jc0Rk5EUrRN8VgrCxGtO2
QOTs1WmS+HWI1hR7de3Fw0hP2Nrah/WJRsirBM+XlZoMtF/mtlnBwVqzVBvUH0mOdBwFidlNiUaI
ndG507dQ5Jff9LhUlkwBWS7tKbXKHmBk42eSWSyqi1xk/R2LkOlGeOZ19dr0oj7M8Sl0vndb2ea0
j+dbT1PZ3acI/DXg/lol4U6LQS5BS5TUu2ia14cqS229g/1MPcHVVa+PFaYOYztlnIKgw2qpMFct
8eBkFZ08RHbkeStqysOlyxcrL4aQix8RRbt6LgVT2x5pPzw+mBoWpm3CRNXsKH6yQOp1ZUiN2qLl
AXmoTO2nvOtvYE0OUknKkap2AQFqqbujoFpxolhohuuZlewXxhRVtQe3f8sOUe5hKlDJLf62Lpjy
EhiaLMXOJn32jk4bNZDaRHYMHphje/IyvIMhyUBbo+kEfk61VGB9p0ICZsyLKb6IItUwbMWQLa0I
UO1cp1h2Gn9aNw+ap9XtXCX5V9Y1cB4LWi/l3TLXXh6MavhwGKWJ77e+CNvJvnK8rRaOdwKwnyMg
pZMByzqV+lykxfAtPrnLtEgs9felKmN+lLiml4ttXkePZnpIXsJgJxzN6covZrh8FhhWpOoNgF0+
w1lqXF76Df7mZAnVNCEMDsHRi82wXZQsrDkMeV/fzzZBQNeaTFWxA6M41PvIUW5JNi4d5oNurH/Z
1RcWDAQzvmBbxjNB1kskz5eUxj9EHoy+CH5I7pGnkfm9cKq86GGyp49aSlfjR1L2gZYlqsbYpmW4
X6xglxFKU1QUFK+FOdhpn1dMy6eoi2KHi9AN37p1VinRRsffIbftUkLpNl1bimW+W1a4e13A0cop
iAHyojsUvGnOynUO0C8hvdYSB7IPPfBlmptWW5TGfoSkZAeOnM0vG24nuMoLvRqwvUx/wsaa7auZ
T8TwJpmm11xt063kyRaT0lpYPPaexvpCJRpO30gc676guswRRJ80SrXVDObyxdLNvGtz5INrVAVJ
dIHytICqCqs+yCOi+BSCEw2aS2SNbgom84XQOSKhp+zFWoOzsAu+eweHlwEqMblk58Z3W0pOp+94
Rw1ey7kKc2quRQ3vlueAkru7UhincILRSmgQhDmKEwWGJ7d9SIaGlNlA/X7Dtp5bNicyQ0cw1QsO
hdPFM1V5eERIYar2oKUFB5TDue3s5EbDd7JSw0sshaCkN0rfuqivvvl8wF8TJStgB7Ta7VYLCCZa
xnBSHXTXiIaAViBeu0joe41B5LSf+6RaD7BUXdJDmPpJtLicKHzvKw39iCoXZAehBbcHqdkG8IGl
PCZzvWJ1WFcs1zoxYQaXZ02WqyRZ0SGeFCl5W2hDH+IUTRVJmKYPUZT4sWXg1XxbmWgyiGJjCit4
HeM1bbG1N4lRcXVcOtvZC41g2fK16zpUcJXwxasTcTS1SLus3uoA1GOXFlIMpEo9hUlbJ9k17N5p
TYAg++W64LmvSMC/CrqgAm7RTGkkyarSDIDHSB0vCSDW5VrNCMsgtY4FOndEenYEatqNtmxI19vK
bwLBXzQu79BV1ecu9UvUjnjkOyJNGeyPGdw5XCYzechFumqQnui0HXVoKoQ0i6L4FgNAbwjVlv4A
t2BgOyTmqO45G1nOD7rM9KtIKjkQkc/JVVPOAS9oSLIXDogBDkBRH53BmSiqdz6d8+yIU91cVSf3
BGK2JP4JyKD4FaFcRFGw1HRnVokCKs4op2drvXRxK0zBbauLpRA72Fgk7xAtRKf3whIs4iTrdz3N
an+As8v4kKmCWdwa6abBpulMICmk7F8hlcUN0rscnOlEIgoB98WooDlhol4uMxxV4rKexaqwqx1I
KHDSqy7CAH422RZj6QGb05p2KKdwnY8upbvaM7mRDqQ53LBVbgFtgHC2tHL2mh899Mse0gyDkTn4
EfORMl/PZ10aJdUhUWP6WowAgo+w/cF2MGsc36NB6vp9lYx1c8V7pDSSmMrlWmZF35/LBNcW0VkH
K1qK4clj7Gwy7bkP8TdEr9n4QFlq7VHIxbxW8YqJEroIdlcsaKVaw+EHR4oGjnaoXDZMDqYYYUus
HOsL1NgZVOqTBlgC6CoqdwaD0xjO7Rl28YgQwPWAsU3ESXkybUPID7B7tHOqRNqiSR3J0XUAr0I4
AgggBXQpLXI23BNtCvw+DkZDb47B5wcrlG/wjfC8Rmk5Fl97l06mlUgKwrGEBY5LHQDKlcVYGodN
7EDaSjGzioBTVGYjfTq563GV/UzMUAVw9iBmhtGbxeJtyyCL7JAzYAiEFg145Hj3UHXhyQyE10X7
70505YhDaGheROlr2C82NqcdQXZOKY60XEAAxIBH1yjIkNBJepCdn1FC5yjZ8nKuiVlY9kOPMBIj
KTKk3KGOjBZP9bg2GGwgS70iRTGvM+R9GuA+kmvl3ldZ7/YKXMMC7WoKTckAZQ8OtqZBFokN0eCO
Eu4kFyFbBb4GDKeS41D0Q95mkKAEErKxDy1ki2vSZqOf74rAF/BMQbv4aRgrJXqDrrqyyuQIKBvr
scJlGHN5R3Ggf/HFhLtEYF0G0ocyXOF4QIGdKYsiBdm/6c+x5/TeDqN5c2GIhqusn7cINnPFul94
Bhebk46FtgIxvM/xvG2mnemSlhgu1c2lYFtxjzeSZK1FQ3CAEiOt9t04ry9MbKC79KCyJW0+0wzh
bQWrLtO1A10cShx9XSwbrnnb1WMHoRsGpDsKmxOJsktHO2Ejv7WNs+WvsghFc1noib9wpJDg7ft5
ffNw50Ao3hTZd5U3ALaSOa/OE5XPaVu7LLtbs2QbgfkZebX2sQO5s+f6KVcMBefMBF7zMiFAqS0N
0umJzdJhasdV08vUwJGuXaA+zXbdygfZzszwxxmmwgb8VwvmS9d0nl9q7he6S7tyUQTI5gS7wbWA
WZbjubqA0Xzxk1dd3u+6SaMhL5OFwa4X2jC1c105wRaub6LnMKZWtQUgQ3VMB+2hrvJDTYqxhMYW
fwO42BCjJ3DzoDwJ1bwKbLtGdzssz/w7LkH6jUeiYsSu2iNYHIf6gBh4Or0XZvLpdTUE6fZZM5U/
V8xJkCUatERPjRKVuF50Yrc0Aphbj3AgjQt8wF8JGaLJ3pMopD+8YVjGsRAnxwIoAxxmJN32c6Md
v2AwB9PwLYE9TDsDFXu1UQ66JXLiB2y0eIxwMDqfP8cZr39VyVYg5CKZar4T8+qqq2XIp/vRl/wL
3NpKuevQKvQE0K0LFwF5ez8RDDCd16i9mlbKWP5I4j5ecBN3ABa8rf1jqpeOnU0x6JZnNc0WbMB4
HX8NS7qIfY8SrQcUOmZv6yjnb74SKmqRdxJrwDBDAxgGKV3r2Un+hoRpHXJDijmfTetrX91HtsCc
BPbROYixFL524G+6yuPkq5NryFrA7RwNyyoCO6Lul0S0AD9dl/DnHsFGf58QbvTdC8d79FL9KHeg
Tfl+tyUZxIEY/ajvE0Wm344mUhz5ymezQ3kmBYBFOGsuFc3xMpCFB1ComlPME/CLL4fYzMVbrGdM
CcpGwJEz61SliMAxM+7tGhe/TFmisZi708wTXgxowEUHljOWV7+QYXTLC9QorGsZKqnHaNXRhOJg
jc4MJjQ1gRLO4m6evSBRDzMLktEFIbcOtf6LGUyGTPd19u/RyMyNNB37MfSKvq5b1331KJsBVsMR
+tkksG5u6cjC84Zw85TwPILKVeb1RjIWGGtTuc3HCk1aR5KOpdd2Q7Ozg3CiivfbmrDjjBDmB7up
6WGrO+AuTjvRo6s2uBUtEGgo3zkuiBYu3/qprrYlIjlT6z2Oa+AUYo2WbzrK1S+jF6WhYeoq284h
70cSYN13D0Ov7JF62p+jLfC/ijBlDxwb6OeqFeh7EhiKQu8fA7tteFZCM2TiciEUTro1idGMIvA+
3+pngxZxJhy4w7ckcYrvwG2pxN5opG4R2B47jFaKYO8A6GwSRfYk5hZTmdHeF+hFu4usCZAKiHTI
vlhejnc+TedvTa/7+cpssl4wm1yqgsSmZPqqs7we9+jD4Y29Novadc406rzH7OC9A9Z/2SAOcryA
tWR1D6+yk8sc5o66zbeQxHtIAvVVPUXTU79E4QesJscniHGr/jCOI2BjjwHudeWCYohvKuEaDO5W
74jzY/E6DKunu2BqrU8gl3tATBhNSZJHoz3D8asPUz7wiJQpxQG+4g7DYCxWUdwOOKfvQ4KrGlLn
CYgkmH8F/J3iRAEeFWx8SErrtwtgG/ljQK2MWd+MtnkPPqnpCAPwjlBSDN/O5wFIaSu72GHN2Ajg
/TAg+o4Iu41Jy+uokfttytahtV5O+TEFv+5W2sxsZ6xp+vomx+DwF8xswrOCSZtvl+1UR/Otr88Z
XDoFyrTYLPfYAoCGkJfjbxwTo4UPdbkMrWxgkdv2vc2e4cOFmcWEsIjT1CUakyvDs+mCA8agZLFQ
7R43y4LZ026s5BEz+BWjziXoH8u2ds9g6CqzgwkfEzvKC0QJOOtzFAOYnv+iy7JebWYO77LHOXod
q2TBtoQYfDqi/J0viqBSd7YZGZ2VW8w8xkGlR1IrYNbx6FCzfGvWFZ1spkN60DQzw27IjbhHhGx0
m1c6f3SYoHbEm7K6h3B5+GJgYdntx74qNHFRin9y3ZBO3pbFPKIxXHIKIGDdcF1YdI1Fm+Hw7nd8
oifisZtOaZLjNn1FISteua9xGVY00gybvsb0qoMz2xmQkeChds2wK/peoNeqtljDgDEe4ZbRm1Oy
a9H9oNlcODLN4GbtzbwyiTlM6gYCEbtaCdQa6TNKkvIhl2vlWi/r9YIpnTREV0V0Ludtyi+XEgT6
2Q++O5Nbyp+HABjpisPh0RxYNekO9f2MtiTPdPEloFnh+wIQN64E4XrcJVVNm3bDwP8Z3kCFOECH
poqdl5vhBzD02D3IUhLBKgmgKa2S5ggivf9SmLW6tmvUY7TWp/E5qP5CYa5ksRH6oemvEkyxJpLO
fXcXpQnuc+tnJ/bjNNJvDNQ/TcxscRoixBnqsFqGfCAxSqhHiqhtlI5y7Kd9OVP3GuQI+qvVOCoI
fBbtMySM0Q+BBfBjAp+Bt5hU0Le8T8Wtm1A1tGExGabicHg5+mCB8PFOj34/l8wh7XAe5IUcfcQO
SeyiixqnXbmHXUo+7txc0fGsdzIMbYn0hIHorsRt41yRXOX55Ks97ApQb6EHhpg5rTp+aGzKVMut
Sc4DYHpMFZTxR4F5WEE8wghR4g7zUgNiN9MI9KzMcTnjiEWFwUDsa3D8bBgRN+K6sqpBSVSE9H0A
E+O7yuH52vaJTFAHTLC4aFiHk9rDNb7F0M1VpFHU3i5D6JIddsZQwdZjQ9Zf3vgtP5aJjBkaBx5e
p6xY4rbfSpXtpgiIDyqIxIu2Umv+qiTo3Jcc+UspsaCXXG/R1iStaYbkdg6n1hKHT8EvQTNVTxTZ
ICcqSZo8FCieHcEgDcPcQfYXGHXUvIUDWfRYGTiLtHUi0luJDme8p+kQ3gdQHepzlY/+ue46dlea
+tAxHbuzNUqAjQ2lTYEK5Fufg2TQNNdTsy1vGFjU+gw6qeESTZB5jyTDyYCIVfwf/RCld2EJrkE9
OU+giaIFuNW4fxBVVQcgtxSVAyCdKpdoM/uM709NNszwdV/vcLCyBtDN4s2ZAs8L2JGWmAJtCIaX
V1ZmHIdlvoibLafrF4O7+iHDy+mIjKb0l6o5Kt2Tc97VlDVqPeI7qttcCI3SVawUOHmGP4s7pGed
XIjh9xxkI9GCVljmBFkXORSywww6IF7sfbZQIPsA9ouv5VqhbEgt7X6AEQHvpwl2n4JU8OxorjHW
BeRXjzngKQTcFPFuwwotcHzLCKImsEvsLR/ZEBNVwkAMoe/lxPZqNNNT3iA07NJjrOH2m4SEDi1w
CZ2uLoNGZEi81d/AIen1YYvQV+9hNorLJrWchWMDyP0ZQunsBBoX6Fa2GQOnsw2YlSeT66En4zZh
YBaxasgJUPAaCFCEuwPXQ8nGfR5GGAyi0kvkoQs9WJD7uPZNbEhmlq04zNk0RDcDkGcE2upeTvqn
5tbym5XVCz1bXNejykGQZbbhFO3SPt1LuUagncwMbE574zsMpbe2dJnxz8YbE46oWjSLiKAZGE3N
Ct4mXOpSHj2m05rXMKJPexCjCBtKnIP7yiSjeMhYaWZKYriLSjiIbiZ7yhG6O96YMVpjgC+4dPIz
F5eQViFXM0VlPcZR9BrzYRnOxboYRB3ASKVTlxy2Ff6xTOaA+iqqQ61+VqpLUc9g6IdnTLqBiIF4
FRULWvuwxMlZsfbpcm1yQOiYF+h5/JVF8xxUiyEymq+D1SWjv2gTKuRGw2RWXroRsbivPaJXpvc6
wd15E9eKlu0K0/n1BcMWGz8Nc9nPoqVNOSRfVKSLuDxIiQnhGU3m2RTAOUMd3qNVnWg8qOH4txGs
2f6Ix1jMEpnBqthwJSKX4C3LoxibO6ngmt8grJpOSURqmzv4PqnRCaAumKfA76HHrwPdhPNVcTYX
wUePQ5EqVBp+0UX16uhsN7Cbp9hgSxVgW9TfS5OV1Xdf1n01HTtMSRkn+VoK7YA6dfnwpmvcMu8N
2lW6X+s16y7XrpPTbbGZ5MSu5RJu39C+0OpytVBrHLtsnoerGF15fqyRrrHsJYDzcF9qfH5F4hqD
Atj3I8LvnXVslU8lj6P1K91WXBuYlGzNmcX6xlcrk745AhT383kyzbgyeZxikAJIbbEXW+RPAQqu
6uczNyzIEZlG2S24Kr0TN6BBcXNQS+XVhQ1xEPu5GLL+q7M9NehtXW33wDzz+MyCYBKIGFG/7rJo
GypMMgCwtFuRj/Vbjx3zAINAsV65rUALE2Lcr/tpnWCQAKfn7YuH4/pPu4bEnpc4BPrdmvf0S8Ss
igmL/h9zZ7Ict5Jm6VdJu3vcwjy0VeYCCEQESZEiKVHTBqYRg2OGY3yDfq56sfqgvJ2lAKMZrVx1
btKuUZITgMPh/v/nfGcYn0Buxvp+Uj1S5avC6H189DkpS3z+zBCkmag+xZ2IHA5Yhjcd45o/FPDd
mKOrmNflW281GbEeyJznA3JM7QnvEXUli4q95/cetTcfP41yTx81znfCzZZPc+NUjxijtbezG6sO
p6QuDbsmSUtaCOwR/aTBcuvTQEluS87b9y4cDzTMZldYfmRHySdJnogWDFYrB7+o6/lDoS/zyEZ2
UNWd1uvN1zm31A9jL6ZrBcR1jhimsq/6Dto9JzM7VAzeC7KYxJWRZQ1KAbm8ogk05GEVD+ZNxdsz
+ove07yp56g99mY6ile5Q0rmaEraD7FR14U/JHotadIVKDFqCj9fikWb3tZV7VAydfKh3DU5yvbd
ktD3fcxYEd+qSttRjAZoSjCE5SQzXQ0D6UGu2Ug9Eu7u27TBWLIT1dB+QG3kPkai0MQ+LiPHeaxI
/H7fkGiJTMecrG9eNYiZAozVcY6eraIMrHESYRt700p5EA54ZihieTBOxOC+6qQ2Au7Im+JqUMfk
OKJjrm4tXEzkQ6QWn2+vLalfwJajWwN5knrPqKvJK9zrVh7UfZTF1Js7Anz58Je0PZvIgeVvOe2n
JubbFE5zgYoj47zO11h4RN/2SzQfKWXF5q5zuyK5QUOlFEQbpkUeptHSPy2IBLqQs+P8pbC15Gum
VK7rs8Hsro24NrX93DTpp1aOiJTdJMnuZW2mNC51t0KtOC+y9W2ptzeclzizQuH3yBy3tTjQCjuR
AfqemT2LotHrlUNJ7EFdELzqkzja8bEaclPxm2iRb5KE47CvigpivsNOp92Z0zzdy8wYam7JZKl+
wgq0+HHr5Kx4mofMKh46lnPPA6p+0Chjvqetj+5hEDCpA6YlxepsSeubGNGjFg64dgYWtzWV0FrS
5qNoDPOt6k1R7rPsM2/0bpb6K6Vu29RX6QN9iOPOzjnjdQi5q66ln2xSi5qeZgqytw51JIXJ43UP
Vhcvq9bP0m+ruLXvwetAey0qlm9fWYQ7h0k6z/cpUtw3Rto0xU1LEyMJI3PI4qBBbCDDyIpilx4P
24u929INXysGFPEHq49rKpea1ew1vciKfV+bHiUfjn6UXOU0BP2s9Z9KvrpmkGuwcN7jqwC63aho
3aiyJU4cqomHGJlCTXdTd+jIPmjZ4qbhYiruZ6fqXCNoCEwYQl5rAApZURYkuk+dZ141aiVvh4mA
qwAUEjV1tyjKa71SKFgnGme4PVsD/V1jDe13Vk+aWiJV19oQdWyVg+ekuUGbkQP9lGXtcsyQUORU
XBVassiBxFObtNZbbYJPfKPxpXtYCs1mJ/CyKPOZjgx1OGwlF/KRym5uCz4qczn3bKeoutZZuy+m
xLoasoujbNX2sH5BHsH/BlLnwT3aKN85njR2sZRuUNdUnJ2cp29VGlongZZjmo04SGGRX7i0Z3q8
ddCf8k9smNQP15//IrfvY41vUASc2iRg+AZccvWmIlbgUNC6//2hCExGnAtBiu/JM5eWXTi9ltVO
4KRKdDDcVB70vnYPCSkqF1y+WxXtik1ew9l/BkEApdso8pKxLnnhBjeIsrr0RURCgnCK9MC7IBBs
ll9+e36s+mDSqMGbIQTcPDkx10uEcsRDNjDrV/kyTFcuK+iF+3fuohAw42PVgaA+mx9Y2gtHTJkX
oNgjanZE8G1Emtjlg0W3N2utC+rJM1NDI8FdZwePOYIG/enU0BGEdx1G/8Czmy+pqYpdPCIpT/vq
EhvkzPtFohleIFLbiLCyNqJQbHFN3SipF1D6aN+gA3Buc/a7F+7fTwTHiSqSWeHhzWNC2MAVtt7c
2motjoU8JkVSsY/K3rrVx4jas04mndNRDBgadwi01nKCJlI5wzVIXgqRGAfkNObaWuxDHbnMm9+f
Pp6F7NvkA4qpZiNn55zn4NTgRnct6vkg9VCtINgyjEuRJc9sihour3WeAk80CYM2NiPVcNRsWepe
EKlGf2gosfhe2irXEHt1HqxuJb6BhDiwlErbteiekCqV1e7ly30+r0hn0el2IctlTfU2L6eSaB1N
FQ76SiKmL3RWaHuC5m4+4MRLL0VRb80c6xWvZl7bWEn1XPnpJM6yTotogFAWczT3tnbKzw39672i
wSg2q6SjmYnGRMTDeMHn83w1Z+AV5sHbuuqdNwPbk9sq7Pt5e6zB2tckegVNbzr7wqvrnRLbc6Bq
hbZ/+daevVoH9Bl8GMJyt2J+FCeT2QhaTpKaB253dPAIAef9RCahL03RhLrWIDct+0u5wGcf6hoy
sjpwHexBp/e5NBuInMXEzDKW4l2uFOXjbORUXMdpLF6/fJXPlwtMvlCS148lH68tYyY1uqweGo+x
ytg9qOPcHLSFHsPLo5y7IouDL74jVgttyyfg9B5RbXVYbierxVNc0dPqy+JmRjx/Aa91bq5YOrYw
7KbO2ic6vXmL8LrGgdgUeEi67iY5R3cmAqGPGsQGNVxKM0IvbjuZFb58ieduJMA8ktLIXMRou96C
Xz7+SqZSJu05AC+jXnzKdbKvdrknjfHCG781064voc3SjuVzzXc0Nl+STtHIS5htD58BPkLQsbxx
mdR2NC4EotaMLePYW99alJJ3o+EmFy7z+YcTTQ1GAHAxJhTVbUR8P+h0buk7BxFg7cAE8O5nhAHu
5JgBQ1TlJWTfuZkD5JG9Il9PLIybz1kCpiObMboGbq8Oe+JiHiIChXZlarsXPmmXRtrcWHijSzo3
3NjYrnCtFhohEZmIdkVTm1cvz5WzQ60xrjpgC/BkmxecqlcUt5HpBaaSml9AWZCYbqT1uzpNLmWZ
n3teuCn+NdQ6bX+ZlmxH7J5+lBcMiQfkWhcxQY6UicgCt1Btkj758qVtV00dyeBq88bnvZKhrc14
nISAv/WiD0dl1A5YkyZUW7O3FzqCQsOYhr0TU+kx5ry7sJJtb+rPkYEJYThcP8dbY2Om9xgedb0P
3U64P4qq8q4EnWFg+trvfnXXoUAsqqzN4Aktc7PG2MD681mqPY7awf2B7t4M8Ey8lUOrXDpTbJ/f
OhRespUmDFWYT+/p88vzvtXTGKmrYky3NGa0d20xtj49DPsxd/NLlrnt6slwq3MXlgzCRgiZmyvT
ZE9YiusN4aSkCClt92D9dFZgtKC3WlX8HjT5Ljy57ZK2Dspywo7NXE+F3uYdT62hkU6FfNOlF/pK
VyxxHICVPLUYifdsOayQWlB1nfSN+zmZp/HNb09Z9jQ8Rc5SBte8efGHmF5bOxcyLOZWHqTYV9Wj
UcT9fZG4VkhHtkJNUl266DPTFe8+r8iazupgqTp9sEPP1p9BZCjajHaOrStLwN7V/hG3KTqDly/x
zCxaPxpQqFZiLpPpdDCv9eDq59zhKKaIJgsze2i1Lr0hI0sL6S9FF26pdnZAC6QrkEKyQLZw8zx1
YjUWtUSp3up3OoVd+jKuLb/ksvKOzTCOb51kEdeZ7PSHRsvSdxbtj7DBydsQl0MzLfKKlNoVdo4w
qiLD18gfv8TKP/tboltbMYMoT7ezfeIwT+Y0bPNZxbjXSHfxmSDWsc2V7tjaVv715cfwc5/z66lp
nekOXhic6sgb1Gc7uw4dYztPfZhgH7t3osl5kl4/vBmr3rhLdWrDehylb72Oom/eTOWNsVA7xPAU
3Yg0746DU43e/t/5pTiTmiAlwcts4TJjOqdRyu0NBUTqAKeSG9rZ7O2Wxe78YYiG0IlTsau7eQmq
Tlq3nbrUoZVXaMB5/GFryPw3N3HrfSKxxmXrDWHC3PJ7EP7HUaXTnF7GpLhBby73tXSH10pifRF1
7NCdmpoLq9C5pQ9EBNthQLN8wDZfLoCd6qKMsQxxFGVoZfRhbWJJ5yGb3UH4tP0oRxSR6VzY0J0d
l9yBlXOJoMHeLrn0z5eEMh2R54ZN50GWK3y2J7aUPkyCzVZRoZeJxrzw3M+OCxpxXfgwfm8feyWT
Ke2tUhIYkhtHJxO2jQhZZjcRLvHdUM0a7RRMaBeWovU2bl8BXjm+akC1wT9ukA0jYuBeN3CIgNsc
ntJ06nZ6b1tPL0/qM58U8oGwmfNiQ5vccgdQnuaW9JaOxa3KQg9U0RV2AuQXXfwDm/MQdPqkB+wW
DHCtvXFhf3fm1uLuBD/F0oLQb7sVYeswt0JLmEp5Zt9kNkJ7l2inA5vWLqRmgPCv6S5Rds4sZgxK
OYaNwup638xfXihgtR6fsb6n++zMgg/2TDleOFEaONY4XDjTnbtIag/rd5uwZnX72XS7FdpsuzI0
81m56eyufUjQAVd7FU9lGqi5jPez58z3Lz/Z88NSsmMWqjoJzqefMonTwkJ7L0OlX+RhrrTiKK1a
DXHluvc66naMhe388G8MalLyWFOM1u306aB10aVqbvGxtkVS3UyYzHFcWMrXuK6ng1rqd4TxzuLC
m3Jmh8DOgCmscx91KP6ng85R5ti5GcmwioqOIrnRv5GziwfX8Fqsqy9f4Zl9O8kYeJ2ZtWuW0HY7
IhEc9sPIHmzGi2xgO7u2xsV4o9AB9SVu78CA872XYmk/vDzys1Iiiz0tVAJnV9rWGpN7ep1queix
MXsokSge0N+Ym7uG9uUPq12ydwiZ4O8adWt9deuoJkBX64YFUWrtXefkhT/RzRlvan0skx16KNwF
L/92594qPte8WFQ5OVdsHoI1jKrCys3H0UXmhjsVzT9qiFt66qofxcPv4gB/3gyK35Rw2aYRtnF6
M+bE1Zym4RSTIK30LQntQKeSeUh1qf/+B2ClCyMzJbBNJYXmdCh6TUaX4CMLIxTpB3bB70re8gML
DMcZr7Vee3ohwt+/neTnAssDw0+Uz+ZFwgpX2Ui++5BkcMoHWtm/HtNyDr0ISYpJZNzjy+OdWy0A
87mewSbPJVDq9BrdUl1wRZVDOJiRepySXsNz38knXJMa5OoiurOrSlwqJZybNOBQCYKBk7miFk9H
HdLEG2McCCFlcSOwvQZNWp4qOySFyoowMC48yTMrhYGg2DR4ngSKbMerXVZgGtZjaM2xuCXnt33f
6uZ8oMQmPr58Q89cGmV1+HFcH2Vge/35L/UEa6H8uSzZSBsT4abjNg72YxvjotKjFQc3v1zYlp0Z
0MSdzUecXuEKBDwdsKxM/CpYK0LRxNG+tMfvhZnqRxLXEDSj6b4wQc/cShic4IHpEMOg2J6UaMH3
9I3VMexYtEI0geKAIsJEjG5fQo//RMFttkLrPogwNbBgFJg3C5+dIDqz02kKZZbMR8uAdtCkSv9A
hLG2s0fZcSJVy/u079TrrsaNY3Xe8lod+/hTCkf7C25wEzKC0R6HNdSFJIDoTRy1/Z3LOfCa+ZAd
SywvxzgW8hLO7Cdb7tkvv55bqUNaz/OyFs0giRPlXGi1XYW4KMK2ZemTdUPSXfm+QgPCLnae4g8c
PturqknhlCAyUr5Lo0qxkAAS6HYvz80z3zAaBPTZNPY6Dh2w06kCcxg4zGCNq2Vfu0ErPgBwQQYG
1UIcF8XrqEfp6rs+S5N/Y2TK9dS2aU9ANtouM1ZPhnwST2GmOt8IrTDZsC/yDie6FWpSz9/b3ZD6
Y+f1F3aaZ6YrXRF6UJzbmK66fnrJMV6xUtbaFIJUTxCm2cInatAIrWYoL7wZZ5ZSYN3rOJTH4aFs
rpFDXmzwOZxgPUSrrN8ciwMan8mv+wlZ5Ly0R6fRhwsXeOb1X1caYizYGKj6tqw+a1bfigpDfD1D
RFHR0qLyBvNxXMapZAUACVIHL0+jZ/eU2UzQjrW2K6jwbU8oSAcqbXL7OSxxSb0CRT4GfWz314gw
LzURzw3FhIVvbKztu+0nuM7ywc4c+BmrXPMap17qi8FFoUSR+8JG5txQkKkMnqBrW+wsTmdKqdVz
5trKHGIhpmhftGYfWIheEgROY35hrqyf8ZPFAeggtUpg69Rckexu3kQXVw0aWnALKULrO7TbmY1j
rgLc8tuPirWHA4/O/eN/m4vSYmAJcWPMYT7ATzBxiGGXIS449qrm88tDPZv+K0fRZmvMis3RQ1vv
7y8fPlt4oAvWGjom1+Yo+64OO7yYO9kr855q+Pxe1fJx//KgZx6aRcXOWBm0nAS2gVoJTD2srRqi
JYRv8Db09LGcKeM5ElntvzOUQYDBenHslbbXp6gaesdVHyUJu7U6Ovjw6hDTe84/qzv/8XX6X/H3
6v6fE6H7x3/y31+regYJlsjNf/7jdf29fCPb79/l7ef6P9e/+q8/evoX/3Gbfm2rrvoht3/q5C/x
7/81/u6z/HzyH5gncBQ99N/b+fF7h+fn5wD8puuf/H/94d++//xXILR///sfX6u+lOu/FqdV+cdf
P7r69vc/1u3Cf/z6z//1s7vPBX/tv/43osiqTr9v/8r3z538+x+m8ydFIHZXUOvon9DF+ONv4/f1
J4b+56pVoWzyc/5R0vjjb2XVyuTvf2jmn2xu1/4tKWgch9fTVVf164+MP1nBEGt5fByAcVIX+OP/
/Gonz+h/ntnfoA7dV2kpu7//wTfl9KXmcGaw8rP5o1AFqHir3MryeVKlPSV+LMixuh6K1rrXwSMq
pp+QBHjdZpLCg5uXFZw4gSxBdcAfLcrHrm3bzm8zU28/NElrtkFJJrCOQ2XoESymTp59NEZvSK6T
yUjSnTNRAt+peesKAFe17V7JBgLGdQsHDDtRkWnmIVuc6KNj1dF9Vy2iCHTyD9ACoHgekKxqxTdZ
l+KTABrnBAiV2xhDvAaAotGbeZe2tD8CUQpinW23dmQA6jN9gC4k79lJYWCzoE5wsrdaTCz8I2g5
lmasBXGndXujezK2rrN5cYAJESRmHVZPnfbUwTOur5oMT5qfz17ecPkIi6/aSnrRbjDbON5PBXXx
a0NtPPU1ng6lxeTtNPFeRCVmpCXW3S6wnbaEdaYpLT4If5xY1F9nlVwM7N6umtpBFzXzSL5wZrOi
jlK2XYhbQUVdXjpOkoVWhSJ+ZCeg4QVvJlBVPpxuES9v0InH3dtBsAVerlavPfJyXWUP2t+Uk0JL
6wHOSZJDpMHnn3l3/Yimf3zU0SAsQA+6pOqLq2mYrA5BNnSRolkeF5u2It4bLgpMlEBXNwTDYKQj
Ihw20xq2gdZzwP4ieg9traK+UCBpr28gmxXyJu1z8UlT+KZjOHOQCd2Pc6LlaB4TUFoqUtwBGRPv
S2hmSMV9a9K18rFqGkPcGjibBLwd+gmBkeMV3wEyWJKd1vS6RH7vRSuwY8G4RSiVo18t0q2kHQAQ
QTpXgfROj7Ol91cdGXDdrpdYCJCZV2SYt5R7x9CM28mBbRSbzKp4UI1rfU7U6raaR/TTiOzLtx7E
JwiJmpD3MTQJ0s8N5py/CAelr4Lw8CDBNN4nXcfHohs5w+GNjYdXPKHsdWqJsj56vSs1Xxjp9MFx
slEVfuWO67y1IS7tbXXKcD121SorslH9+a7bNWM4ZsOsHyZLWjF3JkXgNEHNKnejhQvok67IBsdx
WnbuynTpmxtv0hF6zi5eq9jXorhuHzSvdR7xaAIPmvBcY5dZIsg3/tCqrfaktJlaoNZKRwtzipPX
ewHjrL+K8yjRryIvJ8OSbK/Fym4t8M4oilPiBewPqhZXJSxHO8n0MJOmm3wYxODI1zOCqfwgM5mb
n+QSq3jwrNxSlH0qyaQH4DdhIn4NpHg0bi1eflJTmiKO8E9Iq/oKEHABYBEn9j3uZ5RnRrJEYU8N
KAl0uwC5IpoGU4E2mrSNNJcYm6bPj/lUD5QWqk65SSCZYOivDLK5U4F2N2imVMN0bxF6g2Aj10KA
4LMFp1ygJ3bIDcAAs0Tumx7h9xHff9v7PRGhC0YhK3mIJ3KcGbWYfA5mWuL3ZoKT1GyKTvp2bw7J
XsV/eOWYTYX7R7h2iaWgr/oDW5n6iwUawUP7PSINXlQvE4GCDPfa7TUj3pXMkQdMYs5jwnHFDllN
U9sfQKe2gUl+wxrSZAkzLKxKQo6p3Pgpo9LxGTmYKkKEwfECG6LTpn1jRrwLLf0jPmdegSBdmd0v
GA8ac1epjfrJlnz6cQQAhcHF5E3BaGjiOqINkAaNpriGP8yWQTj2PDV9AG7G1cPKg/IDSnoY8Qdj
Drle4hYvDG9I8cOhFnHTytZ8GgBQJVcqZZakei/gkL2xISM2wax5w/e12GpdI0DSBAbgqH6bJrN5
V2tqM2FwRHkSGKPWL7tJy+Y7JGB8DPQeyyzT3+5QurLQ4X8Z7PZhaYsC7k0i6ZtyGu7SPV+yZHkl
WPPu8bPSWDTQbzmAAEkSIHHY0z7aipxYJ8x+fmgt/FDhPMdYhwJIjb37elZ4kxvs31Hc+Ph1Yten
GebJKqg9dbKmnSOwqPpt0dl1qOYFTaHBtUfvfZ3FE0AmyeIFzkeZQP9xZMGYP7cx8vBm9IrcN5M2
AT2o2PZDmnmphFdi5yLhm2ktrp9DBwKggJvummgQQLA2pT/k0p5bOAE2K+2brrZKGWKb6MrrOp/Y
wquoQetdXrZNHprS8WDUUW79VtKpaw9gb+AHiamWPXAikUZyb8BfRY2plNFNLRbs+mPh9umuFMK4
bfQyEavR3qyGUGmQGUGEbI3+afTM/k20sEvGOps397wCXCu9pVlimFCGqyKNuGzqftV7EqTAs2C7
qVhruqIXSE9iD2pnvwi9RPrfWOJHmaSOe8XcAG9SoBAQfj0BzeGXpH2yYlKSssRRZefvHOST9CL7
pI/f0gNU6js1lWbzBad2xt3Vq6qoYP9YmWqGciGSKKCL2VTprsAkou7rZOUrd+RNFZDmakXddRnL
dLAWKWw/Hx0ittU6aim1J1Kbg0XN53vBzROgIZUUswd2riiwBi8R4CRE/pk/N79zBuk94i5fmCP5
NL8d1cG5G7vcVX1vbJoPljauzs1pcoxrVGEuPI129H4oXbbEOyH68g6UX/rGY0d/r3tRjdsj9pb3
nozMT/yqw8dMaZfbFAEGPuk2rR9yO2nfYsPA0R+DiO6BqvF59HuqtQAZ5hZXdamnNCsL8ixtf3LT
0UCUCXIYL5tqs5UxqnECCxhXnZ9PhUnQeDEtr6JunHCIlEV85IuKYRQ/tNjbaRMXh8Q25XXJpXSB
g+v9kdwsQM1x32SQBYVdQWa0qnedO7Z3QxxBAeqXOnt0Mad9G7vOehQiKgCPqbUG7N7NcHbZUcPe
TyYI13NO3xIm+1gelmIcnSsKj1bPE6kJFkwnnDx71cirJ0tN62uljUl0IZ2k/iaXBM+9jUbzAzu0
XmdDmRhfWWAnPsWmhfemmcQKq3NxAidOXSaBtwwNsMKiAlCleRjTA2bTeMR3nRbBqHXi1WxgfQw1
+FlfbXgOij8QG+D5reXBNnXnGQ5L0djlW4zkRnkzFdAD/axw2fOUZSUNv7dbuzt4iUvPNGkH+6Oq
CbQjs1HZ5Stw5jATZgIbWOwVuhp+ITWzDhdVaOWuN+uyCB2tUXguZjd87HUz+5AZWsM/WyTAhjGs
ChGobGA6nxep6Imoxjwb9M6ifGuhRapgtwp6xogyMMrANI7kDswHkBqbrhF+eT7zITkjCTWG3Ggk
iZVOGYGlrOF9eHwxmh5XKhHUIOw8o9GOVTxOxV7Ui/16ioxE31lRk9e+ht219bFoKbe9U7XaQWE3
mB5sD02bX1MM6HZx0lNrL6OFpKGucKEetZELpQG24hiZXXyYLTaL2CMTkzvmS30B3FQCRvtecUnq
m3Hq+l296h/eVaaGPdiPcCl5h6HA/+PTn1vUR01XNectBVDMNDA2uldRlQ9KUEhZPyhS8wA1OGP7
3mvyMjcOKUGc3X4mQYoVOXXwlkKuGut0um1GvYYiOZYRG8BZ8MpLn2/2Yu2F23gP7eK5r+O2ZI6k
ST+BFiSKhw0VJTfA7CTN+SrbSG2n6HjWWNnhv0Us/wW7hcYshp1JaHO/j4d6fufGOQaoUmDqDotk
LPMVXYkqPKvq+HNtuEvpT607vzY9d/iiT6OAalRiR9/Vxb/afb91BP+/HqxPDuMvHtT/PzyC08J8
6Qx+Wy2fiy9p058cwn/+pb9O4eqfeF3WetJ6FjfUtcH81ylc/ROlPT105L38H3nc/zqFI3H/E80v
TS0P2w898TW06K9juKLbf7oU95iQdKHcVV73W+fwk1M4/wwlGoprqGNoQxuMdVqnUVEuK7ElRh/f
tYJ7tQK227vZQ8Om6Pean/8cC/vPWsRD78gLdToWm3aPoIMaDoWHDCiIWnfQ+KgbyVdOI8ON4Yr4
EkP/tHL4c0gX9cJqbULC+Sz8yRJukWV6AyeFBshuMOh6lG2SXih2nVaV/zkKDU8adDR1jWcw89wx
zCayVrNs7JXJ1Rq/GqCRsfp9AjrN8ukjs/X4ZZ79VVA5KaA8f3DUDunoohml6fozy+SXAmKS59BJ
pAM8qJ+hAZkzeKY8WbLBl04fH14e7NwFEvGBS+OnS2erksDc32i6ANuHL7O+M0rP+gbRuDk2ygC2
Om0970Il9rT3QuIgdUqb1C5E9Cjc+P/TqcKEVIdKQGcZxuRG7eYvE3Dpm7633nWZ5b0qSvsmabrw
5avcTpZ1UFofjGgyJkrD00FBz0y0k7PJnzJthYbbEyiv6lKK9vNRXGprNAJskxoBop7TUYamLhR2
hGCetXq4S506vW0658vLl0IF75eK+Xr/qPAipDF05Ms6/tfTQaaZukW9HqFqaMpP3ijYgOp2ddVp
fXH87aHwefBCrxrE59fTmXGWZKPFlyfmexfkxcpkSQ2gIkTk9MuFZ7SuEf/TCvh5YfQb6PfrgH9Y
RDZ3b0yrpiAEC2+3SM0DsunmY1IP/XtTKPbrpRcaYIRsuhQFup3/3E5qoqjLsD+jTjLXn//yssXS
bpoa9dzqKJcP+KunG2TN5SujrskkmkviI16+qWcmCX5ClDoskypL/PrzXwacMrdxOZxSFIsaNwSk
Hh2hkU0XXuvzoxD5RZMRWcH2tc4NrQPUxXEJTb/iy0yLd2On/14kzM9HRg8VISQ5JuhDtk3FKF/Q
5gKdB1KiN4dKWModDC7nWk+d5kfSl80FSdfztcNdtYCsH+uFae7m3s1Aw4uqBtBqGcuRuwyBd8Fy
X8n+Qw1th2Bl/CWtdsFUduaNwx6Itsdc84B5706fGFIDvWhLai+unJ2w7a1qXzk2JhYFM/5vTo51
jcKuszpN3TWi9nSoxq6VPjdm0yd/vLsdiQI6lGVzKeD42eRY5btU+cHJYYIgzfl0lEVp1MzUAO6L
OZ0LX4H5vqul1N785sWsq5SKeIcmgMrT2FxM1rjspqUgwsJmK0zRw+ULzbnvN0dBKI33jg0XH+hV
1Xh6MWhcpCNM8po86uk7fYgSYLLlJe3tsznAG7uqX9dSE/a07Sgz6p3BBSwJd8hVrluxLPeuY2JZ
sbts/7sXtA6FAt9lQ4XSbtM+B8SbzmNWmpwnE2Px56JXzau5Tp1LBuB1QT1ZcImLZ8OCARY/HzLm
zUexhf9ecaRy/L62I401fZbOEUoMIBgdPuISSH0WIIFA8pBzZlJGIC8kc6ffvl6bzcdP5Y7KI3Q2
D5D3FcBlCsoBUOQUX88RlbODbhR1Fb58Y58/Q1vHAc/qwUaVcTbvsRJlRcwZ3aGgUZV74HsU3/uF
FBaO829fHurZG8b6hM7KWstp7HK2kmkbrnPTFpMLhHWpXzuKWR4Rj10Kkj8zCrGrHDIcRmGt37xg
cxnbo5HPrp+5JYyqNQe47MdLRj4sNpuJghyY1CDE9WvsF9rGzYy0CAVcBmcEO0n/doIMphZdCA+l
+ea4Mmo/KvSzTPQkmHP6nUzrCAQ2AGwTrSAki/INUcVOsdenpmH5VBSlQtoGsmynYw1UX6UCtpnD
QR9oQDaL9jvAFUgcYFS7wp/TTsWcbmCZ3Ed8jdtwyTjuU5nBn9Jeq1MEBMDvEqOh7dd5NA8if9Yo
Qzv+WGEf9+5YpCG4XzU6BdSHLJnMYT92bmwbO75nzfBgTQDz/Iwfm5g+y157cJxUrsk6WU81rRZY
XmH2zM5hNrI2uYHQWr8DPa0eDGAyRdBwdfVrPHqK8zFpxznHfAVs2idn0bFob9nQNVSwpN5RpJ5W
3i+eVc1XEx4J8UDeRAohpFOm6RX77ZkcqdLpJ/x2Y1ZTxigputEm0PSIb6qwKieUE/Cax2otz+yT
bvWTGYulmA+isFoyM/Soeci0BcAhxBfWRKvuqLuLjs2V3wu3tvY9/fryA+aRWL2uJNnRTzoZDksc
1PRS8895AhgtrF2kQfSxjCTxEYX2BTgmt5HH1hycgt1tVTl+S3b4J5EBCw9S+khiV0xa+qQmqbJc
EQ2m6DvSrei4tNCK03tnTuwnuN35fKwWNwe42DrGj6UbJnWXQ56EkAPav+WpDTO1uw4Cfh1MUU/v
pBdOFcC+K5C6VSIv2Yfyrz8kVN4hmhU27SSjsOADJbk9jbRTilzeiUS1veuy1vP7nnqV/XY23W6+
6jqztCIWM+CHRdhCdTZj0H/Av3riG0ib++JmbW8awWKoU3dHJ7pob8ZUsYywVogD+JYW83LVGrMb
ITXOkViXNnEYvslaTdEWsrNu0Ll1ZfumluQkfCFvpjaMn4lQrRdaRi2N7ihsD2rmrosqlRJ3WQBM
HsK4yT1CJPQmVodvnlGp8hVBUXn3nQJqW5eBJ7ApxHtzNrQ7tXDLBKVfnEzh0Npac+SX6L4KFcLo
IfKc9N4t1Ib6sU3H0atSqdzEowcw32eDXVT3NGs0aXLkM4zh65KhH0f/1mJWvPImKrpf1LHQy0Pc
e7nc6V4jSH4QVmH7ZZWRIuNl9DxBey4xlJjSVqarlqAoJ1gS6sDAvQ0H3qr0Bu92kkndHRICZ765
vFTDgWJ4qX4tOoP0FVjo5c3a3Ztf5eD+8v3o1oN7ZSQC9ix+AGvc5Yk13MnRiOObidZn/kiOi20S
C5TpepgoyJ9DzUBNBzGqhZ5JLh7gPy0SQx2KzDa9kNZvQQcoi9CAspLyBZv6mtsAIgD0EQgpSpZi
1N7NeaWCF+afJGiqU5j2nZNQwifgYaiOhOPBgZGGSqiE2ZHwELjZEAs/glf2fZEOcKUxyYmbrMH8
AaHrx3L8SM+t6a4STjzeMaVBbwDxKWLzvvfi0X4vUXIq3CvP+m/2zmw5ciPbsr9S1s8XMszDK4AY
GMHgnCSTLzAyk4kZcHfM+Ij+5l6hVHdlUiql6fFea7MyVZWlpIjA4O7nnL3XHi5cH9biDkjXmIY8
98rZwtsJnqTT5ydd0FPemFXRvkOc7NJTJuTCq0mIab4pSZgRmym1/epeKhCgoXamv3KDhunVHgN6
ttCWs4d2KmAxNMoLCvIMzOaqJIRFRYMBl3vvpS3gG6OzTScsXAr+/VRmhhMTnYcqMuBtfG49DfKT
BgL7thtUAy1orrSrcinlPQu/Z0aV5WvpzjJHVo2m6QBMQewqH0Qp0eGbqT8rVOOJ021Xn37/9ZLA
yOL+9TB+u1w5tEwtjehfxvyC4W5Dd3NrG0KqqJ0LlTwDYAdLPbeQ4Rkl9BoT3CnIL1rWC5u4K6co
AE2YefMZWQmihmZYg88YIlwCeUi7cL9J0mZ0YqmMpj8iWlBjmABgM2M5+LV26Uo9R7DfVJXL8MVg
uJ1O+oBtfj3nrOh9I4eNbQ79stXH0ViJN+u9MRKdpRnMB5YWaiu4pRWab9UbW3X29+NBh/t8kCMW
zRA9sFPjluisAjCTntRhWlWF+Qk1hsqAV9ppcNDZypcQaAPl70xTiDMKwVlyS8qX6W5KU0D1q8no
OcGbJK8tdWwZ8bIIJlb4icsowxXrvYyoBINo1mq9PCxDCvyPO9nS78gGmhJiYczN0zK0bSzsJS8i
Z2yhz5NpkD4viUErDctsqUeJAU8qXAWm2kibppaQndkEnbEyGCC+LHDVewtJUm3snHA6DFKNyxk/
sCa0AZ0C87ZkpgQDXDrptmcPeMkRDt4XAAh7Jokur2JVKe1aaImHtF4U48T8lKCd2CzGoECObGoq
XgJ8xaxdtiqIeB2lGY9MakAYwMn9ZtYmKbx9YEDj74Z6efOFhDZU2NbkY5OVA2u7mwKHnHSj8+NA
GAhKTAIwq70OMR8cvzlSr46ia6LBnEjUYtFFeQNT0X0iGC1rLvIaZPemywzm4G0zQYQEPrnc0vVb
mojePqRHZWrC37ZuUR171AmkQLid/YhyAAgyUg8K0y6t9CJGVAEEsi6TaY090fa32Yrog++TOQbk
vwKYnPTcGgxcUwYA7qDnMoabSipODBnts8nWxyvfEOwQjlJ5KH0caX3NEP+wAU4Wba1ubADhA3GT
JlDXUWoERbAZxMovmioCGNq8LookA+JAWuNh9AP0V21lygP6jYJ8K/JAq43bFB4OzrHzrpi1r/6W
3sLsc0CqZESTJE0gFDqYGTZCemWxJS4lkTcpyJ70eskqAf8k9WvGW0TijdNRNsVq4XtPdUxlOsEp
p7KsZjOs5FTM9zgqRodAU9sprmzSmsZdaffFDJHR5tlhkOUax6Qvg/II5RMCeVPgMeFNy8nfOLgW
SCkvhOcObydsHZjC67bWct9GPr62PdZwa8mdL8hVQaI1tSnh+iHJkMxwR6SbdhkJzbLFC8cWs4V0
33VgJMl5TWJbq4d9zobY7cAdnwO+U42QToGfs0cVgI6MTM8BoLjbklmBqrhcn6VGhtVBEUvS82HK
oCvcesstc3IZxPkQIFEKtCwvtypxB1jFPmLBc4KeEjGHLgsavCxMLr/kEmy4M86hx3DT7QbcY7e6
ho2CtCdnfWozB5EZMtZBgmZQ9h0G//HgdOiBIrwlw2WakHIE4F4RqIL1SGOHAsilNhNypfF5SE3r
eaG25XEzg8HAftc3+E30uuy3Y76AuT3LmszIsyHBydT9Sq/fdUmGWIYuwvgsbzLcfQTC8s0FCyBb
I5mKjXalKwLKeOSbhK+HHdSNRnoK6aYz8uI50TNWEE1L6iUcLA6JodXlOGbBZgyvik0d0bTUzCIc
zbovYZon05MsfBiP6YRZKxSGcB8YhFfVBrLOkDNBL3tm8W1Nzg8HVzVuFtNX436pCUYIq1U2D45m
Wlq4jJrTbzn2eTcuFAQC00DeIjfKs+LZNMGMRz5sUAuZSNXs3UYkC5/OcAZP7ezfGVNB9rBdF6jz
GOTWkPMyOb5X/VkVRYgAr2Ehi9/juAeyNMh16B+7Ycm+tKWiZbqi0tRjarbpW+Mv4snNC3dvJwln
KQa5VEvUAuS5pBoTycVTvKuOgpDLftODoqwLrfCRMXhQM13KoddJ670jTJq53phpUSEpQ1Rxg8ym
Fp+ASUmAtRkwrTAbcOXFErvpFrmgrm0JCSjdrV4SsBF5jTMhxALFxCjdRKsRl0ux3g5NgUsQhZd9
6Wljmh4yAn0/ESDg6Z+Eb4LBUaocr1dpk5HSDbpFIret3aFIIXfV1Ud3G2TDcCn1EfRhj7CSMJJS
tG92k7Y3SDH6mSN2WVEMm65cI3vIUI7VBuPW83YAZNy0B4RrhUuhcUvPY3pPZdN8q8ToOHGtdeye
yN9MFQfG3LzO5wRntlxbzUSDJeOC3qJMHUbXIYnC8LZDQbgf5+p0aovu6LHaBJ+1BboXRHstXfmK
WTksWy/39ZJIqrpBFiXMJTU5Y1vK7ME/axVvpQZZWyJBUoo/8fTEe6whw36aPF4v4MmNM24HAcY8
nnrHeU67YnywKQXhdlOFWrGxNi0JQEOx9FHbo0oCC22Mx3nl0E4+6EoZwtua89DpBJosM4yzHvYs
g30bTLy/vs6yG74WuDXGqA3YdXhONbR7QpNDR8WTll3IktEcHRCvGYQr3+9hM9VusiGvghPwWpvW
Y5tb+uNYsHqz2Fao9IgYGvZF01jlBt+LftXYFlkstSbgYWNMqb+mQ9LCqPez8lk4MLzjHhQv0307
x6BmrsGzMw+auDFLdyJa8ewwFm9DTiH3UNUMyV64tgvJs9okUYjPHL0RFA3up0yooIzbkSEoRFSv
z+PEqkfycW1yvY5ACp0HNM3DvJs5CjLyHukmBLca7Yzi2BAF5sWuV2owdsdO39GQlV9gmNmsbShb
89Drh8ShUC7BYdJs4kDe9nYqIiUFlcLYzc4ek2pFcDvnTfieQDYfVtQVL6kbdFbYInN9RrnnnhDN
GyXmqp6tIp/c8ZFgNv2MedWls+GJ4+xA+9Rhrx0E/OPAo4dGdpmCaysJEKx2shMegXrAbL/UwUiC
p8aUdg5dp5iMaOg9GK1NO8ybBY0hyhL0d0Z4Vvq9alOm8ssJ+ORZoeN7asf4k5Q2jhrDneogYrNN
+/NVY3R1sDFbqQVs8nK+W/vcADXdjCXqrFHTcsz5dEp59HxP8BhO7t7zJucstaXxHDpo+ORVm6Pw
i3K/cr3LsTbS50aBvY5zV4g+9Iihe9AQZzesoRx2w25G2xPV6GaPeT3MqNpWrXjkyLecJVPsoZFK
HF5+OXllGim7QbuGIxWIeukjKYvGwVZfPHQiXQiNC+Vj4RlltZvZq0XMc8ly2JLeaGy0tA7SuEoL
neSMIa9e5MQyE3aLzTEb8nP1CRb0eg1Wd35XSIp5y+dc9YdJjONXnsvU2gCL8PJvhDE3cqdzNtYO
CWGGRjggBWI+TbBktffV0Dc7DNzsnNLwB2tL1avrL3Vto+RqLCAKG6X369ssc9YdhDXGTUWaDtEp
2qo+A7wiNQHiiPJJpCSOVktOSCVns75HiWzzfkky9HaT4EgyXOnCX8y4lIjN43alUv1C46CoX/TC
HY0oVUbX77pU0KYKZUGt/lByjAOJKybT1Z4rW8+ze4aKhGVA41/PsYqZo1fdHfl7MOeAETNwkeWU
i5OfuNM3eMYaDH78fKzTpKtslVdSr+Sem1+Wq5+84/iqv3G4HT4LZGrm05iIofpWzJy+t9DELPKS
3NY0LpZOFC2Q31TInVn5ffbg9gyr6QLI4qlP+7umXHxFEdEjaIWEebQawWG30JAyBk4WJ8Ix91zn
l64m76RR1zg0v5FCSRKIIMm3MufPRQDmoPbTYOd606E7Hzk1Yez8GpFZiSbO/pL69pId/0vwKiVl
ExAoQOxlE49drt1oLg7CjWMWA5skIsQiIqKz/0xbwqGU8WjB7sxucq7/yyfcSinKPwr0Jp0JRyh0
COPkjFwHg2XcU5mRJOGTNmES3ed3N4I8AvYYguI//X1f+E+dVA8cAc1anKPg8h39g06iCUYiVkHX
UICQ65PQoowIEAviDmj6L1QEH5vDFIbMXZghoSVwA+ZmP89FnJkotlVMxJxpeXlK2QZjG2Huxd//
oL/4FEYimDvPYhbEMR+a953r2H2boYqEsqgOFEHNJcKWX2EyjLN5/sdRBT8mwNeChJPOvW0aH2bD
3kgtQAWNjEXkNoeakl2HdC27kRuvK5crNJ4+EVg6NUWZSu2Tz4b3rVBTUfxirvpXN9A4e/zPHCrE
BB++yOgktqFp3EAOygQC9ZAKNb3TeSe0P8YV/1959b+Yb/3wlJ3NVT+7n/539d796zF/Vyn//aby
/rVpzkKs7kc71O//ku9KLM21fzs/hHjfmDeCKThPNL9Lsc5/xGQf8QeCLIeRqsV78H8dUf5vwBER
HFjQvM4uKv7oDymW4f+GpdtAQYdqhGmpa/wTJdb5Jfj304ukAcnGWVpAtY55G83Sz68ihlcl5s7l
NbfV2Yt+Prh2lKLrjpSgbz9cqpvv/9b/LB76/llMHuEVB9DZ+BE/f5ZO9k41dkVCxx59LMlpBYWl
LjZB1j3+/Sf9Pt3/+LN8CEhoJ36vBM2fP2pemyBIcn4W7KWosYLj6D829TzFxmKX2/pMZJ/H8cIt
E42gRvG8eDRqE/0my9P2pba+jemdZtiYkGhYQeMPuwS5ExEK+AltqyaXMP77L3z+6R+/L5K8M2nB
Zbr6UTmDOqB2pskI4mGx6G91Usc40IrQm5iBCkKfYwAe9ubvP9Q+X4WfPvVsOQWYZeMK9Ri6f5iy
VlUOx2ipCcopfCdCa36byvFbZQbVrTur05RkTYjgtT0xOZkjMig3NtDO02i3QKVsJyYwNM5z/zaz
qY55liNmYTRC5EmMj8RHTdvcQIjuskCH+MwwypDMGbGlvnCcRUoj2vtJubd05qAH2BqNumy1IyJC
SLHy8l3p6OzUNVW98Xv9q4IurlMcq62onjqlRYAY81/wgD4QAXhGXdoRcDZ4RD3AEO6HTUNNMylt
jDPizB/mWHk1EWFLyZGAvhfpuF5Mo/sZgS7J511yqScAXLA4hkKk7i+W8w+ctT++Cu8JDFi+kvfR
F7zgMUN9K4JYJ5wASVqNtlfMKJ5qnxwsWfS0JnW8NxzgMsMOOav10YIvkQ7c04Sl5B8h1P/0dT5y
5vBNtESgtEEcaOQ4pnRhUDYqHEzDI1EfxT86Inz/NJ5Ly8A5bCJuOG/uP0iR8pkkDmsM/FhK8hSC
qWcKJdzxF28Aa+Wf3gAm4ZiTsebrBqvgzx9T22KpjHwMYq2iYhzn/sWa5wog/XBCeYL5o1jjZfat
g8jo2iSGc1g8QZ8sdEGP7klzoM8DHn/nzvWdsCjGaXPvm8b7SrotXo/gNFRGclonPY00a9gmjTlu
RJvvNFtzCTnh1BCMV9aa46rJgk/KMa6HpLOPwj13drqSILU0K0ByIzgQDBMXt+6vjCX2jXy4wNhQ
k7nXKhoR3q7xs3pjz52iSZu8anrxtWTSk6a6vPRxC2hBusb+TKixE7CklPmnMUfo5bvSoF/YrRGf
k23KBucmRdCv5A1/+Sw76JRAmxpsWx9ZeBl92sktqyD2SKOEQxK1Bd4uq3GYYDnaQzZCpDJ0wLHu
gnGVlugyLkRCjuXB7Ku3v1/2flZqfX+0WO88yMPY+zka/nzPvUAMvQ8DPKa1Bd68m+gP6i3trS/B
FDKU7kKsNr/S8v3lh3JKRPMDAQKmzs8fqq8T6TYkr8ZNejP2fbBN3bFnNitPa85o2S+LgYft89//
0r9czTBag91CVXU+Cf/8qc2EInSUBbs7s7wOUxOznhkYDIkwtDs4H3bDi9euuERa74VGWH6k9b33
mTL+4nX+oNP4ftFdtFa80g7m64+H06Qn6lEMZLKlCmsjsGBKDNzVYeYRR6lLJuorKGyckbM6JCRQ
xBIFwcb0tCvBoeTguzGuzZbYJlXs//4iOX/ae1nyeSw9zgp4w+EU/HyR8BSm6RltEwf1Z8uT1XW1
XC04KJyJ5iTFC++OLnYtlQPT8tVNlpM9lCwW5EWRbOL0wOLZogx9DBdTMZERweeutpyo6rI6Kqw7
yvQuyroi2M0YLEO6TDrtTjci5J06oTiRncp8sdY+zyTopoHCE12+0rsMGGvydJBXd4bgBIwACFJK
mQq1sBV7TQoSUbNXVN9k2azLtmuN9dJLr6XXzJFW1yZGrO6o6RL5QA0MsuJCp7BWYneBd5SvaRkZ
srrNS/sfwY6+32q0uSiZKUX+TP9yMimaIfH8GJr2GFuDFqUA9sw+/5Sbpvq+gv+jSuRv3R0/+0DG
d4VB8P1f8Bq6f22H5utrD/3gvwGUIeDs9p+hDDu4EM179778WIWc/5E/ihDzNw40hMicgWy/my+o
Df8oQszfUEKeteGU/WDw8BP8vyLEDn7jDqLhIqDF5n6eWQ5/FCH8ESWNjmuUfomFLPSf1CC/Fxk/
nEPPxSqyasog6hAGgf558fxhs0cZ18+rR/fDUFlwdLWkfKSTXFzhcULUZNUkW+ZEcGD37k+B3nUH
5aCvbZ3c2/5w1f6iQvmA/MVWxjehCUATEuEhSzUX48dv0id1U/hmQ9C0LMsubhTmaFGvztvAHv44
DEMUgGg82WXGWGJAzr9TzpR+7juN8Lt06Z1be+3sfT+OnBcl3d47jdn2L16wDwvW+UuiaYa6jHqa
4tH7sGCNbkeQtcXlkkRbb/FbWzslD16SRlOdATjwMS384rqcz0Ef7hB1oo5mkJda/1OTQ5O1PyYm
2WhtTibLmu09vc3ucRThOXXBZSIRsGItGZ7z0gUMaqZWaPXMrzofNx9J2YwmpzLfMXf/A3/8jxaA
/5kmsLOE/D+/8lv12nx5//F9P//939/34De49eBpUXkiKQVSyAv1x+vu/GZYOGpo/lPz8a6da74/
eg6O8RuvNEhb2gCUHfhg/v26G79hRjhTdVyWdMyX7j9538+njp8fJtBtOt6vM7GRZ/nD615KJ1Hk
bsLby9BN7PHGr482ISWHBi/6JZ5i/Venrz99ImdPE3sKOuzzUehsevvxtdaZIfVdywwSdzkhSZlD
8O9Kva2j4qEBsnXMfL394W781VJyfgt/+pXE47KUONyK83+8D8U1sdx5m+hnWZfLgC8EdIG/H3Ek
MWEryuZoRiewAVKWFJuKI8jzYLdAaKB0fJstVb1NwhyJpCNtAC812pFfrHR/WkMgFzPl5ShKJ5bV
7sN51GoHN+lTC5BCu6xUKjR9iB1cO/faMXCLEyw/cVZFDjrEv7gu59/903XhuMUzBM+YJ+28iP18
L/KB3BI65XiKR1KFolb3rR1oFMZRosVzC9BFp3RCraiukVIoGHjoFGSEo1gzIpVK6HAL8sXqzgFX
8iuw88dzKo82X4svRxeGpA7r4wZgz3ZbT1C/cBS3tNxJl3RvCECdw1aVJForWefeXlM0k2PHVYu7
M72sJTAYfwaMHa17GZDG3dYDFtlT1qHQiBeSFn5lMGT3Pndz/30ZCWmjdGH/9VxiiiChfQTr1j7d
rdnhYhRO4lzkIBM3/JriiJJFZ3VWX9uqWDe0EdVjlk72G5oX4p7tyuuvmehXl0uROp/dPrMRRDZj
d6th8I+KBYVTOBB17l6gEHOerVyTWUykB0VnNzrG66AChsbFNBLEicou28k0qJCK+Vq/3kzwguZb
3MzG25qghtwLMxko3wXKvPJmLcwGCkHQWtZtEdSrubFUbxF7DUW1MEMzx+8vwx5azbitDGMtbjJ3
yudd6jUN86W0tLu4Z3FLnXDsXa+/9xCwGtyo2X/ztEGvYpUzor4YoE5sx3OC5q4fBUSSpNc8SAyG
JyZi0XjmtLVv1YUaRGdeL2OTLBcrzCiigdv+7F1XzlxErjdqCvDWNL+mXgYMipYiL4NLqyW/RMGz
Emu6luWGBYd/4wrZr4ccMtr0/kVt3kLcY1jYI02NEOzkJ3v1bHVq8o5C09Rn/qrN5OtEGvvlFKVt
WUJKVzaXsm/XRO5kMPdp2K4mApV6zIt5t2i6/obsJwFnZq78jalTD8jVhBooVVJ5IMzLsLf92mTV
wwhT6Oh3E00LJJPFco00woHG1MrqkQPFWXiWBv5XkuzxcjrKItzbYHga1TQH3nTMTMRm0hTkTGNX
8w0TVtZp+qPOURv7uQ4rLUOSqfsdSxqCAP2Lr7Ky3BY0XU8+czHKeLGkYZ0SiLrRnMaPuzZYo3U4
93FmJEkX9qqlPIPAUJhUzEgLkwJB9epb/te8nSYUMpBiUD81cDpqw7iF4NlTGRbl1IcGZsz5YbBH
RGPKarNgS8gF48oAU5eTzkQiSrNvnjRWlnGP69+9F45o5wuHo1tN+yydbv0SgSD9HihgHDqD3MH+
M7YX0hFip5W9cSCt9RWzP1QcV2vLV0StmvkFL4radnpZfF0Kx5HYe0uWKmUts7FxsJRtUOYNx2V1
j5Po169GNeiMuvtuB7hp/OK0ZnFC06Y/eL1er5EVINij0z4T2T4p66pPnPoCRmP35CiQ7lYPi6DK
jTpm4JdRQPbt1ulHfv8ymws33k83aQdcCBZOO26DMkMH1Dg2z64tUHvOdZ+gFfYL1vGpM74we6Tr
3eeJ+WQ0GZIEgwaRFbVjofYKYAXFKPvE1tC9d2LFiwetIBZUIihYop5/Hg5WV9UPraBnF2Lfyg+G
mrVoKZE/2I1FlsLaifvCRoobyr4pnsqWgEDG0GO6maR51l1zu02knmWqb/Q0cFBldaxf67SsB28Z
nHt7LZy3HBfpNaL9GXOPTEIStrwLNA/tZdsSPhwK3WlhbpmsKq10LfQnPclRW7doHLWtQFCQMGto
74QtqZP05nUzgKyYo6ZNssPEvBZJVTuU3+h45dGaWCXyXNT6hF1PWnkzq9SnSidzHZW/Wu/Ils4j
A8HXsURDE80FjZHT0mtDcKykRv08VsbI9H6GZgbPhhZdToodThBeN329LvFdsKvBInkWFhIDEo9T
62R2mbftBpne+I2R74qyhJUFm6XbjE5v3gI4g3nRdaQZdFgo6Lo6jzKgZxgRcQEDJWu1dRsoExM7
5XS7RTno74ss9cpomOwcca0kvlmSHHBJ9rF9YTX6soMvY6I21EYaEVUDgj21qjffza1TYagRqsWc
JLc9eowsRliJCBlFgLyrQZqqPSaV4XYBhIVXJE/co0NXtjyOKFE34zKvN1ozF6EDA4Zuoo5iLs06
GfEUry9W2iG8YLTubtfAO+8+8KT923KAu3Fb86SLC/hqa7BnQ9aSC8LQ5xor6JxtJU8s73ZpX3We
WUbBBDp5NPUpLtwMBxjNshjtVXdAaXYz+tMFJtCHNvHNy3Jcli2CtB3qyZ30jC+wc+6EHrx3hrgz
2gD2vfm2pOm1WqetveY3udbbF47q5LVtKcQCVUdXBg0na2pm3FfCPfWGniMFJ+p3rqbDXEv+V2lh
roFRGxLEZpxD39dPyRSAqcI/uW1EUOzHpTPiMynxgp3OI98vL94TATXD1lK54xn0NqiU+rfRlvNx
5CM8dp/W3Sif62j7lnxskZfrca9r+2whOhdGsg8TxbGI1qD+XYazIjDAnV4YsHKUXqEoas0BfEc5
vBZy3SJI0/MT2t2BqZeW6ajKJkWyIhc0SV8h4FDM+omv3YscpB/rc5ZeIAS0OGpZdeWQLZ3q/omU
WwcrMIy9B2wfzZNZQPLcTmW9mZBsJ3eNtNbYTilIQx5CEZFPlKQHmC0mZ93euRyJY94iqZrxWpC8
HQVqdjJ0jtN8RVeLhisinEldWkw2NvlIJkvEHLUY40COOO11wx73hq+cK+miogZDY5+Zdy1h0NEy
e79r4Nf1rki45iyDdCoiO6udz3LwMoRIdZYxKNFpuoFVNknt4hz1iXdWXhaLDhG3Qbs1h2ps3LhY
anEDE9zZFoQ0Nuiy0uqrn/YIVQjD3SwKMntsCXRdIUim4sHjbB+EEEw7uplW7Zo7f8Lr5Gk5QIQi
KL+BCkKoOAiahGWVNxcdYfQpAcmlInnWo8ueluanmdbMc2ba9XCQbYCTpuhzu73ocV6zc4zLtAPU
J/d2A/FrHumeMotW1wRyNtme3aS69rVghrNTizu7cMiqr3X/duSPT+Apnka/6A5eaZMibVXpo7lM
WGkyszdeHMrA49nKvE+TyvhWdJb3KR0gMKo2Gb5wZZ3PsKL0IzeOJ4aflzBkQFPeR3nlqCcXuDBC
shkR9YIpOF4a9Tab7bxZqeXgMw1iT0iQWkIA58xVcXjaG6K5UeEPaWW8iLJH0qLK4GDI1iOPe+R7
lpPVNNvSpisOK7mJ1haU5MI05uDW3bgb5FTGk4Dmxbg2J5Gak98KVfOg16k0Ik/M3EnSBpatrTkY
QmAZTpejax3ztBgPdaJcYs6RmCX65L0t+oDAVvC6DclwkeDx3Nn+ujgb1q7pqjWsI1659m6oEOZF
S2qNF2SupxuJpv5mQjz2UGZOc6x7xGrncdDNImp0yStJsttyahuyCNyzJGy+0JaxfKE0xfcbTPMt
NE1tRyaIlmw85FzXmdX0MLuKKSQbjIqImlF+bUw7uayB/x2VIj8MtYexLxZbHuqgz8inbdMbqZfH
tOiuwfo1l2IZdDOmADiknnbRFKp8dpN2enWSof00cNjZ4R65pbe/4xB3Nly03c6mLRz63lhdYhnv
IoFpMswM19wa0hhOq1Z7sbOaBRsaNGBgU862UkEPGJxoOFCB4sGaqNFb36p2S7MIvCzYkvK8NHbT
Ii6hLBqIxfvhKijJJJ7cOjua55j1XhIGb1hzd21B1LqY3IH5yzAtR/Rc/UGQl/bAkYugWafRjjA4
VkBs3G7uOwLGWGaZF2MVMB8XDGlIEMV6nJpmigkoeMtEhiK6GeQG99y4qcsc2X5ivUtbtcF2QGMM
pNBOjlJbz2rpLgibbDGvtXppHwwYdKe60d2ZHYqorjmzOE0vGijTgSG272X9EVE1OmZtWfalpzkx
XvjlWNtN90AA2LcAYdZXbHsEIo9z0J5Jsih+c3OCLjolO4EqelfpvcZxP2sC8J7tZZ3VXxcywbac
vZuj7WL58kysnT381pfSQnqbMi9i3em6K292NCwR4M5W3SXcCq9n6DacPJKVSh34Nrc4JzeTkIFb
rGjmg2dnxX6GL7mtJli1oWgkk0gol3hw1Qo9TvIcWLhXdNbdL1j3/HdPYdEaRoN9JknMi7pLtBNq
5nK3dLb/KbATaqceQfxRqwS5HmP16K8pa67j1GFSEZUzBqZ6Mto+1vqkOBCQ5o/hZLmUVgZWI6wV
Oh1REiUuNTXC6Bx6fZPLM7ZNuMZ26tN77skcZlZuMdNMuu0QTI+Q5xtAF3N1MS/6TWcb6wZnE77P
tlm2Ve3tsiVvNgRr4duRgkdkdNslpn3J8lIv47ZBoRmBrKxCZrz6Q57n1l7jKHXhc76goGusL5Wr
19t6mO6sXiCNV8gOn3QEfFWar1vN9N+ZGZsH7jajM7aWiyDPdwwQl42S/dUCcffIWkDpNmn1Pee1
dY9RAnChabKXzvmlOTjLgvPCZmSP+XHYwPJadqPWVkBh2d5TXu89ra9ky+H4c+1N2S4ACfJUF15w
kgusU6fNEMY267D1JrKgSYV+6wL/nmAvIxJJoSIhjCEyjKrduuayx9yAUXeyrcu59At0C9X0NNXY
CMI5nUkhn1CFLmtzUxUVsc5oYr37ZBFii5a2HoB56RxqnCzZO+v6nDvZuu1sKO7Uu8MSsoHVGzmK
Cguq7w4X/uwiRayHoW/Dsh+5hXLFamp7VE22pEQI/ZTDh141b0nfPlXz7H+VC+Fc/IP1tdcNmXuR
yME5IYcuzvJJZT9jAbMP7tiOV1rlLK+AxtTNZCBRCpNpkXvdcV5toWMicX0lTiPapldkqOLGLfTi
IG3NPiGJt27wZ9uR3lJeTEau31JQOofEL5sdoylxgBqCeQFMnHHRqGo4aI0/nXqswrdtVqkrmQf8
33rClzxo1n1fzxqtDXt6wWNsvNVTX8e6xphp5zQTHOASld8+AMRMu5uO14Xjeh1/oRLoLBC3kmPd
J+Gt+tdEs7G0gWH9avGE7yYHXoEiDM/AJG5UxzppOoK2B7GbATE2xMmUklUBXHYfI/sLMna1OZch
gmvrk2da00CooMOhc8WRSTa7gZmp1p33kakuTL1EyttOVMWjtfJJcQGv5jbxtOUwK2TTFRjEL4mc
sX4bhvXctlN7SBvnq5ZXzcFegi7SwAg8cGy/J04+v5QFFW3oWuvtxID7KXM5ymbYVfcMlrK30vbL
d4Hzhr6AyzGLCMq20jvw2mtw2auGM1Jfigd/lP6tjjdsU/DQ7INC1xkSlmk447SLmqE3d+2Sand4
a27nRWSx7Qy3REwaX6ru7I4B8nOC1voZlV0FE9LQex1xtibeAt0e9R0rErbMsk37mCoJ3DVM6GRf
Ywl4npUj46ktMRu7BbNdLjgjCT09kcSEfL/SwIeCEnBRwM+TFc6orbEBNUSTkBXO897PQ4oFw/b3
/aKW5E5US0nA59nxuV3VPO9wabjv3uSuG9i9xUmk7X1tQXb6gsXEHvEMmE5j3Ka1Ny50dbrmmhm8
k2zQ6qC9n5VuHIxBSU7nw2r6RK7Nk70BIzBnj5Lu01n3LPQ3IxDusk2qaXgJOHiV21HJYJf0/4e5
M0mOHEmz9FX6AI0QzApsDYDNZpxJd24gTncS8wyFArhRn6Mv1p9FZmeHZ5VkV+4qRSI3Hh4kjYDq
P7z3PanxFIrVPEFwsx+mome85C0Vs7PFtjXfRJrK6i3ZiCUvsr3ViyTdMsGjOq7AGXsnp5tiFZg9
oum9X8f+eMCs4pvn1kwYpTVaDMHb6FAzhyiVNfjhgCS3hiqTHTffkuGn9OU9x2ld/OhGlTHmLvAU
sRmCw/5NIXMxrmkxle4XE7ii7fk+pnGhf81HDs+NVtoy3uK4oOUjWbI17iDJAmytJGLBbU7V8msy
rOrZpCHwHb+Uj6iK5/gkbFW+jlVfvtI9dSWlXWW/r33hEjQF/2y96lNjZrvMadGTOcq+St4y2vPc
RAHezWlWRRCw10vSLPNwqJglLkwu4uGeKNG4PgpTEseAISkLYWRU57pstWXje+mt3CTMo75JbjJK
zSl5SJ0YjDpHArqAIc3mFld9W375kplrCB/DdV4MX8CNbrKeMz01TCxjidkyOTQ9Y+yiQSnk0KNm
W83V0GdMJgVeHsbwDCaLvdW5bBB60+Tfr1ckATt8FuxP1qGb76d14vXGEGhPj2kGZvduHgb+ddAf
aR0UjPKe45bHc2tM5Jsg3R9UHxXraIwBfh97CkTcM8ZLyf3NNvWirRugnK6+bZLbdCQ3tfni5oNA
IWQI+cbCQ+2nIi2dR7fR/E0ZO1oX4AYBW0yTSM/s1JZ3oSpPL0nCAgJ92FylYYOlSQ8GHgg9IAyy
E5gFC1UEQtrARA0PKALE1Jwp+uRXxESsRrHKsJxBdgQjFVgIKkCJB5JEbYHdCG3nwZoyi6FGa6n7
xEk0Ppm6g3vp4igN3HzEGjNTtDFxyuv5OU/R+6F6cO1k404LF8hkZ7N7WPHPjmGMv48Mxab9Bc3T
qAJJw/1d9XF6D4ag/jViTHp1TYWOZmqHO3vQjQFer4BC6qxzjDkWaelOWhhN9lieDLz18B68Q9P3
zGkJC2hg2ClnOA9daWxSyqp707QWJ5DApV8t6ve3xZzXq98InC9tB7uUC7VxXhwdAETQ+7Pgbpap
+LECX95qTMq5pefaczdeK6bqLYMAS0FfDdhLJn9iZG+kQhb7QdmU/Myf62rLGGbwzxgHnJ3v9Cn0
cC9e5i3fufVjmnwHY6UWezzxi5NFcsaTsUHvqo4Yy7Jv5tr0z15ioT7ri2THnIFHhl0+Ko8b+iHZ
jwh8ihMGAl0FsEAzL2yspCpDmD28yvlaWeaumnUKK00zzHunE1AHFrim/WZEv18eNEzyMtCmTnBx
x1jyQ8E0fglwOfunmeBJ8w4mLQfbWAxlAILNAQE4WtVRd6kSI3o1Hm6VU++HmPX098y5lZ2ZXqkn
zGu1hU5P8lboNO68c7LSMJFMHPWqFJQUC4x9ryHyjKdlhIo/pC5GWj+e+2oPmbu4Dt7om3ewpHST
gYRBadUixsOELmx+hJ63cgogZNEGYhTjede9JP2cixyLvE2bdzX5Ia0Q2yBs9MFokmCWffM+OAow
DtI4A0LEMJZPzHO9H1k3Fu+L2aXzLsfF90qCCW8Bgh3rFQ9yzcSxxo1ZJQJfdjvO053H65fTEoj5
zVggqoSDz3DloGeqprEG4M9pUOGKi9KmHEEpJOCGbgmA+tXua+cjJtn4UI0dL6hMRn51qTHr6Q5j
FljgbKLs5iv6lRZadlwz6YYxDFi2oXrNO606s8Nc2tBHXHK1/Y4fTZJCu1Njr7HfjDU3IqAsscKs
a5GV0WLE40E3cb/saqOxbvkUa8mN0WNPCqd6ssuoUeUyBEhfVROV/Dhqw8FVikjilr5D2M2ZxyUs
Q+Ycc7ylwanqs8yVOg/26tEnilGs31y7an4uqABRcQCQWE4O/dH8MKR1QnlaKRP75LAuCh96073g
lmibAMgfe44Ff+v0+OcWC99uVcF+z2zgESzBPppB+dcJuTZ6q9mEVapzR7K19dvkqcgn09zfDs/I
5WW7mcCl/1rYi8joR73x0c+Ymxy8XqGvzPzkk3S2LLCahJquyWz/kE6Mi+BneOOr40D7C3vZQ9lq
AOgw5+646vBy2OoMetpvtwAC/B2uFob8I1P+ej8NJjdD6pYJGuy6PseGCRodl1vl/pKwJZb73B+7
5IpHlJfXgZk9nvV56ngDGZSYp6EQ+bpvJrBJt/7ZKg9wreMV86DWDvyCqv6rbzRwzdqqFa+t1enL
CUeXGX83V3ft/I05x+UBe34//tAzbL2vJswTmgBQCF7kFJMvIo8ZRfdkx/mC9M8ootYgOjpwG1y7
IRMg6O3uwNxnijveIZYoWXoAWEii86RaWeDzE9wUHzY4F6I7ZtVX8p6pfD48VLjhXkBmwSEaOt+a
t3ozJDdNuyOdO6lpJdVckoXepJ8AEpuPMqkxvTMafBNlsf5MMj2+IFG8Oc8d50Qa0PpmO01GhT0M
j4L0jX27eM7GSaBjW6Pr7TH9FncdVu3QbA2d0JJ4FWeKOb6SiS0S0LQjnmzLHX8WlUh4fPxM7HR8
2vfssctPo+2nr2HFIshbtcQhzogO23Kb+yclK+/ktsCbQjT0Kgs0sIOBSuLlDbtmtgf+Ho3Et8BU
SlfxPtt+/H3Qhf+iUfqGYuRREEXahTmI3c8qqzwbnL0wL9OSjwcx1fpdeosO26doF8yjihcgAGXT
9mEGQmfPYeDsaauQITIqaT7atAWhkUulzVuM9jX3UJf+sFY732vlzATAU0i2LHs+Oqg3Atcg/WFJ
MVkmcyGuqd+akbuMoxfMFTa50J4dGyE1l+SuAhz7hLPA1dlj4SfYJCjpL95qz3ts9NkPcxxwMgq/
uOMNarVQQP3OMQIP8qeyfCjeNzsbS+8pP482uLqgYIzSsZbOatC0dLrbye/8ImpEld5BcaLPyNqB
1aqT4FgG4gLTxuzi6ml1yvSLXTaHnTHRsaWVrucBI+XWCvoqNQPkySO2PZuoCura+qjGlty/rsjS
TVfKhl8rxtx8yuLD4qsS5Jknv4NoKUP4Tv3ZXNfkYDQlyzEjfsORU3P3ODGSTAGtyoEaBuN7UcaX
l9n5tZXTC2S8hauwKaKFidaZ/elyN2NmRddp99ljMyrnJl6+6WEF674+HuAyzIgkXEuTzyRQeD+g
nzRnA4nFPcNUHvxVdWDonV4PZ6fj2fCTzNz0MbqXgG8NY6vfmPGhxMlkBfGkqa1wWxcUBKym9KOy
Bu3I4g37eI+JXMuzfpeuioAQjS8Y2qD33I2iO4a+4zzps1edUZJAYNB1T5ARkdt7k8+MbTWN/r2N
CxuhtYOvZAWod6BBLl/ZOEDyKqDgzxoRuIETe5i6beX7p7yWzfucTdxihOo0L6r1xDVb8+W730JZ
wgEEOIAB/VttaIqJLhirTdb0DCysAoPqVioGWZu+Kk+4eYrrUkNJ2CY65lmltV+aMKe9U7djGd4k
QsH/TJWx8KvGDkDaInNRUBdmxMculoBMUmo2Ut2PObLcw0BuW1B66t8MKTTZS2ME9wWKBJTirnVT
M/1FDtlzXup1m3Lm5h0nNQ4x57TGcvqpHJN9m16Ju1yZVJb/Wpnzu0gKRQmmbfQkN2cW8cnI43//
srUkq2BdRhbatQa7pCoXOw5LZt4cqZVHcyDqyfv/fE3jTyPHbzoWbGdQyvEf3Xxu9k1++tsPi/ds
rEq2z+Nk36aZeaOzh9I5vDYoiMZ+mxLV8DzHI0tcEg0PiCG8fM/Sn45vKlwytAGy6B9LOSAJHbVM
p3kVw9y+OSbOgoOrMTEvGczkjfPBupkaunXs/KsqyiVn+Q2wYe8Qfs0MOjfGn8JvWAFJzHIGNzOx
SHunbGrYfPidg65cretktPLFo8tVcPopax8aIGfIgHTZjvtUVpMkCVUtS1SoWHShMTqs53Iao+6D
jIybggT7DKcoLx2jMhC2z34m2aDi59EOerwQ2TAq1RFL604rURK1+zhbuEqCgl7hQ82Kuy6dPWaw
lFZ4kikuUc3blh3mCYRn/FpVPDCDc3U37FMisg7EKkxpuAz1csCvQs82Ow7TD0Q+7dEo3I69Cf31
G9FxXR22DummVe1l1BpkfogdG6sMYlVtOrssn25J6bGx/Cy9GcSJ1s+y2xTTPOhRDq4EPEm6uuHY
Momm0WxmjgCmY1qg55bsDmU1tlBU/ILBsS/6/uSvBdeMt8IAQ0HUI3hJRLMUYduSBRKmWgborRoQ
zDWuhesud0ewhw08M8YCRgGXj8A0MlaWUvZH28AMte1mGHitv+h/hxb/WzLT5wZ9Q/XPYvHfBOb/
NSXq7rO5hekN//yfun03/0gQ/O8RBojg9y+nyH/wwz79aP4Hn8n//l9E3mr3fVb/zNrfRKl//v2/
qVLFH1AyuK9dl2IEw8XN9v03VarLnyA49W+hgbrJQ///NOjGH6QCWjcyqnUrRxAs/kOUqul/oFnH
TsL/0EEjdjX/vVSCP63afzmL8ELSpbhYcWngsAH6/5STXtomc9cO/FRmozkY2wOx7gNRUra118us
vxSxqWXolfIVZ2Yp44OoPBbC1ppaxwkZSRlWhahewOQiRIpFYoCdWtZ34vw0jB1eA0YkGc3NXz7w
/0Ro+k8uzlu6A54qjN/IKvl/hkm/n6CF3SxlL75PTot2L54M4+Zi5XCjUc4fbkMcJg5T/WBbscHA
r4+TuxLb15fHCOJilZZ9tAZzftVQJt2VM7q6QHaadlau3YTMbOpvjGt6m7tcri+E8S19ALNseUOg
Zz+xFCe/wctK7SeUDfWpQ096VBwcW0da00duT9lFS2IRTelkcwf3dX5eGnNLQFKRbch10sDXrAWL
KS9Zhy+niL2gJdHvbJUaN207MPD615/W77rXG5Ze3ExoaHNd7NU4wH7/sKibvVLcPiwxhnhXrqns
MoZkDfQWQdaOYfR///38WyfHf+1Y+Jc+lv+GZwMv618+/P9wNpyyPqEPywY88n/Vqf/51/52JHik
kZC2IFyeXMxXOJH/cST4fyAPxyeOKcujGrm9q3/XqdsWf+QC7ebv/N8/Gv6eFur/cSNu47P/h6P+
30gL/b0gwg+P3g2dusUXwzXDZOf3ZyXJuFJQ2XX7qTNQbfQpyKeq9RFxzDFYw1xGf/l4/pM3mefr
98fz9iXZ7t3SVQSAFwut/e9fctGI82xdO93DRsOFImhz2VuX2i6WzBasdnAoHZBSXAFoyH1h9eoA
EtiJcpg7e7XU7Un1U/mrbE3trkyG7B7i6BOa1ZU9oa11lCadcRhLk8HX5MrxkudF/8Ualhaw6I04
dOrS/pymEryxM1XaVsrKfi5qVA4BCNopCaq5I+1ztl47TB1sX9o4uxdzzcB6gMUMqiuuWeLRkv40
Ol87UjFww2eMXjr+g1p8VyPm3IDmYLU/YUatmmTPMNXbyrLE7pPSGED+Nd9a4J2fRpYlu0GlNC5m
1RzM2Z8P3cymOkCMlkfrIFxqIWFt/Mxco74Sw1uaTezeMt375sGbmfybOJbOoWVxaNo49Zh5EVQl
9fTZEXV51BtLb6i3up9DVVEvYZ3dWHMKMxCBvm8vzP6Ttd7b4/iR9XDgkrJd8eWOadhbebYVjGHt
wc23UuRndunLxisnsocroM2J+zZqP4euuvNIkkbgUcp3rfTZnpDDzdi24pyFUjxAr6WZuRj2Pund
TzXiPO1y4xHU+Hsr8m/tGAsGAFXKbhaoVkoWWyIz2JS1QJDouXChuwTZ54xYQfQfym+DVAJY8kXH
KLMpv2fZAEu89xCepNnFaa0epSYhanV16t0GEXXRLa/2KA+FjwjWXBBar3u3svgUiQ7Vl33pFkZA
jOIxdRP7WNfJL3ULtcl9zk3IVkHVvRt5ThWOAqH0NDaFIzqHW7Rr2qwQkb3PBpA/SMEHaQ7YfT3n
hwTIaHS2t2EijYyYZVtgWTeEY4W8QqXffKG/po6boSTVeAwhtnp73KKRm8ZGkOcVgj934AIxDJMF
ZDpokXIXQfKUWJegQGf+s0Vlw7409qG54Y/MJvK0qOAZMe1yc5AMlbIQnCOFsmSO0pQ908TF6An4
K3kg7GpJd6hxveeBez9aJ1NsIDM+ruAut8Yw8YFBivxZAnLeOEypMLDm2glRptxqt3t/E/cZGiJH
PmaulTC9tLzIIn5om2sj5OuiSqeotpwLLfOTq8zlG4Fx0MXUfMjACDlLM2xjx+0OaL3HK6Ck7H5F
af0qE6t6G51HJ13inejHHN+E6z9N5cp2wHPEEuIK6O9b/iRqC9UdLLuwuLkrIo4YJ/QvKwqXfAKZ
beskAxlACbej28KHzA3jS8RTcsj1OJC6kPvGG5I7PdXnsAGUHBhjNhByVuQPrU7bYNrNGjD4sX5o
Iq9DrZ1PBNre1A71vhiqR5UYJQJJfznEQ+fi2YuTrRO3+7LmCBGgJZzbzGHDkual7qWGJrsbfhAl
ik4P32zB3o32ODQtiWTcv/aEM+6dCd8FFMzOT8D7IqXpyLiNvALh34xlt66+Bg3xgZUQwdHxVDn0
KqD41EtO4jM7FQRN6XLgO50vym/YmNBy0EnelXn3PbH4cap+OgIjfzIkH2QymbeNeVDW8zEF0V7L
Gq7embzmh1nlV5i/xwEJp5WkNz4zepZKxdfFmIMsT9+BFzCvS72GHrp9pWsKLbc8jm79qaUdKvw0
c4sLNOt1Xy7dLis5nH2axM7Xv7tul5xymeWP4L/sSTF6T8SoBQbiFqSgl5jc6PPk1+ZJ6xvsELbH
hLzZxSuC8Upfh4C3lSe+gm6SVBcgSxFmnnAxtVs/mVZwB4xQeWAY4ZWpDQPsPYOXOhj1lmpsTtnm
P2vjkO0Nqa+cBtnR6tdvra51Yc1wZtcRNrIZFuebnsk3t0YdhNYrxEtziyMsOf0gdmg0jCetdonD
lMP3ohu+L8T4BgNnS1g6yRV/JdaJBUIpu7xhr1TyaFXoquCwdXe4QE94IaI0xadFyew9t9mAGqZA
Veb0D7P+TWtuB2Isd8PYTqyg0DPoYhcjDMRXetHyKrAA+NaV797lUwtz6RbVaTsQBfgi29bFVmpP
cjxWHa+QX7ybpcKC4gBVa6eF+M12ZPXC+BKMzRcBBtY7aQAu2lzn4MLWC/Rh+obEFaVm4bx7VRoh
5mMnJWv9W+uecAppd4hbFh7gtMWhtFN+fXTHL7RNwytvBwdh5i7XWdzYrjmJkUU+HMTgJDuHhUiC
Joi7rbvSzt+vSx7WVRu/ND5yD7/ID0PrzKHp4EvNJ0u8IWU8wYigaM2St1RpJ3dGemgDSZvoOEKU
NdORgGC1HRiTETySOS9VP9v31mhX92sPywzN6CbW4iGCvrVVC0rrvhi/dfqNBMqdZ+/SWBzQ2ESp
DW2dX96FWr4IGl8tAZNDjPzJiqeA5MJ91gljnxXpuENBHdxGsGGaxSQ56jnqpIRN1dCInde2b6Vv
qnOdl48W6qxNv1gn1xzAzC3NR9F27+i+QpSvyWZKwYzMabFu06S/1uzXYTkQamvlYcLwZou7YYe1
xg4ax/gCwXWwmttSoV1SPDmTzddC9OIiiMbUa4RxYTx0XVMxRNKQt+fdS2vke5IaEagPnbg0QFOf
XFbs24aQkyBFFhQ2/aSfDU5b1slGQA6u+QhOg8WKmrNNAiYdKLNb79dZb187q1t3aUo2OPFXY4JL
I07FHvrizcOzRO0EtbtFzmDddB2Nl0WuzOyQwHP/7k/HbKVuuvHpyNoqwuIMvlErWMYYZFfD9IpK
4qtXhGBaz9C3VKgtXXQmjF7sBUBfvJt7tLMJa+a5ILDSHvW31iF10SD6yGw8wnQsDCEuN5PptVdy
KJ9judpoRNqL5k98hIlkiY+fMdAnLQnxQbXR5BIuwVkdDGs87utVYw/vApLWiaJKWWOTTQ/2sStD
JM3eBkvZNrVjlnfGXUz0dCRz6gfhM1MmrBcwEKdxyY5oidcisAf9qdfms+sgn9IM42omuCMMVIpn
GBmUWYX+1hgzCQY3VW9v6OVeWSiiEuqRS+JSNUkmwEzfSfHZe/GcHISiWFAS0Cr78Gdi6NugUtU7
VgXrMGgIDqspfSxTkyRsaZ8SJ0tx74iRLWia6Ic2jQmkhvUQ1uVgvCUJePe56V95Z/ZMIMKpKs3Q
ANn2metge7MUDyBDxDh0FxSsiC4+SBFtHtcUxZXBx2YXipkpFRYJgTn3L4cv2HSk9hSkinG9RHwI
5sku3F2dpF+NRrKHVpncZFN9GcsOVUK9UeCk8ZINf5Y9ZYB8FMp7VfYI+z1yQmrUxWn16a5yjGTq
781VvldkLJ9i3LUR8RTm1vLn9IdicLKVEyLLumzI9TSh6OxdkykrXpr1nZ2hjXBjjncZ2/1TNurL
WVsp2EYWTrsVi8qL37k/LUJxWZygt1oNFLLOiuIz7/WZR4SN4JPeY7PaWKBg77qp/+6QJq7CtkDr
zRJNkJSMlcmzi/Y+M7x5n7vrjgLsgH76SYjlnGUEJNqQYJ+qzJ6im+Hxl8SygqHBqc9agXNsSow8
LOakiUiW6Ni6DOveWeDYbsbO/BzzKv4zl3Y4AiU/LpPxNXjWT2NtZAht7zSURRjH3fvNkXsPPQqz
UjOIXUWUxb50vizFrcFO7N7zFuiRuodpoGIs3DSvyMO8rVsDtiwGtNp82HgTbfMjHaq9n8zrhSJx
h94tEnlBoPCCHigu3FMNyDQaHHI8upKILABxIE6zq6tqjpvK+kxBwG/qcdjPdtYfEITb95p0Nml5
P/lWetHaihWfKPMHtGokBaQ8/87yyEbkGY7oeMFYyz/tu6f/IHmbYa/8ZWAuuS+l02y6Ynld8+ED
vvrjkFhXo0tqnnVjvmceXRN1faMUtSSyuKKm6LBVHcRLgjNTFeZ8WgxHHS2qmPvVk+tdUk+YSMck
PTmJb+1zQW3fiqZja17pV6mMbae6r9hnD2KgoV4zxrlpGyVFT6XGfZ7ATQjtPiVyHR19lJRpc1Ey
Vt8snCckR2rTM32jzf2a+VCXHPmVCRk/x01iPDpkzPyyMuSmzP/Ula2qKTkM3PIjYXF1TmN8BlHt
yjhasAhTeU3tN0QE3S6PTesn+o/+NBBiRTFuzuHUag8tgOzDCuy8wTmzTWQOwaH9QrWxGWwbGQbm
lw1S2ddUB1TLujrj1Gi/I38IpMYe3AHWig2Y1Jsqb+Nw8iWybEy2B4ZNoZubYXn7VFHu5QTvrEag
Op1eUfd3njSnc5G3BzkRB8GbJ6+TnrRbW7ltmHRziIyX2OxYGnuRDT9HfHAbQnND02f7L10kZl3+
smYGCmzLaruNHJR+WSfjWiJlXgqFtWYpxcmUH1b93c0Tcppreoe2Z2BAGYbYZ7i0vryY5br1lImO
US1Rl6zfmW4OKIw1t7tDbOofbWxWrbLsNxZ6T5jaqwOkG4vmTxkHVS0fVcrLuGFZ+6uI+yenm7cC
tbr0c7FJ+Kt+YgL913BtZfkD3cEhl3sNq2JTsIYpL1ndsvd0zR+KQLMIe9Vb2nt7K52u9KmYQ8v+
s6/87TxwXBJrQiPX07nZpYyg9S6nBPvJuRgt8KvuEKwTvB3yz9Vu1Vw0hJnozzaLkWDQa8TCLLsY
QZKfvLR3zYgOno/xqXWZnlSmu5eeXQfNWh1IyDmxFM02anXmY5wydOw1PX6bV1bP89oOeiC6yoga
C433NI5AxhfPwveXeEdrBL1A1exfckmbWTRWtxvj5SGjJ/koiDbfdo5rB6Otime/JkJjVLcGwU3k
km0Vvl6AZgQwG6qKn3y8P4RblALUvmFM57kz2+dqlAg0lj7tIearbIuOIH0kRYnQDXDBW1rJZofn
oD4AKVZ7352d0PEKpKAVKIQt/vZuRy7CpcO2fC7xcZIhkdi8uYZQWAfG6antV++UGG5/cPSREsUq
t2aaNlEinfK0LMWb5Uz3I6EuAZRAA6ns1D91oj1PFmK9kTcY9jQ+IGRdhRdpAh2AM3XHSWJovil7
DkO82jttaRCvyBGzwYy6LEGP/Rov9Nvk3Ws76ZIoZOdUNFELhV3M1nticafiX4S7bCD6Re9vvrnI
2G3eqoJYgtLXN3NWv88x8lMCtmqvxZ1fyKNw+4R2PDNo2KVOEIaGO9KQcYAsHEvaPAOfsktzp62V
97p0yxubxRtDz2326Hb90LF4tX2pvc+od6OqNZ+bZTyNJqpx2TOWwXqycfFsXJC7yA00uSN7Di3E
/og7nWwVWk6hbZfWzV4GjjT2ayaXal1eZPILgQ1XUTLVUSO9+qDn0PNawYzEwAXG6tAOm8REM+E5
84aB6XLQDf+iBq6B1JrNQCMsin+XHQl5mf7OiG+JGotdnxuj+YazbNouaa7Tc2A4FkZn7VZsOCaX
DdFh06a2gUFJ1782mB2CIas+ZnDr21qWY6QnlFG5KI4aeDDsKrLerE52aZX2M4nrh1gj5KkstnqR
PGMIT1973ylCowPF4LgVMcBrZj6w77gv4Yq8ehOqJwfP0G0GRkCaZjqYl1PtV0OKxw5c54sQhCw0
lbCiRhfbJPdOmMu26wL5knp+CVm8n6oSEaSf5VQ6SfJkTOYdsqxLhlw5koPxSJUKb9FwdCh53ms3
MKWcM5piKznHeQYh0s7CDKMWG+dv3TA/5vMCUyK+4sOO5sHdOh0ZM6a9H1zeZHNBYe+ZAWztvXDV
c1ySObIR7kz0mak/CrQi/EDMvwgggZLBNcE7DmNnQAijkjk5+wD6fsT2zOBwbOd8m5VZ8j1JydJQ
KK44oQy8ldZARTZW1BUugSo4Uo0h0X7EZZ5e1qUO2Wemxw5WG/k92qvBdPSzBeYVjLI6OiN/o29R
8naWlW7j4hexaweaQCNMBkxCK2DsXMF/l+WrzKc945j6005Hvr046YJGK5NtWdvbetTqZwb2Ey5m
NBmUnhkaNMn9YSLqnJ0Z9lpmIcoR83OLN5euqJ/e+BGbQ2PZ35jw8t3VyPgq4dyid5p6F7Pq25ow
9D7rRT3iULGQf3B1iUnb3j4R0I20P4PJOGFcp2cFRnyj9zQDhRRTCGgee9TEYLPN+IxSXN8Wv+8b
J+XRtDjSmetNOzaDu6LufzGHSSOjXERo4YGPSGLtAgT1DIFVMb1jO6EXmptnp7cP7lA/Yg98KKel
3a+L6B7Mgt8yy/e3apnvtZhJzZRJLUyVFe/6GVcxCpHqUVaZ+ZgpD8FFne1sFX9Hx3qRPL+b0tIe
ZZyaJDSt6YNYx+MITW6j5ctBAbcPVKwFpC31aJrxLA6ZxsSrqqPUmI79NEYOr/WLlqTio1UOdsqk
ZMpnMWq1pX92ddXfqZqafa37fYuZQa4xfnW5MzAJb9eYi9P0j6pE8NZW2TvT45famr9yJYk19OPu
StpL6AH2V63dn9m14N3DMPNQm6W/wRbYBakSHddXi1A7Y4oS9bk/750CB4bGJDhj105/uah75I8n
JPdjCAO1oo9QI+bltjkodUQPeHRShzS5BhG89IkYMgiKCB0O+00SM2oq4nPqWUUoHMKbtGENJ6N7
J0atiypnPlDQasQm1vaRn3C6xvTOzsCsGqn9rRFSHjpcEuTk1DyW4zoi7as16vNOvWhxK09+sx6T
KS5OjVclV8pE7IpN8ZIqhoipY2IXRiL9PPQ8Nn2b3RNUpqJM5vdNNn0H0pHpTDzFdmKYTo0+O4Gt
oU9HzFddBgAzI8NKEH9p4IzISasEdtXwZUvhh7HGZ0YnPoTWoD+iMrtrVqVvF8R3W1axZQSNn1m4
iYtz6OOTje/+TjhaGQ4dsvHKYz9hLo9jkpC/pBbCzwxq8WVETtk6KXQE3b4QVaHvSPjoopXcNV7M
2ouarj/3orV3TjFyeCm2pN3QOEEXm3uInij2G+gCNR8pF2a2bZQejOL7KJr2XBMVRNCNCmKWsKVg
Kg5gqH9yPa29T1LNirqY1qSqUnlX9tlJtzFHeNSXaNhv8ywT4kIln0pTXMnlieaG8TdFkmS7Uu5l
0TS7Nh6OCI0r7mpmcgWnji4fhHuHfTSJjEFPtrXoOtKxiH7CF36vETZ68qW/bl204FFXiwgoxMbU
gP6aylwRbqC6Yl/hbtEvNuHYD1ssZ5eBxD+6T+YnzvJJ7MGn1bvepjSLB+7C8lC1ya4FfZqVott7
0xgo69VLTf2LiRmyuc4rItq67NOT2nfsuEi0O8M+9CnsxSHGMDfAfE1uRLJSe9CcpN1ZeXcYCywg
7TqVu6kVhzm/y4XYW7I5e+7gwvuZN+OoQ3BMsLZVBuqUNs2TcDSyS4/5944TOmGPpqd705nis8NY
b28gvtN3RNUNjJO+4T1JjpLxzP9h70yW40a2LfsvNU5cQ+OOZlgRgWjICPYUKU1gEimh7zsHvv6t
yGtWT4m6+dIK48qhzBKCEDgO93P2Xhtko7JwhREXg53z1i5tMswx7ZPAzYSh64C29uaHnVnP+BCh
eOjh82C7OzZgsDsATibVhrzT7ikyOvIT4jD2GzTYgds02wh3625k0xKVWGerPgm+591k+1M1KL/2
eNFMw+yOhhezgo2q+dIrQNAsEqJ+1qe+f2EYe67IH4DY6Pzk4PhU57Nx6ZE85XeyRmtMCEeUfI9N
eSrZFqnrnHIqwzM5ccHTdHVVs4ts6fTImQVIYSicSVk7BNchQJ1n2tOAPMJp9Q+RTZmvkpwEunQ4
MgOAclyL5ypobmk8ziyN/QEJMotliUZfE/qdE5hb3Ti7BQWNJO2k6owjxzXocTukOgrkQCFYnWY/
UPO7ORfToWvyJ9quD+bU052Fs2uJqH6Ckdjuqzx/8LLyaCEhgqfnbN3O1f20sjDzvSLF3dHzemK9
07YtTsxtG4YvhUntqARCcGoMxLm43ScuCkKEIIl8YbfPUXRI9ogbdnpnhnz7cniAyTZoDMVZLGRO
oCUPpKr1GIiH54EYxitrwq+CfH8NcyRgwtvq3nA/dfWOQ625LbN03JKCeVUezx8uW7KbMPswuibc
p10jiatTI2MRvbqb0FkdNOyfd1gj9sMcX+oCd58YGRMIrUQTThsMoWRPjmXaaNbODuY7lGHNAbwM
fx6RThsHHo4eNkjo43VCmuq7wG3fyAWEHDRJCS7WfYECXSOFBUXhJITOxWjqDnEejEjsGnkTzWrb
GML7osOH9iM+VuAABjLJHyo0WvixHjtmuUQ/xqbf0rjbGPPgbqfeMTjZ5whsvDtine7Tno51NCS7
mdMOOt2daPtgh+o33UT6fDRGq9u5FaEZA9rX7WzSfJoRpN6Z6FE3DEWs50A37Z3qvJsonCh2B/Yp
aSW7VBgXzu0oX0v7aGP4Yb1Be+iGE/GNhfUrb02aEYrdR1Yw7bC9PS76QEDymKOTZUpSvJy+bvcD
XtxDyQaQvD5nNPcNQKEjbAsMpQGbGAZLQONJG7PCnZFn6UOXIGB268R8ZbR6C/phbysDO1TywOfw
2LqOy0uSq3NJIDCmqBiD2SYm/uc5BPt04JzBP1cUPib16qspe/OZb9f7UM3jg0QSXu0wGLd+WhLz
g+TIQKrnkVyIVddNIP4aOJQ84T6i272PTMLBCmF2u0QJ8wF3/fStsTmUtxW8B1fLv9CLJfjGoN8b
aU58SyRZxFQJMswwR08peKGdsoPvpibu4IbtxuKdX3brJew/JEgYyGCkH/Jx1eL+NeHTNoIR0DEe
MtyVVzL2ea6vzX5Mt7ZkwkNwXoCRgQ++uq+C7GlCuvlU44jaetg0zE4dypTOQiaREswbTL5fbb5L
ejY8ZLO693Bhwr3pFGaOMfzore+9TYTMJk7Rdlse2aHdhxR3iq0Sip99Pc2PLpSNMkmsm7zx5qNn
YPOJ6uECDIeN6E2cOvvIai+kfRLrmvv5hE6IIKzwKS7NT9eox4umknT35y2n06c3Z7sBLlnWcPbE
I8WK1I8PpERHLOUkcSIUG7ToAy3kW2gfi2k4GCHyzIpTaW6YXwPvSlfzxtNMVifbOQN3V8ZjYLBQ
cIYz6O15BPFo2I1RtxOBm5b1obBYxtB1MXfNvK/w+Z9QcvrEw97hsP6WC0GHGk1OU6U3+MLgtJRP
yRi4NyLovY2YrRuJlQIpdWDdNhbji7K+J7unPPzZRM0rXA6RJx9ETVINfNHcL3SJ+B5q8c7Ta5ZW
L6ZNRnrQl6nAEWeP6Pc2eJe/jHpMypfE5IMK8DaW3UX1xRFoDbpl61GbGkqTL9SFwItTiLqd04Jt
XAFme9siV9EsWcmdvNohNf7SIY3foMxOL3Vr3Tg1XOUW4ewvWTjMJQdPQ2niRICoSu29M0nndlLC
S+uJjf6VdbJzipjmnJbNn0UakdnchA1a2Wl8AXFEdJQNFOLU1qTLbjw1uidS6qw31H8oJyZ7IBvc
MLXL8Of0IZOZjcTemfgpezfJvyYG+hTVz4hVo9K+g9nmaYfYqHm9cu2LyGLncQqc4pK0tBD3xNZe
KgXFEb+g2d0VsovOYW9rD95gtl+zxJH3DflSn4CgK3czE3KKXwD3ZTBjNL2CDtEKV2nJfdXQBxg2
Br50Iuu2jQMXU4kKxAtcvvJgDMph1usApJsIVLuGTjMUgU846TL9xBgxbq3AoW9Tm21xKBPL5SDq
RbgW42G8660MIxYv496wYvs+qwrrPTSvc1p9rO4cCSQwh7b3gf/8jMx3+KBJm24ngr7BWjzmenWs
lXEnyzo587Sqc1eU1jedjNqHeej6fWdYpc9enM1Odk1q14AhDMDv4jSdDxPukI2sJ/kEENv4zG2p
++QPEmw5AeZzi/bgksvKdiKsz0Fmv+FU/IJCwGRsGuxBCtX7WgziByFLJ0e/6J66oFtnfuEYybdE
TuwtnAep8udCU29DTj8YAJFzUJWjbzxRXQeq9hMQnMlP+A8Ax5Dpv4pwDO+LpOYfOajg7DUDvgHd
9Z3M8+iHKtQ12LB7ttv6a1u5IY47pcUQf+FNINJqt6MGamtK6oGpSMSUoTYSVCX2sNWyXN0mxnSr
m6STMwnyHsqw3UnAGS5ibh/43bXYWma8aLU+hVlnW0776GFMhAV8HnbAM7NvsckBdlDDyMmtBa6d
JtYjjm93C7aM7LQuOfZxONCP06rrkNA+0Z53faQNBgcCmMIvOAHBKXFYijes0nT/zbhNmL658c8I
9Po9nm2jOwLcwZxbQAoJk39vtiGjkcOOflINqEAqZgVSfAy5A3pA5kf32lyJ5iG8sR2t2DFM4wSs
u9kNYtpx62A8P+ddNN4gRdNOA3bzt7pBMF/ImrG0M2k3KfrZRyJL5m4rcm26axTYGbr/8ICyZtrM
LfvocCbwN544+Wx62ALTxu7N4iNMq9zvtXogVrGd95UZw1wpLHGLzyf2SdrU3+ZZfvKx+uZYmE7i
UZ7pN/Dxry3N/j7FoXvbZAX5XbRkLrTzbOaZWXzWVCgv/VCrZ/I4An5e4i8eM2G8algIgx392OGM
b6/8TKapPRqOm1ucEohhzIvmNpx7VptCS8oLBDjih4OA3ERCHp+l3ffvyqyxogtwIjOB8iGteXOc
g2EXVoHzokx7PMZ9Ex9pUCU7JyTVLBubR4DdMFEp/JMyJlhRLNakEMLQ8mKBuAjnYLq32lxdUr3Q
PuHOJ36T9uEPHQf2MTarkRmeriw+yh1s5mkM1BOZlNARMOkOPqCFAH9YYRJai3K4uMJT9A5n/ow8
hONXdg9K5cbsqovJltr3xOB8GQycdhre49OY0pKBFlU9NlWNYsVG3yKc2niejDw6yS7vGElx6rky
cav7glbJkZghuBJ/WnFxpH4HHUSXgjTsLeid6iQTkb2ht6u3oiOkXnfkZ6vFJLtVdXVBHd7cGgRP
vjIkGJ2dG15NKn10jxBLv+4Ip5LZJqnBpyLsxh9OX1QvBrLKS1kC/wrLCyI1fm8g1ttgtrKH2aNd
0HRT9hN8DTjQxgUtgx6Q9wb5czS8x61bzFt4rqD/jIgGctH/ikCx3QXZDNPQ8JSfNIjjyKNPnkzy
S4h1zRGEqCF5HDJMXSio8uSY9AYdgHBMg0cTqw+nO8paTwrjTG21u9nVwTnMV4MqhOeT1XdWtY1D
ED8g1Vzu3gu/Erk6XQrPQQJGR2TT2E180qNm3mOJbrazKvo95N/+FhecxhYxwoV+RTyEpPvtas1R
j2RzD0DW4/yRK6W3nPXsH9IembhIDRsaENTceEURkNBjzIW8j1z7IXLaN5Fc8TYoeXeZHWFWBbR4
jHrDfdLpjTUHTTfT+2j2hkueoHzv8p7xLvClr9INfilSLh8xPJm7iBzTexkifTTwwZ2stMnvKjgp
9L2acDvoNs0+B+ZjzkGDD3oe+nECK4nIxOjBcjPYlV4VASQ1HboKff4YBJo6jATh4gspGBdgA70z
sja+BYPo+WMdwK5qra3iy7DtCcI9t4bLK6XIZLMZj7FupTG5V8J891JBhEJcjd9CqWgDTjW8v6bt
vB9DoILnPDSb1zFE6V/WtYdtVMpfaZYNj8qagvtWKuyDzLiyIyMEqL+87N6RZv91hwSD57HhtjGh
wob4zOch/qIxivMjCO63ntekd6RGf0lAyECFzZzvSa9w3HHK8YOmdsNdYJTqbBl1To97piUqM+Lq
rTLdQnvgz/TKhnzIUu8ZmvkyyyHWN0kTi2bTs88Cx2cjrOKgW7mXeC4JpzetEf7Q0P0qBNzYCfzg
qStpyrECcgsErlbHvIjj+35QNuA54ocCM6MjaqDTy9DY3nOijeKjRmuq2aDEdJ5Cg8Wrzc0Oagf2
Nr+YGokVjxYi+S5FdTPYHcu1aNE98+Z0n5071Nbmamy4rQTjzYG294l5Xg+dFjXe7AHL84aadOS+
d24qR1Z7EohDXJZzfxZDgOsQnMHAeK4DMztW+jt+wslnTsawrX20GhwYOudajTdoF8bqsXafjckK
70k2n18m+0pkiMYs2nZSXGV3Rf44ZQKZ5lAYtwmjBb+rEN8JjWY8YnANJsbY3hrDGD0UsWXtvIB9
3aC7Jk22oj6mWVNBp1UyvM0lvXimx9oO7Vu4w8E4vsWmsnFFeSAxwhGBU6wXn1Ziu4/T5OQfCnwO
Qe7ZdaUVdFfaXP9M5GgyYxXzeJAIhffM49i1ZUx42By5ICmLWCs+OlkEO/ihHqE5deHTxTXfrDGY
L6Oe89YK7522AOoYJIRwYKACfJSjvS0tdFCEwSS/ktrMD33T8uZeKYuYrbz6kTZIemhYffdFLasv
RjbYd0nwANF6pBNrVc9eGCA1ZCCsvybMkWcUycn0XWmK1mVLD9IGy0DGqhPEP2E/tBDADDk/x4g0
t+mUq88/05IMJ9F/0PCN8MYndIPnktTUrtTe4p41NwumCD1JRjKx2bLddC37LgV7sOs9rf+Jhda8
TrOUKbZVDfRab1smZWWDXkdneMPLHzmoENDmopty9PnGxt34w9Dc+SnUXHvfW4q88bDjmXoN5w4T
v/QudK3ez6aRbU8eKH9EjmYzV+t4TQcl+IZoZD3ryaNS5B1Yev00xex40QAl/OPQze3muLbYNEI+
ux2jhINWPc5huQuBzNDvx7y2oQnYP+NpFzletlY+uhrjsBagwatmdvariDsSegBKb4nRxpIyqQo0
G6GpR9Tp7Y2omuID9jFW66nLOS22/aEw55Tlv/Zem7y3P7WAnW4ABlYrIwPwYtztwl61IAOh9260
1gCBotEQ4iQQwbiVmg8SgUa6gyXY8uBWF9ia3tEjhWcOHOWTkc0ESIXJdVOJi3tD1K/3GDJqxvsY
x/7oILkLszJ70rv6m9sin51mtm5OqGU+Fe5tS1jqDEi6+JzMhvNciuvAstGv8/m2spFeoWvnvITz
0oIBQ161fWOMJSfF2E7OstLsr0NF1NyAK/wnoi2gYxXboROcyuk5aQwNdXBnEC0T0vt8SAp0TMz/
tXOWBRktcqtNjjEE4Tu69vP3Oo/iV9lBGWJZhDsNVdj4QWyT9yEzt/2BhANk3eDYh5750Adl17yn
HUemtC+CZ7sjJPc2aKKvbZnJPUMD8+IMNpADp+v6h5wv+1ueyu4JYEmKylNj/UoLeY+CZ95WVWSc
hJborHvGD2X1+UtrjgDSnK5gWVQ8uW3lYtJFRxvJe8/rh9vRIXLOjPkzD/zryywa+ykPUgXFzSkA
bl6T8Wi1GBSd5BXZzJ6X3SdB1jIXb5iQuHSuX+yUtQwv+sSbXptXcRcxSlp3KdKm1fcpOQC3hoM0
ErEIacHmNSxo5EgQHSdSpbW7IrpGvU0CJFBSOhediPJ+L5owfddEkJ4D1MHgF3rnQcUZUjdP4yC5
0crceLG9uR03JDKgLq6CeaNzgPatHqaYHvQuEING3AyD3b4GiG1u8br0G1Fn3Tvd5BThVo94xUJ+
uStqRf8VK8qzBWNy47rob1XfkFVekxNYj/mza3b3ptSC236MLV+5wXzrOHr+VpFlvo06mC+sBS3k
Q9PZjSEnTM6l+EyZoXzvk7ovt93kXgf0ZnJsdNn6hoqTfQlJ/ZjS+HnJJATuXsp5F9hRtVNaIO8N
zManAj3w7RRz6Qmc5L6fEVpHrRNsZzgFdCbRp5LgTnriS8ie+bYyNG2Tt5b5KrxK4I3Q8ofQrYNz
T6zv81TL/LOE5mRuch3nHCGazHFbhEG+cGHUMoMSDllPof7NQn10j5cPWYzhTgdbl/IxMcSVBx/r
35J2HM5C5HzwgIPeQ8wPt22j5ffwyoqHulHJm5WE3b4t++iMyTm+H9lH3DCbp+1sNpm2sTic8Ylg
ZB66egyqCihZkUrn3htJykwmM3yp2Ui9VRUtbODQwXkIq2mf1DZQ+VgmXwVy4p9jAQQyRF+ztWer
4Kwk8r2XYSfaZGFu31lT63yzm4x3X0DB3tZT7CUbNynZkCVO9BqH+azRqqUxrI2IbyfZFlvGDtaJ
lnDwVfeSDH+jC3ytSeL32U7zXVE684+wtkoUC6K7TbTRObbFVUMl5nCitzzom16jk6jH3LgmteQj
R4n6It2sPw+VAUK3tKqbGJ7PNrb44GkKQc3sGGKHRUOhgi8qUhKm7ucYqeR2FH3yAUkt9FXaIPER
UnpbNicxS3vrRak/Wwln655V5UfeWAAmhWkg+fdoGVZhPn4HSBZ/NnH6xGZPgWuCwpQzk/hAb97e
pn2SnoLYsQl5t6k/vqYu3NbOG6LvhHUOh8ib+Xa1brmnR9fduHSOtqyqjJ8pykuLo2VbdCgWU1tZ
pxEDyjd27tFPD8Hiq4mwNTpouSdvYBU508arGTVc7UYeWr08fAkT0oQ2HTyPo+UosZsc/kbLIcw4
gGV74DxeXhRoop1qMHDvnN7GM2M7JacfCfg2xUg5FdjzOXc4z0adMMTDRRZao/G9NT3xpTLs7qh6
w9qGdhy9GHHJSV9BsmBRoQ9TlxE6sioceKC9UA9O6difStRTsyNrOz+Maho5JAQ3LPIwvphc3seI
GX9pbk0XpDOgeZjaiHGorrGnsiubu2lLilH0GctCHC2s/3sTaTNTGK84GklYbSV1w24aJdVNTVWy
u+nz9NRcz1E0TiYAJ/XwEXhm8BpGspD0ZpnTKcetPxviHfYyQnRmqoYnoE/G05wpeiHmtQvcqOb+
D4ukdtJdTO8gwpDJsbSncykQMjK4Mn/odq1/HXI5HYdSjfdzbyZvVTiqd/j2eEMaHU3GWZl9dYIt
kPgjRG3f9gBBlp7wdk6N4BjfDKjRGmwlsvbSB/Aj4m0DH+2HxSbqXGBtOCX0l8LNH4ytvabUo/DY
ByDe88rqfiUz4hpEyyyVeSkQylUaShIDyqSpG+iw+gCYfq2KLS0U7VBEYXtq0WDvqtYsaWTNPxum
93e2V6DFHPORiU4PzKcB/2MxWRV59tIzCs18wrKvFsCCIXHeiYrZL5MfVJpsi8667LMjCARxbsis
u1dpOt5k0FqOSWfFnK1D5i+uo+K32akYX/IeMrRif/TIluLidnH/I/ZSmGaYtSFTa9FL3KE49iuH
YTsUBWeTWHV/zmuU9C4aMXhTlEjbhfEzjM93O2MD2TWZeUMoaXQDq699VXOksGPk4jHEB0RCEa5o
R+/UPgFh9PiH1UE1SoQDlQdi3daqNW9fEby0B+tBYGyFgDcxXvlCMZDvrh6GLojRaDUSHjERft1H
GAZoRo0UK4RF0NgEuYnXzXHM5hvrQ+FzUJn3ZUW6FkG9ZrX5I0Yto0p9tA8JGxvI/hHqjZbD7R/g
cojOtbLoqNDQPSQBcmHNnlKfIOPxEHMQOfQYgf5tP///9ub/ZcAn+Pv8rf9NAjhIjOIvtIPr//Jv
ZzOs+X/RiNOhm5iwNXXvtwwux/oXKYlAZ/hDQBxIXv+Pt1kzjX85rid03YCGAk1O/+/MPU3Kf+kY
g20PapkF4/L/LXXvmrP037AD/iJy5K7Ry4ssLMFuB+50BH8y699mb/oR9F9+exD/wcf8d1degAjw
B+md6LmygQwQQs7VdvpPsIO/uemFbT/m5CZqZaHs8JwH3QIjaDDpXXfb13/Ob7idqnfgpKWoRvTR
mi+lJHokAIu6W3f1haM7MAynzdAE+8YAk4yRJ0vTuivzFv1+3yXDUNTIQNRo99EsKYCOZenkPa+7
+iIgzAz4qheMoRGEN86WluC8szXxtu7iC9AGB0ZnFLbCJZSn9jEsuu/jVUO86uLimpz12+85u6hv
a4cvjdXWVzfzGdnjcd2lF8l1PF7QNEKmfhu2JvjvzPvmabDr/wFS8TcFJBalyVe8Hm2YmH5C+Pht
yWnygk3ibt29L6pTdo7om4l7j8yPmhGhjRxl3ZUXxRnQ6lEOzmk/g+JtV0wM0NdlKy++qE78/Gkr
SB7346q+D8whPMpK6ft1d74oTgZNZUUyTIZ6aso+5iYPTxwRvdO6qy8KVGQAJ8uhzXz5Tq4JrNp1
l11UZuBKc4oTLju2DL4bttbIl42VxbOozAKwO8E2vCWhSg4NIyk8MGrlnVuLyhxSAzdB3GT+4ITk
rCm0wKMLGGrVc7l+cH+v+6jIgjnE3Oy7XnbgVMSp06H7ve7ii9Kc83wew3bOfCeM8c9LGx0nPZ+V
t76oTduEszGDcPer5Nz2L2V1s+6uF5UpTFEkM4lcPvljlxzBOVq56h/SaP9msVrGZoOCj3SPVrXv
CusEozT/HpXS+rbuxheFSRuhbdVoJTC/7BSBko7hwWsxua67/KIy51yP61jYiR+08X4emYZMBhOk
dRdf1GdGZqYR6jwYdKrlDjgxoHi7c9Z9I64Int/fcpo8xDAh1dk1gFV0AbZ9+Fx13+aiOm3HrJMI
6YDf9rjhZC8+rWBYVz7mojaLbk60LML27Fb6LlfVt8gg9WbdfS9K0wC0Ws9WnfgGRKENh7ZjfpUR
rbv4ojK7ASpU03Dj6YiHyILekCXp47prL6pzcKMiNyU3nnBZ3SpegdA8rLv04qtZKMvx3IJLN8CQ
T53l3OiN+qe07L+pfHNRnJjvoaS3XDyPMD3JXSNW3vWiLFUrWsbOXBh6KRkqLN5kxRorX5NFWbYI
WCYGy7wmtSa2baQDc/Wm13XPe1GVWaBVRdrniW8nmcgOgeFN8qtDqEa1bvd2xWH9XvYOMPQq6jI4
O0hjXA3rpLVuLTQWpTkRnaoCiyvj7Ljp8CTSoJ5fVj0WY1GamBzQGzszstB8/KFp/TlAuLFuIfwz
yv23bT7+MVqmkUUKoaXsp0RXr1A+zPO6G1+UJtPcOLawR5HBEV0Ksm3PsT62677KxqI4AYYbyVRn
kY8kR+2IPfvKgSha95ovCWJBRZyk20mUZF1aYO1oPfx2zbpvvrEoUGztnhVDxPCr+KuHzzuK9HU7
oGsj5ff3WyMFLQnR5vPAlYuJB0OgrRnlyp9zUZ5dM4YaUT6Rr8LvfCuQQfTpygeuLyozczFm97Cs
ESWbAInC7ksLuOa46j28doN+fyzjEKNYxDXvO1duvwTmsfKLrC9Ks5cmW9qJn3JMui1AgRGHKHkf
62578dU0aD51ETZhP3dRbyQoEpB6a+O6d0VfFGeSKJx3mhn55oTWWx/DZFvBh163ffsTWPzbuiKH
AcGLy9Vpst5hv/hZo0hZV5z64suZkHs/wBCLfALEobILgZW7DVY+9EVxCpDnJH8gnbJr9IIQQ7ut
Qat7XQnpiwI1m7AP9elP4BFZFARuVe/r3pVFbTY5Ys+QiG1y3PBQJ6M3PA6j6666+r9j1H/7NcNy
JKOLWZKfoEecmuPVRrnmvuFU/rU0m4kxWO1x5RyZBS6uH6qn/bHu2oviZHQ94din7NOxMXbRBKKr
V/ll3cUXxVnVxDaWZcsL3nvIl+YBlAUj53UXX9Rm1GakPZIZ75fdOZ4O+bDqmym9xTcTXhbolbmP
/K6czlWWwb/w193xoib1xp2VS7Smj+UGZUy76lNJWtZfX49CjH0bkWri840/2UZ3awXRbt0dL0rR
I17bjcgk8K3ZvsnHizXFt+uuvKhFcGf6qAQfhTpKkieMMK+A79JVK4h0Fx9KlSMZcRQ/YZmJ58a9
VHWwrsjdRSkqYTldI/jciOklRE4erXvp3EUZGoBWG/KzEKMK4wPaENI8a11DCRTxX98P4CFhhx6a
LUkFzC5IJwBcVzvzqh/SXZRhHpKbo6vrS11qOMvNMtjhhF31oWGS9ddbt3LHmsoas1cZop9xkKie
Izlr7cp7XxRk5tlkpHlcvq9nFwycOnShZq2890VZVmGnI51gnynTpn6bg7IHou/0Uq2rIHdRm6Gu
pxpaAr7w0JtS+C6JOx3X/aaL4iwHAlCGlvrJc+MYZRNamDxd15qVzqI4y9oenAZTo1/mB0dM96gO
131unEVxTokF4AmHpm8VpOYUc33QLUAZq56Js6jQNIefaFusshMusGlPUM9EhiJimpUvo7MoU3QX
ELEi/oKG8M7bNMO+UZviad3dL6q0xx5omaPOumXAI24RqaybOkpnUaI9mphRXFdEM/K2kYU+DbGI
vq5AnUWBOgSgk0TKxcmYOQIVJoV41d5bOovqzJDx0Qdj2Urd9gF1nLG3I5gf6572ojRx8BlmUEBt
HbxuOPeg7c81g4h12whnUZ22XoUpgSD2HnBNuGsGUZymsZbrrm4vypPIqoRPUWfvw6HKD17TzSdk
m9O6x24vStRxqk5B+GUlDEYc8k44+ZGdqJX3vqxRBNfT6DX2PvXa/tiEMyhKDuPrFnR7UaB6kGte
U9T23u2r/M7DJr8j2aVbee/yr5+6iuhhEu14Ml2f4ssTMt+iXhLrVi97UaVeOGgkkOE0s9NY8y0z
sE+N5aYPq953e1GmZN2orsIxtSfg07jlm61vAngw66rpqmH5vTMBa9VU41Tae0i7xWMtauuUZvjz
1937olZ1dopQ6XG0dL3qH4kYJRMsctTKJ7Oo1dglD02KAr9M79oEd3Xuey76ft0HTy5qtcmRjKV9
Zu+LCTmxlkbWw1B33eOqJyOXtZrnXmd2vDNlapabQk/zy4jyed32ZSkO0gqNWD+HJ4OUHX51Zdfz
RSdHaeXNL4u1DYRGxgHFahrlvtZcY5e74TqRkJSLYkWiidw9vtqg6uix1lR+rgZ3XHeek4tadeN2
NnW8Hntak6GvkZq9Sc3BXfncF7UqdVJOi5BVTApVv8iyMH9FZeysqya5qNUeeAZRmazAuAPMXVDC
hHO8OFu3RspFrWoIVPE9ce9WlGrnPCvBlUNBW7fOyEWtKmSWYyxDIHFdYPjInTDzGO66URZIy7+u
Ygmpp5ZbBXKf6120r0cOBmlmy3XnR7GoVbJ3vaQRfLW7BOJHO1idjx9g5eu+VAspwr6Dpoyo1QYK
tJqhJBM0OfxYtc6IRakOmBRniVFsn/cZdlTchluFjX/dr0pu01++HnZa123igP6TcjCPbCBh45lT
uu67ek2V+f3b5JkNziZcpHuDlHSiUnRt04dSe1r3ZBa1WrMpKI2EL1/ZmfI+KdIfZDdrp3UXX5Rq
HRpe0RJJfH3di501moMvRZmt2+iJRanKnrUdLDybVCkeTKchEMQe7ZVv+6JStQGrnBwgLEatDeq/
ime/mtty3a0vtUOJUeNE0C0Wd5BaZz02tKM+w/rYrHruS/HQ1EZuVw+87q7dyS3uObEpBfyVdVdf
bIEHozf7ztTkfiK5/KcnSnEo6cHWKy+/qNVQT2s0xXQyaJEafj3ADx2NofqHj/afM7j/WzEsrUWx
Fh3A3izl0bf96PlGmbro6PX+6ASAo5xIWtiB2/Y09ST6IeU/NMRev6Rs8VeudEup0chxodJKvr3k
XCTv5eS0v0De5utK7hp49/tq0QuQMH1uEPuIae+GlCciKICx/MNKd/2J/9PDWxR0VmdW2+ILwlSs
FadOJ+txm0CHjDdtDzw/Jcp6l3VjuG7zaS0qHGxuzymLhTUSxAYI8O6A3ypzu+49XpQ4Dhc8C2Lm
Pbaj0ce1CFUGK8m6qy8FSJLIHrudOWxpbZgfsV8EsGir+R9e4+vi/x9+iKUEKbrK6h1wgftJTjan
OM09Oq67chpkLirc6IIxDgl92utdXn2qqrVvx7CYXlY9d3NR4B3BeANWT7nvLNP08TV5xwY637rN
J7aCvxTAoNc8QI0NXNINU7bTEqf5Cb/AXKehkubic6wcuwFfz/XbaQKv5s7Eigakvap1y99Sj6Su
gaqFK+Q+CKvuzdXb+Dxn5XD8n5/93xSwuShgdIhDbF/fytaCKrbNWGMB0pfefW7FFrkiWN975nXh
yiJYFPBAmx6TKhgyy8Ty3JLDfVeORvLwP/9j/q4IFgWMMoFIh4AuVZjhvzITbK20M8S6k8BSpGSr
0VZ6xb5rYnb+WsTYlBEZiOdV974UKklemElcCc6tPg63jNa6/dx06wRWcilVcj2jIV9C0otBzIFv
kngl8MlxYwXrtkdLvRIm+jkLWXrAhJnzl94NxK/Gc1e2NIxFDQsUP9VgcnUE0J7vmtV7LLNpt+7J
Lwo4LaxxgJ/HxQelngd4IfeiDbN/KLC/eSeXiiXAb2bqXIEMrWl0D4OGJc/hFLnuLLCULLk6QDqt
aJ29141lcApco3zuqAJt5Tu/qFcNJwvBFOQWyAa8XoDZZ69NhbPypVnUK+SY3hVV6e0JarDu8izX
z16bOu+rfteldEmk0i2iyPX2LgiinQbx+DVsqnHdVmSpXWqJd3WN3vIAmNTJiVymfBNWali3ki31
SwUI5N7VroDOOUUEJK38IyLH7ee6J7P44E5Iwr2hN3nutjZ9QRhFVFBCpNrTussvqtXGj+oRKO+B
PDYBSEvASOnWI61wXbNqqWFq0ihXsIcCkk6SZqMXuf3gIGVaN8hfqphyK1DJ0BTBnsREcxcD77qS
9Np1i80ydbXU7f9i7sx2HEfOBvsqhu/ZIIMRQRIYzwW1pZR7Zu03RC2Z3JfgTj79HHV74C7Z7hok
8AMDA4bLWaWUKEYwvu2cTHcetCe4hvRIkXgPJ9cd3/jqF8sVCVpQSyYw927ekxUobeuq6Yvgjd/r
xXLFWxX4dMBEJMWr9qkBYoB2wHrbSJ4MLpJVZcG80tmss0+g2+3Aarh3fTXIt/UMyMuGpjSJgtIH
E7Y3tW3vIOlmX8uq7L+95ZaXv5tv/9SI1brdEsPps/YphFhgOpnYq5H64dte/WK9enNQRxnyvX0S
wC3Tbl1smynpfrzt1S+W69rkrs25Hq0BBoHdQN7tMPWW86Y9Hufxz8fvsrLarAuKaB93BWqFdskf
PDd3v7/tvbs/v/oy1/l8LpLtC7cQt4ljmXdJuRZvOq3Kyy6n1U7KXg+LtR/NOH8Sc5yfIlBLb4rM
5VkY/+fIXHpZIzAYRntwHGI/NdldGpVvSyghnf/5xaNyciCXTdEeYH+zcxZQAgz7J286FsjLZqdo
1OD5c0wYEi87o/52dpgEFNs3famXDU9IE8hnrsra91URr0dTNObZjXTjvvHdX0Szcdm7XRG71t7x
crRGU9/PZ/AMTtk3foCL9Zp5LixlyQcg76630vWjj65M07etqMvup1wNOKBADO6HpTXXCcCMo4zn
XwWE53X574kEedn+xDFAeIuv2IaXoTgKpqU+5HqCVv3X3+35Evynl79YsE1DlLlAgd37yQC3Jxpm
G+GPGva5SXAeowrw1retXl/8vAToQfOLUs5IizoP8XbsCsZL6u6Nr36xelNsQ5SBVvZkd3ZPtoSV
3pJfeNPpUvoXyzelGSrA4nEWhKtJnmxX6fdohvx2/9dfw3/5li8bopIA+dMMbufQD060Jyk6XWVN
98bt4bIpqreExIJUd9DN4wK0xwjmea3T9fVtb/5i/cpBJanDaPPBC+Z22yeq25ZJnr1td7jsicqS
xdIpmLCDHDi8QhKeDiZTb5vrkd7FwzZKAiuyXBUdAJqBTxaZpV/k2MZvSnbBwPj5nrfp7U+6vI+v
cmHhgm8qKtw6B3T2trv+sjlqhCpeQzmPr/C32OEoxuGmb/L4jXflxYpd3cBLpS3aq27opYUMLUZI
j9j5bYOx0rtYs0Du3DIffHM15aqFRse3WoF+eOONc7FmDV2wuIVjddVkBRgka2kec7d/W1giL3uk
UMBN3JezhYu4+bhgI3gpQEF/ftOKumyRav0RHFZaNsfRlcUX5WTNjwYW2Nv2fH1x2c/e+j7O5ukY
eJaZ9mMb9NDAImd6re3eybc5gxy/OCmDevnPDxh9sTnkyBUWeSZJJUvvxteKpFrkHLzedbGtLiIZ
rICRnS5DsObXnrzNp8nyD8KBcPsyCdd2wbdVkGUTpEc1fhkgoCs0QUt61ViBrl1cb+9pK8m+mWoC
NugJe17c0FpKLU5JPQDq3rhrFNj7LB3d/Js1u00twlXqyfnsnf8J5iI3NeuTnpe2OFUYB8pbL0Ft
dkKl1cSfh2owA76GupvbZ9uYoWiAiiKsBqLEzhF/s8SEZwEVj6izH9Zk9ROA7WCY4/cgRSeIvlJa
aBWbemmj+xo+0gyXfF5BUUIs9/utI8s8esKI6Ovb2l791dpm9JdmCOGG3BnDaY7t2dsuzaLaD7gf
CmQgA7fDMfAH/AkwRcuxBkNaFGjwvGRYUfq2EkM6rOnEfBJN4VZ3fu0EJt1MrdT9DT0ZwpSbaZp9
/0cpoWDfUVkz9qeyL0YBqcrBjRuH9Tz7Xrup0BZD4XV7P1+GI4YJYwzOKV8631ZMfJgDJmQjabNZ
3Dmyy5D+ZuHVYeIzOtCiSchsHK2I0Oq7bKl69djGquMVfGVZAu6qOisIIf/x1LvPuirP7gKBFQkv
jms3fKBI1vi3YSgX16vvp8VjNpfNJLCQzDUWbAWo77YbXGpfYQrVaHxeAyXgRgMF1th71bzCFk5s
R1mfS7dfugpSFifMJBxn+lRqsjmzmqaw95upG7b0PrrttGHIbnHd6yUrMGJ4yAX6NYzmCt/YARZQ
EQMSWztLUTOq/EinG8clKfF1dLtpej+kwk/em0hhJ2YEHbBKCnRUzEzlW27sJkc91Ep/STtRZK+9
7VlrtqfpfEUdP2pgjwYr+5hhLp75VM5hKaMOplzGGL6DdbHy+L27KqC5jjUxYXh8tbsYr1OYohBg
2tD4Q2V9stZ+QI422YvoP1OlAEwfoiUryi0jFz2atqxBGOw2E5C16wqAHivMM7DPd0wu18GMf68e
g/laprXrtPvM9sAp76wAOK29UYOb0DDg+Wk5vQiSG8NTb9Mc/dmYtbFfALUK7J5R4+IpnDI8nK3V
fRwyzpajhTnBrzknaIQcDWyycU62HFBY53ZrsxpaKJv9dweN4fTDZJ1oYBRXJUC8isySd8NQdSee
fIMaFIsPYJLHUuv0NDm5/QBXtZA/zNB0p5aujBtXYAl0jZftGw2NwkkdDhBpGmXPMnem+EestSsP
sRck3hriUE1MdDsXMPBupj5fmKnZzDIK8vjTkHAT5rdyTQKRngBNl6wejeYIaze7iayx3M0eeDqa
Kqf6VGQxcORtVmdxZraIp/T0UVt2t75YbhS37zEENbAn+4TcPIRIV/brY+JEnBS2BQ8tp9oUkweL
LWS3sWYT1jAT02Y/yrxsxZVnj3CMDgw76i4K4d/P5pXBs2bBjQcqBJk6TiZd+aiJFl/QfDVkmfmc
VuhQ3P3MObOAuYjsZKzh4gVDHISrJQEXh/YCyOiTYusNnlpRTfqzu1h9LMJgpOmH9zaNk3wt+tat
kbJ3vvk012XtlKGcsQrcRXYm5q/gyjNaeLLFbtJDEamxhV9kmnSA7D8kZersp1h7EFbzpXVzeIQQ
8UcnLGRlSLu1Poa+eVMgbHM+zcO02DsPe6R8xUTNsjt2dRzUxd7LqZ/sHRvS850ZQWnXYZ7O47pX
1Je85wRkgP2Nr3WY8CvOvoKQyaNkCh7mJpVq3ncJ4g3urr7t7tpI9yMSYO5O/G9WXME9POQGFDfM
dppC43uduJbZil6tNjxr2fN48fTox5iSp+jHkhdj8ph7xTTc15FR4sClieX3wpclHo7MV378niMI
eM2w8CFKjyE+72o6+kauBkUvwgn06FTdGvaJXo6VQF4xFEMMttWp+yu7Fd30qcNJW1kbg0weRVGB
hKgHoDnN9vg4GLal2y5LijMwhmaVDWIIO9/GxRr4ZdjVtfPoJbLHBl4sqcB1Iqe5+GhFIG/rR6KO
jNpNqwJcKteL16zebnK6Bjv3QhOJHQpRQX2mE9yRSxiRtkOdW9r1Un5TBdBHFVaYXaZom5hWNpiX
Ekg1OdSAOMFoN8BkL6Joll8zcIxVuV3HrHdQvWB4afB+IrmaP2KkCrr7Ms8zRJ+JnSW5f6jw/yJI
c2LHSq9FDfp2uZ/8MccnHnQQYddbd135rkLj9LgFyasudmRva2GVGWRWnXsVHsPmHPaH/eqi0Wh6
mMfIc8FFn/2HE/lHhO6tiiv/vjBT/DmysP+BK257Mb/g5FFrFHquyHAGT1NA99jcOdUUFtZc9VdS
+BMwUfzNpCk4UE3+kz049MfGQZeOQUg9jGTDaxqt42L2QLXX4D37pY1BbpRpYO1Rhg2DPrS6Gc/q
C6wYy7eF7bO9jlCI2qfMeOv0rirWbryV9nKW3/UmTxWkR74iG0xnw3Jck/fzhPUUMkuHhAZ5s3L7
tN4ssyjnDzwEMuvLgJgRP1wmysg7xBnO95csKKr2XesPbh0fZO0mvrMxhTbBjbKh/+vNMNQ51O/U
aer0CtZzagdb5FAVTxED5jZ/mixvZGuW0sjqwaWvazhGwdzrx9XObXxYGr86MjrR93HVbVquiU8r
Zex65xC6GqZNnsQol0MPO17xHFQ1T37si4nqv1jzNMYvTRbJrqHnuJyGJRzpccg+B3kDwQSRYJG5
H50xyFCxmbYmtAojBPJWHc5QVOlK6taqwT/Ad+AuKhwLuWTXSo/wrCl5u8FzuirQz3wTAsNBqLVJ
KzJzvub19Irc5eTLSGUfinVQ1XdPpM3Zn4oIFRZ+gYZaI3yP6xHNUqqL9GO8xBFGrti3OCqFc6Mi
cyy7BCZmyHMtER+6wqR2joDWxkEfGt333FrRknrxQaUce8Umhc0IfKQYleUwMgKbZODABVQbcn+J
pOuYJAMuRM67s3PDEUX6H9yCrXHfwDiPu7BaQZeBsnbzfD8bMbU55gNqJ5/LNai7R96KQpMWDUXZ
XU923YkHjcXNAvWLriH0SpwBG0wjZzlpBhMuesJDN7dHB1uj2K+S74fz+VgH73svmVumKbt4+Ryt
HrKXcMH0WaIiSOxa3lora+LRXrImc8PGBLi+8MJqVUAtzwpowhwI6ziDZzuPFboae5KpRJ8ZdLH3
gsQqd5qwsVXA3y8zytZXquQh9XHFcuWdsAnX6hPih1l+RwaSOY9526vxPqlLd7ybaRdKTlGBtcvH
KmZN/qlHLNy/Og3e3J1tB54awnFwkvoqGt1s+JQ3sDGeXSOL5GmcLOSbQPJbZ/mQp11urihEJxME
cBvQ8IfWplj8A5u3Uzk7t0VTMcG0z73pXR4Ywfl/jKdGHReTTal3VcZZwUxrmlhDGTpRM6gXZ8DF
yOM1j8sPiEBnrg+5QvjAKACtiG+B9WzM9byWxfrVBkH/uBAEqpuzBYDJ6X6wH+Z6YJ7FTds0eJ+m
aYb9joCqVbdWHuT5ZwH1KLvPSY/gCMxYh1/jzrAmN7mKAjQmsxO4jGc68mWMait4XEAEzMRak2Vj
y7MByBypvvv9u7oQffJtgQLPx2erz5d7b6oKCM2mWPrqNraWDN13nCDkc2dOnSE6Cc8+Zk3cmJvW
Rjd6GAeEW++UapISH16+iPKqQJsFB5uz3YchGHVzP0TjmB+QAGO+RW1R+da7pIGL/pLTpDYcePKZ
OawcsTghj0WPu9LJRIfucszsm1aCE/5QNVUh2bN91WyddPCb9zNM2+LIVV5ZBN3q9UwuDJoT2aPV
TT1Z8SEH/7sblbHy7YjN1Xuy4m4Wp3aMpXeVrVNRMO8wB8WdW6w56rVyZfd5NwdnmW9dtUPN0+Ys
1lt11g3Xtj0l+gm+XDnmmwjsbh/TOe4P8okEoer22Tzm7ISThDC2B92s7EPTlb63s5tuxMbF9LOc
dpAaEgzrfe6NJ8+PHb0ruyGO95nLCj2Va6VxsaH3JDb28L/dRChIz8TJoU7z67SUU0GHjTPl/dFe
+sHfCsLj4m6kpa07DslKcVknRY29Z+Ad6isPU6zGxI0B4Ka0qdZslbayhjfLZJmHNdpfbdQDOq+/
x7r0u08wqY1z7xQukppwYvpJ38dNl+N37vp2vNGT0M1RRqZnz3eG0T7ignHmG4ZTQVCEOutl8CWv
02be++k6Vu9yVjFcBxQN5tC6xED3euxkw9HqTGMfyWWJoLwF3y7Wu1FzoatiM1izLbKjAmxtoXzW
UVqlm8havAAapNCW+4sEyX/Jxl5OeamS7t86k/Fx5okIvqVEkYx0MFi+vC29c5F0NCJiXY1tcixm
26DB1PZdXtX52+pYl3NeouwxnudiPaoaMe7UOebdwtTB49ve+0XBwFNrayq3no5Gp84J1UT28Xxi
/sV7/70L8D/UIy4HveLJaeNlSfMjho+kyXa4BM+Rm2yjo6LDC2EUkEEsyFpY3PZLSXeoDTj5BRI3
oVZWx+ou5UbqSeVy9MIPK5sAlZslW+RFmFKZbNzKofT5C10j4+ggzFmdlOWN8JDdJFZ8awVe1aGd
SZ2E27qjXGevwFd/dW/9t5vrIi05mxwXTrd0xxFImnUq0jqw1NZNHbveYh4nlRKqaJXIYUh0+cMm
kQGxMd2AjoUYbFntBR+VO2GNUL3V7mc0Le0VbHahbvQYWfmmqZiVQ+LQ51ZAx7TBM9fdEZBrTkl9
3wx+D6e265r2nt7IiYmFJko40dOTbvARkFFg9DDKiXTRYFlDrnag5TO8IG2yTGxjbAbikOtYzIcx
bp3pXVl3lELCQo9lMocRhHw7J8Ikpl4OxlWYliazxl2ysaMFYR8abhzMZWzN3XiSyF3Gu9LX8ZDf
5VM3Ven29/v0f4IYPr60/dC+/O32a9P9jf7rH185KVf/6/yrvgM9b1Mk1//75z92f/w5fqm3X/uv
P/1hx23XL4/DS7s8vXRDwT/lhf75N/9ff/i3M/W7X94tzcs//v69Hqr+/Goxbwv09+8/Ov74x9/F
eT7sv8PD776W6bf05d/+xR/scKF+E9rxXNsBBB443rlXYnrp+n+AJP/NcwExcvRUtGXS4fEvcrij
f0MHBzdckJWkrnFOIiPw6JN//N0SPj/Dw+orJXylJfM2//ezP/yxxrlsf1yLf/75b9VQPtSkILp/
/P28Gf5rJ/Ad0n78R9MS6QeBTSTIz//UytEI3jQ5LCKKsXUeu7n/0jmq3uncF78oc2hxXns//S7t
eYEi4nC19IW83Do7w9mvjVODkBmYuDWg+5xsfnWGR9Pa9FU0o8bGgbmhU07f2SOwjoY+1GcPI+3X
pifNyvqJ0YSd7amlAsUpvfwceJHETsRLYGl51TTzR9a8e+qGznpIB+TIVBfEQ15EkoRL7D/Xfn1H
6wQx5KyCXafGl6UlWTNVsfs9tRxn40fxpwgZcAb/2OXCkD+Owx5xsIGF7Kca36ke77uS/kYavl4i
N8pxpinvm6+S7ncfSIgaq+MInp2KcXE3UW0w5K5eGWzaoZU7BterH4tf6lCTgd+UjNy5W7Zl80x2
bsm2jZQBxAzO5F2oyz5+IWZagcvNcbpPRFdvc1f1tiB0cWOr7Z+ZmmaGceex6gv7OUiIsxz/qi7T
OtJbd1CyMCc7sMTa78eZiYsJO4xvTZ8WUbRk/KeMpAkuGBLEbeAGDwQJw/dijr2B76jEO1HYlfu1
m40z72J7kEfbl1mykTUmetQovfU5iBYi0zKqfwy6Tp+cYQn8TROloyTX3Y39JpsW9aVHAB4ci6ZU
2B4SwTVHDBXEJ5W4HrFVFVjh3GcrJrTJnk8cy3W8d1od4QYcu/e0dzh0j7U61Se5dibfOsbOiBsx
JWKUDXpQ1Ytjpx9FzYn3ZHVE+WFcjNxusSm94IQvCwEh7WJErm0xDApTVo4MN+AX19uqVTRR91BB
6z1n5OTkDY21bjiJo0PP17b6oDRV5D2foX+X2WoKUIYsnY35bdCvZMHqZbsWI8dE9JT5vHGwNxA2
y3ICBbF6OiI93NEwz+R2Em/Qj7ofuwyT3iZwUtImqEUtwgaQmWGbFtipm9xaD4HXBR97jm8x86lB
UoVuRuC1GQOfOLdO2uC0Til56tLDB43nJ1XdprDOd27tivp7VjrFvbQj026zzp/N3pu80oTtVDvn
v92bH2uuHTL1PJDqnVV5Rm8nsBgtTyNpxnPpilLWY9dPC/sCm9LSdC9568uEGCGZPsvCIqleldZ8
ahgqWneuTgIT+p0mjZRYhWN2lTVA8DFqaesrElflV525BNIt3ttt4TpzT98hJ01EOa5t0PvS1B76
UQ7B7lz+A4wbefEjpFb/O/dEKo9NF9lc3GLM2UW8jCwhGa7lW5tYidz1IicxnsmqBfE6+Owm3D7l
53y1rWeRebm/negAuV/JtOHz6NzC31AtWsUhAKGVYdGOp8eSAQEvTFNdpiGZLzsLF+n2H7J6GN53
FVESXsUcfh87mOrCzrOWEd+5Sq8qUtMJNR27e6m006Thkqbgi4iul6u+HPVZoyWV2bn2KLIHStfT
D2xmeK+SGhdaiFMxOiv4LOshdkz6yZ6jIf7kkk76MTtq+O4UffHURknpbmvyUtnGs8Z0JZb3IoaX
xzKWe6PchMc+NapiFeBLzaK7h6iZVs1hbKD04KgyXa/wDrdPSNJ8MpVOwDaSB038mqNVxMpSWrI5
cQbFpTxE2Zjv2r4ADmKXxMb3tlzOjqKSUgsB41kZiFR1SPZtkrb1TjCpbW+SaPTEiZOWao7Gdbgp
xiR1naugxyi9dbJMfBpAg7ibSQTjIZ7lYm8sU50XkpB2fLMgjiJjEqC73qFB6BFPCNtY7wQCyO99
HgEx177PiUpztLnO07KPQBe50yc/NaK4cvKWTNjsr9ieU2HFZH7LsvM/djm5x42tfX2jhpp9IOHN
tizeYvxQoaKBaXiuQt0WgSrjLzXDA/2L3zpV+WrGap2/1ZEg70mDLxlo7IfO1D4F2Sz9x65W1qo2
QpH8XcJkRPkG8baxp2cyJHF6t1SpM3JvefDMWSqdyBBkR0lFTpx8mMcENI1rlnsA559N91xnxzqW
vlWfK7J6bIgVef0IMouVD9doa/ANYdjCUuqFEWkR9zWzqMFe9S5s7SHs+tFi1L/21OLta2TIU0Wt
oCKOK63BWc027q2IHcn2TPceeyXS3s2a26X/wSNZ0rE5U1J5Iq07uVt/EWJFc68YcIw614NRj3uI
raSPBJufycv0FJPB1FeqENJ7sPqsMCqcRM0zlAft8Kl0ElT0dkX56RCRoHc2CHKo654LIQEFHioL
pKGqycinvGN1XCGxG7yjVZRk5sNyQUD8A8WUCT4une7tXdUGKqIZtG5N9n0dQSe8wys3itul9CDq
kQzBeTaXEsgza7L2kpum4wtlPqkpo/c2QduI71GOyUFkqi5591277nKrnO6nCfHZLvGLNLll/52m
l361y7OmMC7V45Tb7s2csL9eT6uZ8KICghBcIT1XT3kQWP0pSSL9vXFkvGytOsiGXdqRKdv2a5cM
D8Piim8c1ePhtV1MlHyV0imHWxIpJr6pdeaJI4LnMrOpRUGv20xso3iDl4pBqwO3Ci3au6YlyFLE
K/FKh9S6/JhVSWZmboCpZ2l5py2L4wKnlFJs2+VcACuDVaFkbpJhQwtAIbc1qoGNoBuQWmvGiSNS
CBjk/C4TuvoMWdHEBON0OKZrASwXrcwdZ4b5VdX4N5aebSvk7uz2srJXVrK/hGU7V/dtXiZ7MRjR
bJpRsedajdyNJNuOUuviMJ97DCoqN6gRF1ouxnr9QBU6QSnlCLVlUjc5J9exVysMPecam3VbwY09
tGLGQJEG0zbw1Z3v22HVeN6V27jTjeN0dFZ03o9mycerpCcJx9iWvcnjqNmbwZDY6ecf62D1By1Q
imG4xyFGNfejyebqIZjRo5EHca5aLbNP1ZREn2eqf3nIZ000aasq4EsuRNCG0UqFJhQLh0yrUBQB
PXzxOlNXsojFTlK3XdDkMl6w0Y3tooMaYr1F1FrsbW+1vgeR/sZt0j3M0rE2bu8ZXKZyuG1dkvSz
sETHblW0u8Qd1oelLvItO19zQt6qDucQ9Hss5Y0P/WVLPg0zMLWW+0iLZNMYk58yb2mfRwre8SYl
kWmzi7XZwe+S14E03ZbTHBlBm66fbRyk6g7hrrURsviQt0VE44Plk8CY7KcmssatJ6V3NC0u0QyW
+XMTzctt5Pjmtu+z9lhhX97D2tcIA2N7jy5gYjvl+ISPsTktaHF4sskWtWphpzdOL57nHraGU6NY
dONEkUhq8Nl2rQnzuYo/sXhbPOhD/9kWlb0BQiVu51Y1r1W9RI8RTYxh40oU6I77kATVe9FUdphk
lnVV9NGrXBDUTyi+Q07GW145xU3W1sPBS+3lQxHNq6F7XH5RHHFJSev5WFUu3QrSJvO59VcW9bZn
TOnrEETeg0tDxZEambrVPDgPjTN98Oa2/LyMiudHPrinYvZo1yxN/cMEAqpS19cnsRbFEavkc2Cc
ZUOulhNgHyVtuJ5dX5lbBh5GW2lROxL6fZCannpFk9QvTl1hK8AW3L4KZnqPtRS45wdVB1jPkXWG
XQ47EBBiug0aqx+2vrCpO5CZ6V9IkNNEUXXWzowcT33tfMpQORLjFGpr5blCzB7MFL/dyd6Jfhkw
AidMOv6PRf3NS/Xcty8vPWH/z8H9/5exvnPORv73WP/2ZU7N8FOs//u/+KcnzNe/efROaU4gwhVU
t4im/wj2iRv9384gIqoZyiF0PxM+EKCfI3pX/OY5RPuMLCuf+MPmLfwz2Hfkb8p1zwEqEjFud5h4
F7H9X8X6/k/xt7KpphJ62zYWXCkEURo//1Os37qjk1IJNbcJS8fbmprM/33Ok1x8t9pIaGqvOCGv
ew8G0T4iNlw//Oli/YdkwwV1gHfA53Yl2jOp4DJpl0/653eQTmmR5H0z3jCQacRWUDIMnmXsOsNx
UUDITzSXCfUQtWdZLT05s5angrYihLYxqcsVAW1XRpQRf/G+zmnVf2UmeF++y4diftCzEbn92/sS
dBxTNi+cGzH1Rbf1a53GmzYFwrzBX3nuKcjWVt91syu7fV7OQbL13ZIooujGNHswC3LDjZSJ5Z1U
3Q2/Evj8PvH55/cXBBCQhHA4PaJ352b5+brlbiFF46rmJtXpOmztmofqtdtYPk5Tu2xe57xZ+2uH
vEC3H0WbTmwfXuV/W/KEaC4OFMfVXPjjNebact0XCkfvw1RxoHn4xZX8OcejyFhhyaOZzA0cR/Pf
F9+wUy8Os73CuV7tuZiPY9VTXTWFv86E4XNPU7ouq5e6TobHPG/zZZtNplNXRs79r8C351/1p4vm
MEHl4ObzfWo+3vl//HzRKoag5kI707WIPHIQxuEQdDtNKwLmFR1r8znVVDR/xQw8J8wufqvHx9YY
/5ABsjVf/Na1tjT29P66pidu3A4EU6SadG7bG5CCyrxbFcXD0KpkOh9qUfL/L1bmj09//UWc74if
3wbfg3K4XQIhneByZsVdmiJJTFNeC6rc+H+HppYkOAws1l+5cX5OIfKVuwGwJaIVNheXFqiLm7Os
ZDV2nOKv7TkT1olGI7oVZElkHQIjSH/F/T+3tP75kyn2Q9aAT4TKdsLW+PMFNlGsaQAS8ynPrGXY
Nn9cQoes13VJ8175vq1KuR6XvlbyF322//arJWcgMpd8SMzE58zrT9sX+cUCp3pnTugMsvng63La
Cmob+p52f64rKPuo3ZmY3NXur7/Oy2uspNQeTwAtApa/0Bd3lQWToGvdqjl1sXGwK/clK/2P7SjR
E3fSX/86R/0OWvjzZeYZ5jhOwE8081SYDX/+rB21RKrYzXggPF3qXWx1y2vvrst45caBVDvWdV1t
sqBcN22Q6R2tnPK6LLxI7aLGLPdnjDOFaRkc6awttp4h6CYj6VP2TMVuogFu0/azDpu2H0+FLN2P
JtDTlbEt/UQ7ULqZ23MnwNBTRo2S5zFiNlvSHhIZuntMOqc5YZC1zj15s6JAB96a4TXoo/ZbM3Tj
Prac4pi4q7rjdvhWksw7KDvvb525ITWpbGTuInJAyJNIDoUR/nWL0ezg09P1zqJwe08SudqUcU2M
1dTe3k6a8qadyWGkcB6TMKsKvGrkvzY8VN+72mmfEk8QxdA9uK/pDT3piuafKirfT02+gsEXSH7X
uiUjOkSHPuhwJXZ18rUZ+lcP1qgdTjI3m2DKaYWdKMCWus8PQTBLutLaMThwGdywSmRzRy+tJMzK
SN01jUPsTw/opOzmA03m5U7gYjxbN6r2K+0j4hAtyttXKqrfxabzd6tNaymPZ+ebP4klIRhvlx09
IwuK8vyho2LxqHya2XrdO4+MlOdPY22Pr2Om5o2fqaA6oZz2w3xRU/Xouo4MPd7JCG59sbuNqrSd
hAN17y8qcuJ6o+3A3Ih6Uae56deNSqL+ADghOAy6ec7Kyj1BPZt3bE5T6NUGYXHCX6uGrjc7bQWu
dS1Qtd3Qnju8i/w8+ZxReI+2bA+0YpCAfnboabynG278UEqo3nUyBjsau61royUJ5dRfgs0SSJoP
Dc0lh9HAsyfD0Ndhm5MQpu1qyb7ns7oWTld0eut7Nk1ce3r3M1U+G1Lqxf9h7jx349a2Lf1EvGAO
f5kqVynZkvWHkIOYc+Yb3efoF+uP2ht97bKPBDfQQJ9gy1KpVnGFuWYYY8z2PKmT1u/LYP6mSZXm
THoLmCihyigU4XQYLNV4AuBCl9SoyZMtWbx+rRgY3bYUm89yKGbfAUpJu8psR1r9rt2o9Ww414YA
2mxMiBTT2OnF+tSTaA1ZVK34NKtL7NLSlfTs2pA6k2PZIThP/aSn6CHL7eA047yc1KDMXa6AwZNk
OaBBvRbdG410TMD+OfT5/q7XJbFeFe6kas7vEUB+nKW0tVMz6XyjUUay5pP4RYrNzaDlitOFfXWE
3is6atxfgnIYaVSyTJ6SpQnNiKeB/nNp6kjCWg8hn0ocTlLAGYdkOY+dYW1kOam2cl6VNwVN4e/1
JcjPdGgLb+IgnI80hqm9pp76g1DpQu+0xqApzjI2/doMXeJcVvIwhJ5G0aexDVJpA8XOaPqhVHSL
d2AcWHYMbuokRQjxHcwIOMlTlAaZ8CUewHLzJuaoUQqglXN0qqyqSL5LQSK91qyc/HkplOaumAuN
THeBkOfZJPmhP1rIpwWfm4rrPLfjJU7i/aCLcvpqlsPQO4JMAupex8/43sCya3AH+2a5GVQzBOAT
o7hAjNtKhPxvjlkh6H2RkafsBnU3RSqfqkU625tojCrGDgA8iipmOzSxPwtDH+FjRnh1bd9PmW8l
pRztxjYLTAcUKO8wKPAbqE3HKZRfMDQOTRx78xiShqH31VTE6V6bmYKCssJUNscJrfvhbGCJEYOp
SzPDbZYa7MrnPkqnFKiFbJBMEXtrcZQsD1sPvMekOyU9rtSjVqE7daIZRr3cqGLNDYtE0RL8WGbO
xymvUvVFbnAc99XcLp8Kiy0WOonU4B7rtCFtfaOOA+2JahFzQzt7cXBaIev26NZTTXNhtopY3GpR
hrYEDTov2RL4itQZw12e13CO+0ivlpuumEz9IddNutaC/h+t3mF3Dppdj2Zl2ixsIJscaXUpfhRL
FuUuUt5aeZDbGOSHaIGeTEh6mjEycIvICtF2p4itpvFjQy9Oegf7xS/aWrlDqZ/1PtZiMau6I6Cl
k+QnKWuzFD5Nn8PScuoR9LNDGZWr15wJrVncvqgLX6V8Wmxikc6gnH2SvyQpTVr5ukOdpgBwl2hp
5cIFPW98twDcgdUppdlICO+HbhY8IwGsvtHCGkhUHIVG4qrA0PuNpisjFVKAo+VRo6N4uLcm8jOf
rckcmx+kTFkWwRSroXVx8xJuy5E/pg3hZ2LWXlh2cXKUC9qYPXcjVX+MH0k8c72eglL9ocLUBQsE
cUfrFDchKgpf8T6a6nbBN112GEm1vQsDDKZTFLjtW9I4Yfyp6uRWPwOvgN/jRFINALJoIJ2QN+zz
OLirZUmcVbvV60w17JGgit7zdJirk9cYt6Up7Cgrhlpw8kCty84tgRrjlAKA7ZMHobaiRyNMJE+I
gwkwt1UPmwmg4C4kW9U6fR2o507RpmetaINP0jxY+6qIdGckCe2amaR/xi1/BDoZ73i8wh8LYiAb
MAdVyiw96GowZiQHxTmwq7zsbuAQvdQDUJWsUeNNYCbmSehy2piqJH5sGWSXPgXCvVgGxWaRK+6W
SW0cyvUlQ07ibYVdca3WMi6xMSiOFVu6K/WRBlS7hjxhmLpmB5bRe/UylH4qaNYeyHfvVVa4KI4+
YVigaqRgtkVqO+DYM9cUll4Gwjdmk1tbSbaPTDNToPzU5cnQaASxsxZV3JHIDrY0DJC2ikTrEBqy
BX4cjZ+lOUdnVrfgz1gFFScxV7XDMDXzXk20+iDnEHFYk+wwFOxqrWOuo6rUTfDRlfZVDqtsoyQB
xa2pX2ySmmjcFWZ9Wy4giU2lnHfNErde0SY/1CVv7uoQdGUrGb1bLkHvSFMZ3ZUJb9dKofFJy3rJ
hHFoVkAWSb8BZK2MSzI2Fl6CAhu6Ry/bQf5cGhxN6IdPy1g1Oa3Oyok7b1CiGfVyML2UoEbp1QoE
85hQi/ssBwTDsNbKzGkrgZZUlpjEfh+33YDEXNPUdDILtM8puEbksq0wN7+ojRUm52GkxGGbGF+i
Tq1NcAHbKHILhHNkuyrMBmdI7pvYXnAPSNNmfXUfc1nvwzCWvyphGRxSRDx3MiSWgSJsOGyUypQo
WNLEd5si4S64zZr7R12m6fcTheDHEpDxTaeBjLF5evOuq0uJO1830gfy/eXkzuEgP8bAQD5RBp72
UdOWd2ANlF20BvauOk/tTqwnUg0NKG9vSYeJyhaSn76ogwr15mHsAqdX0+B7R9n9sybFtenofdVB
fREAFdgkeCxaC8N0KSAvRaUNVwKA/TxRPK0HZJDdtlPh4kxGJ/k96es9xViL7KvCvTUks0V+Hkhs
76h91R/nuGmeBzNO76VsCgLbqvvlUVFCyAZilSW+UU6WcjYRSaDuLeb16GRNmZy0lGO/N825/dQR
8N9i0LOIF2TJpZmCbNv1Y+VOk5jNfjsOI+WHpIZzJVBRdygR6r1vIddxChU9bLfJyohgfmcht0nl
Q0EIYJId5DkUPClappd8MAxvamLpfuhbyxmUhXp0qoU+9VZt0wRh6bdBHj+kRfaCBKa65QG1wSkJ
sR6ZWmoV84IGjlzGkuGKC+QEOpTNmzBqi0NN3LRR9D50a8VQarCxWTScLfzDG1Do4yc9BsuLOQ7G
TxPtD/ZmUqfHtIe6UBX5Sajn7ttYd8FJz2rzIg8In8GopJoAViO3ldFoNnMc7k3LTMgxparsAL1r
jgtQh20KE4GYSuzQudHpA6iVi/BiEqhA6RGW5RuHVc5dUaGak8Vz9QKYb4TXbX6XCxxMHqc3e09Y
FCoDClBAmnRZyRalBtnLGxMOjhSHP2oz0ffCyLloqFxuYIAtm3mA+UDD3vYE8a+hjFx97bt0NH24
P6kraIN0rxMFu0OeR1ti8sqjavhDm4TIldr8AJAk9OHyWLdiIIsPqJsFexEv1pEbazwjl6k6iwlp
NNCXzouHxHjS2qA9CwkMAFPooGOqqWwbamXsNHGoNrnaah4UShE6F1Q72FVHyZRkvB9U3mr4Gk5X
yvxqqmd7NEE4I3UhfVHHRPTBJIq7rFAhe8RZ7Axmuw0CXcEbGypL8RUNj4re0CooWrrywrX4Bng2
ArMvWJS0hBxHp5sp9VOFnPWecFRIQy+3wq7eIKg8fptH9VOlNuk+bXWALQAmbbysOz1TjFdirPIe
ikJ1Tog8Wm/WZ5o6jgBx7gIVB9k12766yK1YGBQ0OV22IIfmAfUnMQbdD94API7WabBvy1m/iQtN
eNAIr8yNOQRxsk0KIxnsyuyCZ3wficqaRcl51vM7ylIymIsahQIU1Tsb4SGCMklKP5tTpridljVu
WgTanZhS4FpSK9vFpfylH4fqbozQOM3rYLgpqnrcz4sVYrMN6RDoc+cE+An3gWgOTlLmhRtP0NUm
TTEfa70xHRAWwiVO5M9wkuQt3T9IAooZ9bXCyk69iA0zm8441JHKh6BG+w1T1tohIIbHsoe346ij
ke2WAns9d3hBTqHrgpeZw3SeGmM+crYzWxlU6zjRK2+fBOlXQmNa9RCGONAV5NsCWparcENtp0JG
KFEMccrYJ3RKlOt0l5cT/WnlLL5PrGo4A1oTq+0Ap9MBKZc/q7VQPVFnq8+qaCqOVEHczuJaeCFx
utKEssJnRxvp1pSFxSdlvcxOqATSazOqHXgvSuZAuUIPCWjVa60m1m3wCYqNyaFUW1VYRk8ti4HN
GOVOm5aPUdekN3KaNXdwJ1OavcBDioSZmlAhpCcrxjcTi7EF5TZ8h9fRdM5Qt3q5aYsYkoCRVs+L
kahwbmMC1IJ7m/039bWHN/yi8ba5E6/wikSUbiSIa/tgvWvFWm4Pilqbp2mQ1TO5PuW2pdqLikVu
yNshCg55EaooKC6Z4RDVRIo9JZKy6WJhnDykHbr7KDGLS69I8YuVdRzAeBFfIxIaePYB4eoI7t0l
URfcq2InnkuK9rJDqUU6Fqrc+U1cDaIjSYW+rwLRgF9kjRtQ6IB4oaGGmSD6oOE1yHadtCA6aojd
j55c+RpNDm4xDeUmK1VaeqmJ/tymovyykIsBCdNjx/D3mTDIaeBUQCQxAT8y1XoEiC84aa5ad+oi
oRk0GkB2ghwIyVhD8avTdjPWTbIL1aZ2wnCaZrtppfkoZLIk4Udr2qMI/O92GqAUQH3R+AjGgZBW
+4Ts0/Sit23hkwHOVW9SmoUoyqi+5OE435j1rA22IOTaRB/0ZdFc0o3wfLo0e84W8I9f5plTjndk
Db5UpDwYCpbqNysPpx9cloMTs7DHdhASVykBddraOKv3vRor0FFNsTxmggFOxpB7UCbIjI1uDMYo
PpAyCsJjoJsBAAYyR19BU1ZU1DF2vUvYpT3KGjcY8tDNSH0eOq5QIB8g6V197NnYffcInYnKvm7H
6iArEN47yewqMElT3EbThGs4jadZiqTHZAAkIlbqY8NNexIBCfwgV4LLUYXCoN5AhaonGpnJZpmW
laMrfLb98BbDgOWq9HOR1sSS0dBl6oYMTAdWcpksrgYDN+lQy0DdfLmqquJUpyZFZRhMfAfp7wAa
J4W4peaEiUYzZHYDqOK89Ea8uEU9qMNDaHXqKevoXXGqxkbUn1HKkNPTAggk8AI9Mw2XOnJXbAra
FnECF8j4wwNdfkkiRnGdWkerZsHvZlmBouvAoUtYEz4YMUJcKZG6qd7CZwx3MH0TIohfgMJhngef
mlRvFV+iEND65hiaOdD6tlvuDBT/SepVC60+nVQHLr1Z+ryJDtSql+QQqstAnVro5MbJlSgmoV+i
7sBfqlTPhFBiaNYYwykXjXBnznGfrILIxjnTFOL4JdGC+HmBxkVKM1gIHkGktHD0S7k1oHElgjxd
AIYQ+KeGqMiHupKmFNsKYj+X7blFn9FdmUOEv1ag5DfjIlSij6BESxYkxZfeodsw55AtAKR6YAMM
ddtjaahtDEE4PWphgqivIw1FW3pUJQJ1Y4IR6Da4piQLQmTNpN0Mf8B0qAoBHLBV8Fp7kfRC76qG
paanETGB5FWIm4ogaMBD31VSUUv+0otQa2xyzN38ukhms5Q2rcNM/dXQFDjiztS37CdJitaSWVky
8YrQ8GcAR2q40+j0S1za6QuVPR1OZHzMIji7hxyiNqV2A9f2CWOcyDf4QkmDhyzVt3KZSS9ggHSt
tnOitYYYXmkmLw4JjTk5FQWZYPVlRH326rgb1sRuo/WBrYBSfq1bQRoextRSWLpsgCNc24YG1fyb
AOFM0+1OAzjhSrkBx3GpgjC3EfSbtIdWCsJVKQHGiQ1/NdnLbWSofhMkGCmJTlLKbR8uJe1Ygkou
fNzkGZLHJBdwG0J9KW6SBGU9RP3LlMTiIoP0gCIRSk9BAjpnsttw1CL8OKpkjs7W2HIFjtZxwdWl
p5FJbfdULK0KMQp2tXwbodIX2WPcUCANcp1gcEaNMU37vPNrceGpSXZYB6npJ9NWM3judpSGLKZu
ylLhBR0egR8rCG5RHEuKwIVOkwJ/qit8KwzfVO+LQeW3VGMwTHw+am77djQXc68FAEt3eDzDsHj/
VEXVt2VtlKmR7uWst3KnHgy93gWNJtbOnArDchRQdAQ6m1fd4M8QVWTPWoaxOI9t3WYukhDCgc0l
WOe+QUlhYcTmTk2ktHqxWkkQ3NnQ0w2J7KTaE2rK84HCWG/4SWPqxTaT0aC8A/M2Fy6GUFtcSxCH
5FwvumaRVpDa4jSpheVqbY4Q3oKzjw9bAKw9EhjVMVTIdMq9ivxxstc6OSa5q1rN42DlRQBmT2fX
kqbpLCedkPb6piapmqFvMtRf514bbsKcJdrOstS03y1LUVOc0pLlBvCZzy5qKvIjChWct7KqCKZk
lDvA143LCzmiVNkCHEEKBFylCY0E7DgIMQxD4K0nDBNtEtRvs2LdGiD95q//HM6ukdijpthY9Vbs
FsRQ7Qa+NMDBQYL3HukyicG8L5d2D4JSG31YcvQM6hoyiRSFYNN4KFskB2kIi96OFaUr3EgMp3mv
z/Qpvigi6PlDIhQZ8J8p6TtyqVGZEFd2sWQOkluMC/lHvTRAr7JxkavprLR3wlJIDsNs1eHOEKXq
1UBoOnpVSk1ayDwjJJEwcSqZnVqQFWNPUSTPn9Sm58zHck0VL23ylMRpSINTkl2LwsPdyPLAElSG
mqUbecnDDTKAcghQjK5Ti52HaZ1ttM4o5z0RO+VhW8biJq8JuZ10zzWgpydtMBOAQprINvUp/5JZ
F7RKL/wqsebPNZC/I71TKIpTiGiwn5YCwvI8pQV+d9KMdeiklqHne9jfYu13aiwgTNGhkhF8RkZN
qzfQnei1R6IcTxs7nQfjJUPgOb5YUxyVvplY7Ai562JlM2UD9axIm/oe3HgL4tzOqxyYGXIPZZbt
oVEKhjtCnd7CcIy1rRRlXbIj3LA+qfS9gPEMpG92Q1PsOK9J2UQA1Nr6qzjEhN1dS3t5XyIl9tTU
ZjC6apoAtP3njvinVDrlMNy8Mk6key1G8ePEJGnlbanOASkLiqndZ7SGO/38j8U0ajmVPg2NWCb+
BNZfc2YiC2WBgKaA6hTojdR4lmFS+FUjVVotsFhEW0CMS7KTWcpdNURq4sy90rXf9UYOOhCexlqa
17NG38z4YZ9SFYS7KxZZ+6WSUALwhtlcit4xSmRxOieaeh1PmUUW8dnCOhG2BQ3dW/rTBPjEgtSX
1c2oUr4g89lNAvjXeLIuApnPwI7LsDefM83UspM6pfo30gz1fGyFTlVdFGhwM/CItOEuxPNdbtAR
UYYHUHI1x3cqh52aCPpwzIpQXO4axeSHOtAiONAWOyneBUITqd+SQp9FyQfbnHcHZVnm+gf3SZZy
oYhxHoODFLNFOLfAB6rNmGSiCAq0XRPCQi+rmuUSQgfT6IAbq/Vvwdrq1zbVMCqPZqPlgNwxUxKo
O9Esl8gtATGiDEGrG7EfD0VdzogYaGY5zmTnlXzw9IGb/rnJB210g1FfQTwUByxKBLEFDsVGpEnB
H24MQNH3bZMN1S3BxBxvqMdq5tHI+lF1wI3n+bYK8uRL2sxSwhbtzWbNYU9UObZFXpvSmfxTXntE
ep2yDymakmxvEsoe//pImtgreF1zCE2ojdOCqwtUhtFxilG2P4diOnyX4hkLIMCKEDqHXodB9dwg
d6SSCxiH7BQmQjXdm1VFS6w4hFmzLcyCRRMTSyt3pC6qaguEP2ycTKNv3P0i4tNsxYyoZzsshvCZ
QlO7HZENqhy1S4oEorE2zKUT6sM8Ad0Rwh+GQe3zhZhVKJ5C6GNfDUFO6m/iDFi/IJKKdKOzwdpP
+ADULCOUD7pcDr9aQztGT6MFYfxFmwP2RkB603qlwDLV27kDmb8DZB67yiKkCznsiFLEQSlSJT21
IY68B6+pFe9n8lnVqtfD0yltLHTHIieDcg7AYlRAQGFZPGrU+TH0aLNosHiiSEcpXTFVWaV8iNP1
PYqgiZp2GZT05APFTEkxS1oiqlaC/WIu+Y1SA3miPrnAApj5yGOMUg+iPLcVEP/5UMad3n5FN6Gh
LYka0jXMXqhC9Yemkqty24Cxk9YiS7wc6Rsgy+eKTHlhCwaEqxmVAcIzxKMEKEpPpYY8BNmRQhtP
OZpZ6t0Aw1Pd5sD7k9eaCD09JbQ7WvbDkBXggSqxM41pFT9r413c0mLtJgkM1TjT3D6QKbXgsegk
RSppPfWdIswHYoa+90SJnMgjErSx5ZEGzvvWy5JSbGWnH7WGXGEW5kHt9h2pl4bMaamHmZeDqRCq
C6zVTrJOQqnEEVpTGY5u7y0MCyb6fWzHFQpwDd8hDpqGqqkyPMLrhloaPnUD2W/aDGWuK/edOlvt
Y5GoVfoy0S9n2lgSFfebJWOFnqzM4vp5+wD/Dzijmx8l7Mof7TVwFHbj/1BGH8qc/12/5Bda6f8f
PFIFpNJ/hpbazf/67zbOfqaRrr/wL7IU0qcJllw1YVXqZMZWQcR/kaWG8l8WhcXVMmPrDbzF/4Ms
XbmnlmZYrLZiASBd5QH/RZYKivJfhgbCBwunQ3qQIab+BbT0Cp8EykyBP2og/yQrkvmburOCsFMi
h1DBaw3CkLMAyW82PSD0ch8uGkiDn6bm5h8Y0n9mra6gNhUCrMRQsqJK0nWHnkowgj7t1Il8Wjtr
36eMCymDZRAL6n2Iy7x8e3+8KzTdOp4mAv3iCWmRrl3LLIoxzJQ5Qy2jRgznroPX+1DHevIB6kp9
0/L/CXRlyCwvPEtVkVhmHRDLr6ArviUJZE9uD7uLf9m6vm/b/uHk+67rnxz+fXL503Ude8tX7ung
7+wdrzmd+OfedfnZ1t3zM2/Pl7za3+0u7pafnvjlHS91nB3v5m9s3pK3X1/il/z+7sG/7Ha8m83b
2d76Y3/nO8+8hI9gO+t3+Jp/eLbtbJ0t4/Ja3vFmc+HtD67LWz3znZ1nex7v+OSe7N3uwd55Dr/j
eZ7jOY6zvszj93m/9c2cI1+ceBI+0d06/Gbr7D97+/Wl3n5ne87Zcfmap95uSh7e4dP53vboOP7u
5K8flM+24TfvnBfedctL9+f77fZ+nSYmav1t93TK7XXYe4dvv78x3vodvbNi1hUwL0+aVhUT6fbk
X553/gMP5Tkvznbv3H8w0ltPmfdGutIV7XCNkI2Rbn339unrJbQvtvfl7Ij2B+MoVwje6z14ja8k
EK4iqDG3Pkv0tLu7Y50d5psl2R5O7sFxPhDvvQaF/zbgCs7+CZYeSF2dLAx4cp8f2C2s0/trhJ3j
Hd6buvV4/zQCKodGgODE7en24B/WDe2f3v7L35dnn7NxYa+enk/+8+lS2xyc0/Mza2kfN2ys3d1m
t9lsvM3maJ/ZYXvnsGU7fzke37bj0XbOW9abk8excJ3bg2NzPr39rXM4sPv22w9AqB9uhCsUqioO
QwB/6tZ9ch84N8zYR7tauzLnvy3JFYp7wZIXGkMc/OdL6HEsOe6X9cAzbXf8Z2dv+Go91aHNE+5f
t5Uz2q/udrt9He3b+4+2iLaiTd9bwSs0at6ZSpKvm/Kye7j4zut2F9v+xl8n/eRj49z702omWRgW
wrOxgc76T/fiP7gPu7uT+1Ri2zb20+GrzxvwKJeNvXm4GZg+Fytyt9uw77w9+7yyvfNLYu/vWWrX
lW33lg3xbNmfvDOWxHftrevdYof2p9XAvL9VtXWvv/ecV5j1tERAFyHNWwz2yX7C5g42n/vLxrfv
/rHMPB5G9OC4B58P4WF33/8Eyltjr/c+wtUdtBjzOJP+v/WfMO8nZuG02rXTvXtxncNuh7XePnNa
MNZYfG6JjefVmFffZ865erbrLeA+sTj+s7u7XDDY7JvLXWjbj+winzXhlvD2nMInrPbefrNlu83u
srv7sQvtH3frm359uDzH9sNifw3tHcYOO3S5458/frAbsflb53yPjeXv2+29d799dTD523v7gVtk
su3Q3nBUH4/n8+N5v/U+7fbb7/e33BTOLdeB43n3rv1y5CLa3h7ce46o7e33R2z2fsvUu8zq2zTz
5K9MN5crI3K3bE/cy6eDs/XOHPW3F36+59urUbh3D7dPT2xE5/sHK/K+9YIJ9Kv1MkNw2AZXDLfk
gf+zdzcnlyuPo2877v6fS875YB9Ibx1o/vM+kMWr+yYFQzGUDMuYTMfpwvnnqK2jrrd3bXOK7K/r
XY+55FzsbF6IdfDv1luZhWbh+eqOX9jZZxwCn6/W393tNmf+3t4zae7euX1zbJhWf701OVFnTu7u
zV3Y7vccyHWr++sevPirOY3sLVuI6cda+y72+LAuo7t9OuHpuNuLy++8vwDr7fA/E6ErJv6sKUuG
Du7eMMRrlflhoeYt0k/Upsw7UIkGkUoivPPeH+XXVf53FAX3T8Xtk+XrlpZl0FYoyOatjXqa5QU9
ckRNMWXPIVxGN04t4Z8o7D8Kv/z+VDQiFxGfESVEDwgQft1VGaIUGnBC9NoaS/WhOk1+hBrzB8Hm
n0ZRqMkZlG7gTFz3DZN6M04aESRvokbyoxjX+a6rpuWDzfr73JEvJV8A8NzCPb92m5s6EyNq/rC+
UzUynIhEdm+njQZiorTmEiRSPUYP76/Xr1fkul4wX1YJHqAAGu46sdrPPoVVKNSxaPhql3Uhw0QA
NIRGZHISe1P/4PH+MBSRH3GOpUFT06+3hlyhB5v3pAxKkmP2YBWLj+Jv5bRJnn3QZeUPMwndQ4Vp
yDTC07sy/msmGplNKi5kcJNdHyf6Vid8OyJial3GpjQ+cGb+sD9+Hs+4sm2QdBbAAIwH2WOptjmq
dQJ5fD3+YJw/TaEGHxM6C4+H6O+vqwWSdZnjkmqdlcGHdQJNBFRC14j5WQmHD+X4fzMYmk4HRZic
xOUIEK+T/JO7adWNbrYJ8PhwllO3Hxr5HOl64MAOnV19ohD611tR12Aw6vBDUYTSr47ygFKj2VG1
sKWMuplmJWiLdQiuhTEAoL8fam1GBnhVRtJIvroUJBTgUyiHYHYbMXM7ZM/ObbKgYZ2HzQcH7FeX
7+2AwaL7n6GuDhjp0grABU+lLeUlihBzRSC//ryypI4rVeYz+rpP7z/dn3bjz0P+NpHQ0MdUYiIj
MXdQxdN8YKXhB8f5j6NIKlojBPporV7txdaqkCxaIf1VbPU3wB8SRzAL5a/aBf47fWx2DjNsW2Af
v27CQANiHVnIDZQtUjZUD2gUP5T6BymLP9kL3VRUklKSZaAg9usoDS1MmhixAltAOkoHHZCl+0zP
g9ec/joPFvaq+784yUwd5pASJupnVyMmFFIAUpFM7ciXbbKh/0IB4CsMLuODC/lPy2SIqiivN5cp
G6tJ+ekU6xpCTaOGyYgCwUCYrzXRmv+wi/xV9LuuE0kdSzVXzuh6kVxZ3AiKQp9paycHBWhYS3tW
R1uixAPbAn1sLMF16UiYBGm6AU8/CmB2KZQuohp9YEV+f159JRiKsqxJ68daf/7T89KXg8ByWKXM
ii7Tb4tWjVoYdH3efrCC0nqMfnWoGEnH1wHWrGmI4/06Et0szQiwOGAA1Nb3ADAGv64r5aEcmlOo
oybVIPvvNWkp2QrjOxM0Zoc16KTO2tGgrv7AFfrd0sD/kjiRFllUUVOuPs844x8JA50AKtEcFXsM
LaTZZICpCsXPUK5sAA76Xdt3H/YF+33OGVlG4s+EDv+7e7QCiPJe4qaYlNJ0AEqnVJr74oOV/ePz
/TTK1RabwbYuYY3RJqyDkbyqHY11IACkBR9qfSnXavPfGlKeiwVm4ihAitc5JBMItIJHWSN3ZjYo
X0NiHNTuo0rG78aHUZDIE+EeS2TFr+7ZgqJ32hpA9dPQ0u9Kc0ZdK22Tjdhnydcubhb//af60zyy
ZVFQYCzxN4uASNoS00+lRm93VCvKTybsxECkoGXmYKNBG3TuFOIFfnDpfjTu1XOCNZ/qGoakneVF
c0jGstwh6rOcEnjGh55qt0N3kI80B/40uau3CTgYB15VrszfVJl5nTUFk0sV/6kTwJF6SHbR+rCw
xMqmI1/3+P70/u6jIQ4pSYpCCMS1eO0L9mDSCw1+s40OXuHqNbJ1Csg6qPLT37uduNJ4MLqiiaKu
aVcnAkgl/Q91Fd3Asc88MV16fwIG/dfOtKWpEg4JjqC8Fm1+tXMFuDm0XeaKsmQ1bpRUpWqdGLdi
na76ceIHu/MPtuSX0dZd9JP9HkNZbycdawWlI5AcJUZcjE4kzTJ/cDGu/smv5ttCqQQcILtjpYZf
+S+cY1Q8IkQXs0FsYSgJ+aYscnFf5prpVYY+PEyjIMAzJI00/v1RsMS1WoV/TUCuXD2kkSLtlnbc
/nSpsu7RG5MvSFL0kEa1elc2+gISEPbPB0/8h535psAC/d5AHOSNK//T1BKT6J0CLhg1oqCHGQPS
Emn7CPm4Qfh7W229xcoSjjzCVutH+Wkos0K7WA0rHCp0AQ96X/c79E+0fUy/1m0XGCtdraZ7wftH
7w9LSoqDvAOOCGyltyrHT6M2US0vXceoSq/LoZ3FMVqJcdmiZqIgYayWtNAwLYRZ4yH+YOjftu16
6eqqgi4+0jnyW+b3p6G1gN46dY1FCZMV0IDUqE8uZvigs+RvK8goZB+AXYrIGvxmW5oADPa4sGeX
uENbru0TFM6RaENOzCj+qpU2rtM6Fq4pEaBBLke68lDRFKVtS9VVCCsWU2XXvbA8D4IMdv79Rfvj
M6nIA8E4sog4r4xYDAjRHMW+Yleio9JWs3oQsz7fQa5uP7AtfxoKmJwKd2i9aK9VgrsxKMoyzxmq
DlubtAftCpf5S1SK8wfO4Z+2A74QR0DSRPSSr4wLHP0ongB2240qxl4j4OtGY1R770/dH0ZZrxmu
RiYP4aWrMJZmGCjsxTEmTFs5KXpL64UyNz9YoD+NwtZmDzCGKf9v0s5rOW6kCbNPhAh4cwugu+kk
0YvUTYUsvC+gADz9HszuhdjsYIf+nQjNDUdTBFAmK/PL7wRHo7CKDJo6Bd7CBSYElOq1H9MY1P98
Jw90iwwlwg6OGM4Z6+2W4ZlVh7F60eLJOIq9LOi/KKxpAwUEZ+owJx/or5G2n/+1VnE461CP5y1c
k+nZ92prV4MhOzPXtlPxzfHC45Ca3PY+ct2U998OYsBeAnsFbMZwG/0Gv77uobJUcxkkABqQ9sxn
zU7MUyPijoDqx8Yx6PgKtnZlXqqOEe0k4AV2RhrP9E5HKMSxj0uxH7mgxyTZLQDnDzXtMn+0Rbsa
nLrdp5Yq7v99bvIhXQd1g4568ej5E0Agoy+YNV4wbd52Wr4jPfD73wdBUY4vJ4kj5s3RnHE7RSdv
i3hrznokTVjPuzIedMQ+Z9bAqa+JPp88jhmwdwTbzvLXlBF2UevWwuSs83qOciTzMGlgUTvTRS21
5cxopyaoj0oiQN7keizxt6ON8+DO0BoRx0uHbl3YUJctO2j87y8Pp/QA/RRnlnuc1PZKbDOWhN0w
H6r+psGOfEfTW3YmejzxLLw2LlDshnyo4zcHsgLsTJZuMaqXfi5VQP9E5qT/miZC+6OTfWDb4F7j
Hzuy+eukgWJj7heZVX2ix9aMW1H7Z/bb91mObRi0QY5HHYVb29HOUeF84+hAksN8FNmNtsDKM7qt
PRMvcFefPvvKuW+hfe261BPX5LqvEBu2Z86W7esf7SysbwMhokOmhS6xt7Nj7bC8kElJEOBOprGT
M/28tzi76BOmwAre2ExXcnaJ2Q5Cxo+nzIllwE0AHZZJTwgh1tEy0JoU9WkVNOFSYYAdpfSFxKrN
bixI2tE4CP798YCnZs+mjuKT4lABd+Dts44mjrhY/bCnocUM1WD1ew/z0DMrYfu1375Rg09KdowZ
5LgwBN6OQr45oROTz+qmGObRONVcLvXqQarBwP7jB3r/BhnKtwgRuXuYOPMcDYWxot47vMGmcDIa
MRr6p+mRS42nYLCcX6nCBOHM023v6PjpWHlblpHty97QDX/vXSktaHPSATahcxuuSdA5z92o1h/d
6NF2YdSYAoDDvW5Tq0FNag5n+DXvp6thkTwxueUQRbKrvR2+qjs9mRTQLHAJSVy63q+y9zC/IDlF
2xQgWKxgPn7H7yfNNiIXVippZFit7ed/bdaDwgjFNLqGblOTC2s3jhcslfrMl9wmxdFrBWCARtZh
fnL2HE0aHLBRwDWbAVOu9XiY1ln20q1LZcd9K+zbrphwGS/8lHyRR+vfuTPixJx1cKbl+oobCjvr
0VeFFuAVNaVtzAVEt3cSYMNRIIz0cWv/z8+80RMbH2USrskenpvb7nf0sBYgHVtJnYWPGTv7YvFo
wDyNJ7svjdgeUucB53WuyTO23HJvCiG8UBuG7int7bNI6hNvnlos+kyf0HoTjL79viZ9lP3aKTb7
Dhk2uXP5Q7nE8rU+B3QrCITg/rOx0Q/+eV5RgaBgRJWA5XvsEKhXQenQ09WEdLeVDRpxYQE3wDjt
HKj91Lfl0oX+1OIqadjbz/+awFVd5wLVaRMmtII84exleTt08+JaZvboHT5+qlODYcxJeYAED3+O
3qbEY5UuAQB8K1n1q9Zoxs+q9jTIWY16/HioE5ufuw2hU0z0KPRZb5/LELRDQtwkJsw98SuXxvLk
S286YGBRXuSo575+PN6JRyM/j+KYThSTltOjk7K0NVqCl4Z9vfH8WEspXvZ9QjWdv3NmhZwYisYA
6pbbo5EpPtpzMrdqk0HmTRiA2qPvk2YkQcmvti4NyKh1/PGDndhTfWIqe9vlMDX8rzTx1wTB/Nst
sWesQ6OqcsAsKdwHDc8Ign3AS7/k0k/6oeOsOXNzOjUuqUaGxG0AIcnRXBmlMkr6zBhXgXsN5zGz
P5sLRUZcNtIn1dg010ypdia4O/VuMSWjNLy5Czv69vO/npbOdLuSGo7eTNMlFjWrvC26JqLFxD2T
xjkxQ332OXwDyRdjOnE0Q1dLgUVTVRMKOtqjcoSqsdACcjHSm4rVWqKdSbKcejSu1FvphFwxl8W3
j9YpDztZH2ObZrDdS/wXIJYnTnO/gjA/M0O3GXh0XuFXaFFn8JDSc0C+Hcp2O/hIW0OanmTlZxtb
5Di3nXT/8cw8OQrnrmM6VAJxz307CmY/ReU67Cbwgrtdh6nGNVAT9c95MIOCI9kInwSuY3rbVfiv
GUGTPknSpWUUGpRwYNHdcrmwc2pq8YI/cndmizw1K8hObfcYggrbP34ofXX7MWPf0qR8mOBww/rD
w5l4KvS6vDvzoU6NRn5vk0+RIuZe9/bhWoypXEyRt87BLrnC9czaD0XiXepQEq5pHxrPPN2JT8aO
TBY60D3GdI52ycIzWzz0t6asqW2pyaa6OcVgd8W5KOLEZGeILSlGftbWg+0X+eurza2N22HGOp6n
yQMCgG4g9orGh2KTif7h44l44i3yEilLUmUPAkrTbwcTswGAOaGZyg1SB6tQDDx/1r1NP5XQSOKS
9bfTf98dObHJlBKTUBk+PrZhzVZzSpc6xlmZiAotibHEz8jSOtrOBqIK5sJQ8cePeeqdElQ7W/p5
yzNtr+Gvd4p7pEavK/503lBe4ZxZ7DAah7NkY8Xx/zfSdjb8NRJYCFoVXV5oO8qMHk5aDksckgrM
ObKi5VN+PNyJowYHVu7yW2zCmXL0YJXEojIFpR3KeZWHdXG029UVQYyfRrfTwKxebQ6NX/+HQd1t
W2E5cFs6GrSvAoWDKMSrQfESM2QgT9XiPqVu3WNU1ll7NaT2mTFPXM/Y+Imq0aYiWdgc9f9+r4NP
D3xuYd7ATQmXGKwMghbw+iLS/CdWF9U3p9L72NH0/tJUc3Vms3kfSzNrkJNxG916ro4Xv2433myV
dOeN3mzcjWa9Qej65LsmuvHT6mtiN4hu+KS1w5mTb1t/b4+jbbqyUoijSSgcH0e1tINMkp+E/4No
iHJGAmwiN+8+/qDvdwFunZu/NpIy8mjH5+vk1SPGYLjFEVCn35I1ndJYgqLE81LMzTc5Osn3j0d8
/0K3ey4pNXwMTEqyR/tOKisNJBMRRCWzSoUwwx0sGlfYez0llb1jYWIBV1efQtEKaKT/Pvp/Ubzh
4CdCnP12Mk1ao2eGTRiqt22KXbXGwsRUuUkVzh0lnklZLVYVt7PeFhcki43fH4//fjuyOEPo0aMk
YUGMPFpALtUIwmQ2CXMurEv+fC9aG+td2lr3/zwSKVIyQ5Rx/kuwv31S7g4mcENOyRpzyjquV59W
7YB2aLl3J4xkz7zY96sU0wmuEcSFfFPSCm+HG+BT5bMcOE7MsvvFARIXKgfeVwgycLJuDgndxa+t
8tpDvlj288cP+36xMDqpdJ/g24PBcRTvyHHDYuHEhPFoj8lE64K4zWvzn5fkNgrQDwJfTudjd3ZW
CIaIAawtUtvBFS6Vnyd/1i7/h0fxzW3Vo/QMjjU1Azo/DUUaL1Kt7S2CdLFQgNanczqwEyuf5Dbm
+qaHVcK7chK1UweAzQiKSQeTG3S0OQZGlVyi9ZtxcJTaP4ekiM30rdjh0UX6Tg02JObSdNsnwvXE
2uGGU352yHvBsJ3t249f4am5iOpS/78JSzTpb+dilWd40GYLZ76nsNXMOzsimYB99qKwhhh6/aqj
1n4HoKF9pQeuPbMUTuxwhHG8UrJOiOGPdcFOWUzIPgi+xYxzfNiRUby1/dIjjzl7/aNpYqUYOngB
PtoYCfVnHv59XLAxOViJBMa+7R6rpRptbU1QoNTV1kZ/5WNgR1ebLMZoTJNyQOZYFPdwg53/YcNh
YLQFfGS2nePcv8yyoUsmLgGL0Q0R9iTO5eSv6QsWB8WZ2PVoubPyAtQ8hscFgD2cyO7tBxYT5KoA
umOsq8GJDb8cDkYz5Wd20OOk3v8bxmc/gzHCpn00jyAHVzpWNVmcU6OQQTnGU7Jqu0bPtajDQ+Ez
9cT6ChL1rZjFjBWSEdzhnvaP0/ndr3G0udmtriTBbRbjybr5LuIdSmCoDo2HI1sRrLvGtaANViT8
HISMu48X09GJ9d/oiPtQqxhkUsngvH3XPWSPLPdGfCuTZLxyOpyu9GScMLKezpUZTn3Wv4fa1vXf
EfRqeQC/piwegyDbScCdsTkPzZnPerTx/fdAG3UZAccmPThG12gTFrFphu2qyHoYuToKWBENS1v0
l9aSB/qD1+JP+W9HxzYoKnqqfPSXb734R2/RWuyuh/yVxEqkySf8YiTumPa5nPeJRwP+xOGBdIZ/
jkPlkUYR/JMJ4QKsw6rr0SitAm7EZu9Iq/5A/4/XsuN/PEGONpz/Ho3S5abSYmwuI2+/WiM8kWaL
ncU4mOaCAnA7ZmvkrYMCxlDM3oxFkJ/CF8Dfhmr7x4O/mzLU85n76CIQ2rPXHt3N+0l6tiZqO3I6
mVzovVgiF9HrmVGOdnQbEA0CccIoPiB4rmOpz1hmNK80JmDLDCPnaLHK5kvezcFOc2dtNyyc1lWN
FbmF19aZ7fzd8mNon+IzWjiANKj8375dMAG6KHKADZDtU+PWdNqpe86kNDUM2BNvkGeqUafGY11w
5hPLIVU/WoPpapemwDkLIzV7Cku1+jGWD2XkQDiKP/52J4Yidx+QwkfcxDo8erSWbq6+QE4D+AF3
c9HVazxzLrOldf2ZD3gUEWwfEBUEJXb+4Ad43OSYFy5U61HxVIPeXGMe2R40sVYRbp3JvZyo8Qs1
5lFezdaNshx15iO+W5fb8JRGCOpQ7jBT335EUwsCYuDUBOiT+AdtlWZouz2JaV2ziA8a/e7jN/t+
VUBkoQbNQUxNE53E2/HaZC5ELtjWwDXbFwVm/LgTpvLMS33/VG9GOUZgYWsYaF1hiYiKvhclvttE
JU50dNUEdxi7O2f2mVPDkZ3dhNk0UfB8bx/KwX+zzXwXRyav1et8jwHzkqVR6pRWOYb4My1mDb+0
zOz9v79Niy5AJLCIJ0lgvR04JdWIft/EbxRg3GtaUMZshn+UA/GRcDrhaCCjQwWIFf92kLLBj8n1
dTtaeJzXQG9qbArr9kwG7v3EoPlBh1+Bvt0jFj96h9goikTlQR6bJlUfB1NxKAyZcfmvL4xRthwR
JVESU8epqaGxVNr62NYuatUPSeNLXMqGc/Ph/fYBFAwBFVI4WkINd/v5X9ECqXqxWPiYxxrOWmGa
6hxvygBeIyjWf/xA7464TdFETGVxeaFR6PiI65utwzbLirijTewnVLnq0YHmsYcdNMeD32hXCUnU
M/P91POhhAC1RnqW8Y+er195wUnHW8yztKNkjIwdyIgXznAjzqzkU0OxojhfuK+QFzmaFg5WYBlt
X1RwVkt+AV5aRc3kY6aOwPCfF9PWuYcGiYz6ltY7muf62mFZP/pF3Kq1OQRD+afHyH73r9+L+UA5
As3/dmwe77cDQHJYB1ket7a3POFKucarZqc39LwOn7BmL7E31fpztbH3i+vtqEf7hHCXhnYtgfOa
Ma0Xykb2Bk3MPzMX38ciFDXJoHFs0n5OffPttHdgRBSdxqVE88fstipAeCzejOGv3ZrXRprDhsqU
sHBGlOL7x6/11ANyiHGzhVFJDuToAecVEIc2z9yHXHeO3dGEeCD1c5mkk6OQ1Ka6T7aXFrKjB8xH
pLbCyWLPnKa91TYFGjLjXF73/ZTnTsNGaG2uWdTiji5VjadXtSHTPNZH/OYOjWoHc79i2V9ddBW+
mWe2xG1a/5XN5TEYjmYUzLO4RXGbfPtQuJ7aXYdveSzWzj7gILre1Q5MjrzfclXBOAUXH3+r91sW
6imuN//lzQmPj75VitOkNnkqx1+UaEPinwn6WWv8Cy4qcj+hKb+ZvGGozqy8E6+V/RjRDdl6CLj6
0ceT2hZ8dRMgag6fvVPn66XIRlK6DZf5cw3zJ14qwb9LSY6Fp79LlWFFie0w1pzxICUMugmdA8Ad
DzVQlLlAXy4Ku8mqf96WSTTi2bUdcFiEHeNGbU+pAYRXFdcUQyNyS+LRVdK6WK1m+vnxNzyxEihc
scxJFFPOPVZQydGjCpBOVYyGHhyYMTlRuQa//pdByEST56AN7Pg6jGlugp5PVhjECrVLa13HazdY
z+xa7+YF6ROOMep+5Gw2oevb+T9zeaO4mDcxfeXdXUnaPdaHXh3SxXC/fvxA7zZIImxnK4gRJdLs
eaxuq/u638TVXZw3jvUoUGaJywwz9GqIG9Hr2DInnfLTyFZtV3zL1RhYZ6YIJdRteb1Z79yfkEoS
IG9KELrb3z4v17mChs+i2y3gKDes22qVZnk7leuQFJEL26Raod5XaxmE9E4OeRnqPth1iHuU7kS3
AwJhVMbDWllL+j0r0GLYl6r0W+059WoyFF8F9sE19u/aNGi/gAxpgOS0TBeYpGfFVBf5Dtt/XVhR
usDi0iFvUO7NDzLIe+sRtFygQW1MU7X99+naWa+dl1byjyH1Vn1dzdW1PvfYYle/usKWY2RuPu+7
XGuyLocVIPPqamzh5+le7uYUx/JpeZlTMMBjyL1OL7w95x+0KCCEk8L9Ff1R/wnuD04JuZWW/jPp
HdO+dumj1H8FANSDp4K/CAyooSXKqCPeTOXFmHTnYx23gaiC65Q+MDhB5lirB2MB09qFjcyFiCuK
5EUEjTfon2bb6qENNY5mXZRBIEgQ8iyN89qV+AGvsQXlzXMu+g7HfWsnp5xcTFTqJXDHiz4dNHWQ
FVIrAPf+ZHoxnSlZ5kVV0AVVuCxwK+ImFdZy34yrUf8q29o1MxAZbg6SjOvsFIP7aLWNXNKIzzIL
VsTOozFkXFSmgV/VRVnyYoyJTkMrwKJ6fWjdFk1rkGAbsZsHvZPR6DllfjdsHjRVrFnaGHx1xOIN
39oRDBGIPN2ux4ehyUm6hlOdlz3wJk0ExkVqmXK+hxEHZeIVABmWwhAsdc3OQwzwYTi5s1cmT5nj
A2ra4x6A3e1lOU5jeuelYztBlkiJ2u6U8poSx+kywVo+2qqyxNjZ4s7N1x5Cnc69q24D+byCyYPi
lk3Oqt35g5WUP21ObDMByqf5yRCvqs8h+OWT7owPjZvqzm9zXW28hmtz6FI9SpMJhGOU+VNvDFg2
d00vQVk3KmF4FnLwmIulQrM+tq4PpAgYWf0KkEjPixC9RLpwtpSjp76xV06mHkogWettN/rIILGK
huNrhUBOekhkRSKtsQ8zfzXFb0BHpsNUFi6QDLCLi6G/+PayDvSr2/PaTxEuwN3y2qbBalwps7XX
J7uGm/VgBULWj3S2zmXsACxTEW0Rq4dfsoS5OjXZon+qsHOi2Z9k/PpcaqhHoOCNLoPj7e3dLEvu
2s8y98d174uGHShCdofHb4wNrZFoF91SUnkN685eltfarlio+0pfsGgIvUJfkYjUeKX3+rXVm1Ub
RBvhr1SHOtUcr4z01CcNiO9/QS3getTo4gyAMlTj+stJNapYsUgHVEAQaha9sfdIhGqfbjlDg/4I
NWat1SsKSw1+IR3lor4xzURDpYrHD7LkcGnwOf/udP3cZpGHR7V+7xLoDhgBq0UEebhKJDJjyAbr
jD+rfMnTdIMcBf2ISXAxDcOVZ5SdLT8XjQ6U6LKXZdqOB6BdA0i7iUuB58at5QrnprZytxrxLcpS
OACS3TpHI20Esg0t/GucyLQ1rQWVNsKLNC9Xq2L7ehKls4zjPZ7HUDx2AxQ8ZTz1AlK0R3QH1jzf
apKa92mW6zwD31DwG3dtstoqVLAojN0AstDXMfZXeX9b5cA3Ljq8PLIcRaFsijwMHFMFv/zKpOax
l/ni/pFtprxrQy8G/ZuXmUPzWHl046P6Q6yE8JAm0uaXabEnh+ZEtBCpOZuma93FtfBx4YI8Puuy
6Us4KIlrXg8+XlQR2xfO0LLC3Cgbl/ayF2t5UDB3MYjAJd4I3UQln1xhpl8COg/2ZhkUX6irgZuN
Ki8YnEc/c6piR7qpn8HfcbdLv7jtpGjcba3O1l7ggSztT54ps16kmw+kBUZNCw78WpQcjLQYlwgd
QmkdkFvr5fWwgPKIXUWYDtA0MLsXazR9DdQ5XM/2RnPgSt2bRVaCnuIEFrcdBPTlhv2ufQGasaTP
SR104qe3Zn51lxea791JKBLBC1qgDmJbo2VenBrttByIVRcZTjNexiBOtUr8buAz9LfIVrNqPyc4
rv9gygLjC4WB3OWud6Fh/goEgCCaCnvew65Zp976DciG7DRIrd5kVjNH9PnOsSrKU1q9SPehXtZu
vUq13Kat34a+UzyLxJd6fWGrwQUqpDt9MhsXMxcFMQMP8/P+z+QvSv8N/LqrVZhKwx61aJCabf4w
+3keLbrn69kF8bzq0wClVzYAhsIgSDOHXo0m3VSpfWp18xC5C5zR3x5gCaCjjd8NdMqmiSmD752d
6+2zl9lVxqHUMNFTANvB6poRBAoLNONoAOKAfJf4c3/wfaAptKQaQfcp0xwFj1Gk2AWBoGQ/R3ow
jK/w090+pIcqG9kajcKICnQgaCyNRqOQNMPDo8ZdZLb/PCcUTp8BVVe/krrNQbHC9yjIBrfGs6GR
MYsAYWlW5HXAJ34O4+rfI/DixA4qPZ3v3FrNFwnrS9yAUUnriN2newExMalwgHr1OiDquS+XJv/l
Zo7E+r2ZrbtWKfeOptNE/ncsvCa+0c/0OQ7uFfz5dHwgUvBJSadOUB26FWOLA2YmQu50T9hzBCyp
dy5WWLCUYP2hem4Mj4+1rNpl3y+6EZMbTcFMtLgdRAjxsCJwuhKoYe464obbzQJeuSrX75iiZ8Fl
K83OhtYxKCTYUla7vjOKvesvhr239To5cPnAMaRdihamD7qgNG6rutGjCdF43FO9GA+K4+3VQotZ
Rp3gjIkAJfJRMrjHeTShapXR0quxuByyyVtCe/LRjuEUFwBSymY1xdmiDfNVguXFEuYg4C6Kqpcz
djUKg3Qd5qgIjW2oaGzMAs0H8HE76o3G1WJrNmcDkV2S3rPdmV8HCxZZaGIH/mTnXvKEF7j4k1LZ
uYMsU828EQ0QVwpLKo0hK+E7T194oMLAHwhWMY1p3Rsc+ufirmnWejiY9pC3lzOQALiSljTnp4Iu
8y62/+Ne586gKAM1TE13CKBkiQV0VQQLpP2yfQcy4UsBZ1MKASuMGKXxYhu+yIgucak4RHKvmkK3
Hs3vgXKgDFpQqmOUzRnPoM/SOmTa2tFRDs35W8OnyaJMldreouvb4betkRQ5Tlsj+6sKM+KyU+1z
wB6w31zWf5gUwM9DKzeS577Ic3FhJzjThx6RChKM3A+aKDDK9ktRun6690zoF9C8RlfurWaAyaUH
gPRCuCcN2Z4JZS/wPiO1WfqV7uyAO8HW84bKeagKaH2RAmIkw2r2WtDcaTfPnxwvaWmzTizIH3Wi
PCNu+J4tNBndvGgSYCqXjQWDk7+k2USX3gj+3KIzaAqlJ9nMhjWzy31dTdoXE2lV8wPu3BJqPntm
2LkzBMs06fjfWoUXFLspwP7+0vUyJ0EpXnvXQZl7YJpK9nBC96AufherNavfLqYrL1XZcp7kaZZZ
cT0EQb+Xa6LzLDBuIqIlGzduhdzjSsy982w6y+Bf1YI+gI1pl9yvXlLrYYvy/nqeBMHlpBRB3gQ4
yYzdxk5gzdPzjOViOme3S2ea3wY7SG8y6DF2KHUrkWyGQZ5FtZjYGNVq2E+9qS/ftKYQQQhiLDPu
zVFiV+Agcaheir6byI0VgxzrzyzLBYxSPXPyuSLTtVtISd7jOmrYuuiNmV03hjMGECV7/jvAfEUS
J0nqWxd8KmeCOZVCmcyJH+4n2k3ynZgzwDQJNer0IlNa5+4LpDpFONHG5O2FFKSDV01UaZg2s/Fi
K20TRNHNme83NM4usCbUoGJOxWE1Jx0PIidJqoNGPN1+TXNLha2/MeKHZGTvorLhAWlRtEhWF4A1
mltyb2YZUz+ajMvOkwYdYqBAiFgLN9OmA+bmc34Birdvr4lVuLUVfJb8giQD/x9YnM4AsMimFZ4G
lvQrZf3qt2msyS/owOoX1i/pd5UU5U3toM3bQ3VsQYqNIGyFBqhYZ0K9jFatDwe9sOrHvtB09szK
WK29N7slQYEuAi12CCisg2vMRnFpldXwSJ3dSdaI+34FLlHW1j0UIWfZ0YHUxqnIXc4CjVMrQsaL
NxbcXz8jGKy5oE6l5d5SlceYYqWZKdij0df7veb13vyU14FfXEq7IByWEzzBtZw4h8Ihqy25a/Gq
y0JX09LXPKFzPkS0pleP+bioAfRVJ6wDWzG85coStPhaq0vbzRi4ob3m+AQgpAj+6L05/4HDGvwZ
bIeb7ZSLbgFoPDoULf2B8wyBXZlxD6nMnXC4nqN72cwiAWR235VSdLokqVUV4RCs1k+KJdyBZGDA
mpNa/+QLr/lR1YtmXVl0px8M3fWziHR23+HDQRZ4T+dK0UZg3dCepGlnPE+NmFguzZp8c+tWfYZn
Jr4HMMbvRssc7wItUICriHiQT0qHrmKvoui0y/K82yu7Ai0cGLMvwnTMlk+qK2d9X9pq/uFhR1qE
jga2NrfwSMDlpbbcWMymdyj1ftJJ3CTr90G3Ie1R3Knni6kYrB9K2aNHT8/SfG/ZPNadN/r5JzM3
9T9QstTnSZtaplI3uN+npMwfUweHDFoay+FqdBNCJIdiyhQuaHymCwCa3hJ3Kqv+zJ2u/QAzmJvs
b8vykDUSSxYAdWX6Jc86m7JpNdW/4bf3S6SWoCh2i2aXJcrNcrzWqrntuSAs3Z8EHvi3xWqTu5Ej
/NYtU/maSsevwom39tPrZH89V1DL46Dmm4f4r8xGVBYacWBZplvbrj0gW9DtBVQr983xc9BzDQ/z
uYDQRTy7XRN8J7s1zGqG7wSuiIy8gZvRfhqWCUp0lznegcql8erKwoEWnw3aF7t3WO4mbZceiSru
8PFMW/uGQJs9bqUoCXyqTdoS7JQFs5mVPDdX4C4te69MLvY7oJSUPaUt5cHLeddhICvpAoQyR2ig
g8ckE5NtfxHAoJ9RXpSPyhzJA3HxG4fQaoNODwUODG5Yuf58X5SJ83tqILaqIRuSqznVLHsX+AQx
IE8rX0bFuFVUdGEkl0bnlXI/z0HwyJneZPHkZPV1Toe3vOyb0v3WTJb2ac61FTCUn6ZfEwLW8cpL
+uA+DQQEOl4vPQYD9BkRAY7vdr4xQ1jtDLvOo8Ru7V9+Z82IgGpRXttrD91Hja2MIPq5NXZHi6bC
hS9zqChFqv00pesLBMJlvmG3cKp9YBbgjm1fqqhDMkE42yZc7gQPz9tZguWFS7f16BRW8lD0NPqG
mSS7FCYaMUBsFov+p8zy6pp2v20LJ3vl7vspa72ILhp5C0UPdjyf0OAFrApwGG1ZX/B0s2ZqPiuI
vMnX3G6XELY7kQYY6NKZFI8Z0ASBDyQAMy9kPds/qfCJJ721h682cvpvlAmW6wR09xzJtAy++mpq
fpEJLG/7sa1+5M5qXTY8JoB63eL6O1Mlwi0DzT86OBWIS6seSp9xx4UZpQmpdkK3JjM0bNHxZtkz
yIOYznBfYu7BZd9EFcHu6XW3E7dUFWLimxvX7aI536ZlcD55bt5/L7PC/gobEBTYYJfyRzHgOhXO
JfnPaKgat2Lbg/kV9uPgf6fCTJA8pkFyszrd3IcLL/ETIA89o7VqHm/aMSFI0Y3RiBfhlQ1tXZ3m
hgv3jlcNadarn7k2v7fZ0hKCcKM52C3QX2Cs/cwViLZSLv9r1nQHUWnqk/A3KIhLKVaGXWp6SQQ5
DgI2UdNSR6Ar8xdk+uLWHF01hRX3ozWqki1q6+ypgfKMH2E4wWoHz2TRsH/l90v/HZs3+9FdQVJy
OK31XVNLH76lZSyXQZEUj63Mm58SifUn7CPg6cEmDOawwQXjRZ9JpIYmJzDN/8Bv78up5ggQKbaZ
bLGudzfXuvd1tFqucqiI7ed0mjg6VLPQ9eP2xVxeST23rsuBSzKxr9VAN64N7SXzG2zpuDMILqS+
jZHTQNRyU621BINql90UssTdH5qmymSXdgrjo5wbcVQmRfGltrhPkAeipnwoO5Hf9CtGCQehBcal
PxTe76Sy6yv060Qx5USIYUh/fiSz7AEzqoVQ0exrPrhyp0VAD8eULcqmb/5TRrHppyolAHUJk3vv
uBMRfS3zNQP+3Q+veqeCWxdxH1p7QH60fTtV2QOYLpprSpmNE1J4yx6SqpBt1MraLDFknYi9fEyj
rFBaSfUwBtBuo0q1FmBC25hvbD9ZAo5Cmd37uPB6QO1k5u0tfzT2fON2JXKj1bkyB+0VcRHt7jS9
m0PslM5wU9Idpy4KqkSPnqb69ArXSA7HlLAa8JkxaxdBqs/TAZK058W949Ol7iRsMjbJsithlOuX
QYJO2q1zWlyD8+sdLmDOYoWBtgxfMuVyqtVeQhmzHPv6IvMoFO1WlIcvjmjX710w613MNyxuxlma
RhyogcldFqL6KrWi/RFUpZ1ELhHKT4oMy6fcUzKNuTPXn+W8aOWtjhWDTO6DliRwPDeWhMojxqx/
NaylIuzIRnv8bAszcWO/hkX8o1g1fQC3KVkFmi/5CjqhOjfDwSqswyYAoMU564OfrpP19a7rh1W9
KjEaDz6Fw4sFpjkLZ53Gl6ZSwU9gj2W69426fsY43f46NlreR8rSqlc949QNdW7cT6uWB5guuUGz
N3qXWRq4oyp32jAG/m4eRZsB+YIZFpq1baw3SRkQs6xcix9ceyC9aMwmzgAWCewyztrCn0OsSpt5
54NXLEhzWNVDMWOcgHX6Wmvh3Kfzq7RzwlDTM2pvV5X8MnEzdQw9+503xPoKE5PgueMuu5RLF1Vk
9LId3flVRU6t7b5ry+T6yc8SDJjcLXrX3fm55vs7E7segg3VwSpbM6cmM+WNUo+0BUwnh0rbt1FD
TfuPuXg6tr98h8y8cALVfuv+D2dntlwn0i3hJ6oIiplb2IPmybIs+YaQPDBDMRc8/fnoc9PeVkjR
f3SEbzpsNlBUrZWZKzMecTmNvbG1IjBm2prFs0aQHuE26qK3TVFi0WlZoEMY64ESd4qo8JrQ6Lsx
n4uryRBzvdPDTCuUrMj2yCfsMJFPu0HNB5PguAwFTIIMmGTHroCg0fVD3o0k+Sbr1NxIK6duW/LV
qA4rqK8duXXm3lclqoFQL6MCcSsq7wZLOssLB+WOPxmI12MIGGKoHaGgtdpVnSCzrFNBckf6GmG1
ACWFcZxQ7c47cvCSIHKqwO9YOibBy3HcP0CqVPT2S1NvWdpd+Zppe2SbxluNv55RTYcilqQhrnZw
qyo96CNy/fyurxNp7hw8Iu6HAPNG/LwHHN9rdzahq2Q6UgkYvSnFYQyAjJ6qNE/QeOTJRCRmU2fr
dWEXtGoOx2AV+sPo6L1aBcadolzn8jLryOvrFPGwoYL/f0xZVQPKmtInLJAp7YTNOOODytDKJKFG
7kUj6jrJcUwsf91hTKygMuN8SEIf0/E4csdYv9p1ORjHlC71HEzVum282f2dWoE9sm8lwxL1LCAv
dMpyNQ7FmhTrriP78XF2RCVCSShhjzeGXXqQMJlXRapSCL4XvLG0j+jCWmdgXvSwxc2Mf5oTwdPO
LdX+7F9DEnVfYyRyBoQ/UAhetvMWoS4HiIBsblcRLXGPflRmnE2ltMs3kWYroKQdFI+E7DpqX3ki
WCJBf3AX6JzKiemiLg0No1/BmZeyOI8tk7neQUPLhA7ODPXOo3LtohGOr+JNrg0NgLadLnJyZX8J
OklfLRm6fIDykUAYrRwphMaRLMPCh5NavEHdjRkl7w4/7uK8KlJqjCkRU7ub5nR6M+PFKKn3ZnWV
F1Upz80hFo/dalv3aH/XKnSGOABhNequ21ewfddr4wCApYkzfP2HZAiDKVC/zLHTt6KOhydB0Gy5
D7o2/+VYBcepmvT6Ni+iu7WWOv1FsqXb0xxY8a1aapctKG7Mp6m08eudQJ/OPLMxf8QjWx63yhqD
FyU2e9R1992rBcD8um5xiaOflowkY+WCX1vu7Dnn7FsYtP6BVnUlsD1xlmdE0uJ7DTPBQRakug/L
UYr8GrdS+KRkaKcvavHTBb3/SuyBMr3uV2fg2UK17v4SmDgaEc2of2Oacw7S2+n+q9AVlXU6jMZ1
mW87jU7T+L7m+ByieZDTJeQI07cImT0Rxlkv3WvtrGTf1ktV3mu5UO9yyfrW1MLF1nDivPO9ic2q
81zjofXrvL3sY8/UEEykfe4SrwSmxELbN8/GlhjnKweHFWc3yHr5zRPaNitKzSJSwKlPck4BSwv8
8ebQsYE9EqxJnDMOQQmuXcUQ4eZaNffF5jRwCGpzuWLbI9C8wINoCV1fNL9jUdl2VOuU8Hd/spqH
XAf9HMGXZ/0hsGtMX0ydyfuOEsSIXFQ+dz3lf8d24KeQT4yPjEzGa6OjyE407u9xRZppwV7HeNKU
ecu5zUTgL98hRpvg79GuIhbJ8jyNuXhMZN5lUMFd91oXMWjtRJBcEY56Uncu1qQ/Ok6eW5BmeYdf
b2PetWjhSQRvq4LojY0h1nktu28xyJ9xzIkfv6sM2VeXsTusa9jyebkHhhHh/3KxGR5vXsP7qu+p
5S0/CzLUPL3IIiS26VtdgM0yRNnR0IquKKCJVJHemUzDjvtumLp9EvdQ/BopH893MSkqutJw7wtZ
FC2POqFWaFCDvhkE4ub7umcrjpZcs2L9xvB+D5axPNjLOPWXync5chZmbmTkTY5+BQf37KhHhHx0
sb1NzzMbefx2zOGHqRQZl5HZJOB22NCYcQSsuz7nepIvS1H6MpzMQlwy9N78cr0Z4BmTZ8xWcyjg
b2PpTR5CggoO30m89rzqBf9y1U0tJa3tlU7UFr7zG97Dge1ARbCRxRUzV7Xd02ZhGm/8ADsBFq/Z
1KaogD40r5auMr6Wwm7NvSCvcMv4hOUHR44h48m0zvMdXnLNQzFby5tGyfXCDZHQQrNR1nuP6RA3
stupJ0sW7/QLAB9jDhuW0BeqpbrcJVYsjKjxV2EdFyJDXwynzp5QqabfR7DZF6w8ZXqEp66e2jxz
fhFin+qQoscA84ebe1NNa1/rwG/nbu9MgfyBcFytoRnnmACgQrGLc6Mo52810V3OhZnWcbcbUIOw
kBns/M33qFvQwxaeOJvKhRIP5U27dwuRqn3fZfZlj9sEdJOu7V+xRXQpHLAf79JudueDl62oCbPR
MQQdQyP65Dpx8op7hhkQkWa9LodmHK0yqnh3F7VsDLhkBjJ/FWoe7lW9UtSKuI+JfAWutvZO7eg8
UkZpGZdrXHZxiDGR8yJMDSNUJ745HHIa2AevEFJFgSPEcp51qfmIHBZnAEOm1AZeg4dLM0jQmWSr
A8IkjtVtWVuqZHOf6y+igx7jlM6xBV6l8u6N3p2SwyyG6runqI6irAasDkuROJxnZqkeh1Y7P5m5
AJ+pi7Hxwm5gHsd+Jom9kNfWspjrVdERux1aRQzaNCWOd4tWlzRzn3N43aWD37IpCWdkvG7CHeKQ
EN5SHuOy9fJLk+0D5DltB7knpzJ7zIuEAG/TmUW2b9Al2cB5JrCyGtw1MpcR9bAs1uKJuS63Civ8
LBL+erfu3Npch5AjEo5j5KT51WOga+9gfOSFO1dxgYdl4F64hS80gP6sv6Q8yie1rgwZ6zzIGhJu
2fuiKTVT7IbrplUHIKHkrk83f45yduWTMNLxG/MefH71GCNAWSql+11q+70dJUIhxbBj3zzvc76/
V3QCbJC2V0N0mRabbUGZxcdZm50KZQbEgLkJYil8E3ua2MxtB3KBKlKzywHfN04DL97bmiYitHFM
PdTTIPIrZ5ljN/S1obMwmXAmisoaQPXMX1znl3La9FvNlpLyELzxvJGURDsfDZT9sBbleLXYRpNd
UZ25V7MyvProTPWURY5TIaqhcgCtkXKS3a4ifBkAZk1YPKnjNC/TMnIjrZUl9xVN1zdNT8CIDwm9
Sbj6Kv5a+IlamKZcPWRAHB35Hqq3u1SKMuVQgakXUamWbmR81upu5Dg3P0QpnOxSm65zxvT1+MOd
SmdvmOnY3gDdw3kNDEUubEqt+zuYquznArf6qwR9fbKVi3QiVjj6RFaRUL0NLaX5LpuUfTsg90Ah
BgeLj9KWJB0Pk11Ei4kFOaabc/fq5Q2b4JiClnOSDF4X5UXW8ypmj6U/+KomwT3t7acA6dFrWkr9
ZLSeP4aVWevXGoNoucvTSdxTT6woVFp+vOdXX2177J4K3RhByF4tyVa30J2gHLM7ipYlURmWR269
0rut/RBmGMAANeAeD8ylvM4P5ajtV0cO9lfL8MZ7W9Cghr0/9T9MI6mpR2iC1C6G1jyvuEFKuni0
LjNKUjcqs6lv0KzgWY3Zp4Ux7aQQWfDpV+rIWZi+efbsDFhLLyvp5m2buTsbJUy2i3mAMkKW6/Gt
xqyDKDOtDNkynmHw5wrBVrjtyQyt8ILtsCNS6qr2gTth5Ar1hMFU+bPQU9egwl/L27qk8twvU6Kg
taB3q12QT7Y+6Bxau9Vu1ZJ1XdjcWcyUKMHOHDBw477+rgqjeKUhYI47q8T6aMotWN4X7fxoJ0v+
YC6TBDSSMywcx0ejIvQaMNOlPzS30xC3N5VtWl+7mk7/HtjJsqMW5dX3hcm6l6RZqi+9W1BiowDP
0YRlsfWUOkvDBP6SWTcCmjs9a+qkfU2nZlMg0oMU4YyN23AcjboQ4TQGnBdiGXPoJMjER9dF1JKn
2FwSQ14PvyYGLr67tKAJ9YbF92lRJFBNwHEF+8adsyFq+zX5KgeJmEjB6GyJGil0hdPMPOeswno6
HEdT3mtr1vcVwWQK6NLOX1HU0YQsw/RToyyuwrTfVnHf21lztqqifm4ghFnQQamzSAAMGCHcQRqE
gE5AUatbpNfpoGov6myz4xye+UuHNrXHlGiPFHC8NMRSntlVjHCoT/Rwn/QxEot8E9qHtj2nC3q0
UTzTm5e3lgPUzZPPxa3qhuSOcRrMc2NZ2+emHMCAu02ixAfnOBhEFs3o7zxAtSdARfViJLPp7D2j
BJedukzeoJms3Yi5EoAr+jUXVjqX3hKxzyLeoPSq75eReJidaC1eeDpAJe/4BJjySFDsPYvUUnpn
pYtxNgvod/bwRL/6yokfHaoYnpMrxjdprbD8OHhmRMxIZ6FRF3P6JOPMiS+wZJ1v6xbHmAOfAhsb
0jzOysYhBxkGdmoTKnerA2+qlMtRsTTdlbDZW0JvSIZiN5R2u4bCXeJb5i2mh8n0h7fJHuzuTOIZ
clmXUPFUbk0MLWk7r+B4M9uf1yVnjcWEPVhs1hyNuUXZo22hLrnVHmmDZ6ZptDBy9Stj/XAF/NsP
vVG5v5Wdlu5edFP9um0PdGlwHvh4U0mce7GusDWEL31p/Vky75BaSc0JJXzgGTCKm7JjuAB5jBvf
rF5Jmt8KEJeFebo20y6Im0RREtnZxerUINgqRqcOgIH649CKpbgpgobDs2qr2WT5dNZF4cA54Xlj
NCU9lFs8GIPOf8zN6n1P0YMjyEwt41u/tjRFTonrjq1T1DaJaTBjmIxGTFnuTtY3VmF+hRT/h477
so2sWlHteRn1ubf6Jo6QdWmc5aZCz6RXSE427LxN97lPyR5Ogk40zKHrEBsFs3mOKCf19zjdkcvk
1sJ6rRHDsVtZHMN5PRlnad/ySQD8B3e9qaw7BQJd7+LZml9ak1OTxWfPb2ZN1FCYF7l7OfVov8I6
aLKneYEuA5OanWtmsGdWOOLKdD8i7OvwhlI23bxXwGK4nTQueHEdWo1Ci8ci0AlCtk2A2DikDR2n
dsrYcOP6pWOI9Hm2+uamNjJtneWlMg610IN9ZHNti8gbmiG1UU0ACRIFBJ5QThdFDf8pNyYRTZ0f
ekyUTmc6cCr4hipze3YgE7CXkBQGHfDJh96erILviZcQd+iYBseF+Jj862LOSDPrLeDxa4bKQA9q
XbgeuTId+lxgCdAKzo102E/KK60DKUFA2vlodc9Nbs6/5pozCEcuGOddPiztFy+QorxC6Jtd5uwW
VeTNW1cFx8yPQC6TJaFH7fWMD6m4ZGoRGttb5/zVTu35FxwfV+2Kvgh24Falf9vZFYAw6YYr/QD+
t7Cute9035iDU85l6jTZV0QHw0DBNakRyUwm0IxoRlmKqFMosM4SILX+inHa/npCaD5GPnDXekY6
osrSW7hWbT6isFjfKLwm9PDas+P+aUgKRkH2HRZc3rmAyn/F5Xt+1omlxyOcvN/sArpiNBajwB2S
/hpwO/FW8RJgiYZtl+8GN+lYBClqsNSnuG6aLz00PsIqIzPeBPKIerdmhRPvEYcESKNoTaud3aMR
gunePgB7XDArNGt/aiOfM8WlwvZQmsH0BY9D0/r362jNBmTlym0yodweUdrO1+vUr8BvKzvDDmJk
fEgQTY/wQ7JowTT94inDHsHajU3T4fqDCpAis6gWsOLeYcvpZEHT7yMMkUjGhmFAlyLSAopBsGzg
b7FxLNTqxWct2HKGSREFbtQYJpQhFFztHrAdU3gzYaXmH0DuC84my4Sas5GR4xnXrbTLdTeZkFaW
SL5QPM7TPsVB9QIzGQnCYtRC0Bz3LN9ZG7gqtHm1xGGxsL3DIwL4nOMKTjON4MRD27Xm8tUpzIL5
4RobTdxWp0LvKmuyf6ZrzR4oMpJoQmFVYLRBjgY4HNmsH7qyLb8iTLTUnq5eP01JWqXngsIbbiNT
1r2XmDhsaalYkYNbDxLWUMrrmeLmtc0n/wt2wQHiI5KK4n0ZrIx0rpY53HR+Zn5PG9NzdnmujfPV
SRp12wVNdz8vtWOg3fBRsDdbaV/FVtFFtjGiCqMiF0xe127/rU5L+twcW1A2eUSc8Q5k3L5nO4BD
YsYMSa5Vl0IgfhPjHdvUOkVWXqBxVDmORnP7zzlgD8EUNkYzXLM1whOjI4qfmcQozxacVfUOwQP0
IDKf9mVhPq7ftQje2gsyU4zfia5962gIML4ImEBylBhuvuzYXIS/l7NF+4n7+fCzSsx+pqAukic8
dqf7Je0mThjlJq/tsCy/Ew+Z3aHoguIt4JDu9i4fFkxEm/stFjS5hy50oeSMWPGQ3XYq+G6YYqDw
o/UufoDR16+N8rI5lFjDP8HigtHM/bBcN80cvOL9gpoHxthpYQHWHMmyJfyfZV6tbxm9FXclSzRt
Y+VNdpRnuTNsdJ4zRUbmld8zvF0J7ZEr4/Y2SB2sZ7bNdPRTgFi0btYK8Ylh8PITaLuLfl7MITQ8
c3b4DmyRojLKk27vqwDZNWcLcUp+Yq9JBCHb3pA6Ziw7z3CNKyepCRvI5Fw2R+rH4lvbsCtTxCE9
Gk3F1o/gsfqB3DS/Y651QGeYmZXYowiP7wb2pzSizJe0aVkzfjHRin9VcDePjguPYHM6XlVNaT3k
pWXX920+j1jtBNm0nJn+pL/0ad9jg7p2FjZAqhzi49JY+cOorB7kaV4YWlmMFbSR2gXT1NX0C39P
lyTcfWY3tIu6b91uZw58NftkyDT7YzB39Xlta3NkHHe2/QBs1WF/cKyB/50yzvNDZasSEV5rDY4G
uVzyN79BOHHEImOKryd6HARdpNQ/aHRzv2xaA1613Mxc6gSsPbZT5GQLChjkDYNRvs2djh9jKv2f
mEJtMOuiZ5uNgBpwzyiO9cI8CEqPivGglzbTHOTdIINjW84FLCsTQtWZRt/5QK+iCDXOzR75vMNw
0CzXVkZ9ySRiWJhmWaIwASTZxTFjMtSRnncHNk216TAVcJl3yO92GfGSPuTByPGEuMZ6Mpc2e9M+
yt6oLD2qXKb/ujZqDT++q3MbnRGVP0UutGtaHBqrcr+IykTIM2IactcLOaxR68fjHDL+hppJeUbz
WHjZ8t0fXfnFhdAy9jJeDbFLgwByglyoJIuKrqI0LYVV30t/8B9IbmxeZuoscVixoP09yky/TSnc
E4hLbt/0qygecOngQc0siFcF065pPuf2vGMCa9pLDOCHiB9mPNproM60yGPUMSCpP/siS14WleTf
q2GxvlZ0wD/HVlcZ3CyLLjStSixhgkgbZMnB0CLsEcV/K0uoGllUMYBuNa2w856vjgjvWzOykNw1
HIeQctTMKPXD0cI+bZ90g3cz5I7Q7OCldIAE8/y5U0X2GMRFcAebCBAzx/EqNtxLN6HvCiZedGbT
BSxseK/UEnQgJuLLcGiYgQiZt4rf3BQE49AHbW7vFiQSAfKvYbmwV7fCAsPYDp7caMtsb08paG2J
0MPay8r3brd21GGvGdfzvumTLorHCcgPWyfzqp9W+2tSsLmF+F5mhBLRrRz8TlHl4Onc/Z6ZA7zK
2mowd1NnQKNnPsMGIU5GeoqcoU3KcFoX8cxcIq9eLzil+9kqHy3t4eDSIsc0eX9UbgTrNCbzOEUd
3A9FvDohPXxKLRFLyXdimOLrnFnr1zibRolOfIOf8YgbX+28t9ponYFnopVginizG1zg4YCS7ire
qkBVS7cdLpYnr5ki6278IEGH7MmKgj+xvYH8qEDNmgMA1t7sFxjgVRdzfEA/aidnpeyDe1GnmGsE
AUT+pTXNkByw5P0u5jTombygBDg3czsQYT8QrzzUnaBFHWDj9/Swdc50Yt409+YiUQsgJeuZrYlZ
TnAm07hvdbqoXWdoaUf+ymR0pI1xfJ2sWcz7eexkfgjSoOBTSwOXAgxd6oqqLknynQQpzH7qBLxm
P65CTlHVMBdPvbYUKDGC1swusCULqut5yvw7JyvKdmdNa8n0VoP07pZJILjukfEFHkZrVT9lUcv+
sKRrrHeLBsk6JCn18k7yFLvdyt5OyZFDXvFgSyUkYJEZP2StR4nRkogh0H9O1CYLn/CvstZkrGeM
gzw0w4Lxy5YOcE1OwvCMlNaGm2x697p1oKMja10UimNf5Vg02rFEkMuGFgr4lRsZS5QwGoAVgd6M
WntXMlb0s4nV8rUpZX5rI1Y3Nh0hkDIgrUd/2qjffjzREwL3AiECKlKI5Q48zuCVxncKwXmI6Fxq
KtOp82+lslp5jG1//Z6I2bhm8nQyLpkxs37OjrQ2zKZEtUnEUHIOXpyu0KZGfcvMgSWR9ltjCvtO
7kGENogvytO5cZ+ShVBEjW3wwibDcB7HvoNtbkcX1rcw+uB8EckwH2fe95eVg12f2YAc5zmgyv1g
TUBLWJ+NV+gkODwbRCk3FA2cIqXRN1O49mAbRz9rO3AtkyGDL0CVJZVJM5nIqOrCv3erBo0sp1By
25YIjMOJp/wN4fp0u/V/KHSMkjExIZr+jvHJ+EehAJajydI0Hrb2S9QjJK28BOnCx5yodPGQbZWg
GFWO3+4ekzz7RwkGh2GsqdLH1K4HGmIjaF+wH3JLsLe6/JHItkMcERcgTQx5lwqpeq0eZYMwgJ0W
WYbtYIUcZj055Tu+4uV7sLjrRHlvIRGZQXAdxDlUk8in7fLBzhhxiCCn3DfH77x7jqbeOjRxAv3N
0u32xpB0VP6dslS07c7LwczBfPa5HkC3HX9FL5n61e0mTV12qW71NQVN3btnCUT3sk9t6bc4zrXi
up84TM+KprHOfaASM/Txnaezb7SStz0zgj+72Fhv3cwvh3BGbzGeDSuw3B0jaTGWp8JreDap7TR7
wr0G72od3FI90S6IJxGAl8IOKQPZvptT/A6zki9lvdoGpSFd048gyScR0pUhXYwls1RH1SIm/+YR
JBrAxAS1wyZhgZghv03A5tEFZctXRKcTMRwBE00HSzHiEzbjQjztx4PYpzPQZArgCIqLg4H3GeDk
ycx3KRcnaNEDwRPb5ncxNnE4Fu149IpZ3wlR4gEr4oRXN4y7shjl8ePLn86Bb5cnvpUpfR932/8f
0f6XPwyjrd2AmqUKmciiSypROI9nBuJBi6FPdQt1EYSrYyeXnS5RC398cbnd3L8HwP+5umkYkJGW
u9mq/DkATnyY68Do1WERc+TuOxnzIVUkBe4Lmo0MtRPgWsLANrR6RqPF6Oi+qBGhUNuAg7fu8PzJ
Lzp1Ezj9RSfOK+ig47areB1JY7MPw2zu8iQwIyqop5YKmY0HirxjSG1fDrOD7Ze/HOsaYMCcExTj
C0gEMpPgkyd16gzwz88i13Azw5XWX4ZjrWaHHm065bpKQGEZqUvQe5SAlEXfuM3u46dwahmxXW0z
/vA201OkMifuKWq2a5LfEYigEvbf7MyzUM0xReWFmXb0G9m/5ifeOu8tQ5z4pOtsa1A6J44Y6Cb7
puih55kSNO9c1CdUvxKJ7mDoc0R1wVHVjHQ3lvvfUiG21EMXAbK7rUCuL09WoNXbRSkHfLNphNKk
2FDhTH2tbM6Cc19IWJSPH+3fN/rn9U7W1+IK5lWUYh6xNubNa3W5XqDxLpFpWEjI22HX+m37EDhl
cvj4yn+vbK6MJ42D17FHTNX2y/71pfeL08jMZmUTnGRcJEheOXhV8x8tXP55nmQHsmwY1ADb+fMq
XDqzgpYv2prlcOFsiji/khdw9fMXDxn2J+vm7+8CU262D0hleELe5p+X8+0gDirBSu0GTrMBxDgC
iPzGzI08+/jx/f1N2NhveASUwwJh+7s93n89Pia8uk5nnA1xa7bnVDCMaDFVnEXoPhlW7kB5P0li
f/eKFv5MDMYzsXBqaihpvNtq5JtXqZh/xAv4VzDkG8DYpcUdJo6fmSa9t0JIVPCZj/BxhTo1HZ8J
irAhdNmNu5F+JVhVr3bK66f6f1iKJBNhFS9tm7d28iwzNOZUFDzLtfVaJNBDgBRJt59c5b3nh4u5
RFNFOApS+T/f2Owh3y1SrjIgHHCZOAzWszw1u70GeoXYByL7eIm8txgDI0BUQFnGbnbyhblN5ySL
vy0ROQX3c41fSKSTxBP7saSo+WQnOfUu2r60wPIMnqKNmcRpekkTjCU1MAPJnUyq1wyeD9logaJl
VVd+X28pxWKYnj6+xXe2Lw4GvMkkeyXhz9uB/q+vYI391XLQjoZYDTDoKb342C/AsFaVH9oy9gEn
LPtoW+ggP7ndd94m3rCQ0EQcsLnYJ1ZNk5k1qd/ypffx6L+YzGPnnMVyOiPDbDwkjE3vP77Vd76G
rSAjscWSHEmnW0s/BwPSuxKKC9XozsHw8jAK67Og8nfeomdi9OZKzItwhD65LVxskrzevrnYLKRG
DF/0+dHqe2kc5LD1ErJnUiqVYx58cn/vXpmDgMk2MgSxUf/zVcaMA+iBkDA4lMl4ZgirgNcp4ux2
ITDjja0dCezMgGf8yUb6zlfC5QyKCyywUb1tv+tfS6hjEN5j7pTnWih90dfGtMcfVtwHACif+Cm9
c4uYAlrEmvClbAHif16qLQ1znZ2KW2QicCc6BGfa6RjHzaCV7hXi5edCBp+5GL9zg8HmGE+qkAOA
Ypy8UsaocWae+EYy3t3O6BApMfASHxOD2YX/vEYDlCAB2RuE4WCN+ecN5oyiAydxgzE2QbtgQN00
t85nLnB/fwlbDoNB9KqDD5x7ahRoTD7ZHi3pMAJbgdtiLlD5pfn0SSX2zlU2xzz+Y/PEWP9k9xyZ
YqlqJ4Ci9lCOKlk7aHhS95NV/85VSDnEcR5nRdPAE+3PJ6aNdNJU70gvkJJUtx2WO82u6cSQfrLM
37sQBSUe9wZnHCvhzwvBM9lJ7ZAssc74lWaV2UXIGD/xIf57U/wnaBQXLULjqX5O7sakXpl1DcbJ
7RYX7J3Zss96VCFK4wWwZ+5aLS//dclh0UuEI8J1ZwtcOdk2MsTewAcUzJal6NhSXx3UovXu46u8
c2Oez7ZoG5xtLm3en09vxtU16YqWTjxoIRLL1LsiYqY/+N6YRkonn0X2vH89OgDiTSnvTr3yYe1H
zwPWQZggelhBQkbhXOOE+ZvcyJv7UXfWj49v8Z0Fwi0SbsYhQxLAqfegg2s+syw8yCWtM+Z5GziH
Zlj/+3rHqQdczLG2XTc4sf4OepfJd0YRwrE04jtfMwbV58XySabl32UBSJTDSUKeJqEDwcm3G7sp
JlSbqaZF4B36bbxamKWZvyDkD47B7DOZWyQaYq8fquPHj/GdN0e1hYugQ4KhBEr5c6VMmZG1LTEm
YePayTODQc4zA3t2fygbzDxCt0BodPj4kn8fK8RV8Cg3fofD8/TMTmezDmaytcPYqtejg1breyng
Ka+ESXd+FzPXK8OmTYFzP77wO0vGx+zT5wP0+f5OHWhJw6R+xYUwnNJB3OSOXYW9UvN/LmO5vQA3
TJMxLIzAT86vRmkm/H3kYEHp10emHWOs30Tt8SmUZeV8skDfWzoczYCB2xNFSvfn+xstgrJQr9KW
+jo74viF4q7MBF71sZdf41K4XDtgdkeL2vrxvz9Oj8dIBonP8nG2pfWvSsTLgK4T12EmAInTncQJ
at/gtPhJi/reAvVMWmJKSIdO9aRkxglKWfjQo1d2Cy/skTF8tzRen6hyWzg0tz/7H+6KThr7W7oe
tuo/72rFZKVhcJDVaTcq2zH7rlzEX1hnfbIa370xmvyt+OBP/6TVx68KsSi+Dfi6xEwWkBcMX9I3
gS7Pisox+oeVeaDPgLB3LrpFp9D28DA5wk8OhtVEvKxWpm8WctygqBjsWlDHN7jdJFW1+/hR/l3J
sThoUB3aVE4F62RvqeaC2VvMdhiUGhg5irJVt+UzE2Feq5kbX2bzs6bun7SUPxHRLUiFxsrnuVI9
nLw9XYFCuTATYcBnV+2zaTCuZ42vWJAN9VnswxzJrO2PKXpJkgEF7FSYLB58YIVz3idL9539JsAO
hS3dctnbT8vLdEavSWZUg+KmS/bE6yLsS/CP//gpv3/P/7rM9hr+9R3m7lBORkwmTryu2g27cbPc
IkDSdqLKCoZbp0rFuTFDr/klPraqxJEIO3OfrJ7c+CSC5L31xRv//7gFdoaTr7XBYi72bG45QVEe
2WhYf1ldWyAUM5KLqadF+/jm33vEYN+cJZycW9Tbn/duuyuJFZg1hp5jtbixMVfkLdX8yV29t5A9
4sUllvkW73K76389YfTCdqlH+gSM9dqXOE+gEVszeSWO+7NS4N0boufafMtR/BonDxDPZNQCkoKj
I1p8F3foBOFp0k8KjnevwqgJGw/QB/v3nzfEtFOsTMJUCQ9OMv+AeZE97ui0mIv++P289+QI9eFo
BXcHezgp4zuKe59RVy4kBuMg0KvvvGby7hVzxF/+l0thBx1shTXJ4H/eU9XrfggEL0npQd368ZBC
cPqIe9EYzfnX/+FiZGCBwFFiy9MuHJObFM9oCt4J/uUwjgNxmOjGd9NQVoePL/Xeu6JE4wDEpJkT
/uS+UDbZbl+B3FiWU91jcOHfuP7kf7JXbf/K6caJdbK3oUOcEKcOzXU5uUu2su7qHjVlOKIgPWdz
nJ9SAKqDGpkB+vi23lsZYH0IF9EwQWGdHH/WwCh55cKc4bJVR/nK0FyXEx1GXZ9+8rL+vjfQEptF
wcEHknF6b7Mtg7JHab3NWHfHNG7vG7+7QEDnnhldNn1yY+9czceNmVAFkmA2Edqf63AeLUEGOey6
Mwv3IqkC8UjgEwM9clzvMO6LP6k3/14fAOuSOB3qCJP515NvOTNcZPyiYdQdiv1FyXUBcjPnh49f
17tXIfuQzxgoA8rzz7sSYnL1imcTOjd8Wf+Ps/NKjhzJ1vRWyuodfQE45NjtfgggBIMyqSqTLzCq
hAYcWuxg1jUbmw9ZPdMZwTTG5Ni9ZmXVLNIBh/vx40f8n9GH9RWFnadIS7+Yu8UXIs/C5YCY8/Lz
nwwt0Xp6phyq7Yt+6m80LVgqJugF3hv5YP2lV0H2/bdfiyVIkElHw54Ez9FrCSur4zDiSoDuGM56
rr/Fhf2b5GoCC9wHDMwSBp3D49il1BUkKIq553pXCrR1GxRlCC4bhUclBm1rKt/sxG7++LWw6yZQ
Tu6UuJjH+cCql/Tl9C5VflnVXdhzElyq3SCG37buNFqoNjxzG+uuO0fW3ckp96H+I0Uvoy3XeZq/
z0ulWW0lp+BYH17IEho3cFvliqzDND/aVOj/1kqn0p6oVVP8LS8VuU7b6LfD84zC1RR3YkEo8EKH
y4/yUGrAbUSIa5pzq1VaOAjkDNOQisu+k9TwJY1LDR3d82x+9C+rk2myX73nYja4kWNBSDgePkHG
TWdpA6Z4qc4olYlrEV0YsZn/7vnPcbKQtziYOZkxjYfDqIjGd8YSxqNZzPFdMbwXlB7vPt9bi699
cKQQ8VwgIksq3F3+/3CQOi6aum2sp47OYVkqX6x4l6v2ptT0FRwcHBxawaA4nFiTH6ILy6i0IBHW
NRYZoaNvSCkhGr6j9TR2ezdyLvJ+rZeBl1mJP89fP3/B46GIHaskH0DnEHGlL/rIeMSoTcwUjNIr
bI3hFRoogdcNeX+uoMK+dvKAWjJOU//zQY9XyI9BSfGT0tRxMY5DewlaROZQjtEKVY/0C10D2Xp2
JufEKMen89+jOPi8Qiy4vaP9Rg46RCSYV4tofhqoKVGWUCzaSh7d5qfqJX4x2IIQoTuNhDfgjCOr
X5cl8DJzKUaMAsYapHPLgcaJObbBby583utgqKOFb1pBYM8VQ9GxONDakAdbJFd+12VbRiHyAzGD
uBqW5Mgudp0WUY+PZiNGxtwOJI3Jtc325ndXAslZeiOwU0SbiI8c7i/6EObEtGhZDGIpucU2EbqL
2e9aXjI/B6Mc7WIuJCgFjFwekQkNVqhpfVNT7dvnb/JxARCOQLAVZMeSbbKPvsqYKa0ezgislU1v
vWkjKg8ZbbuL2oR9CqD0Y+n+bJZwMBiMEAHZEvJLx9y6AeUEY+rJYpFER1sGn1GhhdtuLmolr66o
vS03rdV1OyRhdW+ME/0M7dzshG38sIu5I0NC0SjecpbOzqM3zit01/PI/urG9AVUiC96o5We8qZ+
OQgFHswpGRtLPR4EMRjEhcNv6VTl7lpUwtwXEOzc7W99vaUgxuAiRAqFgaCiHNmKLstGN7LGYQUi
L6JwWToPqKnQWGok0Yk73tEb/T0UXi4AV1LYQA4Pl7wI7DgtcG5XVk5LeMML+l2maL9nJH6MQurn
x8sAxjwuRJjLEnGpIqL/JgLOUdMnfSHU+VTC7rh67+9hyC4sSD6uq+bRvKGm05M/U6ii7816l4zV
dIG2XHdldqG5jbgw0+81mrRn0tU1pKBVaJ/uwjMTNRePT3pqox9twh+PY5EKWLYgDvGHeKRT6Ajr
ISBB30K2Wgq7zkdEDjYxHW8nMN0/ysJ+2oM/xqJKTmfhkLvHNz78joaRIwg98R2jpL7vaPlBUEts
5yDdIWS8M8v6qYuHp04DqmMEd4XZfR3JQE94fVWbnqFWfypOsdjKowfiIHc40F2dKrrjYiHaLOjV
dRDOV7XaFe85qrDpvmjIct6gqFmkmzSec/0Wpbj4dY7RqD5RrPSLyV/gtiqVStRLIMl3OCFBPesd
oqD9isowlH2tsvQpH5Z+FSWZ//l2/cUeOhhqeZSf7liVNunRtCy7qLWUs5QFcYEz2v3+TmUUlz1K
IdtyFh6OUtPsGhQZe6ibw2iju6OykToKVP8f78K1SiMFSBLCOlpHLuyFDEE21lGZJE/0SjdXSq9Y
t5+P8qvFQaUHW4L4CLnbI6tDwUUo+5xe6zTWki0g18imIUQL16ERtheqROtB76Tciz7pH35/aM4o
isqo9fi4UWi4LrQhp+FQEJy7HDVzeIaWoJzRAG7e5GjNIahmWTfY/lOlgR+XCXXz3LeoVsKZxiQc
fkBlILWj1AmqHo5RXSZpUe4itzmVbfk4tQ4ZQD6d6qhc8I7j9ZFa9ZYq82lFs96tapnPveHcB7O1
79F1Qcm13dlG/XtlLRgfIpI6GgKEWXUqdI+ORdqPBq7dxUQ/KhIGX12JXPhOaiK2PIRnZYSSYxOS
hEG4M3n8/HMuK+XQzDga5xb1DKRfKKk5GpriGVrMUoZ2LOqxxRgk61JG1RoCEr0ObX0q8vCL6WU8
g1QIJcnUrh6t3EmbAyPUUclBGjn1xqK0dm7eKf4oU7mjBfQeCUC5Q6X4FBnwoz1bUoKUKVFZyuo5
jphHUAhpmUZ5EakjxUvVUvFTo3E3EuWtE/bsl0Nxb6c9FJVDTu3DhYrA0GDnCuo5RUZq3otQPUiv
Y9mjnNYuEiCff8EP2wIYH/UUlsGqXdL1R4e2MtJU7Zj0YJgjoh5KjfCVTCGqfT7Kh3Wy1KozBAaU
OkUul4fv5AaUnM2IU3mcQ/OwTlqkCvzMisw3usMcRNJkcgpA/GEaj4Y8mkaR0QLogDrw6AGVvmak
74mttX5eZf2Jl/swhT8K8alywMEidW0dHQ3RPEUqWkmIjE5Vd4aISe7RHVScWBYfRyG0QSKeXCen
KqLuh1OI3Gif2BXty27amOsq6meknKz5hO+7/JWfNzTuCxuLrcUi1x0kSg9HoTdLAwZFsUsXBOrt
6PbQlMLubBJ2v4JMNN725akM0YchmTHuLkvh9lK3fXztyzRbjKKhlSJuas0fETY3PbdslRsNyaVr
12kXIbupXX++IpfPf/Ci3M3w1JbKQwal3PLwRbNx6Ho1hRAFZnnVecO63IpL3Y9ODHOczMRmHI5z
dOzgMHZWlTGO9J8eC58dsHrb3zx//jI/riSfvY04fJvRaiJ6/xhF31JTsALysdau0H/xAaN45prs
2+q8Xu3R1V9Nf30+9vH988MbLgv3J/+LG3Rm1AtrS9kZ3uBRBr96tS/t/e8ercczuWz4n8YZswKh
iIJxjC/BtqLf/pGS5n1w4oMdnzDHoxydMPTpJ5myvM28ARrioSjoFZ48sZc/XJWOR1n2xE/vIuJa
M5Lle11W65fUu383t8+Pd6eQmj+ov58tiyOzSylzNmkxw1RrKk89hAlWj6hwXs+e/YCw59mJlbCs
5c+GOzK5LihLzAfDDd4LarCr12K1/+7dPZ4Y5hcG4+ete3w/z5uisdEIXd4KaSyPeJEHTMhzfMt/
3n5r/AdEhE59sBPm4rgFqnWEdKNlzN7nbscGi9d/zavXh6toddP4z1wLVqhwnjhYTn2/4/J6gXqH
ni3fb/Je5o26BZW1bjbRVXwWrLJttzoxsctZ/8n304+sSGrQRUmD4fKSkZfzf8YKKVAP1bYT07ls
1c8GOjIZhgKjKCJ5udIKNL/7gGaIsu72fWqfeqdTa+XIaDh20jjFstEc82sX7GJElCU4VLNI0Sg5
lXP+EWr77L2OjEfiKLqJEtnfE5hdA3Dw7Q1wOO8h9mP/O233GGJ19f3UW/5wPz8b+MieDGEOZKBi
YHGn75vH8qrai5fghogjetzyebov9vG1uDHvT6yYU9N7ZGDCdoytclkxgjWD9gLrs98BE/OCle3J
dbEOfcdzvFNV2x/iLUf2Uz+yNJNepFmzbAxykJt4p/n3uTev3oOVZHrLjb46eY7/ygCQE6SOf+mX
o8Xm0GI3qZMX6rJkoROvNfaH8F08B8Nzz3MPtt+X5gap6229NS7csxOz/Cu7+vPYR7OM0MyUkSPB
V/GHtfWYbaLNsJn8dNOc6btTYbNffVJSCuQtqKsjL350IUhQsE6mWjarGll4VaP/Ft0qY3rvitpP
5i+fv9qxIcDtJ/RJvEMI6vypWzicVauN9SDKjNlTRCs2CCcht6zVMfC1aT5hcxab8vMWYSiKO8n1
04Xk2AhmHQ6VObo16j1IrYA+9fPSLQpKgkV2woYez94yikESi9vA0i97HFoxwFcDikQHqaUv9xo1
Sntf91njqZOeXycyzx9oZtJufnsWCeJwrcJpJw9qLevnJ2+iRCqhbiQQR0iUco1gKzbVaPMv6Nhn
p9bi8U2OF+QOR+yGWnyTBqyjfQCmp55dW5k8u+gL10P9onlAFQ5xpdosRXqfaX2LEmxuI2gri5CG
yE6NzKssmYJHsy3aEgmBvu/PqtzSv1BQUgEfqmPprKQKUOnzefngfJN2JT1maUSbKA0jfXU4MQZ0
jaK1beiWWt8DI1GycMIaImYb+WMDABZ9aLMfkw3o0/65Jvn4GjZu6PgaCcJ5k0hhnepxP/Yvl0cS
rA8yXGjAAjg6fCQF9aYYfPzowV5IUSAW+gpKRf6N2D9yBIPsnf0kdY7duB9PuLYfN5vgo1GhRkiY
IL04Op2QeFWGiQYRr26dp4r6jYcWVaJrpDhPFYr+YqSlmcYiE09UgXKew5cMm4WF5+ozOnuJRTUF
7U5+OSXIiJKqev/8I3/c10QxCXvZBBjoQjvOyoe2OuYlGleejRjOuq1HyE9VeCKD8uGSw2ejr1JQ
lUkOmSNgeeOftlhIfkIkc9d7gRIFqxHU6CrJQ7FiQeX7uJvLtZ0F2VpXE+OShH72buaTdsKCfdx6
PAOlN0vDEpVmx8G2ae6HsKzYXQ4iz9Y6LAPlzkhVygLdFjWcM3SNEXP57dld7Bg9PlT7aATrD987
N6NclBlI+rIp0cCZjHST57bY/f4o1Dcv+QLKDuiVPRwlHHrSU1PSI/QC6BMtJOSHoWz/9vwZquBF
NAJrpCt/fOOfvmE6idRuqQ3x4kEWl5nRaH6soD8zICvq590YbH73rZayDYoqSYKwcoyjNaNPapMB
qUU4fo7DfVIq81kArOXEJeGjQXF0k65NXoqs24e6Q/p+yepNTuPZSlz4qooCToZ6+051TIWiDXNA
MnZs+rNAaf5dlfVfr+P/CN/Lm79Pz+Zf/82/v5bIPS2VY0f/+q/L+LXm239v/3v5tf/7nx3+0r+u
+/e67er3Py6fZfPHpiventu4LI5/5+BPMNK/n8R/bp8P/mVdtHE7fene6+n2vemy9sdwPPPyX/6/
/vCP9x9/5X6S7//887Xsinb5ayGP9ee/f3T29s8/9SV19l8///1///DqOef3/tf/bJ8Ry34o4ubD
b70/N+0//1Qs6x+0x1H7hIAd4Tuq+f/8Y3hffsQ3+4dJ+RflWWJJ4S9ly0VZt9E//7S1f7BGqWUS
VKEtOihsr+V/15x/UE5lai59YtQh4W38+X+e7eB7/ef7/VF0+U0ZAzP7558/ilL/4xQtI5Kxp+1+
qdDCLB0XiKEiUpOPSc13Rwvazl3r0qA2wFNlH8+PJsBqSiMV8IGbopqayfBbfTQjlNbKQH0Ji9oo
FK/Ux9SmNAnhND91laLaDSjCN5eZmUtE3sp0NOWLmbbJWCJPaWWJ8EKqW7V3eyyn7jaLRjt7dhxT
Bq8iF5V1FVpxhdzMwiXhUQxp1vl1pKktLKcwMzmk0ccz8/xCswm3umvaPLTpXM9FkXxXmr7kd376
oP+etJ8n6dClI6K7FFMS4jUo02PW1SPjtKiadZEVOe/BUFK6uWtzIzN2mdE3tY36KTKHC9lKZvF3
WurwZ09YkaNYEeMT96W90uDE5kvxMIfGcU6E01DjF78BHRdwbttSmGBJEH1SqgSNkAEJPJ+6+hAI
kGIosyxuBjruG93TEKsbxL61ogIwJ1UAotauqDCr+Nnnc3R4NJFWo2QSxaCltgaRaJbl4TOOUayA
7hPKm4X6tKr7IRBju9pkjtEKdVXUrWU9pSbEkBPu6NG3WcYlHbRkgtQlnXk8ruym0i4V4bxxDGdI
4faqzJqvEQS3AtnHJO7ia+SHEagF9AWw5VTtzXJn+Gn7MDx10cupSJkIfvuxtx+afawALhRvip3Z
qDuYqJ+az2wkpT0rZ4RDr2IFRa5LkVZTd5c2qjoDg4xiyB4nzunlLDl4EpNsKg1lDg4Cs3HcVdZa
sZpMaRG8AnYqzHoLsALJrzUqqI07bSenHvkqn3/zjy9PJQnthzgGS4G9ceTJolAe4NWr9Rtifezy
Da1y6AdvzHroGmMdO4FhPdWQ1XVEwHEx4Juq0MzcdR+XqhxOLISjUNmiwEJqnl3CRsWHwOs8XIHh
UjvmylZ5ieKa9NluBFLEhsjHEl18yhgTg1aamEQCxSeji+4WMssxErl3iLcnkweDqi7uXHh2deFX
FGzot4siSfPy+ZwdHtaLoBAuOB0W+CDYcCpVD5+yGwKUiat5fKHpvGYRqAA+mSx1RE5iAfGJXrmT
elotm6YdyuUfsST/8vlTfJispYHFwNtaGi2XC+PRYzgVjbcoR5cvRUZLuuIlWK95QMhObSfzXAQm
dh+cdp0+54lZYFFrmdeauXOUROkRRcIp/GH5EYYbeELUQM+NMZXlKaWBo4DaMl9M0hIjcCiV5j6x
zOdPLhvIg0ICSBYvTaBbSk7isJFZd1PNbYyy4VBNFQ+ngMvjZyVVYUAAnBR5zLtByuCscWuEecAv
Ig1+nkfo6XKvQhyCBtYOXE92a+UI5KPmKdwRk8i1cNKKvTq7GX81jQMqZU5s06MbKQEBThGkGWjw
phLB+pBHLtQWdvco3Vc14f70ZIiaL65bqcnnr9Ge1nf94EA+9dRFcwqmXQ3PlA7YWUVfqBXolj8k
SBsqdydWxN/H2H8siIkBJbbl4lz8MGqk/g6nWlWrorTjqNnWM5r16JeZ42LJOwpiuvJ7M9PwCyi5
CeXQuAhSz5FmrVozbLX8nAMf92XRiJbtKC50YywS9SYP4LSDwKyQoCivoMAjaALAAWF8/VtTVXkV
rutEN4oK3mSHn+yppUpjkO/U6J9nF2LUkPe6cacfJ0lKi5Airilw1RAWTMOod3E3up6yAxdIO8fc
rkLtMc79TKHlrPCzrDfdGqeYXwNPiFgZ/wiz0mHjW1OKOdLdOurO0h+zCV9NT0g7KlBC8zXXEdiC
uxIxmOwKwgXTreGZdPYVeUqTP6Ak+rJFkXVU+W4qHR4LnpVmdm2m36h2aeC3EMNPulUZE9iDO1y1
FuOr48jndiEuKne4NAPzO6PvVQcbu+pFRe5YSS19LZ2SIfN0TES/VxEDjSE3jMDM4m1Gx2mSPYgS
ARhxZU2ta8izxFIVvd+bTV+zjEGXpGxLd5jQcUXusaPc5hYFBVtALkqi1qF8HF3BcIAmWVHKYuo3
buVKe1iHFWUC1b05uf1c3quQKplIFBKpc74q22YorftYklQNfdY5pngT1ZUG1ibXnKb+Ptl61Th7
k8pJ/Qlx4Kl1rmhzCeSXwnUTyNJJ0Sgo5UpVtUZQlC36Pfq6KCe+rT+M+kyoWlVGCQW3YrmbDpjF
KRguUrdpG5Qns2SI94DJELqnjDVSm62horn3gjJNOkV+YNCUgoqMXeSwA6rKQRqcCiub2Z/zevlq
FbYktC6cPLZxnBBPBxrkBWan8eVh4wV8oAlgMf/4e2lQksQRVthZaqnb2sWbgKFTq1aureomLCmz
HfUUud0hVXr3HoNeOneycJVsk8dmaNIlHA535hSbiU9xdrCNjV7sYlXMZ3k99ruuDstbu7YoynXN
CBXSNlO9yujr+4BFvTNCk4gvuy96QQM1+xqqcemPrhZktL2Kdossk+0hPWCeO1J9KlO2YzFI6wIm
iPRtIyIsUKlKvUkALq6TMu6uEe5GGZqV266dSSX0mTZW/hpJdMI1Q57X4IXO875p12ZDLJFDPNz1
ZeeiIj04X2zKerCJMn6Lmyrws0iGK1qMCoCebrV3oBpupgCy2qqQJrXIqbNgpJPC3tBA0CCdN0Uv
9Vh2W8REg7fKTbNtOgIEBpaRmBv6dss7SY0zMF86UkklizJ8GMbZeUZpwFy5osvvB0eP4UG16t5Q
3QhRWkURF0Zrzhu6Mor3JrGDLyoIKXw9FIPftDw0+pWtSe2215MoRpakICve5O1tQ3T0bDEFfjPR
ViGaekpXZj44XmC7sBi+xr3ugqymGP210Y1EW5fdgosL4xyxxV6YzrvTmmCnlUCp97lrlqZvaG3y
ZYShseCzynOzabXKC5yofFaTRl6MtqGeNxbgX2wnkoIrI+yHPfwPVFLtFG1BWoBAG4hI9x2s35s2
gG8EiukQEW+5k30bZDW8Vwoy1zpAs+emQcR35QaSqxct/qxcWABQbjTyaL6ch3TcAxyoQuo/ZXw1
aTaGGDyZ1w8iE3vDUTO5R16w3uiy08/NDLwkaq6P5jC9qpR+XNGB1636pqNgxq5gkIdj3ts+bCSx
Nuy2uJKRUaPwPfabRNW7NmxQKU1HKr7tODQRTOmE8dx34KOFnhXbEv9mpaMgBSqzSL800dSmXtq2
4UMVTdXXepQ5OvRjN8ILqiUC3zyfWJEEClI23ghCGd3c4cZFET0D8Nsnz0kO+UAJ1fyxQNEdbmKv
fXFLwzmTek0jeK0GewO90OfGscaLZNZqZG5LkLLwbVuIzwrIqbALLxYyJtAiLXWfUZVV4cBWEll/
M2mqG2uwUqQEKsvyXFr8d61WRjf4ONVaDFH9AIJIbvtu1LaJ7K3nWgQPAyy9h7nKZ2dbSdB56PWF
7xMTsgXL0QFXN9Xprq1dE33ABVmvpSHdchHRcMtN5baiuQKAgN24D27Rui9ilOI+gXP60s/9/N6x
wP3eLvVLI0iALnBS+BUKkXdE6BSaM4v+Qqmb9IkO8mIrMg3R7aKbjSsYSAZn2YhFUpPYQRDXTK0d
xTiBJ2EpbAHR1Q/4xYLn7/W9phZik1ii+ZbJoLpxiwhe0ZS5d3lez+dhk1Tr0cbkQsvJ46vCUNt9
3RnDTdEE9X1NsdmrSHuMg15N/ZUx5WyeSgzXmmi7c8Cuw1k8jIJGLQSetoGVw/SrLG6nAzbvbFbq
4CIA4fcFtED04GC3v1Wz095z4Ic7Npt9OWtKi/9nxZuMqrKLeMg04bW5m6GvPhViqXcuNnOolDcp
AJWbcCwlJVMyUzf1kFTfZNsZQALNeb6oXQTGcPLSVUjBx30ILRaIVpiPa2Gnzk4DIer1cjauHegW
26irlTcl0PHfLybToGZ6oTUiD+nbncwd5yI1RW+3a7WkHgZYsCuDiwEI4I3bITGtGFPxmLX1M78T
rpo21h6bHA8m6ezkanQTrq6m1OK9W0r9qVMQ9wfVhGL21NvdQ6z3fbWNkHcl2xhp9rkRlLWzgQZd
uHtoRhIkTWMgh51Hg++4c26vknmBeuQiKK4gUqra+aRUNnNtqUNbX1QI4Wcbbay1ATJDlV8L+FJf
7MKNJZDLOkJW2ZX1bRLGfb6us3KKzvM4LYFt1YXJbRIJeWVr900z305OUXfRdnE9VN+txjIrU2at
HMJ0n3JbrZHbtvFcPDPvgv4SflKCFlCnhfeDPZcTTJjMuuCqE2j+oOEinrdccNtHM45mRPGpR5St
aeE4hYUSBru+tey9qY9qkdzPYgr0fjWNlep2ex1jp57Ba+snOA4TuUoYamZ35yphmqwGHVwoMr0o
J2cpLDR3vAPG5oLOiYzsCyIvyrwdLDElHj3HunoxuAhOeXpdqRQywVgZyF5Us18Wc7xP9BaMgWan
+xaGeZNcZ5NigZZj+kkQ5z7ZzjzlkkQWx8yvW7jqcPEgZ1iZDieyKdkPztxUXkfder6mPCyLLtJI
JhYsSDnOaL2P6FyJfJrvLLtL0l0RL0LX4WAOl1Q0CstPxnjciZBKOt9yVGq3GyuptTOATJLqhs6E
rqsP43RvtWBmkLkcQTAmgdGsELIQtQeF3HrUpFK/9S6uiaBvUd+WKKGLdQjvstM9XDj0RDzinl1j
DTBerdtJMUobx6xzJhTUsaQt/0GpKvEYv2KEKsdaRxJ2nRlW2uiuSYJqEMykPpameanRbN09JA7d
abukcoznsO+f5jkKHxBoeAoBvlCWVg353TDYyTpwgnqrcniQyUfR8g79o/k8m/TsqhZxt+mj2vVk
JWe5srniSvLTZn5XkxHx69qi8NqhxYLkdZu/tmEwb+wyg6ULzuNSppwrngaYq/JnDhvjxm0icWeb
dV2DinQCHL+IBYMqfjy8aaVMv8iqaJx1Y9vhRVMW5V1XId2+7oALB2cW2svQx/LRPcvLBDGroso2
aRWYd0Wqamu3jcrzNDCVSz0djXNdWr1Xhg0lPC7XIl/Xg/656OxuO4+QRGh25xD2VbevmrXUrPKK
ioOhPZP1QJNaM6gjbIcQ8I3V9HLlanlA5DVXiu6ssXi59VQq2t0c1PFboJPO2CZK1Ps1m3KgyzGt
rzjlOfxjKwVIkuBf8AjBLadOvOkQFPW6QkaPSRxqT7T1QGZEBnELtCPf2NJObpQE6HOfW9FXtcgf
soXaEXJx29ggdr+Vg05S1xRl+U2oQb3vdBGMK6hYiQNKqDP2KHPw0qEabIyFYeHQsHOdcC3Z94MW
v6aRsJ9SZOaRXhTDRa8VwjdlVZ6JKZweSxvQzGLTgFMIcBuX9DsK/FaM47IIjVcjzbmITQWgICqY
9eal7B1osZkVx5xQOVeWswKccOk1dTy2MPlmpKQhK5BhErCsi5WlwPq5zGSjv0QAKdKVnvEM4Bjs
yPFS/q5XWBZrAp6EeZZbHQ1UXOH7rMbXSsM99OT2L8mtLQKMSVHFEwfvgFau4gz9TmlTy29hLe3i
ytQfrMSINtrcI4sU0/pzbYL5fel6R3I8cPPclB1hS5AEprho0OA/l9MMyKcOcWkuxqaTL6lOvQ01
/TWOLaTi8bVFErTesim5p3WS2oC3HuhVD7+q79dF0os9IQxkyId4nHHmbbN/p42vDza5HbXnBhAm
7rK4I7COgkoBt17lxEtoDTMf2ybLvtmyXwjTogEOoVTqVTfY2l3LLc8FoooPt7LaIcq2A07VHutX
DOuxiiKEWEf6baEWN0p5JaIBqaQuEARTJigJcl3Lnuhs1UgWESSnPEqMtN+EvSUrFyhbkuKk1evl
Gku6FVgO9FZTFMH8tWi6Ir3WS21oQNI2AeBuFm8JF77WYChNW0XVk8K4tjoROKtUg7j5nNFJolCZ
ozhjEmzKukhH9TKNEEl3PW7bowEheI7ypvNsDlwTcoHGuZWtYL2YxuSj2xDk6fnkBIR0vKbjAiZv
sp50jwB2FHZut6k7WcVfwzA1kOwb2CqUSpPJEAVVGGNVWu0mxFcrzrqoU/LvTdWMvbmO0jTOi7VZ
TVp6FwBjsfutVBJEnfwaAXA1uUlIvvAdDKVs4g7aTQemuCdEyOu/0yhjq8xjkxST78poNL+aXHGj
u2pktT4p0iJ+0GYuYQZF14JRngMCUrkJm9hxbsLsw9l+C41AHa0t0VKEMM4qrXHjb50cYF2Dlxug
cHCzDZLB4ojAHLePXURAwblocSjHKxUNkMnwurDpqnQ7x6rO1+LIS8rkRThdAanOzNpuKs5Fx+tB
yC4LXScXajYiD+5Ea8rYWlvI4sViD6ujgoPpi7jFx+HuEFYbKZ0Ee6y0pZ+ifn4J9XLCdZcuFnNy
Y5woBwJia+fTJDeR0euiorgabyQbjHVYjEacreUwGCXwNQCwDpCIznDWgZJZtKW1feDKbqUZlWvA
KJ9RKa71On+UTpc9KHMJjpfuLtUBscfeWWtWlL9BfMXLInIIsAh2KwLxfk9fpT2uZr1qv5Bs6cAm
E6Hcu3HY39C30+9E1cUXpRoIL9Wt7hK41ZSvpcjbs7Z31a0g23aXuONgn1W4cDaEKDlB5UZvv9jW
raqjYe5IhAN7tU/f5KwGKaYVIuvK4hzt/FbM020TK7B2wkHJ1nig3BCDRJrmtraoAfKD3BlfFNAz
E1oT4VBpt04KU9Af4qJ4ramWqmEvQe5Si1npuY3UiQY7s9bqZodMdtq/hcq4RFzwqPXCQ0A73JDj
6oOF4oyE1UOnV27hBapRlmuDjPdOa0r7W4bUGwFLO9DD0iOgGMNRnuypucqRq+h8Ciy69mszD3XI
x5FBHnmF5lY9DpKmn9O8l7hXITfvRf8fP/xylJ0xQmxL7bWdWtleCVFEa+bOJDDt9Ff0W1UwD6EH
OSjG0tmNfOuWmC8fxh7BFYnRqXbQGqrE6wiYvcw0qrI2AvdLp6gl7znLjUVNzs3Ex/bRkHfcddKV
w7uSLE5BmsjwQsEMN09cLofoi53k9eJ1CT3e4cFY+5o+u/gFEymmreiN5LYcRHA55kr4FtYaM+8M
87hrg6AjMjLP8biSsTo8OKPZ3QzAyHgFUoBUIth5iTW18wiepeneaoQPbWjJ5XCmEbSI/UGE8V+D
MMjBmmlj7AojSTy49+ZdFYT0eeuF+tWqG23l2iO49Tqb7ww0OCfaMM3piny0Hvt61/QkxBDloFEg
7t3+LLQA2qVNMY8NmHhqSJzBzaLVQDOQ9AAET/oG2URhr6hsihu4m6LH9Co5fLZVK23QZCJsKpyC
YmouRSe7i1BHSMVXzVDaG5p95P0w2q22mdqCt8zBhz4ZSMWGALQj47pSFo+3QeQSbXZlQkXDSgOX
xEJaxUvzmpMMhIX64WbOiQAALpbSWqf9DGdQqHm8nquR3wlNszkLRzWXfi/k96FBAVwPmhH2rDl9
s7EW/fkIRkr6WdU7t41JwQLDmXTUoFFCFCjXy0uRBfq5E2Wp/eIqwURRmxa454oS6S9TFqf7UZHN
jcibxNPgcj2TUeiKNeXoUNZis0mINw9GPPndMCUQvmunDdZdBMYG+1uL7DzR9MmkG38wH5UgkuMV
kasU5RCjpGMwk7n2LXaLEL0jqdVXZeA26toezIlLgavXHJmBauZrwFTRfWqO9eBxbuLV4Z/7Eap0
zjJv1jWyOIShBSohV06Wi6/VhCL8qu+yb6LJy68/1I6RwSf2CI3VA91FSbub1d8WRNPCDxkVT8Hz
uFyUpL2GuMtTEXbKGWJWfebX/5u5M1uuE1m39ROxgr65ncxWsiRLluTmhnBXdAkkkEkCT38+JK/Y
Ja845b3udkSF5ZKmBSTZjn80ZR3dKa26KxX0TcqJvH4HLhCdrcyOn0GMy4hukIffpLt6h9nH9nEa
FvdCLIly02qKSSNdWru54OwMxEOCanweMWsP92tisXFqymQ+tYE7iQeYBuV+ANzaD3R1krs90obY
vjjX7dIVx6YyzqciW+ZPSaacnRy1Tdk5qA9NLLK/oA7Ye1h46ilmu39ySL/61uVT/cnmnwQ7a6bh
XM/6NDR+fDP3VnmSk2LUxforfGb1XmobG3tixG2HcbC+T3KrZkfj+M2J9QCXXh2P3h5+3zUomvXO
9O7wsQLs2MczB5UePsZKzqHTPVux8D9gi+nDpgfVv5D14QQkEhtRe973RYP+Dwcy1f1++MYCRYj4
nkJ3tkSfONF2jXwY/LHzgztFniiz/BjHCaEgQw93hOTDeamanloDTMXuzic5jWKvITuBwoLX2dRA
L7Yummq9xFm1KLLeZhN8D1q/q89VFzfKTzN/sJW1j6fANwOTV52EX6KmoYBdJU4Z2vtJ9c7KtjG2
ly14NyRU7aKXGRRzF8IGOfqEw8RfwpbYBtJwZC0Q25soKOxgzz6vxYTTWsI8P/S9n3fTZa7ZxlfH
eYFHwqDB18fH+3QqZPfTJkeaIM4QWD/KD6M0S10UO7hTNQQHmWcOxQ36YE8ZJIc9aff3kxcrjjCl
N4fD8NzFJpuqvVmDmHMfatlyrm4rRBu6248mRIZ2sKWnx/6brtfJIYCwymVJZGnnsyXbrbJgZjhn
lJirJAWx3p7ED3M7Eacin6eo/0hm1OoGuzKLa34mujYK52tLjRyYr6tlzESYzjgRRNMfOCBvq/tU
DSPfC6nv415DkY6azNvaHLJeBIF5Gf0ggm0raDS8Jl5/UyeCF251lKX+UKh8S6zYrgjVhGLlxm/A
ReB3/wDAuZgA2bz9Cbdyu+JUBpKDlhe0A/XqMSp8PaRqsmfLTYuyoij4h0f+rVIKpwPaLrXS0HY8
vCTA2t8+M7vSLWJ7kl8i4HUqNPCDtyIOayhzaeqQlrcNgNfqoOCcyc/0C/FCOtlWw5mN8sL+qI33
Z+rDiy/H/xRLt5sjzBnKAbprL95MJt7eHEj3yOrXyS9ygG8AIsxp3b9xncJbrr1RL5x1Eg6J63ND
L19QUxaDwT+UgqoJH/J+zawzM0+1PuMCNoa3cRluVKrZR5WfnGodbIXsbuSoBo60Hdse5FDV6/Mq
8K+ud7YQG72npE5NKbtrky3/1IO/tz7HzYzJEO+J4Z6xRUJxHu8le+7xCJo0869q0A2oWP3L5ZM4
x7Z2FxNcyK/oqEly56XVbiwqJYOm/gpNuu3lMZkGZ2Iv0a3q3TDU1Hnwfh5cVoA8a+Zz7kND+tzG
beY/s1V1KKJGMRbgf01UlSFz/XO1+u1weGl9DH8RK8P8fUlretv6zI5t7oDpflmdZmRdnF07YjNj
uqoTF0/3hi76z1f8nbcBqd9HpbDJb7eUld/l3+Ngj4VpPPPZY9NJZzTa32qjLrV5aE7h1FPLB5Tn
HADWqNWY30Svpcd/vo2XALS/9zsilGD/QvHBlcbdDNXePvnqAYuBWzbP2HA3ytupTgfWTw5RPbyN
gi2cQyB51JXvpzHOKQJjm0cyWR4rF/M1zM2M4Ojj5v012Szhh9kbRLzsRuOE04OKLbtM+2Cdu2s6
ERhPRYlgq1RlobPRIpjRp4duKlieLllVoy1I6wnN9x3i3gi5OhHV3jyd/vmJf2eA4DqJHYa7PTVP
68GefPvEdZgVrenH6GkiIQu6H2CdC91vWrd+C/Xf98+FY0Ag2TEnG8aQqxcOoMWiuI0KXVE//5Dh
QML9uj2uJ8O5lCz9kEn6FWicnJpJsqSswVIz6jLTbOxDZ4kbRmfk9Ayjf36kF63g315iDFcMAgj0
joA3SNDfb7N5Tx1+7arWfYpV4TG2lMy3G1CWp7eh+zKO8VnCkeOYYZvDEGeu3KaUQfZQcqzCgfDo
zMH2ra6vx/qrSKrIP1ML2dqhX0C9brN+5lNl4W2PuOBMOh5r4p+9o8RC1htT8sslj/uHR3u7bGCK
zZSIj5vDUCESC2bc27elAA4jobvlyWOvRfPjAEHXWsVadt+VHdfgWwu59Otz5LYbk6ixOocXMocN
RPrD2oSOyo+JZ2nzBJ9voDlAhD16HwGrzCZtaSV0Md8Iuc1ummnzXLosPpyT4W5xwVJlNv8HG9Wh
KSgB0xRKRcAIaUDtgSFRJC7h5+lr+2xTYf0HMfZvs1MMsQoeWoR1KQRd1PS/jVHHrH64hL31ODVR
x+zwSgR0i3ie6hQOLqvqH9iXL5a5b3oU2yQvQKvFsgT/4neKKokUkO3kHD2O2qGHAM0pOhQsKdoH
byG/Cw6ZsagS7ULhweo4iylrIXcx6dFKhixH9T4KRzaJ4Hp+zGTAgJweKP3wKY6xDHw1E+V5++u1
5T1pVmY3EwjAWGEUba8jr+ftRQBibRu1ZKmgndibOLA8BaBd63MdUlH4EzsXHQ996u3Db4sAk4SD
Puw/uacQ50YKwdQ7AIhCke2UJuE0zYydVbcwCvxhwS1hCJEYJZioVBgNDn3ZX9lCe7hRSXhh1vWQ
N5Z/Aw4ReRynqfx9pwhvn02m/XBfR20nfqDXXoeHpsOp66sBmDV3/uQQ4bOPqzYJyESFaTfqozEB
iMSALS4xLGFjNw5eW4OT7IGmEiclLVUPxA6DSKzVrminAapFPtcTg2FaB7MInKWJ3yaf2HW0/yEU
avGBZGdHG32SiSmcDKZblgMgFdCFRBqtwqwrBGC6omR7vXAcB1utwuNEsDBgemPN66MJO7d81r7I
Qdl85ZKvC5O3W3ZhrsZkn5SuqdMcnO3M/pPQwc426zVJqLZ9csxLZLE1xoV9kHXX+E9LMOW19ZRw
xJgfkTR46gaP4NZ6YMWI9I9gCMPhaY2mHBN32XUYOdwn8yrqU1bCAz+uFOrJMU3qznOLNAIn7uNv
TkOB6Efhwv+Z93SVpf+ZaGzXqB0IMzoV8EnbB/EexmQgwhOes3V4CwfGqusT0DFVj+JnEbeeopVn
x4sH/2b1uokuTfV/lMU9rusqtA84xkkZXXSSlYV41wZzDRGtmnJlpncmyIh6PWbQlnTwkLVgipcN
tc/jI30lxBhWTuuGo+LmV5qEwrEfchorsLuqlovJR6soT6bErhM8JQF7XPaTLHXwqbM0wOeFzmGs
LDUgCDCxtWTXlezU4sVzeCdchGrhnXr9plWWgp8RwuRzOfBIv/+26j5xp6sqHEDOzw4hWZgkEclZ
6+gE485pyJ33p21dhJVW8ji5F7CofJ2zBd1UWgVFEuR3i5FGRu+rzOIMeoxqz3LlpdZLEk93IRyQ
Mtn1SbKxt6NBBUX9HOVZRpq974uRlrKWnin7hlm7L4Jry8uGSLwjgqB0xPuqMgBmB7hmZswP/6a+
ee52Szh0Eb91sJFFlv3ephY3xPtWQdhpP7mECHC9phIJgGIe9306wBimZd1Yl6wgKfjr9ku4f7Ys
u75Ptj29j5X3djAoqBmFx6owW4t5QtV86UYiUT60TbRN+f6kcjJnEqM6OsAKDh2eVDI0fE6+PmoB
jYjm66vtZMRaMmZcTRQOAHoL0sN7caRfuMFHR8xbO7d+QtjW3tLWwKuwiIUu/J9UQRNOHENZstNK
TewspBmWcRFokmOpVvX6WVUtLvW0l1WsHZyC1Xfmm7gi3BdHAd60pOhLz+IKHj/qv2XWvHWwcLC2
Nw96z/dEAiVH7afJ4aMssWRpcg9TO3LZ9NfzDIPn9d+QJhR8L4BTF36oAz9LvNQ3CVT5nYzgb9qH
X70nW8cNVYgqa3s4SjsvjaHpNUP6a4+bBOvGpySLPqhvPLscrA+/mtp6/fi/G/n1c3Cq3fomcqFG
RKnTUo38VpehLIdT2XoLD92768y1chdE0/4AVTnHTC14fVHdCugAAqAWOHIXkOEFsMGpqe2Hd9g9
ofb7MLmN4COuTBzuCkJ4NiXEfy/bpjdvAgh8KSCC3QPjvbRgJxlBzGuvz1S4JWc0THzb0DhnQJiN
x2y/vtrX7gHzSNA+IcggX4JIbA8/h0tBP80dYGs2En4R8s2lgyVQPK1WSVEcfiIJKDTva0da9aK5
Sx5y+y1OOQB5czaLPHrXqIrt1l8b1FrNyv90wuv86GDhSVtXF6CGaJbkxAWocQ+mBJGe3r2SR+Vo
eL/lBOXymxPmLd2HkmGzPfwwsdm9G2Efb7/QnbYv2JvHfBGtvQ2HZg22+291mBfmSYtc5OWxzSHY
fiB11sm9cz0SIaKuvde+UlZjoqLTryantjhwO/Mry5QVoOPiFZ5xrPOTAzPHfmLnVsXTXvaWasvU
HvOMiwdVQfWNCqxEBSKoSwInvPIsow7YFqYx6yvfqxeNyeexZrM4L1deMoq5Oyu/s5smFYlP4vou
G3PwKQiQms8X1CP5wqYxELf4kPIngRnwewObuEJr16N6ErcTNUVAATNUXN0pQKKewzabOQVky7r1
feqm4YZLeSB5MCyHQuj4IBqW2OYwWy1YLJAlS9X8GfZqxXwDl7ir6/Mv4Q0gdzFUR01AZCe/L/6I
wv4sq4LmOHkvY6bvYkGrjxCOsvXZK+LOqCeYUYUJz5Slt0efk3ykiTxoIDVPVOcGpycSQTaCqgIk
5mfOLLdeA7N/6+KvSpN4xN2bcHPtbs+rytLdyOR0cD7fl4hGrF0pVuqCOD7XbbIDsljC5sYDZOYT
IRVIOvUU6BHtwSvIsjqBgJSsW6jJ2MVm/crvWF9FCsQwe5Cj+8CvwZ5gB3P0bRrOTm2qSIThHAq+
v40n5ZsSuVJex4qp0gszcOjbEYiSZuastzWeLr0NKnB1jLPP+0qAfQOoLoKn/EzuwJxZVyYbh6G8
Tbxqk3NAe2b6ierMCym4QfhfsgOmc7BLj6GRgRj3QBdOSEo4IBD0+hzbAUrcrNW8/NXyV54K3sa2
bDRBtrU5VT+HzvfakpWCcHDrkSEG8Rocscmi+3rVxvowsJkGVVgpUYdfmG/pX5aRKy1Q4Va3dSPZ
ImY/crzcUCpBPXTDApKmM/JLiKd273zzZxGK2zDs5QIXwqXGaP0F7a2aM8DRxBPBbhQohSz0vU40
PKPdwCX10c77KifdO1i8Yn4wEXub/kcyEVYFjT6DeA03GSJ8k6SWu4718+pr1+92mtWBerFynI49
JQpfeGiaXt5UpJdPfJOK8y4yaPjm/a8neX2XvYTFGMBi9TYqPNkwTAu/yPQJzCF6Hbv/bfCWY7N9
Ak4UbZZVL4x4jLctPgF1Y/tg5oFONAdO7psKrBSZZCjn7Baz21UtjjxA0NhgbO5q+8mvLvuLJI8L
Bz8a2QeEX7bp1MrTYcbpINo57mDH73UR5YYoIruFpO0va5a4F9O32yjPic2h9UcUdXzx2ZapC5Ry
+rdvo9S6ReGx3Xn9wu9OXi8UDAlLGoUAXvbria0tqzXaaI4UH+/r1wkL/tr2m/vY2WQ7lug3EHIc
wsH3903e9B2R7wgFrA/6FS9VBr3jdFW6+baNK/yZa0ST2G5Lvww4wkJYRyAkvrDQpbsJMvdU+rc+
GWWrWxPvXIyg6AeMUzehwGuDoJjZJr06Djd1AUpmq7ouXE8QyvbPJ/rfDvRgOcwP9GDqeyDC/yHA
KRRqK5Q97oei60LuOsrzmdFgOqbZ3vK3ESRewegJmxLu/Z8vv+GofzvbbZcH94ZzlATBiyXzWzwB
enRnmTECqnqdGisw4K39YRaKPzjW/iZnYzTZEHy5FpAVf4bbsf5vUiMT1z3FXqf9dx+x67nr0l5m
vn9HPunW45Ow2EBwXVa84Q4aDuPk1+T4z4/9FkII7M1DG79JHj4iigLx59t7ySbPBb6t8g8bPh9+
KQNn249TK4u8w9qxdf5TO//nBZH+AByE8easHSS/YRZ1MdiOaOzs4ZVAktes+JfoRSbza2T/8wP+
5qewPSHYLU46EGRxg6W68fYJZ1ERh6pE+PBrxjDwPRlKCyTMIDjO/hjDLJfZOtxrAy8TeX67zecv
cimE7D7r0R/u6G1P5444SsUE5G0ZC9ScfhcQLoltmWjx+gfxOqgM+zrG+KypqfZHrCRLXgFlj4WR
mXgsDmwtrGK7EYpvuOGnU8/J/hjAxg5YypGOLMh+ZM/HASYz57ZcPM6TqXlV/snXafafH+L318iL
w3AAE5gASBbXk99alXW3V/j3TLfFWG8z0/qyEZJj0Or7xYq1/1/liEFg4XrBi6uujWjnP1JMopnd
CA6L+vbXsjfnBTw8u2NmxedlLPP/CloLNn9SDDh4PkpSRBH8XnbxoAk77VRWLDfbssQmeXsbUS0Y
F+3YbwvGPzfo2/kHfJYoZToqoxDVHojmb3gmJKi5HCgqn6PWGuogpTIaeV/CgQHzpyH4n5fi1VHd
C2OCA1jUtp//bf5pMrdZdB7m59etyBSAjtCP3H4jOL481X/l2/DYNfz3uwHDGwuH/521w//3U/8H
zRwYE397/5tZxBszh4v6Ksqff/dxePkHrz4OOC9QDqUXALJuZafNZenVxiH8F4kSIWuAjxA6YJlk
avll4+BH/2LpovzkOgC0jHlWHaSQm5ODF/wL+B/WHdr95CVp4L9xcng7e0U23ilUIRmL3F9Atcp5
23u6oGGDSoTrriiVua4i+2uYGCcVyvXOqwvnvgic4k+u91hO8Gv/Z32O2MSycwTnD6hngPr/7h8B
Q6sefEchhczQ6D1JAxh6aaxYwlrKKgQO0zRW4bsuW6SkFB930d3KIA52NbSB/rpqrWC48jJXDEdv
GmLvkI2RA6XFXsv14mcGmhZt+8OBT5TtKxjucM+HIumO8HMX+3MsOptjVjL08soey6bbB14liSPv
Nwyx5phwLetmLJmiXfkxz/Xyw5oqJmEg63Kf1zZksSwap09TXRXTEe7OigyYcurwnplFfgirqkZz
w0Y/vCIUiFitYBSZdxFr4n8KLKzgT1YcFgu3hp9stWOTwUw0UkCc0xYcHFFTHU5VSo7gNh0nS22q
FIgWipCzDmV0jfYHicReRWKAeTwMvrko6qnNA1zMzN3DWElOjaP1fUXR587N87jg7Ofbn5vGvrP6
uRj31pqbG1mOLWrMcAp3oWeiT03bjP4OAaHfvc9M1DVHITo2bqPnLd5BGU+Ld/YK7xTj7mquTg6s
18/GacOPs21lh9aFPJgGspGfY+pFdzZ80G8IAstxFwR1nO0zBFHeoTNlItF3IGT4ZndjYw5+H/DQ
wttIwJghOnGqrMZ1znZt8X3Cn5I9JFgJhaK36whq+uYTDrX2w5TVUXDE73KD7sGkD7n01YGjl4Aw
ZtVJr9+XyzJNH8Ym5poIh/rPdtAVLLELSkNv9Hx0PHO0XsGh7W7rcbT8q7hrysfI75zyWOWjaQ9Q
NKrvyNCgSs1QsstDbQmwQE4kckB0uvrICZamrYfTOrliJfwjXr2MVHhrMj9ib+DsdZVwfoXc40NA
kVeLrRtodwD/Tap7gJL3jd3Jz/ZU8dfa8nn3k9+TPq1K4ZawsKKy6+649MIheMgowhwsJIfD+3p0
vPp9TwUQkByREOp2d26L6qSUR/9ygsYe7+d+gIZInkXXarM3ZAiY93av2+qpkS5gdkC3pxeiJufT
u84eN3zk1zfj1SmnM84HVb0v0E9Wp2ydIyI5Bw4Ro5cKmcfrunNMFuAsvdHQ9CWoMw5ffm7ly/61
hCgjgNiPQL+02lpM9GavXOVnTqOhB3vcNMNuwVi5Sltv5Ic5JN77VrZlsdMTzOfPSzD7SIpDpKyM
FGSTJo7UfNBLDom0nSiqIx2E93oi3d2pn6DZM1RsCc0p9XUnqudIQb59b0JfNo84DDXjYWhK5g31
sjeukqQs91VYjY+lz1nu0i8VLMEehD367mJ/H+3DWY/2Cbi5/Uk1Cs8WajMPyu1k8Llo43UH79NR
x8BxruraGY4QfuJnD4J6cjTB6D/mfRnddtqxb/pFnFGLIbItd8BX1Bz7odq7E/TdyolO5Rjhw6T9
XZtDx905oUaVFjx5Sz2dg5x3pVpo4r3IYdHoCH5ZJ973mBKkuonJq8Qyar72aid7ntZYwxBzrTK6
D932sfWavzhnGoW2fA5OSKCdi17x4sOIQdP8pXdbMBuLFGazAb1mJhSl2/1wm8zZQX4P70XXnGv2
NccoDz5OFVzqti0InlmdZ5TnPxtqxTcgzGjHfedsgeWfFo5Bl6jV31qFWMwO4oML8X9vZ/DLqwR9
1RjBQ9/eTLL0kCrj/mpYkj3EzidTqpOESnTE9qRIwbajG5j7iv4wnbZKmLWUaGVGB9Kn7m6jtmVm
jeNIzjuSXG8p10Fp8Q6lv66pyF11iLo4g5Fbyk9OjvKvrp9JALqm3h6mJFhcabSXoV30mN4M+4EM
lMuS4EODrBBFIWxun8XA0+gYu1EA5K7Nyc/EllgE2qkEE5iuHli9zH7oGK6531xRkHqfVWt8ZJoK
Pq7R8uiJMN5pcJm/olGfkVuh5+hWdIvTF7kii0IkB1ez96GQh2EHcI2wGM7SsMu1d6JmvVuTGHqe
3oML/3Dj5GI5ApWX60FibJbPGXS3It24tUT22DbU7/YoHeudW+WPXlIdWeshTVNfBZEbFIkEcdP7
KMzR1KRmLfTRhhZ3jyrOCnae6m/8nNROcL9bnQX3tpxMWjT0nizRHyeSa+2qsHZ6LN+pJDhPcQsp
uM5v3TJjqp6TZks9OuVyqQ5e7S4XJ1g+MXUaYtNqdNdtP98HFAZTq27LiyWTb9U0zlRcVFmh/55C
e0V0CheWcWTuk3h2IKHH6yEw4t4ZVqva58qG2KBGbO1mNONfjVqZhiwJ/2uPvFgcSnIDBFLaiWCC
UBgw5jY4mzasnhYbsgY3mcc08mBK3FjD/FOyrCjTy3XUKHQ0WvjC1fXVgAjiES9I52uCKPdLYsEh
TsNoSEg/XOQ7ZgncOkfZ7jsRxJ+iuHWuSJ5vv5K+MDhHZN/rXjeQXg6LpLWIv97nEceCHMYtJOHK
k9VB9278OEptUdetDMnD2epbh9Ek3QHL0fKmyGtI1Tpf8709T+PnuVDOeUC/90WCrBy6TpT3nBQ9
lgTKwcdwptqhneSrHfTiAE/L93Y9WYr1yXHyLsRSK1HOu0Txz3axznObQHk2h7sonuQJsZneGaXD
NF+t4q538vmvBCXNPgG07lPQv/JjEMsVVUJWhWk/dHW+104wgillxOQecEMIpz0WmTAwXYLzeOFs
3z7aWAjcNmVudNq6hU3Ssl3b93mjZrO37JaHdk1m7fNqtG6btQjZXskhOukJZS4S0eKOhM3xlLkG
frU91ecVD4yruK4pzlGrPgyjQoqUA3Wl4dwsLIEVwi9RCiAfYmHZTSQBTgTBlveuV28fjlbd3+Cw
ViKXhaCJ29goj3iE9R/6flnPLt+d0zjrnItdzu5eOiP2YUueT9+dGCWrN1bOp15ik87sJwR+lf5c
4CxP7tc57yr/06jDCTGjVi76JCvBb7gv7efIJKceluiubHoFYXRoLnZjz9VusJheujEDPs2Nf+NU
fXSVu033IZ6jj6VAIjuOE5ouexrPtZbtbYkSP1VteBqZAk9B7tYu+VyW8zhgeHNgOW3TPmtlCsXd
nGAjevel8Muzz1x5Vr1bXUrcGY8Zm3RmvhI2A0vfddRbw6nVXsLGRkwXNWj0pGUd3k/sq+/1oKn9
5H14rYLgr9mexUWKbb7t4wnqgNBDBy4bUY1LutwhKEfbV+Go11uKZigULXww7AOkv+Z7H48jLKpx
ai9xMrW365wcdTdkp6hGZpUWK1Rb9nyqjh6UNbCbyslRPaG1Vfu4qywY9SOKwmEEGMW6SVy2TNbs
HE2QJWYpoGtYjUjXIeyux6ix0xlp0k+Wz9GBl63MKTLzcLUUHCDAEJPUQ+uza5bA3DP1aPRBRYnu
3kbcuouLQZ9XZxKnyVp1jOy9HJDORBVs93K+ykRtIfRf1ZPyPGtKa+oJ52q0q2uVV+rYuMb7nHCo
6X76XRbaqavCRF9P4aruwMnMs7RhoR1lA+lhJ3xLIkqOMvUhnvr4xoNCxtZFTA+cHuHUrVZkTnZG
rAZ8oBwRi9BM04u/Eiku7HF+NLYzTQzouPgL9ghdumoW90seOQESxjCvcRKmitv7gzRHbQmnxNLB
Tk5Y7cZ6F85xvJ96RHS9Ny3fpHElRBIKpwUFdXe+C40Ve1d1HpfDOVQBCVBzhZHJ9bgG90KtRbCR
6LrhhHA0uiocr3nc7NfSQjTjFaya+aol52w3dnF1EFH1XfaYXOxX5Uzvgo5ETaJJiv4eDx1zhW3U
Fq7oYYmKpo3KbI0Oh1Qg57j6CPdSD9N3HDxQ9+zccsGAC3V47h8mdjb5XcHrx75NhljAVBzJd0jb
oPL5fVOeXB25+4yeefai4Ct+f8tDGSpRQ7ypxmDPtksRPCTFjcla66KYqd8hvCtSPZXPWViU18zq
zjWl0uB2IoVhNzBrnkiEdI+TDrIbqvTuHV4K0cGNS4s1Py+fAsoKadSvBcQbt7jBTWTcj5Xnf4/1
Kj8GoT2+mwcx3SOBqE8ozZ4qT/QXe/Hqd3iBtE8oBMbjKufyoOx8PBGU3J0zF0HHkTlI7utW94KY
8FDuZOwi8lYuSzR4ZAeFomRTv9KbdWSYnPr5YZ2Q7AUt0ho2HfCa9oXIRn0dcHg84KUx7T1IUnJX
stifAI+mi91OHqFeBYqtDdm4itsQ8w2GDDU89LFHb2gR/FCAl1y0ZDMoE9mVaPS74BlKGAqBljM2
fHu114FyWcTXcTtBOijRBA9cKyd/T8k5PDYEU9+Ivo2ec4qqf1UJfMOdwvPurrGHOw6LY5L23O0h
EZOf2hNW0TvKXeQ4KUsn1xml2Z0VIrm4juMWKT5BXbwtieoADO5BDVWwVy27+JMwVv0+jDpK/paP
vj+1lWQCy4MER97Ic4orRIAdPseIoA5uX6nUEF76o+/W5dBoXx6XovSHo2msQuFsGXooswN365Ac
Ka9NZCILgZbq3lG/ji4LVO9dHxIbJGE/3/lYa30LFx18WIAHr8Q4hjCy9ZjtplL7y8FeKtfd5Rwm
yl0x4B2B+Y5d72eIDh+9vO4/Q7JSWCL63oMDV/kQLHl2ceMIbyOJvgrYVDSPGsZTkoaoGBc0d13y
V8BU9EiY9M8mn1l1caQI08IdJzwHXQxFdqTTuR+XPB7KnQsejbJPRXtPscCxDRCbTWQxcxZVtbwu
qCpdkENPR2soCJGvRbypM+w8RQpdwiAYVXfkyiiaS6fZuyrLd/6gvb0V6PEji1tzGc3g3ep1VufB
6iGR2fQZbIxMKzZzq/pGeKJ8bLDZwgBk7neTVCutH19HvJarrBrqY+8ts3PIwlrDSWSOZ6Gw6+qH
GMV4nAR1YaQxHsTWBn09UbDRN/xg5ysZSHmq2ra72ENSBgeUCZWzG2EXkgjW5OZewX5uIO5EDSKV
yQk+rJFxp7N0VftRTbz0tGMee2dqnAuIsMW6bscEGF5j72yL4ypUYkMwK+uTC6W6TJE4l/eVy/Hn
kKHf/CKcXOgUfKYp9u4qxxzfAir/cObq1TkKNUbfCPs1PWYgZo3SGPjYuxQo0b6Kdum/wiVYn2Zb
r/WOulYyMIzYl9J6hTXcGL9dMByp68a/ruvFQIeKi49FiGyRbXxtr+eBHedfbM4Qe3RR4XbUta3y
xh3tXO9hhw53s4eCDCQKGZfC9/c6Kr3sY99Ej6zfNiuHGbsfRkd2gagvIWVprZfxa41d+JUpcM3i
JLFhWYGY+DspUO131oWpuBiIZvcwmSe5Z7YcnsoaWwqkuV5VpD3wynkt+hUyAhllV1a89gdkBOax
VFZ0KJtgYP+YOMVHLWNxVZEP46QDznBflewAEQIrw+xgl00WuMJspCcu2ovbj1PoNvhCrQ5ImqUi
UAA8vub84EQj0txEeQIHd4R1xb5nUgeSKIg4wwfGKb/MvmCBwXkS1KFIWnCnuClwP3CHwJFXGZUt
mXY4+HznX7PpDya2Gk4t5GdVWNk1GZmZ4ehQ1bI+cGrjl8iAJWpv5b09HYWMUIxnyygO/ggTMnZw
VWZl4mOMSVQW6CnhPuReUxFN8fL96gVjCjacxC0b7xLH+VWORm5Bph+64lJmgQ1lqDYDq/UuzBpt
y7QBY1jPYnRnKBTAgLK7a/KKxqBCjLJ1B7Fkba5ReJvI3cnFADF5kcSzHgVpbcEvbfLxfbgmQDFL
Apui9QPaSqKeQxAZZ/zpVI3bXINP292T57ajG3Pc9cQTelVe/6BkrM6q0KxCViU2ythM1b++GUlW
7L81LTWTAyYUG9TzAtuAVdFIroICCIQxYOBXVFYZ7Ns+yrpDgnYCS2qDWyoKcF3N93PWy89WQMRk
imic5nvFcTyojc01gks8hw284voQypyHCz0s39iRmp4EnCB3wtMSrFtN1sCqXc+6HngkRU2cP3lP
oKwI7bo7y6G0jZa//n/MndmS28qVRX+ocQMzEo8NDmCRNWqokvSC0FDCPA8J4Ot7QXLbRYouRl1H
dLRfHL66VhKJRObJc/ZZG0ph3dR5+zlz6OnxQkqL5UfIVdn4wHYZJj6CKTO9oaLNooy4qKc3+TQu
Bd5JJH16q7H15NdDn/ZPBP5t91jYY9B81FqV3mFZOuVyoIVB5/eUy5Avioq/LW9nfujvYjmtXfwq
uvd6+4qUHwAqGjimFUd6W9wmDebJ64HfMB7EGJUuOSyDFB2VyABPLaUq+g1GKzziSF+17ul6T5eu
rJrQj/tfpTYzv1agAaJtHs3HeBQ6t1SR7HJL26aFM+cfzGCQtvdfqh7RsE5C3ys7TPm8gjbHmcMu
aas7UxZaeSXK1vr8oopy/7se8JKgvJQdX1QJdJWqMr0Bgg8dSq192kyWoJdxkdSwaimA3hWjgVdk
lw/26OGd3cRbQ+vz7m2aeGxa+P8i6LYtbDipwJzyLAmmqcMQPHm2o1SfydQNKm3qmv4MKoYO9H62
9ubUIn9H9waOIusLRdlOJFm8Tqb1QybzpFq5g2ptEr3ovYLO4i3lYetLLUUn11YkuRrXc8VhPwHm
LLi4dOKjaSvDe6fWoq2r1dq+Q43UrF34PPmFyuRSeTyaU75MVFKmoB6q/9mgN6Pa1Tg+EHCTxWRt
l81VGKX1ujWs8b6RprwxUPeskjKsP7zxbdLiYaj05Sy15qXsdFxqqvnUIONO8KYSncASneQVGWLE
1xbdRp5LtemNPljLuyRoFbjuLsU35AJL3ftFbbSBvo7CiTRSk2doh8yhgN6ruPsxmYHN1YErrvO0
du5oVKj2hWiQATfQOVYqXbrKFoSE1ABAG+AeX5+K43r78rsESnL+m+IfxbXTejvyOFi9HOgebePj
vcjz8T6JGsLFRk2IDV4f7LhA/HswNCqkMgWFNr6n40lABIuLcquB5XNzLlfw/ox+5Y6heYEOfPpQ
VPmoqS3KDFYWgohFKPNisica6xO+KfT5aktmXSVXlG2aMhr6FakMzobXH+t0ITOczjrSDaqh5PxP
XS0KDOoK9iMaBX4dPAClaFWCUbVsf0HKpp+105KE4mAgiTwTY61f/wG/u5Jefksaa4oCrk4/OBKY
P7qWYqnHY0oNyCO+r/unCNsGZZOYZgfwlorLHTGHOWwU2LdUBpBWfA7mrFTI8dQ9CT2nUUkOqot+
uaOAeNuGETKwAF5uten01A49QyRxsgo6wyxX5hgMJNlQ1stVHcqYO8asz7vRSKTDhTiaSlK/MEe9
SS11dUdrmBKtoWWw9/8uwaCR5qClZrDEoDRklnd6l8OaARPWgGJVxvaLCCczPhQEsvotRQe7WgM9
maZdA/+zu8/kyEt0W/i6H7lbcKBSpaESWCcjh243qPzFolCZ+baHt7sd1Xg5eiX9El45IFjbpDCK
DqgtnIfQnfintYU/sNdIw+k9PHc0zZeqtZzEaPI53oecH4/tAS1uRserZF8Lv4bVWAXbONHEPm9a
EsEmiMTrRKTuT9WIOCqZ45gYIKCisO87uE9PhRuAXWrAND3OTTc/OMrUcZjqJj/BygIqUDqZ9+w6
pj8i8TNnIAihq3Gcd5E1Tf2zlZlE0aUbod5CwosQeCoHjvu2t1ySE5WR4JY5izjflobg7zFiMkkb
fa7xN6ZXZsxXE7LgaJ2imWu35GliXxkT5jKgcDPvfquSuwUKSB6qiand/YpHrDp14/1YmiCeYqMj
ldoW9FfuOk2q+WF0ZA5ImQYKLvnuVNWb4dff0EN9a7c9tZiETmBZOwuVLHZ31PF+TQKoZugJMaOX
SsmPnYnxk5XMh6i970a3+tzOSUedphoDMs0SrzIUfk+60bBqEpW6xqTI+jboumLRrqY4pwWK+Bqk
4w1QIaoKdpEADLFNLpDYEE/K/neUNsKIhAyXDKan1DB+TDKbP7Uy1R+mMNVMjz4L0wI6U8zZnmsT
xOHXP9YTwQFe9mwVhFAu265lYxx7vDm5dgpmSyt01KcxMX1I/fCBZ2SfEmagQHero9tEQJG5MO7p
5ku3LlwyBEh02BFOnEYTuuR+GAhJbZv2C3rdFFLL65Lb7f3rz7dsrkdbkYuQhMMOF4bFF81Znv/F
5ktelT6KpGw801CcxwjQ23OiGk29ixLXyj36ZLi4QgNXxSGYtfJTx0fx8/Wf8McUu0jd6be1TQOn
L11b+u1e/AS0sbpS5DaFGynGe2ybGDEunQeaPhFAGNb0I8dt4VJX7GmMyBOjhIFwgDjCdsTpg1Nz
i1ydtCmtNSI5GBr3G3atpbSdFc3nARSldmHf/+Oc4znRSrgqQAfEK6dWx5Jvd8xTSr5zFLt3I6jp
ao04+dmdGraS1+f0dPkANOKMoSkWZQ7SvNOYqUCg4nZjQneyy1XE41afKg9lV83Ft9cHOvfyLGYS
lyO0Jppz8vKiPizQpTrAR9CJfrOw3EYAHWX8A3coISY2YvzxW7zx+rh8+Scrd2lIR/pk4ShA6G0a
pys3opmmDTRJ7NNld6ratvvJVJuShg5QQxs06faP2EnHn1Zcaj8spRvox05E+xUGY9xtFDHVP/Qy
afQNuhTrkFJBnNZV4GYPTj4YH8EQ5dfuSHaTRqkheXSpO3/NY13t1mUgBN3qZPc4aukRqlZxXMm1
Hg4Dei+xyHOgyuwtFh/cRXpavhrWAIETM4M6uWZ3psRUY4YAxk6p/VnTRyACXSHuRxiWaFLjJow/
lS64lA4JN01eBtRAJzd859f9uicwUFZ4tnHjV+n5Da46cmL9s6t3bENI9OdqL8vZdCinFYOyQ1zD
rh2ZCfyhplfikqr0kj+g+4t/XvxKLikG94obSD+zuDeHib8hzKq4uFU7sI2pE2oUcGfZqfm+t4ME
QqXoKpRCfZ5z59XB/HhmEZU6B6c734etMSMhESbClLlipIz64k09NLnYxrPJRlbIRLlrkQK8x8J3
+XFhA4mbmu2PpKOxkOyiq961Vt7xIEhyyDlPBAluIkZaezOzXhm0Sr5Hmvkzy0CEoEAZQg7+Sajt
CjiSrQI0TMhYW6kJyaVBUL8rq2Iiw6lYwVMcFXDCp7x3d2AKjU9tFctHSxBZrIViW9UewIl1KJqQ
RtgpSkS8KVyBT0Gy7Ey0spo7CtWYE8RlwBE4JSZYGzHKoTm06YwQrZLW4feZYJEdxICVEmUKBn5J
CiVQotvPFYxCXpUriAmqMCYe+/3vUwkS4UGNLUdcx10jzGuHlOWnEafDNXYIY7Wj982lQzhrlc8K
9ZkPaElTskemGsxfkMCkh0JTypwMqALXsyPM9aHrW1s50YwIwXgMcHqY+z64gQcQZNsm79p6g+Aj
z29i2U4D3H/b1NYWYh5lhcSQxfxb6jI3Ez8Z6k5Y+TZNdgQwE0cn6e8qoquFbySnAre83KSJjXlV
wfhyD+U0jv6vL///TEz6/1AmyqH87x2//rtAioNu+bd72GIRxr/+WyKqm3+piK4XzwTsHekl4E/+
4fSl/cX9Ao8ta2lmwDeHP/mHRFQx/8KCxQHASPe5CQ/CIqb5h0ZUQXSKKBhxtUYCY/kj4y0i0V89
DP+KLgSi+4XzqEMR4QKv0it/fLSXkcodxHS2Djd32oaQMZLXy6s+7jNfGJmKZ8dAXaONKbUk49xd
jdBBlZVeuxMcQAAyqyIS+Vf0VLTh9G06fqKsK+9oB1e+dDEtTWyvkXxqEqc2Vy25wFvuUJE4ZH3X
wL9yBzqz6BxWvg+mEi2UVNCHXp8XVHtqhRYllBRTVq2ytHffJ9aInMlBXk4Fn07qYTMsfCQ/kCJ0
n1QgNegHaZH/UFqp2mzNNAp+ougM83UKwxuP3qyXID7bLH6cpqQuNyTLGcGJq+SDYxUSyQHwtxLB
R5ahsw76PlkPDVX89YjEEfUjBDXwaAj4hxU31O6RdraQEgRkxnzTtg6tt3VYWm7nOaOU4Y2SNpnv
UG0rx7Wc0FbknlT0JN7kXCyKCzHa8WHLi7TAh/DoromJjGG5y5+/iNFkVc36ZNtXsVo4d6nqyKcg
IOh/U3qDv52UC92RMG8QqHKqs2hfjuJm4O0GXbuTA6yytVJSgN01Zd9GO3x04/hC6Mu+dRRC0PNi
sTZZlQwI8IlA8Hg8sChpEMT9N8r5iGLJNmefCtfJv8au21JliJUygpBeIJZxWqRwYFEiBLzjBDdh
E41xdaCRdHFN6CL5OWG3jlCwybhunwGRCoLlMJzcwq+o4tyPaV+C/4OOpPoCiq440JXcSbJpWEJ4
uh2w9sKRAjYaPSOjutSM456kUqF5QZ6hbgX+XN1Q14BGb+AM8CRMlHfkEjtDrjnrxWaeQxMBNiJd
hFSzJHjntq+JD4E0Kgc2oGnkm9mZjWariqpZwxnF5GSsuqbaZY0hp70T21RclCo3tC1Y1f4HF3Pn
E0VHAQ+3EQlWM5M5RLs2Vu1dz3lQ7erYUoRvWZn13NF3vpcWmom1TOGdeUmqAHvsNvBn55FMfc0F
nJROqU8otZAXW3eNQ6oHaq8OJ6RK5/xbukhivbDu4txrRzKba9OAMuJDnrfux6Jo3X1sxwYtzWgA
YNoBtf3WhVAftgiRY7GadSdV146lBfXKgnGIGkg19K+033IJxgh30ggAOKrQamBUts0wMNPfzbNm
gl+jhoc6oSr7W3ixrXWN+BrRhDrIYN9CaXDJf/Wpe2h0jJ3BI5qkbQzowd7UOGhnS8Hv3JuVMScr
i6//eoZTnF8l4LY+NJmFtE8J6Yal4pcaT2h9WwFWtcfVmIjU7jbwgB0IDmYeLU8l0sYb21p2EN/J
DmAZDD8eHp0er6KwMmKqv51qepNREA+RW0eHI4ckaFdY+8icpTOFzt4oUue67LK8gNVojMoVrGlc
iEMCMkqaFLGqlVNEEJgSrprFhnZAFY4yDIXHNBzqZxlO6XNkojjwBoX+Ar7G2a73VYj2qNEVSKip
aCt7zdY37zrVcq4FbE/g342arSjj3epksYs9DfiJRvdtku6RFJkQjafZejLEjFAT1f4+V2W3qcZO
Po+O3j/FzCL9NSSWqhXtB6h2QyCsXIJnQs1VRTqt3WT60NzbIp3ESmZzUWxkQQXc03oxROsOSs5d
p83md5s5fkpUp3xnLdHljn2FdBXNtykiD5Tdij+HDUpEqyZrv8LxiFeCZFo4a3xvmsoDtCvfT2qb
99vKIHbzTGT0/SoOsaAJ1F7S3U7EmG476Yirzp7rnxm7DCDvspDauu4sgCTkgrRNYejNBy1Kx2er
l7gvS8OmtXvUlNCnFbSh4MOh+MyrTJ11gD590UMqUbUR01CaSInt4KHMqH3ukrkaiNrzWWkR1GXj
7IU2QeJ60EvxTVBauoFlOmoHRCLiJ+Ip887MbPkM+KFq0EoTJ6/VJssUPrClypjJrJhXNvq/jyin
mhunmsefeDdBuqVNPfhU5QO9VayRWKxDrWKvmjWpv3fNtno3VRP/Gl+Sge9G75IfnOLKuYM7rYfo
6WTjUJx2lGIrpir8XoRm9WREFFS9zpkRgzRkM9w1DXidXFlDwCKcRR7D5YSSuC3V0n0XkBDMvcKJ
yRNKROb8XC539boI1PpjwBmZItI3g2d7tmxqmHSL2F7pZioFrmwAGa0bpei/F2ORdit8qLkpBaxZ
/h2Jnv8aNXn5gPipQjGBmUCzc+lF7A0vDGez9A0gRDowGgRaYhX1XVl6M4CTYV8jWCy5pui1srZ0
LvlLUclxPDN3nUOaLQBr6D/Vgz5BUF4Z7AUDiU09vpsdS+J0USrhzQj03tlU4Ae/gKjPxQ7sY/Ec
26BTtuARpo9NrQS2pwmlQOGNvGLXFS3yQ8NOE8SiYYIhiF+0RnXrTuRkUSQWMR5XzTRpfpaGVb6S
IMCrfWQQEKyDKF0Y4VzAQ5CAQn2Ubac9N0Etfli5xax25L3vDEtXPo1UV1jkARL1JJyM2QvsrO73
Ms1d2tDa2pwQ7LV5vAKRYvUrjfYZ3j3BjckeYA3lZrbB1njQKwlE8BVSww0XNUSxIo6h7Q4zzA8P
bhqqRS2zTd0bAjr0qS24S7pnmosPODwp35vENT+7c9fd8fc5T2XTqN+LIAjgG0ZtRexjzBDkMl1g
eZa1XEtXWqMOoD9hb0yeYOKhQDdB8pQ4imKubDe04rU5DLJcGWoSgIAoc6tG320a3yI7p5hm6ZMk
kJuWNl9F7e6AMoEWCJFmdGQy6LY/QEe0HkO1i993LHjazCcrfWhSnd0fn5fgTjdDgWKYRGSwRunD
e4pACH2uwsHKVr0yR+V6khjYrc28yvfWyOflCTfC1oyjkOaCpEUhOU5uaWFvH3X32kxESRFPy77j
e1g1HjpM9WdNW/sn7rnBD5GqGSqWJBSfxNDz9uGdqCB5gxyhj+6Q98goZxNLjgvb23ARMW2ydLQ/
zE1mf+3wIfqcgy1D7912QGbVtK2pM6iLzYIezqCeY0VRDS/GOpsiMUxM2nsC+1PXsHdv3Sh1HfDq
GYWo7JBKWdEUH8chNizWoJY/McdFgZiarX478pl9AedpfLccZNZUxBRI6I6NEcc6wXo3XeeAj4fr
StCOxMmORuK+FW7yaeAqUFAkTikoa/OUrU1Z97jVDREyz7Ee0OwAgU6zjZuKYV6h73OKTQQklUYd
xMs9xZt41q4tY5wd3+kypTu4c1tVCJaW+vaIjmV4R+bBHUjoyuK9BVZIv5VKO9YIjOaOFVmY+ghz
uy/nAGAWsFpEh8ud1tK+FUEdDnSd6sAjihUdeirhGW1BhdX7ab2od7xeJ+mKNrlSw/kphVyS7Wvq
+RB+RziJKbz7UFroKQukR/BR0maOv4Esj8zdFGYGxYsywGsoqzRbRzub685SJcYDJL+n6C6raaUQ
TOg4SlhWhI4zS9NErnDngVG6sum+UO6nGdXPtQBQGoQwYts5+oEeJYOiDsLbuU+byLJ/4FDN84ig
iGNzA+IzF1eqGFS38LRoTNV+NcsCegNOuCV2ZoEOy7qEfR3gZComLjRpPEyO3zqozT+2LnLObI3d
StI/zrjXlB+xMc71bdamavChT3IylmwMc2xvCUj0Zhe6eDv1npU3Qn8AHEiK2CPf19jv4pkrSLiK
gRGW0BoSBAQbhdRDsx5TiPDY9FCabD9OELXdetVGNr4aBhAGZ6OpiDdulKiMimuqpYO8aZ3awS+k
UkSK/jYauf5eoaCu1bu+Nq0UL0HLkA9VNQT6e72thH2TN2GmryZjGh5dZVb5/FJod6QVc4IcwOr5
SgsS03iSoFZ/tlrTklJJm0Fw1at1GitCQ35qtaoPNtboDofanmKBZiwgma8ZDcdhQZH4g0KEPXr4
Vs72Jg5ykl42asfwOoG0gMqES4a6Kt1U0o6nG8YKlZf+CSVdVa+btqdPpo7MbN6IkoI0xnHksvca
xFcM/aIYQbWDc03E+iJ75FWd03J1BVkR06CNJ95d3dExt6Hhf0g3E6nicR3nilntEwxB403iVuHP
ckENevDN6LYpsZh8Bwk8nncTSTkdsb5KgD9pUPyohPDLykMywD7k7HZo+iFwR+dWSJNguA7wbl2T
xM3eQcfpv+vYSP6Yuf2GnxQVG4sMTclDWBb4DMDISTvaCdtmXM3DKH/oKtLX+wAaNapFHRISjkVu
P/HoZb8B3cjxjUqifaY7uoo8TRnjnYDfjcizoWDmVSouYrQnWM14NURO/3E0je7R4hhERUeRjboG
BjUUQeNWPghK3Ylnjraq+1FrZGJFxwYTBu7DutMAZkGXx0fng9rY+eeZeMlGFOYCsh6R82TbGhML
PqEonL/NTgJovhqBOy/SfLIJgzrG5hX1LPG9DpzwgXa0ke7SCjmcR2s39lmZa6gcSsjg6TWimbPb
vj1n9m/7po96sO+q5+J91zw/dzdfq9Nu7f+HqbOlsvHvc2er/ttR5mz5t3+nzhTH/IsyPIARigcI
heDy/G/uTBHmXy5to7pFwmPprl4Ysf9InunGX2TV0PxizM4/J8X2z9yZ5v4lUBvprmE7KlSPN2XO
jvMtFnkJlDZwQSjM6QxjnSbO6q5L6U0ZfBgc07YBkrWOI31ev5iMMzqp44rU71Ew4KXuZugUi6yT
/EellE4lERr79BBgL1NzhoOUTtaxYrgXClKXhmK2X6Z2ksSVFDvzwadA9t3qaLnAdstchU2q7l9/
qCVJ9K+c46+HIkMlkO5gYUVp/2QkdujMzBCsYTGmhGuttJTrfJB0hqRdhIGi61Z+3qot1Fet/SzJ
uLCC/rnCzkzqmVdnGRhbMKs0kABXO35STW+oISnAM+2eSwl4Ii5RgVG+/dVZyKEoXTo87B+pMviS
rRakde9jrKYc5qSO92GOCI8GPftCVu7cA4GIYB1aFlId64SIrMlccAwWvY+RkPAdI3A2QURN6s3T
ZnPZpKYH+sLSf+XqXmQYC2w8QkE91tfVwL3LUGe81137Ern2zLPYzqK8WTiWqI1OFgddDXAu6fT2
UZuah6kcg4cJZcqFGTuWGP1agrwXNCjsDyoQj+VjePEsOE8IWWJT5sOZbDA6ojOTK6u4yrqM/iwX
QmFP9Xmdx2jg3z6LglQtpETVhNJ8MrKaUCfsig5ZKCTAFRnUCo6fPb35Y3aYPLbOpWAPQeRkRTg4
fsZ1rld+EWi48i2GFHgp2ogh5ubu9Qf6c98gO8tmCN+YfiVVPxkqcC1yMGQO/VrLnf2s9w7md3Zz
W5NSv3r7UA7KMM4Dc8kHn8wd/dGROedkxxx0GWtinnxVklDfKrOuvPk1IeB7MRTH0ssFYhBEm12e
MRSSnV1pptZhDPNLD/TnYj8e5WQnGkjcVVWjlH7OceWRBNdu4jJMd39j2hY9G3caHRLISdI+zrEh
qUOqgs4cTjsr4sZCoYOueDWPL2x6Zx/oX0Od7kRDEHWL6KmEWEDSjW7y2bdj/fk/ep7TQ9HujZq+
G7f0qyQXfhT0jhdJRVs6KbsLe97ymo+PKl7QIkGhNIYq5JT2QxUumLCxKX06yRo/7HJrF6tdDvwp
/85umF14U2enj0iSfQGtjWkZx6su4oaUdMIpkarRaoZnVbEC0Z6++SVRPzSRpBFAmcsedDxKPSg4
ouOK7pPKeOxhkJPtMuX2jS/J0CyCNwqLgmX7R+Wm7BIaxjs18zsxDCtbi7ofBmDOLd2/9iUJ2B/T
9msslLe6g0IVyejxA3FaBSWRYoZjjz1+DUJyGIaLqOTCYlioPcergXGQmmGKhd7LcM2Tz7VEYZNH
MMp8uPXRrWK78TX+VnIjwWtcYwHU30ElHm8Ug36fOkv1u9QV1hM+fVyzNLpF4Q9G843TY6fnBGNy
4ARo3wO/rQ6vz/0fq3b5nUy6vSiDbU09mY9AhzUYwxfx+7B3v8DMt9DtlbWvhEhO1GR4c/xBic6G
ZMOkqJZGpft4/k09hjUcOpmva8rjpEoDc0hnfOuqZRBEYAul1uQ/pzq/dC4Cyro1LvFoPmlqqYcN
YJL+wtT9Oq6OvniGYRwVlxs0zwQwx89CRtVQgTinaECV6GtFXn9a2wpqlkWGRj9mm1SkmWSj4jqe
j58MI6Lzm47PD+zkXMdJULwXwImu5VQ71zkVdIek5YAPAcWqxTVQL7eyKqmNqeNQPbz+3v/8DjDW
ECD0TFtd0GEn56NuTHPJIUIHZjYJjx51CJrKJC582X/EToCdyNYjCaRHY7mZHc8QZTJE9HUPlQaf
vs9ThXFqKadwO1HhOzRD01wHcnp25qh7//rj/YqNjt8NI0N+5EtXIWSdxoZUSQvgSl3iI8JKRm9E
svvemifrK/UTrKhk70AwpUNmfJgSNcXRpprqlN7uNJxJYbp8djCp3C8pqP0vYWRPOJnCNwgvIeL+
/Py4WxDf0SZncwE99WbCq0eTSHPxwMRbYQ3v8ws5QMODlDKt8JXsL2xL594H/iEqwZ66iFKXVfEi
ls0AxbgIzrFtx1KVHKPVbazl6rGyuzjw7bQyv/RpavvVZBcfX38j5xYcC4FQjFjdZpc/HjrSUWe0
UZ/4I+m+TQcbdKWbrL/XR/n1aZ+8d64dDhpQNniu3Cf7Lma9toybLPHhiWK0lqk4ddmIot+17WhS
FW+MPdUViNtRFKxKquxgX4fAXA9FN16hBnPfekyDZaRMCcdt2SvIih4/NmgXGLqVHfttThNlKRVJ
QzK1mtcf+8zkGrTV6Ba5Co5rXT8epZmnce6pTPt9pGDmqefVRkuAOf1no5y8Qi0Opr7iuPDl5ADA
5TxHUgz94PVRzn26fLl0fdFEgsr2tF+HFGEt+smM/GnI7ygdGu+jmEo1KFvKAR6Zw75dVfVEFrdS
7PgDFLcedzwdVz+R2OpVjKkvtUpIxT90PqqfVKEper7+G8/NN2lO8kpsoPSenMx3V8aKFgYi8pNe
Trsc0Ne9mRnJ5vVRlj34dC3bICuX3pLlyn4yCgIKLUziOfbjNJd7vEkXv+U+2hC5Dxde7Z/his4e
iUgMkumyOZwMhftBq4PajnyyKz/HxLlrYxPtfud8rGi0SIT+7fVH05Z1f/xshk5KBZ0OcCUTXf/x
io2ENswIYiJf6XAAzvsY+W2MMQk1cre907RZ+kpjd4cxUanYWqhCqtKI7nmV1tPrP+XPWebL4cOh
y29BM4qTU1zTS6AYtAoREWbzB1vQxwFdowN6YucXNoM/d/vjoU42p3KmgyUZGArHZgzQUZzsLK2f
/DF2w2ubEsZ/ON5yHLzY7jWzHdSazhtfnYp0a5eV8SNO03GFsn30gMAbFz7dP7J1bEI0lwGmgvvM
bJ5sEAmxTkdHcOQbUUBRI1XNzIudOARINQ3ajVI0QKZQ2KyDoBOfsyTQfr7+Ls8tK6aYvkaOUygU
ixry5RNHRopUVmMdh7VePzSyLx+doosBhEBzlLzlTe3kmY/+IN27YY3BqojcxZjlrekHZsJAMakB
YSY/tWg5j37HWDpumDWRP0qNPB6fHQyRRRVm4yz6+jOfW7/kv0hULYlSEm7HQwXjgENrGUZ+01AB
m5GxUN1CT5Pp2Kq9PtS59buQQgmt+F5IIB4P1ZUJFqc4Y/i1GkV7iPJyA7E+2CRTrHhTBCni9fH+
3GZJuS6oXhoJlxbOk/HSAecSbNhDP6XsjoZ70H6qQN4uZKX+3PsYhZiBLLPOoy2U15fvChFDhW5a
DX21DIanCkkInC1kczolanib4NbwT7yU8j37aKxQggO0oGQxjwcNyTUSahahnxmgQmeE8Q8gc+SF
DeBMOAR8WFU5ik1Y3+iDj4dRMK4fMyUJ/Tkzc9wI0ul7yLawn+hgu6Uvydm3kxNtzEIHa6Cg5Rto
8L530Eh5Tgmo8vX3+av752TXp/JLIoHvk1TqafwJ6YENJMmZasMt71IiuMcimhVOUBQObpIa71RM
uBsPu4L6uaSRdKPmk7nDSD65qQCYXiGEiy6dfedeBbJrruoaPUTkW4/nKFc1iYagDv2mco1nFRHu
KrcHeckU9ZRazvfJuwD9a7kEgyQHTsaZQJG3dheFPoIC+1upV+4ma5rqgAjMOlS9XUIbbKIrWPXK
Bnhq9YDScrwUKZ7/FehyDbqzKNKcpuZZC24fIKfZGlMyfypkY9LmXWAGH2VoDntUUuXopuuOPt5b
zBkKD1Pl8tPr6+DMjJNy0Oj/Jk3GfeBkJgaHLasyBfoF1UkfFJjdG+GmzYXFv/wtJ4uNAh5bK+Dv
pb/65LtePrvILqSyDefuUenG9iaOcog91sj+5V64cJ4bjM8LcRoiVAHr+XgRGTFq0XTolO0I8wxW
kosubMiseysrxIFdP3339ilc8Flw2gE3gxg/Hi+ifcbqwX9tQ8Od1xJMJAAeJ70AaT73otgbeUfL
HJImOB6lLySBU98oWwd+6sKHIxYMxkvpmjMbMBpxrr9A4Pk+nJMsAUWOaG6g026HxkruQ8wzF6Yn
3z7Aq1Vf1vLQ4AN44dGWn366Ol4OerIzhtnU9N28sNu62bzpKtkd6m5y/QHD7G8OsPhdK8TgB1Xg
bN/86izOTiJt2jRx2jmJDVL0XeMQh8rWDSPTVwd2/XmoZv/1Uc6EBSxGlxwk6HA+9+XPX8R+EPs0
iVjC3Wq5na3GZg5XYNZ0BBLaJcLCmVXCOUYG1+HSveztx0MNQYOhYdS42ygaxEcIRvOhQWJ6IaQ6
MXNd4hvSVPwXy325Gp6WdHTYXg2iN3drN8a4xSUvyjeId0qa10f1u6HJYjsnavwDAyhgjCMug9/x
TdNu9RnQmENX2XrizL2Ha6yEHhbQ8NsqNsJVO8zVTVTgDjj1vbxgcqCd2RjweMYCBcbDcpM7mRyV
S03gBLG7pdetujVxIwzoEjQaAF9iabnbJUofTR7ZTFh0GXQKyAlR/D2lVf6dnlrBfTQ5Op1qmjoD
COSVV55tlkaBByvav/s3L5oldF6yUaT7qWUcv0m6GXsb7qnYKgNmwG4F0G2SSrZxcG2+EAucWZ8v
hzotO6rSDe2mA0cmoCjecUy0V7o+ypt6nIML7+DSUCef+oTsH1vjTmwjZO4fAHSrO4fayXUdodf7
GxNoUExFJL9Ugk625R4SauJSHd72atMA1sLEq1+lRrOIoHN78/pgZ747msWoSVNQ5TA9zfooZHwG
TI3EtrO6eaVEoHFdSbPu3xllaT1ezmwS68drImP4KWlYE2Tue88tWvB29HmuXh/lXFzCw/xrmJOl
lwprhiZa45U51PUjQm7K3oFiXmuV+jPpQu2rgc0ROYHYAsxi5+Aq7TZ9+84sBDEgnXLLvnwal0gn
0wITbglsu1zx6MqGjzxJ68Kjnn1tgKJsFB/07lknEzrPdHHHacXK12LN53/RB0BD0O71CT0/CvlW
Or0E+feTRS/AYgZDXgi0wO7PaKzDrVbUw4USyNkvi4v2UgHhonbqr92TxOG+yXKP6968RRKcPdIJ
Yvlg0C6l3C4NdfI8Jf3GTWjzEddplx80omwfj7gZT9wqX78+deeGQqewHJ5cnfi2jle8bmNTjuhH
bAe4LLupS9r9OCFRp+vW+RufMNUJ4gCUEVzTTkKflqIbuU0+4RJ4ERFc2WyIOi7xJ84EWMi7bXql
uLmhZzvZlYJFGl4M+CLGcrD29RTHe0hgGiRgDWU4TQiHAfry0+uzeHZQInxkTXCHEOocz+LQa0ox
pLazTQZZYfSWjxs3MOWh7Lr5jrRxR6nBiC9s9edOWyAYqPYsLnSMezxo1bjOAAhcbKsEg99cSmOr
C6XaYN/t3DgR4s7XH/LMV0bb7ZLeJ7vP7W758xdR1pBacwU/lC148VfswX7SbS3rC1vwmakkD452
GfXgItU9WZD0/aqTOjCKpqbDRoYq5rfcKdZaBVu2Sbv6Y+32lw7oc7kD6jVknvFDIwNzujaTMq+a
gZneEjDQc1ODBniAaFuUWxs/rc89eE3PrIwCREBlb6t4qahJAEmHIg31K2BEzoVpOPNdIiZTIVQs
qjJxunEaKoTUif7krVsG8RrDI6ws1aDemq77d94rpnFQpVD94VOlH79XE5EmPSHC2VZpEz8M0qKb
JhzEhZD23OqxLGJzyh2/2DDHo9hKKVW8R5wt7VXVpleTfB3TIPv284beM9JMBHSkJE+LsGE/twka
d57FIeObOP3XuRkK/+0fAl5EWJ+R1DepeB0/Cp0fapXlmrON22TeGBNYzMYy3yy1Wl4GrJBF9bLc
oZcP5cXnJuDDxdn/cHYeTXLqXB//Qi9VBJG20A0T7HG2r72hHMk5CPj07w+v3HTXUPMs7l14ytZI
SEdH5/xDIe0A48LOd+HKedJJxoPPcmufgUZBKQ2poK1vfTkKrqJFZyW9jWfe4txJJdYeIiUp3+HH
1L38qiHyc89A+gFhs4f4rTGeNRJf4KCzK+tkwQE8K7xCAsic4uAL3ZoVSlwwsWk5a2yEy1nliTbZ
6xzbCH/nzQm12vKu0ezyFCvyMJnbAtLucU0biWyOric4m32hWNMyNAqAeQRaZ96nuYLga62cKVL/
ZyvDRp+1P6HCMfptpRIzev2bHNofz2/Im9MFZcJG2Zy19silSKYRyr6uRfQaK2wvHKp6uajOXevK
g4+4paZXsyU7pnRBiLbF7qYzZ2fIS3Wxgr7RFcxBTLwC0JvzawznXpupXqF+WrVnjDmmd07bx//D
HcT9inQqz29S9F0OEbtDrnD0rKBwCrxrRTX4E7HyIPhet1YQPKJYvV0EqM1DibzcP0gOVwu+sVag
1K7wZJVGFRpvhf0LW3H90YR4fWr6yELsL6s/jVJMQVqN/VuRQQk/+F2u4ia/CkETqAzoJZp328//
CQNrq6FsO49WAAG/fBRWWjxYk/rl+Q2kX+0gqmsoj1Kn5PnObbP7rLKZFWMC1x4Iqx6X8wpjFFPe
rgR+qU7jHDiVtvyKjJxsqlUVbaaaIJOnxV1h6NtGgtAalmDafBpkXc7hNKjuFE64T/yppZ2jdTnb
3Kpd1EyP6li0uSfxUp4+zJ2ufoKiGaXnSZM1FkCmNlVICqv5QZjbguW/21bQVdkqsKwjWg1AgS5X
ETkD2TgtTjq209ave14LPmymVLBbV7QDcVH/pGa68vv5Zd2v6t9RKRK54E8A2u1hko0Z53h6QYaw
OkRtsryITxaygWia9/35+aG2OL2b4CakAirCAZzFpXE5QRgXkelw14EFKd1gEnryFkkC259jOHVJ
I9Qgj4XzfVid/IC2sF9aqqLkTDYpKOGWW3H7+T8b1IVAZOrVOoEPEMsf6rK/8PtqTpDR2rvccmKk
ivr5+/Oz3S/s3zGpPJMibgPbu/OZ2EvV6ROfUxSdflpjuLlqUjs+8LrlIKPYdv6/C0sFTqBaSrcc
WTIX2c3L6ZlOpsRGZbUhsomQwzWmNtYq5x/EIyL8lXuwnNu/tx+PUj5bFeNzzDt3y6mn9VJO09iG
M85gYT3r6z0SUS3qL2k+nzV0InFkc637mXv7kRZ7Ig4mvA8424S3IotOtCEk7CucrZsVzkahDpeh
x9XZ5IJD43wu04PAdr1vuD1oTOAju8Hm9nAwpAd5aeiQWlwHbQKE1vXp52xNG+WgxiLJwbP+VIIj
DV+6dRiWuvvGhuLa3rNsRIS2kEVLJsyn4lvhOJnfNe3HVbOPOEo31pFyEYQrSmRUx/Yf0mgciWvH
UoczKfV9iW4afjr4pbx4OpsPM2VXrn+eLrsLEUtD1WqmrkYBW5VfpBEp9/SCEEyoFGwDnx/rekbQ
yvBVYj7QKEC3XR6FVcs7N4L5HSZK2XvC7jWPYkxxen6U6wMHZg89R14c5BdXfBq1XtSUIkIZtjFC
Q66GRhnNtVAKLfZ7JepevN0Zbutm8anY8/vtPmddk1e89EIFlwwf0FAcbJTzg1FuTGqTziVSGZws
ovTV0mVrmSBqNlr5F6tcDT/LxV0/lLhOKPp0sIQ3PhQfGbfRv4LiELouRxvSwTbJzOqwm9X1nTHU
SyBd9aWw2u2BZWxoVzJBNsReZhnFBXPS8KUJ26YQr2ShzZ+NWm0PVu461DMKFQFV44IxicGXcymW
aumKAXUL1PyjAAYUZXptEuFcGv3L9zcoSqBuhF/qU/tUK1MRoM0VtQ6nphs9FfwfffpxDZ7f37c+
DrsbAAtKG6TRuwkpFLLNYi6gaUh8Z/VmHSAcKEeNt1sbDl1LwLakye6VHb0710SBBhEnJNqd/5Kl
187j4lrn3J2QMbHb6CDBujWrv7w0bg3q83ssajFq6IrraxWOGV0rVPYSv8Ss42Az3BiFjQC2gz1N
GfFvGvtPrjGPjUTdpqjCGmwRRtYFuH2rtg9GubHlaAhBmIAowF3o7r6QIdS40/ALCxM5lXc8MtCf
YtkAnA7uwVBXrQAOEQ9HlB2pPzpUE3YxtSmQjFIybgkqtIPnoFBp9ggt5coPFJT/lMX0mIzVh3px
H1EkOmgL31pNrg4Quwy+ETIvjxaWKoWkuFCH7hgvfoZtCYjT6miKt1aTShhsZB7HmD7vMlOdsNhH
omYU1Jn9DmenIOuLd6nTHYW969SJ4j/e0byXkB+GgHw5H3dtLQUyRB0CQ0+CqB1Nz+mNMYzQZX4y
1lj3a/Add8A+4/dtIfqDq/jWctLTp9sBSROK9vbzfzYnlF67ace0Du3aXTapIBOxj/TIruHGwaYD
wRUMFlcDUrKbJIlGqZoTLKVkMPu32aoA8kabFHU3mRsoD+Wo8D0fsK4TNYeWJCwiJAQI8/uKOjK8
lTIRh0P05dtH3oe8/uJavO4QXcWnDbYwGkdgGg6i8c2j4RK8CPvmRjzZbU9zjvtKQeI9lPNKc2pM
lU8xdnkPTqeLn6iEIwM+JsbbIa26B51M8fMIyufgl7gxdxOUHNcBySL9x+1r/PNNU1FKbVTdMtQG
V3nAALp4LVRq3r05wB/N9Ok1iICXYgyICWD0tttBpewHe/lyUAjvQycbMqAO5NjdkieIQSjx8PLt
ijYiqfemb7kRSC5HQfJjddDEKEO1XeJ3a9IMJ4XKwvn5zbN/l25z4SM6217dvuPu+ZTYmOFWWISE
EeJ4b+q10d/AV61Oc480W9TAucyQoPDqdoxPz498I+4g98jbgg3Eu3iPFR3KUc8MnGxCLJ9bvFUT
gULFUgerrsqDN9sV1u/vLHk4cfrhm5AMXa4lfwp4SDZlqFjWT62pXpnK8HpIcacpurf6MN1ZsnTJ
KBx8lttTrmTn1ojvuqb+8vycb4QgytLkzBQiwTbsy9961cbVwKUVjmNHBMTc3BvyfH35zoEDzGt/
e0kBf96FIIzje0oZaxG2AsNwhAHNILb6I6zvjUDHYvLi2DDOFMB3a6rOXav1JQBm/KwRZakK5V4B
c5ZEOB7ajvLSfjifcGPRsVPJLkhidhm6Ec3aODR2HmKKoJ4w5+u+ikmuT89/oBvxZHtBwVrhxnWp
gl9ulNJG2hJDwDw03Xz+lsx6f17WCWuCOXMfinbSHrIpRvf8+VH/Xj2XRQW6rkRxcBOcQ7KNy2GT
1c2qBNJGCB61ljiH50VYQte5swtrCLMslucI98x3K6ZjJwgJ9JuVrghkL2jUmk6BP/lqhGbU2gcp
yFXjjWXnKqPhuz27tz7H5W+2KAU3dkJyVRv15GVKZHt5gssQuJ1XjsiekDlNA13FWiQpX2WVfCpb
R/eQvP31/BLdODkAPigSkl2SNe8BV1lXiclsIafhq6g9jD1e2DhhTAfR8OYooG7p67EHuEsvZ0ud
cR7NSslC0WIWXhhW9xAN5s/np3Ij8MFm3D41UOhNKeZykL4qnEYs1uZbjyzqnCSr72J5gWnGeDDS
jSNKP4eNTIuSw7NHXBsz2Ns1W7LQmtfcj1PiW29j2OaR+a9f1hgD5eendlWYZ7vAldLAX2xwQma5
n5vM0T6C8uasafxgGnNVe2WspB/kEJth487FCTWl7tQXjosy3ZI8dkud+auVlgc799anRDJnIxNv
kr/69vN/MoMtU5o15K9CTZ2681qXCvZ7jTzA69/6lpTlHaCvdN0B6lyO4thJXCS1iuvaWMfBiLLl
yQVOc1pEpR6EpusJ/a3eUjZAgm1zfLgcSl0SIW3cikMIWMq9iOYfvRTq/fMf8K8IwWUkYhR8QbZb
mc72fkJVGxnuWCVl2FTIe/hyadL2nSCRW7BKdpCCrSR+a+c8mdGiklPTtx73qf5mg9MDkI3k+oPa
LxajPbBxnYIQ3TDEi+fundrn/UzwqJsfZm3Hv9DWqqHgogg6PG6eL8vJJVe1MAzMtF/zYKQfcY2e
cbYpl/Ok6t0bpOg6Ayt0oxcBHY2qDKW9WaQbaTHVdwoR8LM69LIOe3PpfAZ2T0ukGd9aA7QJcgTI
FDdWq35PI1n8VhahLid7kLPhY7Ol/khaZdHOQzFGd0Ix8X7Umxp7+gmPgp81QoybEUFnpwcB50YS
zXrz7iIUbDjcfZV1UdssG3QDejiyXV+mzrW+thlK5Y6mdO+aMtFea6VwuL87/cGu1Aj3g/yl3VjS
WH4Hiobg9sik9w8I3p8F2skmV461xsGsT5t8Mzpng7CP3iq3NvG2sehmMaC+lzwYUXBWexfJAx2h
YFyIo/zEA/zlLz0s80gtEZ7aGGBozV+cfbdBkrZFeTtM8si4M0s5PRXw6g7O/q25kEzCqd3kmOjQ
X46CXy9LukoYXE39UZ0gU0RRqRykrtcBBtWYfwbZTSXRMY/AQ5X9gfyn12MrFTaphQu0kh8xnG4O
xSuSdhGl3SvyYRWvY213m7d4rPaww9ooiECreuO8DAezur6YmBVQnb8FXToUu7C5AtVZVKvgA3VN
9YD8qg6ZtsYaHdN2FPeKaj5ivFwndozInU41Z3tP7dPHLOpSLHYZ0Wx747VNyd83UZo8dU6t+5sy
SzBlxssLVQxK8XUjPYF12ad1iGdSyHSTIrSmVD5MNQrb6Cc2XMLLUbfmxmaEXcKG5zFHe3hPpdlc
QpCsdvNwSUv5uih163ve2srLS7C0oLcGFD1TqpbG7hKyMWRR1c5gGFOXT3pf91+HKi4PbqEbH4sT
RRbB4wLe5KaF9+/dzauC/B8eSZjVRewnTavdt6mK9xqcau21RFzxhK+7c4DXuzkq3jkbRgRU/z73
hxI5Wku75GEMNS1ohdH62jBnT1aUq0Edi+wzNrRm+PyFe+u7MUe6PwKFI/iFl1PdjMG2qlQeDo02
3aXugEO3nb5UnYwIj70jvV/yzY3msYsiLKXQ+nrIQ7m28Sv86orSq9FWPoiI27HdJQ8Xw2yT/Sfn
WobEEjPKe6E5ONm9RZ6L2dtQ/kRUJg/ctLfCAi91xcdzx3kwhkgcvKNufEGDmxSRHBI/AD9bseOf
8ftKX6KkjbJwrcTwNKHw5c8ibv15GnVMaUV3r5Rl/Pn5L3jjiUQLkcIp5SCkxEjoL0dN+wWDVaTA
w9yc0vbMReM+pQ1K5UnUG3+k43Q/seOwH0mrJiyks/kuURQ9tKA4vlbLPDrYUTfCOB1AkDGWI8jG
97D/ktipz0qThfDaJbYNWXHGmlI9tYmRHJzTG5sXQcJN1oTNCz53Fw1KJ1r0YuZRRlYx4C+AA2OV
jUc50q0J2VtxSpCQbujBy/UVqdqpEbTLMMoT6NwrPsWVmjmvDVMetQFvTmjr1pL/8njZP83sWo20
1mSopHW/xZZTPeAeecT2urVLQUXAJuYOBKi1O4zjnMB4cfQsNJwIlwSUy89YSMWvRLIo+DBghgLe
8+hldmtmlIjJuKjB04beJStZhA+3y7KhLBBJVOB1+X6e6vbT82fhxr1OL5BL9m+FFK/ky0+Frlkk
9JIHp22m8k0ex93bKosQNxkrd/CHyDAPIs6taSFpj/4F+R5FzN0OzHBmHKa4o3Ci1fiFKBhsK4t6
JEt4K0vnJYmyGUsHFHdffSgUtZxEPmWhW0zyQU3kfC9xaH9lNGP+No7ha5PIFPfAydPvPSYVQZyU
a+0/v7g3zgFLi8Aa8liUQfYqaz1q7pWzYgiK1Z9AQTpLPQw24NpH0xGX4sayctg2iycmLdiql99x
lKOcnXJJw6pWq+9uKtidvVudnp/QrVHIxuicGRDenb1vYaZLANxLjlKMon1rS1CZRotMwfOD3Fo1
cB4bJ4mLgVrl5VQoK1PnwGsinHPM7SjrTX6lWYtX6sZwMJ+bQ5HvYXxJMeCKTFMiam512D+GWqJ8
bWOkmDHkfasoWfQ/7ATgHbzTWbSt0nI5J26/Bn10VGlq24qx7OjV819XeS16MSmEzAHezt/SG83w
KzEWgdwKqgo6Ajiipf7XgV8VSuycn/9INxIHlKcot+LS5G7Y1csJZZ05lTp4P6xTdDQjoE5EaWA3
udWf+abzWS6WvWB6brurJwsYHjzGFfOAQHQVvHj7UPnY2jobIXb/Nt3wo0Pcc75Q0KzfpFPW+xPI
XY9M0T6VOBW8tEy/jQdZdSutbgSsXUh2BxTetajKwsm2y8BVJZYWYogP9v/VISOBJClBVHVDj1M6
vVxaYSGpy4M7DTVX/myVcTqpWnfkefqX3neR+W2jbCIKW5Ee6NEu86IZQAk5bfERppbQeEvaAwjB
Vxfl8t5476Ru/mTJLMLnuVNCO9PG1Cs7vXxt62gMxn2fl76rTWOw9nGPhyWSrzhHzecZJGFQmIpy
wljG9JN2XBXfNtrlrbKk1kEid3V8tzngQkZ/hvcaTanLlSqRlez0gZUSydD3p7atBFmyg+2BN5PQ
HgQLfVuSyyWDp8yBoh9u0zHeU1pEKvIMvDuyLLqOwEO8tNnZiSiRPqjUTjCHsjfEbdHN8Aqiuf3V
4Qr65Nb4jVD2qhXPiXCchrFd/UosQwnrRZ8xt4rN+nVa2dNTkov4jB9j+rpepQ2kdcQrBeVAvzJW
cT8MmRNWk9rdlVIY922kfAdSfUSmv957TBFdB7iU8K6I8pcrmmpqhZY+Ib2sC/NpyRHCz0WTHpyj
v5Sj/Uoiig0QxAZYC2HychgrM2KtyMYkxMjK9cZVD9RGf5+0A6h393M/6o/Cjt4iw1fgqCMCXsX3
Lm4+OJt3flItGIBNH6OJzoZUJY6Tsguw+jC8Ba2e2pgPSh/Xa7JVpDZiCgkmqMPdSYH67WKqCYVV
VNMyeVUtcBODZqEc7K/raMY42wMA9AjUzn3KEufoZaBe4ARltBofUjurftSU/fErgiz1fqWKezDg
rYltnA46m0DB+O/yK+S9PWM8FjtB5E7KvZvx7jLwKnhpwgdoboM6bMS6rXW821Kmm0JJpNkBv6GT
92Ic0tMms/e/zAWgCAn6Vg3YE8Itox7WpmQu2bAkr2O1lV5T5unB8+k64JBkIUCzPRvJuPesxMTR
MaaQ0EKGFvcNq028yal/V6BTDqZzYy9s2RzoPBTOKFfuDshgxEOd9I4VVBgHPsq24Alu2Lw9JlN+
ahfr6NzfHo+7ZgMfAv/e3WypMIeyJcsKSqg93+SIyqZVogA1oLp5lrVmHkTuG1tvY+GBRuXeBhu9
O1NrXg0aol5W4OiD/hglZnamZjQHzycpNz8XqRAgUZhr6IZfbnCY+y7aZdusDKBDCYCUu97AY9Fc
rCM2/a0F5C4icG4wN7BKl0MZi4PuoLHCb6H6+7CurfFmmul3rK9MHOwOtuH16m3agWgA0VkniO5h
WUNq1rURpUbQ4cTpJV3Hh5LKkXH49er9dd6k0EU2Arx7943qzFxnhtEDp3V/rFau+SZ12qCDb3JQ
x7s1H9APguyYRyEQ+cvFG7BxIiLoetC5SgFK3hxPZVxELw5EzAfkKz1pPhPX2+UoixGrMo4NnTZ0
lnlpPmqflF4bP750z4EBoj0DZI1iKCTQy1Fc9CeTGoOfoFnQPkSIJg2yxlQ/9LoZHQx1Y9m4OzeG
LfgDTdsTe1eBEnLtzDp5d3vfT8J8HEv7SAXw5iB8HBD+GjnBfq/NLQ6HCrCKwCqqhWq/7TykUjnq
Ml2X5Lasgx1N6rHBKvZVVdyvEHgtSy1Ynar72CUDmBSC/ZC8UwSJ/Vstkn3v5WqTQ1KLqkb1GojV
8X299isqUyuan9jOmdNRYLyePlnQX2wgaM6NfHD5OfH0HWQKsSIQsZX/LkBc0v9X24NO8XX0oGyu
UsneuK+0/XdFEbdcyr4wK5VFpr/mOAsa83HxakpazC/Lojs/v0dvDgeXk840wlawfnaTwoI5Abei
BhyY9b5qcCNNLYSZ4glzy1ktj0RZrxaRldsSAHIb7k/A+pfjTVEqOlEJMxCT5Xrg+auzuooXw5sY
BYwotzJPM6iGuyjSqCvqc6NjBv2S/hLTYPtdvwi0A4afimKWB2/PW3OiSMFTwDK2sssu4GMYmfVt
p5rB3IjCR4K+OceuURxE+qsvte057khe2TQbrgD0LTTFtFGEwGvPisMZc0pPTKu87xsbzKhIjjQ4
r5Tn/7JuHaIXKJRNUWK3E1P829QRsdQga7Fa9Jp1GiLMQ/qi89dWAAcQomkSStM64u79Wuim13ax
/IwTh5md0J2rG9+YdH30nUQO2rmoNYzoTLWtB2+UA4jsQuIY6j2/obfQffGeoHXAwwUgO2wQmvO7
DT1mZFKZ1ooAv7b5SwXo4rxUinUyGnhsiCY5r2ZgAweDXsesv6MiMUwFZGOS7i6UcXZW1Y55n0hr
7r7l7qKcXZQ+Hp3Cme6SFu8IL7dqeTLjRqlYA8sJKATWT6LOoh+TYY13z6/CjS1JYQM8GqzpTcl5
d8xiRB4mkcHSd6tEPC1ICHkqVn4vvUaZNWpaKJxQV92MSy4PM+WyAW+ZAWmMQSyvhGywKI1s/eXH
C4gF94G2yXBTxd2NYugpyh+5CBYcOHxzQv56FOyw51fs1r5BQgGQokZ+iFDy5Sh6pea2IR0jwNWh
jvzSKeaT5sKS8jprwQs2Q+Gbit6LW79b6Rt2GYwYG47Unl2OvS+GeQb5m0Ij0QOMAFt3cLuDJbwx
OUenh02EJxoSeC8nJysxqu2o6oHYZL1djXHOKK1ppwi7Qt3D2dPEWNMaPj+/pluY3Z1FpA/YIaCS
yKj3qn/WUgjENhcSBm3GanaZi4+ZnPFjbBaHklY0nmsnUt9FzvLn+YG3j3U98NYsgfqxSXJezrfV
bETLiT1kxWN/HqZyfMoRpr9fRks7OGnX1TMKQAgDbC8YYg7SFZdj5d2YNuO4aAGWu5Csu6QpfOTX
emY9N0qOLbRq/kxEZp6AaztnmtTj2crsTPhirYczenLdA9iN9ZQtTRcshNyHIk7wfLEHZH4VGmbu
WKePLQfESxa99MdUa/qDovSNeEHPFYAuMYPm/Z5u5qLMpfJptMA1O+tOmfPMj+iZHJyxm6MgH6Iz
wkYi2S1VXwqVAsqgBYrVven6yH6L26R2sOm2f2T37bkdt8jPCFwDu7u/7qllzuqoBamyEnDT6Yfb
lDpSY9P90vNMf36n3ZwS6aBNQ5BCwB4UXqVGMkZ9owUDBiieOhj2fb5iTPX8KH/t4faTorrOZUwY
pJS/m1SFJ1BXzI0aYDxZmT7M6O4rhmJUBCmEOD+UvEw+14mepf5soOFGKXGWfVBM1Ci9OBtVKJGO
1v9pjTnCxBy5z9+G3a/fZdRNuTc7OU6vUCG61Fc6gT1xB8Q6DRHx494qBNbhCG271nezbFz3JIwF
PTP+B+m2NrQpJf+OjMpLM1F9K2Xk/HJp6v3WeP5+nIQjP81Y5woQO4b4imVDPnuwu80vIu6hDkB/
GTRPha0HsFXHt5fxYtwxSyRu3zv5pDo+ViZ0RuB11h+KVOZf466dY98QpT75eAuvna81zlxtZJkC
p2MrXczz/zm1bSdOX2nBFBWZ5Vkx+GBPrZ3qx8GnudpuUNgplCKGBc+MzvDl8bdwWJkcvViChUoT
t/wwoqtYOz2VE/OI7XW92bY0Y6MiC/r2VzfhyPNLalmzBGk9dX48CvdNIpPi10tnBBCY24IKGpkD
PPHLGblO0awgudSAd6Z91ueiwfo9bbC6mo/0qK65HTyLKfzCQdh0kzESuRxLNccu79d2DRJedq3P
I3a9pwZRkUiUZdrdz102KegeJtl4KsbY+oyNSvNDr2X5OKZVNPpLISn5iryqf754FTa5KrpJiDZx
9HYnbp7bJqshYQE+bXXfhd55ohuqeXrTHnUTrm8rEo/N0gTAEN92r/1FNI/dzkzWoIs0eUb3VwSK
6kgAkNPRgl8nAgy1VSO4ljd09S6nH9VBGZzaXBARjXhEa23UvNMwAQYgK2LlLTJkGArFi4Ei1/PL
eb11KbOggUfnEwUN0GeXH9oczCLBM5tjIt31Ia+jP64p1aM05y9v5TJOMgzddaSa4ZnAnb4cplmx
g541tw+iWubuXesOZOKlwDv9bETL/E2YLWBotY6N2rMG1/o8pU6msg7SAkrc9lF0Suq50E6TWWa6
h4SvIrx0MNrU0zSpJefZbUz9TCYzi3Nizu3H2V3rxJdROmcArlGYuMMEkQJcW7pzG8S40aOXi6Ly
uSqixbhbZdLgVt5TO/a4wtB2wf0gw9U6oor31JQlli7LWtiZX5p6/F+7TI7iN86UOCe3apxXYOpi
cWfFLdBYu6tdr8ml/lEdxzb2JlkqpFRRFk/nyerK/BzFZfrOAhJd0j6KncH/K1F/ikY1Vj1Dx6bZ
Q0Sl+910WlScDG2xGi+P9PK/1uqKj/AOineTE1u/2mhUPoCwU3PU2xrtg91q2pfRGB3IZU1llD6O
ZG3ltX1tWoCcdflaFJoO+hmv6zfV2NWR52K0bfrLUttz0CdtgSozhvH1qxLJI3rEaw0xZ0qVMaaD
6PC4bBvHTZ94S5Yq2mn29IFdq2MVvibqp3ZyitTPG2PK0e9Yy9JbU7OMvNRAMyRsrSYpoaPpUXai
t6m9F7JLjbMs9L65K5Nu/GyYifGdxu6A0siGYE87a3qyFCUpPCfm0HyK0qZ/TDHWXs+tcGWyMdxq
IxyYbOU7am6dMmcuHU+YsfjjdpFlouRjLuDkRBIb2J0t2ptJEmG9PJXqZ0xlRBeQVMXumZ3SvStq
ZaoxB9DwgdJWfaDGYyXu4NlLptz1Ld1UD3VKJeLaWpeveZ+3LJqjcEyTUVmwBWt63paT23CE05TW
WFGbSYM1ul5Tno3XH1PcLgnPcYe0U655/4oaz2oETT8ZH6fJLUZSSTUZOOqxdH1Ln3ULn7Ax+VMZ
tXilmzJ9S/cTIQqlcNK3BQn1eyduCzJb166m09A69B3UTGt+dqvEhmm0C8mElD6qfSKcRBl9NKaH
OsnNHznABtpzlC+ZT+mu4hxn8fKn6XLzgy4nvLbLVNfoow242J+kzVvFx/OVuikOPgmRqXbG9Q6k
EJbq0RCrbydLgWZvATrw9RLDc3+WSTR7pePMgHeytPmj12b0DbWi9mvlwJD0eh5273pq9oavu7yG
4SRo3eveemNP8as2baKPsmmVP7z5+txvp7GvfIRj7d8S7sPXLBt1LezcQiyBPhll+VhYYhg8mWbd
TwhWZoXRXuIkgT4meep1zpQ9VYCEM98Wi/O9advpd0qR6B2rE8F4YOvMvop26+/aTUbbhySvVJ7E
/fM72vnjx2WRahPWCD7zp7Y7DSej1IzaH1Gijry1ybOPVEDTwldp0WlehTDAj96lXHNe8Nk0T+MS
sS/ywoz+46+lQNNGiVF9LLPET83WPoNdtHhamIr9flAWVO/MLHc8Q+uHt4XRIDCGM6jNZuyTTXw+
dfkGfWUnjWeAqH10pR619xFy6lPAQXLfWLFwcDnDm17xhVZ3sddbOn3RFPE+26O6Jz+S0q2dxyeU
GXmgZjw6tbW8N8pM9WVmQCyW6iIe2tXV2LRa4siHXpcNzFxecYOPMGxcekxQYnZnW/2jYlopfunD
XJ3yqjAxhJlU8SFKovKdlbS9xSesNbzIrEG7M+lbvK1dC/KSTa+HNBHpnfbcC7wSFHeowPCN6asV
EdePrdC1NbDsxmwfKuzyWr9PJ2SCl95dXT+d8uTVZj/D3hCUeYK6Ke0pWOehrsJpzJqKelzlVHd5
000gX9IS2Opc9/8VNCJ6P6ExGjpRLIizTYUefdlL85UzdlDKC73VnlSAWpYvy2x8rbU9mmQlxo0h
VpwEzwpHwPQBT+d4wCglkVpoWhOhsoXs8rHLs+JnoisyDs3UmeNgmLIqDQvEt3jPkZ8bYWpKl1y7
SYhIWZw23xhgpvKakJRAn3W1Dzh45DTVO4X7vyP/qgDfKkvuoyevf1lL/E7Dbpxs9Q6DWj3xTL5i
zodJoQnNbjmbnjFGTu1Bzxz+K51URWohU+H3VLZY/8NiG5e2tRz0d46eF/fGCGbBS2Vbz55hoCBw
zuw47e8iYrB60uPRVlCEq+0PMQrmludqbfe649DZD7bdKCoa56IoPD2rit9FOnYIjaFy9JWmffdY
oz8bARfTOiqxjc17Ylmb5W3krsqEnU1VErq7yJw9O8ugfmeKqPjMaGrfF3NkejWvmnBsbdVf4+EV
zKn+7SQVUw1WMrjM0zEs6wOzaSaWAMUKfMvizWOTvvb4VqRznHkA1uKvvamUo292Exh+iIrZgzqa
za+aKiEPUXM0My8TKnk12a/SnIqsIveNlqXVvLix6vS0LLbyaiyRJ6UuZCZfDTFYr9ellWlIpDTm
U6PoXGOJlrFQkygtf+haLb+P2mx+a45Z/7Wso6L2jdpOF4KpmcP3kloTnVagJrlXS2lOJw5M4Z7j
chq+r3RQQiSxF+dBJml+13bcHafMJjX9npu5tZ7TXMbafVIpyTdbnURzMhJTz06DFmOfNpdaOMxp
HfRpA31MGHmr+dXSlK9Yy4z3ZFr3tZ+uStz4Olp7T2sBY/aHWGZqxGM+WB+bzjR+J64FSdfqC6me
i8FB075isqOXadzSnup0hIehtvo3ede1v4eWmy5EDBHQmdFHC49Uwm7/O5ajw7WkUlquInX5ohlz
+XtaNZ2koO0W8TGfFPlz6H4lRaBl5foLI2nn61ysFXlcQwF7jgYAJjpICMdTJttqT3w3kw4uxpbv
2tEZfg5jMX2p0eQuvBba8ed0tqdfvEpI6hpLa6S36D1JnUDlsPiwZSXvknFRknAqEiQsXdy7Jg9S
ApSSzhxG6SPiMSf+Oq/QhFQ3nT52nW5/aRxz+C930n58QqKg+gl5Obd8p9fszisjpXuy5z79Yw6V
/p9uiIYXoYiiPwQ27uZeF5SPcIEtY49/p3o/ikr7lKul/WFqFxUsT6mgKA94oWhPM2FOOXEaC/ee
5Mmaz3mtzffWynYCCLztnhymA2opCaRXJx7sd7h/5YU3J00CARSRr3dqXRjxSSpD9bWJcvN3DqWQ
1Dmb3E+KqScGKgRm+buPXOVN1S3V60xq8zmdtHw5V1pXbuYL6fi9LOv259IOsMrKKGrWjxJSHVsi
nZMPtXRJ1e0412wMF+E6elOEICJzyBc4zVWdf2LB8ulhQtnlc1Ir6f+Tdqa7cWtJtn6VQv2+rOY8
NLoKuGROkjJty7bk4Q+hY8uc55lPfz/qnCpnUkTy2g10A12tskKbO3bs2BEr1oqZyciE/M1YlJKw
aUVqrBuDeJ/blN64kMIo0Ix9LkmUXuGF8LRN7NVywPOkSsK3YqcP2UMVEDScqlTUcRP1ImhNIkF9
DxF6mTupZQy1neCqb9KyFO+HWNBRxhA7whupVzrYOcXcxJZ8NF5tswmtwY4siAtt+oiad5AtZOmQ
q+vLwKYnnTfbqDa9RwRvre8ZbTKAf0bvj3YNfO9DVOio+NS6KHxNUFAZSaBj/30nc4vaQUBFrS9V
d7RlH6CP3WdeltmCy3ZyHFMvvdVqqffRuWiVNwkEv/K+0pvgR1+nDe9pOXI3VtgnBlNq/fTiCBWp
dlC5yBunhBNUuO3QzwoglTD9j6ERtyrxbxD6RxSIh/ZgmWM9bBPefsg5inpBTx2NVK4ZSxY0irB6
k+90dwzSQ8FIwlEu63rYREpIxXuMrWjnBnJWQYSnaD8mlWhy0S41tZusyfrvYEWN/DZRFa+0K8Fw
KTHJXuJETEp8VpSMkxTVBhdJVjZ99VZGczg5eGUTW07ZaUG0kfqxf0yVunlyQVF6TtS0fuXIXZ0/
BVZQeg4gS+NbGo7ItjZpOuq2GbN/ToAMt2arQl1+qkX6e6C9EvMpzhroAhmHpW6WJJp3hDa+ELZi
rUvhVqlyH2E6bmbF7kG2e5tYD0VvI4xey+cZg4lf0IvGZN/KCUMXstGGAboqUJHsdSOGTqPTGwrH
Xpgp3Rt4L9LuXVsZ+oNgQH3jyEMylptc7eQnQDOd8tHIebN7GsRaDmyiSCwxVW/5NgVJT3XEQIk/
mELHzUtJTKcB5JrU6mDKhZ6PgZgBgCzVP0fz2kI8FFWsyF9ipFGaN0JV5aYDKVN68gevyG6saPDf
JGQVut1EqZravFXrL5AM1e9KCcF1ux8zLXQsgdTVIQ4wnzdqcuM6qV5D5RLLdM5tsxhCkvwwjj7A
LxUrdtOmFhKgVVN1tg6tdErTxaq6fY1zmPvAQtfDMT2/9e/kVLGGO/IodCOMXDJv4iIXgd+lMMg6
cWiUH2Ipan6kEfFz00VD8b6jJXafNBFPhNDjDXkXulVMpGGMAkGyPKv9o5ALZW+bQ5m3qGEmERzg
Qc/57P0uK224htQnZt8rfxPpWv6u71FUOQgkDfsoomW6zVrR/TpE7MumJBGMHLMuxPu8KUgxlU7M
wm3btEI5fRqjuafqnlmbOmrqyjZHq1DsMFX4cLUieznZp5g1ZDw9bkcdiL4/aD9NuosCwtSt35Z1
Rr7i5Z8MQayDm4hJpS+mCK3CZhy9ctwkVor8eNwNsDqSb9X7uqHmC02yi5RoPRj9cwI5w23Varxw
2xGFMJthOKiGxLxIXIKbmbQ2s/zeqWJI9Z3p5/q9LJgEeKnwEnE7mIUr261Ork3xOIwMiimBb2Gr
iXLH8k0rt+WxE7+ZbQmZnJz39fcipNF2YCTO3WX9aLkbPa3Sb02llOLm/yh+m+WIpXW7aHo1Z5FM
qlkIvfirEhmACacyEPVFEWQjyIrLepAUtEOmDGm/K1v1BFumzu1bURf+5eqWYYCYg81YZ+yesuGl
mXBohDaXxG4nMjQKxJfZplQc1oj0X3c2kCNGNpEhORqiuMylFWJs5XtQvaP31ISnJPSTd2VixbeS
qym7IjOVFRaGha72BOkH8ToxJEChNqsWjkGhjJrmdbtORcdP4yQmZcttpvSPAgwntpkWqlNA02xr
I8l6Et6HOllz+asahxrTQco0oKdMPSowfJcLL+uWG9yTa+iFwu7Q5agypVAZ/PImYgVOHMDIrFia
sydEMpMzntLVOyYxGZwujYp0AH2Y64XQV8Ve+DBpTQG2FyeYwhydSvkrDjKvhUnc7dpTGCMSQ81V
m9Ln2Llu6lXNFd1qIKN0gCbyTWrZl5+t7uvcG9s42RW1UTmlnwbvqj7oVtoFUyH8suTKyAxoKHju
qLvCgnBphT9eTSr2hc2J6d60pHZ6+K13W8pqwhdGygBwr6HGX31EmLtEcxqHYyyIMunsvMUNao61
qLFVaRg5UhIKGwPAmwML/y/P3jFMgF+QenAESGBmH1EeK210tXrYqWjR2AFPk/0IAfeKV7zaqhcr
zHIwgUHHeq7AFIdJ2jVqQV0+F8Yt+fJoj1L2y6xdkxX+d5JOp480Byp5idEZUp0OtBd63daoWu2C
GgXHsRL+Ynb+r2/9f3vP2bs/HaD61//wn79l+VCivVvP/uO/TsE39PSyH/X/TP/sP/+1y3/0r7ft
c1k35fPfTk959bddk35/qoMsnf+bi1+Bpb/+ks1T/XTxH7ao8NbDffNcDu+fGfupX8zxN0//zf/f
H/7t+eW3fBzy53/+/RsDjvX02zz+rL//9aOb7//8+xQv/+v81//1szdPCf/s/zZVXT7FwfP8nzw/
VTX/WLP+AQkzPWpgSuzG9Mu655efSPI/oN9B7Vcxp5biJG6aZrxj//l3gX9DEQoIBwyMtJxfIPRV
1rz8TFX+QStygoYxOAxYBpTuv/+4i/36uX9/S5vkXRakdfXPv18ea5CHoNkgqAaKiyy5QiS5PNZe
khm15Xfy0XibphSg7KB3us9Zvkmj7dln+cvyuaUJJfQzgLy2NB32s8Hv0QNpYGitfIxMyQ7ErRfc
6rE9Opn0pizuBFVbOWuX1+hre7Pg0UujR/qJvdp4axfmTRtvXLBh1xe1ZISZZ5iKmNiHXmgWNnIV
wIdQDNKRlj5EdV/l5BuUjnu6CCuGLkPhn6sB4CgzJMKmM/N5+fUSowz6ofXkY1pBgBfkjmn6tEY2
15ezYIXkCXQ+PVrQr3N8W9wSH7OE1oAH4fbHmgqzE4uBsYniSjlcN3UZCl8WhCmD7FDXJhzs7LJn
ECVMUbxWj5R7Tccw4nHTq767ktss7M8EeYV5E+poIu7MvVtUcycgn3pMedhulFb72Hidvx1zMz8N
sA2s7NILrnXm5C9MzmDlAJeBTL3cJrpoQsG8inpk7KeRHSExkgfGwaB/7ykbBnxNxUTjnJIhco5d
K95GkVc+NWXSR5sqsypt63Uaw9+CinKl0xq58dSEVKt2klYLEIX6Yfgx61HvCxQx/OEXZcdsDazv
X7zAkJt3LW3XQ5hHkbaNqFysqRXOqMP+3DToOyaorQHcfY7s4QknqlDQqEclEP1tLRVv1CjwNr5g
qgdxRCnBFd4mavM1d+vxNq4oi1JfVFZmB16w0bOPTFObeIoMzkS+MYskeu4Wet3ykWVFkDZyL9qq
VZ9CE8KWagi59Yqtltd2aok3fjmuHfmljwAsgyMCwxdX+JxUUc0M0a3JmI9qlFN79fLhPpXeV2U1
bukXxUcAMhv4gmAZ08ObSCiVt5rR6ysjagt/xfTYgToO8U0LZ5uBMmvICZI6aLSjLEXFZzRr3AOY
4i9tG0aHgGnF7RCL0akZRkQQizqnIhRIhwpx75tfPMfcaVxhzK/Si+cZJl96fE7TQ+nMTLjTo0Hf
D5bRfxi1zl0JTK/3HDPaRGrDrnOYxdmjCMhopVRyI9xRbTHc8bY38u9WJIw2KHsHBYfc7iQzxN2C
k/fh11cI7pVLkjDCyPHsS/f0mLrSG4U7U7pFudbu9K/XDbwKUtPafhqYs8bBj1aKkdwJd7J8nwy3
YH4a60bUVkLhJSaEs6vBuzIp4pLmwi0+Z+TOYkNqrMqy7upWkRwp0D6oQrkLSqr7YehGB8+M/e0v
L+zC5Mw3KrMskyoyrDvjbVx8keQHM3qolIfrRl7dWbN1zTyji3yvbTPduvPEr136pEk3XXx/3cTC
BpG8gZWiIsvHm48BA4muIoZSKCYJCEh6FM1Au/fefau0u+uWXt2KlDHOLc0QrV0VppI8+v6xkSio
aOa+CfpP100s+MGUiQJGJu9jrnFa7FkeVjCb2SdF6B+7nHFcntw3ZuRVWwQC7yI3H06VH4gr1+LS
qrjs4Sx7UaOY0/VDfN3QgaAY13nlvhi6L6VuvLu+qjUTM1drS2azswIT5VD6DJzQns61tZTyVQrL
7oABfZmK4p04Z5OTRhfAnNv4Rw6q67W3prAfuM5r3CC17sziQ20qK4FvyfXAjE/YYwB0wMcud6sR
h0KOFUx68kmEfR2vE7r7oPJ+Z4t+2pm7uJRbodFqnX8Ep7xXO5Ap/pCs6XC9emxM34+8El6yqQKj
zy5uMYbhTWsxIr3V0y2T880Qv23DYU/ZSSjWkrHF3TqzNnP0JIqMESUg/5h4yV5uklupFL8naGdn
lrIBkGyXFbNW3ZpE68vNe5GezFY5ywFBV7VC5GK39N+LyBJXVrPxits8BPkqf6Ytt6HXZktSCdah
QWTuzo+fPf+QVK4TCF+78pQE3zo6L7SmT16H3l22DfVol1jRvlK0fc9UeAqxpyTQ/xh+I9Kd79Cs
ylOLRmEmsegf885HANg98Ak36JrZWvJ0/cAuhaFzSzPH7rRab2D3849+c1+K+Zti9L975ScPcBPc
ymvA9xl8/+X2o3Y7zX0w3YoszmxTWgtMrTEq/rHVAns0D9QzrOqrRHdwHJovSmt+9HiQ9sVngZkm
zXbj+wnp4ZfDJhuNTZPCKX2vh4OjGK6NzKenrZEfLlxjF3/g7Mu7cCOIpWkR+TPEP0CYj2+aXqSr
Nw5r1/JSrES2iblDnl68KWcHI6AqJOWN5B/jLC43jabS71HVNYLApch1bmX2xYdW9+Fl7jkG8C01
5akTvtagf2DL/43QBZAZZ4KcldmMmSdRW9UiHsf+MRI/wle7aeU1BYOlvflpgZrJZRAOxHCkh8ZS
aiGmsVvaZnn/O3kMZXhG/9BdBWo+72E0WT2MZTACPpLugeYeMrFwBCVfeXYvLgV9DYbJNWiQ5nRw
WQCOM69dQjCuL7SP+fi1y1feJos2wMlTE4GT/JX2Ar1ZZjNC3Ydr/ASxhRNV+1ArVi7G1w8gwiwj
Vf+xMvNiRQGsYRZ+cOwZ6qI5r8qgKz3/ZnS9fBuE8klX8s950DnwrXzRkInaekq5Niy8FMXO/4iZ
k/eap1D6Zqljj849gijwGfcBItkDWClT8MAgd2tFmkWb0PpT8NfgLX35MGcJnBtASBw1bOFNAjlJ
S08crjFHld8O76+H6MUTfGZollNpvd6UrTGFpLaxBeVJoy7EJTUC3/zfGZql8OH0aml70z9m1oca
BZ0eqVdNuTXzfHvd0KJnwlM44cYpkM9bJdxtFp0fwT+m6KCExrYcHibM9nUji59t4lehzM8GvQzc
nu1PIxcKEKIwOIbyD8Mb7Sh8w7DFRq3XhJpnkgR/XmoMc+sTlzvPk5fG3pmlvkkFo6yC4Ngqul0M
9cZE8a07pX9Ak0Tb/AD+FKSahZDdDuSovUZfs/A1J1rJSSWerJhayGVYjLo4DIx+Wqj1UCsPPu+v
tVCy9O6/sDFzDbkU67TXsAG8fU8WbNzqQ7DNd/UQH4ai2gvxd8GUV3Zw4YJk7mZqiFJioeowCy2N
IQMl17zgaLrdfVhoGxp8axNlix+PNBgz00jI/E5xjaYWqjQJjm6j7XgaC0q0Ld1fa2u9eAg1i59W
Zu/JBgLTulfS4AgG0G6Mwrao0l1396WPRRUKdjTGWvDD6ednTgg+2O9FqwZca56atNx5jIlft7Bw
oHioUl2HQxLl2TkZp9X64LXSKjiW4mMgn7o+e+/LJ0VcIyVZ2hJCAxjgSczwFTtSoLgVAC4Nf9af
1eS90D3U4E+vr2XhUUKz5aeN2ZnJKrofYaxOcO2xufUiCIybTM33lPRvk9z4FFpVdC+axX0XMkF3
3fba+mZnqR7FiVsO25X5zmofQ+1Lbf24bmI26fWnw52vb+YNoxlIfV/pwVG4qyR9D+x4sEcQx0Bm
ledkKGxD2qtNZ/P0MpK1j7vkKOfGpw9w5oq1rHSN3ynBMWpie0i3hfYpSERmUr5dX+WiHdJnGuI0
Wl/xg6l5Y0air5FEfdb7p67dqsVHUXz/G0Zo9MDIQYYBTc7lYrJeBS01XYqKcVCR1HEk4y5ec4nF
lZwZmX0xPaU5rIwGFyLqzsjmBe91GIbsqowUJ+hV8zdOMvwBU0+fVxhT/pdrMiJVSAqZwGqAUKq8
HClnFHvSTQC3/PWvt5Ak0SGAYlqDimwinbq01KtqAbSDe2MCE5NRg1wAH9dsmPSwk2ZlIG3pIr6w
Nguz0uCilBdiDeCe8SkBD1bGDNzZNJj86o7pBrDTD11G+DW2AMcB8K0pDi/GFbpooE34n1dCB2mf
R65kECN7j3qBTJXRaYbOtJk7UDclQ/jMWynjphyibp8xOLLirIuh5cz8LLRYhSzVTONz7IHWNYFh
u8LDahl2BlT6M7iokwzGdMghzpltKuqvpiA25RSg0Y0W3hZtgJeewuRzwPVmlZ+MBym7ISva0E9b
edQs1K4m7mLot+gjTgSklw7ViDpFMZ8ZkscBDKsfMDHd+k4W3Rm9slOM33inXZibDu5ZKMvQk4IF
CHNiH9uacR+Xz2P4eP2MLG3a+ZJmjxdPFXpDnsZicka4sqeguR+0la+2dAzPTcyqGqbgw4rSTiY2
qnxK5W0hHMzhuZJWAstinjjpY6LVwKFHnPLye7mu1CrmgP9XwN1JicHdv/cQIQsb4Xvj50cxHcGp
tjdIua0wOS2bhh4Qr5iyoLnpvIsVKZuu9CT3FND0qHxbXdNv4G8w94bIjIHnFuWe+p50VEqQrzoE
9yvfefHe5V1DJ/BFs2WuURMKcVCIksj65XuGrrJd1BSbsVW+M159UtgARYD3ibKhkjN0Iezb7iZI
xZUW06JDnf0Rs0qMWJelF6h9cCykk1WW4KfvV5tli+cQiiTDBC1IH2sWA0wNTDb4ZRKoktGkFL6C
G0330m0Tj9pNlDcqCNfhTtRydeXSX3RlJv+libSOjH12H+udmmSw1gXHOo/FWwn55BCVN8dM9XYD
ONrcBIz23Vw/ocvbOpGZo7IBfdccMNbkQxvGMDQde004NcVD1B5kZQuH+Y5JB4t6ZGM+upG6DaR4
S1Vp2365/gdMi5rVslkrNAQ0vUjv54yAXW26jd5Or5TQPRkM0tKeWjm6i05zZmLmNGYY6HrZ8UQR
s8cxL5xRPCn62kD8otf8NDIve5W+jy4ryMijkOSfyU7D6ENvNHZSBfdt8C2OV3xlKa3COSFMByzJ
xN/MSUfXVcvByllTcjsOgx3Ht1Sb/WTl1l10SYSAIN6Z2AfnoKBWGkFsM0h27E34IC3fMbSvkMpt
pGD93C0uCdqYSZ13qhvKlwEW8t5yiHtsMTjiBIHs1NmPXB62WrcWyhYdAhTmRLtM9eQVn2IX53Ve
EcqzuLJ797vPPG6zM7W7MXadG8uc5nHugpo5TN1xybD0tN11w/frjr/2R0w/P7t/05oRs0Di4IXh
00SYUge3Y/DHdRuLTkmVaHqeA8CTZjYSM/fB+RObLdIzzTz0oQR99jvP3xn5zh1XrC2v6Ke12Q3p
udGoFSXvdG2aGC83SSXBlrPSP1qMF2dLmqcUqRpHQcze1XLBxM1XL/+tk3xmYZZRGCinMrfFR0sZ
a9Pfe4m7RZ0RDpzesR7L0VuJTi+b8CoCntmbhaemN8ISlDM1NiQCZObkosIOq7dZcDO1ghrGdfss
sjXxfcjooKY0EEswb49HRmuQn5VvOw8qkS51YZCwcj8OndC4d921yYNFF4HKC5gNACvqUpdOP46C
5RvxQJQMmh9VY4w3EGx+TnslW8mZFoPJmaGZ5xddofUxglvHPnpC9N6JU1Jq+B3cdm1kY83SzOvh
U1LByGEpHbVDIWcoX98Dc9ik2Uo/c3F3zpY083wzTZtcgTn0GI5eZwf6cxSUa76/tj8z3x9Q0mb8
DRuj8ZD4yjat/pCiZHs9Kq0ZmTk8GGFD8UXczGRTIvcHiIPVJG55V5iPEFXyCtjqLh1NDFVIwnoc
LZHifZeOtpD8GMT+WAcrjra8mJ+GZtuveCmz7+gFH41Cv0uUZ3Mwt0Jp2tc/2eI9bJJ7A52FG3I+
sZPXncG8Ncl372kGKC7FsEF+Zww0a9syDqQ705PWBM6XV/bT5uysZnEBfFTDZtM+idKwxeMYcF6J
fos3FCjHSdaJFGMeEHLR83nZj7wqsh8Rs3x6e1CD51aElmPXp6vCpuz6PNQi6/YCfWfAau4VaQ2b
n9Vb1Pr9VNwXmQBvixt2+yrK1lhWZ6ynf5YSaCDCWjgxrQLQv/TAqoHQTwUTCSRpPFSWZJtcWlG8
rfxsn+V7q2bGPbC7qNpGLRqk471mNB/qRr2txNqJBBhyGIXdX3ejpVOBDA7C1qQ+FqDoy79pokWz
soi/KQj6DamclP5Ia8Hum+11O0uhCtpQYEU0T8Ezzg5FFw553ZtxeIy994P3gybY9d+/5DXnv38W
CkPfpfIkJOERxgwz0aEcieAl+ZQPDBlzQabR5rq9xRc42G7gmZCZ0SmYGYR9Ri3GelqQ1RW7soBZ
a4x0hi/7zDh4OUwIVWx5TqFHECl5ffJ5sMDoXv8jls7jhG+DMJuyI/zRl5unGFENKxKLlrxH2YPw
JL8V9MfrNpY2DsbDF63oaTBw+vlZUhqlY1OPchYe0zh5qHjt28DD8t8IZoRkHeUGtFZe6RAWQQF7
05CGx6JKVacR/dYRQQNt2jz/VuVMEsewrPxGnKElixoezVnKiDOPpC5cDmI2hMdBPHnVQws3YZR9
QRraSZLTYK2NAE57MQ80yKiAT+A1A/Xd7HkWxBY9Cr8Jj2ZoPOaKLTdfQvnQp4egd99J+Tvenyve
sWgRhjlmG4GQ8lS73LlMEYNYYEr82FZbch74CXm3DIifoNolWIbtFf3nQjN31/1Fen0Skclh8oGJ
A3qZNLUuzVYaAs9+79Go+GbsoKQpkjspdpo/3GcqNL3kWP2xGPZqB8HibYuIgQ6BDfAWb7Uc/9pz
J70eJutAb/O95+WpDjBhnHuFf7SGYyNuINdZWan8aksxwHiMDusBz25VuVzpAEO7wgQEICAonmwU
R8aDULrvEAsFSf3Q9c9Dmjtdid6J4L6BH3bl0Cx+aDqTzGDSPkRb4tJ8kRv64I+Vf+Susb2otDs6
8q1UOvW2hg6z8lfsvc44GAEjjyB+wxUKB96lvdjI05KpL/9YMPIZtF+rvGfO/1us73zk1K9/2yVb
GiNHzGK+iCHOTkucC4mfecBAlDbfysmH8aNgjECh7UT95fqhStsVZCiwNABQcwiU1fiGH2UkAIL6
IwpJohh6joIVV3l9FFFnJ3oCmJAJNXOd1USCpnRMKAXVAe2R5KGA0c96GvQnIX2WP1ndyot4wTMw
p1E641af+sqXO1Umcq9VDFYeMwSkXFSyFPeT6u7k6MaE1k9vv1/frIUeybS8n/amg3J2RwggUoK0
4pkv6fEudyWonbSb2Df2ptQ+KuCGvf7HWH8VbuKgttcqGgv1ykvrM78sfUSOzYGyieALB8OErmNE
oRpijyq4DSP3ZDXatsrNg8v8tSxmm7zVHN4AK6djISHgz5gaRMwqwZnyargMDoxMmyorutXfoDfj
qOLXIXwcEA6r4spRlC8DtFqtsnZ3vk4COJSWBVqbeil55SwRcRNR8qwsJszBQGAyPkwLhz73mgsv
FCWYLpv4+hlIoL4492HKtXA4xaDdx+G7uPfFTe4PTqT6jq9K9pDYD9qNvh/bQwpxY7XS7FwIB4RZ
iu8MGdOJe7lzzhyMsVWxGLyAqpXxTepRggs/luWzFb4Lw28rvjxFlst7mj08MzXLqUyjUWE2wVTR
PYXDc6a9CWAQ0r33xrhX9VvX3GXZpxWb0/m4YnNeZVFHQ8pppnBeo8qu3kwM3Rm0Ivv+j7p872sQ
4qiMm1FB268YXlrsRJn6opHGI3sKJGff1XNLPnfP0fHjo9o+i8VT9FzB6OxFKCvUH1XT2yXC2mN/
Sqzmq0VTaCJEYELylZ6im0klfO28j/tyOxV2XdNiIHd05HQlDC60yMFBnlma5a4m/L+yN9XRkrFx
mGIUqk9pKW95cikWM7NOJsTOIN7BNPVOlpO9b72HyHVlcnDpePKOpTAPJy7IvNlN1lfuGIrTaltB
kJxS6HLbNQCI6Eq4JgS7eER5k4igpwnGjNtcbufgVqOfSEPAKG0GNVN9iPO30BtqxqFQ1chWzUdJ
ZbrWcDeGmmynLqEcR0cfvqdSdh+u+9bClUem+/NvmX17XW5DBY4limCUDPPUsl3rKYJdDAUge2wS
VKEDZ7W6vfyxfxqdfn7mzxZjWdNznhgsRQ9Wbm661NiZ3fNvLA39IOaygNHxarm0UuU6BFWxxXEd
pUNp7pUG/p1a35hq+RyamxEq0LARD9eNLmSzPI1o7zD5Rao57/hmadvooi9Re0FdYdfmquAkirJG
IbJ0Ns+tzC4TOUOor+govshIZNW+fGiKe6Wj8LCGA1g0JBG4mUymez6XNoDWsW1g/sU9KKRtgfNB
S6oZP1QO4E6qPHMly1v8elQd1OktMMksXm5ZDccilJAqU1QDCJnxfsiazfX9WVzQNHlIeoww7ryQ
FDUVSEqBGJ4UlqNoJ0nMtoJ3u1pdXMoz5Kkb9m9D0x9y5uNQo6UjpOkkW752NBJ/i0oOTKPtDV2C
jVS1uh2M/U60wm+UHb787xY5c49e0byynu5hfTzAX17E7/IstCVvWEmmFreLdxUlKfrAkB1ertHM
mRWEecg/kk85DOsoybi9vpKFFJnpDSYRp8cTtEeza16Jyy5mVITJBznd0CR1yZR16XNcB7ucdrPR
r1y1S5GJaREUMMDQY24WmZS4iPh/MzkQ1tsB3lFYh3+9kzKpUv00MXOMQVDakDHO4DjU70MkytD2
suVhbRR90c/PrMy2RkE/TBYyJgG6HxlLMIx7xjnG/On69ky/ZZ4jnK9llpjkJLswDrCWXi7hGy62
RX8X9W/6sIE/cMUV1lY0cwUYzmgIAys/Nnl1MsMBaunnvvgkh+X764taNASPClVWMEMoelx6dRMJ
rVSLnJ5CHDZq8SgNyqkSN71XOtcNLTrbmaHZBQWMq9S86blZSTm5uTS9AC3tq5sW2sqttLhPzKcC
g5rIyebF+jLJJSuN2Cd4AZxBuUXcJfxYh7TV1Mz/cX1Vi0f2zNbsCEkAR2ExBRdiqNX4toOAdZ8M
5tvakJ7LykCTPhn+0MUxWzm5i7s2yTkSj6i1zivXUiUn0FwDQjDEOtsaHrMiWep+QGiO0X8/7H8n
9CHOq02Kb4S+2SoryGXVQsNcbFBr1bKIy54ZwxWfX/IQKtdIsE30QPwfl644lm5u5Hn8J9SPM1wr
9+tRfM3I7GAFEdx/5oSyiaTbWiuZgT0hVPYb32sanKDSRwmHxOhyJW5egM23qHVUhlJ8kNqisDUh
zFYeoAu9m0lf+KeZ2baEXqPWkP1x61pWdoBUWQFrF3+NyzDZxbEVgiqWhg2MiQ06Do2+deVI3LSu
4G9SSOu37QgxaxfrykHy0aIO/dG7hTpmdXRlymPmcfP8z5yc+Sw56D1Z/xMEVMoOYqegBupt70FU
oWgHU71t3DvFihxee/VqjWt5twFtKciOMSI2+0LofcSWFdDRqrYMWpvDLn24fv6XYg2Vuv8YmK1N
0SCyCUaqTCQ8d0AMzS1yj1vonRLKO/5bdQxWTv5iqjXlp6ZE0J4qvZdfsxto2XkD2TC03NY2b4Rs
k8C/aQtpF20juUSyovFSJzV51OUoOHwptWytyrz4WYkEZHzw+hEVLv+GOOzQTkDAHHaGr8xOWmFp
+9Ef17/sUmSlWs94JiBjw9RmZyj1YAKR3YgmoLER5dtCqTYCL//0K4gFr1ppjy8MUXKUzqzNvqpk
ZbqYKsSeQBZ3huuIw0CmPNzTBNq2db4Tyq+JMpCUNVtTrm6uL3Ups+Rb0qFgFAAR79lSLSnIfWhm
eXe0+9J0+t8J3+e/f7Y4tx04GwK/v3eTjSTDhhqsJcdT2Hx1xs+WMPMIoR+Fwei4IdQCklM52MnS
XTU0h1D8mCmPE//8WvK6ePLOLE4/P4sqtdaFgjKyqFD9FvdQl1t+tIHxaVMN/nMo7a5v0aLHn1mb
3U2JKMgmwiJYA7wMO+fb6dJovPI3CjPc6dBLwmHJq3C+U5LZiuHL9EL0VIR/hOHt70yE4OoUhRHV
YkICPo3LD8fFEDXlQMga/Q0tuI+puSmqj/0a68TikeKlBCB8KgOTOFzaaYBRxL5IoSsOm7s6y5ww
+TjqAHaREYgN1TaVDjoFnxJF0OwHRBR+I+GkkEf3ViHwq3OiTkkv1CCDdPeoyT9ikE40URpMX/eL
hSjFb2eryFroq82jsaIkgZhCvX4sW1pqSmXnzT4OlQ1FC0iNM7tLV2LFwkHDIG810CjcAPMkCdjI
YLgSXWkgcE7ohm9VkRtVhkZwsB41LbhtxNvaWGvbTsd3drxBujKVj6Imkq/zhKZEwLBo4Dk/lha1
O10XPlZBdKqFwt2k0LL/+s4RDIG0AwiFt2TO25mpkJ2ryAdNuIyYFmUunTpzpQ67ED4ubMiX3qmF
KUMAbhgeaxqUg+reokxq+/2pax7LYE3xbNFLpj4FbGk0Q+ZdShcxIEXx2vCoIt5EHz+p7UJTUdBx
xXgHff6TUHgZ73v9+bp3LkQt8LQ/7c4ullo149EU8vAo1I7qnUTzqVojFFkywbLQnZ4olF69RDLe
WKIVd+HR6syTh7gUFfO2X4FCL1yQvAjgPGMCgFKjOFtHhfiLaCGmczRkUDrPmbE2Qb7k3wwXMPAK
VbFF0n7pDb1UaQxIGuFxyhKhaAh2CB0ip/H++n4sOd25mdktWSkpYmOMMx6DGPqaeCebN/IhKJON
Gn6+bmnJ484tzW5Hym6FUg4syID9ti1TOxbFz702qaYhoWRuY+XXRxqRID/7hNNfdHYfpypdBDRD
w6NiPWnGSUfYt/DRF/uNgHtuZoqPZ2YmAYqKbDE8os6idjAnCdlxKvZEj4idIChcrsTbRf/+uax5
qyRsFa024JU/onu3yQ23cqqJ47FJflzfsKXrku9HI5HBJcpxcyDeGGlWlAouyJgUhJaRfJEV+Ubs
yjdhVn9De6oVn8tnzackOGbiGrHLoruAbACDCh0aoIPLr1q6belWigBSzQTkV+XpRkepvnTD2M4N
htVGOJy+XV/wmslZPQiiLXdEwC88dpL0Nm7IRVLIGUOYPKrqRo3zre9lvxHzJ/zGv1c5CyPwdaZ5
K0fRMdJDB90Xb1cmCCNmnSTYpR8fkq6NVkwuug/Z3PRQh8vGmK0yHyGMLScQsRxvG9rsIeXJSl9p
JCwaYQZ7Go5ixnfOjdYLVc6gCm0YtXkCs+k3D6tty8Xd4tk5zT9BmDRXGY7RvYEUlxdf0MlONDBc
Jv7hopYrAGuUD7K7kgEsn4Yze7NjHgmZn6YF9vIgvPeKzh7zW3M8ScGulautiDxDotxE8Zd87X29
+C1/Gp6P1VlCIULkoFCwlm5SlRlF3dzS/H933fmXrQAtnK5MztssWJp14lZBr4O9oR5uZLclwpiN
ur9uZOnWhKpRnCaVuDrng/PQ9xlBnWAk1KRjVMZ3reo+XTextI4JUEexFdoTGLQv44Yu+x1VF0xE
YOSH9ElF/WgNOLRoAwIlZgr4i181q1MtyRotCMh461uBSb9kQMmI6vv1lSxlAOCN/2NFulyJ6aEO
I+gecb68T5Vx29cwyyW3mqCtXCgvo4LzXPrc0izWosyHTGlWc1H6XnkjxIiV9gDJDnXj99syyMvN
/yPtTHbkNpot/EQEOA9bklXVI1vdUkuWNoRGzvPMp78f9ePaVWyiCMteCDYEOCqTkZGRESfOCRQU
p0QBRsUKrbN3sZw+N8PwGTb70BaCeTwVUoAKtWoWbjhFFZqD3YyOiwitcm1+MvWAMfuCyfpGCazb
Ko6Y74vS8GSMbffQAt2HupOHEAKTeywr25/K0BaYPP3+NWbELxWoaKg/P8wxapBpeyBzj4y9y+o3
eujNDjJey/uVEWewf5ffSvFn3mMBMGctPQJ3vrMURN/UbJkD0Q+THL/K6XtZXVDPoLzq51CPP0oo
zvX6OyX/1sWhOw/FbTN48CJn5jOg+qMovwaC7Gj5oU09AZ4zG6c+XvewrXKtsiSxi0oFYIj1KwAB
E2UWQ7JxvbyPh+w56kH3zsWtFiLcOs0PUxw+thkY8bxCqq8PoVEuulPVNDaydq5sKHdTJB985Mx2
ou3mZzv7YatTnCh6XDYIAD/o3bhI5trRXaP6N9eXv2dk+fvzxG2MLSVVwGw3aNkKH6vxZ27uVE82
Ax6TyaC1F7qi9cBkVU0V/lKTG44vsRU7orgT7jaDxJmB1RrCpmomIcLAkLpQn+Jesvw+CT5e36mt
VwIS4X8vY/kVZztVxH2RNzGP7dG8zfu7YbyD0yH14nbHIbfu9HM7qzdCLZkWzkQgkjUE99wR9DWE
oLVg0Tf4gQdeX9VW4Ro8MMQAwI44AOuv080msgcVXkYqpMizMxjMz44ZgKeXpkGlUrrnkd8Lew+G
JRi8CRZnZlffrPAFqZgHCiZ1eDChsVRJaO1yHh0pRP1NQQ14lOxOQsv++no3v+KZ3dVXjIbITBEN
JMz7TyLIJxYmMRCnWYeajPoPbDFhvQzx0KFeF0ymhkmTSeNL9sZd2ia+jWTXiYTtpvEjCr579L/L
lr3Z0jNzqxssNrSoV2sc1Aq+0leCaOC1yHYS580MkEEIqA3BdqL1sAryyAiqWjEymyD7o+5IZXg3
m440f/WZuEb7GiasU5kJHyHNzev49U/282/b63ssn6usHwdsD+k7f2pu0Gd0QALZpfnT2pUt2t7N
f4ytMo8Q1bSiRAn7QeAVxLMkLU4dsNln5N2yP8DlotEBl9Iy8USndfUcUaWwqIuBQtQ9or8IxsI4
LI47vZRNxz+zsbpN5g52wWyQCPRiZ7et6UzZV72O3QFaetp917/U5uadGVv+/ixWchymAiLt+CEz
yk+SEB18zfghWrp73cx28GL6GU4VWAZEc3WadfTm27BmJK1UanvS0qfS1+7L7K4vilshmb0yvyst
J/u2Y3b59m9O2iL4pC0UosAZLpc3dmJuZDNmK79xi9hwsvIVjq22/zCWqa0gqq7QAjzNqG1et7x5
ldIloMDMu5JxskvDAglMPKOygarCojMVjePt4IvN6b9ZWS3PR52zqeXFCny1jmCUk+snhK/rVjZ9
BCTIQpOKdsG6kwjqs0vHmovHgLO2O1gL2fS804tfvv+bD3VmY+WHasV0QzbySFHiUF5q80hCpiKX
3BSiLC1L/3FJK3dsqbPpOqKtXC535vBVchOECa/v2vaKINKi00x1V19lBwny66EyYUJEzkT5pUFU
1n6I8+wPXGApxIOno6dtmCtHm1C5joaBuyRtZ6AKt1OoHq4vZOvzn1tYOZkcxEoio0/8oBnfEbq1
B/+pqnazm60DA2IUFBUYGbiXV9eVEI1CKgxc93VzxyTyGLhmnLi0dl2V19jkjOmjlN0IYn3Mg5cs
93K/3vGJrbjLiBvNIWhIIcpZxd0pmXtUXvhgKg4Ogz38Y5166HTNzSPdnbXk9Q/29cze2uVTq7Xa
DHtCZt4yu+4oXfkoFNPOu2FrlIbRPUVlShnOIXpel6GoCtIozUYeDh1izLXxaA3IDFdIjC9MgD1E
iqFpZ7zflNwVRujJP6AK+icr/ecXrHw0isWyzyd+gZl/7GrtOGeWY8Z7nLybHnS2zpWfFkmUjEaL
FV07RoaNavh/W8Xq7ldKdKvDfNnH2mP6nztyEPIdH9xeA5g0aDM0ihwrH+zlXtCSlieu6SvfwkA3
nbCU5j/6HP8YWTleDCtD7i+DuRSEokq+M7XvrZ/vuN1m1JD+MbKKsInW5MqAIPiDFZU3fmC65Sjd
7CLON638RolBzwgfwvJEO0tfzL6KC1Mk9yv0CtaPDgq9pofcchaE7Hj982+GB4bqF+EO4OtrcdNS
QtYwiDEVSvrB+EtArnUsbrQhOKh/tHcArnDmRZ5vTembhoVGWWteetSikwdfFth5k+0UvbfupwXV
9f9GVodSUVuNy4vMz5Ij3ZbmAbW5YTKOiprlcIOhBPwH+6ctMoWUb5YJgctPFRlmjRyYiGvrgkQB
so0dJmjCoyAltZtbKi2TaMh2LuGtweVFuPJvq6trRQ2zcm5r2k9zU9/JzezokniaJKitivww99at
MfWu/FXtreMYWT+YDvEMVLr1+N2cxHeK8LyglRZGmeubsem3Jmglxt6AbK7r10ABKnm2TNJuqm+J
carVwDHpmP43K6vFa2nTTFplcaOJvPXolFqv+rRXJd/0I3AGv7UpGYNdGRmCXMzIdJOHQjZd2B99
Eeo1a3Lmfsdht/fs/w0hWnbpQH7BZNIkCPHvWnnSq3ei0dqIDP5JdPx7PcBSLs3wiBTjpmc9pTW6
cmDd6GriprsUw4u7rxPeBZ7xv21j2PzSjNrEwgJ8gR3Bl480ZN8xNm/FkdO1j8vAIDMff3B9QSuJ
EDRsBYyyrq6vzE9iUUg476HojS9Sxpr+wN3OLawur3IYwmoWCVvh8D6cf079Yxft1a63nIDpkUUw
j3Ec2r2X2yYXZWJCdk0ymsc3YaHeMGcda+GOD2x9HLCZTD+TuC/kDpdWBMFogi6Jk4eomWx4qA8J
CAC6GZKQO0I123G883G2LhdtUbFcZnHRH1+WfXaPKUz7KrPfJsz/dJGdd5P/I5gjwzGr3nRKC2kB
2Zf+JCKD60LxZBnHgav80qg/ppbZD1nyoKp/lfmRy/QkfNRCJ6rLnUfK5n6eWVp5hjbk9ZgHdfLg
98NxmUEN/WNt9tBXEPOsaghuRGXPG7dt8vxiEo0B/TUJTl8NcqHMQ/LQVWCmacwWp7JV0tvZStCk
SkbxwOP9ECWxvlNF36x1QFvzt+VVRJwKfyxz6EUfpnpixFcKQBRPj10nIS3ogA4LbRklpzr+BrJ7
577bOh4kJ0sNE2Iohp4vP2meMhorF1qCykHyacyn6Vadkr+iSQ92gvHmIpm7syBaQZIYLOSlpakK
zSKNyFSVoTwUPil36PRJcdS+NYp+35cfs8FyG/PH9Rtt65ycWV0TN8uTb/YZIt4PhfQYtvd5KYA0
fj8GdwA1d7Zy6147N7W6B7JBhgxz6SJkQEYaIG1V/dhEAU3B1+tr+i12ur4Kzi2trgKBNYnJgs6q
CzuP0kMVATAas58A3BKfCpXRHxMxtdWJPqQ//NVlp3i8K4avc9F7w95RXY7imx8DjgbaA/hVgD1c
ftfOQPU7LCjd6nXpom81ZuXx+nq3fBSlkb8trDY2ojUGmQwW4Bx1u8Q4sLG7D4Nt/2QOkDYhueab
ISbRN8gpo5EcOtROKRPphcgwETmn77vD3NuFMsp223X3Qro3sr3ppGemV4fQrKWo8GdeCnV6lIjf
wWhbWQ15fOsM+i41z/JB3n6wfxa6uqtMI9NI5cmrQ+sV/KqjB9GxbRK0C2Xx1KinYYTQ0hKf2ljY
ue83XYVhSzqnCqKgbwDCfmzIgbZAu4Kvpv8rCHYOxuYJPPv/r0JMGaFKk9Qg4tC/Kev6ychPWlgc
YIfeWci2oUXKErQnnffVRRhPiTWmExV3VS4OYzojWCed5vwogMe/7vubrkEGBmPUwha3xntoakxm
uaDv2kx0lkYu6tuHqDEPlaK59d4IyOZJO7O2csRQaRIalGygYD36JsgPuPT1L9dX9IaPgT6IAdEW
vH5c8OBLVhlZ3otmPYRz4cmtCX91t0xE3fpRdJPIj1kwO32LYptJh1CHoEV4UrvxvsmU+w5q2uu/
ZH3hLw0ZJh75B0QNNf9V5EqasA1VvVoUAG/kkgKQDwWflZh3ZT0uTBHdi0x/47rNN122xSgtQ5ha
KF4uunGX4TKeW2lu5K7y6sK86QOAyM9V9snwnyzJaVRm/eL2JpreB3Kycz2tv+1vwybTPShHA4le
P6fNqYhkRcorT1LzX60RHGJtgIghTnd2dcsOo1IAlP7Xylg8+iwzHRI/6SHzKL0kQflJTcGr6R/9
VNN37KxPxrIeArVqglACCLvG5cepGI+VUlQedMmHDOlVEwpebYhgG/ugaO+uf7Z15PptDKSojkQe
XGLr+asg6nwhElAdb0ESPZPV56fAbC33upWtJQG3sig/wCdBk+1y64oWpn7DimqvVCAPkNErkE5V
HDz2zesgTjv+sHEO8cBF3YgZZCS81pLqLFmwBivO0Qi77RpbsGzzbupyO2mftFN20Msv/vyQR6iW
GF9i5gX/7VoBmIscAom3JbfBsuNnbiKKQzHBflJ66VJRDr6ISuAo0y1M8K4VKTvx+u3nuzS2imtd
UlB9K5PSy1vNjmrNHnZnLt+6PTVzxGWWlhfzc+vBR6EG+Wf0ZuJNjnUs7qR79bb6qd3QxnYSJ7CL
3pbCu8rYWdjiEed3OU8VrC5lerheGIuUL3cxMfVBqWWsSmJ6GBG3SFIem42/dGefr3+w7QX+Y2p1
53WCTs3M0BKvdJs4ck3jJUn3xnj3bKycQqhjoaY9lXr5kOuN3ZdR+sicgOnqCA98vL6et4ftcutW
PpGZ6ZCVopV4WVCB8L6tUhzQvBeVwkFP7L/ZWh3sGh7inHpm4olIZBy18WP7LShMJ832FADfkLCt
HWIVfbVx1ss4w5Ie3xSzM9JEtCDPtyclfB+GtVsK72kgDenTEPi/leuPf7BSblUTtiMaSOu5JatF
pFq12FVpYCQWWd24GY7iFAIf8d22eL1ubUno1u7PQ01eat5L6WWVSkCVP+ujmKReWj0i+dmVJ0pv
rXYjJI9+86yKP66b29zdc3urBNNI5WLKNOwltmCLh9x9evle2vMhO+4N/G7kCZST/lnaugknzxDH
1kmacuMg5Xmfhb/GFpjKBKnQMahLW2la20LuqRz7fx+Zl0oWerbLB+Q9tIop9WQqs5KlXj0KbmQH
qmci8lDn3yEh2NnPrfN+bmp1LsKkMtS6wNQ4f5pjZ5Z88H390S/uI9w3mU6K4QbzYAtyCZVE5UT+
UW9Gu+Fxe/2XyMsb8o0nnS16dW5CX507TS+IPLeVNxx6l5ZD6w6H7iV/Cp/kz8Hj8K49zKkNHUNS
2k4+OvSPrv+ITW8++w0rbzbVpAoURLA9NfiL+2P+y/A9YXS6D9l3Md+B8ezZWnmyn5KdDWaZekZw
ysMSzXVbFY7QJmQ/dOOo9eLO2t7ULJbApFBjQisUaikAGJdeRf5GQdLoUm8WjvMRNshR+JbBv57N
N9L8InQ/lLt+foz0j1mXuXN9mLqjvjvksH76Lj8CvVBG6BXorsl5Ln9EI9bRFOvscAYWSzmN99lf
GYMNvl39mEc72OsMvKkp/La3zG8yeABxgLK6M2tBSDKjTTOPMSlFQqvBGgM7j6WodYK4lzp30I2q
tY2+K35lcQCkn6mxNIfjz6g+XneuretOJatcBD9k6Q3VVhOPYytWOLimNkcxu5E501N6nxVP4662
39axPre1OkyVGOuBwfHztPIZUuVUeCdYO+/it283vuRSp4WO0lrkEC+/JAjqsusaIrGVDG6cOVUR
uKFp2lPj1uNnM95DYG7Z04iJNCJRGsWNL+3pAIDmvK9Sz58fA8MTo5+6fhv095P+ZbBurn+qzWuG
cWMI0n+rPK4fplEYmcUkChhrPkLdRDOxl6AL6UdbySVbFOw80GkraAd5/j7tiX1srRQ4DUUwugu0
TFY+Wyh1HoV9knkCGvBZFj4uJBBGYA9d4gjmYdpDYWzZWx6LzJmSNkBEc7mzdaAo0SiNmVdHItMf
91ItOL7/EqguBTmHgtuelsVW6DMoQnEOloLlmu5SZayq6jI14xIv9dhu/eefU8i/fwyaDwyC7AS+
reUx4kfrlmIR5KwrR0XraTbFwMqIez78zIw5BAxN5o4WUenI3xehv/NU/V1BWF1lAAgV5LMJdegV
rioMRhpIUt0IuTfP0bPuc4cVijdVrwqkAMqHnv5XavqPAyApTTmIU+7ID0H/LsjEx3LunQbR4Tn6
LjDX/mnHrTc2Ho0KeK+YkOYNvcajW0GJQrqfFp6Zx7dRr93XbfVNscofWn5jog004HCarxzVBg0G
hkNqHqKhHYSkr5JaHP1ad8R6fifEp3avAvtmVASHZ05EoZnPr4PofpWJKAiBKfooFJ6h/xz96WmW
wc4KaJyDkRNecpBl9bM+J27XhyhD3ajohAsMlQs9qu+gR6AEuL5Zi731R6QpA6CC0R6C3Or3xFmt
+sIQZJ5v+o6mdqWjGvljNMSyWwbvr9vauBrUc1urcF33uaj7s7rkAq7QAVDWnIqNb1I3Q8zzuq29
dS3H5ezZnwVRajamwdWghAelZHjovSC2x3xvhm3r6sX9aYya5B1cwKsEJ6ZmBM01Yawe5FOeqKUt
wuAbWYk7JaLTwcsUpspx9kPXyJIP1xe5cf9hG0zWovduwMd8uUhgdVOc9VHmBV3tFJFxm0z1qxXv
Uf29AeotTgupPTwASArIxJdLO1LS03f2m8xTovixbsaDGA0PXfC+M76lAWykuj3rqjv40U3QDF9V
9TW19gbQlvC19tMFrmowKqhb1KwufwJSt8o8+3nm5YzDOt0Yts7UIlR1fUO3IgdoLYvOIQKbcMFf
WumjphCTloWGs/5DlKr3zdTeZ+2HSZ7cCOUGLZA/K7l2vG51y1e5BbkJgeQuwo+XVmUowtUqrTKv
gN4JCcLbtOc5pC/6wdNO0N7yGBwV3TlUPMnOVreEnCt8oaFlgY2IIkxnCYe0seSD5E97gqWbpn5f
DfQtqBmt7ttGQaE3CrvFVA4rmEIa2DQPEZWCnaO+bWj5bAyqgk1crYnna9VGxpB5kaLaQfsaDYbb
7mmgbhlBsIbWI/OwgM1Xl50iANgqLLIHQR7MQ2/IP4a6gFe51Sf3ujdsebpFpZTaNqA+xLEvvcHP
ilIsfdIG2JupED0X0Z4WyYaXa8tRVmTOEyi7lZdrfW9aY1XkXj33hX+XjW0rOT6tuFMpTK1/GwoK
D2TBR0PGFdC7OHE7iXu83BsbSvmZHgW0g4sO8OpHVEo81WHb516cvAAKOhYdNKXhzfW9/D1LtAob
iMkgnCGBygFIsorOGUz1JpC2Alp195N16O2fvW0477zXT4fJTuyPnR3be8xBWwXvc6PrkgpM0Jka
ZxhNmtqFn7cKb0YkMlFVPtTxbWs5Y4+y6cFXb8oETpo7QdjjBdtIBjXo1Xh6Qq/GpPhqc/sihepW
SXIvqUX9aEShf6hLdbSzQT9QJS+PtV4bx1kp96rtW1eFpkoIhCiUaeEsWh3GLBoLOeQPj+uq/FqJ
7XCrI/TOxGaBHm9rLh4lxadyikZbyyrdGSx5cCIpzp5zXRKcVMmbnfC6tRmg2eDzhw8XfOgSfs9S
gVGIlbQ0rMKrhMS8rwsYoBuSoTu5rMS7oLKCQz0wnwJtj/hy3f22fFxnQoGuqgFD+hr0IoZTn2Vm
XnqCNh/9ErWC2Jkq8XTdynI9rH2chxRgTTacJ+MqNIlWOMNeWxRe5x+q6qvc33watF+7NdAtM7CX
GLzsOfMEp8ttFIts5Has2cYy4SumiEVqo3g7zMpT0c+aS+VhDya6EahoHJHaLG8aQsXq9KKGPmZ5
UpReOyh3Uv4kkVm1qfFYKJKrpTf9SbT2cO5bh/fc5hpNnZdKW7Y9zdp2eG8Gj5H4pTdfupSBckpx
qfKkxhDFyO/mSHWz/EMdAN7aK65v3ABLvwwtAZ4wvOkWtzpzWEvyGRyc+5LH1OwI45dmjy5l6+Gv
U5USSVyZ5n8zViqm4pDk1UBHOrkBvSda7lDyUjz0/cchhSm4s4P0Q5ochqfrrrqR6TAeTy5AqYrY
v2a37ScdlIvCk7FLIfvI1ParknSKkxiRaGelWbrXzW35D8TEKOFw9sCXrjYSVGnRZWh9kVh1c2Xr
kViiVF6EzxLovh6MdZXo8m3dxxVztYK4k2ttxB0yVfI6hNNF8q2V9xZUs404Eug8Wo2tNaGTPMZJ
eqyVm2U8g1C8s7kbbmMs+kUkd1ypzO9cuo3iTwl6LzXNx+6T1LV2vKdbvLEgSqroIzPTZTK+tcpM
4lTP5H7mOMaKWt8EUxnahTZO7xolTTyrkAM3E+TgZFaBsdPX2gikoBbh8KCBtfyxus8GZRwas55L
z5Ig1eit9qHvJjjh/6B/S6xByQhKPNRClFUmDrFhJw1TQq+fMXKmXOxAOVx3ya2jBzZCA2dGEKUl
vbqN+jzJClCWlRfkwp1JkOnnFlYo12RsLOiLl9Bo0BI0eneoTNtv02Ob1TsjjVuOguqdKi1L5Ipe
/QQm8wKri0BoQMJK7+xD0/28vsg9A6tt7BtzZo4trbwmvx/FT2OxN/i51bViQmHB9bCPJDmrF6lW
CqECcLzy8vS4cKveWr6rukVzIx81mFAr29xrmmxcfwapFOkU42JIq6ws5iEEB9EUVF7m9x70l49G
du+rh0Jxx+L477ePmbiFaQVH4dVxeZCzuRTNsmgqrzBq6VBA0u0wKrfTmNlaD7kJCFkDKk+ISS+N
6GIiF02pVp5a1k43y64I6YXexLbiD89j8m95+Cgh8G5nngQqXpNIvApO9RADWu2L2mtSOl7BeGfA
iqQQoe1wZ2FbsYK94+G01Jbf9F6oJIu8apLaS2KzOqhW9TQkHSTa0Y6Tb20g96e4QHV4Q60nuOd0
6samU2uSu/Q4CKEnlSeYcuntly/iXgdz40Qxf8oTZtHZQSBgdaL0sg7Bg6eNp/vFx9kaHTjBdzod
WybIshaQ//JY0lbXVZIN00BjEMAYg2p2bvjxgfHqvf7G4larZJVJbaL4/1gl19Ajyyf+pRJoKrk2
73sjtoV5vNX1zO33+L42LP0mieURwlniuXPp4AJN1lQpi9bLgP+p0Y+2+Igqs10J/zqaAkDjfkdm
Y6HLXOPDZCErc7UvC0+HvOhpRPrlS1BR07weE96mMlihpwkIh0rcG6J+MZLjAc78wsvD/kEd8tyV
e19ylaC1bv24DeCWNiGhGxvhYLaTdbhu/e1eEmrJSQGHEjDekAaMdVsyRCUVXjOUOQXbWHtWfSN1
/WIc77TR2Btz2YjvS2ynpgq8gzLmOlEc5VayQrUsPWUISompyVaCdSI27VQSjIexyeOnGWIj26wz
33f0xtf/0vtS6u180Pbgm28POh+XiM8vwpH4DJeOFOnZEOo+r7hImj5quv6giJ+Roewg2YKHbSd6
bTygsYY0PeJ6tC5Iky+tLQDpoZZJzRMCdOY2TVl9JsJog632qfw8FgUFbQFtDcvNhUj9y6TnJT8M
5iCHzpAA1O+VXqicYpyNPY6RLS9YKO3AshLCqTlf/rTG6jMjqsTSQ/pvCp7b+LmOnHrYyfW2tpth
LQBgILd5za62O64DLe4zn1yvafSbKSj8k+ZH0iFNYs0V/Oi9EFfyjs3NlVEP5QhbbPz60ddPYh6r
MelEW4dHkRFdSGGyO6OKSySVm6/XD9PbNHopvtKmJ/8iUVdWX1jKWnj7ZYw1xcQwuOZYcN/NkzMh
XdYl1oEy906FdCt4kK7DucPLi8C7+nBMFAzkAATdJnkvi19K6RAad0pgt7CB/Yj1vRj/9gZmgWfm
Vl9w6BpL7HzMDXH7zqiFm1H/DJQosq/v45ajIKikLu3chbpludDOnslqHJSVkfPe4a9PQxocm3F6
HHveB3LqMXr9J+a473leEeff1NQ6VLC6csL7zUQ6RSEA8tnqfs6K+U2cvoeQtlxf3WYIXMTRlorL
kjyt7i/0BMQaJZzSqx+S5Ffnygymucn3prNNyZFeX6+b2/pmdHKX3gqdXFDVl5uZJJ3Q9I1aAvCE
0r8BEq8GtgUd6HUzWweNOXWRoXim0Og4XpoJA7+yjG7i6ZGqTt6IpTtpwedxVt8L6p6W+AYUCG54
KOP0pYRE6F4O4pmDSI3hh0IiY4w6rGzkN+FQHEfZmUU7UpxZ44lXHuXpo2G9FxPVHjSSt+FJNB6n
PYbALVddRH9/Ix1AXq+WnbdjgSaXWXmITsi610T3Tf3BCG408Xh9fzevj3NLK69JtNRHLsuoqPza
uuF0h8JOv2tMbob2LcIGfmdHjTvvDb9udEHZahQHqHXyLoOZ9HKro3ZOStKHyptFKL0o+kZCdovq
2a3oa3ZqSTRAx9e4TF/ncq8q8UaHEj+SAJjzjqFrR/VjFW6gE8v1NJ4rrwfVx+Mij9y6emzrzxla
BEX8mEovmvxVLGcgGPdJEbtdJrybur13x8Y3JjHC06Azpbq+vrfkKK3oEbHz2aS70jFzZIY7JcXd
SQQ3DipBHPiAzh25AC8ud9oojDkNfaHyOtnw0PeyI/k+DbMP1/1o45xeWFmFA6i3ZjnKAjiq0/RO
1x1kDm1qL4c233HYzeVQhmDD6GOT8FwuZwiKiNmwqvbMvjuIJkoOpXzbKuOP6+vZNAOXvQ6LMhO1
62eH0CE/78+sJxUUy60pjjpJlbankNrCTojbuGyXd8DfphY/OYs6glhqfZAwXBH2OEDyqMWBE8bC
+6gVChvOAzupcodJ3J07fnuFdCcNxCoWdpNLs1Fv+LWixbVnkaSmN9F3f+8NuukTgAzpoEBbBtrh
0oLmF6TdVbg8eGObsYoD5KV3amwdkmInCd6yRB934QQgTaI+fWmpq6CHmOK69gLgFFGqu0pyhyDM
sWp/XneLrbglMciH4gaPKu7YVWZkNZIsjAFc7FIhdRDGTvVRKqf5W67J7ale5CZLSb3vobo9zmgV
tVEh7ZznrbCxYDZ/oxrABC17ceYusT53tTTwC4wkdfUssYvxQyAcI0E9Vt0fHLZzWyvX1IXM77K2
57Cdev2n+WT0367v59aHWxi5liFCKtHr612A7tD3k7n28uQ1SE9q8QVApi+9XreyBJ/LGgKdvOWS
UZkuA0S1WkaQauXQKFLtze0JVnS0zq///zcSdAncLgoziEYjSrG6UHSrEfQ2IUlRhDB7Clnn50wo
7sSY/6rMCI2FNhXtqqj2yAi3zjDFERJ1uqcgAFZRN+gbYdQHpr/S7lBan7Xw2WzeXV/bVnQ6N7E6
WnWfdnmoieQHKV2P3ABoTjc2n15Uqz2I4rtUPMjV6brNLRdfSnG85SBaJARfunjXUHHn7yqPE9Rr
vdurX6Bpm/vOUetgpxqzeaJhnCOJ5bkDHGR1nsQ+iBht1muvLuWvED5Lx94wA6dWEf9gjEk6SkrS
OkUW5EiWgnJD4NjaeeBtrXchYlraJDxh10N8VtYHYxxQGWybuzKyHnjAvEfG9iQF0lO7R+qw5TMG
ebsOqBuT+iq1jGmW1H0UtV4opQdum4wRGH+PlXDrXJ8bWYX+oMlBy8ph67VRbsPHNFvvhAGu3T+I
+yhK0frkaINQWZmBb8AK/a4kYbdG8RGCSijhjbsmtlQ3LJR4J/JuLQouCtA8oGAW+qxLt/TbnFGP
kTI7blDZddy3divVg5tq1Y2vt+2OuY0PRddz6cv9xrusq/qof9HLTv3Gq9sW39PNyqEVlACbC4Ud
U1uvAJr0FoPPC4sPj63LpUmKn1hh3bWeEZYl0xa/cih27ChQFXcaZ8trGWc6mrOg3kAqBDOZnOVP
Q2jkxzALTcCvZb/zZTcWT6MBQUHwPmz1Wq+6isypMca44ZYDdhaYMJx2rq6crgearcNPg4aR76Wy
wktkfZ3LY9WFddh5+smq7nzzEFX3rdHQWLstiuIoGxEn//a60Q03wib8UrzTeXmtyWoaw4iZDk47
L7Jnkx6zlxZfd77nxu5RV0TwgbQSG+scIfezkTAD8dKSUnbaSykpdtztkcVvLeTcyuo8NGlQKfVc
Q90xw2v5sWvdQno30Cm/vl9biyF/XPCkvMr5Spe+KY+xn7Z5NHh68WMI70LJUdrv101srISyMW26
xdt4Ka1iYi35hUhvYfCy+TGOXkuw1H4iH6y8O1w39Ebygbcn5XDQN5TmlwfZKutuJnEcQgHFgS4G
cz+F5UNdfaIwPoWuMmSMRDJpQ5lasW6KTHqpjXvV+twHTie/5N03KA9m/anIUfblg9YqdYp3af6k
9696pDvRAEqsTW70uHq+/qu3tgfYH20kywKauQbFQWFrWLMvDZ4RxRDcuRUjOo32GunRjt9uG8Jp
UQ9bKrmrRGqa0jLVjW7wmjI7+fJ9XykvQVS8m4I02TG1eM0qJwSWQP1WQ/HSkNbRdZzFcUwSZfCm
UxDfDrp2oooaw69U7w55v00P4WDlHKLmqNLQXKcziDuMoxhDPIB4mR1wX7T3sRuF3yvpVyn8uv6p
1DfLgjUCUrHlUy3shKvDovQG0MtI5h2O0uZIDB/3GAfeHkfIDcFXmZQ2KaOunaGeKz1osqUanday
SxHNHtQoZRBi2Okvvs08MQRjmWXQOeBkrpYSN7NO8hdTH0n11hbDBvixeRIjnQHMbOFU9oanPkl3
8sGNDaQqtHCI0UpZemeX0cYfjbSZJx6tklo9prX+BQXxnSCwUakFzsHzkcEidhFExaWNUWxMPYlI
Obtxnt10lgynMLInvQ1T16qgk+zVqHaTmk6VHJqNO86ZA+vJ3hTg1lJ/A2qZfeEKXPMddmVamoVI
KaVIpEMi5AfV33nebXxCut2Ut6ipLrpAq82kceL3YUOJqyxLlGdgRuuSnkJX7T+WqtS6gan+8mUw
neIe/P/t8SaVpzG2LIzixpqeRug1jTqfUXtRkN5o3IJ6+Bgs4LUkeFDU99cP3duwBfYOohbEj2h3
UlC5/J6yCiKa+djemwA33pZKrrqyiZRL2LbTraEU4r+OXdiD8mPBOJK6rAnh5C4spKyHM2sq2hsw
Y59KX+5soYESQ536OzVRj9cX+DaCXRpc3Vp1MmVBKVe9l1vGjcygVli5BuiqGQ9NfPnECNnpusXV
lnLZg4HjQcuDGt6KN68USQ2UYTSb4rGKJcMGBpjfakNqOqoUz/cphK87Z3IV1X7boxLMUAwS3tzN
y1k5q6qE0mBqvliUjwZjfSrN04gCf2V8ub6qNZjrtxmYahnYXEq+YP0uzRhqY6Y0DjETF2whJ+dO
8jv41OOydGZjUL63U5q89EMA48g0Gfe+pMLdmQ8Dij9+thNhV4dk+TWAhUBVwp1L1rMuDVsl/coI
QvRHQZ2aozRHr7kRf9A1GFcQd1VvBb8e/v0+c92CCqAjxj6vKxZ51sAGqSjNo4IHM3EshHftEA6k
OXO440JrLP/v5XEDUiXWGHDkdXO52WqRwUM+y+2jEEqJcZy0/yPtvXbkRpqu3SsiQG9OSZbpripJ
rVbLnRByQ+89r/5/2LPxTRWbKELvHgxGBwMoKpOZkWFWrGV5YG9bplatOBQI8kOdgSCtrqovQR53
5k6QiqyFT03wf3larH1t6054ituxgla8nSrP1s0pU2x4QPJqV1UJ88l+lomBzVhxsVF3WTajXn+9
zgVA5xRmRSoet7+esT+ep9KsL5WUFL0d+1F59I0phZnWmKUDu16gP+Fn+7qFEDIWBvEHkMdGtoO2
FPZCGWX7TBTaxyi06s+qV0xuV3jVxudcJlCvv3Luo4BWp4/xpgIVx1MwBplRXwzIPGC7iKqnWvAB
h0E+5vhmUu6Fuk0cTQ8s2jy6YPsmjGT3b9XrrbmK5fgRc5JMPeN1dJbU6nar8tErDJ9i2GXyYlNy
U9nTfFcepnkq2DMG8qw8rD9zv712HwA2bPcV2NDGzsbB/9l3ngLArG9KIjOpK9+b6ag5laZFjzCx
ZD79EnMsyEGHLLPNINCzn+E4dI2TJZlHntD5yicNgW14N5Ajm3bJ0Ho1JGGD+On+Mt+6KAncEMo+
kO3OiNBFsaMKp1GP+xFWXVnKd1lVS8wikzp0mrVZ5p4D7eWO8q4QH+OB6X4sdrQt5yRVFLEldIbr
+YmsOE2NXppgeXAj+573Mhg5EEohGI+V0nIR5OlbojClcn/Rs6HlD8FbwNqizbW5JcDWz5HBEzTO
V24M1g4WrU+ensTHrA8p9UR2qEf13z2ur4eJgjQDrrBA8ZYvvIZRq1oVq1Nz0SdULVGZzd1mUhGx
a3V/xznrD0Dhmof7y1wESv8aBedIcqBD/7CsQ4SdbzI8JTWXrAurJ9qGIVxGWe4a8K3uiAbrQysF
6iEYERHxJv0vpcT/NQ+0n3s8D6UukREivElp2/K59UKvHFVL+2+ZV0p2YKm/47ROH3RVqJ24q2SH
2uwW2mTZkJ3N004hVuNFnNHoi7RPE2l3m57QXXSxDp8TvS5IblG2Lc1BP4RlFu6UIRx3Q5u3jk/0
vq+bUnAIcz4qAH+cppRLN896/4vRNVvduUXo8/rbyNRBoQLZk6nP3voWsR0YzZL64uL7VB7MhimO
TjUcshPJLincPZk00j4UiaU494/EynWn9zjncjCvEAgsriC9pKKjNVhduiiLB7vya4Y9LUFvxYOn
cvE3TuDbgIt5IAX9UiIumlvLgHky2qCPmCOBs1sunxKVmS9Vr1FT1AqmO+JCC7/cX98cUS1uNmMW
eMZZooQm4SKmDP0oiKbQqi6CHE17YT541L63umWry5qLR9RaqNsuJ55p2vTA0Pz60g6enjqN1ClV
7FC2KoQPoZdMRHqCh7zDRha5YpaWu45NJjmgkFmEk3o4gQGcFyeP39GwdgXA36kAeY/fbKRYK+eT
MAolY0q38lwyvT2fRiFZFdlkfSmbym0SzTH0ZqePgBbAaxVGfqizLQqAlSiWoIQKA00YhtQontza
LPoqi7u27S54JuuLryVfBj3Jd0WSam6gxePOGpTE6Qhb7TgScod6GI3RUNUKe+i8Lb7FlYM0y7Xj
t/hjxgrd/pohyguvziDpZ5xX/RgM/rRPunqrGr/ioSkNQsgpQeyoqsuJEij0xTIM5e4Sq+n71vL2
sSG6owAl0fSQV/CIGcqnXg02IvSVc0TViEllEJ7s9tIxD9KUZUZfdZfKb+H6BpAjNel3sQ6OpXq8
fx9XwmVGI2ayMgSCeWuXxIdpThZee1p3EaUmfFY8odWPqHJ3lhM1XvRej9rsY+yZhWUHCn7aFYsa
3GhTlelvxVfjfS/myGrxjL33i3D4QPH7WxnX0pEYt36oYkH60CmBtuEl1zZoFjGZS6mEB8vWqw8+
rB0Kv780TMX0mtWBOul+KENZOEWVHO5v0cpdo9LJVALjCLSRlz6y0HslrbL5nRqqzhmrybCTJPnd
+PL3oGvcugCUqTZbcd+aVXihGEelQK2R8d+e76jVW6Mtwv5S6dpznZ6n8leXHGKPOKTZaWKwMRW2
ctDxWXPJ7XXib5kUmn1UCEOT95e604+Db8An+jmDjLWId5aSHbLfHqpL9/d12X6aH9lZ23F+72jC
Uva7XaI5MvEDMXh/MZAGtYt0NB+6RO/2Pi/HoVHFDvrnMD/64Ri7qWZ+Jc5sdhK1Tju1goM2mltz
4CvHan4EcXPzv2/Q85JveH6U1v2lp45zghS1OYxUpg+IqMoINU9bEzxr9mBxBdTB/eNNnM/AVflh
agdJaHnmL5I6uTkoeZub98NX8q/Eos3f3xnQjUQzlORm4NniQKWIdelTVA2X1o++lZRwrOmfQhtf
fL3cgEm/sk8tHnlqb2BSaUKR8S9ZFyMeoUi0wvYy6vL4CRLNl7aOvqGrXrgiqoInX04sN6gU4xNz
KrmT9HX13hemeGeIYRjYVqhFqT0W2R+91ceSmQWreK5Z2N6jgmsHEervUR4PByhT5H1P1WHjxi/7
NZxM3jiadPNkAVnIMn6ocwG1nzruL5FqRDAOCG3yQOpgPvu+so+7Ljr6aVM9JaHpHwMDVmZJBnXe
6xmZbpga+yJQBjgudcVt6JockEq19q2lNcccHTG7iKVmrwq6Z4uJ+TFII8ENrJY8h0k2J8ULuXGR
PIZdB/q0a7Z4MFa+Drpc9FqQUJlHn5YY3oF5LsRVm/5Sxm3hAiwKn6Ou9j+F9Nx2fd9VqR0gEsBo
8eg0k9LvM2McdvKIhGfX9tMOcY/WHuqueYQ3G/lBHJRT0eA6WJqvH7JR8+xMRAYgV0pxF7W5unGQ
3778/P6ZrXsm2cBnzSH01a2pRDluPU3rL95UeIyvCgXUTMYWQ+Dbu4kVAkgefdyi9eq8rqyYzJSL
cYYvUBuhcbNYms6+nPf7xBA71xjaLeWLt/6ecjwAl7lGSDiznA+S9FqpkSEaLnrayU5sGv0Z1qrJ
VgOl2xlxHrhIqebv+kTb4l5cswzFFFUUYOTgyxaRVNxBjOwVeKF6KLxDKPsv0QRPa99p0D6L8nhu
GuVQ1MNWPfvtk0PDBeUNgzkyQ2bg+/Y76mmrC2ZfTZeuORCBudACDU+aXqNScxgLp96iPptTp1uv
NNuDn+S1EKmZ8/+/+qIGTSVE48Lp0hf9QQ5DW5GQUPWfSkl1pmyL3mN1dXRAkC4mROGVu7U2tvOG
a+10gd0BsRSrBMdhCQo3XbNsaTTeCQAo3bGcq066Pm3ckZXTSyGdQaQ5u6aMuFjrQG0GMCJ728v7
cXhAWL6rvv+lwsjsJTFClsWoN6xSSxhfUyhJno3QZFZS871GkSlMvvf6n6AzNiKFlS+HIQveMVjx
wTUsAgUG1wypF+vpwrhPUL0Xo3da+yLGowMt2EZMIr89JDTpWAy7P+Nz5/9/dUiCwRN0MbHGi1+R
uyjgjXdh4EaxU1OEUJ3mS9MkdiUDjNTcDdPzPVucT53eLZBwTs08J3hr2vPyrpH9abrQae0cynRN
7/AGmXtOi3ayhqC0BS2kOKcFqTsaECQFZbcl8LDsUr5+VEYhwbqyB8TWizAhUdtqqA1+RSa7yhfv
E5UPV7dl17QdEMr3l7z2Xa9tLfJlv24Ds1Sxhc6Wqyb2RFVHetSSwOGN2fiyK16ONJkyEbVN7sOS
13GSBnkYclW8UHc50wAwe+I6jT8VmP6ar3JRbUTUbys51FXwbTPEm6B6Ca6i9j7kcTlKl1BLHgSy
hk9pjjZWkQlbYM2324glkzSOXuQMeV0cHL0IirruPelSw18rP5nl705/hFLHZhB9YxfXFoWzpmZI
VEcrZxGxypVSGVYSypfM7JEvqszA1kxB2bdFI3y7fzjePvMKY8yvTyFtBmnJi9GUUmX42qhcoi4r
dnR7WmeYzK0FvXWU4MyorRPwzZd+ORUyGFmWir0oX9pOfZYR3BAryw61yamSLaHB+TPc3m9M4VKY
0yLLAg58e7/JLHR9DA35AovaB0V0JfGM3NzeH8UDRAuHiqoN0+4bJam3H2yGLJLakWSBql3KK8P7
1MdW0ynw1nvwmNLMENCk6CC/3DgZi418JYYEiE/yNM8fQzB0u7pJtrK6Gww0aKLnRnQV5XsUPkYv
98/EYgsXRghYbo2A0NSDQkB2EsUeipYKdFmyvouGP5LfHwUlspNha11vmH5mxksd9BPPNeVgaVmR
jbwsoCvnIZs7fOq1D4JSuVZV2aAc9soU2YTrgx1URrHTcsVwIBxMs3JXmBmg3k0+/dVN5qkl8CXy
fQNf8oRIgneQ3xKmod1M4SV/VYRqiBfbje+5uH7/bvWVqfmnXD2ExQjBLmOmiBeJwaEWK7veTLMW
futfE7D88LRThSaauDUxWkXQ6wNKlTSGQbww1pDaJaFQEjLvvzXmt2oMaRZa3hDfoi13a8wy205o
CoxVdfB50B8btdoLfnsQ4gezaLeKpYtr9+/SIPZmgJdwE+6RW2uQGnYN2NoYbewnz4idKntMpq1e
weonshCdYYyCZVmLEBM6sjrWjDA+p43wXYuM8YNopFuFobUjx3IkauYzTnJJRBMEYanFMMCdxSmz
o/SC9EFjd36A1Fv7dy/m66bxYOIcqaCTdM2f8OrI1aANiyhCZVEFHuFk3/Mv973H2hG4/vsXj1ev
pYUQ9WV8NiRXnJRDlgSumYyPBfLEfRLt71tbOwK0MCmCQHHHqhZfxyqTTstafNXAUFyaT7YSWVAs
bxHOLHvx/9+u/WdncdQycfSFWEIkK0nOcV7bgdg4Rv2l9ENb8tK9ZFb2UPyp4y3HuHowCMrRvKd+
Rxv+9mt1SZIWTYAvyrrHuq8JRr8E6e9k2sLfr51y4z87y7ZD1Ql5o/k4oix9X4Xv62D3P3wnughk
+rAJvKFaNmOqfnWIVmopXYq42lnJY2BtQe1Xj96VkcXR7kCahHLJVY0z14t/B1byLMU6gAHhsW/E
rfrb6tG7srY46F4KcqiFRPxcjfsMErFAq0GSONK3oj7ouXweJ/N9Ij7rM1gDVFejOnVdPhRwCgSy
G/rf0+opbR8M05lFwJKPYm63otHYQ6l9vL/3a+85MJ25wUqMB7D09gyFmeTpNYwK5yyhyfld1oWd
1vwWesMWhAdqUH78dN/g6s5cGVzsjNlTUdbbGG9Wof9iFW4EqCYbN8YYVr/2lZXF1TACE/iJiJWm
/ZP52U6Ij6L1SYtcID3u/QWt3g5Q/2Q1lBOhrbzdQSUYQ2EYcc/0o39Z8bGrh1/3Laxv2X8W5l9w
5ZUjb5Aas0QNti9o9lVp5CpeQXMIHsD7hlYdCtHxTKw2k6jMP+TKUJDWZljLaAhb0XcPJem4f+w9
hO82bscr8PoqDv/XYV7ZmX/HlR0xD3tfE3hm0C4fut7JutMQnsy+PBRVtxsTx0t+BvJL22bOOJws
QABG5D81RX0EOWRTPt3Y4NXTcvV7FpegKil+NTobPLhGEB17zXjOwamVZXvwm3Ar4Vn9nGTCVIfA
bhHW3q4eNIenC13OlbMSuygfq26yN+XH5mv0ZouBZ1HMACb2Zso4Uwqrn4YpPmtG/7UM1CclrPc5
mqy525b6PjJQHLl/eJbd6devylws8zUU4oGFLW72FM8DMR0mfVNxeuHYpY9e+VUwWkcrT3qeu6ra
OmZN1OLoxrf7xtdOLmHYPEsEnvJN7pP31pgKSYZtpEWm7sHKG2Q4WycT24107r6lNwnQDMgRKpGv
J03lY5AJe7N66i3tA5mL/f9nTW9arEgHN7StsGQxuKBY4/vEB1KZto4Yxn87lD6nWP/tHzXl2zNp
xXEaBkKCXDmKRr3wvTI/DNmP/2E9AI0ATdDPeWtDQhU4TbllTX9Q1eAEOCRGwimZtpBkrzj+5eGH
ruf/LC1csobMji/KHfd5BLkcDpadGzuIB4UKysFa/+334yUZqoOVph/GSHZSI3sykvwDwJidNInH
+gfYyZc4ohHqS8i3G4e4/xb003EUa8tO1AHm7WayUTAiBYSq9P4+rV8kGh6UXqi1UlW6/RhgH5O0
Dfn5WT+9RJpit+GhGn9JZgAqyKmF+NRq6jstNU+Bz4CGpGz459UjzpAcbeGZc3YJ6wTtVfSyanCZ
YG48SJGpP3Rgej8rE6PBlVBsCb6sOcS57UHtDN5GRp1u10vxfIiARXD4krp2VbHV902GlkZflPJx
Y28XJd5/nRS1OrSXKABBwXBrq9NHRYkEbOXeh04oDpNh5k6eFM/oYTyK5vhi+tVO97q9km4VCdcC
BcbU/8/04lQ2QTMUYynF50SycsfQOgN+cXlLfXt1M1F1ZbJyBjQuAzp5CiJiPfTbtaKcb3LbXETm
P+5v49oJoWIAaG0e43pDTDp5IvEI0IFzlTUPk5E9BHF1jNFfgkjF2IDirG3bPI5Lg4w2B2Mtt18s
j5Ua9iiBRF6Onw1kuKHD3KKMWtu0axuLEyg3QqYH/bwev3bCAVBL5m7GpKubNodW4Jig31mO1ppl
KqdaYuGVmmGf+N8LpOeDsN1H0dbLsbplV5YWDmS0+BSaZ2JJ+cek4Ch2/9z//qv7dWVgETAVperF
UERxY8UD5Tg7DkVnM4TZ2q9FPNEGRuQxKMZ7IVwgLn4wq8vY7WXxb5lt5rdvJkOiTcBYMFMitwdM
65ESRciBd7Z6QnrQrsaXTTH51S9yZWORj3i+GY8JHFfnTHjp6tDBGfwvV9LQNUQvAEzAo3m7CoB3
SWWmcXIu43xX1c2hUZ7KuNn5+laWsIQNzz6UXAfoAlVQBlmW0kiqLvtlZrW4mDrsbTkgoEPXrncl
rbMku5X9+NT5nugESSW4qtd8VUbv0iZRddK6OHRzUUh3BgDQyhT0vz+YNz9tcTANYRgi5J/JLrvK
6YfHJtHt3txIYdc3gIayNFf9GOheuCTB79J2aIXoLEq+6+fqMfJfmAopQX7m3udqtPXhUTA6W/UL
J9SpL5yiXrQDeYvNa+UavlJpAU6DHoFQ4fabh4bUiUZOlQHuvn0j7KxYdpQtSdUtI4sXc8wYFpw1
58/IYtCPHXchUDHQHhsv88ptR7IY+SIGLXiW1cWXS4IhJEZIcfOR4bbAeILBhRZ+p6Rbu7ZmyZJn
XJGKSjIA3ttd81KtrmDY4YwYxq4UAjdoi71knLR+K5Kbf/MiDgVmDZcK07gmy1p4Fl8zFKAr5NNU
xENXbtRHI+tySFLrbxTDcqcLC3/31575xuTCDViFDmulRDVinCmRvPFjokauH/0lvPvVBcwqPsBy
If9UlmFUXEl+NkkjX6uHPa3rgvZYdsegfQ+b+BbaaO0AklPiaMiYKUrM3/OqWuCNPUT1Ef5ZHV+a
Y6J92upprThnwIYEoDSl4WBdTp5IGVw7WuMn54QhIxtGKc0ZrGorP15Zxo2VxQEXE1RMpCxMiJn2
A4M7MW6T+YuN9HTVCl+FITV4naCnvd0sraxKSZqiBDInyorTx7K6mE354f4hm8/t4lzPuJr/M7JY
ipwESHD7KW9NbvS7qY+fxb4Cgh41JmjzPNk1Qmu60RRtZJDri5uxqsTuUDkvIugoaNups6iyi9IA
Drqsd3nT967R/n0CxPr+s7PwEIlgMaLYsYlZER2t7HNg9LaVD47RbTi9FQeBIcYjcH3zzP3itvYV
2IuQgcYzXOJHL21wEuo7OZGPnSBJ9hgHD/c/3OoGQsc/AweolCw7+orVVoFRZcm5SeU9iTHqfv/U
ibFxPNbqe0zLgdefUbVE7Au/lxTBJCc1y+oHBARjCQLbJAFCJ14YCLXH1nvXmz/7yPjqN+BNpscA
yHEcJXb8CckfoS5ezGxr5StO/+YnLXZaswLNo36SnIdq15ESxdlxfse6dgu+s/pJ/1v7kj9fyjtz
HLs6OXeM6qEcJdU95a4cfeh9Crv9/e+5VipA6BzgMpjiOR5fXPdArkFDQd5xzkeh+dymSfRQ9lLg
dAxWoUeZZk9mYSJZrfjdboqQAzIl+Yfaq9FT2WXW1/u/ZvV0AaAC8AYHBj/p1vfoqZTk0cTpYnjl
kyCWPEDMamSx7963sxzRnV8fkkFAI68yD0Adbg2ZzBZPlsAee1PCqAuK2DgeLWMKv3iqZG8vRjWz
Wu2hUxXHE5GA/yelCRw/x8nTEGwc9rVFX/2W5QShMkGFAQt6co5qsjpgCaiT7vJ0I+RcO1XXVhaR
HgQ6CM1nfGcx/gI7paraHaoM2retrvka1uJ6a5eIwnxIA2rzJY1MG6nKpjr8KWpnlG0lscdniMpb
z/3H23Dra3fzenELt86YSlorJu5CLJRdShcgRbqpTF9ocG4kSav3BbjDDArA7UILc3tymki3fORF
uZ3lk1G79ExxSBNkANGDXLuB8CwYu1hyou5548iu1J1IGP4zvIiiC6XnPQ179nXw9kL32Lc7RHHy
Yc+Ew9wQFCnzoSa9cVNWD+eV1cXOFm2V+IHZ4h4iHWna2ob0cTsfWrUCzQ5M4sBQIce43VRYaca6
mzgzzGe4fm3aVv8i9E/3d3D1BtDoBgoE6hwAzq2Rrq6EinG75NxK3wOlOjBMSD7COKE9JMLWMZl/
8TLAYbiJaaNZ15Gu3q0xSFUYGlSz9Gyq7a6RJXiKhiPzbY3+bIkPXt/t/HKnld+jrWm3ta1EzpRc
DvWaGSV5azgkfveNkGEjcLa9T+utR0lhy8jaVs4WDEADM6BkYUSrpFSvDSs9V4b+u+3FT3XR7YdU
/lSA3xrCrZB0fu1vNhNHDXoLiUP6UdAsLt6ocaDSLET+cDLgIwh3AkyPAfFvLZ18RT349bBx6Nfs
sTQeGSbJKbUtniEzbZJo6If+JLdW/iszwsrB5aEGT29v32Xaj3mO5JgzSezcP6JL5C5YrXlcjDXO
uFMmfBYrFUvdGyqx709Nq0cfUi2IPw6x/iVUJ+uYxfF7USl/t40on5Us6s4BQ4EPjHbJG6f3zefl
V+DbFCCiXBdy6tsz1Gf12DZCMJzSVqEe+z3LZmbv8mAVJ5FG//01v/Hd8wAsZEqk0jAOA+29NVZ1
Wlz4scHHHd4pXbSLVe0CIOYYZvpGZvP21efdl8AqAFMj6XxTp0syP4hHA1PNV/WxvwiO4YQv/kt8
UT9E74TH6iX/Wf8cP/71+jBKxZYaCxXiN887qjdpZZjDaQTvN/a5Y5nxTkYNKd0kg1zZSpIAZsN4
m7j8yzx3nCDIyNNmPA0x05TlY9IEkBpfsvjz/SXNn2RxH2dJs5l4isEsYH+3n8xIcx056nY8ydEX
v/wabWEv1q4Bc9HAL3GdkP8uvadFay1VYnM8QSKxF4zPkZQ5s4JplGdnM8ncICPKLwxnkr/2unn4
+9Uh4zkHoFR4SOpvV6eI7ZTkoTWcSPZlp2FKzEmTcku3deVbvQ6Y0/qYaxLLULcZpLCKG8AJtajt
9EZEYEW85DUTC8ypbtznFX82s0kylwAfjUJ993ZFsjxlU4nC9CnXi85tOr2EUaav3CyX058hiozn
nM9xJIgSd/f38s1rBFyfojiJxaw0BUbo1nIwGeE4ptpwKhKGoKVmPo6lvpFsrxqZyYJgZeN1Xxb+
REXIpUQOxpMYe3Zdag5GZPnH/ZWsfi/Iw8m2eYwYK7tdySg1IgKW4Xhqkz9x3NgSyYnVO+bGhq24
Xopir2oxMwphWUlCWVGt2lIcT4n+yxD2Gl0xaPlVK3TMbgtGMh/kxTXmas1pFnzowEjmfb0qi2mK
0HhhE04nGguHtPA/dVP6OCr/RKLsyLIjMfKpDxtB2Nq3gtkJdBAumIB1sY1DnwklPwUXrEe2pz5l
JsR5wBzvf6y1XcTdMnhAkwzZ08UVtsAcBXlojKcCgEws7Ipa+ZOMxbu2ME59ssUKuOIO57biPGpq
Ug1eEjnkolpVccVMbBa21R8zTRj4B5dn/v1DojMGAFk53p2vNoecV5+rHhI9j1RtPIVBrboFQ4BP
laIpMCni7XOpkTcoz9a8BpTSDADPwwCMb9zaUxq1tzxDmU5Slh7F4qQEwq+usisj3tfltK+1cCP6
WTmPxAJzVQ5tU1a5cFN11FpGjDTzaWI8PpCmXRYDoVI+6/UhlXeD6tKd2jC5cqsxCZco89RMOy9Z
3Zo2qoU0wmRQBvvGSnfoc2flH6Xc2MuVA8nYiMRkOtOoPGqLqzZOBkUsCGBOXi0VtjdG6nfIwIJ9
oQfmQUjU5L04eVtk7CsfcG6DAFsGmkNpevFMj7oW1pkhT6dwgF2+3XvJKZY020KnJR8CO82O92/d
2mZe21scmIIcXNUyDgwiNCnaVrvmEG09ZWsbeW1Dvj2U8MyalZer06nTHozkqW/6nSUf9ORSNFuc
ESuuChTE3N8BAc4U4cJVZZpmZPmYjidwVAehBlWcdruq99799a6RQuENZ9gb1ha71gxlk41qMZ7G
QWJc0auehnnkujs1xVZvc+UDmVDVw2gLTpeAe3EK0ziuwizNeMMKJ27iF0FNRVj0GAzU/I2ofm3z
rk0t7nJujLLSSphKtI8SROC8LN604RBXzgJ4Pdpw8IXOAMWFDRgmRLGJhvGktzkstu/VX20HHsKw
i6164YqHx7XTMMBRoFaiLk5dygpgx8H1eoViCyBM5enP/VPwdgSAlJHgDJlgHq0Z/3h7sIUmkKVB
lViMXzzl4QfPP5rNp0J8qHrEusvADo3HeIugZO0rMRSF7+Pc4XAX7yRnckJEVeZJ0YTRFsLpqChx
aPt++3R/eauGGMUHjcYJfHOXIiVSfEgeXo8DxC9uVJHJb1LOrW8imtivySt2FlfW1Ptq1AW+E3Iu
UPz8E3s/+n34PnPah054N26hZFYc7Dw+/dpKml/lhbnGpyBnwClyAuHg+iJg1dQWYuMQyY/VOD4G
irC7v40rFxiDMy0VU4ASOKDbQwLNKVP9kNWc1EEDjJvnL2EAYMIDY7GHL/PXfWtLcpc5lJmZ22EV
IxDl6y3MWbIfGCjfTqeyVPtHxehje6Br6Bhx3x8LRqbsUUVaJKwC8xSHg3JUxBBScyPRK+ZWreYU
p9MW5dzKVaT1ThAE7BnZoOVUlixNwig3DcFWG4jEqBacy2VR2feXvnJescIJgmFjbhwvbiPl48z3
y3Y69Y/i0/h7a5B5JdJBLp4i5MzUSDoxe7arUK4RTV8Vc7jLJM84VB5zRR/N5FdixA+9h95M7Dfx
gzLkn+4vasVfwkhHBIK69UwqsLjtQosr0Y2RrdMHG+Ittxs/phlPQT257fTzvrG1HP7a2rKN1Vct
7MpZx1l9NL6Wn+HyzPamO341Wyd/kLesre4oNR3+xcngSW931BtKznDNjlZGc0Kf7sgE4bH09E9j
+ytJ3mveC1NNF6WG/NgtixOsJnIfncuUoM93Uu1jKgbiMVTijXO0dmEpXaIVTKJFmWs+zVcfOpj0
iYlazpGifFTlS9RHtjq9i9Kt5c/Lu03lYBhl4IL3SQQFq8m3dnyzUgDA4on0/kW1ng169mVyyat/
NKn5HIWqY1rvPf1R8P4+h8Qw7bqZ/xFm+SXLjp9ObWxoJV+5/lnC4eUT3pqdo2t/qu+BBgnNFnD0
7YcGxEEAwysJt+KbCZNR1IckLiuCTDF7h4+kAdvyBYtzKzNu0T9EhTTruowbicJbhzCbnREkcyBA
V/p2g3tr6jOjwRXqyRdBOTTW8xRuuNu3r8kMT3llriBnfTM6WbUJ82UBJvJsN46hO/aKrVqfrXEC
fpnvvb/G+UL/N7daGW6kyAWFy+2SWujyBU3FHYiJLB9zlc4vGUzwXSrCjQLN23b+qyn4MCkmixQn
F5FaM07qwFMynYpfWZkdUqF1W7U+V81gN2Xg9h0ppZ8xYBWchvodhL5P6XTW1cTJW7+j3d87aiJt
fNG1g8SBNbkvgPD453b5McUkKUh5S6X0GzMn9rhv6YnKx9o/NxQa/zoeJq/lioJCn2Evy5Lp5Jem
HunidPLg/xH+YUCx3QIVvn0Zb00sFkT7pfJiVWKT+y/d9FP5+3yIYSCmcmhBzpplS43VBuqDrJxz
ZRDoe0QDuXpB+1nY1MVeuwd0OnGalCwZkV/4sqZlJDv2Q3Jy0M36oQVn8lBU74aDrz/df6PePois
6MqScnsEJtPAl5ZYkgPYyKR2b1khygbKafQD17M2DtzWuhZvgUr1UBo7rEXC4x+5cXzF0cZdIRzu
L2rNU81sg1BfQaxIC/B2UdWopVpjzscgi1wvKdyC9t8wehuredsI506DGqBHxKM7N1Rv7QwQ3BLD
UF0QcBl6aPdKa0fBmNmQ3Lh98DuzqmdpKN73sX9QBLsOrY23dSU8vf0FiwPP3c08whmegibaC0F9
nr2m5VuPY7wni0nE5nMSFvvQc2X00hpnELcgp6t7PVNO8xJBLrnMQL22VnsIf3ChaEWDNci1s9D8
7UT9vM8QfxBGUIWjDXq7z5rQJUXTUfHQ+x/Z9JGZp80C+prnmOlgSGx5dpgwuTXRi1nT8E4Qpbjd
sXq5fx7fhkD8/qu/fHHsU1VGOMDkL2+Exzj/WASXSWdec3ffyupVBpJGiY0YiILA7RJkn3ZlEXrE
ttXRyx1NOPW5HVVO2+/vG1p7Nshf+ebzvC6Q3FtD4mh4UlNgiL4O8gTT+8SL/8Ah8FmRj57XfZLJ
7m0j36gfrh00yhxca/zV3C+6tRoJSRf3Yiyeirh2opl5+X0GPv5/WNqVkcUeamIEjkaLxNPQWZ8L
H0HpodtDTeAUpuyYqGpVhrFHx27DYa35RfK4uXMJ5pTV3a4tHKGQyvsSf1990o0PetnaivqenY0i
8oXqy/1Fru3kTJhIUkvTA8qAW2tyUowcVqxZzfAVwYOTMNRnKDsf7ptZO/XXZhaLyqygKcugEE9h
ttM6J41OUUY9+/N9K2uHEaDA6xQFb+XSB/tWPOvMVOLJPybSO6QN9XHf7TzBzQ7+Fq3a6sbN6eos
wg1F1WJFY6nqZS/zfGkytePA30nRF4vn5f6KVvcNXDgC6jMR0RJZYrVZWTMaIZ7M8DgypdUp7w06
bV28UXVdWw10NZDwUC6Ce3rxelUe9KZV3RHM4CTUILMlNkyKfv79aq6tLA5blSkpKoW9eOqf2vqP
ZHwVxoP813M7PBBE1uT1VELhml5c2xD4Zpfkonga5cdxPDSi47WHsN3YsDUHywGjL8PMHk3QeUOv
MlmBr1+MoyIyOfouYw1qWzuD71jduNvuTM4/eZHOwrgDvIj/Qku4bLZmg0yBaxC60zQRMjdDHNlR
Vg3P97/O629+a4bTxtM9wyYWO8dvF6to9LpTmZ5K42uf7b38lBVnU/4mSJ+r0vWix/GP+gEZ1DQ7
hVB9JOPZfA6Fx+CYM5gU256j/lRat042XpmVSqbE2v/7aYvtFse6tgamSE/5j+4hcT9Oh3H/TTxr
3+5vwVoMdWNnvo9XnzWKrcwzA+w0MBVANelHtoJ4hbXLlAd026xvffykKsfgZdOfvAYu93Z/8ZLG
fHoFCZfuVOUPofigeActo/Rsy9AH1sc0+qKGjvRVCBCR8vZe6oSfcuFDsYeqphIS2/o46VRb/XN8
nP4faVe27CYObb+IKmbEK2CM7TNxhuQkL1RGJgESM3z9XZy+t9uWKVPJrTx0pVLtjaStrT2upe9U
+1er7mvzDnCZMf7nylH95C17ZrFTtjxopGNJMLw9O1G5YbA+IC1uLWN53s52ECCvfa31dn9qMPee
HuvsjYCUVx3eWsV0clRaLMvJkG/qEn8e3GT6Vd03ReXH0nOa7XN0kGfVgYzvBksO+smI3xX+VJae
oZdOy3RMxIFlLneNzinJWyb9bgbQ2gBVItt4+z8qkLeWsTw1Z8swk9GyOfjRT3r5hOLgyLxZMx0z
Dhbwmdnp3eot+VE49cGKvBn2siud/NGoXBOnwMHr5RZJkAIR1c3jzxPxevvQ9omXZ58q2eXmqX1M
w/EQH9WdDoQ3u9th0xwcS31UipfKr56k0VWnR5By2GGRveXSwyjvmTO8jJ+4Akqvx/7BBGG66owY
+0Oza/RoFx7QbuxkYyNW8pa4eehsWnAfkewRw1w2EakZkXI4ATELLX9T0ezMms+HglexS8ZSPWUV
LZxYMx/pVAyvRdNlgLeetgbNP2BfLk9EBc0GpkpRFVzGO4T7odCed/2QDqcZ6oIeTFcx+tce+W5k
Vt25bk/kF7d0p0YjRcWVHbXNnSYf7OlrDnTabNB2o+FMyLG0jkRTAHTnO2CMBUuylya5w0Fr3klu
u+/MOiBLZh9zsqQ4tY0ZyOaG+7q5FuGSqF2lcmaDLQxBAIhwrHcjkHAtqkftFOe7MSbowd2NY2B3
XloAaitBthilyeqQK4/Zo2Y5uhSku7TfV7kbqV5f/ax8EMoa4G4Iq87Bc+EYf+zBYfvRfQZnB8UW
PEaXFyJhVT9oZjGcvuqHJ+3pj+3u5a8LG5JqCYJKil+PWrDlyLVfAC6foG+9cpdqhqQ82P28a6fi
S6fdNSxG0JRs5W4/Bt+vNAzTNSDnRUAD//tyiSSrM7nosgEdJdOjJEtPwANzqiF5qnLjWKbgBlZr
NC/DjAHWPprADcaBP0n3lWo/d2R+SfrpB/J390lNSgfMHfc9jwJUbZ6juMChuqmieTFmFyXfHpWg
nIddq/kaOVnd81CiHdoy3VjauL/XDiQ2Fp1gmGEEL/ZVEwmTtb6gpBxONfDnbZ55FdjqomYXoeZx
+wxFEHaUxy5FCRrCakXndVwP8B3M5zouMbSLnpXKDIEK8qYZqUdLCX3flidr030/0Pc+Z1753Ca/
aNOCJoAGPZGdTvs21Eet0F3VGPdqEWx85bUvha9cOgzg5KAwKpKDRHFPqiaZh1NMU1DpSb1flkrj
FbFpeqXUZneVFD2gZxw2P9d3nWRwr9X7zJOayXY4LRV3biQdF6/rfI6GEl8HDMVdEpcAnwCxGni3
Aec/FQXyLLOJkLE1/UbV2+fby/hoDLvSVfjS6KZfgMaJ8D5h8AGwGHYznCqAPloqQB/BHuJIlXHQ
Z5BMGAdC9uP0TZdcO7nnduYT2ymVwSfKdGDwZIb8m8rnjcd/ESp81MJ1bGCIe4HuvaIPRXvssrXD
aSDRc2nv2ypUYt3vmiJAWyrvT8ncbniGK8cJkZgDXUqTcFmFMGzkmDe2cxki89qdsyPgI/9mUdpi
ntDQhthCu7QKrLUGqaXofi/hACTJvlUfLJW6Tb+nqDl3x2ra6Mte7snVLp4JXJZ85npgRLI0qgoC
h3GnpQ7BCIGxn4xdv3VjV952UPEgp7zANKAqJ/Zi17Y0DnTE5ilWkFVZAB/r3niI5YfmR/2pp5Ef
KxtGYrHj12v7T6IQAUaURMUcQ2KaBY1b/UC/+QEI0rcvx6oQuCwL1jIq9iLDUQcOH2JWynAiIFMo
pq92JPlp8awl/aErvoJy5ra4Va0/EycoSKkX4NdLsCZ6GO5l0yWPzUHKnPLYbCjGii0HNOV/6xIU
Y1L1iecTBPXZm1oV8EZ/WtIdQLo27tRKtAW9OBMkRFtdQ83CIrCR2nux735FXwpX+61jvtNpjrf3
bl0Fz0Qtaz5TdqrOLWbIISp7qoEg7Ui7zgc6u18f8YBYG1d5awOFF2pG3pVZI4RNbvGMMf7hESgS
GwtaTvtKw88WJHgymYbaglUve/eYPPWt037vP3decpT97oCGtu7zhrzlxtySJzwEeWLUTQVf4tT6
GA7gb8Ve28t3iSMdDHQUb0E9XOeJLjRDrNuVfLQr3ZoG1BiCvntoRujiVpPA2tt2rn5i80Lad62d
yri/4BPmoMcMysQpZ28+qaULvUic5CTtiS87ntXvkq8bt2x1idA51HLQCI4h4EuNlMa0LKUI5hfT
CEfawNKPilNuDRKuZBqwk2diBF20s6JIJQmXOT7Nmlf9aitvRKah9/vBt5PYnYDjnyU74Fu5Gy7Q
1gIFDbUkVcmy5cnU8x3J9omxJ/MmEdbqVUNGGdUwAE1hCPpyF1kBSqa2VxEulAd9n91pp4o6pps9
1q1jgpr4QHdy70ihXm84vOsWZZkZA9swnGtxZqwFukoO/BCoKLIhvToH3bttVDurPJF8AOorpo7Y
F2CmuYMebdiXj55z8TIuADYL+yi0R4xR6dw2rI0MPG88CXW6b8zPFu33enk3y4+GBtDZ+HutO3oG
NCyA5qepp8enrtkP9eu0fJz9Rbb9WA/+HCTWWvpt0NWInsOlN1SwElFa9YCIpRg8SZ/Z8Fuav07D
pw1LtKZX/8m4ahLL1DRp0XcznrI7wwyArefTU/JgOmMAuKnQfHGGg7bx9K6KXJxNoH/JSI8KL6Is
lVbMFCxrGr816sNY7XUrvL2sNWcCTfj/ilg+4eyBsrRe5R0msE7RGzh1gtaxH8ZjsuWKrfkQ51IE
owOWqRTBRz7C5L1Ydu6YmbSfKRpezH0tH5o22AQDE1kSl3AN1wPkhdB1ZFTE+QmVDUUJVInxBLCM
HSjpdigvWA/83jjabh30x/FoPaXfZ9/cx4/a4famrlmHc9mCdbCKkhjzXGKmbN+jeoLpvKP5dlvE
9eD9sr6FVgsDeSqAdQQZBRJAit5ARu2h3zogh3TfBvnectlef5b8wicbJYFF2cTLfy5Q8APBraWP
LYPAwR2dLeSj1R07W42g6Y1WDFbWFtixYsCIO39Uxu+J1D/gBDfulEhC/o9inIkSNH6soykae6xD
evH5M3ttdvE3YCwdeocc5iA9ci8/mgd+GPc0UN+zB+tL9DCdmqcN13D1bqOtBrAqgDfFtN7lxVOz
SG/VHCs2gO79QCXDAan933hrmK9BwxfIS2AbhVeYoB+RacuZ2X761r7oR7ID4HSQ3tUPzaHr/Q2d
XH7uSkXOxAlPr5aZeVWVDFOOv5vAfmlx8zQfVHsnFgxPw3vyQL+9IP+78eCv6s6ZVMH45+VMU9Ne
FBNw/cMO7ZJuwV/zbiOJtyHmI6o4s5SFPJZdZUJMTwKpfunnx1l/mLYy82tpJrRl/HtkH+//mRgA
vWO+x6oghgdF4ZE9O5jccUoPbBuecmxedGcGgOKTseOuFvZH5Uj+f/sp+jZTXAFarePYT/NdBmVj
ojh5PQLGdsOdWL0BHxCuGIBAw8my4WcrxbSobFdNO574vEcTKerY09ZA6qrNOhMh6H9hAYA3QoL/
NNoZulMfFGzlhs4vdvZa5xcg2n9WIeh8lbI+mwhWUYQDd8ovhurQEvTwz+ia+2XKmBpFx/yGUHWp
V98SKqi8aYFdnbZYF7LnsaN9n++mb2RfB0DB8617+QccXvNHFhy1LwgnJOZsQTSstIPh9fl3Y9Fl
fnl2etuNud3U+IDpsXHMY+OaP3XmNAOSOQ4m37917G/s5ZlEIbUyNXUvpwz7DEgIIu3TdNe0Gy/c
uvmCKiqWhUsmkrsWsWTqtQHzRTDRYX4q4hf+BKxhZ7OGv+rE4xb/K0k4PzniQxM1uGL5p+EINFxf
PbAgCkCLud/MdqyuCs6XhfnYBcRYeGiiZk5ks+tgUFTvUeuduXK09+Fh/mzHjnlnHYefZudGPypQ
5jnlFl/cahwI2Jx/pQuXPI6SUpcsaGpWuCBxqX7bSPkd4l+56iDLSF74z6bcLOasBirnUoV7n9ZM
5T1aftCnjsqmHd/Jmgdy6+xx1GSX0NohU1jah5h+TszvdgIC29yPhkPa/sjj8nNcvmVj/9BOWjBt
DREtJ3t1c8/2QzAXHOBblc6W06g/66oEnKQd2KnVH2UaxtTN/y5SPd8KQdWqFJjcs9JD1aKdxj0F
rzJ3DyjD47lEpccpgzsGHshX+/A3hvG/lYq5FCXSQRwcYaUZP9CnGsR2Uv3ZrP24f62Vn5x+7RW4
XCRsN3sN1n3jM9GCregkG4NSGY5fDqN7M2xcoLm7bDd4xOHeeKwddcNyrL4zZwKXR+LsKWttQ06j
QR5PMakUj0sjphIjSdtI3ax6IGdSBA88VRU6qdmAZWVBrToKYgs7P+qbke5azu1MZcRCoTFVeR53
i6kFcsRB7b8U8mOn6E4WORozl7J8JT1qU7/xqi2qf+NqiAAF8Hl0eaJYHnCTctd+iHwSTK3DP99W
zDW3AzPZoEdBUcXEYMnlWRVRnWS0ncdTNaWuOe57Bq9xCwZmVQjGVTC8B4QrSLoUMkpKVWaNhshd
PdpMcXkbqsbWcMyWEMHKJRXgVIxIRYirfYo74sjmoS2fb+/WmmYbZwsR7FXG9D5uVMgg0UuUfZdA
9HZbwJpBPBcgHMdQD5iTUCAA/VVkcjtw77CdyQ8YFBkrDKtt5M9W14PcFQYcUQTH0OLlwWSsUTql
gjh2kNwtaIjVAzn7ceFAxsTI8qrDj+cBSoLv0kYE8jGxLd6QZVjo/z5eOIwlGzmOHL+v3hdOOD6O
oCdyeJh9U8L4tXV/4y/+7dNZNaXnIsXjIQS0oZaCCDJ9Aw4QGvOiY2txtysMjzRAiGp+Ae6snF4Y
r9EiKANdte6cKf6y8R3L1glLxxjKsnAk+WzMel+eWx3FeptZOi4UBV272xsa+0ZImhwzdaLxTqeG
OTnpIKOpTKFy8RIlTAd6RaYo4yEHA2rQY06ZepLO5RywbAU5GkY53rWG3cVoE2Nbffxr37vMlOK0
YGuuZqBIRqjUDotaNxgTLrtC+lFxTvdqbE9uGRnJyZq1rWGQVaGLtQGrFIacxILnqI5yCsR3RFT9
mzp8s5sDZzrinp9Mf7l9HiuavsyRwx9fsvwglLs8jh7cLHSgkJSPmu7pPDGDTK0rF4GBvaH1K4sC
dhdQ0wF4i9hXPPlYY1Kny+iqBfeLzHPMc853IOWKpPvJLF5vL2vlCUKzK5pJkCpZxhgEbZ/sWo8a
PULjfS9/RuYVrVb2wzKSp1UPcjZ7ANLYyL+uvOkYsQLl4II6AVoBwXPoUSnCeLsiY5LBjv1izm2P
gNzu0AECrgG/yf72AlfFLRuJhDLGZsXYPilJWQ0luodtQGZqKJJIrb7PZfIrtuqt52nl4DCXtMyy
aBhhv0JdTUkBTrWBKie9igAeXLvJOLs5JtlNfX6t262S09rZKQDSQ8OIjMlFEU+Gs8QyWzS0A0tp
9tMpaJva9tJM2pHYOjZW+c5N5def7+YC8IKdRF85AEKFW2DFshwVRD7lv7VC+120HHQTPxTV+P0X
cnBkaDpRMAsv5nrbtLbAaNsppwL0BPn0DYPqreI0Dd94HFduNUwHIl8AAytLN+TlehSVG2Xe9gBa
rJJ3y2b+MBse4E83lHCtAI/pYYzXArNBQ1S6aOmZu1w1eWOiIUk5qRKbQ8MoWq9AFOYrozLuiN1b
u2lsm1/EziTA5PbxoTfIFurjinYuFMELGBb4pa7AFTo1H+MUtcITQXtqm/c+JcwncXzf2uouyX/e
PsG1iP9CnGBZFD2pdNBXKCcrk12GoiSzuKeP32FCbZrvTTxAph67Y2n6CYhI/9zJgnRQC6DFEb2N
uhAQjZMS8RJ4rKdKqRwrwpM3R/vBJmiXvmdsT2X9J5XYxhDsyoXEew2sm2XuBoQ8glCia02D3YfW
lskrGHXLz2WvHST5tTKor5lso+t07UAN9DUCwAICDfH+E6VMIrtHwy6AnbwyQ3N5xO5SnvtFE4NQ
1Yg2ElJry4PjiinfhWRIFlFs1XxW5cos1FOcuLOMSijaAWN+38dAjq7vMjSw3Fah1fWBRgVjYQBi
RxX28tK009SZFWrOp2runAX42L4zaBoU6Mou1C1wrpV3AhM5/woTk93mPIyEW4166nrM/vQKx0AT
gtoiTZOntt/iUxSc8qU2AS5RHf44JsLwFAp2VAEfXtr0NA6nqm2Cual/53Os/1mMvgjBsw7Thhlj
kIaJA/CEZ9Ig2SQJH3fB7ZNZ+fyLXxbecFmyFVSV8MuSo7gbMb+IYnr12YJNtlpgfMI1SsIp/Yxp
voOhP0rvgDAvgRNv09nX9IORv7LkoYwnV63vYxUTfaZbE9u/vUpBJT4+BB4RMBcxdYnps0U/z4y2
rBRNkyVNFrZ6FiQpzXd13TKXaRZmA9ItpuwVaboFBmsDYyFgKv5oMT+TJkUK6Bl1dcGdnx3MQTlK
0ntyspvp7o+XBffSMDEIiyFPQG5fLmvioGLt6igLCZEwgDQEdjF/z0juWrG68byKwAjLFho2oDmX
bkTg3onACEZBdQIuxixMs+RpZF+KeS/3Lx3d9+N3A026oJ3OlEcV7fAzaBXnud3LUurUVVBmv0yJ
bjjWYm72n88hOMtlpBDRsLD0suiUqZH7PJzgU+3TJis1xwZ7qsOG5Ghndvk8jhYGDe3YcDOlIhgx
AMPE0KMBBFuZuLHRFPvbp7H2TahbY/gZuWoYOUsILOB0JBOQsfIwGigeCvsxJ91uQi+N+lrVGjC8
96Xp1AMiQCInTpTMDjW3jmlZ91msuewLRhIRPsmYCUEgtVj+M92bRoMmYMeiYWWe4Pc9ZDmYsfaJ
fqisQ6NCDdHLbcpbfWGC87VIBSoXHBIbzT3LRP+l1JzWMWE9TsMcdCcFB7jFfnfJFnfiiq2CAwmc
R8yaLIC7wtpgzeXa4CkNU4WMLgffqQMGii3y7DVNByEk7LkGcGssTDAWDKF6ZJCBhpFauGri1wZy
h0l7KA2gA5QOqyaX9onLMGmggMWkJqee/kQF26s7CdMf90hab9xzsWT1sb8gHkLKb2mQB+PG5f6a
icGMqFVpSBP6YkcEHJX1D2PwjdL+wVnvTlHkSFMwab/q0mvzacN8rm38MkmLrnzgWV3BM0rSUJp9
lRRhCZLRnTJOk2/EypYHv2I2LdTlljBBXYJm4UpnmV4OStEWYdFTF2AXh2l+nYvsRSr+aj3wt2wd
c4sITYR3qZfSok90E9tZVn4jHdp4y0NfuxA6ck8aSqsLcItwIVJlHjQ1TYuwrmLZbQbzRzR2Gead
Mdy3YXVWbjzcRhTIsHl4CcQoPKczrzrOynDay2niDqafT8FohlH63KlP0vTKtxppVxZH0HWFln5k
T0DGJmwfRnSAxcdxUHmvGk7a9ZJjS9pBVt9uL23xCgVbhucG8wNw/U2AMgsKwewqnio05GGs87U9
aI2LpjLXfmu7u6x+rjFDfluc4KQul+xCnODzR3VmzXQqy1A2qty3Jq33Otb+Sqcxx8iQjckX8qcz
QP8rc4GDBqIizlCQafaNEikzZGbKr7mjvqEz15hDUNVvPAyLhRD3UsXNQi8ekjVwGS4tCIuiQtJp
U4YxCBkz21em3fgGWLqyLRwZhCe3t1JfUxEET1AOxKcIawSHPypJpidDUYUZneM7LdXTXYRA9UlF
15cnzwR9lbE8em2sKjsUPHWf18BxtiRz8so4H329lzHHaajMqyWt8Y1Z1hyT67Y7ZgwNTiOARwEl
mHjqYBrAcsmqk1w0SmBHA/qQY4aspdl2fg175QMfHdg1bMoPdcayu4anBuCAUvWNKrPlRtgUBzwG
MOJxUj7nXKH7uhhjgHWZnwaJt14sqckxryk7ggtMfmxm5Ii51XUb3sPaAQHwHIcDcDTktxYbfPZw
g8pHLfCPVTjpBRrFI6X04fOPrmFlGNosqOL3tVW/2bTb0nsxvv9QQgSB8MQxi7YYkkvRyWwDTQMI
OWFnM0dX3F5R0Xd8GDAHa+zzOvO4vDx3zAcV5OG2oqzYfLwoC/oe5CL+FUQzicyEt1kVDoS8VPYn
sASG1mKTN9R/zZScyxEeUNXo1MqIkiqMuK/lb+WjrEtIJryTAihA/fd2i8h3+W7xup3LE/QfiBp6
rFDIq9OvpH8egBtuH3NaOQzac3sL164aMEIAtYIhP4CWCopTWUCgaoldhlxN9UNPUhXAUORhGmj7
67ak1U1EfhlTviCwRvfmpZ5EfVHRssCi9P6uGg3w22PQJUvu2+4HMB8+V/SxsTdCSBH44EM3wViC
vA98PlA4CAcnIaGmaL0EA5l4CjvEaeKQ+luqvw5q5xg028VFQIzcX5itI+CzweHOHCNAMA009SNY
ZeBlq6nX2neTTI8mBrU6JB1k8np7a8Ty1v9+J1pvkDZCukrMqLQJsZPMhsFjYAVyZBejqFXtwtGO
d2gSfm/Qx9Q5Se1givLltui1U8Gk4b+SBVcDWHUkjYy8CsuWuGzGTCPLvbnJ9xIZfBbxncyTT8jO
btyoNQ0HeBEQp+GzgcVH0HDCCyXRMlaFpMy9pi/cpPyd2j9M+prZz7dXuGYaz0SJCCgdq8q6VrG3
Rq3VeBpSV1focE/MkbnajMFfy6D90caM8sbV2lijmHYZ7UYrpaaCTR7LlxmzEZNyxzjzxvSdbmVZ
V48RyPyIoMAbjqrK5eXKtbKbzb6uwiRKHcYfqzmcwaJDMiBGpA8DvZfrjbsltpl/6Ky5QH3ClwNY
nsg2jkhLZWaXs3BWLMDXA32iNIrCUTSuu+ConU52b8QOyWdpj/LHGLRJUvncLicgqM0g9jTTn/OA
OfiG621AlJ4GZcT6QMUTHwGwcMPRXXsqME2Lbni0p+Od1C43qLflSCUjXqlotAFTRIviQOgMNONK
ioHkVm+Vj9fs6hJuISMLEFp0QwjyyMzoLBUsHP3D6G4kYNciOpiz/35duLUzpaOWRvh1jTS+Mrzk
xRdqHKLo0cgeM3XfAUyFxB4je7I1NfGBsiO+TUhdYxhmKR0gYL9cWMdKe8IlYmE7s12Un5C3eGk1
29VTsuNq99LlP5nmgdZ5rJ857Rz7aaanyUDHG/BBUsBNJCBCz4OWDkew1rkROwKKpZCsDQNzdesB
VKcBOdqAbQFzjyWctzxnZpVkEgsBBHxSUC8ao3vS3zWAxuNV9orG9M2W82XTr3bGWophCxsHkl2X
O5PoYwOE5RE708f9PqlHBP1UAUWeWs7AMlPpMcG7B2TpkQetYUwPajYV+1TrbLA4R+qWjiwadvU5
MAZArbUQnIiNOHrHlS6XGAt1UCdzJWi4E8WH0jqWkjs/a9bkYR4+/3Hb2Ir9uR9WAXCMKCXjGVvS
6JebgAzZ1M6kZKGcKmDvc6pGOcY/aQK03BhYuWwsXD6Sr3np5+XoSCS+H4bBHdiM1196j+dkp/M4
YACAAUYxAQ/f7e9bs5MAu8RYDKJdjLILn8cMCaBoY8fCgQ1ow1NtV2qiydFBhXbA4IztgI2JBlEv
6Tupq5qNTIg4APmxOzgJ9LgDYx9s14vVOHPTWwK6blJyFirodwSezFgg55iRuPsCzJDibgAtWuxq
9VyiXSMlQd9zAH7YPRo42yxTmTNhKuok6038mZUdeNShUP0dQKTY4BrA7d9JYJP6cnvHVv17FI9x
l+BHgVxxsaxn32xmcoxeChl6pE7HyhjRlB+hGQZu7xDvihfNPCURYFp0d5i3wIjFcuk/+wX0Qbwz
C9q1iHOv0Lip8lHFfr3nJ+oQ/NHcDG7QX63xPznC84n5rNzKbMgxi99WdJ8QE035z5R9mWviTk2y
s01HIc2DveXpXz8TuCXgYzEQPy1E1II15bThJYamWJgSINdEjpX8LDYRTLeECG8RGdGuYuR4LdQw
Rg90/9pE9zHoEvuaeVkWFPRN+2IZdzn8TYoBxgpOqLThLSxhxKUxQnSIgjeK60tfh3iQ3OAY+pkG
PIc6KqAF8H1ketg4xOtUFiJBwC4jB4jOC1zuS0VdaEx78KnxUAHyTq5zh1a6g0L8IS0A48FcyZpc
Ln+qoo21Xft5l3KXfz+7IHKSD0wBAF5omqe5Po7KXrf3meWCIvL2CtfOEVlBsAIoGsA4ZMF4FZVG
pDIuedgYNmKnpItcCbi+btHGW0zyKzcPi8IzD3OIlA9aOS8XVY9SF6nAgwrLuL5LWx28M41joS9I
ivFccRawTDqpUXVAseTp9jJXKiGQjZcLHg5i0itoGx7NEx/TiYd2bALSl8HRsOTEdIYCVGSj7o58
qrzGzACs1DR0V47osCHT0BxAK8cOrK22chxXzgTesoXzCvRCCF2RB7vcjAjWzpgGmYegoHyRzOzZ
7AGCk1g/KmM6lHoZWOOG+7Li4QGYCxm9pbMR8bLoXRtqH9F2qHjYN9nOSgrXNtlhGkKk0VU+eQNc
axRi3FxtvXJC9+OfAgLA9OIDyAIWiP9gaFBIDGhdW6SoPkHZzA6eJdpvEmrCc5gQrG2c97VvfilK
eBUx/VjNuTJgrdX8dRwzuAq/44H+xgTwcbZqt9aGO8y5ubI+AbunODW97oKxA/6LDPiUYGRbWHdr
Fw2FInQTLvyg2IrL8+5ybvPcojys59iRQVSBSmy/OaO4tmyQ+izZWzACIya5lJLrNB875HpCwB/u
G6Y6jWz/YjoLFN7sNrZ4xTYujRoowOBAAX8sPHA6l7V07Ow6JJG04zJz5Z6EtEV3CAgh3LmXXqtK
atyS5/dm4t8WvmL7QS0LaBhUGADDLwbgqDpU1myXdWhHr5X5Y7I2PJSVfUSOByjgaNYGwKnY/sJU
uRzluatDGV2uKhAT53uV3sdbo80rSnEhRjACid51zFAgpn7XPP2pe729S6s/r6Al6yMVh3L5pTbU
zaR1czfXIdUGV6a7Kf8YDPwLIXA9QXWHCjNaii+FNLKVUsbHOpwBz8CT1M1Qgh+2EP1WDhxF3P+k
CMrGuxhgVB2k1J7ubLyBq4f932+LVR057VsTJ1GHWdH7FpVcWfvN1W8k+RulOpMj+kyxnHI6QM7c
HgjYRCR0UtnZnuVbwCtrr91Hsyhm9peGQDF1L5UApssqFVeTovshQYYZBJh94aSSryN8xpThMle5
h/eZvPX9Fgns+n4uQOL/SBfUjqZlPnAK6dM8upqGFCO6yUkveTGoIm4r33Lsgg9ofLzrQKZCykgM
fspRT6OqoQ2Uz5R9jUt0L6n9GOhoN6GDwpw6VWUvR27w3lTicXdb+tr9AtAyumNB54s2g2Ujzrw0
ZlnoAFTLJpzq52iqfdpnzjxVG1LW3m2ESGjpWrpJ0dQg+GiSUjadarIm5ClAgRjv/UoDsYNsYdod
vAuxhJmzYEr4wTY7L5s13zCk4PZKVxqn0OIA2nILLcHwVyzhlqsWECcUUjdhacRfGLk3IgvFT3k3
gSTUJCcAuDislDxjUB3VwhAiV/idNAP8to793nhVkq1kzOreI8CBy2qCpJQIlymJTFKNcdeEKXp7
QJrYU0D9zBsJj2VVV+p1JkTY+RgUhpqk9E0oSQARxrgzmR60+huJnxX5oGw1T20tSXARSJKpEkXP
Xii1zNGGDrwqZlio1dalWbufS2z4f1snumFUljL44k3YRo5evtpkdlr1vdw0Q8vrdb17BL0AyBWB
ckh43XqZ6UmHmfEQUZLTduouTg48ok6j6DtA1N3W0PVF/SdMUNC0qMDdEUNYaf627S8xeUPVWkPy
+LaYNYOzFKt1DV7W0kF+eeVHDsZaa5zakCM+kssfvfHeo1VwGPdy/qrGp7x6vy3w+vYvDZZLogSA
1qB5F8P5VOtn1YilCl47d9Oh9BqDO9xOFuACWw7yu6zjewOcHQY6bbqNOPRKJRfhIFNGjyK6x1RZ
WC6Z4jjFEBYLqf0Ghy4DIFPTq3+6p8irqthKW4E7qV0RXcftZMizaSJh0T0D5/jQmb4V7RXppNHe
S7Y6V1eWdCFN8CRoLnXAxTMY+vRCJercQU8drs5bAciqGAQ79jJfhX4bYees0o6yyCYs5BLyMNZg
cpda/DjGsuQgBgMwupbpuwSBZlBgjGSvSiqGK2in+fUEeOJe4g5SPIOXLNX22yq1+mnoJlui/mVS
RrgqNidNnvQRCxNXz3/W86u5Bat/dfOXEz2TIOzxRDEppmWQ0KSIJ1npa7CX1HCGRr7XNqfil628
sDOX0kT/reNGXHcNpFGWoHwgH/QMLFTEdvOK3MtV79TILrZZ4sA6cEsJbu/mlWcqSBcOGnNpMwZg
LRYaUlQ5iTlHbmqxrXaB5UzENaJ1a+EbQ+5SMZYzPXM1AENLSR9hjaTYzyzIjKCXBoBkFSj9bU3V
X6dnsSQ88yBZNOF2IJl4KUxjE+ikx5yHxmQe64T/tOoXPig7lrtZ7NWWsmumoV1qbjueqeHt/bxO
Ey3STaDVgqkbIZ7YgVFOmH4oamxooieOWv3WO92r9PY1MapwzKT73tKPyRA/o61+42JcvSEfklFl
WJi7r9H85qoqFCOPedhyed+WjS99qxt736vp4fYa124gmmoUkEKAfwKjcZcbnCX1ROcaiRCZ1p0X
c6K5CanRJoFq4saartUTd8vG44vyCUYdxOpE3029jjF6HtKZzu5ocRCPmq2+saAtKdrlgqpSMvo2
NXk4qpgldDj3bm/YikoiPYmaGwG6E5qOProdzvRfotTE+2bxMHkFZjw4uIkz0H1qP06J5pqRP3Kf
FAB++nRb7gcN7eW9g1wo4oJkCWR7S7BkY6tbmdKkiGVqFb0yCdxeY4TDlMogH8upoqIabWYuzfPB
G4ByjGF+MgUYjIB30NM3NO5KwAGp2bOmJ+OuLuXXuczqYGJd5Q7yUPiFxH0eyfCKdPm50uPkPp8s
bWchUtz9D2lnths30mzrJyLAebglWVWSSpJF2bLaviE8cp5nPv3+6H8PKoqnCPe56gZkVDAzIzMj
I1asNfhqf4xqU7IFQ9jjPly+/P3I2OAUXPX32Jl5rnpTSUNSKEp9iOvwIEvKsWhdIHGt27Ww2svd
ntLU+1Nsmc3/sfmOll/xBwvHD2pPeM1ekq/W587OeDPsxBNbzkhBHrpri8HxZLl0Ro0mh8TMStIe
swW0XUQDop3Faudt8Cdjt57ARWuHrmRo4M31KSnkdZGCxajhIqBrKX0dp8YBjS2BtiF5dGrL2NUF
1ASMwRWDwgmC+TGcY7sdBMeMfkCPj69IdlY4JdneJP1QDrd0FZyEsvrnuhO/P9aoWhOBED4Ci3mH
Wk2UrKS0n9VelnyEqSF48ZWnVNqRWnt/5WOEiIQyiYmk+FrkE7jCOFsmGTnZf6ra+T6OeqcL1Tsy
zq4V7ohivj8/MSZTgV80bnSIfy5XOPetfB6TmvQcispyUt2IsU9otSc1vGmGMiFNqUvxZ10cCVs2
qNyItddGZuPOhRlR8FHEG5rk94S8NqePdyy1dbCWJOwuR1Qrfk0ZQqq9Rr6LLNEd85twSO00eA3a
ncnb2vhUfGiDNqHvo23h0lQUVVUQT0btdZHwMwMatpDkDrZYA+2QyJSL5auISsp1H9w0SvGHJiSQ
03SMXRot5iKgxYGckNGdfB8amz6yo09S4SjEMJlxSrqf1w2+xxKRK+Fm/W+LiFFcWhRnBBaFXMch
T9JtKriviqMep2PiImngFs7o1HZ7qE/KR9PxD9dtby3mW9Mr9/QHvS2zWWAxBV/4qFnVt1Bq3bKG
u8DIhvyQBYq5U+DaNGmRBFvOO3Liq9HWRhXk8ZKfqZJb9ZByhLcSPRmnINsTEd+Iz4gNF25YdiBP
wrX/qJElUTYkKTKNX9EeUp1YPcoJdHrabWhqx0p8tmptJ4pZM2dwpGCUUhmxH+cLIc3lapZBQxEt
ChtPg/bqa/VSvEwv8Qcf2hHjMDrTP7LgGv3t9WXcukcAT/L6JfA2SNRf2jRDuVWkomo8UBeAbVpX
6r5ct7C1K3SOTPgDSJ2Dh7i0kNVBkavS2BDqPsf517G5SemNsMKDlCsHZCJQV9tLMm1dwfSJg2LC
KpHN4khvAilTSGJ1qhXyZoGGuHhcdCfpObVq1wiUzzwZdxZuz9zqLm6CtDN8X208sZlsH1XmvpKP
YpJ/q5UHST6ja7Nz+W8apLS6aBAt/dkrg2lQGEJXSg1VKW0+BmZiErWZySnJ8+zGGsb2ULTUxfwE
xa7ri7l1WxAhLokaaqs8rlczC51xA1ESM9t0S0AaNsfAiDO3CHbZGbY8c2m6QhGZAERfI9H6sBqn
2o9aL52K6gAzCvT3AbfG9QFtxQ1vrSxf8cZVFGmWEhHmL09PfTuKtYMaPgfBC8ItO2u2aYhLdsF2
LazTy9/fGNLbXrNav2u9WqwcWQhdpX+JpNfW2jO0MW+QFMGPScMo7r+O5qPSqpPWCHtPzuL5ICZd
/mj4QfLXSTPkc0AxIsMIIsv804ryZjhoYQxh0Ketxzn/AgbIm8PoKGrhzpW64W8k5ZYmOBkqF/K5
l7OWpagEK6XRen2U25TVbWZNgQXuuhNsXCxggOm0RT8GZ1i3kPai6k9WlHVeqIeyI3R57JRD87sH
XnnMaEKEPUbfo5XaHBmJM6K3JT1lrc6oJM5kCakWbEbf2/CDkj0K0efrw9pwOS4RarsmnVwLkP9y
8qZSb0YTwJvXiBTC0kGTXaEEP9olhuY2QNJ2pnHD8xRAHjz3qcZqKD9f2gM+ZE1yqHVe3ljVcWr1
+VYsC/lwfVRbi8Ue0sB9LX3Ia/kZzZ8NX0+GjizR7Eh+fV/MmqM8SxVkHOkemdnWm3yhR9J51oLO
pFvsckwNtD5hEGkDmk3S+Bi2kFhZQi17dGMiUcZ71gkra4B+TJCPqRjJd72s98c6KeSdg2pr2NSk
6HAm+GFLrHZCpcbUuY148KRWz0+qAC6+lkZXb/NPsp58mHDvnWttIysPxI5cHK3e9JTJ6+41qymb
xlKF3tPniLsThKpbQ9F/tMqkpdZZFo9dm4susYXwyH1TnrMAgpBBpGlENIRk53M24oiLr1ldPQLJ
pLEf9N4bW7F0lcJvD71uIQGfWbk7Jkp018FcjRJi091JfbCHLNq4c0EVEUyAt6ZZa33nWlUbFVmW
DV7ORWvU5lejeUDy3pnb33M134Q+hKHXHX1zwG8sLn9/c8TSiGkFJkhX2o+bU9F/qV4Sv75ZOqkU
ezTup/D1ur2N44K0K93XZAWp9K4v3IKOg9zXi9GbrW9S7g3WH003yoE749o4+SCkI/tIy85Gz51i
9JpWx9boxXN17GCuoSp3l0v/XB/NhhVKubApAiknN7h+15rg7upUHiav1ox7RaDXOFDTg9A21s55
tHHqcduqpEhgkDF4+V0ukzi0wZz33ezFvY54YWE0EI7J1U7g9d7KAjWw8D5uXf67OocqfZgqq9N6
T4gKAJq1re7Byd5PGBbA0/J4pTWFXMblOKowEILAx92aqTpYFZ0RhhE7QrWnIr5xpC6GiIGAFRDb
iStDCWFpL43t4InTg6CE91VRPOpz/LwU+mS7nL/k4S9/+NENezJY7x2cKtXyDkEKm8TZ+v2oRqms
+mkzeuOPyDr0oJ46V1J2LsGtaVy6iRYBCRZMW+1aJehDibba0aunys3MlibmwmnN39e9e8MdAOJT
JEEGAJbDtc5H0wuyEQTN7InBh7JERWn+ft3A++MOV6BThV+HjY1nxqU3SH0f13oeiF5tFMOhjEWV
HIo+PoHuc/NM7N0SbtnDOGjZ898bNslq8noDdcfFc2nYaDQpTeZIBOpv2vV0hE1bnwV4Ip2oB5uQ
tjvbd2O9qP+yUvTDkulcd4BFpp8Mah/OXjV2tjjc6Elvj9Pp+qDeX94ko4CD0ujLW5sT9nJQCSkq
zoRs9orpJmu+h4rqJOKHJaWvFTumNpx8odAi7FMMnHytXz+h3TAoVj3TqWEex7R/ngfdHVrtZAjz
7fVRbTihivga6WcmUFfVVUhCPrg2I7EXPRQ1LcfoxNCt66rcufc3Foj6HG3S7Fke9e/6X41UAhQ1
il6QDU6eenNQOUa8M2uLO1/muRcEvEyMQwXEoJa9WqCoFlrol0Wvyg7T/EFITCeCXTtUT4rSO23m
H2Tx2/XZ21goSM50Nu+CeyKzc2kSLLifJJoget2ohce4yRJHiIfZTqCybRNL3FmsDRekpCryIASB
wPG72le+VKlqpVeSlz3WWu5UhnH0obIDzzTme0wfW7Yg40GhfXkOyGtQDIS2Vtn4uuSRiY+i0W3G
yImS8EMpn4eP12fxPW8MhB+QHUjAyy2KuX9UxN9EScokdXGdNrJXIkLqjw+hEBzSobb1Oj2V4vep
QTI8gCBGOqp58ZD2/kEM88M8lLddKD2WQX8Ufev1+kdtHJ5vv0ldeVOn0TxbjKXsJWV0mCN39I+C
fgdvZma+dGq7s0E2kpVLeo3sGklDVnfdozmG5kxZNxE9Qb9Jg8z2lU9RnbpTdTSyx0R4ochLp+bx
+hg3Nj/XA+yqHGoLCnvZtm/mPSpqFZrfXPLabArtwehHWmb9PT2rDU+6sLJsojdWjEztjbmJJW8Z
V6HRuSW1dl7PTiBPthLvEL5tWSOhzjzKvHwgJrm0lpHyCpOql7xGQsm8dGT/gbbgEa7JZsdDNjb/
8q5C1JTEK1HQavZkLSlFCIolD6LOgxb3iR1WcW93KhDWPN1LZ2/4I6kTmdMGutiFYvxyXJU25IM2
+ZJnDY3r68EjfB2x9knqv0pC8CAM3nXX2Hg4Ej/SU4SmMJ1LRFyX9obaSNI8BTUhk1Cr+k9z8VvJ
WydHalfTDmMhHE3/e1ck91Zi3ff+eNqxv3GaE7+SyOWyJWJeXxmx0aa6GVTsv+znFAevk2weq0y8
FVr9rjQUewKGlNTKicjpGEviN/TcnUDvb6vCMwzhJTqG9+UzHefXP+t9jyfHLnOysGmhnsb6X05L
l/ZZVRkkD4q2dpUUm+pTbXqIEKfmlxhtQ1L/JoWq5Fdn2QGtEzUw7fSlL2e7EX9FgwpHZOn61t6H
bR0gfBggX6CFqECv1wsZai0AMsZ88XiZ6sCOg8mNo9I2jO6w8MRPKgQv6XRqOnVnrTaOEWTqgN8Q
8xGWr7GGUjWkamsOstd1qNL3Qg9lsyLsVTm2thsNWZBCQfayNJFezvwwaFIOfEn21OrzOMSuhsh9
DRQAGu/D9UXeOEKW3wcYDjbs/VncxCi3m0omezkilkkWuKBdoPoJ7AjyndL8V9aIkk0kry0eu5fj
yoJRge+Ehcti0zhWGs+agFbY4zgKpj2SsvgtDGH+95GEofP0gPsQABGp5kujka4noWFMMqCKz1pu
uMCjkQV/GNrupOd7WZ/3FB9sGpZsCZ+X986aikStw64NfF32JGE+FBBrd3DI6IFymMXJhUjB8fXy
Ro8eg+ibVcZ33fCzlG4GBQqSadjZwFteRGIEagLe3zSfrmZ71AepmuVZ9szp1mpeh/5TbHyc8pvr
HrRpRSVlYdCEz42zml6pnyxjbAXZE+P0SerHB6XOipNmtt99S98Dq7zHvDO9S2cTlHvUJd61bE16
nBUJJ5aXNWS+6xOyNiDCj1qT3I1i8zGInvP+R2kd2g4VMUs8yGnrppnB/xuuUe11am6MnR2qLq8J
kdSAsro45nwY4eFNVa/ITtaINBT9HNr4CR6r63P8vnkEnNhbQ6tJDnxNyVP07L1CPQsDCJUgcadO
QMxyvFfy5ONkPsNrUqNTIFsHwI+fs0bYITtervjVkwMSFwIN7mVeN+uHZ2z0cwmdgurNuR8corbo
b/y4Fh3064Pj9eFuHLJvTa3Bo1KdRGIVj6qXFeK9MKafElgUr5vYWrmlNwW8H/BN3p2rQ0GFFTWL
VNUT81Z7bmRKvNlQCLfjOA1Hdb8KsGWPJSSTxKuQ/tKVvTxD/3Bg93j9lB9qrXV146XUVDdodwpd
W3P31tDyIW8iUKkTk5jzgLmrYIjJI3swd8KlLUdgq4OV5ISjiWD5gjcWzK5O+1FuNI9iUBU+WQaw
6R3g0tY2pwDwfzZW0zVNTWmIWa1hYDxMpRM2t5aQnCW/OU7ibSmDJZ7LRyt1u/HJ0vq7rv5Qdi+D
eKxpevl7T3n7KasJFSezjzLQE9yQ6aGQG2eZ1MgqD9berb85sVxSBPIqGax1yn7Smok3IxObpnCB
5RBBvcjxTl52K9Ylkb1QpFMjgZtidWRZelVBAGBonp+1aWonUkOcWWqkNo26dwtfCe5lqX/u1cxI
QbtHt4pPS0rRGeW9qYZ7bQZb24JqH5uQ+tsi9HrpS5qVK0Xe+5o3dqe8O/fNvfay67B7Rlb3IMx1
/lRBd+gVsmob89kPn1I/dv7d+r0ZzCplEXVg7MTe0rw6Ke0s/qrCmNgLO9HMppO8MbJKYpFJy6Kk
Zsb07CSPN1H43Cc7z8qtI+Ttoqw2eNEFeRDWjIO5atQfg7lHobO1IKw49OtwRdOtvLrNfAuIjWjV
uhdaP2ppBg76ZVY6Xq2//3rrUkj5c7xDnElq+NK7fMiy+kjNsRNCXdXkOSrill8fiiSq0Fap9sa1
ldxZsqXUomj1BMm38gCjbNo6RqHGG8QvcpPYqvFoDOe8yR9TFOF1yHCTSX+K9FOs25lm3Jjtbf+C
LFTUHfI9kueNSbag4P4TnaD0sk4Rdmoxxzmcb57P6y0rnoXaR7kIrZe9Xo8Nd7kwtNpeXd2ZJVE3
7qKjuhChSVT8feiBo5C0AUNEpn1dQk8o4Iuzv6yjjDBzTFodzJn//C+c5Y2RlddrC540DCrdq5Er
Nu6N7Ax1yvDX3eWQCYOpIWNLVRxEysoKDMmt6ZedvmxfyvQ2+xfu8p0ra6tkBQiAV4hIxQVI9/Lq
e3NF92UbahO5Dq9K4+l+0PwXAf4yt68AexlpLsKhb0EzyGupvJV60zwlcwLZOJisPXHOjeOKdyUi
EqBhAGUbqy2ogNadij41PMl6MTRkhvRjtVso2zRCMhwIpLgQGC1/fzPcKRrGoTJag5T7LXxPinz2
m6e/9w4aDv7XxHocXVAmUoEJSyHDFkrfuvKfLqX3RdqBsG9t27eGVksXSuFIM01leEr9JQlNd+5f
gs7ru70y8J6ddRwg+HR1dB12mtt50D5mwfRYRtGvXtwJSPcWZ3XYa7mZ9rVfGHg8ra2j3YSmHYa/
ry/PjpF1HBENQ+pLRWl4sUipmfbjPrrLfPe6kWVKLl9A5D4pAPMAooSDO1+6mdG1vp5OFmlJQxMP
nHuyoyeTcqiL2XIiujbCKAhvQrPdy4euTthF0J1ukAVBTMkejo3VtRLqqZzgE/I5L40E1JpfHIOw
nXeGt23FEHmfcDSRKLkcnpg0fmcktXxuhnY8yZH+W8+jXfmD1Ur9Zyyw5i0WaIeXV/49JvHctWqH
yEsNJMeu23h+ysV6elKB7xxQfESnNtMOQYk+QOk3yb1QpIMdj2ADwxFJL45o5a6kN9VGmGoPNLN+
d/z310GJY5LAsQC6Xc6BGY1zXcmDfA5hhK0N2ZZD65To1u0g5W6Wnn0t+9ZF3bmhzcE85ZVB3vNz
nZ1MFEMLYydWX+Xm/nwMkAMcDSE6KrGrnSMIYpzBY4emUeB0zTcLWqS6OPkT0tfJjqmttYeSAiA3
NyxVmdW4w2DWGqD50rkRtO4GUi2oGpKx3HnW/Wm/ebOD/oyIvNjS80YSENapy+lN87rM+i7AxbJU
vilmWb0Z/LC/0UamNzJz8XlGBNEtzOC18FlnLRzEE8mxW9VPPkE50N125jDSjUu7o9RW1XGU58Cp
h54+An7Zjmu/saGgEVyzTeXjNPgQSPkU/k2zEFxLmfWbXis1O88ryaXp57OmJNlt2Es+0yr+03Sj
eky6LDz81cHxZ9iAh2B9ITKkvLjav5VRJP0wq/K58uPwpjNF/6yWZfJDDZsvQ9abN7pUm+6Y1srO
sbg6sf5j2KCDhVr08sJaeVCYWErRBpZ8ngX9WPvlYx7mx7KpPxjidKME8Pyl0k6Bc8uTiCXIByJ8
RgSyep8IUVePoZoq55CMsx1Ed2MDTdv1+VzHN3/GBRKVJBEZCIm2o0s/qiDA56jmnu/y09Qcq1P4
ufli0QHo24h9f9/VVF3n394ZXI2qbUWpk30MxspoB9lB+i5AovdN/0iPv/IteAoUt+OVfNwZ5/Kz
6/1iUZOGnm0JGNcZXLVMDKnuDcrQ/lMfuukHaJvue/WIpon0qJ3o1XuiBWLH6NYKQm5AoEo0LHEW
Xk5uk6sQ51MwODdd54DIjyMXSI0mvsIyPN7R5wl7ZvE5pmc+jX/TMbdjfrlm3o2Z24eXC/AuArpL
82PhIzw2+PJZgPb9lMVq/eqnlTE7qkl4lxXlcOxFfT7MptT8qIOlVTMwirsiUE2Xtp6PuSDBmSa1
yWGI8vq+qceP179w6wajPxh9KAWAB+fY5QdGlkBbqhArZ6k05+cia7qDrABYKRS6X6+b2tq//2fq
XQNfMk25paSBcp6Vg45sh67eWrJvd2lxS1BwLxd7a79snHeT/79joyvscmwDz9NaThhbp5Z3U9U/
TJl4RODgkS7DY4z8KZAISUmBB0xOOFROnX/7FyNeSuiQo5OfXT/1KESCtlQiBVVZs7DbqvmnFEVX
NuavpQ6KN56DUx7tka9sXfsGb2Skqwh6Ya5f3Uu66I9CECNzGSl3yWiefC1w1El+tOaf7WvgVa3i
KuNDYJRnahLuzIdUxnCaIHDa334b7sV+5xJe+FngUVoFSH5g+Xk4IypqZNkx0j75jXCuIt2JDmn/
OHWiLZfinVh+CPSbOnvWc/8pML9SnN+5OjaCD6JOyKJYA1rv1z0GoRE0qaIO0tkvHllpjh8fpBEC
QsGvxIr2/G5j02ONRlgAP5w71vL3Ny84MGDVUPqLViX8W5o0HrN8Opll8jqg3CEPJCFLN2pTmug6
hA7PhhGA6gu8sW6eorw9CLtS7VtXDFJK/wFXyUut6fKL+kkPs0JAUJL+l8+z/BKqvu2n2Uerzw7a
lNr1aAa2FYy3rfIq59LOKbg1+7DcLQLECzJuLdfQJboO2wPxWC8Ix2y6k5rkkNN7Og2fpT3i/CUI
WO158lX/Ywts3OVIlbrgyVJjS2rups9tbg+qbb3q93p7RxH4+vZe9wwuFykiwETWxsJ/QGPtpbGY
pTfTMpHPqtLb1A4dSw7s8KcX158KIbMHPXjQ28mZ2tCp+0Ple5OaOte/YeN+o3GQ+ECCpHYhHr38
BAi54kTtLDZYYLYu7ai+YxnpXg1r3Yr+Z6TawtlBCnIJU1b3mKyOkWgGEY+2HuKc4DtFtU8KCuJ6
TRZSCe+KsT73vtu3ya1IJpL+26qbj2VZ/kYf7mRxAqUDMLTgJwlyZ5yzW6kMT30l3saBurP93l8z
SxCFMAjNeWDp13ibVC0pSSQNwqJ1N/DqOlTBS9QeGtSafDcKjF/XF2DDHLEo+V9gYItE1MoHFD0W
pHrkkQWazXKGyarsWrupUdyIerpC2nriAh/29BY3YjhOU2oMFqcrq76OTCUrzDnqaHBMA4t06/fM
L53Mci0tfui6O934HM8/0uqnGhykTMnspN2T+/p/fMECraXf6D0/mol8K2o9k3xGNTp2mhlW3dK/
70T/92R+z6TfoRB/DAbt1hCaX34kc8/nTj/2O3vw/X5f5mHpZgANC93tsj/enLVjmOYBjQjyWX8h
B32AFUOesmMXy05naTdV4k1775+Nw/TS5OqIgZUhyPqMB5AmdJ0bJQpQv3lWnuU2Hg7mZGSuiq7b
z0btsmOdKikI1si06RkVb6673vvL9fJDVvdMEZt6xKEuny0hFoAbh9XTZM3pUa170btuauMAwJbB
K2eJFKn8rgatCwg7FwBFznWoHmNVhcpZjT7HlgvLMHT0HyLL0xRYU8ZD6ReOXsCUYs+fWx3qlA/Z
eDTHH8aiJeLQDsyD3y7MXcHA97fu5ReuZiMIwqStWxmB38L/qSLKGbRHxerRprbhA7gr048gh46R
+IqWYJbdE/4F0mPEO6uTDtcnaw3p4rS8/JTVdTvX4IVmJvPcGY7xsZ+OkuigpTz0dF87GQJf8U5a
cs1F8B+L1gIM+tMYqqyWJyxTqwUKKJ9FpYG1afigD/Y83NelaceadCubP6sYjt7iBOYdFeljLX2a
ourUhgZh6XEKzl3imMHOV625bf58FREXgM4lC0PV5HJzVnJZFTQ9Kjy++vSTPEXNIQ961NCm+aH2
FeHDrMWR3UKO8Rz3jcUBlouHoJWgTaNeCwnIF9KUsHtAxehURZi6kWX2N6HVfOMfnS2ezU9AZP+R
WiO5aykFeEUiZ/TFpZ07AkVz1Dmbbvuukf7FoQMKCR1bOn2hXF7dhsuVr/d0gSwpkKG3yQ9OXiFZ
EHqrheAUpv6kWAE6u4UoWTYdV3sCiFt3Dmyk2OZhSwp15V+L8IOszNjXe9WtaidUdNssIzvMkcRE
b9XKgp0Qbi0CsSwlTTVLRzjLSTJiFWfohmD4VZgr50zvOjvvxfrj2JuF20Vp+AMg2nSvqD06VFGT
5DdaAct3OSv3QSLVN3IaTfQmBNa3oWwlJ4Cj9pcFoZOdp1V4L1S+srP/Nk4Crn6yNqhW4DtrTkGU
4tO4knrlLAbzqVLlHnxvJ4OuSDpHjvzhr9ON9BDg3dATwy5IlH3p5fnYS3HX9mCZ2n9kuP6K6u/d
jQMDwW1IHBbMzWq5+yio1SAd1LOfN3ZcVG5lIilB1S3yHegPbtLE3oNILz95GUYvUiNLS92iywfK
53JMRVb0RtnG6nmGouMmU8T4Ie1qBVFYU3LELo4PlP3K49+fm1zlMg2eBslbagSXVnUOsVZNI+1c
z8U/eqDeVkr4yY+sm7nrPlT9OQjGUzNHd6q/BzTa2FG8U0VyxrBksKVX7j1auVVpvamerVq2blsV
SZeYHm1gMaN+jBIBZlYkVH/VMG3tLO5yBq5merlWaQ5ZMO88lS/H7Bt6Z/q8WM/obdoJMvRh9bme
dq7v968EiIx4pcAxtmQz/+gjvYmSzFIiEUUd45zUAvpxE4x+llDtdd9tTaKCdins/zgNVDGXQxkz
oYjjSdPOYtufB1VxjPDb6N+GQXgoJ59U7fxxx2GWyVlPHm9K8mq8LUEBraK/XpD0ri1N7TwGbvC8
FFk4d0QbAvx2sqvMqb/+zva4Aza2BhEQLfZL99/yxrgcJbdCQ4dJpp+t6CXPoBo5RXN/moLMyZNx
p8awZYvUJfipRYqcQvulLUSXgo4ikn42OhS/deEgVZJjmcJJyTNYXP7Zmc7l3lpN55/4jnYyktF0
ol6a66SmElo4t8+t8KDOd1p7yKNTUSiwJCZUbc17yu4gVp3rZt+7DWVIZhSVdYA6ZIgvrdaVGVHg
941z5g+HIJd6p9d4L1g6vN7j4OpKBrypHvdgqO/3BGYXYgbCJoj31ryFjRXOBe9V8yzXqEeXUnxT
J3Fwe31sawQ19+alldXBMgmqLBZqDoF1Ff6jBIk9S9Ezm9D1zeKoNL5bCdXT8KrQN2WF5wYyvz78
2cfRodxrzHjvS3wJZzoZKUgvyIlfTrMhVLEgwnJ/LivxkEUPpLzLqbPBTlCG3FnS5aC+dKRLW6tS
jW81Va9zV5zzMH6aTXAuvn5QYKBL571DZyPYXmwt8Nfl3iDvdjmudBzUSquRJJeWKRX66FuUNCM6
lGhCdkGdOHlRy3dBpiPRB6XFg14lw+v1Vd5yJYUwjOwWkqRgei4/YUyKye+HxjwLYW/aYtsOtlKq
e90amyNdsCcwMXAjk3q6NNMMgSrOeWeeg/jjWJZ2mGl2qnzIqpwO3ewU+xUnn0nvyI/rw9taTZI+
JNPIN7xXkpFpL+vKgBkuqqwCXzGOHkTYD0Y4QrarD3vNklvm6Cukr4I+dVKGq1MoERor75PZ/HMj
CsKHof4ahTxepL0kytayvTW0unqtUSmmqprQQc5KYHtebO5p8OxZWK2YFkVTB2bIRP7sLFufpz2G
nq2jk7ISVEPURAEhLPbf3OtjN9Sq0IrmeRRm2//Ze90HZYYY8ggY+7oPvM+zLERQC24fR+DaWy1K
niVaNnaCebaKL35uE0l3gZtOBwdBvEHbgQ1tTRsuTiTG6UmheXV8RGbNpNFFds4Sv3XUwq+dUqr2
KFbeR14LQ6FKnAuh3cLYdDl5aHIg91E3xjkXXgpa3CcEddNpZyh7RlbzViaWDzNNa5xjOYTZXLRL
6eH/28jakZUuX3B4jCQNHLl8BETnRnsAjo2REGrxAsTbeNGv4Q6WxNNdnkLxPEXBDQilc1QlTqXW
O4624dJ/ONrp8OHJ8y5UrWX6xSIhE896FLlgaz+UwX2iunWqvs4piujNuIPH3DhuYP6j+w6aqwWm
v4pap3zOZk5s8VwaJ137ZDiFsqim7ORCtmZv6YnUSZ7BOr1+2uRiMHZTNotnYuf+xoxSNxFy4wg+
zr6+UbcMAXuBeIX+SzJ2q+vQCARRbGXmL9aKrzWk8HloPfX1cPoXZhaiTXTdlofL6uSh4KnLhY8Z
JYGT3HgI44+d9nLdxpYrcO9AdAbbHg/6lY2wTBB4sBrxnFWtjfpJ3veHvvzV568Ls8fOgDbCIw42
xEcWDkhCpJUb5DyKTOqg4jl4bP2HtircStdJ1t3tKR5sHG6Q91EdXI4d8imLP745s2M5mEWaZMWz
oH9X/d9D8dfpCNiC3/z+MtA3v99IcqKGA78/T49m8e3f/T5x1pIQImxfJ7+UUYpTvQJZ2ZlVw6EZ
J3Zi1TfXl37Li8lvLdzlNPshp3c5iErLwrqkOxi5i18paoEj6A0p34lrNpf8jZHV2exrkgCcR2Yk
fXSw/P4Dfhxo4TdF/FoMexm0rWPm7YhWZ7TcBEHSt6J4bvvmpMjfchhPEj1xNWHHkbd2DUc0be3a
IuZhrvxLmXQVMiQMAcUvbL/5PM7PKib1Y7aXu9h0ZU4ZbgWSu+Ka/sFvAx6ujcVZ3VARnG0d+dvr
frA1axosfRA38lIjv3bpB6o2SIiQ48x5ln2TW/VZnKo7NCrTYA/bvWmJE5rcJuAkzoBLS6GgzUZI
4fOsK8dMtbWK56hd7Gr5bq3OcjpTjoeGi8LUpRkT7FyYEfmcNdrMu8dWOgjkiKUesSMw68Mebf7W
PqIaDvaTtzXUl6tTrYT4o1BIIZwNX/gQU6nm39Ax8uX6Kq37sJZX7gLo5bYhNARfsDqpsxgYkWZE
S4W/esgDiEcSbUJv1zy22p1udXYbBbZUd89tEdyPSN7tKj9uzSsyfRY8MiCLSPpezqsvB1ZUS4l0
ntrWVrvPhflkJZiaTrXuFql3fcB71lbOMuulDoFMBsI0C+1aLQ9NINL+YCACeZyF6VC1yp7MwtZh
RUoGmvAlMwOU7XKAYp6ktdRqhCn+SY2Qmxz6k2z9gn7F6dXx+9+PD+ZKHtR/6FLXZNr0qya9mgAh
GkqWcbTOHTkYc+ElqGwwmLYGKP26xc3hLRSgCxwdwNQq5NfjQJHGAkeFONWWswQmjspWshuyzgSZ
e6iJrW0BZJcTkouSaHa1fqYez5QKG+lcRs+lfgfViLZHZ7JRJiaceGNjtdOzOSosLaFONRL5g/di
+6lwkX0aJMmdVBlhrBvqYX30o+3+xVwusR/xjIbMyfqG5kbt5GaopSWNhzYf/MA/BlRQIdYi3Dxe
X7etmYT4nwYCsgPLw/DSLaWwV7opwBYC20jjaJ8RCnfa5i/58f4cMEAdSA7KEBu9C5qW/rspkTqK
foWndDZ8Tahz7JFdbV0BOAOVSlDNJAQXH30TOZGHrAQCUek8wHI1JKdAmOzafJrHnTfhxrWJWODC
3UUyHkqDla/nKO0J6vIWGCFbs0fKdTdy0exRtW6MZjkmlmQRGSNaPC5HM6vSNBboRJzNLhsPgaI2
B2WWbMg53cAshZ0TccMPeNuQXEQZdWFZXnl7MRSaEg7EUmr8MTYe5ua5nE9/7WqYWMgeOQQpM6w2
rc+DqfM7bugUONlCiPeQT00PBWyzsz7bY/k/Q6uxjKhXlRWDPevl7y46l6E3aTtB+qYJKjFL0lAl
vF1dmC01bzlaxjLNOSSfd9xfdr43YZt+BuMdxCuUD8DoXHpAJkRCFA6hdFYkv33I6KG7pWr6en1V
Nt2MZzoVA44B+okujQz0t2iJVErnFEoqt/Q1mNRUzb9p57D5GVlAa6/b2zpXl2jTpK3nzyNqZXBu
rEErulw6i3PV3Q4IJ7qqVsUOqR6RXJEQHowo005SUuHofUxbhSSX7n+RdqW9jePK9hcJ0L58lSyv
ymYnne58Ebo7iSRqo/bl17/DzH3TNq1nou+bAQYDBHCpuBTJqlPnQMxKhIBa8pzlm2VkxkBvwy/5
1klw55EIrhwlcSP1rnHCb30BSZbuKHCZXV64dDqeDpDRAXoSuFKDu9yoA/RNi6lSDvO6DuZm30L2
MnM36TOujCLxDhYWrmyxlykragNPwq3MEaWD3hpgC8gv16DbcMIFI1Vci9K1rr/c9mzhHsUQBUAv
onFaRQH2cvHQaJhAdIK5LPNDXhwkG5Bc823u6MrWvnUirodlayhuIbqrwAayv5/FdwUl6yqu4VqN
Ezj3R1QkPf29qleK6d72a2lp4JD61xK389qWIPjnsNQzZaVfNH8bjMEzi/8iipyZ4S+92eAkRBpw
aWrs196sPTn+mTuCwM4+lV8P5za4qBuNw5A2PVsPrr0p6aaz/Pt29rr3IRN4s7TycOWE1i3a27Gp
uOmBuE/VgxsFVwmNqiu7mQtft5J6hytq5xU5jR7mNhadklfuASOJ2yaws8DSoB7ILfcmIbJFgIE4
qPPsqmG0G6L+e9utR8fZ9Tp1k/l9SONvt5fHVfRHmomFZdwxAJkDSP9yIcp1ovd1r0oHKS8fpGpH
5PzoGI2A+eC6XsTMAAvLkCPswck/GTKaSw70wQ5ZXq0U59l81yHsiT4ptN5F6y6pdmMhSKYueIaj
AIVcNCyhrYZ/r4NMGk0NuhwHYN9ySbNp+9l1BsGSFBnhToAJwb+vUjUOIA4TJz7YgzT7+1/P0IUf
3NCFYa9quQETsdm4JrJ02MFUcM24Op7ZQ/lsrLilJ1UOHnXDFAfmvljXf31m4NcBKmHK0biPoYhy
ucb6JMPPW5iJobhHTt81Xh3rRzauo3Hflp9RPnl2//fLGo8AAJRQi0KqgW88qUxQDbX5HAfTAPSz
U7vo8PXGXhAmrmIrcwx5JdZXgg+Xudg6RDFKQa0ZB7hje5KcAvPRuEq+n/rP22vgKh5dGuKfUXJh
m1KjgiO7JyEev695EoTmBo2HnixCeF2vaGSCGH05Ek/w6erQBfttadZGHiTYNhUqeBk46/76tMAP
nxthH3F2/PWNjgTJDCNSHO5lBxakZp3nf705YQXdsOxaCzIqvjAQTiDU7ImeB7P9Ux8bkAbvC1GD
/DWqgrlyZoRzpe3jFOlCLQ8sMJPG+eD3ubWqafod/EZ3DskVdwhrV+2gfzsBhajVaDGkVQCcojfW
FM1IovTF0gSa7P2rayzlymdC47gtx75IksABe6VhoUy1qUQt7QIbPLGtPk86AaNCEozOWy07HtvD
VSfKU4uscOe9nsZO2dTwpDZfjAbUP8qpU0UyOSIjXAQfimaiCTPiRMdEpp4CdQsjiQQBluf8BHYR
SXBAJYDxweZCbvByxTdqAqbcXM6Dpgc5lB1vpzByU90FYMLu0ju5o37ZlS6YAQKlfE3MDy2r132T
A68NVeHsA4tnKzf6TgUb51z/JaMh+zowcAA0AgASHrb8fDpyPFDguMqA6g2gwxDtWHeKmXtJmzf+
pHXJ5nY8uz5vLu1xM2ulNFJSKy6DCvAjfQYZrUiDT2SBm9Y06+IZup5lMKYgCDI/EtF74fq2dukC
dyz3cjjFhgEXUM/sO5DzENiRPhTw3JTmCmlR3xwFB6nIJ+6UbtIUT0qalYFWGlCggziwLJiXhc1w
sQ7Y38/isjOUddmFpAw6ZQOJy8Ns7KG2LkASLhqx8HxkXLMQWuKmZjKSOMpGWgYTaioeCrffe4oY
Ehb1x9+vMnb+44mODYeq+qU3IDss0eBalUEez0aBnvlEv0d3mAgMdX0LwEsBVxuUCEHnC0OXZqCY
Gw4SWoeD/KhBMtf+PjTotRwEEWTJCi4ZoDlg9M1gpr600rSZ0yW41QSp5OdUfqpK+VNvdsCsi8Ao
C8sMM4O2OQt3NhtY3UtLxYBG5N4sysCZi/IQQgpr7STNt9tzs7AIWLkTVMOoIABcw82NjA4Rqud6
GRA5anajUke/JDDyui3Sd6IQvzR057a4oRvsVEVqGLaS+UWu6p1h/BhxJuuFIkoIXWVH8GhExpal
YXArRPnucujafkLmpDexQy1pneFG4M1pt6F17Wlaturl3Cur6CGLzV3TPt4e0IV4dGGaG1AklXLG
DIFdhaq4i7WvrjJcRePSb7N3h4CUSsqCLgFx7m27i4MLBS40quOyCJLvS5eVNGyUtC7LoHFH+ymT
wUG0FapTLq6WP0b4VyoIIsAl0mMny4O9CulLR0B2VFhQVLntzNLSR6oEaX20BiO/zw0icKJgfusm
rMoWcr4ayPtXU1aJOFKvb/MshQbyENYawtTXL4dMtWsj1cOI4vaEuqCUH0aru9ct63eCtlbX0VXB
63tx9NAMgvUI5SowBF3a08pOLyASUgZ2UhZ+Os2lL0GyY13KQt7JpQGEJhkrwpigoeFjYZN2hllr
KQ2cKtw0aoO219DogJG5PU9LHgFWhOABCCp6JPhF1yk5vqCkQWM/gm9wFeMl1OQiUuQFZ5A8YNAv
4KQQ37l5apPMnrWqpYEub8D5CQv/xb0LiRFcCaGRAUoX/iiMWyJBlbyvgjShj3aZHcp4/tDV+MMo
RAoK10MGZg000eBlANITVG8vF0GX5WmhQNwwIOSnVL7iVaBbT387K5cmuIOwzbuh60uSByj2jdA8
RpOFUrzctnEd5mAD/Q5I1AJoiiVw6QbUJcO+Bll1kPXVLjQPVfxSDXd2dNSyjQx+Glmw0q736qU9
btjMEHpusgp7DvIV8t3kpQWIVHeys7rt19L04DYEyR7k1JGKYX8/u3mpKf5BBj8PaOO4RWQesuRO
BznD31rBdQiSJMiHgQkGhi6t2KSMTKkY82AcdX+cwEZbrITJpOspghEI9Dig2kAbKJ8KrioEz8rE
436oZq8cLVcf0GvQfybx6KHZstw0ZSbw6/oQujTJxe12UlurA7VuQAzJU4ZvFlB6WBBCxtvrWYId
UGYiVYp0D5rgLscPwKLEHGUVdgbdz9Eh5YBpQIihXfAGyANm54um4oqvmOIQSk0rD1SaeVao4FWW
I2kgn4RTxeb7IqPOovSZJS6OTnMu09aAJad7TcY7ZxCxDl0bACILumG4HKAeByjm5YCptqQgoTSF
hyrfFilIphMRPO96sFg7EgN/4u4F8Cd3uKVFrCm0KZ2D1NV+Kn2L8hnN3cW+UKkgFFyz2TAsFsBL
4G5BQxKef5fOTLNCa02rQsAo3ot25cjfUPBYQ4bUhQiNNKvbXtqj2Vmyp18UmQTaBlG909rEN0QN
NNfrkJGrI7kJFC+g6XynHiVON2v9DLqzyR4CavUZlIxQJqgdOd/eDhnXuxm8cowmC/VhIC0dLmTE
NQH0NW1DlELaDbWRiEgTz4yLnyroTrV82qDR+alWX29bXXAQA83qEqBUB3SYC7sD6NUavGykA9X6
laoFSfRSQL7ptpHr2I5HIZrCcSXCOY/K3+V8jqWjaUPLlAf1cO1AYA4RMZqc9RS/ddrP27YWHMLi
RPGDYQauNQdto6402kdJAJ7GX5n1BsGktDC+3TaysNsQNHA84lxE+yZPbKipEWK7k0aBQxNnlQHx
g6ZcXFxuW1kYNihs4QxG5RLrgY/vatZV84SENBB2d2Biudeae6I/KXm/16dft02xG8NlfMJLF1Vt
kKor6HTkdSDUPAZhTSghOWf3qxxk9UhIh1qzBpuol9HPyhQk9K9nCfbQSM9miXG5czeYLsY1eY6d
JIAQ9FaP58Cg0sEBecZtt/gRZBlppCTQqc0IufC/lwsv0cfZStIOic0k7w9VI1UoG+XFWi4l3JfB
FeoRjMZfpl3QbodkC7oKgPXBfzUuYZWTKNPx8iRBU+wl5YWVkdrP237x6w8m0P+KviyQIwMXwx+P
TZhYhZomaRBbaMkpx+gUGbmoNft68CCezviFsNBBHMyXdpLBJk46tWkQArZmA08RWqo/9cPvEiyF
ZBAhsfglwXwCiAiUYQBIQe+GCxJJrxWyAe62wGqQliUuEpaJ9eP2uPEx9suGjZwB8khY6nwdyers
hNTOmAZFQT0oN7oAy0NjE/wF7tg957Xb129/bxHdvDg/cNXEg41bDHOuJjm10yygtfK77pL5kZT6
8GCb0HGumprs4tCcNmM1NJu0akQsXPy2Zv7iKAGLE1IWYAnh1r88gpi2hqxNoDvgrCCtvaWd8R3y
T6tuGDfavBdedJZGGLhAk40xgFu8TupYt3qigl4ssGe1WaHLV/PCoV3rcmW5mZQSz8i00s9rOYTA
QN8I9vvVzQEO4+0NPDLCGPJ3PGJW6qTOHo2sCObOxgU1qeoN5E17T4+RybWagW7kllZ+qtJuq1CH
gAtzJM6uGMdOcwuzmHzooPfHsg2zQ5LX5THL5USQQFrYvOjJByk6rrUMB8bFvj4yQpJDRioYMyv1
M0mv3zJDqgW5iCuupq+hAKANswDqHpXvPgJ1WGErlZ0F4UtJP8kDMI7lxnwG+WJ4l6oeHT36oUnb
28t9IWYwKD0TU8JDHm0clwHX0UJbnRVMP1U+6/4jvlelfX4iL7etLCzrCyvcVVTvrDJHjScL0uIQ
NW6fUlexnsGBVRmZK4uofUzubPxnIP/4xG1hQ2utiBItC6BFP3qDWkfgqwF/dphpsx81bbS67d1C
IAQ+BJQfTAoeT1Ru0/ZRmjLOnyyYSjA04rzf57rg+F2aJrgFdifGlYJfu5wmI0u7BjsoC8qOxp4h
E+cOD6EYouCZ9Viq2ezSmgiOxaVJAzAFwRBXaWS8OZvIGiVtmmM9duHj5Dvu7Crz77j6JB+3h28h
AqmIAezChNQiWq4ufZvsuJKtGk9vaDajkTSK9KNpms0dDYvKnwbJ2CHFGt9PpfQLSFlROWzROvg3
0ZCAbWDynDlSio50UOHkQTWm6zgbJpdWP6wKmOza76X6NDfxW5EKVszSCsXlGjlHB+kxtH1cujzo
QwXsqolsQ5i6rN45xk9hfRKJ3y0tTJzQqL/gMg9qTfb3s9RJkRitNdQwk7X7BgQ0WnRHRWX+pZWJ
dsmv4i26DHkowaAZ3TDJzEbiWlsAFkbFs2p3KAWB6qs95fzGy3Y11MAA/2LvEiCmL51J+kgfnJwW
wUQfkyRBKkj2QLtNmidNduUCHHvlOu+AI3irw9aV6EPprELJ8WszcgdC3DjUAKxuLTRDJw/N8F2J
t2Ef7+kseg0vjfr5h7IROxv1juLze9IUgQbiXBSp3Vlbz2nu394110sIjxlwPVmsGwp4Bm7XyF01
DVMKbJjav6RHDe/sWcm2oCMXHUvX7iAhz4grgWsFwwkfBtqqA4KRykUw5iXkmXpXUn5VHXHluYRe
ae8ZkBIu2vhFSU+2LOFtnwKRCmnOzljH0vttpxeuC7YDRBHahzRkha8E6iHSOluTGQKDU6+7wg/v
M2fTzu9JvscFYR23wzafVfBkawd7fKdG8lRptTeZn0Oyvv0lV7AFbNuLL+HGfzYrKqkSvsS0Vvrk
A+X00Pn9ul9nu/jR3vc77Vj2btq7Tbam5f2cukLd7yvsIP8N3LFKNWBAwEeNtPLq++DHXuq73ff2
XrT1voAxl1vv0lfuQE3qVpLy1kGM9DtfWfdBu9N95dlZl3ucdfv0KdnPh/7Qbi3/EYyxa2kDpuAN
9tYmevjc5qfaRSvUtt+Uq8IHw/DaEoTT65MK34f3DvYCe7+ZXJyrxppUID8tgipN63Wqzdj/tlV7
StZ1G9kgmt/EZugXRSt6Ay3sQlhmORIVbwao11zudW3OiKkSUgTpLLkt3VQdVGDdpt3dXm1LZsDY
pKL0DCAtkpyXZnIJ1wJ5rIpANqCgNnZQitDLuzqLvUSUjlkaS5MJWAHei9aXLxLDs+jlIJbb0CbH
dq9B0GcAINr1gRYewJ4GDE71wxBpfy3ce9EHhdsT48dFfwLfATHb2QTYVFwEWbUz5GotDR8WHCNv
IRrXQwVN5BmYYaPAgGqpoOH/qk+B7aAz23zGBg2QYQskbBHU828n3jQKktbRj6xqV5C1hthxN/4u
+3XUCV4UQrtc9AhnSlJSwi60ItfW4ECJ7LGMd8rewToqNW/uwPk4vZXQA7m9kpaiuY0+CJba1uE6
d/MgajkX/VRjq0g18eK0ICi+I2ekNKWorra0klCSZdQnuFpdyXfG+jSgSVIvgsQAta8Tx9KmAzOO
a4XDvC6dlvjEtDpQEBaVYLt8XRn5gHVmmhfnGfJqzoBdL4LINDwt1V8c860d1opD1r3e7pTWdAE7
nMGteXKgkVv5w7hP1Nexzu5Cs95M7SOS81v10azwyrw9AVdtuGzJnX8bN/WWnmgWuEYw9c5etVaN
so1itKYw/q51ND06/og3C44vx7tt+KtQdj0orJsN1BMQceEMD2ZbOVWBQcmPSKTsHsB7Hn4zS++j
dhUPmRW39TJfdan7+gMKJ166QmuJR71kHa3Z/6cr3Kf80L/9VdfXb4wGckdIoTMgtMFFtrZuTchs
DgigxaZLSq+cHuZ8XWbFJnYr4rj1LKKGu94B6A5kkwB0KlJ+fIUc+i2j2oGxLSDZbLhWHR1CR45c
Ka62t127DtrnhpCyvwzapNYaVU9bQPl6+xCm1msECq9at71aFgyijl+6nFlmiUGTGaktmt4uLUGW
aEAWBeAMp4t/IbvUeX2Wx4JDdmHhXlrh1k/TmV3cmj3QXJCPk5TWU+mHU1UeXnTeVM5ubNS+0kHQ
QPIhpdC41NAFubnFqWNCduBzRzfX1xeenU2GPszSyEbUcl6QqK2VO1l9uT1p10ELTqLfGPFKQwaB
P2mTym6KUB7KYHiy2n3lUcOdYy/8nsaCOHD9bro0xOb0zBdbrQpiAYMftA5a4VcS3fTm2niWa8G2
X7Tztd9ZhhseXdqZUk2vSCdjzFoDu+lVISen6byk3tsgv709eIsr/swWm78zn+KwrWwawVYLRiDN
n5TYiypfmAy5jhkYujMz7DPOzJCulvTQHgHosrzIhAT2GpinyB8gbeyP6vq2T6Lx415zdmTXeT4p
ZWAmn3ZMkJg8Zsj/SaaQ3EbkFnc0T12aFzRTAeXqSnRwFXfEGmtXhQClCoRzX6zDSXmYoJb7/3OQ
fdbZaDYDNLIyEw7Ws36XhfrWIv3KGLbIUbiWJsBqLvuIoGtB0BuNVdzUNcoYATNtwNj4GSbvhtq6
Ru5iMSp54lmPozIIluTy9P0xyE1fMQPqMVUYVMX4RUK3sSuv2YX6g3m8PYrL0RGUqv/rGTd7Zo+r
VQyyuoAkQffNkOznqfUH8jbV/WYetg7u7U7a7fBOR1uUYI1+tZ5cHQBnxrk5BCdvpuANTgPA1Qs3
oRCClYwUmfwaUEs3MqfvljKhWAHcpeWT1AGBpVYlr6FpkpWZk2JvtxJoPSWwdwuGhR09V19mgm0R
ryRkEXRuwvPI6aVwAMIuv08OlSdZrvSSPnYnNXdn0aV60Rbr02YyUgAhcKHO0PLGSSYcD7G9SfTv
Wulq4eiZp2bwWqjjQlTYppv/xj/MOvpiQRSDN9Pl7nEynCKNgVjUQibc8EPne1+dVHtjakdpeInm
j7ESnFDMC35EwewGQDVSh2gZ445hqihN2OcIsjMtHmPHuWuVyb/t1dIuRf0LeA6Wc77iixjkDKSF
hY21bG1bhIEhP8Td4A3yYx5mbty+Vbog18xOhjOnGFmACiUMNEECXI3cHrd7nI7YVtNa4zGMWk9r
35XmJZwFW1Rkg9sktIvHoSil8Qh9OBASpB64sr0+/HZ77LiA848noIkGEobhNHgh3EKiaRbW8XQM
Ic19ipE5WSG9TLYVVXJfqhP13gynQXAx4m4t/zGKoi8I3cAbaDDXz2J45bRdh8TpeIxr3WRc/FJu
u1VcTdN6TvT6N2h/9Fdgdul6iKWw2d12mc9DfZkH6AuWQVmFFx+3yStpnqVcwsgOhN7b81bSAgN4
57Lf9WgtHVRy7IytM/zdzeY/VpEEBY0WLjZ8Et006mImA5mOenfUpczv4pXUvQ3mfoifbzvIvp9f
nTAB6TXwgZh4qVwOb5IC9RQ78Xi0HKRc7LBeh2VquihqyZ4W6qIn4tJs4oWOBjXAxsHaxJ1ZVp5O
QwFs2HGKtOboNMOYuAapzX7txNMMpdnahibgFE1g3wnNMpr/i4HFJZvltNDybxpchNGzOVWKXp2P
M60BVUxWdu5sxzb/yKTxh6b15d+d0TZ4gRUUYEBnABocZLm44UX+ocr7qu+OTGx7gkT1gAJw3f+S
4t+FSO3taiqZLVS58XyAOjtaVC+nUtHmOmskuzuaybAuqApyR2Av+2inqoJRvN4VMMV4gBGi0UQO
vOelqTIdeqvR6h7VrM43hzss140ejusufM8s6kYddbs4ee5MSTCeXPhm48kEsHEcsSFFWf3SsJXb
AJoP9nDMaOSNyS873icxYEF54f3oQ2Mj1FJZGFSwKAD1iaMC/TGmdmkww0N9LotEPtZAZEI7Kozp
kzoSPON7wRm/bAkFLaDfgDvhXbPjpK7TkshHNXmlKvrkNyRCykISAeAWhhDNN9DugHAIS11xQxgp
yTjGsyMf09q6p2rr45YUoI21smq3JSSgI/lV5oIi75Jz50bVy2FUothIOmAQjlGTeE28k6N37P9J
+/WX0Qw0MIBX4byFfwAScmctwUWxqyb4Fr/LkPVUyTdTrbxJpDt/FcW+2iUZPQkjGsDJdOkNbaNm
UNJGOdI4/qFOOhqYVrmu3OtxHwDO0MWmf9svPqmKdY8cOcMtIovM7hGcY1GvRLI26voRu3E9Q9MN
3YAbO3O8Qs1cAiWW0QbleEdPlZxCEOu3wPz19CEjAdwVRpVB2FQutEByXCoNc7aPbdNBtOe+KNNN
UaNunvulfHKSTzr+IPNTsam0LUlS3zTfJLQ2CEaBRZWLswqZNKQvvshuWB6f24vOVGhFmJnhMZPq
mCFkpMOAuyTGQhHh5q6uOqCeA2aElZZxVKER5HKGE3vKlMxU41Mu664WONJD1eBYol6YvgjGln01
5xVK87hfAGiBljgeIzDgaZJbU5ectCYz9lFUfR+GRLlPp0JdG4WUvzqZCr4YGUJeTSbPu0oxH5p0
aPZp0R40U1IFF66rUTYwwMhbIkGEniik1C5dN6iWWFTB9/T2Q9M/D8Xgp5a2Fnh9tYVgBRorrK7F
oCW81yl6eZT4y+tolX9aD/3q17gln4k3/CihjEs92818a+UQd3wUkjVen19f1hHWgc9CuwKPWaSq
EqoaulVOo5263fxs5ae4e2rtBGisz5LWvopiMMTobzvNPW8YpBqtlUDRoN0W9S5+/coqpHUBpE1O
aRX5xgQ2PqNY3TZxHSg4G+wbzq7L8Ao1kJjN3ndcrVSPrBw/Kd3+k7r0xRLkV5bH8cwjbq1ISVao
vdwmp84fBp9InrnqVpGndCuLrESQD9HwcXtSNyS0QncwJo3EDbX3JHYEtwue1+E/MwTaRAAPUIbn
Wzm10Mm7aMC6QIp3lx6iJ8fv9wAE9L68qu+GrfQMngARqOIq1rApA3kpuiVQ4EUj/uWUJWVrmakK
vwhOYg8sUavYynAet/axSdK3XBWlxa6iOWeQm7Usi5G/irBGoiJycyfaE/VXbX43aS9YH+yHLkLb
lyEUWvFAQ//ElWBEUmepaozJKVF0FONMqItkuDF6gy2LaNlEprhBtOJMBZkRTE3ZaZIgguGELl4b
ogXCLkdXHuHpgDYMZPiu7p9mHqXjrIbYXvJHVCobM26fmly7S8Z9ltGd9nNQq52USfep1YhsXx0U
bDTPbKuX6yQLtRodT05y0i1vzrzEXtE1mKnq8Fcl3VWqa6W7qIegr4tnze2osrBgwIQNEl+8RVmb
LHfwRrWRmEqPbSFb5S6tpqOjj46boZ1B61oi8HNhJgHNYzS+eKgBk8oZy8oWRbMEM1lDrNvDa/Eo
AUS76W1N4NXCvmNVeQiIWqDyw2l0OZ7FYGf4EMyl8mB0p0r3Ew3pWj//S94UFlRYdhDoeNxZ0GDA
3d0yA7zOBagQT7iRbyXnJc3uia0IskxXt3pmBD31CCMQEgBM/tIZVP3quKszcgLr9kyCpK1XknIk
ygZKl+5I25Um7W4vCj4z+49fZya5MJJqsYp3Ooj3y08A8OPS/V6s7B8f6rtieaarOq65bUStZXwu
+j9GkThAwwF6svgmKKWYcUWMc3KaNS//LO/zN90fNvPO9Gi6y3vPFsAolsf1jz1uNTbEqICfhr2+
2zuvNHuKZTAjeXoFcPZGhAETGeMmsagnqSUaBYNp7EDHFK+/yPascWVJp9zZDaONp4VIKmnpxoCV
88dDbhp7oyZdRuBhFA6ADjxXsjumK6oNXqaNfhp+RMO6Rq7GGASng3AuuQM9MzNNHiesWeV32ZFd
r9hb6aWKphNpgx6Kaj0kNO0+9hxy3zW9YPmyseQi+YXbXCZKRyuxnIPj/zTpUuFntJ9xT6oKX7BJ
uMT9P+uVIYwNpj+PKuXlvqxzOpU9KcipCBAjXNXaZOUuUd0m9mvJHeaDqCq0uIbODHJRLQcUAYz4
mE7Tm7ckdiGG66KlZHp9v+0ZD0S58ow7jqoQuo2qAkPJt+mTnqyD/ZH/BB3U4GcPSu7+zlxt/yNQ
S3ceveKoeMrL7Q9YXj5nnvJbU9ZHMrVYPuXkRkfI7Gp3w1peD6vqud1Yu5XAHNsHVwvmzBy/OYHP
nPsR5sYVVJ7f1I9H/YH6WuyNm8B5XJEPQ2BRNJPcxqRxa+TgHCanOrzrdUDjTwNSDQrD0MTH8pkQ
EfBz6ZiH/iQjXYW6Bupal2tVUvoSHSCY0YHej4AUFZ/ZW12ub4/j8jD+McJt+kqLyBSVDTmFlQqh
7Nn8Fau14iXTKBK/4tF3/1mh4JFnWVgArDl/ipQUDaTZyKk1CJoy9tM63GlB17wY5j4iv6t6Oz1D
cw8E86Juyf9jc/wxzXlpNSrIHCBgerLHhzD7aMyD1noNxJeryJ3kQ6Ou6uq3+dz9JJ2nN98iPXbD
3xnI7pvqyXBedXtNAGS6PfLL0/vnm7iIl+dDBc5gDEdEpHBlVGm3ziG0tQJH50maB/+2NeEQcNce
5IjzpLRKHGZNvK6/6ACy3s2cX5HRP7YtauLj3sw8SvfjZ0yU3WBvR2VNUoitAlWceOqMg/ZJ03Zd
JsL7LO+sPyPB/n72SAYRIdhY2OzI+UHdm96Y73rXeYkeZRGTBAsK10HjX0s8x5qBup9hlmwQjFpx
p6lOVo1eiNjp/49Q+McMF/RL3YltOsAhx3lRLT8N+tpNNTdf2a9kH3/cnllei/mffQXeWpaHB8aA
Z/+R4k5qo7bHEZP7snMPhuZN2T8z2apJXVfOS7Yj9cvQeAf6bjeHqVtn0g4VeuXH7e9YXmF/voM/
W00nHTtZRygpzG05ewZg8xt9vsvMCbv9ITfvAQFoaeOqxmqEKsdYNqwcAlLfIG2epHDbST/N3NWP
gs9aSG2hWeTf4eHfFaSfqZYBNHHq+/iHZK+LZjvFUF5/wGOtyconvas8KHjsa7pNnd8q+ZH3bqIc
kfCfNOIXnY5+ji2d1kW1yoxkl6l3UV6u5to6aIOb2RPEM0VlleVQefbN3GE+oEs4LVDXOOkv5Vt2
Sp+qu3wz+sOz/ho/pSdJVAdcPAXO7HFnd8ZUgiBvTk5VGM3rqYFEp15BZg9NPUIJ1KXdjugPFR8H
5wD0Di53e5ZDakOxsDkKDZDvEgSHebST+6PmrKi8beMZifNnbV6brTfbvRvmzxPEYiZXz70Gl32r
dfNIsHSXEmfsRPr3m7hYTNGXKtG2wnhDTLeZf+gSPoskq1Ka11r7O81sl/ZvqGGsby/OxYk+N8xF
5UFTZ71qsWfi6FAWJw1czFryYFVg/38okzWqkyEacVfUCiDufdv20nv73DQXdelQaRaZYZrKEgRn
0VQdBTlV3Pi7rYq60Jbi7pmtr/E/i/AmrR3S4t9TXSquLifuKNoyS6fpuQUu5Oo6URoUm8gpV6dt
Nqm7vGq2c6l6shULkGWLTzSAzUFrDYICiN5xtqLEnKgqw5um8HEq+tJPy6Mb6o13/d0kuCUsL80z
Y1womGerrat+gDEZkrne0K16ix6oH4KFNe220vx9MkVayIu5hHMPuXggmSheNxpiptrn7kQ9o93W
qlc/Ow8QpyijxEUmw+48tC1Y0jcQpN5emUvR6Nw6f7Ufm8xSG0S/sLLLTYSc0MoZdZxbA673t00t
HtXntti3nK3MmBZ1UYJg5RSVB3P2cvlOkWtwCN/ZnSuNQT8kXlQ/lGtbdBVZDINn88qFQWW0xjmd
YDi2tqP2WSGF4XijC5aXTWK9W8+3/Vw6BM/d5AJcKjlGTfHyPSXFfS0XPgHICv2LYY9MUTTjNry6
bW/ZO8YMh0o9KwJfDms/omMtaicE+Z3BNILRDOHRYZO3K/uk1cJcLNtx/L0OYKB/zXHrNdJS8MLZ
cM9Bezn1ozvlaHmQHMN9AhrlyEKL3maLAQ0ZRJQIwWmKXPqlf3VddHkd2jAYS46rDcnszgaSCLdH
cakAojDWu/81wx0PalIADZjgXCbZQ6yhK3ptVQ9oZscGdXWmtPsB1hyg4M3CLafY1VTPMkVpocXI
evYN3DkxUgfdCwTfMEAnfKMdFMWVP8rCo81r/a490pWZ3mfKs033jVSg9C7KMfLtuF/32z+DgF6x
y7GO4j6Rsk7B4SyjyLqPXvrCNeyXLgVaaFNBhiTdtukxHQL7qXxN6caR9kmGNsCJeL1KNrkFFjz1
Mal+DPaRgCzp/zVHEFO//LwCnX9IvuDzcnmToeunu4/bTdf+mtN1AWUFez2HT1IatHK/kyFOQ+be
tSsR6+ni/v53kq7oJedw1PtBNZE+2zjxKodGy9NJJMixeO5BmAVa41iRTF390tNMVbtKjtTk5BxS
goqHOvl68p5bQdG+kbpzO6qsats3+h+CIWbRgt/e54a5bTAPKYhehyk5hem3Lv7Mn+8Bit/LrRtN
7xJxu19Ptw0uLXnQ24CjB+UIRp126Shtpxgq6g3ihkHQovUg5y9NhA4lIrp3L4WRc0OcY0k2t7Jm
V6g1joNLk8Ez7G+3XVlaGOcWuN0b9pVhtQ1cSQ3qqdDpnocgzR4G8qsq1kYvkhteNAdUNEjakLGC
vsDlyOVKoksGm6lWqbyKFqswzdy8mUAQZBAPJKjKSiP1+raPfK/2V4RgffAwDFYbVKsurRJFsv6H
tOtastxWkl/ECHrzSndsW7adF0a7IUES9P7rN9G6e+ccNPcwNBsKaaToUBcBFIBCVVZmCd1MWHXb
DyEAY6wWureU2P22ctNPxXPk3tn+WxQ4b5ZvhkrHchbnCmY75Obt+ib6pdyL/vxLfBb+Jrw9GSHP
gCQRmg/6gOJYkoWO3h8Uw22jO91aCRMWo03oFCJTzMAmePSdzySQL2o/KSxdnXYiXiDC6BKZFI/o
/j7Kel7f1VM62bSqrCNoatpbNdWS3eXVZC7Cb/bTT2Cb8yQisxpTEWiXJIEhuWrd2nG36/PJzs2D
oK4E10vbDwjGb9gLOtr4jGQntmBBqpAOiszK3NOy1mykvgT38oAWEzQGXgtwTXQ7ozfqfERG0xe4
yPE2Maagj/ZD9YR9p8y/q68ckE3QtnWpTT5nzU/eQ9EdrG1YeuCBer/8GUuDPf0KbpMUk9QJTYP3
XhSJ+kYvSqBSRQiLXLayGFADhwqoFqMNRJf8+WDnTu/DJkHwnsUeGLgh+CJ74BAUils0UuHedirz
Sjz27ee4mt373ue865za5lynncfBqC2Egfp4A/WNfdgK+66gOzo+yuK+F1lVMnHG5lUuP0ifOZPk
p/1xElBn3vXN+6S5fbLVpF1T+PB/NwrfhDLZpVKyVQmFwIawS8bUI/3mr+YMjwGgd4H55udM19EY
1U6IlgcK/qD3QryaZ20r2CpoLeenON0R5EPr0jdWLge2Fj/nC03aKlpUJSDrzteqnS3IqSNGCppY
BcQms0BmocTVZhIgD315jIveB9rF/zXFrviTXa1nw5z1w4xyDToIvLgt5y36Sx4uG2EufGk83DOg
N0NgNlsRz9ZS2qb7uJ4cPUrtOAqDMHoLB9MzojUY1GJUBCrx/46MjfxkZH0VArhEsXimFO0iKAFo
eeIYCp6rHXEjpXBjoCP1+Tg2tphM7uURL60gqIwYTgl4aJAKnRtHN13eD2DjC1TQlHlyoeW+kMaC
myZ6/hfnMqN3FRERgZST5y0WIPGFVnqLpaqo3aL+TnoXXFWe2OtelK9EYIvjAgMk49mAJAp/ZCLD
WulTEqeBEsZQ3IoBsSVDQ9wun9cej2umuHNRzScAWihNg6rN9E2K57CXphHxRWquJXMWDyhGP/qf
YencU0bsUiGUEz0LxLLOFK816zazI6sxOr8m/VxdhbM00GkvaMhlOeKgQHJuIEMIFqFZ0rwUpULi
lbpMlK2ShKm0o7MRdYfWkkfZlUmCf4+UXKmcbjAEemdEBal/S2JcIY+oy+NmCrWksLW81qeDOcig
uY70sam2tVhCc6bvxaa1QZBRmA62EZq21i6HhVOAiXMw6BKyAiAPP3dXa6IZqWQlRcRUee+zXblf
jUPsD3Sr2wl4AC5vjqWLF1EhnmQAnwOuzQtcVHOKpkSzzYLa/JT0em/gTgrVMAaiQgyE4qspQdYk
IPWczcduyq8G4qnpQz6E/qB8jUIQap9Q3fi8/FULIbKCVAza6oB0BeMZd+jm1pC1YxnRQI1rWxZE
OxdzX8/Ae1b6IFSwy+H1ssGlEwoWv/slWJabF2VG4Fg2k0Bo0PqtZOcQP3XsL+VtfuwC6JX/hTHw
3jK1PzBbAtB1vsRJR40CNE6g4tn1Ad10ld0/ZXuH3iT7agUMtLBzgeH4Y4p528nJW8SwJfdsXBmu
59g0vuIyftMkunb0LTrSqSX2JSeWtCEMIUAGS9N+SLdomkYlIpweIU4B4q9tIVzlHmTeVXRlosX4
yRSf0dWM3uakfFyZ3SXnwWlogYmXsbzyNzY1oaFX0ooGY301yl46Opk4ehZIpx7ll/q+qrz8LsqZ
LjsVJzsj97lsx+NGK+4vf8hCkM7gM//9Du7eqY1qTiqhoAGlrQ1iE6mCYiaDlkRrlFBLR8apJc6f
9DLXB3T10iD3yV2xVoT/7sLiQoazgXA+ZERkmvIQE0omxyjcpN4k6UMCaqlD/lW9F7Hdf82AJDji
87TNH83rAQu/FjMvVU5ZxwE6C0Gfx9QMz92rzdQYijUt3Cu8rXe6eV12zuiKjW11dv1a9440fLRP
kGrMa7tRIFJ2W/W2tDFqPDbzVcz64rYCoA8ykYxRx+LWluZzn8kVvqbbjxBVn8PXXjhQE4Woqdy2
wgGYgFh7VfWbsWt92jcgbyV7LV5jg2ML+2NlGGcSGhPBRsnXbds5HQVJ6WnwJKlvUEGyTRMCOr2X
aaCHdeV+G0qBKrym6tugrF1UiysCxXdEVRBRYc2Y5ysyVmFVm+YI/75Hy6e3U3fze7UhG7oz7nrv
EVRwjvhuuSIY0JpDt3KuLbn8H+M/Ep5i3Nd5qc40ADswkArNgYqr0Hq2iPzssrco2HiBYYYQ2PkA
tWxqQH8twuXmvV46meo3KHZA39TRnupHC0LShlevqVp9Z0QuWeXSQxqaFEE6zEbm9u7g5S4Bg57f
3qhOONmj3bnprbBXvNdde6Mdx4dNft9fj9fxVvtduKgA35P3y8fYdz7j0gdxT/MYzf2NWeCDNFve
N2+l/x47jZN8XlXoOOjdztMCawuBtK9qe1ccLHxjfRDuPxrX8KKN9Wi6wArs2m10ldmviOc2Ev6/
2TY23UNiZ87lj+WJAFm+ialw/3fNOKdsi6qN5B4fCwJM9JnRO6I7WdA6gis/e9K95nXb8Fp87nat
s71s+ue1AyQzgn+GzEbRk89xy01lJKo61UEmQNQDRJNW7KNk3OF4QpYtRNL3sj02kvNlQcsTRgpE
MQOL8eWVUknzvqrLNjAfMdB+9wGIZv1E3bX860K+i9GJMi0bEL1CvJ0LxrRBNSk65GCI7GIADLp7
Sz4Og2obY+kK6a7q0Ca8gg1nW4sfnAFiLpatBBW1yN1ojdVHVVEUbaAm2kFK0LFrxZ91r/i9XP6+
PI8/TxJouIkQnZJgDV1dnHuHI1WJCWhVEDXiEbQSeEmtyUj+jATOTXBOaSZDXupT1QbGMPpZU6LG
t60ql5gSMDIrd8LKcPh+oHxK9U4jsDW26n2Upb4SrqGg10xwDiGWelJIHRvOBAHBSLOT6Pnymvzc
S1h8PNXBlot//pBjiZuwqHotw5qUE1RL0JzVxKY7k8LVssJLquG3JdYr/b5rNrkrHXgbVQxD2gY0
TBxFr3aTGdk5vcV5Ync9sDbq9vIgl6YRZAkgMmCi1iDgOb9eEiUxcjXHNGrzpHuTkYARShdfLhtZ
yDWyqfxjhbtOhqhWs0qCe1d28whaMDc9PoedPe8djbjj7WVry3P4xxj7+ckbgLR5MWtW3gaTM002
ebN+tRNo654uW/kZfJ0PidtO1KrBnh/CyujHD/HT2g28tFv/zBg4NM4HIQ1YhajF2aM1qifMgWb1
CPACdGp06sp1tXTMnZridtKQlgCczewMbz5KkPCAnfZR+Le0qLgT2XwZwD1CDgXHHHeYSmoVN4TA
yjwKLi03RFL8Wkne2860L6/M8nj+WGIuf7L+lhUnYyG3bVDkVm6HMqSKpfwA3NGTUBUrEeCiF6DJ
HMEvoN/o/j23pbXtmCbaBF+rIjePgcaT3mcEZZdHtLx/EFmDEx2I7B86AAMw9KU0w0xcX0UNQNly
7QlWvitNMGzHnmxE1+CydopIeQHRsjdG4+vlL1gcJwuv0WwNChtehZFEFCQdudgGWfpaWBhmdozi
NXjxmhFu4+odtNRpLGGUluDHQ3zIhOGWCmTljF14SkKgCfE0eAgYu6zEnUZhZAmdoYZwEPoVIrOE
7kEHiC0wPtIaoqoptbP5Sx7A1axASmz0kp56XYF6RJHcaGnhyHiCVuShnOPt5VleCBzPv4ybAaBV
KtLVBq4cPCJdoXbD+xpA99/h7NFrYztIQAW7xqNxrfW+/mkGZtjYmhqsvWt+Hj74DNTU8caVwYPP
NzR0rZqb4dijuS+1nFi+HWXpkNH9RG1NXy26sSvtPMpimWq8pgGKZgVNbsyCIGhTo5YdQyPPxJ7o
rk7fCsvTfkXVG964NpCeAv0Cm9DK3v159QGGBE4dUL4g7rJ4kmGzHEESYqCFMTZ+afqhTt8vr+ZC
zAoDjJ9ARTkPbcps5CcHUd2pc5GpSR+0zdDrtlWmonTVp6j0H2lnWmSDf7feJcHsFFel5gz5+bQy
trIAnJZ7+Vt+bi000KPWx94E6A7lK+BiOkepGcZjgCS1RFywcIjbZNLF0oV23xrfxM8DGMZk6JWw
RwFjnTkfdydQKQKX5RgIWbZT6dQ4pYQzY0xGvB3ztdB5cWgK1IDAYaKglsnv5nEuOrMpxwAwF3EP
Jnj9egTh7U42xGQlslg0BfSaiVMDIkc8gD8kupjmao+BTaCuQm9qtpW1QgElNZoNLy/Y4hwy2Rc8
dtjjg33Kqe+YpK/iUB6DpCCNHcnbOAXv6DSNXqdNs3fZ2AKMlPFKIUsJKAjrhuDmEJX3AdF0OQXi
KFi3VqQ3vV1oEZitQChkzU5kTGV6i32cOWkU1b5BW6Pek8rI3suux5vPKMJshMiw1D+0A83o0+UP
/LlV8X2MgRVtwEytjQtR6q4DRzVaAoMQ4OEDNdScdXbJK9Pwc86/NZ5EOK/J6HC4y9yYI0OoFGEK
KjR0HRpST3tdEOJdWzTkQVSHagWxtzAqrC44cYDBQRs190q6PEM/XZNxZ/75XdwMIUEkh3qkToF+
p7ynO/358q9fKE2c/37uLAOlSwRpOfx+GZoCv9JDHOysxkYTWPlIM/bnir2fV9C5PW4tNJooHXhq
J+A2IVVyyJqN9Jzov8Z6MwIraqr3o+BJrS3uyiR2UKSzh/Gujj8rda2HfwH5f/4l3Gk2l7oWlaOC
7trIU7qD/qaXVzLScdVb4le5I+YaaF+t7uZtZQZYhH9+L57b5U4AS1aFGbWbKeisl7Jy63TbzD4N
fdSqn6OPbHPZ3JLvo3OR4VclloDgnjNKD1ka2uRzQFIZ1feCTMBWhzcWqUK7l4s1CuJFf1Jw6SL6
YhzfPMUFaVpG8V/MQafIrk6+UnDrP4S711nadr0J1nFi+pdHuLTbdPDIgOocEAo8Qs5P1MmSGqIM
4oxngd74iZiU/mS0a4kq9lv4VTu1ws1jlVlxOA79HJh14dRSuCnKTXeFnn87PJhWshLKLu0SaPiA
khNPd9zv3K7M2ixPIIE2B5YZ0WsR7wQ7a41qJwmNsmnUIuiTpNj9xTye2OR2Zi/Vw4BDGjbFPgFI
qBw3tCrM7d9YQQkeCTEgWX/0qCHWbo2WoPorq+0VtMVfBmCVVowsOT0jF7SYZKGOgPfcJcYUcvOd
iBKz3I7RVSQZvhwq95lh5u5ENHVl4paOaJzQwFvhBacZ/CWL9KVQhCUVgxlXnD2YXfuBac6vtbyr
Vm6yhdAThGbIJDI6QzAompxjRL06q01ozgFgj8puHHNIhKRN4UD/YXLyVIye+hZ1R2OADk1VQ5TZ
GCx9JVpanF3UzhVEL/iDj5ZYY4pkDMhdzMib7pMUwvZE6SY3RebEiWfz8y88xgQKl0UJsMYt5pzK
dDRC0KoZ/dj4M5VE26xLwfn3VtBHYAClwHhNeZFVjQpypQ2xGBTGcJenaWV3Vnf//7PBnyFWJxgk
g++nVJBs0reR01trtcyFUjkwbIhyNJyIyHDz/LpGauSmQkdYQQZ/j27b5mCYk7ULx6m970Qk5lKz
gVZWBGr/TK2BL40m3ZbCaPIqAL09jQiWPzQDpCKqaXY7QScPUalmTpxNZKWTa2nrgAMGNQ20/kGH
mLsLUUqvcovKIvCfYeimuJ6CvgXhU5dkaXB58pdNQfoQgCYQnfK8uUIi51GTWmLQCN3kyFncPxaN
qdraBCTIZVNLNxKqliAnZKLKkN/gjh9NIyRrFPiS2EXXc5LMniq34t9404kV7ihoawpxEZzYoKDu
VD/uymKnZ526Ej8sThvkocH5iyc1MkXnYzHlbOxTPZICMFuAgbMHdrCc5eQaKSl9ZQsuNNvAc//Y
4gm2SxUgnEQwxYAio4AKkFnn/VGC2MWwjZRZ7I79RBSIjDdzX7uKVdFpqxBLbGxI0jco2WdahxRZ
puq2SLQmsttaQ+tzoSZoVLi8wsuzYoB6VTSQtePfptBY6IRWCkU0yKXlXmoN7WUSh+Yu7AprpeTC
JpgPPKBFCiAf3i9ASHNbBJA4o2ytVAK6UX4cZ+29ruT7WAsiCQ0giJ4ZtqRdCamWhgeyKXbHQAYO
QlTni17H6lyNDWwOdRmDXh5SV6UQxz7AE9GKqaVIB2Tg0FfD2oPOUjk3NSEc6KWilII4AZv9odXd
MfSgPVsPKzHB0qY8NcR+fvLwDsMwlROzYI6c39KYOFlEVxJPCxcjricAN5DvAp0sT248qOypzbwi
aqJ93jabBOwetjZQAFseLzvgUpyNCi2TbsdeMOAd58OZ+jq2xh7DEcF17shR7+ptrPpkrMdrU60F
pyXFcGxrFZV9zbzSO3N6poJSrszqQucH0iWoASBWha9IfAK5zNA7DZleCTAJ3Y6K7GpU0ZsvP9Um
RBBkyan2aguCn0h2hxIv/Em/brLO67L+hhbFTsijcWVrLuyXsw8yzyemrAtLGGS2X2JHV4kvZ8Uh
xCx002CnkPyspqO6BgJe8C3YBCGcgeMAbyxuv5hjCWEx0sBmRF01uRXztV7x5VH9scBtkxFPLqut
YUGt49DPUNGzxqAbyGPd10hmkLtyDI+VNay8Q5YSSGcj49xsRlq3zOpWCqb8U0+fhWuIPNjFPD0k
oropEmIXrVtOxLGUykNH7XVa2MRaIWBdqJJgcqFbLQPzDIwWT5KezzliagFnBFBZCnAqpTA4qaE5
+SABrJlTJB/DfaK3fiiNup0nylEZ14SGmdtwx/DZN3BuZTS4UawJ92A9pN2bKIh4+eV93z2PPSKl
GWTfxyHtZXem+Zpw9uKxcjJ87grWBzOXCBu+gW4EwfxA9OqoxvucrSWTlw+VP5b4C7iqqyQCZBln
ZJBBRh4679dIXidP1cNwo76v8aYs3DKYUrBiofykIFjidk0dEhL3SS0FentUlUBofHVaycQt3C5n
Jrht0/dylk1DhdNJ/8CIwDIo07doMHGd7S4fyMuL9Gcw3EZp6aANuo6NQmcHCKGtZlK70IubbFwJ
yJbi+7MxcQEBYs4Jwks4CjrkZ6t0V1Nfb1RHUb9k1CmFeHAlyRES5RZCtP5obsoei0fcWp38qdef
Vap8aUT8vDz8xfPpZC3Z9JzcrhLeZhLVMNGm9BoTVwxLW4WCPfnVCDe5dKPEwWV7Sw9h1J2RYtXB
y4yeQ85g3iUkQY4CcUNv1/BVBSwJb/onlW0TSKXyvlmDwS6fQicWma+dDJEWsziNbN6bOPTKCopJ
s7UpIYg6RRtVeCvS49DJm7IQC7vpn7R25ShevGNOzHMHUEerCcKmHYNcWhBcNaXEbqIq8VbmdXFT
QvoC2QzQZ4JR8nyURjGCMC+HGd105Medit0/g6LrKNvI1oBcw1l7xixu0RODnDtDjIigUoaNo0I/
ZMpquzNlT5BeaRm77fxyeXhro+O8JurakswW1rAsyl9Nl+WOmUiSTbMsdS5bWtwQJ8PivGUwJmOY
Rliatdaj2l1qerWybfSjNTllOTtIRq1YXDyBTixyDmLRgSaDAYtGn2/McDv1Lw1F01zvXx4ZvxEA
mENv4YlkEDc0Za5UOaEhdJC6FzRwOlINyI8hlQcZ6SCmkyKTxlWtws7Jvdncx1NYu5c/gQ3l5DL+
8QX8UKOKtOhzLo54+EK6L0212E51lC0MeoB2uDsLm8sGOb/5j0GAFJGmAG0lj0ZWxRZIshBDVjOk
sUMnptvQXFMR4Rbw2wjYmIC3BOc1ANfcZTXOeW6OfVIcR+1TGQ9hEYEWy460lbHwt/w/dthA0F2M
LCyP2BH7KAbxCbSzrChzTfnFcjKpcCTNlhxL3sjvfRG0MVkJy/mHwrdV2APaGXLDaJ7gohhxUssa
hY/iGD0Jwj45ggo3eRB1nwI/r2wmabSrz5D4VbWpJmdU3WaV6on5Je81qgYcJrIyLC/GxRvirJah
IhjQe9zfVLZls78V37JfCtuXgQ/Zl2/kpXq+7DlLrqoaABEB442XNH9PKd2oDJIBubYMAWOb3RDQ
mWVl4VCykZWrMlrrcFuyhygE0tFocYMzcU5Eh0brhUgpj+bYPhb1o1qQqzx7yfGONwRI+zTt3eUB
Lm0NXEtQaUQqGFl9blalUisLq4iro1yb/fUgT90uG4x9Vk/S9rKlb5EJfgGRzGcSssiIAL95fjdJ
0GbSa4NUR7Zu0bbdRdtoW+8G6JRHjR1ugJvamfvo0O7SLZ692zq+irKj6IK37Rivta7zEci3Q59+
DTfTUj2nuZkl1VEpXgshcULzJQmvktDYNLrgl5W2h/wKFAAfL8/C4kY6tcvd0I1qziFoMarjOI6+
St2emg4ocMLxEWsspY5ZCa4VvUSZL9336L8tbmoIrXVr22lhN6EBCuXtb/0ziZfF6PUkzMsBn5Fa
g5sYV0k92tLY2YoWOWqxkif+Tr9zSy+heg8YCBSmFehknC+9FRmtKuhldTwYbOc+gRDZBaLVL7Ya
/vvXu2Qz9Gnkxf4/f6XOF3CVDvqivNCOHM0RXckZvQnixqKtrBRElm5EBSlSSMABhsOu4POvS6ce
YJgRc6F2sw3JVQjBkNdZG28bY96JiYCWhCuggXZDOnmTlm3byliZoIXVUJA9YwzgaGP6UZNJ1Syn
5kCbYzdAhAfij3Y97WLpJsHr+LL/LRww2Oc4X9CNAJAI3/BM1FicBzQdHQfzugU7hZJdNWLr5PO+
HkEe+O+eVWyTwRpKobinNKTUuE2WGINcQliuOTaZLW9mPK9tuqY38XMnw4fBd29CuNKAixlcVKg1
RZw2iDePWfRLzno33Zrov806N5MNm1RuX5bX4RpdMxcgQioBRoH5BMBUQx5Z4+5DIqS5pbVDfESd
MvXmXs6PAhp/PaOv06ucyoXToE/X6ZQG6jYzWUlV/vAXMPAzaXKJoeRYkvfcY+Ms1OdinOPjlEHt
akClz0lVGnoWVK/20QCp3XTq6ErYxk6ms02MllumuMyqsmiq+u4FOnlBJUiTmVmuxMdCFp0qlF7H
Brys/9I9mQ3A6RlqDE7K37eh2nSjbMBGHHu55qFTxrD80FezX9Fa7nNhDs9MsZ+fDEdJTXM2Sz0+
wlUColS2Pt1q/b1QqbdSfn95WGu2uPUq5I52iqbGx7y3ozKQX6LPsIeU68rsLW0FJr4CJBZrhYRu
3vmY+k6cTC2X4BfJc93pkEC+NqpNdohSNzvQdt6O5dflkfE4HLYRzkxy9xkaqgSFaswryvEegKpD
huuKjJqrT61jRtCvJi2E9MY7cYxsMODP6hdN083lr1ic35Nxc/dL37S1oQkYd2G4ReOnW3plCGiF
u2yF/ZYfG4BlusD0gfYjPmnfN8lcTjI8ponRG4xMETHu5nReW0R5xQw3mClt8xwlYjhmswHEZ0Pm
wrYUYSORO+Jeod8lL+7r2V5tPf/xgGEreTI87hwtZDoIVgi7sfwVm7M3j6ozEICv25XT6+eF+23J
gBwogE0osXIjtGb0UOQzIcfUVCOPlCrwxdKINPRcBFIiEYem+SuKMR9Fi8Z00GaUzhTnDwqQ6Ct3
/9KYAYNA4l/F7YQy6fmGSet4zKcKY07lcq8RzzR7dIPPtrBiZ+nshEoWmi1Q7UHYxc1tZ1VEbwoz
Pmpp2Wy6Qn42BrVaOaB/3O2Y1lMj3ImW0EJKlEnDYOr0Sx+c4qNUUyeS0H1NQDNYdolzeUMszh6I
n1g9FwqWfETfNalCRhmjssTbdHq1jBL8iU4rB5fN/HzyYmCyjOgMZCaIkkTusjW1SDcTNOkfix5i
Uhup1Z0kAR8RmguBpAFNtyPcgshgZSMuTacMRLEFYDGe9byXRirJc60e4aXiNh59UjjGex06SBAO
xRq5/5J/nNri/GPo4jAlFLZQTHUGir/LlcNrzQLnHFE4ytM4wQKoFsFVXNtZ9+9SnN83AVDlhqIC
Z47+aw43YSLYk7NmJkd0tLprCfqls/f0l7ND8+S2zvopAQoGLiBWtTPqvzTQ8eXNrxVHY9udP+FP
rXD3pylpca73bAgoCj0Tr99+mH7m6fb2sqG10bDFOhmNKNeaIApYjDh6BH/6phIr21TWil7LS/5n
QbhjNgutLJ/UiRznVLNJd0fV/+eKc14bqnphJgWmC91cTh7fNVK2sgfXhsB5rVK3wFJOGEIHTu8J
8oktWQFoLJ1hMkJ5XAG40xFWny+FIEkxoLVYigo6TxUoOfPE9KzmV1V6l9d88Thh2TORkU0Bq3Zu
qNf6BurJOba4qe60hDxZyk2j3ONuwuueNaBMK062eM3KJxbZF5142SyrlVZGsBjfCsiqqJldBtlh
cjXDlhxQ3vbFyn2w6NYnBrm5HEQ0qupIWR0l4zFKqVdBZFBfM8JzS3yfM8ghACSHhmwGBjsfVlrn
TV01IjnKdzqQbwcxs9XHyNM3nZce6C/tTvUze3hI3ox9Etm7KvH1FZ/hoU7/fIKsgu+e5TPQrXT+
CU0l0FFudHLMJn+4mz+oq1cHK9zP5Z2WqcdJeWqQxboRPqK4tI1/qfT2wzo3AU2cRcME9NhRbN4U
oLJJKzpidWUOX3T6m4sJaXO8NdFdaAESfj5SKy5iLQ9VtsV1y2YqKC6YT9ZK10vbHNEXcqwiJLiB
Eji3ooWM7glKrUdAPraWlewntAhf3n5L+xyYV7R+AYXFsvTnJoDn6QCDMXG0gzdRLfzoRZ+exnEl
nco8nL9ANFBEMVF4DVQP3AUymAqR2yiEFbSk5zbCS79VO6cFABykCPPUO0q8xmux+Oo7NcoNLVWw
zVUdRun0C3WbIRTteqM969KXHk2+3sW7sH+6PJtL44TsKwhqUWdEVp67jltwp+lhYpEjoi4BydzI
m4/mbUX9vxoc6DCRnkbgx/LU5+uWaqFZFE2cHI1xxFNog6KfMRFbRz5eiO/iUbETApWutfwoX6f/
3mQ6Yj9kyr7lT7jjumiaSoeUKTkquHWI2kBYl4IeXAP9W+RU0fX0LEg3oLnZy+EdtG/ld4juVH79
legPhqKtOC/fgfrP13zXr0CDqkOp/nwWBNPKGvSAkePkjYH6lN+Z77Pf3Ud3w72+QxVti4lB935/
V4Nv/x0FisvLLbP15P0akHGUnf6xz10lxES1XFBgPyvs8EpztY/xFtBje7hrgfv7JW3mg+UJHh3s
PryOHLA/7bKt/nj5Kxad7uQjuOtFbsDDLFbwc3l4rHQ0GimmXc9OTbey4ceoIWQgq7xscunSZiRG
OJpANYdHwPm8l1GSgj4eMvLZrOx1aKEb3VWfu1Vs+dEtfb9sjC3iz0n+Y4wLpywyWHGUwti0J9sk
6GRsrbVjcPEtpQMODFwYm0o+DCFS1wkFFBKPPQM3UvAV6e3vKIQ+tKrsy7S6ZWGpYqVXUfhKgMK9
PMTlbYUCIvCiqELjH+cTWpRRHTZQKTtODs7H9K5I3DxIXubWHjbDbR355EZ0rNciEF6F18FyV8yz
N8iPKQYXD0CeIKdCUvrcvCF30hyhi+2o3407krrhU5ra1Ut4G9pV/vK5Ym1x12DvsuIC6H/4/si4
KVNhBDHAsW7HrTjcDVfmB+lsuTBtYXhsa0dzH9eaxBc3CRwVshGoW4IYgBsh0s5lDg7fY/dmbLvH
1AGIiThoIliZysWdcWKHe+2h8ykv+2RIjpr2ZM2o1plubh1V9U3Y9fW4cv4sXnHsDf6/o2IzfRLK
6jKcluSw1rq/kZZ6CN3uOF+jYLmaQmUe8MNDDIZBhXcwLzm3ROfWClMB81dABWCM/Qo9Bk4Vb4np
6bv+aVQ2WWoXT41xJaNMGq4lwJfCFCCp/2ueO+hzKNeFZYqB+uO7Apa0aOWMWXaPP7+fO8hTwwpn
jeD3y1fqZFtM4CO/MowHvHjQUWlXK+b+j4X7Y487s5PRRFM7YBHHvFG+ksTY5CXdteZtWOhANqOr
5TpSQMa19thaWUW+pNdLoyjrFGYVPz3ude/yxl6+Dv+sEk97VeQkCZsKs9j7kxe+tb6Kdptd8yS8
WK65ifZxZmeiPX2Er8YvVbLFq8kH7Z5cbS5/x9oouV0h93059w0+I0Kfpij86vubulrLibDo8ceG
QNiMkpOE7CU/lUIS48hkW292o/2rsZ0c7dA+Eyc81HckqLxkZVCLB8uJPe5gEdVCNMEqmRzTYkPV
u5mxpTX3ynClTTcFOt0vT+HyfXhijptDTah71NdgDrB3O+nBCqdu5tKtjkbqaOVtvYrJZk+AS/PJ
fn5ylJWdBfB1hPkcHOpNdwgk9s3xE8389ug1u3+JPP8ncDwZHlvdE2uFove4I76tlUfZUSGR1P/W
nN+XZ3Hx1Dqxwhz1xIrSGdFk1mNypFvzdnLVwyp8c80C+/mJBZCh5HmswEL3Nh4Qi1+NB+qVXgLw
UepDL8YFOfM9hIEvj+tbF+LSYnHHMeDgeBbH8A51I/XosFdB/9u4gKoBl5DuLa8p0R89ubH7LGzE
rfIaO9Wm2IoHpCK2movuYmfy/yWU9MeSckf4PFR6nplY0lClsKMZAF3Sbg0osLTtEbMAFfEdJ/EF
7qaMgXyKBWivg24iDktkGFY2+uLkAlVlySghMKUYbiBI8aA+QSw87fwe4tEbdT/sq03/mW2y4xhE
h/xoIZPTOPW2OZab9nfx0mzoA2givW7XueV19FFuVlM7bL/zK376UdyFpYQyibIRHyXc1L7slW7j
oEHWAy+yUzqqf9m/FqunJ9Z4AphJJmWT4SWNi0R1CKi8K/sjt6mTg7wArXIrMZuydPacmuPO1llG
+VKnGFwH7tBhO758Sn4Mh45vhjflRvSguvRce3SvbaRteFPi2kquEO7INlr4Nu2jaY9bYUMB27k8
Dd/UMxcmnS8koau2U0IR3+WKV8KNsAMefqd0DigsaghuPxCIEUxPyjZ/w6Nvrx+AjzHuYg+qgV96
aTf/Q9p17UiOK9kfWgHy5pWS0lWWd139IrSpkqEcRfmv36O6u9OZLCGJ6TvTDzNoIEMkg0Ey4sQ5
eIY+xb8MX71TjxmJbhKJo4ptNJ877nTahJDN58JSKopVMoBWemHLH8d/m4nmH96lpOsSBxRpety4
zpmZwZh68EhKjO3mGzQfSRb+kL0F164Pp8MSorZlxYBhLPsvN9+7/M6oPwpZqvIr3A2Ju1MbQtzu
FDUzQXEEB0fUTG4V0hNwxm+mTRyMIKxH9mb78nHZm1bfmKc2haAN5V7F8jhsxu60qbvaT0tAzaJ8
28bTro7mg9LxXTq09yPtbl0vuenBWF/nYPaap62hsTDW3Oe5u1Vk1QzpbAgRb5y6zOMTvsx7pADA
TaGx6yAKl0PWXvH7UAmmb+Whluz61Tv46XwIIa0bBpYMM9ZZ3aYP8w6QjHszKDYsaCV3xbXHxYkh
sZoOho/IVjsMbwit43xlEm+bhQNJ7i8v8KrfghQJ9fSFslAsB3PK1UkpYnqkaRM0GhTqKj+TNep8
nj5fYtIfK5+zenLjMCHDY1VKQo9as0+zD21Mdo678/BqGqf+bkxrktgehLFqPys7vzeGXaL5RTT5
LSBu+Vw8DYpDyq7dGlG1AY8jinzmjjIljLMmbB3jdqEpjVj+6FFwuXAZ18SysYTPB/IOPd/Ip6Pi
JOYBam0Aqrdok6OJdoW6bYgJ8U89fi4HyWqsuRfkypDTQXYQ2HqxRFC0I8RTqAMoXMt2lZvf8maT
0tBTtzp9Boca72M07MvyDytOgKuDA3lM8E8BcC84NUevCV54PD3GAL81PfiUbdyeK5lImcSMmK+a
YpPyrmiR+GwPaHcLJi3xWzWXbNE1K4AwLrR0YAUBZPL8douFhD6jicQbh/+EnfouLdWuuAMQkn8s
LF9w4s1M8arW5Cik5nN5NVTWoXDHTdNML3Onbi5vzyWICZ7nYl9C3AClTqATl085MRU1M5snHVVh
PQ9pnwbupBlhPoKLIgtHm+fbPnEliKIlon81aRk6CECATHSEpFc69Bker5i/YQyh+00aOkCi1Sa5
V+6Ad/AvD3B1tSBB8v/WhFuU5vDR0SpgEcwhaO0fNPoZyW5EsgEJr1JgOV3eKXp6bJ153EYg+wiU
AlyzVjG+d1aCrk7TlCX5V22ik3PpdUALvCU4oZY0XFFylPo0kPMn15vO2bIZsu2SN9XKIYG62B8z
gify2qz1uELtlDX6QzmAliCOfKVVduOshaxW0gXbo4wyveDVDWAigeHpn433wqLlOvRmLW4BDJEN
v0Zr3np6Egw0r3yKNpbLDrK6A5DhBloJ0RcCDOc7AJwt+sBaDDHV9sw3gJY1fNDas01Ub/87S8Ko
FNOeDF6iLoMWKi1+bmKiG8csnNqrUmJp1TtOxiR4JNoS2qrTUD9dmrXKkKcHt/Qj+jxEfxMLTwwJ
l20QtzWmSxdDmbrNqgOELMKCSdBQa9gIF+pB/yyR4OwD6z2FzliixOy2kK/fVD+Sfmu7R834nhfb
0kE5zU5IzCefN5KpXH77S7SyQc4BhtNPckfBPcxMsS2GIoQxv8/x/SjrMZH9vuAUjhHxtkc74TFO
Pyz1u/QsWft9cBmAitaB8IVuL65yEuB7lzve1BY4rWpQwSbGfBh1T9anuLZfT40IV+XWKvLKqrPP
PQS8F0UHUGbeud3H5Q20FsvREriAC5GA+FIOM6d2SG2NpsfGu6b0vdFlyqNr+wYJRJBToV5uW6Yw
jslyOSSOMVnIXdnNtFVjhSA6EK04KNDJuTyatZcqbkN/rAm3ooQ6XeRSIHCyZBgoaKFA8DAlMdpo
8taD3r3eh4VK26cq4/ezA2Uc7OvhputKC+SzBQ+Gcnh26ZxLAuKqx/z5LJGZwJ2bykmGBfuUxoo/
mKq5oY0q07FdXUskrEDdAkAXkkrnftlwNrW9zQDYNEYfoVC+mGtnF9rz/rEg7Ky+K8e27WABmOXH
CgIKyhiRVB+IDZFV0yS1bh7af6kQsWQfwBVnoOpvfFIYCka1NtGW0jxOLhu8MD294ry+6zrV19ql
VyiJd5edaGUaz+wJkd5xi5ExBnvwIwItHbQjXU/sL87jMytCmE+SHA8UDVZq79ocr/PuI0+vO1vy
Il0dC6IsWipBMQm42LlLgLzCoCrYR49gzt7l0NpFA9m/ZLD8z/qAl8xydNDcoT/1zMbluV9LCHqg
6vrnx4TJ7wB8s6mJc4lnXbYp43TPlSS+420VTlkK2jlaVpvKqT5oT+kxsxlwZ0b8OjXGvOdjJ2vV
/gSWCGcVvsdZdDachertfHD/Y8dWahY5TuPYy69Kmx3U+EdNo9c0pRsvsYldIwFvoHVzJhnUvpBx
IW6+qai+dSi9ys3hTc3sn5cnaSWk4l2+6FQD7w4qSmFRjdhri9zAHClKkM6hdcX6J2SuElkqTmZH
CKZZxGqwMeJyldTVAZpeO3XuCUusvVZpV01WbS8Pa+XEOx2W+GJXc7uwhg6II+j8AmbXR0EUHRiX
PF5kVoQF5Q7076YEC1oQNbr7Rp2XyJAEkHUTJhQT0Ri34F3PNsT/aJnVRmODedPBMDSMhyHIjW9G
f/830/XHyrJ6J7cQljgJ7XNYSR0yQgXz6NFQGqVWDi6sCd6UCz8W3rKiEW6aWTcDfcZctyPZaDn+
REcZvGtx2C+b7MSK4NDAybilqSvLJeTguINvgiY2mu+4mhELgritjLdx3bH/jEpwbMPhGfIBKYry
VnuV2fUzzb/X+Z1qc6C4ZZzCFwcHDjzhVC60BpSnC4QqM3RQ/UGqO8+J+q2rbilIq6XpqNWIb6F9
fmmQRGumMJdIFjlIDWFsQ+3jnORvQ/Z82fHMZYt8WS702OEGDH0eoDXOPa833bEC1xKyuG2chlnh
sCB2k8qfGFXI1JfZU1eqFjE7mocsY3QDefRvo8EH4oGrm2g1hwa9jcU1W/YBlpGYQLTD8Oe0L3zs
Hc+HDvcPK+cdabXyJUkmGjhFFoEHVHMJT4w4RnsniLS8OZ1evK6O/F6Lk9t5iLWgqtB1WrPcJSXr
mxBJEbDLjvZ41BJQRphq6YRaPCikNBsbVA2Gsbk8OevT/2duhOlPXEbnOouzYw0mozrpAyWWPN1W
owsaxwBuQifeF+o8RB23Q1oW2WzrXouPxrTL1Z5YslvXWloT58sfO8tIT+KL3eVOVqmwYx8KLwT9
lGL5kYm78iH9peyNSjJxq5HmxJwQNKs5QyXCgVMld6ST8GjJpkxwWNBUt3qk4bcrIEbN2+Ywv11e
dZkBYdXtvm3sasJcxVkEopznZnD8GAIl2ct/Z0cIXGVuGHXLYCfKD22zdYEI5teqLtngktF4QsTq
qk7VCgPTFT13N+5d+jRK+mZWQ+KftRZujP/jKBAyYEB6ogyrpYSr6JPdJT+HNvRkE7Ya6U8sCddJ
YBcMfS5gScs3aCPtQGMUE7RbqrJu6vV9/89uEWme9diYUDqHIegeOWNK+uQam4dcXv7V0aCUYX2y
W0Ed5nxLmnzosPrL8jcPHgBWit1hV7rEebdllBWr41me6/gHeQ7xDsOVuKzKsQTwQ93i+kuMsSBM
hiNbHY8DBtol5w9Z8yUmnISYHGwGSmqx7OgOgYHGv5I7pHASguY/ZkuuS6s+h+QnstbglsYD49yW
x6BfV1VICvEizNJw7DdA4FUFGmvDWoZxWo1lJ7aWDXYyLqTjh0zpYAuKs0CmJZITQPbzQjjT576I
zAEQ5q5DVohT0wm6OJIEgVUHOBmDENKgOFI0jooxlONNa71b1aFOE8ldfHX9QTgCDRU8TwEvP5+n
GCUGvFqRGELGPZnRcphrpMkTUqnHIZes/+p5pkP0yDYBDIYGkLAocd0p3Yxry1FHsSSc+vnGGZi6
jXmpBfHUpT6a065NdzKDqRtrMrpaLYnea1O6lGzRMAy4D9hvz4cLJd6FtKDClM6/s/hp/IseUehV
/fl94XSw3aQuaQO4NYvboKQ2ccqfzJD4xVrvFxRAsFoGEvvoSxYWzWDgakkMVATr4SpXGfORrT62
7d3YQVJWZ1DbSUEYDAQLFpQW91nnbgarJaN156QyPZa1GcVNEa1Xn/JzqjCjUD+zozHBt2iQzgmQ
E2J+lee3PZc9hVcNLSQrgOyDsFjkpeKVF+kuCOSP/ay/z1HphUaqdEGKfRdejvHLIomXaxCVGzqo
Y6DIINZ106odk9rp0HBW0ee+7o71dFuq+2TWfc6/VWhlnAvJNlwLjZhBEP9ChwsRUphFa+zo2PAR
L0kab4pdA3nCJPOnWIeqckwiGf3B2vXi1JzgpknRVnqjacivpc5e84qnvC4AMtAYadR0/xez+Wdo
IiIDEjFgBOgxNLd6Qbs+SYaGlN5MxgdDvzeSOVBl/QdrgFqQj+BxhOoXqGlEnyxblmZzivbMctxY
Gr2qwJaUP7gQ7HM9SPhlQXJlp7csHSSXg7VTwUG7qwWmYWthCTiPLqWm271tIrGRsDT+QD4ews5D
pf1FDDu1IlxB1MybcbphdFaf7WoDT5xsM7f15vKyrbnIqRXh2lbk3qR2Oaw4+vRd5wSXuANoyfzU
lMFc1jY2unFAfIX7B9J8wlnK4RyJqeK5HCFdsAPj5E80Kqt+mox/UQMAvxWebejvxMVG1PUbmVv0
0fJGsGcXnJozTYKcM5nQz6oX/LEiIgH0CWJhhomEjWK8m3iTgxZG4merKVEgT0BcAryLCw6hc0dr
SzQ/Gi0qUxYLPaD92031rCo3LCbQnPPa927cT7/RDW9N37K49PPZL6q9zu8uu8ja3cFFTyR6TdEy
C5Tu+VcYs9K1DqvRBEz36RBvkmrP0pvenjZGImvPXXPHRQgDwlAG8Cni0ilO07R1A0RHHxXbnvtv
RR77KbQTLw9pLQ6fmBHXLtHconbUBVfx3FFiD8T9rb5F2S2VNfmsnTGnhoRNPPaGxfoOpxn9aN5g
io7kYVZCOwpk7QVr2wtlZkQlW0Vl4LOR5OQm7IJVHlchxPrb5hEEcv8e9uKd/rpQQ2mAMcgjC79e
AOMyq0foWNAG9RrrrYl2l9dmbSAg77OQdsdlFU2/5+5WKAVY1pYO7XJsHmxmPSRVu7OU97+wgkoD
WuYsywTf5rmVKcGvtiAAOhZtBupUYg6PztRL3Gy1xoKaL9BWoEkGlalw3ncDVfmYA1wzNiFD0cJg
XWB5TxScyUUJVZ1p5xVbO9mC5YSUxkFRnc3lYa7tJ8+1bfwxgEAQOSeo2mR6P2EynSbr0CTubWpg
swJalA2JlTj51+kfpF3Rjf7Zw4+uNmFW506JitrDU6Ydmd+3IHpkw25JnFi15LrxdWCwhIMLTunq
kNJavOjE3efOc2LWoO0KD8AUDDOgmVHTJoSqBVJn28uT+NUjz20JHjlzreN1BlvFi52TGcuoSyys
jwbX66X9HBypQqAvXKUuuYXnGR2A9sw0I9uVVcFJb6cecR3q/pf2hO08gyjd4n0HXIiCDhfvwyg/
sMOkjCfrE4fkOMio8Bx0BPdvGxZXvTnhda7UP4BdvSt5fqPEuYw/aQVj8ymMjc8GPBN1uuUIO/GG
qHQLt4wxHi0viR4nvlOoxMbbhMUZrvEtsb1sl3O0lvAfXb1vaye87CJrC4iutX8+QBipUuiDPc94
EGbes2ZdU+XaCAcZVG/lwoth4lWE+i96iiGJcD5MteSmwvGoPuZp2DY1QQk0GbIgZgUiC1qAzMTv
rZKYLLRk2Nu1pTwxLd55oeIEqemll6xEL16+BXhDkyVbVt67KGvruLUtpL3QRxF2ARTzCrUeW0xi
p4RWs3PfavTBo9IBYpAgmX6NU8Cs3gdvt4EV7SjIxiDnUeivl9dyBdV//h3C7rDzemANx3fQl3fu
24cmsI4/o7dkU794B7ZRDvZd8eg8xYHE7hIdzx+k53aF9z5jkzZZJZwI4t9lWJr+gvOoF4lT/aC2
IXrOSlmecyVXA5vIB4H0YiGFVQWbqldUQwSRhGNctujCN30OneaRhgsWzo4OXc+I0R2TWfIQXulP
OLe7+NvJjrWbFuIXGua4IkpFbnt7mwTmHXsGGhO3vfaBucSOSULJ8Dr9lMzz4kdf5hlUksiH2WBo
Efte6pSCiUNBtDUVi6jNL69LwiQZt7o3brqkus7a8i6HIJDWY+D5d6ucZNfCJR59+QJoWuJyv2B7
RaqRpu4jliUq8kfTcKM2aP/y+E/csV4ZV655b75JRrzqWUjGAoYIkVBon57PdjcXbPboDHoAtQqA
dD+kygCxhtp9sJ7dzOfqazPuLXC6EqpKZnstMsK37IUHAeeAyIbTOAxF7U5HCfMWvlzeGmWYS4oc
q7N5YkLwJQf3mChyNET/JHALSsoG/FM2UdLOZzKw4NdXH/z2xJZwFyjs2Ygnx0Ryu3N/tZ5JIErx
cHm1lsX44hyQvDKAOMF6ibn6qWx6JLvgHJAJJUarhCg+VT141bT3VLl2lY5UspNlLbobWCEbEm4g
RxIztoY9T2oy27hNWdj+9ndwPGl6J4lvq8t0YmT5+5MtnzVVDWZ9Bw/mwqvCzLPjsPdUMvNFRNpp
E9KwIpHYXPU+dIp88mIg6Sacy03m4vworOw46i+lmhCXvjjj9wogxMtrtjY2EDTjiQWhmYXN4Xxs
KYjjar3BBhsxkgC4yf44RVYfmHOf+vpAf4PtQZPYXI3dS2EaPGjL3ePLHThK+qnwcCYP9hV7Hac7
G7o+TRr7Run5Y35w2X3hSPba2oSawACCVB9uAu88Hygts743XGznBHRMih9lSEErdxC0kxwQqxN6
Ykdwlpnao5XbsNOPzU+1euQ02XqvIK/cTErkkcurZ67sOJDsAm25pINxATkfFJvriiptSo/OqwZ6
BRlv+OJk4oY+/XnBOYxa18dyKOiRzd+HOCI1GPBr5bFTDnqb+NP4fnk0a5v51JywRDVuTwC/lmgn
GyxSDfcuqNqkJJ9rQerUiLA+3GsTljcLMLD3wFN1Fw15oI331hh4bkhjQL6kQPolrXppGoW9XCrt
ODZQ3D3G1bZsdln8AlJd0iPHrDSvEFHUrG/ZbN5fnsxVfz9xDeHkrEFtORZtTpH4AB+X9oCOHKJp
tzNyOZcNrd6IkLhxHBPSpniqC1nljus0ameoQ6XqtrHBO9bmJB48iI90ye2kpNvUssNxgKg43fdq
tNGKOaweLVCFzWp1pUadZAeuuREoISHwtDRYoZZ7vilGLW8txWrocVKvHfMZT0Rp+8Da5H6mFFFK
g6KnOGQIVJnpmFv0iJwE0fqPhek65jbRNdnsrrkrSmlIgEHNBm8LYYereukpbLbpsQKFY7KPe+2q
LeOrfOn7Lg/GTJ/6RgIIXgsqqA8gN4EELuiuhVdE7xiTyg2THhtjJBnepFIA2goGf6G/Xa4KAKEh
HAuBpWm8aEgZioJufItuez9Trpcu0SEYiu/zlVaju8pAaQIvUjXkw6az/3V5HPZxb/hUB1ia/s5d
hCXKWBfLo5B2brlJauW59KJ/n9g8NyLsQDOBbhr48fAqjMqN0VDSOKMv539dc/eTsXwetie3k5gz
r3UNPIRyru/j8R65yZ3cD1etAGS5EJKjo0W829W1N7gL4ueYzWjUKDUAcFmp/VC8TkbvtHboIJWE
ZlmQJC+NdudrU3sdCp8ubj61kvtD7m0hAwutPdAOE0ShbcdjFQIBye3lKLa6o8G0DhpPuKOlClbj
1EKJSl2uB81+UpwrhuaPDsvF/mp4i3gD6ChVMAbp58MzsFxNuQwPoPtdZjg7cGhZGR43qbEpqgl6
BLLr1urSnVgU9rOKttmksnBHZnTaG2zbTZBssSTXq9VVc/DAQLM5RDdElg6rYUbU9vAPan9D7wzf
WNFeG15YjcOnkdR1VgPUUlkykKF2ERbPp7BNciiDux5SOs7Q3sWFrtxWBevCyx6xOiIX0Hk8O+GM
YkoYsvIOUFq4W3XIMi71D8jr3nQcHDqX7awuz4kdwSFU7tB0ctFEr4dvKpGchatujSaShYYUx5QI
o+utuKtY4iKvraPLUp/9doTsuHJXFZLrhrF2UIHrF1LhEH5YGHHOF0XFrp2h046Qzgf3rVWoFUzR
6PnAziSHaGlWzeYYaYN4PmYs030QayTENDv7qu6VELl3O1DzwtyxUXtOFA0iSKWeb2ovy/faZKBX
PqrngDcZf03b0dqAp0IlbooMaTXnD33RDMShHVIxiV7f9hm+Ix47DYIldbob8yH1KxuQO7WypxDo
H7rtqyK5ivHLxMgAjoLikUzsfYkY4q1v0Y7CsxsUebgXnU8ISJ6ZW1kzPY4KfZxa8xGpDPs+p0Ye
sDpO3hKlsSSrvXquAuEMmAYeV5AuEo6cJrZrOzVG3Esm0kAllZi+96o9Oa/0Xf1V/NacIGt8IOgu
e/D6SP+xKhYl00KjqpHBah1UHj+MzlvcvCtGvB+s58uW1nY+SN49tFSiiAJChfM5pRb6vXmFOTUZ
AIeNSp+aiMkmce26jrLxJxUAiCHE+yNyXI3WKRNFQ5S+G9tX6jV3KuBJ3rhl3q4oB6LmjHTp0+Wx
rdTccK6d2BUWL8WvKr2He1dSKTUZVPo8aym7ra1IvSrGuLyPyzhD28swBYNrKftI176VsWYE41TU
e0AGEsm6rr7TT75I5LVzgYJjCtrDoKFE6qPzM9Y2+q/+h0q6KnC5xNpaqEL9DbqbqAHjjS4MX+Fc
a7sExuIMLXvNPi/Q/FtASF3WXb9uCIgfJAFQihBrVmliTtRD1D1CakdF9UFrW+L8kGk/r24KYBZB
9wH5K8hBnrsqnzjYPxvEIYf8BKGcf8i3En9Z3QwnFoSDY+qari8BzEJ1z4AGzX27A4vJzgh/J2QK
lMAFf9B/aVGI8bnl0KwfepAoO7+aEEm+3OzelLLdackO0GmkLif32uorYkAfwMlJX8qUf9YO5QUJ
+v+zuszJyWU3jztrGpdZBXlFADrVPd2mT4nMQz7Tyl9i94mZ5cw+MTMprIgyDjMjoiixoLwI7att
SuLvSPGTDT+iYSsNXpEHDFEGCNg+vu3D5/c5lEH91saLpBsK0rjQoG1DGG9v9CAs0SOcqmz2M7Dm
NGATr9nLZIYFt/EyqyS7cO02giswkmRggserU7hbIU2YmlqR5WhDhiKGp6a/0WB5U1BZmmzVjoV7
ArDdaI8XT8epAYwAABPY4fdjfTDdPehVL7vriomFVhizZi/pADHL6PA5z1k1QB8ztF7zq0TGuLuy
wzXc4C0o2qIpHqfRuZOg5NXVaTXmS97DBGpgx3poRPp69O+X5MyOsCTc7J3S9vr8WNQfwFiDDkGK
Rl8JiYCToCceA0EnsCiYG6eUuoo95cc6d6Chfr20rXL1XYqwXl0S21vAzah222KTexJ7ipp3dn4c
tK3Fr4csBBDnL1b9xIQQd2M3d8cmgwkgV3h5gAlw4F82sVa1XzBegMXoC32U2GSBHG+r5B0wONHW
uoo22QbHNWn9aff7WZb/WbsVnNkSojzS6L2RcNjKsmdnOBgDWMEBEvWMiqhJUNoBqKubKhzyByP/
JUthGKuOcTJSIeKncVcqbBmpkhDvl5uT6Sq+6Y/q87xBitbPr35quzYYr9ow3XRB95j5+Y4F1XO3
hebx1bQxd02IQkK6ELc+gmlOGqlXLmtn0yMEyNJuaqNYpudFC9RwJPNehzXHt0njR8FrdaeC5uXF
I0l42QdWPflkYoTND9GdOatxPzvmQ7RtrHBQ9a07by4bWY0wJ0aEnT920K+2axix6idcrwvlQR1f
NX/yJA79iaYSzruzWVw+5OS8G1O3Mq1lNFrQEXbTHbSNu7d9A++Hyk/8bK/t6E29mQPnyg6Yr918
54dmn4CRb2sEoE4P1MDcgMLN7x6h/aVv8nsN2rTJbiI2Zt4gNEg3ck7MZW3Fr15KjUvqGeejmEWs
vWhi+gJkhY54s5vm4PLsr6FWAOXDoYs0owUKYGHrJZHaObkCMYUaDf0GmYtNRNF53L7wPIwZqXPi
2MVt4UjOrbU9d2pW2HO6rfDcSjEsJ3M27YhmFzrqR83ufth9IlMsXblgYIxQ016y9wuh+/nK23Dj
2LAwRqrb+4xvkWXTyniT7zxrwx3JlXXNn/E2RVIPNwyIRQix2UyjyKqXvlTeNH6mllfIbYe8uk/V
ETzW/z4jtfQr/GNMWL0ih3JD1AO2bSTTjeXw67h7s50+SBtGVI1uBlMmJra6cB50q9B1C490hZjg
xsj51SWarjIOaN9UM5Au2+hXKhtTIxl6Q3aXHXTdHhKyFsQqAOgXdq2XgYrM69GuFGv77/ssw31t
rGWv4cXbxE2GFAaKKajTIpEkxCA1HWOdLx1Jtfai1vWmR9pGTx919i0x90O3j/WE5Gj9deg7M3dF
83p5jGtx9tS8MMapTKc5j2poKEQ2YLsVslfR/Biz5uGyneV1+XWYqIAvaWdke4RNV4P7KAayFq1f
xpupWldG1u6a4lF3fzDtLs+KsG9lNBPrQ/tjUth6MdDCAIAANYV+CR6AYu3dbIHxK2wmGdvatkMp
4p+xCX4ZG4UyawWWcMqabWt7QT31961bJ75hM6JAY+DyXK7F5VN7gsvMqRKhKWzxSzAZpeZD5/6+
bEA2c4JTqEPnadFioH6yusSvq0fTkgRhmT8scfPkRGQZWjR6Br8rO8iT5aCD7XDKqXcg3jNoDl2l
DwMYr8vDWl0nDS0m2Moq1EKFdZqQ3VR0AyDk+m7ELSb26bCjBmnrH5ftrE4fEoRIB+Nl9IXFMGIq
jeYFwpZx5+cU9dSPtOh6HGWUnat+YOA9sZC4LT3J53Nosdxyy3aBq43PdrdTrMe/GAfoJVTTheYC
ZLfPfz9NugopMeCNBlBNFRaQK8CVqr2MdmCtwI3OqD92Fl858YVInahiD6htKBpMRZuCgmkSzfsf
SMNtB0cHbIaZft64b+iuaknJ7ywKVLc+HgssZozu2MvjXov7OoIxssr6groWxm0oI5vosFTIkCu0
9kjnz5S4MiGgdSu4fULADDR8og6QAk1hxZoxaiCDef2zxZPQHO5MKrl7rjojqOX+34wQLIrYHlrQ
KqFwBMZECBzTEf1AuQy3uEzJSXjH49/DKBDXP9vi8d/nS2g2ugZnbLVHsylI8jhkW7U1SWyCJiRl
gVZ0kq0sjEq0J2ZOo9HMaGtx7XG099wBs3BUklmV9LbIjAjXKQA70mhKMSh98MLO9CkQJZH6fNnZ
xMful6Ho51OnK9B2GBpYUe/5D+h6bR+i383uV3bDEDckJ5Xgc4st9NAh+QRML+QBxQ78YvAMkPOp
2mPVNNbRiyLtIaos9WeCJ30ATIklqSSu2wOuYmkv9wwxSWtmhgs4EOz1znayrsZKI4peAqnl7CSz
KLxT/29kfywJszh4atUMOIYf4yq08z3zcC0sr7PAZG88v8XVbRh0iQ8KR9h/TOLStoCF8T9iId1E
pW6sjEl7rMt52KtNjTpZU5YbD2DbsO3U+cHKmnwihWmOu3g0jb1kzIv/CZsORRQdegnoZUQn0eK/
J3ET7QxZu5TAH4uX7DfjZHyyboZvBSQI2ptylIx2ZTOcGRPiiNLnrV3B2iNP66tCbcK8pf40taFk
UDI7wt2j8JyqNirYGXo7sJL4tmMuuI3mA4M2XKv5tIMaFsQQiJ2Xt/Xg7V1KD2pCtzTWA23qt5e/
Z3WRT+ZYOAvQZg9eo8HCsOP5KTYPWjVfp5T5k2ZcpTlQ8aUaKhmXzMLqvjmxKoRTKP6V0GqH1SHv
Nq0db6IoDWipb9p+kpiSzLcIbxmVKvOcAU7UggdmMOdvDr+ZTUeWSBLzbP/ZLX+G9JkMOHHWHkJt
gKNgSGrxUTjf+iY/dJpLZq0K00onLFd2CY4M1Z43lWISdCb4NpVpcklW8zMWn3yExau+ins4l4JU
fzpYB+Qyb8zMvrLaPrBYt89zEOMbsjlei/HYPAuNG4jUUFFYFuHEbsyoqTipglDxNrYoiJGezP6h
35b3NRoZSP922WnFzMr/TfYfe8JmZRk4SJFZxaIm7q6GkG2dGmFV9P5Yo9XJRPII5aQCTHIjmKG5
l24k9ledCkQYztLvB5CkEI09j1ot613tseyAG5iy62HKADnrb2YUVXpv2FoTclmTfcVnQPxQvs+g
TJvubGUmnSFBHq2u+cm3CC/PZtTaEXyA2qORbwYVPQ2gPwucKUSpd0belP7NkQfeN8wuUPNIkJwv
Nbh1WY4+ee1xGt/AuT3MGw2KTTKh+8+Wpy+x/8SMMCr09PJycCr9scyhdQDMGNga6wZYeVPNoGTU
1Wj99LOBe4TzLPILCxgv3tZDaLiVF3B3pgedj9E26ZQx7PXpLXVGduVAs+QAIScznHVAPxxazQF6
f/qbuKiz/WUnEV4vnz4KSkPkxFTIL2liPXqIPdzmzVh/pBG7bZvqMe5cWaP8mh+iDg2C6KXwAqHg
88VI3azr0f+BWbKnaZcasbN3uYaW/Aj6l5eHsxrg8IzBLQeyl6igCidFNUwm8uS1/uhQ4zvN7I2d
bwf9RjfAoAitlVQPcvVHwlI/pzy0RuRUy8oLL3+E8MLFMw04GlCj4HmLP9h+5+N1xnqOUofzJ/TV
4qWW+0gJBpHxUdtxEOsPl419ufNDYgGdtrgB4a1uAVhwbkxJlcnUlJ4/9bR+VJh+n47QtK7bjtTq
vFfmGn6vDqrkQBabAZcxIqgsTABLShU9sedmY7BFz4Ux8ic+Txu37bd1fmzoPTaawudNO31rUGZT
n+I27LV+O/D9DFkvqw0uD17Usfr8DJQ/wS+Cp5UGROP5Z1AOeuvJ9fjTnD7Pt6XhA/6U91unIxGa
xsNpGyuhUwLcVi39VFepvSm0sLuv6zCxDu0ELVbCjom2TQ2COnhUgY076MYrLSedcssfZbkPseT+
n+/VDfAJogsFd0YhLiUOMzhlEX+q987P4j0Ne59B/W/eRUF7pd41oYHziO+aTbsZdt0RElyPw1Ub
zLfqzbTLJH6qfQnKizzHydcI4UupTKq4KWZP33YhctR+F8ZE8XFfx8EYkV/vU5CRjziQPBNW9ocO
vl4wgICACkquy9+fnMNFN7PYK9X2SUuD0a78Tn9d5LS1ChETsfOyi3yNCBCZgMoxUhugoYXTCi7C
+DREbQtPzfp655TNU0nfvKbe0qSFDlR8rKgWzBrEDOzho1XeO/d1yGXg1K9Xj+UjzAU8how5/hV2
aRa1eq/UNn+i0O6o7AYI1ew+vreqIDN1f2qDSokJ8/owYsPS5ad9k8zCSphALgwkJcAKgHrVFeY8
Ssv0f0m7st24lWT5RQSKO/laXHtTi1JrsV4IS7a47zu//gY1A0x3dd8mzgx0YBzbgJO1ZWVlRkYQ
LY/akxS/+RDLHYq/cSBsxCynnUqoWh7LJNyMr029GcpDmQZuHbZGI5py8B7xYBIVpJWIgIXxLWdB
5JH1lpAXQWebylwL3CDIXZWJ7UlswHYm7ova4AJnRDQ6xrTQZXPsvqPRUeLHiowUlCBWIgoryYVl
3i8ucHwD+qWQ9wfBH35hvkEZ8jr3cT+dgqJC9UIHUlIbhDUMxXUkuJiR0ZW1aCOJ6pVQQh1OYBbu
uxNawJvAyBIr0V4j8UGt7HQ4+YWJvs+u+7Oy5oszuRzcIsK0YNlBXwjnyKx5rwMgSuJQftZmF2W9
6WEaDWkERaq80yeKiAB1y3F059XXzPWZA/gB5A8anuPIqQEXdnnCOfAjC2olaM8m59qbz8hCxzLl
DUPZrbiS6wuAscQcrFSQW5mvYWlyyn29yc2R/s2pZs4o6koGNA8Mm4fMXOv2KNT2VuRopgLBOd6K
zHCb2WQX2PPjWrvhT4vyxcwzX7VERGcerpDFTpbhB547YzJGM/6jbfNNDm1HyD1Qcce7qZ2ahfEX
MCvgN0x0hKC2rNicI9iqI9AJoo+JXTrpSkPIlb9nPot5kMypSJqly+55MEAQbKhWTksAu9YUudgO
fchxXS4/s/F4sMQVRfxjp3iFijsGnZungH69/a6pT5u9Twld2e0/rOhXc45MP5LFwDsC43M55zrh
hkzOZe15tgfMuejK7uxGBr+NHyYzM1GKNRbVQXOLeXXun7RlPIzpRZABMQgwP2BWZEznQtUKY9Tr
z2Fx0oRDBb3AuP4VlYcUFdL7pm4sIVK8aPAUcHcuaa/LUQ5ir4R1jPbEaKJFZQBwHqAhq0TcgnyM
SdYkA5cvZ0Z2bo5V0pj5cMZWrrhnFQXQKv7Mmn88dUv1GjoaIB4T8VBjpk6uRpGvAfc7iW1JRbmh
WmmDGcBAAGHwwVrT3PVCLahq0LguakzIlDMHQOKCJkYCBNYAI/ZFEHX9Et6kZjetiebeNPQjhIdT
jp2x/P2ZA0ilqS/yVoxOglYBUmFlpxL5s8qtopVb9Ho/YM6AEgcxDdHhbpkLrEPuU1a5KD6pz6kC
GIqUWoXf0ooz0oJGRLDA9HN/B14/etH7oCzEPjxAzPLVkiHTV5RxEsSnFprn3eFT2k7GN0fjY2ag
JdJJoF/5i5itU+IntNYKNixcG84F5sHQiL4Y0PHC0VxOrSa1pB3FND4pL5UxmxDsdBvb6N5WRnn1
aGXMMFfYwFdxHYdZfMqAi5WBjp2siobG50yFTW0FjkTDh86sAZBNgSD69VIagbl2jwjLfrw8fpdj
ZU5HioBFbSJ8RPkeuByFYJDR0w6ue4YgrGSO1uMMjWDwq9PS0SicK7qsjoTmK0t+azefTzlznSlx
xgcKwZSrdOKPompIkG4td0n9fH/Sr4JUzPminYJsuYpojHUGjTQpSp608UlGYlDLQ0g+S0SgKu8N
G6gP3zf28zZkJ/fcGjOqqusikKs08an5nVip0ds6xXYyNEswBEO1AYagnV1aPB3N2fx8AvDcUQBx
j5xiD6FJwMFa2vxSaLchtHagcel0xndNY5czYwNS9eZotia30VbWggUr/ux/deH5I+jgw13HfHYY
x32dCFJ86m3R7HebmQauSjtvhki1AKD2ZJBta5abyontwHvq7MFWaLEhtpji7v2dmfl2HOlzZHKP
a/rIN9cPtxO8gyoBaMsczXFocVtEy6d1OqBAbtvNZlvxroI4IxZpRp7uL+Gt44HeFYWA+Ba9WBJj
T9ASPeP6KkEnnrLJ59Qo/I3CqXtuLdF3HcBjZ55bYrxB3VV41I2wRCYq2kFlV53tq7u0ciSTQ27h
nRSb/21szNEPa70UubzE2Doo6oSP3fjQRyNtV/BjbNkf2wm9KMvlCxpmVCVZDd0oS3Ie9ArxSVDN
uttl6SlAMDpv0KNCRcDwOwnx6LzrOXdwkmceXCB/mzWffr2O+AZoqiyMO4ijWIgjmYdQ5rkoOSmT
W6tHP9r51UHgP+/P6M2hQoTmp1EFaA2diZ1GYcTLmyTJabT1o/irsrLv8jE2hU1iqQ6AUBbkSApa
raSiV8xeJSAGtLAF0ERITu2+cySv8Bqzs3Vr3nY2scutasLzHIWVwV67bASIOIVLng75XRbrnqbB
kCbCmJxCzvYP0kOTuJOPFAO/gtJg1ZGX/YPIA6dPUUAae9UyTSK8e8uApKd533jvKq0oAn2Iodjg
FqZPzuN+/+b8ffz7138fjsmRK2m/xn19Y6jILUMEAPlrEDb99GyexVoZZOxBoFXlJ/8jt7nfvAVF
bXNl61yHWajvohEX8B4R9ARs2D2VfOX39Zifpq302n2Ex+AD+ApHdrmn6U9rDc/+GxzrISG0KM14
7Ywu3uXypoL1hZ8JDWMgNGYT6PUgtlkVivmpNMc9qgK7wAFAGsouuOnTwxrg8id3e88c41b5CXJK
iazA3CZzM2+EmrVBNvpDvVM2UMN0RbN6kR8aGzIVTutEz/mLfvIt4nZvaky1B+5X+rK6AGtTwDhg
okcxV+rLNwEAX9qKUTmhDUC6KZiF7T+siZzeXO+zGWe8b1n2UR0Van7iuJbOmiemB3k6Sp2h1y/i
YIC8+v4Gu442L1eYudRLrldH8KDmJ+I/CH1qitUukv4hJfJyVNHhja5/GcVFZEOZdY2UYBLVmoSn
Bpw9/Fu5lua6MQiQJiBsg6QpHsEiM4g+10EnKfDhSVb/jO0jlzuRvwY5unHYEfWjmgl+BsSJLGXr
KGf6KClFfDqKpmQ9CbRZeVBdpyXxtji3wNwSSEvmnF/CAh88oe+JavEjnx7I5BTyH02wi5MU7KS9
/FuHSBNquPf3wY3Uybn1q8sCFalMECZYlz6Cyhhek7+yPe/Sz8EMDlR0p9iSNlG5KV9EqqzJWd+4
hjGrAui4sEkAIWMy5VKei51YV3jyZHTAY8etPWUNorYcnHPfghADuXgYAUWmDPER5hw38xA1ShEU
p2DiaCI/aMiIrkwhe3ZZE8zZzTtfbYMMJvL98M19YTiv1avwO9uGzxHeSvI28en8nT5kj8OJrOQj
rxL9/zKOfj/MJMbIZhj6eqgLbYph/CTuyrfQCJ+VfWpxjzgMIV27GdgTx1pbTsvZ1ZcUY1WOizXQ
A5hju09DpDX61/sTykb1ixHEvjw0sJBvuoJIgkFqrjqJFHC9mmJXL0lmjDNapNZIrK9e9qyhZX+e
jaYa2iwrq7k4idSfjGBXvKQ7fls+aO7aFbdqipk4ZSalJoCY6cTt/EO5SY+BE+zDp5iukR/eWqHz
yVsm93xMegK3q8CQKuPF7v+p0H+SOPcX6OamQ2lHQhUYARBEXS6N8AonJj7PF6dhK4Eqk/af5Zv+
AkrdF/VRjmm2UjS5eg1hoZDshOAdEpFI3EnMQtW4acolJDmJRyGlw1PjaUdEmjvxOzquOaUbu+/C
FrNSLejtg5BLq1Oyi7Yt9d3K7t7WCBaXf4TxShdGmFUKFW0Ezz+MhJv0UXTJUdivbbmb4wA6EFKY
eEui6HW5RhEA6EJSVtVp/hp+iw/hp1hT4c3/fX8r/DRlMiPBFY+iLvTw0BPMFsQFOUkBUy+qU/oe
GuPuybHtcUcRKT749M3w3Jh27n2TN+YOFjWewNst9Vzm1gfDYdIFpKlO2VNQUeHYOth2K8TlN07R
ooKBlww229IHdzl5Qc4lVcFx9YnwhzjVKQEwPQhWLo5bRlCeA3oa6A0CfchLI6Asyfi+DJtTxG9i
oMNAaagBSHB/tq7vPzyXluw9ioF4MbFofjnV66qscmBD1BIFxxRaHkWXptb/ZoUZCuk49MyDjxr1
xmdOKGgxTivjuAKAYJowEB0+AKUPPIiYi1wutChufJjo+O0s/SacbiuCoShIRz2WE53s1ugLQw+2
nAgOrU2er2yJmxMpQYUAew/PIrbmwidKIotB1pzGHoLmkN7MjK6e+LVh3jYDTD2gxailsjgXOez8
aQoAr6nReSuD0tsoZiPvDWixACIpvJPko58/0DUDhUt+jemGDciWOQbKZnHsaMEGkPByR85cBmif
D3xGOdWuTN58JbYm4RWK0CvDvN76l4aYkIkHhA3wd7U5gXXPyNDH15fo7nDub8qrqig7nOUrzu5C
TuYLJSwAgpAp6ELs5jB+Bn9zUHhvchcoJdQEI7N0XHWgo12bnkC3Ie2obC7Z9wCJ9ucOv73/TbeW
F9pSoGJZqP2vCtXhXMhZBia+U6NG4ROvE92c57BZcZFXJZOfkQPRj0sEbIM665XVeZpDTeNaFBO0
Lb/LnkybGLnN71RknoBBTV1lh5qvYBr6ZuWy/gGAXd4IWNsz24zv7KqeAA4L2+DweDugGG2UZr1R
tv2xsZERtovN78LOzFcCLpXUev5zf4J/mhnumRcuFz3tS5HvgqA7AYJpa055lJEiIk658VOKHLst
O6OrGoONIsaTsB8f8u1a1fsKI8DOPnuMhmwciIgZCDSjaD/Vt7HZ+up7G9rqWywZfIhHXmMnFW14
J+dmJ2uhamaS/M8kgpq12INMVFELiIJxZtHE4CEwFM7MdPzp/NQFTjH+laFNMoAMv3B1Yt+fwBuh
KlIDgGzjUgKDMeqelxMoD7ESRh2wI0FpROW+CSyF23Fu85Yf9P3aZX7rPODmAx0U0l2L77k0VnY8
qSuOdCfS/e6lhPJDZN4fzy2fhrAEhQvgbtCax8SOURxJ6hgn3Qk9oel2bIt8A6bA2iCdrlNA4KsV
ezeCVUC/gL8B+gu9NjwLuWumBO3tadbh+SLTQ/wsH9xnQNq+7w/rp9bA7vNzM+wmU1M152KYmRy0
127lZ/mL39n2gTeVx9r19478QR1Kn3r6tNGt+LfFbTyP0PDD64D3eC6NiX6vDF1czta9b1pW+8zh
krqZZb3DNykTTbRdrAJa9kRCW0cVA9VEZBK97AVVrfI0y3b3DvkC0BsBka2alTuBZa6x2hcx3vHf
Lb9phE/dFGRa7/3JDNfyX1eVzuWMnk8fczfUWdPmbZN2JyHZNf1BLA3QKnwHdm7opjHQYYffQU6D
xlZs1Y4hPJleyq8ctR80w735YvamMPaEE/yiOw2ZMyUOgOkF+QReK6gN3eV0r5G3euZlw7EqZyoO
u7TcROSzVFIjVSnqJVlmiNz7rBnJQa1NXTEn/akH3j2xJDyYpe0g2NkAxtfvclMPYCCgPOfUybFI
rFEzoFrPdw9h+TD6j3EDSugGqoMg+BhoCqWZv0nmdHuttGbFFjfRVxxEOy0AppkG4yoVz3UGRVBB
K4z/UFRbiuyX+6bRmx50811zev84fgI0w9F2Az3LR45+QqUYpeel/IzsPgcqkgAUVctPYeD/8Ycc
QEUPD1trS+j2d+q+iBY4EXG1P0PEAaCrCSnrf/0Mbm7gDNw/hrdOO6RJ0PErISwFKyHjLbu6zrJR
nRAWqpuUkK9I6Q7SW/xb5VxFt/O6PWndaxzXa1vn+qShLCAsHc3g0MB76HLGxCJKfWTt2tMg9zNt
5upDivV3EgcHPZrJyrm+dSWAhBSs8igdIZ3LloDFuI7yTllwu2K6y6ZTIzdmSSRTRWZaeY/FY9bT
plrLTd6KJC7MMsejEitSCwtcWD+Ca6Z8lCqaPifb4EUxB+DWRIs3BMptiMkjzcZtGnDSVG74T4sh
8BQo5ywJ5gVfcyUPMqhRKXHgvjwJZBtRXbOFODDbl+kZJHejCICChQfiUSpXotfFVzK+AdU0AeI3
wA9B7JVZ4WyKM6kmiGM4+VAIAW2ENczQFWryZ2RnJpj55cIKOanRb08V75RYSrCU9ELo9IGdcNvS
KEqEv8Nn7wTD6/1TcyNrgDk9s8wkJ5QyFvQsxODwiLHrDeiocZL/9vTrC/gGLCdv1LikAlPHzxoO
46o+yg6biTkEKcjnLgwBjj1I2x59nPApwTaETwEeXnhHbxYoKe1pjc/zCjDI2mUeyYPq14HGYbob
qwZUIzQUgwdkMNnLQMGLGR4kPi3s3EtMHcAXYaVwelVnYMyzbwI984O+AJ0wUpDlnntQH/Sn8U19
UA+j033qj+FhLW33/6wyUriAW6NRhEUh14HQK8GIk+OPNHtNnsrn0J5d3Si+Qgw+pBk0I36Jp+fG
IgHNTP9Bs+7vsxuJymWf/ecLmKUmIhAFmYSlLkVLTQ3fgeBY5iZg/oypL1D/SCqLDH9WrN66ztCk
gtrp0m0HVrZL56xxxM/FBmEQ/zVuFPSzQvn+g1iSaEfBBu3d5JGf9hoel89SeuoaIGIFo01W1nvx
D9f+4z8fwcRiQyOnJFQw+VraDVbIw1cPkVgYvVK+3R/vTU+1qDPjraCBo5qxpAejLhSljPaK+a9Q
HEjdGvcNLKt0NZQzA4wr1MWyA2kTaU/jnnuXXRkPod38oqxM2M1b7kdl+t/jYNwhP9e5Kg58e0q+
xS/uPfmrv2h76bk65sXKgG7vy7MRMf5vnvJyjkSYmjsqfEBCMDukoVEBLrwj+/Ggg/fu1/055Jd/
kp1EMA2hDAb1cGRqGe+jEpDVgH+zPZWg+P0F3NKvbCvLYNwcXyG40+zUU/YW5FDJW8l43Lxlzgyz
UnFSQziEFTo6QfAIr/eKo7/rOwgK4UnwndnR45pi+C23s6SwcGkiLsKmZNYxztGFmgt48bXVAY/q
UKkdOX6ppZe6mt12tApUliCjkQK0OtGRuJJk1LlIodnbFds68408yd0it4s1aqJbU3HxZcyyd0Mt
8v6ER4cUu0K1k9F90j+Gwq88gTLQg8/Z1a/2MG/T+PP+4l85JB59cwAhLzQdiFXZRuRaC4e2Qzjl
oR9NB9BfMXAJPnXTY+XXFj/46Ohfw41f52uBqVwIh7ECGpi7WK6OKGgkFM7Lxgu5YzB5vs6Zo3TM
WyB26u30FoIHT9kXnS2C+Fk348kh3d/7o77OguETAAtA59vCHgaw16UfLkotDCO9bbxORdsx5cAl
ST5SobXCgti8zBmKirfWQzRt0mqjhmaVPQrc9zxNaN2qjjpUZf4EHFh3jY5bWZArj7Z8GTqQFgoY
XEJsVXqW265G32jjiU1o9tK+4r7b5jRM762iuyKuy/szcXUXLOYUkG4jgkcY8HNizt7lbZFxYAcZ
Gk8JEkgh7HQwwijNGu5sudYuPAxjRWCmW9aydFLGxhuyb7XtaduCAb6vzIYgg0SeksSOBTf3M6Pq
3Hx+gQrAilu9veBn41y+8GycpAtlOUD7s9dVRhzmjsq1VlzlkKSaNs1cmHxkSElJZ5Qok1+/xmov
JR9t+wJKGcsPTb/YSmpD9fgRvWd8kLv/xSIgGYsNScCcy8ZfhZCTSIlnKGAAgtAF7ug3Rtpv/rkR
JLvQ9AWwPISfmZd0p2lR3ap+4/Ua99k0Ue0m6pw6qKmvUTtcZzmx3BAUwXN9OVyAUF9OdiN2IYjV
+NbrSfuhRL4VjIc5AkpZcoSgMcAmsXQeiW6emY341HdP4riVOzd6rHaxj+6prN3P6XMo2KBACj8i
I7YG9MNm/rGvNkXvFCodwPtRGVW1hti4uU+W0GwBgEJbgaVQKUYoLs+62noJx+/A+WRxQ0+ncHqK
0NwiFZKRaY9c870IqIYNQlP1E+9w2kSPQwRkMUSCktQW3ju8T9rSTCViQud4ZS9fhwiYXh3agiqa
fFCJ+Ulgne1laZriKpOH1qsGE+IlCW6kPbrIfauvafWs/gGEczLvb54b18SFScZftnwcyEoNk9CN
zQ4d8Ebc+CROXo+HSv57WO0XXDYj6zAWNDDq0yi1SmytK4KDRMYp6Lzuu23RHK9Q/Snzn6bHYawp
4lQ3klca0m44QrAnQEwF7SRLGybzHhhFoFRzeRg9ZHNmMysH9IsEQgLFS3VNvnaJMpjBLd4dOXS0
HqPLgImKSaHXIT/NowfMlVkKELTSA6Oo3C5Y4dS7OaYzQ8vfn20UvheCumzJ6PWto6YlbeNtN62x
Hl3F+AggzkfDxFRa0+CObTCaIXkL4s/Sf72/9a7zaIwBZu9NPq9EcQADMk951e07I5xstEWg7Alu
3Pmhf+1X4v3rBQKPweLBiIDKOAZ3OW+S0KWJ6oejVxRR4YRymezagUymNk8FkOnCGs//9Z2P8gYa
aJCwQ+8v1HUv7c2+HAOSUY9eEKlue0ylgPp+Y2VTZ84JNnwQr3WBXy8aAAzAZggwi/Qd24PdS6Cp
QjFu9FJNR9o0Qst3kqtrVq5fFmBC+HlYQHYdTou9CKYUbJFaJGMi+0rd1Gmm2cAxCMZAysTs6qx0
R45L3LTG26KZ8u9e6yYrGtWeBhDgsMDiFFC0mPQ2IHqBpSVj6ohBvZZkXqb38jziKyE3Ki6ZPA3N
+ZfTH/VypFcgrfX0cqC6HhkEqEN+0ExtsGN9jQXg1tSfW2MWu9H1RhYmxL19VZhBI7tSk68AR28N
SBDQeorG9kVVgNm/UBiVukFKJk8E2Mt/iWRso4MivhL+6f7ZFK4DO3hnHBQJ3fyIXVjV1CT1I1nK
uskLy8IO0w9S21Bwp3FrjMf6UQ3Q3qC9hdpgQmUIx/Yjip+ywIn1HZgOSvQe91/yrzxSqbZwcowr
ofS1+wMPx081XUYmHGWEy3UdoBKuT9UweVUS7CMZUBC9mmgV5mus7beWFGh4DQ9LpGRxhC8NKUWn
CgPXTt6stQ+BVLtCFr7cn+mbJtA/iWlGPQGGLk2oHOhQpQFjCfkQT5acB/dwRVbFtpdAnD0KCxYW
l9LSCMtCw6ZC4atakSev8CEl4sMvOIHKt2YtF60Rdtr0JkdN7+ZcWBvZNDUWxFezbVvXjZG1sWDe
H/StBcT7DBr2eLHjYDLPhjQdirKO+cmTG/UoY+OkXXYEvZFz38wNd78I8vIK2LhQ2WYhXWmqYm8o
ZPKiIXzKwYqRzLlV17+nNbaxW+dSgZoSLpeliM7G+bPcKEIlJrPX9PHfOtHNHL9Q1IlMYdZPVdus
lWeuwza86c8MMiegbYVA1IYABrvWGfjY4MsvKT+lBMBtKmhfYm/dn8obsSksovoEThWg7uH0L/fp
DILHLANQycviLd+JpsBvfSUFo1lLAzyrA+nP1En2NAdHlcSbJg9WnlK3zgmaEUGpuGSOECdf2h9i
vhLBZTl7wFDORi0GpQOK3zUxguuEPS42FXgzOD5dxYuKOY5THXJZFalIXqiJy5dmP5l1RIXW9DOF
xs+i6qBpGSxcTsnpTtlVpjgLOzD7NCjNRsnHoLhxVm3rVnxemf/rwBkfhr4cUHmCDx0n+XL8mdC0
dS7jw0buqADGIohGyFlCdeRfxNKO5I9hLcd765BiIgAoAjQbnU/Mu1KQUCpPJHHG6QkszhdtYCo2
ebr2Arl1SJeOXJBoiuDPZ4teAnRZx5TMszeOfYrm8hjsFVpVUyUEgdIQ/rk/jzciMgTf4HJChgob
mRXXa8My0cc2IB5ftMQpouRFSznZIIHY7rM8zpys5lWrl8a1xpUbJxaGwSAKyWRkY9lYBHBnTZqa
EIafhW19GhxhMOZ8237z3a/7Q7yxbheWmDgkI5nIlzGGqGf5ppJB+QFqyXBSH++buTUgFDsWIrSl
n5J1CFKWznqbF5OnHVIDZ6R6fSpkQwyNgtD7lm6t2bkl5raYchDf+AUs1YmtK38BIzRq4iXo3yba
qent+9ZujQuoIWx6AM+vmdWCsCRDrNeTp5LUUsMAQCzeFDVz0qBoTZ7yEgVS/3Tf5q0R4lGyQDFB
iXPVNQXZeFDyZgJGiI4EyZvQ0g3muBwElXYfr4D11mwxCbM00DQ/1XH3EoM8FMDxg6ZC2BUrVm45
UrQKAEstEFApgCPo0l9JbaFmWiVN3qQDgNgVx2LITXmMbT9WNkm6jzmrBgJleJSjwcnn9pVDxsH/
oysPRAbVvVF7k/anm7/uT/QNZ3PxVcvfnz2cR44fOC5CGDQG6HjW+o0QgxgH/GAJiIPvm7o5z2cT
wBxDX8MhhJbn5AWClNImR9VHCCAciZcIdm48YInXFHFvhCEouUK8Hu3xcDJsvDPlQRKncwSP3RLP
D5zSJ5Yebvr0E7rh90d3y8ksRIsQs8DNgN7Yy4n0+Tnpa7GYPYDrOnfwtcnmJDwFY3GuNvdN3Sgr
AD6LMS3Kq4v7ZHZsMSnwm3M5e0n6XAuvWfI3Vb/aoxab0fzQ1q8p95aXuzYzgakEk13s3Ld/a6gI
PIBURH8scBnMPUg0rhnCdMKsSmPiZHnzBbXUwJobqBfct3TL9fxoh+GK0HAfMrtTAHWfPvG4cYfR
yJ7E52I6irtZiEBwYAfh2ga9Oa5Fqezf1pgNWo9zGXCFMntyhdpjD5CwFllVF6y8Wa9hd0s2Ahc7
WirwokQHx+VWaScE6IHEzZ7Um1B3J0i3l56u/8rrkmYNgF6lFctuz9XGEP+pG9NHdiR59EUaJ9uq
2VRCTMH9n5aGMD/I4ykqNZoM6kHJVx4ltw4ssq9ApKF1FR0gzDr7YyWNmuzPHhDbhIq1+NiBet7o
k5o39DDqzQZk2Eahtf9Flgg9BsjYIC8K1RQ27VtNTdmo4M7z1HeoHUhCY2oBIOKbrBrN7O3+Frux
6IiyUPJGLAksOts7mKDTacLjj3ghiAQtPsx4WrZFZNVdWrr3Tf1kI5g3J8pcUOfGowhJN2WZ8DNn
G8f6MCjqwHuaGpyUlGRm4SNyTkdeMOaphpgguMbNsebQyD8rYKiUZ97uapK5ARzZUx2NOUSwo5rO
nZLsNES/ttr3gy1GUUDrVO8OsSDlppbyNQQcCs3K6w5SUrPi8+9iP3YWss2iBSxE9phOJHwaw0CD
4mxfmCn6vVa81I2bBdwWy4MWKScU3phdXnZtFYddLnpFt8/a+pBNj1qDkoGmrWzTW+7w3BLrj7Iw
Kqq5T0UvU23gFwAgnREJ1VaYFy4fPagpmMGgFJeEtJACO/6Y/F2XT1QduV/3F1jC+jHru7DQ4k1I
oOyNetDl+nao/dW6jg8hfG42EhLsa4C4a9wWjsW5iWU7n22hlsvmUc8T0UvknVI8qDUaDBBLDJ3g
qON+bB5UIAGRVE2nfatMhgB2otgSgfqJn/6bseI5hBsdlx7bU8UnTdK0SiV6MuH2Itcb0Bpfe+It
T+jr+fyPDWYLxXVH+LYtRW8yctFMFSczitRQnXqb1Fblm+n7/zQmdiMJPdqr0gxjipB6l4HMAgT7
voVrfA2wQWhJwZEAXQ9a0ZghiWNdzlrOSV4zbkblu5HeWipNfztIv3xVgsXZ9+1dezeYQ8sYyi+L
1yHMBdq0wlyHIOjzsDPtKD+OmUvSZsXI9baHoiuBupUCF4nCKxP6QN6uURKweHpDiNb1KW/Byo2q
0soxX2bmcjOAegDOc6kl4ReFybdwTaYGBafIXmsrFWjk5z1ncJFXy+8vfLyGj7wxb2irRA8IOrCR
7VSZUCBN+qBJokD2lCrbV4COcWYu9v8YVQu1OhXJo0UIG7ccu9/qUSWDqDYYkl/WNkSqa+hmtGCB
hSzQPh/DyFKkWbOrZODdoVRB9dap4YMqtoVTCUHhDnISr6zlMjB2ltF1h4QSLn1cicwVVc8xmIn6
UvYaS1PfOUIr6WsA3Ixz7m/MZeNd2kF/HXaGghwaqPSuWKTaWQElecN7c2jKRKTFlzLa8rTW4nC9
jhIQ4nhzLfoD6K1hhhMu9EdTpvB4QVapAzo1SEjWom4hn1a790d044G32FrOtYg6IKA2GPKZa9Zx
hRK5kXmPn9+iRn8Tx9gSUFpPiDk0Vq9GRqc2FC2LrTYDduVEiuAmEi2KTcQBoHWqJTMB/qb/c/+7
rtgtUPhCGy828jLTCKMZH1ApoH2PULvyBpBotWAC7YbHsnpvqvmzb3mjQs4y7UFWGxBDjI9xEaHw
d6yrt4IMpwpIESUX/oiztvLwvD7OwENJmCh4Q2T6WafB98NQg+hQ8Hhuq2YFHaYC8laGVod2Mb+O
HC2nFe9+I05YTMLasumWa/RygcYhyPkYf+NlT1OfAazvm3GRxjQgicG1iBtIrNH+odKpkojHcLCI
HBt+r26Culs5Zj/JoMv9D1oj8AMvTV/gJmb3v1YVST9MoeQNta9bgppkduXzo9tPVeMVUkloWXA+
0GJST32tUFwOiG30oQ7998r2WLzz1ZfguPOLXhuAq8xjMqmbTAm4SPJUfqRyaKncrxYd2I0WUx4M
wulDa5BdBSFi1bpv+XoHYArODDPREmkTVWwkTEGil+CUnAp0vGR4yRqZvuWSxyZceXfdyNiDlxlV
D0FeJLsJm8r2NY4HCKpWvHBfhKduGkAA7nBejBQkN9C8zak80EYXbVKuQC5u+AaYhruD4MPS0cyi
oRMx87mg7xRPVCMaZSLVpY/BB4gFzoGEUDFOQTNp16UlNjT4gpsoaquEUqpfupN0iOJNEKSWro0r
33Xt7ZfPgrMHcwoE31h8hqBFbR5Lg+JxsuCKzaYMQIk982ZeyLb/z0GwvCzykKNAK76Ercby2vYh
Lw2iPKlehxbYal+DJ3XJJsaTHcfPE/C/x3o4FNImjKedyq8Fk9c3jiwCZkOQOcH6X6VnuyFHiUTv
Va8VrQE0l4r/3EOBrntO+z9p9aS+jqDLzsfYmZc+sDcgt6ZxpX1+uW2Yo3bxCUygRNCHXY/RoHpK
afCcLSSvwJ4ieXrQ2l0MjvD75+v67rscMHOwRY2fc46bVQ/PX8UYSkg2qeUELIlWrD3Yr0G9WFoU
iBAHIspE4pYJzob/I+3MduO2mi38RAQ4D7dkD1KrZUue4xtCTmzO88ynPx+VP0n3NtGEfRIgCeCg
i3uqXbtq1Vp5O4dtplvPY0hTZfkppPRmPigzWG69aO/JTsQAL6xd6j8m3dPtca4u7IVtYVbR9olh
p9WsZ8c6RuVT4b8LUIHfcB6vJ1RYO5AdGscE0kQ6u5fZvrjdgTAYeZNq8TtdktkhVerr0S6w/B4e
hLyJq50TKxSS20oD0xG18PU+Vo0yfo7KoKzcmE5o/26Um+ilQrDms+Q4qMpQZMnfxNkIm0NfTGgV
OfzPwS6XU/oy+ijM/bs2iWXbK+d0thHLAMu764PB+k5rclR6sPUWmReNSv3RNobsix5O0ksxL9kA
TsFsHWMt43Y3htkyTxCGSN1B10vShEoEJtCTcn35UQTnvSFp05d2btAmgvEDslLNRyYprQEimWEy
fh7kzh92eWT2tGlqSublsUa3TtFWVu4lZlZ8ia2x40VmFNJTBp0XHGEUSA1vQkfQfhprYvfvUJRr
bIJhJIMBAnz6VmdDk7tj5hv5mxlf97lruhQSedo2zomSppVX1n62g3lsgF6ws9MRiqxWOs+yFiAe
RYat2ZnMTbIbjHn4Zpphk3lN1lN86VS1cI7SbOjBS+aUeBy5M4rqEBU6/JpTVvTax6nR0/Pkg1Db
yPULJw/0D9VBLvZ/hCeF14M16lMeFuhbainl0kgyn7so712727i7hRv0bzsL97mN8A0gf8EOnDP+
PCMWey4y33mIJ8f2tGw0dlWSRTCcDPWxdhr7vlCrnaTUv8gq9j/rqBzwhlkqosKZT6Ys8YPKis/9
2flGtff2qRZ85euvIxHBE5lobUmYXZ+3OFQTX8vm+Jym07622vvIaL2B4lZWflCbY2H+GoLwJ3uC
t3TGwK4sCXsWe1SXEjr/CnezTUi4cH+yIsQ8RdkouaQoNKubIyvkPM6N89Zs21PvlHdxsuEZl1+7
8Fl/W+MlopM9h7ZYLJEvnEgT8hrxudZn2SuyYPS0UZl3t1dKzGn8bQa2FF6MwPqAlV4vVVkUWUvb
b3yujOKgy3cS0EHVq+3hOJOTntJ0Rxf6rom3khuC4//J7vLnFy65LENN0kyWzMzeOP2xzZqDUz51
5dYAV6fxYnzCMTPSRFGLahEDHt3p/bDxblxzFjQe/Dt7y0G4GIXkcHn2y+ypDXlK6UUOZPB/W5w6
q1YAQC6qUcjhyMJxGkojrkZD4rA65XFQG9fMdMKcX4sn/16RCyviIXKMkB6rgG5O5ZPpl16r4qZT
eV9M3xvt4+1tt3qUHJt6DckTMKyLc7ycN7nBzcIsfCYJbbiaAcGglkTyTq2D+IgmOeTxZbKlnLA2
jRBgLg4X6gRertdGg9xX2GZRclb07y364OTO6aZ4vj2yVSNw/5G2o+35p15Cn+FmpZ0n51FX3vSG
/CZojTcjtAa3zaxNIFp9yNABnOYhKixWn2X9pCZVcramQ1K/WPo5D3aQR+6SrZ6v9QH9Z0nwekNP
Q4ikIinNvruHKo/X5O2hrBoAyrfoChHhi1dRMGhjV7YYqORsb49HeaLrJtjY3GvuhnLUv0aEI2Sm
ULTIXZGcSzplkn0RnKz8OG8lBVeHwpVK9nF5rMrCqmgAludEHlj8ei9XRIe5F3Kb356vtaEQpC+N
V7z+QLNeb+NkLnwYpo3kXId7nVZL33N4hqv721bEV++rO7g0IxxRmQCrsbQoPcs1DeYkmQavnpU/
lKmg5jn7po/YeZbuyFCF+9Hv6DFrLVrudalz5RY1xmIqPc2a8iNvVGnf1ibEG9EY7Hpt7j1j7NGa
m7T5w+2vXluAi48WX6m1UpYgNZmboT8r1VGb94q5cS+vxTYLJN1gr/Ic/qkA3Mdx0NctRVzzoes+
Vnr0Vm16l8cpcpnfB63eWIjVIYFTdHi6kKMUOz4qOSiKThnic+a08a5vDflBqyGecerYON6evbW7
cpGZ+8eUsOR1rcdjHHfxudlb+y3+u/VxAIsDQWPD6CVc+HM6dEq9zFtKrzz1AC8sZ88ZNtzv6uGg
RPOPFeG6r7UpmFMdK41KLTUpT8aUek73AjnL+9uTtToetgGdF1wq3GPXx7ABrF9O0Gqc2+jFsJ7n
4HlIf2cwgLeW2gwNCiIsxUy7akpbQkC6f6dBd62Z9mbneTN8XnuKLKqC/9gR3JbuNImkzsRiWaft
jZIeQ4muNWnyGlh2EGLzHAVqzHBjAldDT1DiYJotcCI/NRhNlGiQGiR4mozSC9O35JSPUHaN/YD+
ReSF/p9qYHl2Q+fr7aVb3ee8S8AvAhoggXu9dGWhxqM2EAikcexV/g+n2OqeWN0cFxaWP7+Ib8hi
6XXY8Lgb/Y/DeCI57A7dp9ujWHVESwGXZkzD1EQ+yTAyzcGMecLZ+VGOPJ9GX2XvNIcYAbUt1NBa
uPFaLP6fLWHGmqFPAFpgKynBCxfwDepvgWRZen1QjS3g0OryLGlN8JhUPMR8VGjOEY0nhFB2IMsw
l+ZPRZFuZPNEJc/X642fXrroiNYoZVyvkDUufYJ1nJypEzp245LLa6LTYbRfJHXfFp/09xDdyeln
+stjpP8azYVhaxx35ZC4iZofbq/l2vwurKBAz5ZmGPHB3EntPI1plpx7Od/n2bMKrGOCL8/OQE85
GwHE2uakhR41qKW7nWTR9dALnxRvJBM7pveFnLmV85ihUnJ7QGsuZTnYi5I23L3i63VSnNIf0fA4
d610iuMMeph0X9aym/RKzbAg7M9atzCkrU7xtc0DiAMUB5BXumqEQK81k1apZNI38pC/z1mzYUzu
b49tdbEuTAjuMul0s5NgFj2T3DMt/b1iPMZafcirzhstbWOxtowJJy9b2mslw1jSUYdkQLERpp06
OgT6eO51e8PYmku5nDzBbUndqKC6jbGknN4a6bwzI91Nh2xv+W+aNN+n6maYuboZNfogCKUWligh
5siWLlO1bJJz1pDncHOye53XwOOK4HuogoU08xqScTvLoTvtFLrAY6VB/XUq1G961lqVG4UVEFTC
0O7PrLaap2xKonhvDFN0WFKvSBzVw/fAqYGEWI0vfwhHK/Jds0v8py5VbJ/DTdLxUUrScSNUXB+b
w6uGshF0ikLIo9hjknQov4H3Iz+kuEF7BzvLxklbNUKvFYhO/qJL8vo0+wG134l03lnyE1edj/Qw
urL+cnvLr54qCkCvIuH4TnEXSmnOiyPhETigNRRBz7ovRsD4t60s8yGmvPD3zJZNXwxqg9dDie25
q220lc40THQDTSqA6E6bMJ7VsYArtizAtzIXwLWVcGzyxrJwf7AVOl734fYYVpdj6bWhRAMvqAgL
iW346xubXzecj0n8xgprtw0/3baxOoILG4IDl3V0qPOIF3ODgOe9X+SSW0V2s7ttReTb+vuK5C27
gJ0o8oupwbmVfECMy5t5Pkyp+8V+nNw+ALh6R44+Td4Zd3IWe3J3ND7etrzm84ClUWbkwQNrnbBC
4wSTgZmaXFBRNu2boINnwsrRZu/n4kEa5LNq5FsS9Gvrdmlz+fOLiE3p5DxuWp29lw8HxA4eoQLZ
N/W4ManrQ0PozSAtTqVBdAlR09TDYCXnUNd26CjvqljfqXL+5HSym9UbtQwRqfC6hCDVDK5DNvtP
UCh07Hu9DHr2OpKy/ZsQIaJTncNmcurMY/vlzvlwe+XWZpFMMpXipesMIeXrWbTGnFp3S9KgKp5S
UyUlCjVFXOxvW1mbRFRCwcYBKydeEqyUkZYbWS+xVsa0o/d6auCecx56OTuXRf4b/nXpGINIGOQB
xZLrIVGR4yk5a2jdx3D9VccWufFuqwFhdUQXRoSoRTJNn2yLSrhUjF7cA/yMDrM2er5v77Tu+fb0
rS6SDjwMgPZysIU9WEx53Fche7CXa7cYnpeSXr+FTtgysoz44jzFhZMMco6RhPJdPPtH+tcBi0Ub
52nLjPAKd7SUMqbEsW07dwyPifS4JeW5ZUG4lPpsnpqgXlJKAIrKHkZ7JH0jawNOuLg08epDoumf
NRETV1NgjIFWMV220Xg9lHr1/Bs1siXAImlFFQHvc70gxuAbhW8thyY2Xcv5FsfJLoc47Tf2lonC
wdKVuLCtXltR8qp1NIlxGPKPvH4Mog6agt86khdGhCUpo7Tz7dROzlEDK4kBOh3W8a1yyFowQtvK
PyPRhWpBUkZDFS6e2lZO1UvqPyjpfgt6sWrDgutoIdJfZKSuZysGhmA3mU/wG37Wuh+5dhzCc6Vv
rPyWFcGDKZMdhfSe4pSVx3xHpzrh9FPfb3iVdSv0xi3M60un7fVY6p4XrBrH6bkx8js1PCWtg4Dq
0Slebu+wZXF/OilIbP9jR9jHgR0hXVHScwfGwVEdTy4bniiTayOlF2nf0l72NgOurbEJMXbRUelu
k4xc+NfY+di9seAhgf3k9sBEiNvrZU1Cn6AAmNsCrL2eQSA4XJfMxTmfn2ZbvRs1yIGb+7T1tJb3
iuw2+vdy/lDNQM80fX/b+pqbo3GZexuE9kJ5d21cn3Ne6c4IHAFhZOhj60cr+nTbxGrCb+kZVkm5
QPohdlGaiaw0TkzVr9T90FPl9KhH0xurh0MmfadNbzt4RnMwnUbzi91Qy9SqlJbIByz/QUB7PTqk
XTS6ZHB+c/GHBF61co301Moe5e0ftwe5slWQvFTIy2GKtithe84QX0zjWNESCvKa1J/eVYc0ucu3
MnLrdhiJjRStbokKsNUslXGl1OnZ1qWPo9689IN1n0/BqeA5urEzV/YGY/rP1vItF3d5IBcVordt
erbakxHtGVXYb/iolQDoyoSwQGqVGFNhMZy+4gLMItj3VC1+qtPkGTqdOwexmtvrtHLhAmCH7lxf
6o5gVa7HlGla1RQ6e1EOP89AZu2tsuaKn7oyIIwotdNGG1vixlkiYNxX6nQMsnv7KSjCg1k3x1/l
2/57jy9UD+jfUC8QyYrLujWUFDmr8xCY3yXVeEI2fCO8X910i+oADXfQaYlRyujMljROjKntvPyv
sn0InLug3AjpVlcGmB7MTwhygR+6XpmxkX0ENXDwOQ0vvW0cwvHXgy2uqP8sLF9wsZ9nOXD8Kko5
O6HpUruhg+N3TsyFheVEXVggN69l04wFU32ugO+k9V8UU3/DCFUhCGd0SlBs42sjRmwpRZByX2TW
Q/mtc+79jTthbSUuDQijMIdy0pMcA1rh0sE6JBtncO2IUNeiS4fKkwyP4fUA5FrudcrEDEDuS1c3
AhopnbtUtVwLOld9eFYm+b2hhne3j/7aLr40K5zMcWrTIS/z9Bz6j3LzXdLJf9OWGWyVmdbuO96N
/41PuFNHUlCxqTK+OLWjs5+rkte2Q7qDyespNd6mk/J2ipyv+aCbFNP9Lfry5eeFSOnKvBAmB0rf
6WqJ+dp/O6cfaNpAhqKDLmgyCq/xN3IN67NKQYGMDWWbVw6uiy0f9U2YlhrWEMEJAdmq6Lynp9zY
ou1ctaNqi4VXfWlh1/NSVkLdYfXAWMzdyShOeXpCCuT2Hlm29k9zBxkXEJ7XRI2wdJKlx3Uwc41j
wh+eGclmqXrLhLA8aWg1MI9hQtc77p/E+gzC+62db7Wdrk/Yv0MRSSoTy6FD2uZqTfIF+oKeylwd
nN9yRjT5EfHwjiUdLZzlEhBhVffpubU/2oG9wx0NZbXhMFYd0pIRBDdLC/arfM/FHlMmqfallinT
JCnfZRXFECk2fpH/6vUi5XYjCrY4oaTqrocytblaKCVWGsXcsfjQ3VcKvNr9TlU2ttnagLiKqOHA
q7uosV+bAmydW1mrpGenLNC/sVLZI/89bUzb2k5bqC2wgwbKT7AkaVaNHig3figCha35fywsDKkj
b1W913YarxeOJbUOANzCzV32rV0YqcaOBu9zTAbX1rzI2nhnrg6G1PBrNWIJs6+nLFWKug1UlZNJ
GNJ/gozMbjZc2VowCnfdPyZE7oRJS82wVVmVDDHdOr6b+kczOCqyheTQVi5zbQdoC/KCfjr6S2Rx
OFqUVLPRZ+emCg48vJa0821XtmqBPClrr4ILs4VnZapKvJlDYhFNSlwJesH8N8B19IP+Z0F4+mdl
Pxra6/O4eWmS7JR3P+T0Y2ClGxf36oV6aUh4XIWBFcGRwFAAO/rBiY5T7dn4SJ556g863GbDb0RY
l/aEDR13mjPUSxi3TN2C46ihKdh4+awdGjgp6TeAEo0TKiyPnXRTl5g8rlRfO0q16SYNIiPtV7/Y
ItRZtQQtB2h/zidNlNcnp8qK2uoUXLQmfyqqJ4esQqRRA8u2hGLWjqgOtILXlQaWTISshU7rw54y
vr4Xm0i7ZzMkm9fa2ra+NCIcHLxAUsYtTi0wDbIGJwgNfmP14VhWlroqLx5rGebFbRPrnd93PRaG
rKE3CICI8V02Nt4iq3N1YUS4N7VAkUw1Y670KNs53Y/lgMI0srvtA7asCCHvoPdB0kRYKXO6BNPe
trzRrtBLg9Zk47JZ5l2MnKCiw3s6dCWSdLmetWrScxg48c/9F/NH+j6fE/dOQp+j/rxVbFpz01Bv
Q1EC/Ik3qbA+qYwkQz7H2dmpoVie83r4qwng0wlDWXqe8vylN7stGunVM8SeRpMH3DpNUNejU4IB
7fI0ybhKfUqfo1cnjavl/c4cvt9esjVLhkmmXgFlSjwlLFkkhVJV5Gl2VoxzU+a7MnyGHNiV6o3m
uLWtAbRroQ1AWgNN9OsRjUNd9k6QZ+du71fet3qL4WXr94UZK/NesuuMccjWQ1ecgV0H/dPtqVrb
cpdDEM4QfVpjXiJLu+RyxuEheSmGBzC6Xqd9pzRA9+Tptr011wNRAIBJ1InQjxfuO4WSUA6rY8aZ
nSDo0d3uN7B9RINLqhRkDJGIcCmoTd2MAcJ856Ty6fKr9rn5JfqjhrbYKrws2RKqW71YAf4sEByQ
/ni8602QzUSeZVZgz2+emix8LigRBDKdrbEpuWP6Lch/DNFB8eeNpVvb5ZeGhamse19VsgbDTVjT
8YcMdtQf/Ow53QIGr21D+AiX5PbC+CrS+7SRYeSTwzaXuqNVnPzu+Dslz4Xy8F8Twk7P5HIeG/qp
zq+TFXlTd+qDH7e33tYwhK0OZ08cjBB/n5FeGeJ9Gj1a4/H/Z0JwPGYa+k4NPe4yU/RJMFN6sXGA
1kexoGPIlC+cWtfbTTNiCLvqNjurWjAfeIYhl6dZP4xJCfa3B7PmGngnki7gpqD0KUQJcZCXSt5j
yR5bOCEqpechZ4AodupRRlYlaB8736zu5qpVvs69ulXYXx3pf/ZFOFCZophiILV+NuWvrJeffPy9
9bIhE+T44jTEs9sGUrrUMTlCdunZBWrLs6dvtQasntMLI8I5leyBK9iys3MUDMcgGHdD/xzZ6lM5
/EY8BDbr39EIIX7qO7I5ZQaeCMJQOtDIvFjNRsi9FjjA8wr+GzoRgmHRRgJRUWX42VkLZXitHxu7
dnNZcvcbUddaAo47YimHyjyLf0qJ5Ui0NJL2OhZJdVH/DN/bH/rwcfNGWhvRpSXhEjdas8ntXucG
RPUhzD/61Q897Q9t47tlv/UKW9ZajPCsRRrQAHgOz6twegcQ36g0YSz5UUBQR6vFg7Z7sjtv8t30
q7mp8rl2hi7tCYPrs6iPlJgtoc3d2erNEQGuwrNz0zXbcD/RPgCieDwOznd4zQ7hoJ7azvjiqKNX
JeaG51qdaDIcCwMkcrmi7pXs97C1ocx07uTTEGqHrvE9K39ojff+oN/f9l0rtngYLP1KC8X9T6BL
BCkmm87V6CyVjvm2mmTT1QI0H6SBhiyryQo014p0w2GKYhhL9ktbIPFLGACtjMjtY2RWG6FeEZ1p
bvH8T5CJwBU+Om6lvp3Kau9o0ZMSP6ZSD/ng13Ego6x8Vopu34Y/tHyLamfF7fAxS6JXtqAJF8FX
5uBIndGX0Vl12kN+MBqoPyBfqoqNp966nSWbxBXBFS7EP7lhhHKudhH9GnF1oOumcXU9Gvf0Yw13
tLlVG55h2bLCEUI0TV7+JsCnW+n6ApQgYV3km5jkjk71OfHzXTcavyhM8PdSXlgRnDbKopGlxVjR
6HzO60MYHXIz3dilK6eTfB+ZRdBLdD2KRRyozZpQr4foDKP70VKfslK696PfWZ8LI8tRuXiKl1nO
897uKaLQGxp/8LXv8EFqG9fC6iZYJo3XPukYMbucQM9YKhYj6VXtlMj77/MEpVWykVx8fR38tPYX
ZgT3GU3GpM7+GJ2DJPQS5ZSYbyNdOpbG5A2t/h5CO1cNnpX84yTfO43pOc2486tmp6tvWh7T9d4Z
z1b8AuOIZd/V2h1n+SwlzX0xQC2rvDXuQc/uu1La+82jvRW5rfkkgKS08GkARWyx+7FXh6oIFS06
Q8ZWSw/VffJH/738DRQZp/5fK2LKMkMuum91rBCCEtt5CVRrXatvZCpWx0KeAnQnrTCymOYdM4Uq
82Il1zyfAs88e8GT38Ie9OHXHTnXBShqcsTAL5aNd7F7ldGSurajBGgAp35K7eCvuo3U3exn0tEI
JjLYJdfIbZtrx/LSpnBi5lAa0qZjcFwZnpm9jMop6jbuirUDQzc9LVTkLQ1afa7HZbQjXDFpFJ8p
/kD/9dhY3wrrGBxuj0Rfc5b0K3EDkIcjUSoMRYnTUg0yzFR7/difpTu4FvKdfw9dkAfbOhxwruUq
buGlbnYID8n+j4+fa087fez3xl3wVHuN6g731hGyG7f2kvtk9yl3cy8+pvf9941vZcTi2b78VCHF
2k9d6EdWGJ+jnFio+RZqx9sG1kBi2qUF4UEjjX2Tqj6ToZnJkXrcwRzh05Q/pGq1H+Ems+NTbSzk
1JYFJ99Wg7tIYft6pVyYf+0av9jK/pAEud4xQBV+Z+jQutltvgK/RHnibf/if2lfxjfIyofPpPxu
j3x9F0BIDHRshQ0SvaJejtMCjpcKld80zctdaCnGxrERCRf/HiDofJurjEYUR7gzTT+vuLBryMWk
gxF/9Ydob5nxXdm5CdxGkYveiktBMJ927Zi+04c7apAm0l90eAYQPE2bRY81L0VW4d8PEg6ZkyGz
GQR0NFuo29f0PSBRNaqWp/vknsaNy3x9+At1BScN2llTcFVGGGYyxM9sr2bySj/ZzWroJv6XEJry
7lF7zL+NauFq/UHt48P4qLyTp0OgPBVkbFBbvL3iqyO/+Bbh3FcxamoF/FFnFMit+c9BgvupuCtM
t0y2qtdrvS50PRpAdsjqLmHgtStLEX9wjIEue19+zmGSbMPWTZRHqTr5k3Xwg8j1253loD29Hxda
P1Qmhn4jE7sael9+hLj3yohqgEJLOS/44aHHa3lz8xi4UeEGH9ofzrhTvsbuRMPDh+bDVu/f2oVx
aVzYZyH4Fz3TaP6fgmw3ml8pWXmbGlaLd/rJP5I9X6hzmWQxWHSieqrGmRHW9ymBr6qemvw0ZN9k
7dz3L0A7fuOGog8FrCn8ybB/LE7lwl0Zc5k7yGVyeNpTFVGZBPUZFeR9tpAJaxlURBg1VI1I2vIs
0K4tBXHpS0Dw4nOe9F4evqsUy1uqeT5Ub05PEwdemkfiu9tHZK3BByp6yGYWpnYSm8K+zbQktrKQ
dtexdA7VnHpzevDrv4baVc5J7Dw680eY7U7xRqgscgb+7SaJZAA+E6dRDbkeriKHpZYOanx21D9j
daSQWOwNI3KH4iEPg10d6mC5JrdFjjadZ9eMmjveWBuZiLX4g13070cIzmr08yhuDAgEZOsziDtv
gKaAls/7+BfZTl9HyxYCpgZSVGGNr0erjZlho6eZMNqd3R7mlzZ1g96L/rQ5ixvvg7V7jpICrSDg
4hxTrPsoo5lJCAjw1ImM7wjLDShjxdaGa10+WDyHFr3mNNmRxKAP7XpATTLMGXcK28bYI68ZVnvt
pQjPHZSCW8XgNS9+aUrwKwDgqNOWmBq84pNyTt+XoEbd3zgGl0aE06cX4ZwkA0Ysdfe1G5A4dnsv
nl0VDmDgaM+3za3OHhpXMtRLKurRgjUrLuzYDrDmW/L9pC/lZxdV1FGBoQPG32Zjm695ZssBJELR
nqMuvoYsiO0XjBBOc9AiL6/8RydNf/i1v3X5ry0V2iZoGVNVxT8LuwIl48BJZPhGWq2+MxQETrKH
uT2iRa6ED4gSBFXuRuYb1fmEvlA9HFLZvGt6L5w/BMoWZmntGNhwkgI25l+I1Vzv0LEY5Br2KzjP
tDK5t6023kdBo2wctrX7iEMGghYmZ7ouBA+SF7M2laMen+feP4aptM8j4Pphs0Ng3m3zU1P1z7FV
blz0awtKs48K4wNxBf+4HhtUODR/UAQ5h73twfZgITO7edWuTeClEeHqU5RCVwYw9Oe5fi7nT3o4
bxw6dW27XFoQlsifSdgYBZMXOm8Ls9v5NOobWXGSIZXIrdnNguVZnXXSKczexsmjRMSaGG5cJYt2
+kCLm+7yyt8PaQSM03oTD/sgnQ+6dmwUN1fqu1Y9WNFWv/zWVwtLnky1RPP0suTJeSrQfLcR3Pga
pR6U1hsztL7OCLTDJwqUXV1230X0AUmEkRQOlyRMAOCVIlcipZgqh9veaHWhActTNSEKoKHh2goa
EWqf+FgJaxugeeTBv33bwuo4LiwICy01yjyOLVNWKABVB9OzIeHOt+BJ61YsMHDkYRdVyOtxdIGe
Zl3DqbBGa9dT+llyWON0vD2WNd+NQMC/VoSxZJFfhZAPwHU0P6q+sXOG7xT9+jolGIW8N/g1je7X
yAGFeNS+QMSQxRd2WzFMo545cIVE+RvyedmYPHawbILUC35nswGrIn2t0lFoCAOLaj/JG3/8m4py
ImJwho+qssXsunyvGDjQbPCvFWE8DHVGCm9ms3XlPu3QS0Q8RgpOc7P13l9zzUuKEX0J+pTB/F5v
B8tM6tbyWajUjHAnhVcZnpF+oVWj1JO90u/JkN7eGque4cLisnUujmuUW4EURhykpuh3vqoeJqcK
XLsP7oo2/Fz7W6WW1a1ogCxbxDTofhJXrEiyKpkZYZLXDt3LtXE3ms19nqPbUKVBtBvYTwhMxVuP
leWHf1rEC8PCIoYwYY5Rzj1vLi3m3aOqf6fR6nf2Ixq3OhC6hadQFWYT0Jw/+7Dl+o52BBGakEVp
zI1IbHXJYA6jhov3M8UWmMCHNDpq8RkUQN1Oi+/Hz04PkbdeHJ2k2wiaRQ2K5TAjwkG5ZiHEWPqb
r4ek537ftBJ+0C4jN1TmO/gqHV5aPRVxxF4LL3yUT5m779L0aJl7q3p3e4OuHL5FvRwdXwpi6E0L
j70w0CTFSNOE3BTpdxjxv1QhNNvFYHl+UGwEKavGSLbSgUXSWraFy8vq6jFNJChfBnnK0TVLe69o
Mw21+SjZE5BuETet2rOBJy+kH1TLxdOQ2MZgDC0UCKNGg2uvnLKp8WQ0rtUo/PP2RK4cAJDWyAig
4cO9KWaUs8pWS5nDR7mc7oEgHUkr0Ry/00s/3tg0W6YEp9JMRRxKUOecFZ8MQNS5yhi7NeIct0e0
lphlZ+JLFkpdmGeFMz0EUTlRXqC31nyHSoVX7JIPyb3s+m+Lc+n1B+MkecW9dH/b7Mr5u7IqOGnC
gljK5CWS8kLPcr9bx2R328JypgRfhXIURZOF5o4Ko2BBSlF76Sz6NOuhh35GRlEpHP64bWPlquFK
oztYd3hnOeJrOERbxioNOif1KhyR4bUe5CDZzwWCHsq+iLI/FjUx6cdto2sbA2SIDuUDHfPUna+d
yTSkcVFoNnEofVlJ/TUljy9trc/KFUNxiw40sjQ0TIhg3MysrbjlAXVug8ZLHPUgB++MU2h5svRx
k/12bTOA+MVZwHyEmITwfMymzkReAWNF/ilzjEP0VYt9d4gzD0Dfb0weXUAg5hce1p9Y3sqylqEX
YVxxobmBL8lHQFiZV9bTlqL36qguTAmPNWlGFkEvOcARoAC5/ToM7yb7bU2epCq3Lua1zU7jCc6W
rBbFC8HBd33ZpdnAsJzgXY+Ob1boG7fyWp6Sq2th+7RJ/9AQf73t4mQIrUHjDqGL2A2ciph3Ak8z
eQkqNlEzH6PsL4PktyP/Rk/swrXIU163ae4VN7wmmckQxDQPlwjM/9FXHk/627ti7QpBmQaHzuZD
7mM5chcBHLX7MCajBi/WlH5IuxF5ruIUxc4+2iqDrx3eS0uCt+3DaOpQo4LZra2Rg4lMNJD9UfVs
I5U3HOCWKcEBIt4Vj0UBD0kV/iizH3391dY3QE3r84Yj5+iSnDeFg1ubmZMWFqOR9dgrpMwDIJsX
wSHqNq6L9bEAGltexHT8ivu7KtO5LhnLMO774m7RCNlITK8P5T8LwlBsrQwanZ12tifvG5gh/+F3
ultAJP1nQghs/blDVnihT/LVP8LSrfuXeevS25onwedApZKHcBnCHVDe6wcDybu72ydlzalBULeQ
lCNk/FPZwCyn0Jki2D5Qlai7EkWnx8S/H+znv27bWXNol3aE5ai1BNXhHDs9QgLwq0pxdvx1C5Bi
k2BxyI7i1q7PvO0bTmGNMGfVyg48zKR9uv37ryBNMQC5NCAEcE45SKqfLLQK6J5rzV7dF4VHgS64
s+b3Q/Rjzu9jyu/ZvB/60is/o0RmzgjzfZ0yx41PcXBf7uAXlrYIQNb2CMTTtI0S7wEmEwY+TVJb
NzbfZdkw0krfx+B5E4y7tnxUsyigQTLCXSu4uaHSRqu3HO4+JHdL2g50Y+O8rhWcibz+MyEMww/U
zCkkRJ/aLL4L1McpHjxz3IHUf+vHoM81X3YVQI9j9aGtbbd6nxQ7ZMiOhZLstPCdET3U5RauZS1q
WjAtbCtQADy2rvfUpJV90nd8U2AVj6r5Ppz+UuLqQc21N7Wm3yPYsgVTX0b50yYD3rK8e5ZeM2Gi
U3lWewgd4YsonhSlOpTWX92Skc4ezOzj7Q29hj9DSm3pAwS3x+4RIoAScaiiVGHPsh/NU36W7+xH
bdcejIf+Tt0Zz4mX7c330WP7dv4GTeFOdxEF20nAelpP32UH6yi729LIqzvtv48S6++jlCGrnvBR
vsoh0uM7wm6vd/S7SLaPydTsWkgo9e5xnHTPjqLnvBmf7Nb+DNL3cHt+1qAAl/MjVkGojLR+o3OF
SG+zO+kueZOd/IPy2b+Dd/IcH7v7LankZXHFxWfVacikqx22ZMFJ6n5SquNyZ3V0s4aDq46f+xLa
8I3swdquvjQj3FsZO12VQqZ47N+rlRcVey7h5A7/1G5YWqtK6xQ3oJYmb0ectPiuy0Cs1nsttqhh
dpX+3jHqv5ygfdBTo3Xn6IONVGqyz4E1+LW1U2pz425bc4w87XmI8KJTuBWujTedlKkVHL/nRDv6
s+VVbXgYiy1U+tqJBZoNlAEgJClKYTYDbdKMKgbTh6twzbiSQGOiQurQIlH2+p9hI22UqlYNUq+F
uPtVCVVwSmSm2nY0mdPw3r43okPm1c/5Vhphde4ujAhzp6hDAFGzDmqQWk0PDWHlfFXtjRO2dtZp
Nfx3JMLumMMeALZpROeDu7H0r9QM4lG6/GnBj3ZlYyXl8tPTPt1lbvKgHeMShJq+a8/y9+Y5f5of
lC/aIb7XPV6LT7AhHJXxYxud7C3oibYsyK1vEW42R6557Dh8ixPugofwr9AzvhgHUFNUwtO9f9LO
yoGLLT8M57B9GI9gipIn/SH7Y9wXb/0/s7ftm+SQuONHB7DB7raTW41qLidqcRYXJ7QPZ9kPA3YT
7m0PK+z/kXadPY7jyvYXCVAOX6lgy6mdOs0Xoad7Wjln/fp31Pfduzbta2Lewy52gZ2FSySLxWLx
1DmIB7YPVjt7DM0URe9V8W40RIdDm6MbugO3678aO4Sc7FJjXApYjk2dR5o4iuE0O3aKElXyElqR
GzCaiu5F2H9Gi3P2erQcXzQBVKjg1la7VZ1qy5jOxx6NN7jr3w+VJOcVDkvN27ZvPl6qx9ODfoHr
385kr8+VeaWQVX7m1mTyFquf9fGuh2L3tQmDiz0kePh8VV3z6apXl4K+fzwK1gzNf37hb5w6tX0y
w5G5boU9SmqBpRrBmqebqOIFeMGZ5ykhnQReUKgnfMVg70F94/FY7j18g3D93wEMsep6MAKOPb/T
Ycry8p1ofgNo+x5Z8U60z/66fw5L8gccjaIT78X1iNv0In7rnpMlq2uXNadUgIl4T5ZjQEI2k77N
B2RpASs5n/32v4cwJA/XA50E3q/KFseBDLy1RGJLeGkWeMF8guSy9pQtHs8ryw2pQNBDTU2qEhzc
2cYZXlvGe8bd15uLVaOLDxIERit/HkzzNe44czjFiwSVqJGIZnHC5S5cVsWuz7cjK1W4W5u/tEyF
BzGo8lEoMbCcFJaBf2yijvhL8b12S7dfGDu0svUQjGP46TxfD1bvB0p+sefkLkBrqAc3ncCNrJM8
dGqFdFY2fkv6KWgZzsKyRgWRUhs4DoTP4aay0LX51i1j1zcFM7D/X05Cox2GgJOHUJwDCWeVQeHE
UmKXKuO8uDsWqIegBwgPfWijuPb7RGuNAoU3jAVHd7ACmkyyg8FMX8c1izbtvlte2KKcowqyQPUj
zBvPAYkyiMSYRDIM2qIzAJepRoikvAk5CZL0ELYagNDJQtWVha6mHWliFgD8bky5+BrqtNEHMWhG
HUeBFnaROQ3aUS4kJtp6/pUbz7ywQvmKJo+9x8+e6W0Ta3K0Je9IG32DdCN0OofV0H73ZLiwRp09
+igNKqrFOP1DkqLnw9V6q9D+L0nthRHq+Mn7WDAGft7jmWCP5fOYcgzPZy0Ndeq0stKUqQELRvYr
7dc5z0Jc3L+2XYyBOlDQhRQofQsLnPQStbLtRe4YtU4a28CShP1KCDorh+SDjorh413N2nDUQZMn
asTXs0Ok3+EqXRS2sOaeZVR+3Md2/stu+8E4zvBaOiZW4VANht8CjSrG4P/NWkUVzbCN29AshjQT
LJ3PRwUXunjsCcSf+0Mk6BAULidtgtRMLhXLVhSycOFlqYpu2CbEcWhkEotKbR7w7Q755zupHRJ0
eOVFlQIRyHPkAfl4VRDbF/dDz5iRu6kxeExmxRK0C9FPTqowiao09xNVsWeiwwbi3o7Xl1bH/WFM
/d1Nf2GJCnR8F0q6P/pAa9eJGalomzEgLH8ejg06GZ9lCFSoiGgQ25KE02PTd8cIkW1FxlUdZKmU
Xyu1kXCZlEKyUUxJGEkC6XTDVj1phXVm5et3V+7CGOXK0sTnXTugayUIp19j70uulg3z81rAm2WH
VqkR+maOPlasgvDdPQS9XGjb4hkbHfjXhxbUTyslSAETbrzfBqqjYf80ihu/dyr/KQKaCKCUx9N6
d6QXBucPusgvEkXgvKCDwbHuF2A7Bl5pN4ANJxDwiqQoVjCtHhucY+jNptDRZgGwD/qs6HWcSih/
ANqDzfsdSdlqFOoXVUA/0GMrd48L6KpKMjiOZ1K+62HlIYT19KGONo4GTb1hAc2rSCY+i8fw7kss
wBrzgqHTHiLf13Z64AVHLcdoMjAaTOhcFD/zcDFyCRGqPRpTSV4CSsvCpP6wvNGTCOkZ+AcaX/EE
Rw0vbIO8g2DK3ME3bMalugoW/db/1R+1nrSH9KC6OIV/ixyZ1sUyO4xOjvJveypbUj2j9L5g3abu
huTLD6LmoekjPfbnDxpNzTHs2NbMfFGtIyd+lp34SXqPDhPzqJvj56NZoA7TIBml3vNglMf4o/1v
z6psbjGZwuYz3bMuNvc86nKEVPzRwHSjVdzPlGfOHzSXkcx+7LM/AoGPxkNt/qmWlTDsYQKPTTsD
Ks07ozY3qLSuxX11LJeF2S4RhBxh5b37brVqXf718Sfc9+cLx6LDQQrlWLXFJySuYsmLeNWQini4
9bKuAPfC+cV00hc5rxK9NDZgCDQ+VXMoihV4sCEY9vJ4QPeizaUZ6rwCsHCC2hnCGwrlPJFMFtxU
YrgFnYt0/lTpaoZxSE/lsrUHPMJ4ZvEur4i2y3ey69vTalhIJ8XsndEKF0lGZDv7HTnTbrSGXbDp
X/HvlUji38EyMxVGZnCvxwsgw/9ECrrNJZqiADVMfN+YvVQA/m1lswhImEByyQx3mcVrvz1jreKa
8nji7+ahl4apEDXUvpqCRwshyuxNnkSmtpaJbqWuSHTGxrl3hl2aooLPlHVlmhazL9mKW+1RFrDn
iidjQCxXoqKNLzcStJZgZTt87WN3IDXp7A4+9QcyG67xlDJqHaxRUQGnE5qxDAPYayzVNpzWmsfF
UoVgbUMq5Mh8oYdGByOTQLjdtIph4/G8/QBaH0Q1GqykgPcHw0A3Mto3UZUuQJdu5ivRVi3lpXji
3bYzu222G15yhO/26wMSMI+/4O4Y0dQ5P8sCtiRR7mFMIR9pE85oozqgJ9YYftXSs9Yyyg13AwHo
U9BeiLZYMKlcZwIjGp18L20APFdImbUm5Nkiw5p8k6koff+wRYMAWuiRcQBSeW0qB5NklkroEpBO
GtjvdadH54sevgyC4HS6aOIJlrTovdBaGTxDaJ7bKulHCgaSx/N695EVDXvo3kQDHaRa58vCRe4Y
8ak6RB6GLDRmX3z5qlMWdgdVibeQ/1WBSkmdBmJEqZ0qm0lasXCR92gUZFB7zxIN6HVDlefaPoJ7
oivDjE4vZLONP+VxIDK4IrN+2X+nkdNDirR3hWE1GF+Mod9dbXCPzY2DwJrSjM+8HihyEQBFLuod
QVwd8vcQlAnoReLkZd7yTpMu8Ag9N/cjbTQb+cA3JZnGgszqKCwtrflUvtliQBxAFwwM0aDYuJ6I
DApqSpHMvWhxppOk4k5tbpzCBnp6Bloq7SiJAtID/Q2KrfidMRXzEfrIOHXExk1RVVyBjgsIkVlB
JZxl6b3zN+g+cadI3tUtGNNS386/g/+DioAMrC9ecIE3V0CyeT1sVDn8vGnRlwPpl0bfhvqmL54G
FlvjvcmdG1j0mQsXO47y8iwPK7VRDZwuVbf2w2wlFi1GVp7LQMRtqfmYKuENBHGfj+f1noddmqWK
B149ob9ogllx0aAxwS9Sm/My4mnlthlbxla+d7YBtA9PNkBXCzT99UyOqsQVzYSZjItviAnm6Ldl
KkfdO8/AewSq1XnPivTVtpaTIOBQ8IJn+GYuvSPrk/PMiiN7bMEOlAuMsH+3Yg9Cdry1o/6LTgEq
TPJimf+rNadQ8DJaf/glyP/LmmTVwVi2CecUAV6Z0DXNG3hBCJeliMJtM9l6oX8UAc94PLs7xeik
AfEKVA+AFLme4pbjE5kLsJ6SXBFOeI4ldORqrP67u2kX2HwUFIJAjIj79bWZfowKMdY57Anwukhu
28SEjzX0RXZWF9kgXZELM8xMvP08dte7wwPfysymC5z6z1v1xVngTZOSBk0EFbxOn/UWlEG1eo/h
pndHB8YJBZJC8CMg7q9HJwqNmEhFC3R6GOZrPeMlM5bqwDY8PnKbSWwc1D+l9VjgP+X6u9SX6rpF
tZ1Ri7pH8gH0FZC2M3QPOHkqF2yqLjI4VBw33bj3Y6sKewLVRCIpS02z88lWOGkLoahyqi0/C95F
eenJWw5FiHzWsm785d9P/uXnUJ4ObWylQsMNoKZatGxB+jINzxnH8q17gRA8mGhhB1sDeuapQA8p
4azvS5wyaa3ZmvFrHKp1rqE5WAWJY+3vNLEkZc5iUaYcCyhzFDnmFibsZAMUVVQcRL93HYhpFB4F
X90Dq2P78QenDYwDfd59F4fYbAXVIvz+TL86MydeOxa4Sksj9o3oCJn2V85rduiQYtWkqDz0XzZ0
9H6BuB9MAHSfuicJnS8PXHTEJcLsgnXar3TQwVTd+bE33LUD7h8DtWXIktDynZzkNRlgiPGxiRJr
8ANHD9eyV7payEAz3Z20C0PUbhwGPxM8SKMf+ea3lz1P1fPjgTB+n1bvBJhSVacxj4+GFv82wO1q
qKwHTzqH/dei/DMGmVp4EPblQFim8RFIg20FHgT8Jayh7oZLqztAWcwsZdzLHw+MLrPcWKVyCq9U
Ek7iMDL11+CMf7y97AI5uPFep/fHlu7sHvjAf3yBJmn2Va5TcfLGx0GvHT7R0VYZts5g8KzOPyo4
/O+IAKSb2XjRF0DNI6qjQFx2VXyMEhMtFBGolUiVEnmTLdiFv/uj+scYNX1doGQobMBYoT+lH/2O
80ldQgzHygi05s1hm6HCabV/F2VvhkhFIj+UR7HnyvjYysVmnFCPA0YRjFosCg8qUfqxI6gGkjGw
ZsxA4utY5JWFGhSeph8ST9xPuMd5hYKzXF2NzaFJ30NmP/i9fSaCwgJtlMiVcKxdGwwjEN1BWdM4
SP1J0FcjlDUfe+FdA/P9RDZATHJDfiLyXa2CDdI41MZG1p8mn3XFvzdlSD7wpoDgCtYBKhK1YDFM
Ks3zDnkjmp7wNJPQh3XqAKwE7J1c8ozLPp0A/KwRrt4ioLH/6lu4njKhgJq4WAbcAcLY6UjURLba
8KXqX4pudFNANUqrbU9GjjeiFz4kuZwSz3CUsjCjnBElbzcDYP14GAIzAc4wsFNef0qed3FeFgN3
QB+3KVWDnUJ3z4gYHAh0IREjhkQpWjfx2oFGbdyFrs0kXKmVXhb5x/Xv8Ri9KepqWihAObrhp+yZ
dcF8U7iNKCqU2zAg3GgxKrpyCXxBJgdKEh7VBiVwxJJyWmT75DsIBcfPnJBVCrsTlMG+jdRmRnBD
sZLOATSOHwbcYcNjLilmHaQL2Xg1PpXAUgSzFZLVpAXbCQ12j/fGPbMgNQNkHHUMtJDSbQORJuUg
XunCY43roKXqeEVKjU6zPanqj1FaZq5m9KijFH3gxmEpPBu45DuPP+LWh3An02V02+H+N4tHXC8u
16WQHqun8FiEo25C+xvbp8k5t1A8Fmsyda+FH0FyY06zRGByjBume60b+07go+yonfyaOMMqOtab
x6O59ZxrE9RopFbxkqybTQhE5+ymJRqKcpl+mKZknfhLNOfbf28RoRNckyi+zIRc1/PX+WGqh3yS
HStwi/lkMkgmbXzDyluzk2Wish4A743w0h4V7yQlE6RYgT0ZFXV+IkFhi4o9xasZMJmcxePj4dEV
x59Fu7BHkxZ4STGFcQh7nGDqzYdaEaVdB2jrb4plmpsdUAeh25Q54o9sBocG+GOWoB9dR56/AYrk
Is4oJOjoeJl9+OKGmdYJ38Walx3VsiHKphp3Hffh+VuhPaf5ui0+6+K3kRL9exAOTa7bWS6YdZgQ
aQjXcZ6TxE9XU8Uzds6dk2D+LCw94iOa8eg2iRakGyH62vBZqcX5G1XfpO/Ch2QGGuF/+6c6JdVC
2fZu7YhQEWYEjzt+AOPoXwBrEEo3tBpY1CSAJKpRfhRaA6ULq0XwXwwFUga0miZbjbGxbm8WGCuu
LvPdG1iTn+v5xRJkLR4HK4nLjoGcneOjqCMNSp/9Il4w/O1OkJi7+EHwg6sfhjYnFBeG6rpqxkhM
8mPffMhyTwxv3VvYV6n9/g3AzncIzJl+rhVUOXLATdYl42bzwxZwdR9EezXYkKGziFVFoYH6gLGV
+FCteflY2sUm3yWufFAP4ipy/ZXuTgfjV3Dsz8oCuB6rMg2XpThCFzp0nARX9ilnV3TIj6cofB4z
cKJ09SksQ5AVWqA2x7/2UNADuunJGNGm2LEEg3/uoY/GPnvBxeRXhZ8NiODyUTQzF+BMYLmadbZs
lmh7WA/LcOG7qoM+P7CUiwdpHzu5Iy7FRbJgiUjfHo3zLKAeCd4tsLvxdBdXX/KgwPYxC6qwlYsP
WVzh0kQk3lW4hZQfG8XpQfHG8D0Rw6OHj9Z9NLnPHFbolLkefqkWxVCGpXJUiPgNflNolG79DQSB
9h7Jn1j4m9uVRqKBPBIJDrIcGRqS1+b4UVfrVuTU41vy5P+SM7ONiPpUbHFVmyKLZ6RxNxsLGDHk
iSBtBWBlbnq6thbjrTj2k9g4iobddm4C9nfZHAknKaxpvGsJ9ASzYilGR++guivrqs0T49gtu3X3
mp3KrfjuoU9GX8ZP0aK2g032R64ZZllWqX0TjwmeqzxYHYNv78D131DgIs1CCypW3J9/6cpN5pm8
GB+1S9K28uuhxkwWFToIXn0OPOWlStpjxQMFbhrjixj8wisR3HXZoospY9W3b+48uGpDWOTnaR+t
a/SN2yvwqglUrHdsFcDepXVs+v5ipz4/3g53hnllZd4tF8FASLwi7afeO6bEef3rMgg1BOriqbc5
x/OAER/bHfCa2tO533stKQjK8IvHw7i9vsymNIRyBUxdOK6pcZQJCG65XvKO/IFH/f3TcLKT9867
cPwoNL1XY89SRaPfH0DKinsEiH3BuwTePXCpXE+dN/K+3CqCf+KW/jrsrGFtgPh7lTqndsn/rrb6
Ln9VLMVijHTewpRjqvAHCGaBk4ZHffrarIIS7RTIQXBKZQe3ldqEpIQE/nwJqhOlw5LZveOFIJxG
3R8Bc9bapTZcWelG2WdhcIKazkJLSY9ujCcvJTyjM+Em9cDKIc3CvROgQQQuKuNV8zgLJzBZ4dKA
drqvvDuhd56MDQuze+so4EHWYUKbXzFmFqvr6atyKIn5dZCc8OimL9Q/FU+C1+CVw2mwCZ3gj/I1
/B3QAxjga4vUgg2i5wPl7Ccn4TMrSPcKxZIaj6mkY73R3ARHyhDlkHI/lD7vY2ihTwaiHDUIvEvL
x+53Ey8oG3TiJHZaIuCIOXV7w0Yi+vjXmatDuRsILPUykvDzwTnf1WZkabtYXbZvVmopHDJBAigC
w+T8xVf7iRoRFeg7sBf49QSTvf27f05EE8CVg603K8/8OkDu97G5m4yesjav4UW8Nfhu0qp5gCXc
LyHeHth9ZHvT1tjLrHaHe7YMRApwcol4XKHBq4LYGqVQi1irnAB8x6HE8jm2pr6cO8NYGIXbaQRc
BUbAEgHsr0EL8wSDFE+9H/cnnQuipzbqazzGaiyinVsXR2jA0wqeIWELwJTr6Qv4hiv7IJNPcWp1
iq3gUrhu8v0kHx4v062bww6uezhNkLXdCK7KypgkEdfKJ/C7CA2eWjkz1N8f27hNDQF1vzRCOXua
TnJZ9oN8eos/4A7hMXCS1+xF/ew+4tfHtm4vPD+2wBeN1hGsEB3HM0B8wLU3yafGGeJf8q+sI7hY
G9Jn6u3j2FWKgSTxuocMDWrewmGmPq1e6so10GfRknqTsIg1764kGHf//UHUtuuVSYjGRJBP5Us6
2jnkiSIZ9C1gP5Ncxthnp7je4ZhnIIjwqjyXHOnSplRMbc1DT/C07s03A019v2R7ghRNYIXmYL7X
54+P75GcWsLqobo5POdJvzA8b9CLze6XahY3gQS9qOdYBTgy+vBdFr8+jZLC8XJpBFzP10Z4OZs0
bRJhZFucCve358YLA2AsYwE2bufxVN4Wiihj1OmJFwCUZ5H1nrpqyaMw9KQdJZ8sSLNCTy/x991O
9SyONY/3d8p/JvJm2yf5ZEx8hImMX6SzaMpohBcO2pbboqBqPx7iTSJCjZA6RI2iTIQIUeFklQe3
e+EYJZbbrJH6feoA1YShjRsPfi8e0tKMRCvYj6nVgquIaHaNXZlaaHn5nEZbZl5959WhNgIOAwMU
lGg/QS2L8sdC4nq86QbKqdqACmPtbRrbe4KfLOo1i8L53pJd2qKfLSIjT0tV8eQTvxg2kUU+94pZ
2flm2D9eL5qcaPb/K0OUS9Zo4ZG5UEOoPlVnR2pIs+bf5X22rq3W0oHfrZ6BFikIt6/9v09Xrm1T
x1FXDhIEWQz5VAW2v/b2ezItuF/KYvqWTD8gTIN3AsrVWCnnBCu2H8cVJlUhk8Pb3dJYVOj4Zszo
7VF+PSrKRdMiH9Ny4ORTb0Zuti+3fknQe4EJlczuOVi1rzUjq7xzGFyNizoJAe2tMnB+Kyd9kZPN
YDP29M2AwPaAKyFkqWRURwQaMSHHzQA4rQySKLAaCMUrWKMYU3ZzxMwWNAGIpRmpir+vg3BoJOl8
Q9ROxRv/rTlRhM3M1WR0EqTidmwFrEz5xhMgbQ+xE9zLUKeA9ub85xdHSxXmShpKgn8GC5JwRu86
dKewuaFqo0WOXgHpoIAH/NgZASsY3wTI2TJyPSCDUSjW6NarQAr9bkoH/6zlro6bbonUtW+/GBN6
c8v9sYLSMGjHcM2l00nP8wPokWB8Shk4UmhX6DtuagAPFnI9uaoWW8lCaPzFY7P3ZhWtXniRRC0B
XIvUMkoA1jRQQvfPAAyZk7rFq5lZQLwuDxZC9CklE3ls78bvZ755tHih/olwDGmi61VsJCmopFEM
zuOKt/2V7wp2zyh13xZZZxvw/pkbDhTm9Ntfyg2hEXZycA5ceTVshrXq1hvZASyTsYlvjzbKEjV7
nlSOWiwrwblyOJBygYJ7VW6rZWwWNlqMDqErrCB8x8IG3CZAlFlqEmOo77b9BLP9KtiHS9nM9sLh
PdqVru4wMel3/PJqNqnYmAXtxHG5Gpzj3dmH2twJOt5OtC2XOWs259m6OqypYVExsRR534s9DItb
6gvNAc3eFy48K8Hml8GWYyR2dx3xwknmTX8RTvpUl4Ikw7DC3ZPwmn3kDms8c25xOxxwIWJnAYdH
A1czyUiUmJeCM2/2trryl8MS1F9PqIM83lK3+QDmDS9lgNfMN98bf0fRP1djtQrPuT05ojlZiQXa
vLVqxe5kSiY2sxU6aKNcvjAM37rGrPyDBzQ0h+DBn75uA5Kvah6A8j/uDwpnvKQk39pCXrPoyu9s
6WtL1GrJg1D5SQdLjdW5E/Gcwn6V7HqdM87NW/Qc+mkuhzS7zYVbBH0eetM8JAnXpt2vbv/p6Jay
HZ3g6L/jYYx1jLKmkDrVijGaAFSHvRGRijM1u0VfFCqqTIqBu4bAMQUItYqOHhqsHiapXILEPzqj
rInndUvY6U+CjZbMk3x87BY03ZkOuBJAof+YopLuPJy0BJCb6Fza1SZxSjOxfnVOStIlZAqXfUHG
vfikP5Wu8sPbNR6Hzy90kLC0Zlnfoc5TcrGWUYpTvWzwHf0qcQXsjGajH/D+xZujnTm+7S9Ct3fa
t9hNXqKdsZDMBr2omst0qtk7ryPB1YTQTMaBXurIMPEhhdVYNZlqkzs2r5/voNzfVovQ8WzPjv4a
0DV3hkFFbUYBi1ChoLZMnIp5p0AL79w5QDdIm8Cc1pNn6hb/VG6aj5UZHYpt+SqwSDNuA+u1XWoH
pUk2F7Ng1/+QV8JaFPCezDNc7Da0Xtugds1QBCFwVj+7Bh3h5LdqeafUYR0R83lDLxvacMCFrwCU
jWz22n84MWzGGgJD50zZ1NF+VL68kRW8acq7n81yaYQ6XgtPKKp2hBF+Ia+8Bb/qf97kaycEwKJd
eIt6US2F1WRrC9XJrdzpl6xy0e1lATpjM93yTIupiDLlKaPR+BJo5JOzCj7dQepIHJuPQ8K8HvRM
XlqgfCJpo6iMxCo5d2jkG4tdqmdmN9pcDM3Wo9Tkf38iQgAaTPWz54PanX4xikQtgmaTHJ9r6TC0
ZsMBamf7/ZGTwBkm2AogCF7Ku3krLiqQH4JtC/LBVo5uymKjBqDCyp3HE3DPlXCDgEgwvguPdZQr
VWLaYiuKmGKvaC3UVycrhWSKHXfVx2NLt2UI7PuZUAQXM4jDYp9ce20/6Xqu9kV6br/rnbBOzY3v
lp/Cc7QV9gxT9xwH6Ff0TuBpEOTj4rWpIo6aognL9Dwl0yiaY+4Xf+S+DTmzRWPUH61pcg1yyM20
QQdV/TaKw6iaie/1W1VocrRNc0aEi07NJZ+1orblgvF981Bpt7v8PmoqQjUafb9s0nOcr4ds3Bhg
zggmtLDzoSUmXznOBFnJIF1bWtJzMACI0R8ef8LdGVJB2gyIMIhnaZFEhQ+5Pp2S9FzoysoAxS1X
g1Dzr22AL3kW7IOiES6P1DFXpGnrow6cnnW+AGg1En3TyDuD4cH3MiPw8WgzhAhBS1GoKIG+DDS0
TGl2rqzOmiwB6azuqpYMiLqxwoP3UmUgO26fxhB6IX8IqSY8OkNUg7oPZEIqc2A1ys4gfJ2JQNED
v7c/isVS27MSzDvrBFMa+swAkMKBOf/5RaqgaF1ZNF4ODJi5Z9VX78/cxY9T4zC8QcvGqsjOXt32
TwZXiW/KGFUHrmhbM5hXlgh8p+qgWNYK+GRRCxByBjBWMgcVNYFFo6dCYtZFMmPBA6MOGGt7+1ai
4EoOhLCEdzOEKBqJ2Hja6Be61p35wtSBLwnQ/wVyqUPp/2nQdQw4lHHsOzcSwxM6/kjZQlK8Pvtt
YI5QmfIsibMNCTiHclOxaNJ+3Pd6E+PbUMXCazmwiGjHu14afuLLROWq/syVy9IXnML73fII0dHR
D9AKPi3HrLZjpSSp5oRc6HodcFtQakxLwkGr5G0w3hpuA9hKnjiqYgfpMgm+W2gC60862MTwf7fV
FlQ6YQeQ+VQQMOqpY0PywuZQ0eLxqFe8cTJICrdlUVu895nxuR3swj9pt6ji32r0ZvSkBhz+8a6+
PTIVkET/4MUhBSrSsRVBtIk6QenPKdAIJFM71ebbhHfkKPyu5RIk2aL+1bUci2v557Sn5hvFUAmN
BygHoa5HndVCCMKzhtcBBhxePWVwB97JfTfPjmN+5MO9pIEh+8UYXkIO+XJACkOwiyfpt+qK3Crd
8KdIsyJdN6Md6KUK31SEp6AGktOV17LuKKolbMcQBNvDQRvtwg73ouFADYgUFRm2ubroQrOUno0/
omE9ntBbuC3SAWDCscfBmIDyE5U0Zkrda17F9Wc+DgDwBXOQ/AQq91o1NXkRTNu2LKAIbWkHxVTX
in9StW1ZDUSLFvouDUgQs7Cu0hwy6am+/CLKtYdKHuIx8PpzF2ZEcPrSict9bJi135iFkS5GFbLn
Fl5F8o3qqsFH9+IFpOL2Cm+mzRvXWdAf9PQlnHE7BvakWWK6zcBJwlkCgMveMk5KeI45NmvfagLW
6X/ztgJ4PTSaIdcBpW3gtqhzJ+7jYpjEIT4rxPJGexxwc7VPI1H2LKLkm+yJskQ9eMSiFspF1sfn
yOMUd4DmuFlNg271Ani9HnvJzc1iNgVcFdpPULjBHriONqWnd0k5TVApI5Y2Op0JmAzYLll35Jvz
ZjajIJ5JOE5VkNFfm6n1NkqAwIYZA4h6ZEitKeoN61T7qRlfORjMIHRgmWZFKtC/XZsRDLFINbHO
z3U1cMvMl3OwyvKhFy+EUs0VMx819PIkjVwtpqRtKzORk1A3+3iMK9KVPLBP3BTqhZlBH2o0M2+E
TJwHqSZgv4qwjhZR23b+LuS4ICADWnYEIkmeeCoLyYBrQnaoM1N1rBNStFCPMfkg7hFlK89AQSpQ
+4/E4CLPaacskMwp47pfYQ7SepOvRo1FVHl7DGMyJKBSUacCfg1d3deTwctV1qeGkJwHp3HLnWTV
i8AJ8UQX7T7kZTKQluFLtwkMZZFaZbVru6nzkfU3TrHZhtIq7c3QRYCboFrBWd6RiS++yXjnoxLd
vjMVHdg4aLRIO1ZxIQEQhXvGrnH62gG6GEJurVN3dpO9yOv6K0ArA/Lgx9vmtkAHw2hlRjeDjGMD
BHXXkysUujcKYZqea1sj8mobmKrb2OOZEcTnw4dy6Csz1IwmWjCmDdTIzq2ZPr+fvlmAMuY4qNOv
NkCh4Bcw4C20dUM2O8mOiPn3kEZquqiziNe6qSjqeRx2SSKEGZ3sAgAyTMay3POHy2WhThglnLza
SLEsAME4GJLj+ER2deKb2ioif0uRBVF0eAHuOnj4A+4EwvDXXtBVvF6F0mzO6u3GFf/UFuleKqK+
fj0e2E12RBmi3C0YpmjsizA9v4GDZu2TyE4dhqvdvrLMNnBpQ5BGYR1efT0Y5Eh43Blz2HCeMG3u
Jt6cDsy67N0VurAiXluJ9LJETxmsoOwgEEdYor8T0JLn58L8ZlxG700asAMzdTRofvAmcW1qEPQ4
EUI/O3MBecsHMMBHPlkuH6/MnQMU1T20uPB4MDWQtl8byStDKmWpxU2KeL+kp8ztCN8szJpBunl3
o17amef14sbWIvXluAx23iaPGFvin5uErE46qw383qRd2qFcOk+kQTJC2PEOolmb6hMeVGyGq93k
gfC0SxuUN0Pfs20LtcnOa08h6Ov6Glhcj7dVIcoEFde4WkNJoK0xXYkrLniTs7lfknliPb3Os0HH
58uRzLN5sSr81EhKKGAkkauunGozNym6WnWUM3IKnlnF03unwaU1yqEFoROMscag0I3wEYfE/GYs
zDzxD4ZD6z8lKBaqlYqbe+PKVrRi/Pq9/OBy3eluoCKDJCW0AbOzuoKAuGKrZFeZy6/RlEj5+nhb
shyALolqlep3VVBm59FEwklmVZPSSjcCemWYdcE58380bdTeBON41+VdNa8LEgFHjEjshA5nMbyN
sTXpok3UqwNXTXC2xhpOEHxfVGZosTRpbgGA1zuHro3kyTD2Y4yJK78jR3b/GGsXTZmKHZ/GpbgW
cbV6ebxUrGFROU4fcYpfjDBohcc/6Wa1ZA2JsW1owuLcS3hP4mHgTTaFpfyZmKwXBZYFKgz0Rcm1
E4+NqW/XkzMQXLZZe59xztCHWSD7UxIrWPwe7BzlorJXuKITxol5Nwf4J8Kgg+46no0g1RK1ups9
eTS7DWiyv3pntdRNzv16vOqMYHBD2FP5k5xWEjaNFZiRcdjYzzxPeiK/1gHJTFaXC+P8vL0pSLUv
8Nwc2hxLgQyHWXykVrIqTNYU3ktwLqeQCga+6AueX/wEg1nnQzcrZ7KUZbUGt3pjmonJmMc5Lfvv
wQddPNdL5te6nFfSvH1i8ktaR9b/kHZdu5EjS/aHlgA9i6+ZJItl5UpqtV4IqSXR+6L9+j0UFles
FG8ltvulB4OeqWBkhsswJ3Rr/xjf8JTous/GWO8lmbNXRt15wPkhbahuauw0dzmMXLeiKrvPB5uk
ezmsIHt4qJ4fVrfBjtp0xRu85wrCpMszl50V9bkTAP9xEj8JqZ2RUqA+Ep6ru24RDJWxCG2mSNmg
I4zqKMqcK4oO4JuAhlQl7WuG96nx2eyFdWbzHnTLdKdeRWSqMATAGNPYr3of2QlYb7uyDjXBznSO
uV42RN8UmPNLtbATxTzJTtJDfi/Q81ZBoZaHos9jgzk+qdS6SgQGBKLqF6TiHVe5vS5tPAJMKCXq
fYisCQikI0lIRlZ/osfrFP6LoP3noNh2DLPBuMwwgMShW1k6HY+2ktlbOvB6lKez+GkAvulMBmIm
0AD/R1yVxRlyBOJTZK1uHhObo5ucO9eZR860VUnFAsdJmk0iYMKtt7fFgUPkv4Rs34wwljMqWm2o
jAgmxlmtU/Q/CyRe11Z0TFyeek4ffO3MGKOZdFWqpGc8DaP9DpjTzkohLf09HjLq8rJiy4bzmyvG
cErlue0iLURVb/scEv2Bw8rPrp+veO379xmNz8w6lKoGdyPVW4NIsiVpRDoKR9RuSOpUxE7Q/XR/
H3+E1OiJjOiKYxCWBV1B8njC4EMnL2MRZK3ViqCZiolY4tVvJGK4aDYCehjl+bpJAn5c24wSYxYw
7dkkhYaarPxR+rRCSicgprXrDwV1OcH2Uvp0Ksf+hyvGQhhplqRhC64GjL0ABHr/Su3E3X4+KYhS
ZI7sLz68vomxkAXIjXVIB4NYsAkeaOlcN0WLxm7264yFWJVm7sFAZKenlzEg9+mfh+u/v2gekAqd
IBem5DtzLSW6goEAgfDX6i0rdYfHKCWIrK4TmX7kx93PiDD3URRlVUg94pzVGo50/YiZj3+joDDB
byVgBCnwEWIHzyPBAhXMsIsuJzxcvOhvLtgtw4A+/b+o9359x5HYxVue/TRjpOUhRB9njQOSn7q1
hoUEqsu5Zx4F5dLTFOfCjDHcClOG3rqz/eDd/yMLjFn20OWGHhkQSG5b2lk29wm9bKtmh8RYYyCk
dUNgQFQBtHP/ltPbzhL3FeXwwZFVttyVmBWgplRQGe6e38xXRJjv/6QMrMkNTOEsNTIIBKfRjdf7
3KnW1yksuq3ZQTE6PQznNNdQQjolG/9RxEY4jt9a9vYzAow+r/JCKJPpnaSunypL2a2CyWZg7yxH
qzmMsKbVULsxikuoRXnEZt1TRnkv84XLRruRhhVFaHoS0VF4qRVp6eFBcVZyhC14mWNPj0MynydR
S8d1QWVicxblFRgpN/EHSpu24rxJZIMFFijVDLzwfkHHL+hMfz+jI+Vl1osTN3j/b6YDG3iyu3Ah
Gpqb0EIP4BxdYrvoY1XBrkVdy/ESd+QE7ax9ybnypRzWBQnmsIDSD7QVASS8l8bunm4Kp34sbNGS
nmj8HhCOti+4vwtqzJGZRS6N50LPT8/ewRFLqgJBAzsFaPVxXSV5dBiVrORVd07qiQ56zLEz+0i9
I+/hxaPBaCV8iKDpLU5uoPrau0Om0ULvfEXK03VeFvzg/MzYTHN8NjojnugAPZnkLTeZsJAV0SR0
+U6NoWinY3fmmudOkoQRZxU+dXZNVtieTRTEi3z1X0pkXZBijswTOuC3ySClYQrWwKPFCbDVHBIQ
2AMRf/ESPos39M3Zl4ebKWgdKU0cTZxpxHQE2lLsJ//kuJdlazMjwkSMsur3TdODSEyizW6wxyPy
JI+cWIhLhYlYBu1sGoEIKqWtrg/xrqT+o/T5OPziEOIdGRO39MUYo03i68iaV8nVH+zs5fO6PP/s
tgIIDDqvRQxqAu0cCwsu7WbeSV3VGer0RPYO8bHYDNv06K1PnhUewgNaIfa/+6dhn1vog7Cv0/76
bSY0vqDNeCAf7coiVv4hmRHQ5L2yQqvGGherCtap7atuA5T3EpP8VbdtLbSCY49Mq1DRHigwQ/rf
eTphhYQ7jGmon+nWsMut4iQ5WVUkPawO8jbG3r2PMiZVRNK3SsGGFhI9d/vMt3zPbfyUKockxeJI
V3z1VmtszlN/rWIa9K/oOgyr03lctxk2mGzOOml9Tl10wfkC1ULDbCXGFtDzw8TsbZYBALyS8PqV
rGI3auQxtDiRCo8EowutgaetYnZTTlymjr5/feANXixFpRdcMIqgCLI+yGcxO+UVeS5tmSo+yTSc
4x1vtnfJWl2QYnShwebGlV6Bm9qONkVCn4GGWNEyoVPdxdikHN+4YOcvyDFqYQYyMPNTkNuJH2iF
kn5fF/0lE3Lx+4zoqys1OY/oGD2NN6jyG+joCmhG3Kfcle+vk1oIjC4oMTFFic4FxZdAaVjL9FCv
V3/cfyPAhBFqrFWRoo9TEUmkb/ptxWFgwQpeMMCED71U51kWQVWQGt6odpWQV/eTc908XZm+Yeac
yi6UuyaGIIeYuXOGxh4Ul5dvun4R6Bq8pIENuZWeG6DRfB7ytWoVTx6nE//6SQGc+5JCrIznlSfi
JrzHnLSnziQ0tyjHx/LYYHTeK3VsFy7Bxq5Fov6x+/9ikk2oGf8xjD8mcBKp7pVSRDUlJ4eQRNY9
dnryJjF4LDDKDRT9zO/rAXkfEUXJxMK+Ys5U38Jb4YILRr09IdM7KZnMR7hFn7Aj89rOOQZEZ6tO
fRzWsueBgrATt4epagIord559C3e7Ot13dBFRr9F5OjH2sCNlCVZEeqjE6F0ufZ9kn4mFrg4MUbL
i9zQlPiMO3nG20qGlzdouTeetpyQ6rpd11mgGYyg5UqmgpnT5kx4jxDOSbEhLqRaNaMEPy62ljOS
9CM8nEtuMplzUl+SMbNVeZqqdRfAHnZUcV6muUqdhLcR77nLMSZfJfcZGU81As3LIWAacRzxgb7n
NsfoLlLA4i/AfahY0fDjraOvgI/QKlASA91U+Ui0O9K9c6Kgpd5qzGV8U2FMe50pY+ibMhTFNYhV
J26J7IODJboWALNz4qG43a5FNBXnCCzio752zxjFb3592q/izZaXR100Pd9fw4oIYvFQEUTwHJP8
pbR+o7+ac6qLQjijwDiBXM5zv/RA4XwmJhVudx3U9brHX7RuMxKMC8AwZJHJGUg84dp0UMk9cp0C
jwkm2otQHBLUM2Q8qSwnJKt9oJOCckSDI39flZSZhCdNUMpdByIaCVpS4+Vh3jgYi8lP15nh0WGc
gdqs6rA847gG+lKNjomhCGprj9eJ8E6MCfOqfhXWOm7ltKv2DnoTreqp4qSneLLLOIKw7fo470DC
uHHaXeTyLBtPrCYWZ/dR60ZuljXuA4PGWGcMcOGH62fEI8CYAjMbUdeG/T+ND8/afeNw+6oXTfO3
Ynw9tmccqFEfxOkEUQ/s/Y1JnuNjT1DWTLa+c50TzlV8DQrOCDW9goFeAYSyPzm5gaaH7xwd/9qO
+8Mhz3hhlLwWmkZvJNx2aZ8tyRGphroS9veh0BxiprStqHFnV+ThndcMz5FkdqGfpgbNNAM5HaJk
1RH5te2I9n79/DgqyWKEY4dSMRQlaESbzl49/ZHWxnr8+Df78lUBn11Sv2rMIjNApKNaDtgtS6K/
q+M/EmH0XvHKIQHsCvS+fIIBO6YbDF1RXnvOUlV57kXZaUM42PPQTgJn9eYa47At3ZxP5XPsqG87
1eWR+4m2ML0CZsLHmIKo9tqurSF8z+1e0u1wfzhhCvE27jFd3G+VJ0r73gKfUmx/Ynr0LzMbsw9g
TEXU+IkGIIBJCA++62/VhxV5MKzV37zYvsmwpVu17bssmJz1s7jeDV9NKpgkzN+uS/tynmZGhokJ
xsDIitLD7fVwDeiDe3/1aLbm6NRS9WJ+aV+R2EzeRRiLwQhwZugl7WysL/KwkBNIpgDlkQ8RKWA9
eNgxXM6YQCH0QgPDcThA65yRPCKvyKOFjovlJ/94hOqlcwq6qBzUEEeIV2n6GK5/vWbUuOVl1Di2
j63JJaLgGamkfbX89sTftLZ4/4+MMAYD45R9qvUgcUhdx4nes9qhyfN1IotsYJBx6qzBVmh2hBeb
3cu+yleIFADq/DsHeJzuhn9j+GY0GA0t4lAXpAQ0sPkIy+OptFWfhx0vibroKL6p/PDopaahYK1P
sVv0W7lDH/7U7GtweFl+zc/IMAqqr4A+YSB+O1kDDW5NgsXdRNqej+71e/nqaPnh1Gd0GKeOzQ0r
/5yDTlyssUr1xSMT6hihNjA0N9tjfdpFG8FZbWti4EVUAKgXE9WcJ/hyKnf2EYzO5sAK1YtwYlbO
d/4dFgjpD/AhvwIirFOL50uWTcSMHKO5Y+Bh4HWAoOwOMqZlLamdmmTkNY+txeBvRocJ88M079K8
NqanHSoT5Lm1/O34+Xn9Bjmaxa5yrdI2CX0RRDCGVj7t5I7gZYRhlOtUJhtwTUzYSL83Aw/gzWjJ
AdAQ6bCK5q9i/dlhTXzOfMWQpcFQtpMg6kS1MNz8/m8cMNYhlM8Yb+rw+z1mQY4Zt61hUpQrJ8Q6
bgyBD0Os4YS+yrTOm2+HG/oa2Tw0hKXJBsA8/MeUso1XQScjKyaAkamvQaY3I0HXL9a9cfv/OZLF
eu+2173c88FRSgD8TBsS3D01GBIWboLbYlOJ6xZVYYztGKfrN8WxsOzsu7DqsqkMPb3CzQfhpj0B
L8DRA4sj0ovsAWxs6vVDkzl7jpg/q2BfTRid5um8izePscW14osWYEaDsa5DF8ZC14HGTl9ne3Er
WT0ZFPr6d+/MFeZ3gVcJ6CgW/QCwWXHoYxE57uopOQFw+cknITBT4JquX87iO3NGiLFpeps2dSlG
EyED+1wwHchrM14W8BkJJh7BJudRSsZ4akOSEJ0Odk0/egpfbgWEl2VelLUZLcau9ed+wI4tnFsb
0yNQ/fCCCC2TFzMse5wZGca4meNqLIwIZJ5Ha9zf6jfN/i7npPmWzw1bOzHFD2nGuoJLC1q344BF
ENnU6tA6+Wv3iriU1taQE9WRLa7ITRHID4P3Tc6YZH9msOsI68IEscjxmB2d4QkoheR2pN6zZHM8
3PLpzSgxsVBpZmYbaaAkYiP2TWCp2MuUgiGeMCzK9owOo61YudoIClZHniysXhDg5wROjX+REwMd
GlgIMo2os0X+plPbuEsriBvQJHU6xR1Tupnfyb7kr+eEmCPLPK/XU+88qWl8DLExq62s8/6tJ6Ul
/4FE1PvydKZ/c1FzqswBisLZU8cBB6iQ8TnFu/IMkPkWOSEeoemHWNmbE2ICxl5qhX5Im/xkIC+Y
/FZpTe4zMtrVsdhyUoSLajWnxUSLSST62bnEnZ0dRHCDLU1a5dRWAWvBW1qxZI7mtBjrqg0NhFDH
tbUTWq6LSY7cAly/dd2GSzzpmP5+prpGrZhY7A0yBeqdE+owcE1vsKkCIt/Ss40tZD7MIBcWjkeW
MbbokZWMs1lPBmp0qg1ADi31VbXRu3y2k2P/Ij3p/P32S0o9P1LG9MYJ2pdj4BlCE8acNE+DbTiG
Yz53rwH1USgzVlTU7PSWO2rEFRzGHoet0q+0CuxWOGUMsNFiBwgZYMcWay4YxSSE/10hfmxWUdJE
lxN1EhxHnpDT946012mq2WR44EnPUlDzfaIAW7qUHjyzI+GMMRkIafIu2z7501nNxtvdcaR0+p1r
PDHWpOuK7qwnoAMUorfUDpyPs50dZSyR4MbUPJYYe2KOceF3OUiNjoryPxYMobCdoeuRG9xMv3SN
KcaaaIIqi0GJizJWEdG61lGUj0G9M1F8zESrQlxdWXrrdue12byWRfv/hq1GHhULU9UvHDWAGzNC
mRhhWAX1MDVdGqgJKXCmdoEXf0av396y2v2HzpcnnJkYRNya4DdfdOqXzpHsbP0X/aOAzQRCFgDU
VxhwYlgRVqpwTox+kkPMPk53Jhy0V/4WwyU5xM5XA7V6UcZYGGNB/M4Uah9Yt0ArEKmTQTputfVj
7LxfP7FFezGnw/CjSfUQtAboAEf/D1btknAzOOZaQvHZt3i9/l8XwArijBp7QX2oqqkngxqWCpO3
fvdnfNry0JK+qibXiDCmYvS6qgwms9RhRV1KlD94zln6QIBlZN3cj5aD1+utv1FVu/+M3K254W1r
WSxTzNlkjEgSinLaiviCsd1q+e5xd+cfGyKSY7dB2LXiSP2Sh5tTY+yINzaxIYygpgF1AImM5vn8
el1KlvRqToGxH7069BBSOBX/Fb11bUCNzXUCP3cuw0LMKTAxiCEP4lmrwUNlyROozWhl6AM3iLZJ
yfPBvwtpQjrnVvWt/tG2XrcZ/eRZyaWn+fwTmPikEQxz9LUp5ALeQIxErkw+edjuPBpMMGKEKXa5
TKFW87Qp7LP96ls8NhbzmnM+GMtR1tl5WGlf4mBg++kJXcS2Z7XoNnkUd+bt9YvjMcSYjyARpTyd
zIdy40xkejqg8HGdxvQbV/SZTX6f/dyrhzP8JBJB8qtKUqxuw24FToTBkXG2li0Poxz2Iah0EDuA
O48BPX7+GyOMWcjUvl4JAg7LChHskpiONEbHFK+vcNEeAC9ypQO6UNXYJ7kZFVKet2J+elGccRPf
qu51NqTFo/omwD7CCwHLnMNyBB9ZYDv6Vqc9QCAiIuekglc/ZhXlrkubTMwPIZjRZIx6pCR+ZJTw
u0CEpznRMaw9Rbe61VLRoeXNv/LI3JVc5kUVpzhExO8qFbAUUX5MnJjqp5a+BrawEacB13bNkcJl
DwlwfVmGDisKK+xtVygA25SQdli3VvS7poFI8tM26rn1j6XwE9C2/6HEnKigwhgNCihpMiT+7Gjk
0OfWuG5k7jgRjxRzmJ2h570UyJOHciIrPuy3gNDnV2Gnn/kpI98cMY4QcL7hKlVwZ3XsIl2M3c8q
Uf9INu1GhycfPFqMS0RAmxVRApZGpwXieBQAUk6h9c1diBEVXo5osaY9vyvGPdadlqVA0sSoDxCY
FDvdmxUSAef19CpBy+Aud1Euo8H6uqIvGt6ZhDAeEaisfS62oKqs1nX9VDS3q/NaexSTR7FxUpFc
p7ZYfUS6Evu+gLmM5DhzpHFhiIIYK3il3GwctNt1h32P7rG/qdjOyTBniRV4BaAN1eltbpJGJdKu
eNHfeHo8ac9PWfxmhjm7+AzoeMkHM+jpK0nwPA2D7j1iPAHd8Pq5Ld/SNyUmpmiw8nesTTx6RDu1
PxKyn56QvBiTezlTIDB7WlVm0fjldDlWsj9kFhD24ekVm6dWy77rmxk2nvAMVdADkMluLae3Grt+
LDfiQ//akYhWVsNJX09ffeWW2PqZkGDlRO5Bi5/HjBTHAt2dGRdj6stm/6CiYoc50E6nNdOTeZyd
nSQAfDQoIXETlJ7kPIcWfWpCGruKGzjyCZ35m/Y+sT2eEC5KxowuY+HR/qDqRQK6FSoaL+XjbXl7
d132Fs9vRoEx7AW6GCOtBoWdd8DwIYVd59wQjwfGpg9Yeo9yGShg60rq+sfeAzzcTVe7fvc307tI
kX/fE2OAtKzyh1IELQzwWdK9SLL1HW/acLIul7IAEG8VM+ISdl4ZPybuVNU/J7mpNidrw3Oz0+dd
++nL675+sT9DvMvPZC5WG5sh8EelAaJK7aSHzqG8givvIJiL7QAB3fkqDuLt/pbXl8r7beYi9f6c
6o2B304pd0/Ywvvq8mhY/+GbQgMw7eakWPe1Bbgee+/D+T68Pzxdv4OFmYFLSowPKWAJhXY6ophs
gFrckR0MxoNuEYc+3Gfr3YsFfbMtG6OHNqcj8KsQfU2YGK/iYaIyrloIwMF56R7Dx5Wd0g+ATx+s
9uY+sLDufUPd8MGmjfXgHlPLo75jbt6vnwDvHhmng62xkdhW+AjnHrlRjt/86WouT5dxNU27GsRh
hR/vyQdPyxfSavMf/zFlt2o0rfZ9rTk9xbZwTNfFW0KA4R49WgJvg9p1tWfH7f7lwLHv8tJTyZI3
Vpo8Hfgt5yp5X8moeynUnheWkOV//uWJ8sy7tmOjmN5kqoAdzWvsvC6AOgvbOAhiGnYDvlojhHCy
4gt5yksZYdQ7i9NzaE4yAvT7+9q05fzxLrk/O0gpW/v3fQPc0GG3V57OGjUOwVvQk2gf8aD45elK
/7ui/5ir6yRvMFaTjmGZNVVIjK2Lzn7Ka9ckc0vn+XEga9f+/EdxYDR7MIysFUQcbE8o56cVnqgx
it0XaPyMdfw2HmVxSeK7fL21b/YDuafWXUP27it9f2h2dG1N2G5bJbJKXhzL+QQmz31dJ3+uW1pd
yMlXaD4T8DCQMM4xgp/dS0NQ4Y4s5+BtKiIT+wNbAK5Tw5696wLxZdpm5DrZHI0ugViWZGOZZNNb
wltM3mOUTGtXIJvKwVhhSvKSqKoVHw9okNE2gr0JnN1mQHpb9onydqMdn88ZbeTdqQeoP7blpvZB
I6JPStsvbHd0m/Vzvb5ZibbyR7+TsN1trWKF79rcK9inR4IVCbF8st+WQLYgq4N0D1QQ4gdoS002
TULOt/qnhC7KDeAX8B+MVrjrsakTq7/Wyf7XpxKhRL86Vpb0UGdWdNt6WOFxn+2Ls50/GU5Oz/hc
4c/qVYu+OiKijHRrxcFu0Zrmew/JpXQtYd/H4Taf8NI+DuLm7KwL58MkGiZcN6iYUXFb2ocORMPY
7a2oQU0bKQ3tTbTHXX9TkvbhZmUHFIlsbCLTaWAVTrQiz5uSYME0vFlO+xv08DrCmWwcbQ1JNVOK
5ygFbLBCXvdrF1gQ98Y6tG3DRkb6YN75uyJDGeNutU1tQHt2ToHSefKmYYPeSAarl6j5YezkjXom
WoqK7/E2sPKebPRw6pvSd0jQ3Z2xXrPzrHcN0xkrUnZ0/yq+pevtr3J3LC3t6UZu7ZY8YH1aZqXA
e1I2gnXnbYtH46QVBIirgDTG0iBbQGi8BuCwhLqGfmw7a3BFe9NsH/O3tKbaOrDoqgFuTOgYR/g+
+0yNAkhemGtDiwZkBMsE4hHZO29jF+5DRxRg4maf750l37jvj90vTSEk2Fr6dtis7jFwsUW3rEuq
D70j660O4R8Fcj5QkiHyoCpM1x+saDoZCnEqrK6IPgxqbqIjWl1uiP1QkcQurdgC0leLHce/Wtpi
j9M2tj4bCTBQbkU2W+VAx7tj6IhEuq8eA1jAEwJf3Ed7PG7wPzsdKXocGjJXLb7F8ilO39Xfjxo6
g+gKP4qTEOhzYGVv49oBOnuGf5XsXUoc7Fr6JaDY/+7Z+VsHiOsEzbkq6aywsM3EPrq/aPKhrm/y
3bGh4BSAEgZKwusQ+1FOxdq8laRdQhorfvyAlxsg+XtvD/DY4vCOQVGiFuRddGVSu6PhbNfJNif3
5rufkeAztIZnz3k0brGyunhsUHPd5hg5tqBoIult5Otdoqy3GyGzPB9SGdgNzQ4oeK+p9v4aU6DH
KvcT7M+2seqaEjchONo/yIQKm2NyJsNNvUvsKibE3dglQOJNCzPTvi3fCoh34puCuAP1cDafsFXA
IyXn3eP7c3rzlDr9XXCIXq2sd0ZXhDI0yWGrg//rBm3JzWoAMlINVVEx5MuaTz2IDEEIvRY9uIoD
1e/JS3icGjIS65yS1Y3uTDDw5gZXtQ3R981xR1z6TEwljbVSJarZAj5SSqm0C08nJwSefuOgd+g2
3xSInJVbE2Y0O3BeEF+8Mc79gncm6tLTIBKzFWiXA3k5mUAxCKlHkKV0rx/yQnMPJhBmhzw5xJnT
EEXfwDi40J6erdA+APVGOZbPUBYN63wNfo3rZ3btkhzzBvNX52TUK9xpUZBfv6WniOwkBwrAY2sh
/gNbClaqKLKiA6Luki25aAO59fzuZBJU+zPRgYXEKH1+i173CHhY5S0XQW6hAjDx9k2TOcq4jJrU
X4EmkN2zAG4Qu11C57Pj8MYLUS5Zu379vN9iPrlXcjlqC0Qo1j3nK3+mfy5jH+aiA7+WKqxzmwJw
k8S2dtQA3N+RnENG5tFhYnFAkOVCnYDOswNANUIONwJ9OZx8G66OuFi29LSzRfLw5PLwFRckbJYP
0r9qbTPF8eO6lNLp9YJiFu/1wouE2QEoY9UXnTA9X552reME1ilCH0lGfp0QgDj3xLU32nr7FBAK
qPj3gW59i9cu89UDzligC/6YYNxT5aQ89+Dv2bIO9+83N25JfiO0dHY5SW00UToO5Dynu3bnWVg1
Bfw3n1gjiqP0c33XU/vB3qq7B7gGchta959w1pvth/txFOGhfinkcAgQgrkr+7pEf02SXvlutg4n
mG0NwAZEwZJz41mHzcHq8KkvjubWeDZgWC11FLLHBsP8hlfB52jT13tgJhLRKGEZ9ZT2SanNEzf1
ZynuQqG+noOzH9e7IOvL6TFhnXxy2Ewnvab22wktMQFBmJZZjWW9h3gLDsjpTNGaZlGEVjrB04mT
2/2C8b92yJc26H+UQk+EWMbHYO+CtXm+/+XfqZvn9cHalHR1eya2u6bkAf/E5AzaCnTbxgfStfuA
JZuAyXB50spRRrYCJQTGSm+nSweiIs8VT7ywvJpI/ytYloqRiR+uJBj89JxiaS4eLJWEMKh7XrkY
ExWsese75SVrNqfF2GMtQF8ZIO1aWM3Qbt0/HnmY7vK6iiwFF1hV/c0RY5sHL0zjXteA8EQP8f1b
SpNXTDNwEeAXIADgDWd0GNtsJqs6NzXQMfDg6+wX5a3CShCg3WYALhfQko8tp8R+/Kyc6wzyTpFJ
gTZ1hApv8nWKou2/GPA9D0ZHeE1xPDKryxgjiMxhDAuwZyUeUVLi/UkhFAk08Do7i5keDOpgh6hs
fm35uySkBUace/0KMdpBwvAW/EHlCnhxBmgOqvCKSC3f6Vxjk3xMCAslR9mXKgpz6oyuS4VSDGE5
UW/u7+tNZr9fZ28x5TonwAj9kNSVVCsgIKVOOli5Ycse/e1vxNo2nwbPwtXxFhf9F5rAhzRkQ8Ku
c+buxNGLhcGEUh9MwBPp2wiJ8bM92jR7/CvuvikxflTAttZGicCd5T1Fo1VbeLzGVuOKuDCBk5lc
TAFNs37/xxbr/AAhnlVtCLYKSyMddk5KxNuImFQChL8BVCLCYW7JKc3pXVau/idW+9FPJTCX/B5d
7bimMgqxwdZ/uE5n6SkGS/LNF/sU84LaU0M8h5BIyV3VUlpHsIsdWinkXYoFXcnBQ1yBd/02Qg1d
P5YG4RmVpfD+4hsYPQiw/aUOposckDCK7bO72kv2Q/n2z4fK6IMXCQKm03GJA3boYH4Eq3Scx9Xx
Lyb5J/P8faiMG4hkuTTb4YuhCcUuBdBC52C71prL0aRNP13oNyXGEYT6Sh2SHhxN+0JNQGe1GE/H
9Nxxmp7zECtFyFOEGKjkUuYJKOMKMlGoTFOa9NwBdOWtbglrHxSl2+sCuuwKvhlkzEmkBpkQ+Hj6
pZgZidcJMJdfQ243kTyJ2LVzZGxJo6xMrFzCjal3HTKq2PlLASCMAmOBwNaknhMCanTdwnpuk4Ow
8W9ql9fPx7lKtvEiEepU9lT41oHWj00DzBjdLyw9sFvv8/99psC31VVZRuAFkFvm6tJuKKpcALOt
81wDJKzC5MEDz7cu5z9mVJib0xtzHH1sAz89mSSgcU96ILb6pLZkNMkkduj4D8Mbl+rCRV7wxlyk
miaKmqoQy9b5iinxVpVs5CKdLXfzxsKFzUj9mPWpPTn0y0n3UiJiNlazZeuB14Kr8IgwfkDS9dL3
AfKI4Qpzl/3OkCc7u6pd3pn3412ymkaY0e9GCwQquftZ3cnuHtY7I9tH5EgtCyOoFtBrLNE1uU32
S1HoxQGwviNPhyybbhhnLa5oSU308rx5+9uPYverQAcg0d2BCJvBQxXtuggv+QxNQjOoqWJ4Buvf
GdqZJvpxFMEuDBSzgN5+/1pww8OvCXfGKlwQYRxT2kUd+kFBpLTTo3lUb5pHf6tvyrVmh3cxZnon
n3jMbHfXIxX+2aAh6zO7E5BCJwMGLXjJi6XnxcX3MP7LjLW+rA18T+UcZFtUybq32+MZDVq88XLu
+TIuLBWMotFrkLK8qQ4TAwP58cH8zXsxLZj3C44Y/yWi3zbRApA5vPnb2xVEpiO6fV1WFlVoJiqM
uZObUizVATSKW29f2apzhzc8J5Tn8cEYu1iXIl88I/t6iG5D+4+wrvAE+xufe3FajHHDGI8cVSI4
Ke3azu3GRhM23HvKX6i8FMbPSbEN7Ykv9Rocb3fCjDIxdsrOR8ntmDvnx+LA42sp6XFBjDFy5ohe
aFXA6Uk30rMIQ3LYGKh+SpaDYcMXdTsc/G1i6bAn1u9mQ7NXzc2pQPe2ohKYNo/QcrMNDgrqUCiC
2Z5z3Lrt7+tStJT+uvhI1uIErVwk04msegwr/AoVFL8w62x0Tt66gb5uFJIrVlitgRkfSTfhQEaN
BiOtRJqktheheITG+aGwo8CKxm1V3NXlWiweOJ85fcYVm2UwNivCSernM8oOIvW22i9/139VPte2
uANAsBsRigN6ey8BiBI6Txziy6qmGwqGLFRsr2Eustf1QcsDXORAu9dn1Co7ckbBPLPCbXdIVqjv
jbQYiR2e1Bt4rgZ/G5NuZ1qFxfmSidKPY8AOWB1hzkr+sS5TlAXFF7BZEoFx1CJRLqEMjurtR7m5
7d0Qo0y/UXt7iIi6wxScxRtqWrbU38UfkbHUmVJ5ZtDiWaU0NP7A4tF0AyV94HC5aHVmVBgj7ceF
LmU+jluk1btA49/IyvNwcZc9wYwIY6ITQELJqwhEEEk86RjSCfEa7E4iubt+ZQvZkHm9jEWzbsRS
rNQCdIA5fC8/KHgButcpLBu1GSuMlR6rdJWeJ/GEU2tvPn4nbm5xYmvucTE2WtEw2ltloDFgc4bk
Frt2W7/TaM3bg7Coat+8fH3HLGvtBy1qZl8SBunuN8K97rTIUV0/sWWjpxmKqiNBpiJHCzWbUQlV
McyaIu6QNgW2iPdkxlTZoVcEYfXKSVz6e3qPyejOUpEl0J6q9TtHxJeDzNkXMDKuBol/HpWgOz33
GQGUoL9tdyY6F6axuoiIu+ywOgKHEpuXszX3NbFoTGfEGdkfTEUV+hjE+wZD2puMeHubtLbNMdpL
ba3ofzZ0TcXiU9NUGSbDKGiUQKs66JiKToU2xJ0CTIP2GXaxHUJX3ZZEG63zryYi9QlbBHdFCbMl
RgCL1H/FD/jTLXhdY4vWZfZRDPMo9RijnrSIm7CzKYmpenoE4H/967qILSvMSlIw4CKpivS1i2Ym
Ytg1k4UJFoichu2IStJv+sgtNEzH98MZrOAGRFHHtAG76tzDUoQ+8PqJk+xZf9mpd8mNvunv+5Rk
2NX7csdrpF3KJ2gYiVdwncgDqQZzoTnm1zXBS7pT+Bk/TXtnp8xySPfOrz9HVHF8YhykuxF9Nw/B
uoj+l7TvWo4cV7b9IkaABO0rTTmx5FpSS3phqNUSHeg9v/4uas7eXQXxFqJnT8c8KaKSABKJNCtX
2oItXd54fr0gFUUdwlR0jVLO450KUowJyQaY0gn9FfVD6oGz0icY3jpuf4g6leXFCFwSx5nVuJDL
2EyrAXQzmA1RXW9GUPgHQF850lYT0aF91fq+SVMwV0EzDFwXnrsnzOuhyk3oS+2Om+ShzZzQcHRI
YzvP8V9eZjiDxQtBR/RvwbauqZFyIpnzbtpgDoq4b4Z/aPGBqPKXzAZG4P5WNopdIcMneBLXbuCp
QM7lDCcaFFKHpUaBfaQ+szVmk00rMvJrVg6qalHDWLRG59SlT+eZ1SAQB5rNtCnGAVa506h3WYkZ
xuRtNDe6ZDlotXMscD0V1wF7yaTdZLwlkWL35aGQAW/M+97Wi50coZmfCD5wpddPA8T6zwdyCtYo
RUzL5TbhKhmb9BDa4fEjAGXGS+iQHavEtJ9rzsipRO4V15O8p2aInadgvqsOrIFVbuiCQpSCZ13f
X89HCwWhyOnh44OPQshqu+a/KrCJxNJ1S9MN7gOiWKLGlOADNPBV+vcWmgpG51oS5nHXLdUfQeaS
5z0xv+ZQT3O76NgTmN3RFPWc2qpnbfIfMrjLDyo0wb1+U65Kp8vt5GDdtkdRjmutCofj/e9a+aiB
9kqfkgqfcLXwmff74aM6lj/zq3mb7d/QRYrx9jsv8XbJNrgWJZLW3ChF1XV0V8qG8o0Qd2aBwlg5
IaSulqwZsH5CPMtKczjU90QGd5aqyYDBKyDj2N7mqbPkUg5wXLaPyEvagNBIrijlsX5j/ojky1WB
XJXDNMwDCtHaVYYobAHLercgbI+Okivvq1/Cwt/qo3MikrOOQZCWU5DgkXWXsWbNHSZ2g3MMrcbQ
GjEZzKo0jWJIqqarlmpye0pm1mNKiYonfb+JiZO7oD/Sbwa/fU0OkyC5sxrNIVf+H2H8kxN0GfhT
Ggh7MpBrQW1YxvgmBcRETOQJrmbNT0Vxu6jHLAVXrTI8BNv2NwikomvF2DfFBv8qL0I5bnzUtjPS
jkMnqLSslTgxPffPKrnXxurYpA8ZRLcbw75JFK9tbeAk2F0LTAZQ4SInadXzOxW4nPGJ6cnyKksx
r2TJMSUyUowwcKBZsyVAF//Ny63py0A/ahqKzrmyKWKyKbO0xQEElQngVEsMMTrviruLPDGuYDXQ
hKOgKojB8L/GaSdNdUkCAw2sykgBBDY7qZ9tUqfzjZ5hBrLdd4XVumVmgIS0D6q4sltWyzUGIZqd
7gWd0n5SyZDfL28DXcR+c53QcmsuU5It5Qvyd7LhZE6lQh7S8YEhZFMduXuelAOj9tgNthUVGxOc
MuyVgIBVRmeNeZ/M711qV/SOoUTEnrU3iwHTrlW/mHyn5LYy/UTqzmvqY0E/M6VyGGCZyq+0tFMC
YLid5o5eb6dmD6oGQxdU5FcNNwhy4GWDE8ri11JoCTEGmowPGDmY6B/9j7wALelb+oM+Xt619cP8
I4kvzFWGHNaKAknJ3gL9Nzoxwl/TeEgxCwun9xpH2wRZrWEvELtSYNVQnfvPAr/aEU8Oa/HWQpCT
jWh1lIGxQ52OOodWmOlf83SWscmAaliYz2pwvlUy0plIqCE/xBhkOl83t6Jc2Fe0wWvdqQTuMphU
KlK0z4wPRgG8qhTY+uRNXp2jHSQ+zP5o2f0+vylVR3tWoj2LtkGJvhYMZ4ntbtyBnq1xFOoSitGi
w5Egn5ZAW2dnKvdmuJUOGALZ69fMdLtyZwlDqTXfGDaREqrKQFRpvFGkA0mzEg9p7Wafx15y9H2J
eSueU370R7Hbt6bVp+I4kzjn6lBL6rDY4CVyOz7koAQzvJ9LXcT0Pn8gaSpMcqxpwKlMLsczBdrY
AKk+YG468og3YAMrMN9F32cg7/BTt3Dh++00ESXPquN5KpYLkfOyy+J5htgCXNbgg7gBhQJMka0O
8O5Vd/GMyG4AoLG6Kq5qNzkWHqqcgvTSmkVcki7AgOkGxodzulloXZCZDVngBb+Ya3iz88a2on6L
1RzWiRQ+V5cnCOLCig64ypX960ayUUJxMKqvtdsfqZ9cGZWoxWLVATwVyfkRRaswUERhYZOnfswP
7ubV7X3VDW/7rbpL3yNPYK3W/LFTedw9GaWcAMkJeccS85Xi0vmYr1MM+kZBZonPfovSn2uxuAYm
J1nGxSQYzH3uO7RSWmZTD5dM7QPmRgYi1DFumSPNoG+8vLZ1HfkjiguPhykgityZSHlv6XOj2ZXh
GmjSkkDmq2xmVSBt9bnRQHGoGiCPNgGhOV9Z2OpxEKlYmQvXtrkvDoGL5+Vev0qE+MD1TfwjirP9
XT9J8pDALZowbXPcT5UduEAXoISWe27zQ9oDNCBSlLXA9nR53I0j1TzGADgvgS1xuuvQe+/cGdCJ
XFi+Vxcd4B+eE1F8EFRXQ0MlClEsg160jqxGLtMdGTis+ZB2bpkzj/0es2NRxE7Xua03zM+JOdsD
OMjyA1WP1uAOATKEh7jZa2EIVXbqbhN0jvXaWQ+suAp0r2fvbfTclEcr+j2DwCTfTekmAsdY6BWI
vOpA8wf1hjTXybgLmGCc6WpsCaSlIRuWplKwBJ1rCxLHpsnAwvzwfPVKdKcAotNz7iz3s0T7nCsE
KX15Hfyensrjji8gtGh6Gozg5p6AgrTAPfKE0p67v9/fG86t9/PFmGxHc9ju0G7BT4LRyeENehF+
X76TX07Xt+8A9gMwO4Vqhsp9R5Fi3G1uDtPD8zNyFjMIVMHrN+8AVRjRNmL7tveWAE3Qb3+UTrn9
xGRx1CKv7i5/Bfdag+FdUUFECvISouuaYnBGD0hoNqWDlvilAf+3d3ASzvxkjNTOstlRZsu5LI9T
6P+TBzoWGcMSKKSeH/bUjGYbYsaAb6WPIJbdJMnBRA6qMwXr4uzCP3IodtfE5FdTU3kTFDdBaE5W
4kvqZyTBswLCtVUkgSlYlQL6dUs3UVgimnq+mlBNh7Zv89QvGnbUug+w2W3C+ePylnHOzT9LORGy
fMSJFz1VWVV1c5n6Ktp9p+qToGVbvZ0zNx9qgeVevvdEJb+J4p4kScqqsRmxHlALY4RpRwqBAO4h
+iaAO5a8SeMOIx9SXx/oTxkseKB08cZa3RsIvCKi7s1g9OLEqO3Le7iqdid7yNmYYCysMcyxsLAJ
frdGamvx+HvWpauZ0Eqg4nwC5J9FalA6YhgI1Xkdr8EQZISYbOz3radGd2R0iH6bZxuzv8nDN1NG
HmI+GkZkl/oxJM9hhuY0aXBGJpoZvKqeJx/CeVBaaSmDOuBDyjhxZOVR0VO7nLeXt3ZVZ1CTMnQD
MTms+Ll6WmlZDGEP9ZRDDHDBSKeI6QKtWT29ExHc6U1zP+lSD60Jm+i61jXXqJtNZKi/s0YXHN7q
lp2I4oxyUBXq0C+riZtPUoI6LPooDe/yjq3L0FTwTQNcKvPRuFaq8kCGNvVrkjum9FGb6J4X1b1F
QrizZ1ablR3um2/Od1KQ2qQ/9pMh2K1V04SS739Wwr0eQzZhbp0FIUqGQb3ltpQewFLqzH3hFOHL
v9k1VCJN1EAV1JTO9Uwh/RS2NZRgyTJV9WNpqHadCjRtdddMRUNtE6Eyxu2cC+njbOijskt9owkG
Ower+s4ci2DTlqmoZiAStfz9xKwPBZPloMDeBflT3mE2WXWHqU8Cu7d6OU1Q/phIHQLQzwmZamAf
AjqkflMbj8NsfoCxR6ADfJz2j7lD9ooQTTaIxQ9ZyoxIV7NmSv3MCDs7jfprWc2u8oy5Ydtt4qy9
bXFNlT45onXBqXpPz8PYa+LITWnoD3ogcChXN/bke7gzVOS0DyJ9XNY82cVw12gfZfp0WRlXLJJG
0D5OTEDEwPrGGb0677HODnqSd91uJGay1ZUSmV8G13EgokiRz2svW3wmjjOApWIVfTjiGLNy2OQ1
zMXwS57Jo0mGn3kNsmG2T9ExhPIezTIvL4FWkwXHvOIoahg3Q0yCBQNJQ8/VVRoB7M+nHq5OUtuk
yWxN6gAMnL1IQagB1ofx79+VM4HcMaZ6RCarnlO/VSi4mysDaYAgNwVSVizYmRTugjQYd6HmGKXj
T8WnmYDNRda2gx7aZepd1hg+KP7nDE82kLNf8DO6pC1whlN3H+l3ZYxRF/QIf1+7TXFXVIyLr48t
ZgJ0vcAI/H9EU+BzKEjLLJM7O5Uwk6QNxaOm/0jxOoflxohtkm5TOfZMbcII4eBogidHV67hAQrE
r9xHbDFKwAqlFHgOzuXPgeOY8lRJ/bnP3LRF2IpxSOz+8vauOJYaoYaGKqihQzu5d9ssmUlls0v8
+DPD0MK7QL0CKttms6/A28v0j8vi+Kazf07zj7yvjuwT6101RViTvk/8KNsM+T7y01101zG3G25Q
JLEZOHHG10Z5mIDOkQsvVD/q5res3QTMyTU3XFhnPPlG2oIC5n/8Mu7hVyxNblMNO6Eze1Zs+hJs
8ZTFu8i3fpQPITLSW/NOBtm1ZZOl3mFrkUfIbR5kzg7YtBdrf/mDVp4gYPyg+CqoRBDic98zGklr
9QAC+KX6OeqvhSk4itUbrOI/zAAGxo8HnklJB+WLSOJjUvVVNDzFva2Ax0f7xKyPm8tL+er85OKj
Ba9oGjpukYoX9dwIlkoot0qMaFlGsU/6OWSurD4pLWia6gam9wHD1FymGr5ZhOAi2uTjTaRtqrpz
Jbj/uv46igqeq1YZ0S06SFRdVjXug2J8aDRa+KCOHKx+q5fg7gLH+SZUXrv8nrGrykBtwnTzchur
j4pbdq+zuotYAloqJrjnqwetmbKJk7AsS1sO6uRKGCRKZzC7Jv6oF46mvVix4NFdveMnArhXcK6p
nFsjNClonjpz2g7VuKfmQavea9V8GekTA4H25RNftV0nIjmzIifQg7KHyJw9qvEhBBA7ZtS9LISv
Iv9jTFC8UgwLHDHKl4d1snOwmYWcZCaklEnhsXbWvRTTGTeY74O31mrbTRDnsx2SMXVjdBlseznu
BQ/h6uYuNQSKlAkw59w1zfShGqJIggEt3+hPaJGHuDUnKTBDs2Mad5eXvKq3uEcWCnZLYU0515We
0CDMAqx4UrUbWCt3nCa7GXZanx/S25G0wgYN/OC3m3sikLsoASmimo7IB/XtMZwRQMgi9V/dQNQ6
qWZS3UQe83xJaVzKWmrGqU+l1E7YW9Y5cuPkv/TUC3JQGmgi335dIIBVSzINIFfuXQWPAQIlirtv
aBHsuOon4+ypCfPCTHISzVWJF6mhc/ngeCDJP7qK8AiZWiwU3Nfny6xa5GuTMEr9qB2YW2Vy7Bhj
qbsdqjXbrEMpFFjn2ZWYsa01K9kpxlTfT1YYC/R17WaiciJrFshR8bxw7iHNrTZOO3wHKPHwbDnK
z8sL5YfXfC30VMDyASeXMqTSII8FzlPfUjd7C71hKz9nO2MTvbegqXkonAQgFh+cePeaQykoENPr
ZA/kQHPD/nLY47dv4XxHg7CGJRG+BS6NvpUL4sn0s9eGTVbf1d2rHPgRExjbVafxdP3cQY9zL+UB
SCr948Ts8vk41+6EqgrI1BDPwSwARy0qqK69IDLq+Ai9kUsCcuB8y4fAatWRMOQsUsOOqk9Ff7l8
qDzO9/828o8E7pIWtUT1dNnIzomA8UXBBDOBfBqjJzXeWR7dNYEdT7HgFRGIpYS7qu1EutpsUiTi
ejtR8zdl8NBK3PUvedHvx/ZGYXY4PoX5Y8gaeyboxdUFBnf9OBXdQtLdgsngu+HUqsETgzSGr7fl
R9rnpW1M8oYl6EJrxxtmsC1atbUodqRw14TKQcmVnWDzlyeEt8Ey/DSTUpyAwoN0p4SNJRqBkZOX
o6c8yWw9gW2cJSfTlZ2CJjOijDb42p0ukTaj+m/s5al4TrtYT7ABJp4AzQIWOCidSqsAfJYjdUHB
kNqlRiJ42VeN1MmKOXWTk0SrxnJ5VLu3PEbPJhJxIRHNz117CMBNDnI5xTRUmXcf4rwtyCQHiR/O
4FAlQCxGXj080/CVFH6mVRuq1oIcy6rLQgnuKfKXy8RrzvymKTp5o4bAIhkNXITndrTcNHmOM5R6
c8zurY/BMN9l/SB4f9ZMBIWjr+pQIwyM5OQaaGGswDOMVHCq2+YIr1YUri62lNdS1QCPPwFlA2pU
3F3tB3lqUglGqLSOFEC+LH7qRtTkws/L12Gxn5fk8A5XpLSRFCI5jwlSLmuD2KGMwnFWOjwreGER
T6Sinug1t+t0bZzb1c5lTcwSOdQ53ZjV0/jbLF47V6kHm/XNvzgpuAfUQPOiibQRt49hjaE9Q1LD
1BafUgB+XO318gauXS7EPfhnIuAAq835a2GNYy0ZM9Lo84+kOUpj6MZtI7DcXwX2b6dkoShtwmgS
rORcCIg2w9BiSF60cavs4sCc3CkuWhdzpCWnkai8m4ZQ8sY8BritZx0IiVrZqbVKsxWzLl9Zn96l
lukWYRA4kTEs3tJUe2NRm07QSJljsZAKdn5tY+AUwSfEVwPyxW1MikasJCYSXKN2dNJmb5q23uuC
nVkVArQ5Cj+4I9oXYOjEPZJQy+/jtGL+HNtlhlD3VW1vLx/w2l3Hg4U7qBD4BDx8MO4CFM+jmPkM
GX+5/8wLEUvX2n1AFA9LAvABVJT3cZqmVCOCRSBX5EiIPbImdBr9CHPdKaiVDQKzubppJ/I4bVJz
xK8mUkJ+qNzVmbrpi8ER5qbXFgXPH74OyjIqkv/nKhtpvZYrRsP8REFPUQqTIs+eRkbPIvWmK5Kd
2oiYNtdO6lQkZ8u0XmqKpK+ZX4ZvyFO7xCwEOr3qv5yK4JTaIkxr62Bgflf1xhbNdooTkwiN11UV
bnNEdk5dtPO2JEZxkOISyRcKdcki4Hyr1kKb4d/r5unn0PNNZjOTOkPDiiNEe6mJFnARgmHtVcd4
XXlh9Vse9kWXTi6YZg5qZRQt89viDs9P4MrJUfcLX9KcQDAXZE0t4RJiiLyFXh00QJyLanUzYFlf
Ml/rrxTlTu4iW5EeL2/Y2rNqAOaM2gHa6mWLe7hT9IbWgbycX2E5fY7JT3TfyWibF92x1X3DowM4
i4FiBW/9uhqUdH2uMh9XxJnHeauS10R7jXLtEESFW0+GF6Wi4H9VPfFMkKVOs8z445YHkA+IuWSD
+QpGTJNBuyvywYkZWmHpw9DPHp1+ZkbqGAnqpNHgBlYlCp7W/AmMoQLeBeGThR7c80PEM9QH8hws
645meykX2fqcJ047mofJyD0JnPmXj3TF0OgYJCcv4EVFV0zOms3qUBTKmKEiK6FjkV0ZpdurN9OM
eYrsNRY99yvr07EwXAnMwNT1rz7vk/sQ5F0VDQznGim+kv7Mx/f6rSyuZ1Fpb02OsQCiwDKBVt4v
po8TOWmeGigD68wf8is18FNdu5ma5lEDGb+uyG+Xt3AtnQLHQgV7qIrSKTpCz08ttWLT6BdpjZGB
+KOXS7dswLCR1omF8jYQelbWHwZmtA4GTOkOidRhm7Ja2l7+kJXrCfSwqlMwEi1uDneWVSnXRO6y
zJfqyunL97lzTXijnagrcOV2glsDlQCKYdsoSHFa2spFmo9jmfm1iiTn0NqNua/21HLk2VbVjxwk
W5cXtnqcfwTyce9QNHkVyYvAyo0LDxX2+SdpDzLzLstZqw3o0JplurexlEi5NxB3PejrADvYJLsc
wxA+wdWjum3kmMAP34dINfyct+MnpjZozo6Bs1ngLa2e4Il87oEskzgbYw3yEx2xA/khlbErW73d
JrNgS9fuPWYt4tarWDHKauc6S0N5wKAXjflF4Ekk2aQJOmk0PdoMhbXLkwpkYpYiuijLg8o54joe
QRO5PsDtwD59LlRZOPTMoM18A3jf67EhL3KgAzxhBZFlD6woHbNMs03ATO26C+dyq5hj/jimeeRa
yTB7mMCK4Pvyma+8mzqqSGA7IAAa0q/LfWIq1CHIFTNIMz8P+2wzZ6xz4ggGyegVEZxnTY3hpH4Z
P0A5eJRVnZZ1AlJZ5hvzh15Ph54cBhfB3LaXRMCUNfwa3hAVQ/PQn475hpwmlzKN5T7OM1+u6+G6
j4zACwiRgT2MQg+cAfGuyAvTi4EIcCZ5AOYDr4Q3Dl3psaFuPHnIe0AhyHA1zpgDQZqqEGz86m7o
sNAWhj9Q1E3OlaGleUamqc5QfS2KbVqUdKvlkbVJC515s6bGt2oQ5PvLp712wQD0XPB0Buw1n3po
2pjOLdCY/mwA9G3Q22l6rnVS2CQQrW9RZl7Z8ZaDTYOqioqS7fn6ZBbH4ZBD2cv6oOl3rBBd4ZW1
GASlimVgIYqmfO9BTjFsYQ5xxKV238f36GgaZMyoEQ2VXjkn8BLDpSTIPBrQgvN1tHGIRIo84Zwi
vKcmWpxmWxsle1LafTW+Xz6flU0zAKYjcDFV4KkJp7ZynlmhHsm4jflN0h6zXDTLdk0AKL4RWMO6
w9Ium3py3ccmT5mcYDVNUZpeSmXMqmlaY3t5GWtHA7IadKIsMS+qLOdSUjTua30AKa9A0lloI0ts
JurQWDuXUxncSvS8XHgfl5UALYQUV+pl6JIHDkAE7l+xkAvzzn8Xw13UCWo8sQ6COpQM6Dg78viI
BObfm4MzKdyDRJp+yoICUqRuO5aHOrRVcz8XTlwICjGifeO8l0DRK2lQIWiYtjNx6Gf5OkyuLrqd
q4oGKIuGvIqOtMTy9xNF66eKUi03MRBaRaW+RpDooYqmCHZtTdE0WACqo1pPURY4l9JkY1egXF/4
pAnerOA2iIzNkJq7kJUClV7RAsBykE1FmEANjLw+l9TSOqYYT4DzKSvjqlYb8PFFaraL1ZB6f317
gECAiAX1j7wUF5dXtTmCbtfKfFNCo2/1WGaftEETRS1IPq4FfCj2LgThFobIAFh1viYty0sjLZXM
X/KO95L61OlgsPfB6mkP0pXpzNQZ2lupdS+vby3xjnYRCuONecpYI2flojFYvAua+aRod1OUemp/
b+XD1QAKE30Mj4VWI4N1ZeiSQPKKugAYi8hIg/lDX7hyvuCwswKUsKCUS4TbqtQOi5cR49mUx8sr
XJUDWhx0qiLRr/DxVynV+ljJOMGwQsvoaBfNoauPuQiPt6aTCrYQ83/Q9vLtaQobQLPLLs59pnxW
w9EaX+VIYC3WRQDjYKngMEIjwPmOdTP8VWJkuT9Kr7nxGgEXNrC7y7u1YipMxUIAiW6DBWXFqWGU
jWaU6MXXMjSUEZvs3xzHiQDOghclGWs9qXK/to5AeM8zGkDro7AasnbqSwULdwogFIxRP9+rMpTL
PKFl7lfyEZhdariI0AKRIVqTghyCiqIVcAMAo51LycnU1+A5zX25v8JASVtNf/Xhc1w8Xz6UVTFI
8yIHj6wysGLnYqRJIXXVdbkP9PA28xownFZK61iVwILzrXNLOdvU/gj6MhYnD8VkpGktFT00rLNs
arYeBG5YGt/BaWz6qyXuiYfKZtpDwsCVOYe6bzbWYQahZv9BrIe/XjbgPF/uMXBMcMTOl63Ncjm1
ESpnef6q9i+Bfi/pt7H294/JmRTusQ/LbijkHIVsZg0Hy9NSsJSWoobZNTNrIdxExzwwq+jN5d4R
dJYpsaGiegXERTEZGCSJvawIGEnZQQN9SYxhhTQXEEKsGAwINc3F8gEVxRNCJFkpVwmYhPyYbCPQ
4yXSrdwKHq4V3Vzo45ClkDXMheWn4aBciymt3YQWL3Vy+wGEqkWxSdFwFaDX+bI+LGrORTFnorjb
ZtWAp1cmRE3kqCf9VYzJgjXZI+flSPlH1OS7UPYui1xU7JLIZfUnFyKgOWnGFth/c3ys3Ly4Mgzd
bsA7KE+iCc2i1XHaHtUzGFoNiCo1L3iaquI20a/y7rXWb6v0JbBKwW6upQotJJhR6YRmgBmPe4Bx
KYJ6kgGIn5u7hCh2LUXg4q28WaXuFEW2GttD4SgGAoasMv++RHAmnLsPiFEzWSlxlkr+OSiyLdM7
vft9+fDWfKozIer56RltpEWmuawQ+bPE1d8k2THAzEZsM7ItYk8SyA63lWYI7Ojyu7zWnO4sp6gI
ksNpyLE4uS/cvuzcUK8E+7dYpUsiOMWc2jkISQC8RBM5wxYARB2sZM1eVOAXrYRTSkPWgRML5dQf
DptR4M6s//YyLxGDE5Hi5F41dFA2RWBhl5CjVXzR47H2luHw//vzPENV0ei9HCyVdrafHtVt9pEd
LIf9AILlpvYOheRMnrVfiOIvK51gVRbneCRZ15SDikyi1NbNdRMGjRfIkpBgcsl0fD//P6vjLm9m
NaxmGVYHnDgoo5dZsYWjYoCtaNrZmlla8LuajFoU0hScBoDEopXDVENm9IiCj3QVgVS5cVH+R/ZF
sHUiUdxLjDINzesOogaMIKbW4ISR6co10s7Kc9Pu0+4+n0SZMZFMTgklMtV1U0FmgVp2PWwAarPr
ZNNM3S63rjryYUn7f6EgfzaUz2GFSiTBKKtYpbxN2y0adS///lq6FTBoOBoIRBYCWW4bo7JogjxA
d45BHcu/L6/Sg+QZv4ptY79T0Grdk52KabaXpa65GqdCuX0080HqegNCazf07kV8nGvPMKbyInWp
Am2IPuhzQ67EiJwl1QLYUHmRiyMhZKdnjwh+WPL3VQ/EV38kcZsXGJEsRwmwLkblFvFo/6pgW9Vs
c3m3VrXuRAq3WwiwejwNwfIwYVj0UDqjdjU3V2H6qOSYolUvOAtRUuu7YUIuc/HvEd8hFtW4leVK
GJugf0dlEICHjSwPd0NNRGqw4lQsUpCbJcoXzoYzf/rEwO/GGEN5bNRtJm2S3qmotlV62W7C9wm0
avkYX/VPgSa4V98dUUhGGv0rmQoIO7en8K/1zsyBvelljFlTUDGhiRsJADcCITx/it6UMfxpIBtU
5TgwtoSuDX0MVIGYlR7Ys8XwxT82xoTNCoA9rCK7InxOuhLBZeqlgJXW7U+lepSRNbFGf3pIsm2f
G8A/yOVukkpB+9eq1iCjh5o8Qa/Vtz44qaZ6nWHBenZNUXzU5sfLV0EggG98o5lVlxUrgOMA5VOQ
vyaivs+V0At7uZCDLBDPpSx+bjxSk3ZZbWAvlQg8T422KZvbnBz7/DaZMA0+P7CR2OEk4klb7tP5
Cw2xC+4caXe8nLwZnjRr8UBGiGUeQrD6tyLdZnHmtcR0hdjF1V3UkfAAZGS5fty1GxM5T/txERYZ
tiHdIpgW+LTfDTyWsxRf0KiGkPKLu+wkEkoCTYnmCBLSSIcHjUkV6IMsClEKQiRmWeiJGCTQAPNc
xGSAWC2ECU1+nLTuXy1mQa6aIDpDCvJcSlKjP7oLZtSQsmZp6UY7pRQK3NuVJmtQ5EHltCW7CegH
F+IkDGVPlaRYyrWa2Wh6sBqEjddJt1WVV62hThi0TjSl4CcBZ7Mo7blqQk7FczuZAngcBxkulonp
aYZxnek/lDh2THKUGAb99a5Ugi6lezUTzWuVameALDIDh5itCyk9vj/f2AkZGXtksPSFoOh8uzGZ
1QwyFTdQ3Vb1exjXaCf/SNBZLt70737xuSjulRtDpklJhVUndb4NQEAeXk9xuimGyclitzAzWx6c
/P3vbdjp+jgLUwZ6209TxpbErKE+Fr3o7V5+gLclwEWgywHeD95wblVVTQpCZqADCcEJGl4V34fh
Y6ju9O34KEmC27FmuaiiwN6DURM8LNxy2EzKXJ0gLQ77aCOXYN8IJmmC4Cbd653BQNaKBn3DYO7l
fRQI5rE1Rk1zDRTjuDFLvWMXDi6T30dtq6U/IqBALwtb9P/bnv5ZJW8yzVopEz2FsCH+bWbHYBL8
/pqrcLKLPJw8YQCSNtnijxSmramPoRbaGA5ny7nAmVw3NAqAekuqTwcQ6vx6GWCvMcjYM39CFnFo
P7OwvS6jY/NeSAeFvkt0q9DAI2Ag7OkBjPSX93H10Oji7SF1rCJrdC59Qe1lXQeLTdHLGu6RTJHv
G7d1quHjsqBVK3IiiFtmn0hqmWpAfNbjR686up/kXoMhJGhB/98ELSs+eYOSbBq7ucWKkpdoE02Y
oxCjCUUQpq09dABjIG2KQiYo2xb1PBGiVEZS0hKrGbNXtLHHzTGPPi+vY1UDUbRcIPV4gHiaBrOI
xtLKFHj8mIqWObIjcnFWT+REALeGHmCZdFQgoNzLoAAPndghAv/zqz3m2zU9kcE91RIx2FhQyCgO
uv2o2ukBQO3DreWVu4/aZk6AkVmNVzu/c0S3jmM6z3RTeZ/qThJ8yeqBnXwIp+dkTlhCJ3wI1fZJ
e02GDal+XD4wnhUVyoDX60QGp+KgvqqTpoCM2lfQv3xVXaVv0Tv9bDAq1APh9KZ3tNou76Uf5q5y
OwEdAT/c8Zt4TvG71IwyeYb4zjM20HtntrMDSAmy0pmvVFuyDafYADEX2slT6dWYohu7tYvBbht5
m7/NT8qv7JfsyXsFf7m8M6tGBhCchQYAEAaeC6DLUpp0EoWxfqOuBsijL+/0vRHv/jcx3AboCQkV
sNLCyWWHDNPzhs8aVDH5jla/gar9NxbgZE3cMzuPtTkHC7BcG0O7DTDiCKlcKijPrGothoGCw17V
wKfEaa0aWEwyOwgxoke07dm69NTU/ebytq0k2qG3J1I4vZUztG0nCtDqBs4m7twu2FHVH7SX3nhF
6bVqTQe0eClgq5GoKLRq5CxiomERAGtQDZzbUVoEeSwFOLJY7sZtOFPVnsxaduWsrnK7MqkIALzS
fIvFogSPaPjrveWsnmqG7RDnJmJzdXY7jD3vMQgL3KkaPQ4lBp5WhVPD2dfu0hDFmxQoClWgOau3
4eQLOJsogyQtlDp8AXEG7Wed4j7mW3YAeMNIRM7g+v7+WS2nQJYeDYgkApikGRwl0ceY/pACcIAk
T5d1aM3FBdEHBkShmxcRE38bDA3YvjbJfO05wrQiw22Mn3k83WrhjdK2nlJJm8sCVxryMZMRryKg
48D1/D/SrrQ3blzZ/iIB2pevpJbevbUT218EZxJr33f9+nfkO3fSTes2MXkzA2SAAF0iWVUsVp06
hc62a80ZZQ08SWkIAIpVq7tmUDLSKm3sRH0/gE4sycAPpc8unvjRtpuK0EHznrCx2qa7G5JSoVKB
ST9D6wvnwvLfcyPrUC5HxlqrJvA0oK+U5CB2cPqsQ39R3pm7JKxVYJRG62hKkbUHjDXY3l7T2mEt
1N0oMYP//wtTZBoUQgMIaXoQzMZFNpaUbURbMXFq898zmWD3VA35BrxJ8MqVr3evxyDJRAfb60HD
5STXTpBXRBA5Z7Sau1mQkUuXjwJGSEYrlqZAvwnhWMa/ujf01hceCpQjIkxwyjYcV7m6eb9lsbxS
RRuroGGGVSExn1c7rdhp0lbUeKm9tRcqILKIyfCeQ9M6syRRnXUjWHD1cyD7dB6mwC7N/lXN54ha
xfAeJ13qSnVKVTUDIWU/Obd1ZDVFe/EBX9ZZ9i36QoAyL22kcdD/cpap9b3/EfREGOz+TzI6oDYy
MXQUdeYvc99ks1KLQMR6M8yWLOjkahZvRatbCgw1+FjQVoui37UuRqpeNtUgwEfVNhjd5n2bual6
DJUH83uCoQqvt3dwLexdINv/FcfcdvGYRsBzwyWiSP+zTp8lv/cCuXT0LLbblhOULerAxr/ockNP
DxhZ9C8kB2PblrVl4LQUgc65K/yVNuMpNreaGd8Bpfp9LDSO0a0uD22yqLcB24Ro9Ho3J9+o+ibs
s0OStXZQ7fUO7WVoAUH1L0w4N9laeKICcIRWI9BziJ9JrItXUN0l8iQlwMAXVe1WQumIhbUrMCjl
D07sQgyjIBjaqJpZ3C1i0CFUhF4PnhMgi2zZn3fRbLYceas2tiCWlqZBMHGzExzF0AfXp4EuIbn4
NrabGASWdV5v1AB4dUyUyAsPxauwemkblSN6LTa4lMzEBnIaooSqF9mhD+xGSzGHzdaC0WsbYQe1
o9bwcHtr104QHGYyqsMIiOTP5MTFCUqpEMuVitYJqXnI9Yjm0TEqeBTIayp5KYQJufRRxKwKH2qS
GpuwkEgcF/YAyvnE6zIepm91Qbg+VfTqodOA7VaR9LpQu1AD4lfPVNpLU05nAfSXhibylrUqStc/
uSGwApb+zZgbyej6AWqp9BhmIM2TXYjmVgZgn2PTi4KzXgRtDEsHIl4CKNRe23ShTPo8lT5QvmZJ
hG60u/CbCAqypHT+vTpA6bEW6AK8lnItCPMDQL+voGliSnYFCHXFbfQnS7mQwOhC2+WtOSkASofN
sUicvqaZv8152fs1M7pcx3J0F2odJyKGqUlYR6S5wpzYQ/8oqqR6Nv3cMbv+fHvXVo/nYk3L319I
C8EI3xkLoB1PwdGZIwWNkp1Bx9IIXdXAg+q2uJXFQQ8kGe9ptNEARH8tTo8HLY9V3ClNOJJp3g36
D5Bcyu0ur05ZwnEQK2tD0h/4TWD3kLpmSZisoivKoVscUrWZmgP6wUPdpz1visaKLaGSg9sf+MpP
b3S9pgTtD0EOVNlBRDe0ZtKq22kCz2BX/NCVEGbjUFwYNWXpBkhyp6vp1B9BtZ1XoFzhePE1Qaiz
YQjjQt8HTpLr1SiTNk9WAntF5TAMVEcY33QhJZ3+BrQxRxvWDgggWwC+UdwDYJpRdVmeMiHG7JYl
7vUTJy52IHice07cy5PCbJ1RaonUzJCSSTsNY6tFIlcPMS/YXAG/LHUSNHViSBg2j62UdEIFrpQ6
yQ+ZjKKucjZNZKw6Fbe+URysRj0ozYcAwJmIWnagmh+JqHoYr4WSRijtlZxXBFjLjIBLBngLkAst
pAvy9UG2+dTmKhoYUY9ywjEkpgkYqVAfpSLA0LR7NaWKZXf9S2BhknYq/bpt6J90Mozfh3jgcoED
Rj+2xjhLVWinMWgA6M6TyCv93TBsK2FfhwJKfv0Dbh03aCbkZxpaj51Itfx5ECtMDziOOkgV9prw
yzfcLvGG7pQD0ztIu175lSOpIcj7SPaydmvyeH5WKHJA57CADdAZKQJTzGxZnYlCF84NoPuGnUao
nejBJsWYOTT4hBRjkzRSBpMjSDM1hJ7gq3qRFNEpGY7SiMlos+HhuXo3NLwX77JXX/YSE3DBGaBq
oIpavOqFkxZHvcebFyBtQS4CZ0SQ7JVq1XLKxiuWb4rI16OVXVkaPZa/v5ASjGodWmUEQFq6E0Fs
rLzjvWQZ97wS+Ep/ORoKkDhb3jEL/zYjqJP8RtVqsC1YT+Gw68O/jPw1BzFOocQ0Fe16mPdjE9xZ
73H9q81+hVH/1Mk1wd1niMkGremcp8CKg1gKIWhJBngIbV3M9wxQBQNQ8oWPP6Ft2n10s+zNsfE4
lDw3viYKDI/oh0XJDBPOGO/a+9HsV8ssgyxKbDPcyhjlifHg1Mp5qIl1SXjYoGEHR/qFtEqdI1Mt
Aft/aS1vqE6l/jLxgE9rVQMwdv4WwgR3KOEK+dBVgPnLpp36FhXSH4KZUy3QTsb4s/FiDdmEqXdN
pX0K/cYO/U2r9G6AfDCOE0gw4dD+eyAdJq0vXa0obS1tK8xxxoKp1+UMQOBcv0i+Gw07vXwdee1r
KzZ5JYWxyVwstRY9gmgJ8MoNRyGXL2Ts3UQ7OGLYZd40aAKuLVGT+mZufUBs22aHRtBsp1n72tx/
3HbRK3EL3By6v/FIRHcum7+eQK+E2j4I6FAHNOeSAMtF/Mc/kIHr0EJtyQTSmgnK9RpIf8yrQY5c
PmvzIQvQBcxrJ1jT9KW79L8ymJtmEtPMr2rIQHIXgEmVxokLWwf7pWXfXs3amS+TpUDWh8sB4zuu
zwWOoi/1EGDQqDipEfjHAx77zkp8jHmwvyUwWuVbwO9nGSRM80YcAaiyXLBAoW0AjRGaxlnO6sah
LRt0LWhqRR/N9XKUscbG9YAJRY9a5EwqkqmYuX17y9ZUGSwD+P0l2w2C32sZQPXU8uRDhvRimD+q
R6N7rgJ0fHKi1tV9uxDDpDaNHE9Po1uQdm8C0J5E98EGL55F47HhRQkraTHECBh8tOBugPlk1K2Q
88Ccc+C287S5M9TmyQrEU6qj/mLG+lkSRA+9+2hgyUaOva4c15VgJloWwAySRiU8jhyMdqPKyO83
BBy0RBVrjgNaW+My63aZQQAoN5spDtTZCIQe/KYzYsZZ2lrDz/IOQyWkZ0VsaKrL7m0tWQsJUDX4
RyD76kAupUvSFiGBX1TSvWa0gRsreXIKxjZzsrqL3TqVW9IlEronfMyAUoA6odZYTzQCERgZ+qh3
JyTsz9mQRjoaFLW8cGWQRLoYOjZyCvJrSbarz2UtB+SrihmAgNXMlENoPYdVdB/7YN3195FFGtRu
4iywu3EipvbvH7XW4nqg0ABlfRkPkaAzMZFD7JSGl2ArTaSXfpgiyqu6wPHd8uKcmWtomR6EkMgE
Gyu6f69t18/zyihlBCtKA4rhyjHjloyaaYMsdaM0eyXbB5hFh5ogbczci0MiGW5e/ZVHm9a3bLH0
LMxAHJE+Bkn51JLYKl+Ujmf5a++ci6/8ws7ZTk2Q+kWHfpTM6ZtXZMzINN31SucKIMkFEPx7iEmS
eb1t+pPSJfe3NXfF8QDTjsmDgB+Bw5sFjslzKVRhgjArXZjDHnQ/p0JJpX4igY85yYb0/5THaF5a
DokwDziTNjqgx4gog7oNrG3ZYgAqin/CH4kDGg8M6ajhfz56L94EkRCaY2Jgc0FRSgTzWVAaohsD
ETD0Q5DPXdBw7qRPfPkXpfskPlna83GvXytdCWeWaxOGy2gDqr59gpbEOCKh0u5qQceUUMzUxFDP
/LmO6006iG7kG9Ss5uds8re+9JjNh1JRQIoc37WFW1huoJjfbh/5mh/GnNvlmkaRArO1rr/Q1KvA
qCO00ch9D3yGgMZ+2WjdUp4cfVYmTrvdmivG1i/bj1AbGJRraWFpdHKBcQmHpCgcFfPhc+BwdPSU
KcF9hQG4TSP/mnN9c3uNK7HhcuYAKCNxttQSrqW2bQ42JiCEQZx0FoyczOPGmF9uy1jdR7TtLv1d
wMazCZNCrNCPXyH+NOL3ttWXjoaFqjTiTWhYk4OHACjhFpwIwILXa/GzoP4Piawc70prIhheTvPO
1QNeOmv5IVZ1LwUx/lKQGyUPdASiTdi5WRWcR/MBE0x6tfXG2neUJvBu7+BKcAVOK4Cn0Ku+APAZ
3QC4pejbT/Sv/zwG6jFXj2JPS9PYZTKP7m5VFlhYUREH0RLIy653sRCHPmgltGOYkQqO96FzCtCV
ltapTaINJnfx+IpX71gkIf4RyKhg7bfplOnAU0fZz1lw01B9lsQfmNhgFx0dg4c5Vm0fZg424j/Y
VR0lyIWOAkNMmDdLnlp9M3ZokVJzOyWqQqfQznhPiTXorIXXF5I56LkDXylzdqBi1ppYBdSzNqxg
0wsLLL6pZtuYOxXlJVPwct1P93lSBXtdr0YnNvuHUAqsp6iStaMEbgSO612zeczOXdKxgFShceT6
hBujD60qHYCVb9BjYX2Y9cMY8CLL1WNFuW5JZuEPNLxdS6laQ+87RQKCSB1OAwYSFqNha322kwId
f7aeHFl2I6g7rXtI2tm9fbbr2w42naX/At6UbSrNZyU3xsHAQyFIMfnNl3u7mqLUEcsQj8eh6ilc
X0vVJPftuBtN9DyNOW11PFz7rhQO4ozRwre/aXXfgWFDjklHDpx9VYrZWKSRtuDIupQksUHm6S3p
eCzXa/aLkzUlEA4uw/4Y+zWtvOmKYSEdbSp7BvjDEePSIn7UxV7VZacme7i9rDWBSHJBjxYaV9zk
1wdt6SAr7nv04zWxfsyGV0lE6/NRneudHiXb27KWj2c976UsRqlmS/fHeWm0asJlMKzsC04wqQbn
UlzVXcyFBJYR73+8mpeb5iIaKlQzHQILNhtbVemCsCZ2wtD0XXDCYZLrNIwbTewmRxml3NHT2ZJI
nvv1YTIz3bu94LWrZmmJwvwAVJ1wntdfohT1pPfowz6ocwke3h6AwwDE2G4fJCNNlbDFCAPrPERt
z3ESa5cpwkAQYKEX1sAr5FpwHlShGvvY6V75qJGwt9Rj08W2+QeYZ+S/LIhBbkL/MgmilJNmVH0s
EJAhBDmmmmxQJ6jsdgp4D/rVJSHTpgNqKIIlkvH3U49LoClxs2kK4L11e0wUjP5NPvD853ifNUtH
shRQpGU8Fbz+9eappeoPzdKwkNWPaNInEaZ8ydn0B/4Eg5sUMP9CM5BrvpaClnIQxfaosRaI0o94
Ljy3SmhsZivwyW0tXNs5xIjIZcufkDzGxOUitALNRIE1Xtx5RYziNKZ/aSHnub26bRdiGOue5ryP
UhMUj6jgytFHMGjE4lXdV5eyVAFQ/MGgAbbzCED/pP3EL1r1Q+iXNmj3DMyVC7P321u2upbfctj3
Iop1eW3muP6ipl4GWYcY/lEmHO+w5g7xZEcZd4FIaixLHRxTmeAigTuUFFAlZbYPZbu9jvX9+i1i
+fsLVzhMQi60OUCYpe/lvmmr8j0aCcU/AJHjYfBbDKPLJuK/Wq6xkhRIC+m5s7a1/+v2SnibxbjS
sa67IkBH2UEKTSJUFQ1Eg+M01w/99yoYu/eBTBHUaqHGlgxwOdahbaLZDLzxf+JgLAQ3uHJ1tDyy
Mz6APrcCw4egTk1cRX5XEvTHmB+3N2zt6FEeBL8ZGB2R9lg29OLoCz3Mg2QAJArmaBlvjSYQtPvY
Y9xy1HjZFvZWX1jH8Pi1gJRm3WWkl5M/WyAI1BEZpg9R/47++gKTRkLhez0GjjT+65AFOHCw3gM4
h/++4BGqBCgPY4BxJiNaPKb72WyIGADLLyfboX79t9uIxjX03HxSViJ5xOhdMlYgHMmBF2hyDLr8
mIpDObwF4Mq6LeZrpABKZ6QqFn5hCafFOE8hledZrpGgkr3IgXI7pSPRlGNDX08KQhDOow0CM2xU
lllELIzMsmogRgbwe+iibYqZW/clLrgJtEc6xQ2CKcvT5vbSVuKxha4aTI6gZTWQPWbsSlOGachC
pOJBXRtHnqZ8KIMfE4DbqAAKnERNyBgVNJmng+j/a5uGbCQeYdXYWnRtX1tBlIrIAqWo1OBy3ZYK
aKKHEa2jPBv4amzXYhg/qxZRq5rl8hitGhJnboucvy496qZ7ey8XR3pta9dyGEera5WUz2jCPphD
5iQV4LfDcVBaOk7nQeSNCf3qDxdhy7RDKAxiBybikqo5joUhRMSV36XpndS0YEHgMNCxLz1zIZ/T
FvYDBV3LmN7EBCda05mFFfvDeS/SKiDdKXQxT9cNKEaKPYzex+39+xyLcbGBX8QxdtaKs5jrFcQN
tEDjDTliaHFW09pBu8Y38eDIr6ca6dma0INBnefI/RhI5ib2jpe+YGspX76E2d2iKIAAnoThfDQN
+838lTxY7uiTR6Pc0+eP9n060BCti7fXz5XK3ApW2rV9VkKqHTy6GWk2Grr4ZCcECP6DANgh9yT3
wqPBOWa2SPFltYwd9qlWV6KJfZ+eEba3wlbH0BzMsaFjT3TxpbgfKxq9tt/aj2oKKGYWRK51ntXv
8UnHAGtaxz9ubwTjCr98D2OwYWyESdNgHzIkqoknuuampCXlhMSfz/Vb6sbYa4OqTdPXENPbyUzz
rbgzOhKcvsXkvXfIU0e0uwE1iEeZjtsZ3ZPGW+RlR/nlJLreq/Vek9rzCaX9h+gO9ulVdBX6wKsv
sz00f+8FRrgsJRJk8xlNxCieJMnFYDwnBP6RAvfmgJNnG9B/S0r2RRKjfZE/ZEU5QdLs2uM5Rt4u
uW9p4nK2nb1xvshhtM1QRzNCPWI8dzV567clelObiOwSe8ObyMDdPEaRlKnpSi3FkvRjcupO3XE+
WV7ZkNTj2S6Le/uyKkaZal3PrLjGqkpbQL3FEDF0pyejvJUMkn88jeEGLVblLssoqkCVSSp9G0e0
xhBpoBM4FxFbAPr7Y1B90MBGvQATri9WK0c2QDag2eXhaM4U5fxHKSTJ8d6YSOF+mBs6O8023tfH
YcO50//HnfFbNhOT6XOHR3WFjRhr23wfu319X6u0qmnr6OfiQXNboKKRMrztMtbFYg4QwgjUKZB8
vV7ymOhKD0Lq4ZwkmFj6YLRP8c8sUDwFnPY9ZpCAuvUvBUAqrdzymiiY8PA/u30hmlmxWeZRrU7L
tWWdhI6aMRkn29L2U4kpXZx1rsvSF6pxZI8Q2V8vUwtAfjb2ONnW7XYzJkWSapvZP29vJk8Ic+2r
lt9iLCEWJO98z9qn5FX6lnEWsm6baA3870qYyz7pikKfF+8rD2fcbSNgg3fq5LXZbpoORvFsBpzr
dTH2L+7+QiDjSWerDpWiw6oqp/yp7CTKY5vnLkm9Ppx2tuQaszuHs0bs6hGxJnzo6IxewrFvlh3o
b437vXeMC/VLpUEZE4JMT0O7voMuly6nrzLZxWjf/j4Q0zHpbZ1gG6f/lgkgCMYnob/GZM4rQ68N
EvqQOVCjo/4HesXD18S5T9/zcp/ZqfN0W+BisF+P67c85rimUEz8PoS8VvuJcvlz+YZJsv2z1VYc
Qf/DdfyWxBxbiObVJO/D8fzyI0Ahmt6r9mu6GTbNhjeVibcm5tysPIpDM7YQ4GnfowJIQZ82HATy
/1DC36th7zxRLdR2CRjEj+Q5bElORLvbB7bAcRLr9ziSJP9VCMbjZnEtt/OEbYs+XuBk3S0G+0y2
TPZ/5CkAncHow0XxWBaESRRBE+AXy9UKNNPmzqDfs3NMNrf1bf3SvBDDrKdXArWNTYjpNDAMUy11
BVJ4+vl78rN1spdGIPoBdEOk94TdB1oqqz1v8uJq3HvxBcxF0s+1HNQaviDG84eOpAEzh0neA96G
Lv77i2ldyGHe/HEclK1ZlcuGhjR2/XvkHrev6cOw4UFtOCtiryvJTGLFbyCpcIJTSB/9TbIFuTjH
N/GkMPfVXKRx3NWQojyFZ53GdmWL7vzxcVtB1j3g721jPSDaQuNyTiDG/6XcFQSg4l+WY9q+Kzyk
Tnnc8eib1x3ThUDGBRZZ2QR6BoG9a5C74thuAk/ZnSZibffS9vbqeHvIOEExEQepCyDL2oC1Bsqn
OQf1hTc0iSeFcYBaBAosYzFl+Sh0xCIBEZ+Mo0kKjoovv8NqONrWMPwF7AZLhuT6Jh6ktlHUKZnO
rdgr4N30a7uPosLry8HihBWrr3ZU/NGeg3o4OMOWNV/kcnNt7lMRozfOBgn2/X15B7L32FaJ4UlO
4ROf6G5I9iYGPr/90QPnQjbb7Y2hiqqqppDtpnfhnR/e9073XbRs0/EL57aCrKr/pSzGyjR9ihqr
hKyu2KvzW+qTNLKnbps6pm8n4r0OVGuybWwZ1qd6/0/hTPTR+qhMgzUbjuTDP+5tHbTpAZ7kS3wF
ZJBjPXDkrQWLl4tlTG8S47RXM8irbWTJXyJHoOJWe8j3qY981GtAPwqf8sjYVuO6pdUE/Sbg68Qb
6lqVKnOBEqTLFfR4dCPMwKSPOol6KttPTx+8ET6rkcKlNCZSiDBSHmlDSMNspFOZ0MYLkNDYzRMv
JFk264s1XiyLuVnrIogTXc/Hs63Mdu3IRCabzYfv6CfeM5xFsn5GqZdrYgy/FMEOGjVY00t+MEhy
Ut+VzDZJ7/AUhLcmxuoTPQrhZSBo74a0/27so237trF9Cgw7va2Ma07zYk0syS5mzmNexQRRwbeg
Is1BsG3uvvFkMMY9NWEapQNkfBvoyz45vSm2G9rRs+ZkJaFPSIZ9u72oz9zxDaVQGYueA1NPux7u
ZH/X0MT58aMi26P7poTOWbXjyekOoKN7CuwNHY90kyO1tv3Jm9vNMziVMXMfIHDFl5ZTPJZuEtBg
C7w53WwC9+em55EGrkbMlwfJ3LF1VSt1N2PJE30xSHqn2zpZeP0MmweN4x0n40g0P23FqoKkhNjR
SbWDrUl+Kpybj+1P/Y+xGTo4EJeqlcoyt5hDmaZVLcGu1ff2LpWd7rX/gVb0Ax6gjwrRnY391Nw9
0WGP5BMo6QaCfeWlE1ev+ouPYJxLO9ZSAd53aK59rA/hveS63XtF+u3jdyTbAh7CbzUo0y/kMR4m
Kfq6MWLIK+1vL0C+0eqvE6UPvHUtP/PFPNDeiEK0Be43dm+zaWqUMtOwtwgsnGEbEsorqa9r/4UM
ZuvKJI6mAl3xZzt7zwyn31iObh+k511H9scCORkOEn414w6Y7T+LYvbOaq16FCMIFN/eDCLvksAN
yOPj40xQVd1l3t32HNoVKJV21dPH5qH48bAJHfpMnfGjdwL6vKFPD/B9PEVe1nlrrxlfniYmgAWV
iksDjLz7aXvb063fSb9X/XkPXwSIaVhoRlbi59GAG3jq0263eXh44ES8qxZ/IYRx4FlvSBh3CCF2
VlHVBocdhVbeXsnin9h9MkTQ9IMIGpQtbKQr1hJ6T/QZqh8+Kolkl4nMuerWwi5MzAYCHJ1uiN2Z
kCQoklKNx2w650PsYrYX1SoMEtEBjubdeCw16afzMjDQfaHQwIBYtt4Ohreu0VHkOx9/KLoXEaMl
2a9HACNcy1HvPY86T+L3j/ot+YvWXux8YKgiJrI7Pznn9tkS/mVTL76DObiuDfuu6lEjfrGPBanI
XbJDgU0l+BRBpMSjNXnCaCf8+5EeBzL2zp5zrNLXXdfRvIpRe+iNR+zJ3oIDZoT3qt8OZ8yQAqp3
1x/AnheTch8dWsdCeA1E8QZ9WJzD/qqy12KZ69DX634eNIjViI8DMLcHtBo5vKvwc4bZ9QZDDCwD
ThtJeo3tkZDAJaD43TScdQ/jOP1dkDsWyZ9mG+UAi1g/YkzoslVaHnLL1sHl+R78lQekbohaHftv
MW9w0oo7uP4extsI7dxiPESMp0xiab1dGJW1lTpt+CjFUgVlvmSMBamlqjpbU2+CqlYxIiIOnRwR
Xy3QSDKoWc5zgezAJZjD8lU64PQw7WUUHGz/wkllRiz7YDZALp4URLDA1FujY/Yk3zX26SOnz/3x
KT4W3287lK+X3LVQJvwSFXBY+IaEGoBXPTeuf/eEUGhzW8aaln2OzcZIncXomYqJJZuDgBaZRcsm
J3FCW/Mw5o7w1GwluNP/M577bzmMHadZGzVVCTkdbd3o2+zW36VTti1JS3mJIfVrzHMtizksKZmM
2Coga9jlhzPGQt9VQEwYNjhEle0L3MduHxAN/ModZs+2tr6TM3tyisetF4R2/D47qjtTJzpYTuzb
xsNwmAjA1zYm4x5tbo7i661x/bHMIXdjoqYT9BualW4r53g2bcORtzrZlZ5POe50TaMuT5vxKbU4
aylww8tpv8DCj+855S5o2V3WoVzKYIJrP+5mS1Cx+8s5g2wUJfl2Y1DhKOxK+u9zm9e7x9yIlTFV
4TB87l5B7tq97zqghuME0WsXwOWKmEDQr/QCUEUIqY6SB2QBD8WwboMAEKEVCDg6FuiVBkM7gKdo
AXTcBb+c949m/+1PrPy3BGabumYUpmSEBANWHtvlxiSZHdhcN7ko69ez/y2H2amp041aWKAymnv3
ktKXgrjma/8tc7nB+eIvbkliYuXAD7V6TD9XdBd5sZ3RnOAZPGy4j+B1A/29JuZCakQxViyMMj83
TnyuCILxgahPOgHkJvYCu9rz2CZWMk+LUv8jkU1bTlVWarGFXfzWPFT010xP2V1gc8KL1Yv2Ugrj
keNQTXpLRyVMI7P7I7TFV/8gUcDGDDvhXGTcFTEeOdLzUPSX08pI57ioyP48CXa3+bOdW4YhIVxb
eBsZZ6qLQtBo8ifM5C14wP1cEiCukX4lPFTYyusQh3QhinGlQz4aVSJ9ikK2wi1o+B39XK5wCrY0
97KGVpybev0KvZDIONZGB397maOiGG9H+0dyHHczYHaB+8AL/lf90YUgxlsYfpM3aoLsbuW8gCGE
JDaYvLa3PdLiCb7Y74UM1lMIfR3FVjKiXv6SwprSHWe7eItgHIRWANTvl8iq7tPtvOlJskVliEfM
99nZe2sZjHOQlFnrhA5blb/U7kTfwqdjQwGYQ7QBVM1OpNIWMxftgpTAyMk/1VeD6kR1Tdd51Tv8
T2NP98l2p20HHp5jWd+NL2Of1Z2kh0VVQVuO6m7Gw3oZ9MEbavn5pL0lhPEh1th2baZCyLc+J8c3
n6aIWTTMTTia975qj1QkoXPaPRLLiTzxbOe/Uo9r9JyT/nR0F7F5bUR+mlifjswi4vGIuhk69Dav
2fb0TAtwdOqPvMh8ReQycQBttQvz3Ffex3RsME6hG84vs4sEd7tp7OKJE3WseZilZoZ/MOJ6YcDC
CV+sywCpUeQvMBbMdXKRTnD7Pe4CKnipE5IPn/68bZEs1dbyxgH3G4QBaI9Zcl96vZNcFaYcurxv
dJrhyXl0C6AqEZAGILxwJZrZuWc+Zi0RH2+L/uSdZfToSjSzVEHOIy1X4UyrDzQpI901HsAFs3zB
S3gs7TcAbIlwqgj+J7QNOrjyvfo00vfkaType0qLw87aLpoXuKln3HOip5Ua5vXOMNeKrPU1SM2x
M8B5UwlPB3AEnjRniEnnPpkn5+SftC2v5LyCuFikgoQFbYNoiPysOF6cf641mPIQwYMpkIipJajX
uCkmkAIOZlAUUHdPmDe5E2xwBuLFxtOGlbDnSjpz22gZHtq1jxy56MneUXakDaJ4Z9yVxHjLveJ7
wVP35YxZHdDRHoeByUDpAbt/re6JX/adr2K5Gqkxcqfz8G4g2k7YLXcc790gL3fYF2mgU1m4uXGR
a4zjrtNu7BMDpQ08uYy96yquvDNIfFfvIxqfBK90nM0D4OTEoa8TwXwRclvlV6174XP5+wPY5SKo
LMJ2qa20eHtKiBwyD9Nsj8VATqCqBesKQf3vD2I+dOwBLo1kFmYpsh3T46xnYamYSIPKO3QRuy4S
e6d7VDWDv24vb6X4oV9JYiy6QUtNHCk+SiybEViQFFfg7FaY1KQEJKLBOQd8eqb3keMIbzENbDkg
GYnpxjhL99za/KI67GFfLpuxX20Sp1zt6+ls+eO4y8Fw9aYmlUrKqg/3dWxE1DczNG+IWe2pZalu
/AGQd86O8D6CCRjRwR71QYW9V55ia5ui5b8nGPXVu51mp5rrvxqYQke6lJZAk1qAl7sgQhLh1Prt
7S9ZdfSX28GYdicrRtp1BionlS0c1JEWimcUGzWhui2Ou2Mc0mk6GcE2avcplT2RTj8MxeZ8xUoE
eKUhTJRZtzIoCCQLAQo00dZtNBUcfEza6qm+RwTxwCuvrN3Zl6tmIs48q9XYBDUDDK5ARPT9tfcm
wlvUStR1tSgm6syRr8WrAItSZAImHVkqQRzmRNvGoBiSmWUJUed7yfreWT/j3tWjx6g9i6JdtQ+Z
1nGmK6zkzq9tkPFxCVrRtTRfrH0uyDEjc0ffolO8PebbeFv/DBzDKQ072hpeZ+fkFYOMbcfMqM3L
b6yg//EhmHECUg6Qv2pfOgT9VvS1KJjO38aXN/P4htq59Z56J5sgGl4i4sjmJQHXMrZXMhmbL/3Y
6MUYMsUHDY5FejpGG9XBHJz70G43A44H3VI+5aUL1kLiK7mMmQvD9LdaGyBeNZqNYG2MJyN/A0eq
Cmr62gVysgdI0s0SWqV7M3cVk9TysyLthJgo2Xc0EIWNaw1EnPdG2ZCqPbbJtqxp8HTbAlcNcKEp
QQubtdDkXl+4jaijslJF01lxVSpQa3fiZWl4EhhrmMumF8YhnM7ZJrYtmp6o9fP2GtaucRSn/lkD
o+ISyDAssV7WQJQfdPR4arTqNP75faCOrvfIj8VCbieswJ6xSeVdS16p/+P2Gj4DOeZ6Ai3EUjoE
7Qc4Hxl/nFaozeAhMJ2bneypjgZJj6Aupr90wOP6B27osXIsV/IYzzurrabKAuRZT0s2HtnxBqhQ
fRt4g2t5oJh2RcAhzrdXueIZQcOFyU2AeOCpwTbdJBJ43+sJhbxOfsgFNBlZJ7WWSNdu8gD59ZIz
8Gjl4K7EMapXNUFhtTHEKTBDwTSImj90pkljqSBW9t23OlpG324vcS2ldiWU0cZAqvQQkI8J4Ifi
W+d1xwxPw7+ag/IcAXN4W9jiR1iludjPT5978TqYhDaz0gQF2jCoz0kR2vUUbv5/IpjXvdpNMmZC
QkTWYfZJ/SNOt38gAHMh0boH3YduXFuXZRRN0C06YSYIRI0C42vs2xIW0/mySxcSmFvAFCIjivxp
OgcAq4f2wDFd3s8vh3RxCP9H2pc1t4os3f4iRTAKeC0GISHJ1mBb9guxtwfEDALE8OvvKn3ntHFt
tupGn+joiO4XpbPIWpXjykTWG7mToUAIVlgptgw8tKHGu7BT91UcKcHgQzVrikCj30FNwIPTZETy
MQ6UGaYBKpSK4zVMjBmDSWkkjUGHREy0cEjF/uh5m1vJHTnvY/J+zE2yJO/rq72O1+QVI51mZq8O
l01mZpsP5IzJ//blmNfJn0ldHoX4M4ThSir5vcXi6brkxYGTt2ikLAMTVaJipDoR+iO6pVERDFqn
m0scI7mti7tnhAwsREaIFXuIQdBGt3HafYiVigExth2JDvu9XCEeWmdkRQ5hRtKHw5e+//KM44fX
L+6f6FQWfvRl/+Ax1WZ1fO1SWKuwOz92y3R/fRDd9CNAkpzHmTp5rlh1QHvfwCh5O5LRxVDCtBEk
CV/Pv2RElz/ODdfRmnxQRiKYq61GejhPe4iAS4Wi/OZhWB4z59h5yP0tFva6tQp00tYI4Q/G8uuD
g/WTN38knbn5Z9CTqJGGb2pcTmr5kmV2WnG+16SCOD0kANHxg3WKP8Gl6yO1C6/hcMQWk3cpCq3G
6Mygqz6aUqhtMcY+CB+r3+8byaRe2HU9R25iTgm4fgpVSjR6DWE8HC/lxo+3l/pRBLnu/yaDUazJ
azHMq2Q4RvrvvLkSQ1rNAt7+Zp4izKVTjMRPBCMCdF2upiwvr4Vol3D/76sy6bthnQXIXMD1B2Yv
6ed5DVoxNOKQD7cqmqcvZkQkM9N3MjJb5BZYDjkCpxJXdNXtjR8OkRTLm4rERK/pXTHA491ckcbB
utL15Sg9/37Idw4prbV2Ia+Xffp4If3ykJnu7r7GU5mdH38A8z4oaleXaVINR+/UhSSAJ/fY25vf
heOk5j40S8turKI0s1/2SrIuqFCFDyjK8nI6t6L4H6A6OgfGUCtlCOYy6CyPz8+bYv1Wkd99bgZk
MTMXGOoLHrcSRtFi64y22ghhAef6T97NkXTGhPVhNsNOmctwvBY7JTi02JMkFE++WtjSFU6tL9qc
U6enek9dxpw7wfB7oYa6Hlo3evvtwXB+V5uOLD9Dc2FHyEFfzPxw2M2sHe8lliev0reyLKOY2sRN
KhlUtnfSF2/Rx5vyNMCfWpKFfbVb63X167Bq3a+VQMzXq20/RYRXDJl8T24E0VjaCMJHBm5rpQ3O
aZ/hvKXPfLa/KMf758v7fXoEo/cqCFtlVlxxjaP0Ldaf5jyywanflwTwTdMlMKBMY1zpSyRVYlfP
h6M2z0/y+XIy8u5fIDc4rCizHJr5wNr4U4U2vg5DeRaGo1+GxOiXjfqc99b9Y5rKquD8v4VQPUfn
NChGFUXqgFunOnNTSDCIeTkcX1LJCh5ru3XQjdmkRDtyxFIUZa2fEmKjrK8Y4GFiLrugRamUN3jr
26ibRWZroP/bDAKjzsGoqpQ+GdIq9M1UBhh7894wNmEkagmpO3RukiYsEqdMcix5vv93SRN/F4gq
sS2bLuXCiDfzd4Xz9pKhhUIE+s8k84wWLqfcpJvjgErC7Akl14isjBWoUFau27jP7n3xU/EmmoCx
7A5cuvgPlr5M1sM0DaJBPFqnjWKGK6xSsFdfOw7WTTUejMWwK4VKPb7o6gAtSzsl6OlJ37AS+ZXf
aUMxjPnKP+Qwl8RXk3OftpAzc+HPbR5+d6AUMoeFDXAjh53Le0OmHm+0iqCNgz5o2HTAXBk5CMr+
WqriEW2jOTk/LBcA07Xg2CvO3fzzudBgHZiBRF84dqUJzLXRsc+iDBsMXFpORfrXtTnw3J0J5/6n
CAbBfL3PuvaSwLlfDR6x16vtoeeY+4Qh/JTBPP1BGQ4z0KljbhSV4dJcknVv2ZyjmjDqn0KYOyWF
cC/OYOY+ejOivG7RQmBaaHHhvWrcA2Oe8JmAJkV4oUhKb2TMqWR73mQ+76MzT7bf13nRXOhHr3b9
6TDfc8CY8/s3BUdYbGBn2zDk+P0KoWRGzHpx4OALtf+fF/LHp7jZw0hCKF/REXCFBJXQSfjQPLuu
+8H7Ejw9KMiOpATFkJZXFR8i/mX8AmsZb/ZjotT6Uw2q5kjAOcKajgFdwYi/VTdf4KhWsKqe7Hjs
PhPN9D8lMfdcjXLkoxVIGh42p8Y8nd7OpvuQm78fNk6BYZ4O05YP8NI4PjnvzrAZZKEILpVKL794
enu8ErK27Yg8cW7mn/BMlcMUBAhf6VI95sJk0bwO/UuOkRA0YwCYEWCQ4fW+yU2Qrf0UwlyawSil
WSVmN6R82j+AaKtz9/tg09TWfr2LB8soSIDWVWR1OZI56ilMqv98pXPwEiSf180ePS/rqiRnJ1zU
ro4jFfdr8mLnS4znPqHPVHv9CgbMWummzL0PE+WyH2dw65YZ2WsxA4/TRcBBP+tPzxu8GM6SPGrm
+mK/2FuTZ7R/AcJ/vis7alrplRGcM4grS1Q3UIrzdta/gqpvEcwN7JQ5JttoYtwqSZybL6DFi3hr
ZSfK2j+Pjbl8Ro1lwC2Wkh43luM4n9Lj4nFt0zGvyHxOOd0q3G/EPLeddta0vsChIac3OA+OiI+0
uLiZu0bNpkAHKJ9j6M8w7Kd+zOt7FZJLW6CGchy8xjGN4337/wtKfn8j5t1VrxlWxKYVNDrF2w2m
jo8ozZKzW2wtbh/Kn9HsT1UYKInRWxdJOU7P2nRgg4gcDD2YxD6E6DAzLN4DMFEI/ymOAZU8Uipf
UGAZnpcSa4PPtVw+Xs3FZ+3u4V2uMGBsYMCD97D9xV/650jZ4ZpeqDCLNIOaaWCqbyuYoo5Gscrl
GOP0A/othvGbc+xcVTGmjUxoToTl/MFyW15jg0R/409X4FsG80j3aR9ejDO1d+vkVCa6WZFrmVvE
ts1DscDEJi/o4CnFQIban9u4L8v+OH9SEWU6y9T8VKwFhuBeMfLKO0Lup2LAQ56LtZarMJEsBzFZ
sKlOK0zX73acTzXRSvjDFNntBuJZLoKAyoEZAjNQB0Bn7MI2bddYYlkyL0/Fe09VBjQirRwMISnw
lqRo0L29JcdP8o78OGIq0w0s64ODI3/2Of3UkMER46wo4TyAxJhsrHZTOXhTHiyOEM5jzW7Iinyk
YpsC1nGy0MN2JEvk/DHSi9lhT7d593gi5/pTJQY/qriSWlGHSh7EvUHe2dmTT99Z2Bn6A3Gvv3Yf
HwJnLdck3EuSjgVlAnbm3ILXkReAIaoK/j0sRWtIfgKV6v0jnL7Ro99nXrCi7TMf+1lp68QzJhje
3h6WSOgpBM1AOo7SdXk3mt7YPyBkJJAxxQ6sASIS/7hiKH+BpYwG9qaj29fX+5rRq3pPDmOAiYq1
PNcGB6e6itW+3P/xiQwYbGGkBfN0FfNLqmFRJj02EHhiFHotrmRz5RqPLeG6gpMgOBLGGF6j9dUc
i5tQvk6QNkCRkJeYmMajbwlsG0HQBLNci6BOgRzSA2D9k8IRkgegFOFh3yQyjGQx79RV7tEE6ePD
GE70ULiodp7J7oPnXHDuzS1nN7o3dfLfzy8fQNi+uP/5J6ofPz7/DW9Hvx5UwrVJqLP87P1fR+tb
7DrHcrFcIBG/HszWsrfb1EodF1EeT7WJfONP6cwrpel9XUsGTtBD0/KwTERMoV8w/O7Upln9Bl2i
++EengSPOxJE78ydO8WOKKbJBVvLaXAUNWbiv9bkggWYknOWOaDHMfgbEo+O18hmWRyAZ/moPehL
FVlTjg1O++0jG2TA4SIOs7jO6QlaqGXAy31AbFWjkNFa5qp3eXULHlzc7Gmk0OUKdmpQVNOUmYZx
Buf/QNayVXNl/asswEg3Bi1UI1O0TKf0EJgS0Exx8WqudruaA6/T8eK3GHY88YJNCUVMjzDsiABT
aMFYiBl4SeNE5BNcMj+sneXXb43yP0bnWYKtuv7qoTw9Xd8wxsR94Sfd25FOjHvbhWIupiU1i5Q8
l6ReO+oaXoWGdDAInuz4tOKG3fQn71wpNvncgwoX9KH4WshKEasinXc5GNiuSJdL3wet6ch4pB0D
G1UpNaka4VYh+qHBzyfYzOC82Kb75e14jALTSbCRNMaxEPRokFQfilmoFWyc1Ebr0HJfWYvXlb3q
ycFFeOJ93Fdx2s9FVgpkJYqOnfbM2yJdu3ldiIheZfAmPhSH4xLxibQkNj6fi7Hgr6/2lvHjiJ1+
bL7FMnZTnOVZoUs3safTA5YRYwuBDafeVLfUqTe/0MdboM9ccFGW4RUVJ+oX9IJ8S2dipBBN/Il0
qVEWM+t1dHzbLElnQv5xu+Wxc/3FXfyWxdhQhO1VgTpAlvfs1RbtDAuJs1/UKDUAO2043veP9i9G
+y2QMaMyUErhQoNnGnECNkHDOrcWyH/t5luOLK71MK6pnBoVFsjQV11YnDDTt6HOsO+8LOztLxve
sG25HO3oL/55+7+1Y96hq36Noo5633jJSQqTQevG4tdlwWX5/4vP8C2JcVjLVMDquRmg7bl+14iM
27FcZO4AT/8Fe0IGU3FAG8VR7y/P7LdQ5inSztV/kqmVXVveGR0q+posMOvamOaHutwF1sczryOM
cx1QZ8eZj97auj4rV4P6shfLOgnmRnMf0EddWd2i4ej3l2f9v/pp7G5V6aylaUpjmTfjwbeWREHO
3bxF1LxGM5ke1d8tRRMYiKnDFlQHZxp8Wo71QF30fbpwQu8NSU5kYKDfem27omkeXAs8a25o7ZIn
XgptOjv4D9Ro7GQ9IF1LLxp9IHH3nWNIkI8hwwr5A+7ZTr/F32fLIM11ps1k7UINFswEGLTMXATY
+pbzYsx5Yhh80eVAbi8txOgxMc6YPjv1pvyektpKQvwfHX3FwFpFlpmOP2P5vlisX1crxEUH2ybL
s+Nb7+8vGGA5oR/W2OVr88NH0Lxa2QifsYOeE65PJ6hGH4CBqNncryKfZrct0OoVS0w5z+A27Diw
NB2ifZ89A0shpjA7nyYdcozcmrM3wTF3Lo/UiyLOPYtmEEkTs1wPaAg9LEvLJ5Tr9L4a0wmb0WEx
8HMNpFqqOqgREyQPdyf0qlDuvD2mzEiNq7q1zfAR1JKHncdlqZ1Oc/xzhGxZNipU3xBohLiB1Mo0
bOHdXAU1x6fjwDo2dP8Eu1iv4ghbGHFLkEmEjwVvdXElayRkL+YBpBC8Eg4H0rEa9qfAvO8Q+UZI
uXlvJR3FhoO1f5yDwUkiXyvsVjhEi/tfkWfyt/hghOdN0aGd6VYLnK/8log74IDaIt6w/kdBDOLU
Z6HoaxpW5wv/Fc89thu4B65h3PcVNbZIGwldrMsdDOPZK8CBYmyF1/CQmLubb3hfo1s8fueK3Tjt
Rkd3nUlBqM6odTxvNiKefCzWIYvYzFzUhg+mK79qPAPhvFO3J3MkMlb1VjQyHKJ3RkuvWVnBcceD
p/teE5a8/LTBAEz2dZxCrY0Vukh9PKSnr/IFyzUQUnDpb29Lce4dIoMi51puMzGDxXeO9eZhbnLz
cFzuw83nMXnYozepl8nnJyFmhRZzMIkZa+8QH3rX5Z0sxxXW2CRdVCE6zejVu1je6e3BOT5iZw8e
/cNOWyYmxxnmXbtbJDD6kL0cDklJ1Z65TnEmvivbJuWm5XxMzivA5unUMMI+aVrlBhXu1VI2ekGG
xBJ4d5snhomRosb/T8HFcVQXhXTD3BPz1wo1fNw9ngvKuQO30Hh0dEPwXyDxNqh0+48gjLt/sXmO
J5uIu9bI8lRz3LJ+YSGh9LCMnNp7B+rTQQderzcHsdhsXJcU6qB3sIRw9YlR8Q+OLrxPwzgbapHK
QUlr6Bbat+lzgvbxhU2/DCpvzxxh9MfuXGY2EXfukhavJXQBE8HbEXlTf72+lTm89DcvnfSXzNU/
PgBLBdsXRigX1Lab1BJUks3dSHWTbp0YB7mErZfKIqv3PQbeeKvGOWfKJueyaywKVxFqeu2X9HrZ
fnFu7cR88zjn8MfSy6YJkyijbnP6a4Pu89hcLJ2NsnBgivtggfIz2doYZGrJFxqsONbPFc74IMUM
vc+XCtrl9gnliuObY3nKRiyt1hwK2292+oPZv1g79+uQbKIcsOX9j+jIpu3qJpoPOjolaP0HpMzw
ktHukeAfjq5/SbP+Y0O3Ob0RllwyWewqhX7J8BfayDRTOqFrjSOFZy5MEISoLsqxwBa9P7lZuHOS
H3tezzgHE2UmcOnPmh4KMdpWEJWHK23h8lCKF/ezy+3EzIjUoIKE0ybdCuYbKZCTAiH4YrbkgAgH
ENkWuEZW6mZOiURaE5sv1gGJF/vF4/ayR+WeI4r673fw6pYWGH3+IG7itsVzcrSsdk4G9JCTX8hk
njlONscAFCZnkszKpg4HaIRgMgetLYIVhVPT4WTXQKL802uTZ0KhJz2SpK0JYhvrARtbA/KJeJpg
inQb3doQKqxl45HET4csMjayGSqG6PSb4YzOUApEXwsoDBvusxPbx7n1iUSNjao9zZbwe4on3dOR
POY2+d3sXEUZvplKvM41nuLf941iOugbCWDuUo3RiAQT5rB0TAE5b78R9KHqmBDyukWtbOf9Oysc
CWSe6EzWYr3x6QmS5XLhO+iaIr7d7+/rNXmtRlKokY6+k16kWZeH1K0fLPDE8SB7Mqkx+nnWjw+S
5GyU9CrNd+EiIbeSAAdIebbG+ujYKPGfYOHkgaWLNsd/IhxfmxfTPSAzxNNpMsvwrRPrpLeDrJ9b
mh0/r3/j02jYA+3NweViWOJrxavETUL4SBjz7KqCkUnS/wmzNokjvLsWT59JuBuJYNz0ZB4bRnjL
ciqmuH9Blh8BKs89v4W9f4DqSIry09Ca5FqloYxTS6w3rPP57EB/RUDPgxaeoLDvGzVXGIMGZdD2
vaxDmHU6XdYp8VpTQWeoo7wK+kO5dKvG4Uikf/499Vh4KDMJNHqQGIMpP18QZIcJCiauuuRZO+9z
MbiAfV9wpWlDL4roGNRBS9RCRcl5jWIJwlJj2WLw9fm+djwjZEBihuaRLK/pLVYuZBZj9oRbcuKd
HwMUcmgUV4MaYbYMN51nmB36h7+ocxfhX47JT+dovo2RddWboZuXhgFpzxvk9XGE4JC19iDAwj+o
PFGGBawVaIiAkvT9o5wu0Y5EMy9yLMWzqDdgKBfQlFKiUg150tY0DsVDQPrH99a5roaVvAliuNCu
e1/69LTCSDoLJ3GZX1Par+q9pZ+Vo8JCd7r9zKPNmE5kjOQwmKIMfSDlAw5YJj4o7bdpi+U7K/cQ
8pKx0wmakSQGV0KpNtpIoba5oe2BYJKPcRdWqKu5PN6X6Y6tkSwGVpRUTlXhDB/gYp0aG2UuPMw1
wSoKjMmhBMT5Vpxb94f3ngdYAEuh30Lr4+8Ajttyj0IIWgewcZ6Lz5yXmvXk1bnqz+oe0hpzU5LA
FhdYcMO5d9OlrNEBMkCiQaGmpJnzZpWssfbgS/bUlARY2LfFDp0vrg/FU4pBla7xBSHUIO82PZ1Y
xtvs8f5X4vmFrBc/xDJVCiKch9RGkutK3tHiq5MtUr07Vz7eF8exCdafB49spss+VWiTWOI2I/M9
N4PCcQnZoZQmbHuppoeGLjuy/6SjCDa6le3dhfNo8gQxIJHPjUrTCgjaYIPtMuSw6fB+nQGGIpIl
WacJa28OPtNqef9D8JD0tglj5DgnklFklYSfb8x2ZXV04fn7sCqXpsdz0eml+NO1mCOSUgy64JrB
7FBFh1QZIYbTPxvLzC3scuBtXJzM0MnfIpgv4c/mUq5nEOGInvSYEIkLLzwlmK9RDZj3TX14LWh5
3myat8iSQdjw0pNsgU1s6IZCvojzhaYdpW+lGLTW9bi9yD1ESm8J1givH+3Xlcl5UKdjDwVLocAm
C+Jcds5EHPSzeC0a6velpDc38MfQL1MTzD9hDhDPEMd/mASAkTzGfRBbOa3pqONxeE8wuCOvgJuc
c+OJYOxNvlzD8mpc6acCnwDayB4wK7FEthH5NjysMa8aMe2NYb+PbMgGyJZZLjK16pV8oPSgjZmS
sCKDS+lEqFf2drb00PPfVwfMaIROtpEjb8drYJs0zZF4xvj7uZ9dmzPEPwQ7uChfAechn07CjAQw
tj87z/Wr6FNmUnJeb87mgxNZzdOS7IUPdAJ2iwOGr5InXgpmOos5EsvYPw5bC/ph3h07ayDpU7hA
n21Vw6vl6DdpLyM585+RXWZ0MyHVsTvv+VnDV9Ot/qF84djk5EM+ksEEPbTFsNZK6OJZPhiL0P6C
srf6+sERQ7/EH1A7EkNNZQTq2M96OSt072C5D7GsZX/rYUTJ6tDzFKKX6J4keqgjSShXtYmWQqHo
Ck6yujKJE38Gi0Bd8kKrW6no76IktjdLUvVzOR9gfh6aQuefsQS+ayVcXAJkz/MzweYWyvJ9doTt
h7XTIsxmeyrHRKYdv38OVmKbtrKwrqpexMFaVlIQgga/jGT7w4G7bodj9RLbs1WAiyU2fKwb9Iqr
h8pZCuxwteWOYymT3sVIIQY02ihpZzFYwY5R4gRZQKprQiLQ+F6XikBEcRVa8tzz69PTbHisZafV
l5w/4L6p/slrIdfnIYvoV90IZvFahdsE/CO9hhyhb2sFL26drn6OFGbQZEDB8CIaOFclXOpCRsTY
bBbS++W5kU1BIWFJusVK+ui8wVbPpzkvzpv0UEbiGZAxWs2ftwoIldOvMCbh4yrgPeXTkeRIBIMx
AfZEa1UEG8VcMWieYg9POcESG231S7YPFncoi6cSAzaxmgWCltAvaLW/sGOYpsdbq7MvxDU5wCbx
ZDFwcw2wNEcPIevZonsechu7X6x8u3lrBlM/kHy5Xhd248wf1AvIC2KLl3jgyGc7s8LLHCTbFawn
s+rfWxvP0P3rwFOQ7clq0rJojZg+QqeTv1qGNvDbkZYo3NEUh5W7nruaO65pcVMd1PLuwCvbnNWB
7DrM6cWwNsXHsiPH5jMgTuH6iglqbVc93td0OvD4NlO2NUuPI3QYdTd5OWntM/ZixOu5kyFNxpF0
/2GX2BpOEarY20oxjvplvYkVtOvCfU8I7bjd/sqxANvieLfTeaORcgzK5Pk8L5QQ1zy3n5WvelUk
ZMWd5brv8Em37PHo7U2MsGqUAQ4fJuBn74rZrdIr9kLfPz3OA3HD05GQ7qoPRURvt7P/uv/L0y0O
o0NigKNo2qQs6DqDi9VoVh+a8V5TFhffvpakeDY2aIpq3JzHg8c1PAZD9HKWZ9cax3Y+w8kjC8AV
er+Q2OMNzXBuFFvPaeRL18X0+8S/osPwy71/fBwoYss3cjYPZaHHh9n4C0dzUg7UcoyL7a3StbgM
FXpK6PuLUdh/BSnbfQU4lnULN0aWpfYzMShyKOAvMf1Rre7/OicaAwHqT89UvDbXXmvp7Tht2hXt
xq7XWehUiQlCSbSa7g6mab9u94tC5QHOZMT+bdhshxXWEEmGWlPAWZ30HSKlorU+eLOw0yH7SAo1
v9H5KcUV418pFATLsui8UYKDBUiVUT7BvhuT20FIz+vO+3B7uUbiQB0StmFMzzOxLjUxJYJzRLYY
hUmum807QAYZxFmAOawZkKG5kNMpTw+FGz0P/uHMi/l4QM22WcWzeX1pKLxdnGrjI9lxWfCJKO5H
fdju/fNLSWLuBzLdltJj0dJLuSmvxNzxxXCuLDvsmHWVpDcSYrF2tZmb+mNsXlG/wzxXb+HkPPmR
29/Ki4dY7lohloUkVSBSc5ExtgmmGVwzcD54bVu8t4LtmTJUIRIreqVa1cqxRnd7+FA/UFCjdcL/
MSZi26bUVhaGsob1xShohc9XbOW7WlesEuvB8XYher2yBec+Wt18kDu360agOrpdcRjngZ9AptyA
PGSfkPcaVE2gHuK8GhzQZYsxeSNLyizCUiWjJqFPKh6o/yW+QhcJNrXohsJO+ZTh9ZpJBpamgC3E
ypzZPt68mtj7tjqEjsXlX5wuW4DU87/iGJRvtFxvsOGdFhLoROEu9o76UnkPsarQsNxVRNyDu+M8
jX/5WN9CGe+uKQTRSOlSkuHBc5bOzBz2WGb/xUV4Gnz/aRTfchiEr/r0Kl9n9Cw9kHM+LH0LLeOU
keqCbW3g0eMKnM7mfAukPsfICmtQWRZnHwIvaIek828Y0KQEmtRTxruCZwXj9BbH9KcdmW+hDNgL
mElqZB0m+exBpLNpW+zafPQPkiWATt/clR5vc+hfUP9bJOMClkJZn1sBHxAEMxXRH9eU6g4kXxzN
pp/Mf8Sw0eIZjHrDhQYez8l605uDg3xRvulDumaYOw7KMZabzqNvZ1QzWZWiGV0O5jhv2VH5FcfE
d37ljc3Ri3fp2FAxiIU6U+iKKswNBZ7qOBg9d5dkhV6Dw9O2WcrwDHjtPdPO9PdZUvVH6s0K0Vf0
HFaSapaP9dPnkKMVD7nYMFHzsXpau1Iowa5ViZyUBSq7z62+mDtIp1ucV4ZnGwyG5EYctCi+AYg9
jPqFL/dN7/bW34EONja8+nKQxeoNoqyTtMIWbSwZ/U0ptzpMnIRmjfHydbpEb08C+i0rWWDu8/6f
wD1PBkyKWinCuIOGxTrd/s4sYEi1Xr+s8Ry4vLbayRBf03RsudSx6JR19kusWZWKIkJ/aAX+MmxS
cEBpggzwfZUmHayRFOabJV2rpK0EjsxZbSaqXea2iiVg0TIqvLTmmONko7o6lzW67Qhb1liWfjAR
lOd5T6flLWDU9Xdugr4M+G9sP+fWI9qTA6fxAme+/QhAeKrbnM83dd/G4pm3J1NLHXUuiMcO1Ryd
WefP+2c5WU0aC2DMQ/TDHmTjqAB6G+e38zlf1i5t6EVpM4MxfjzPnPsCJzPqY4HMOyNqaTZvU9QD
wVPkKXbhho+u93xfyJSFjGUwD0vX1YohhJBxOjlWB36qqOREzZPpi5EIlko/ri9tJNMP422KQ/RS
vqM/I6jMD+5S5Kl3eSyIBmkjxL024lUPKV0DxhT8lW89okEoIWvqk7pzm3Nw1JxYvBoLo57JSJje
NZ0cdhBW2RjXtnmvx2SgosmqCuJ/EfVtNlsiBo0I2mmBtjlomMgWa6KDeO0CXXazgmD0gqPPlCGM
5TH6XCW0cbch5MkhiV4Sct5l4EW9b2yTV2gshHkTA/HSdlcJQi7OyYO31thv2WtoS6+VQcJlrSLp
30K3L9cXzGhRcokhbq8I+9XGfwB95EZfrQ3qcK7OBoBEjPzK5ne5IAgDxQUZbNcVOS1K3G/IwG/V
zlQUNqAuhNkbC9zu8yNN3vXQkoN+ky6+pkioLYtzTZZ0JmSXJXE2lC39flDsJP4HBKMt6V94mHEL
//84xZEs5qL1GDBI/Qqynj2NOG/Fo+ZGDx1qcdYFdG3WwbfRBHgw5w54AvGocfPI0wc7+gMYY41j
TNC1Iv4A6/TmgwcREYYLb1jj+TxTl3x8qIy9zoM0l9MCcjxwvxQvweH+fZi8cyM1GGvM41nndxf8
fII4SVg2lu1euBzPU7mcsQ6METbnPAeZhoizQrfX25KEi6upWOuXDNO0ZkPEZctxFCdTH2OJ9FRH
l2wI8rz0c0ik6YiT48zsyiGHA3cGiqcZ8yB3odJK2BBDKZ4w721AirlS9vc/0eTrNVaGeYQVre/E
BHlr6tVgZBML6RUivXCAcdL1HEthnuG2EIcADQSQUqA7eYA5pGbmLeynlRs4PKigt+OP6wsfDU1T
uo4xIUbYPM8wZ6XKEFbTJRq2iMKnC0DknBw1rDti2CSi4RuRIogKxNB+plNnaVuFoLsctbl/dXzf
GrGJxKpLVF8fNKqRs8ks1MIv5qNJznCpP7r/j778abQdCWQAKDhLsaQGEh3vwgjZ6bdsKVaCztMv
nmqTbevaSBIDQWkiREYc4xRxlZBtOD9WYDUY0ELiPQqoXANfw4PgQe7H3OZdZI6hsHnFXC8q3S/n
oNi3/MdhsT6s3C91qZu8z0ffi3uWwkAUGOiNeLhCjteuDAcjAS/DTjR3KloW79vktAMyOk0GmsJQ
iqvSwGk+x8jTo8HO6TDPaJiLxWKLu/a1c3XzvkiuqTAoVczrvCtjmIp1sdRbY1/nyJa0zJ4la8U7
yUlIHOnHoJV8lgL9XOMiWFfKYyBv89NMBcpzG7x5l5vBEGWYl1mkA+MFJB2uy9k28ar37VeL3GXJ
3ZLD+2wK49xcZ2IRpR3OsHyTXzD3pciktsmTvSjg4NegwnB1ZbFDoh1QU3IzxJPP9Pehsr3fRRcp
oXiB9OfKxkrxYOtsmoWcEuycGnavwsvumdd5PP3qjEQy+OKDEjQTsD6Yto4BNPevQM0vrIF45n5I
zh1XGHxJUsyKlpWKo7UpvWtRk5mtvLgf92/BVGg2QjFF+ekSoCVylvst7l0pL8J6McM85VJ4MerN
fTGT/hr6tbFwDJscVYG53nCMdX2QdHQeL4atyx8NnT6s799n7nJcC9L8Osfvl7YF/mi6LKNxegtz
qPf1mHZwR4ow9zgECcXVNyAITe6mFe+DVbAZBHPekMtmh8r/Vj12nLb9vwDVt3LMldaulyQSZchU
Qb5NBBuLnFGEftfJ6lySjw8uq8CkTcxlmLEg4tx05jAVLHK++tTyLvBMf2cP6ZOKuYoaqdj6qTAD
0FjzRy6pDn+8NHND19HRj9zbjSBt5JpKGEuoDR/7RUGmAP7vGVHds2hKy+6CBTk9iR13l5iS8K/e
gJFY5jqfL8PVCKVogKeKOyZG5suT6TaeK3OBWaX39Z6GzH2Wa+zikSKIsuZvOZGdzMLyEWePIYmX
TxRYH+2X194RTZ88rVYrdJyeaGgDFwbVr48PcLmZ21fEUjsADeftnbav0SEwGBAg4R/rOf6yjeyq
QLQtFiiCLkNccu4O/Z17J8B4E40AmjWBfmOotsk3kkyCpVmYX/Jj7s1tjrDJd3CkFIM4rXKdl1IC
peB5nrD1CMmErYgDTExeenqSFBEr2/6xXea++MP5qs97KgosOPriJGMnRRDb/tqlzD6ua4Lctibz
FoP+GPWnfiEWS2G8o/EQj3PzU5NQO/prWITSzoGaCFiae7LeBk9uHMO8Pf/nJyUg3Imlm6t576My
4FTPtFqUZIijVdrBOjvL/fL8oGcmsmJhZLkARd/UJbcAKwXM+LCiG6d2zzyPeNIV+NaazWUKrXwW
4xC2hU/Q2m8VNoT5a3mB6XrUN+ker49/F0aNRFLneQRZQxXpfdJDcz8mTrkSIjKDD7KwQ2zrcNXX
httNwPmyGgNWgX/GuM0MAj1lAedDTFFzWQleiA1U4Kv44GWTptMFIwUZxFIibAodrlQe2uSjQ//g
uiDz5KAPB/g1BnziIuxyVYMQFFBTUIiiTMvNP3OgV2OAB6l6KWrqgK4p9hzDUQXTxkMG3lceJwYP
SjUGdZoZ3s5ZBW2e4Y9ip0pHAvDw06F3zrHd0sx37h27GztttSu6e33aOdCa0VrDXBJQBxlbcSuA
urtafu1QyvHNuc31TDk4rjEIo/pNJcwuOM4YyzqscCfv6dwlxk/MbEb+NxjXGHiJlHmAi01lXYh3
2kiZKXwUKLFjhSlRrX8XE36bPJusLbKs1rKYPtJv1SJ+CjYgYDyAvqklszUv2zPtZv3zbOgMfoTZ
OS3aHJC1AWY5vzNEvJkHjtPw4Hr/0kMeacaAB2Zy+3gGdh3axHh+GBBS4wR5g2M8+9cZyOg6Q9Lz
gMKwFe86DXURNEhayBfwtk9wJTG40bSSLjUX2D9GrG5pRvAfrVEs8Lg4T0/mzk3TGfTQ4iCWI+U8
oKCE3hlQU1ESbvgtvJ4ZHt7qDHhIWZHMIhm27p2qzZVkbkHARyRx55knuy5GDgvr4PtKnmXpFWfX
L845gTMW2jNbM0x/ndWk6K3iQuakWsNb+vDO4da4mvdv9a2Z796RMggy04zcj3qYCZI9GBGdm7KH
TcqJFdqgUVv6pemD7Nhp0RgqhXZg6i5e1AC+BI13+ExJXFtiQKYRpTSel7j1/cpxStPosSoe3Mqz
JSok2Kp4X/nplPL3TWQ3GMeDOOSyAHtCgnKDhVFLMDxv9i86we4yY/nBkUaN5v+x9l3LcSvLll+E
CHjzCtuWprtpXxCiKMJ7j6+fVX3u2QJLuF0z2qMXPTCiE1mVlT5X0kety1iDoUo69nBfA9qFl1J1
otLPWgp3ULKLo4RBQW8T3efWZ3z8RJjDoLb2VpbUKBGekcQregPUMFVj5nZkvUzwTpgR6lpeckmG
8rjntOjRlZJdnQbOTIAHuZk+WDWmVbFYUqGkNA/zKB+Uq/+DBv8IGG4Ap0c1i1kgX23AXlKiBHCq
YiHpffBTozzYzlj5hrl2izQ6In74QsxiYN0o667WIqQF0etHLSQjVXJ/ChVyV692z4O/Q0hwEhEg
fbKEkEWKMnWKPueAWAEpktx9tQ2kLwazeZUzUHv+TF//nRTSEweagOxFTS7O98KzNJtqhrouqTbE
LPyO1e6o5SFSBq8GCnqgN+Bs8iqMkO1dTBbr2HyBXsfAVAy7Qhe9xe8JeW2rocXYvyZ9mfgyq/7g
8kMoe5iEYh+25OXZR7ttTVDHmnL8+0LOAAnYz2eGA7raBKPLuoHoTlHRTUe9jjDjlIgrGzjVmKCG
tP4XaYlxl+S7/9Rfv8lQTyMw2o7T+xz6C7NdGLgHXN4TKeewvDEGHfo1yMIstDp5gohDgscA64oi
gB2aOLjbDK0a38W5XS9y8ey0EA0BgQSGYHddgrQ0bkbgwCObR2wO0gJ7Vo53dY5zSZJo7QXJUsEe
Kz0FSTQ2A8rm/Si52U45dlselbgIdtW+zeNqV+ySIPUqpL7n9GEgPKb3FWCUN4+TxyDBui/y9wVP
wyTPadeV4Ol1PiSVaTzG8JZI36j9ydoiJKwb0X+EkB7DSWU14fkesv78CpVlq+gIALzRBsgLDK6I
NN+Q9uvk+oIrRecDVYwqEj/avHUfWkVl1hv5ou2+ztob2Qv7f7EZlsUdZU05RVSB4wSi8/0z9jmQ
FHNsl/vkkFyAq8JqfVzFjFoKB6U4graI8lQg0vjq9ufYt+HmYWUXasIvn19fTOD+dZfk991RCoRv
AlSgZZAjeCSvNnzNjWYNF6YCWfVJdEkEIroBf4unBHJqslGtZR2pZKCXDY+Ko+ysWHRTjxl/r3K0
oEQFJJ2YyIEOpnCAykuMASoMT3Fb4BQwVNVasUtBB6wgY9GLoGNV5fc3JoZZ3vqtjGcse5fywzgN
b3WFtqF98HFb7tfqiN8oUQ7CWKscl+sKKO1f792PS/tyMpxfP01E+gCxT63BVJie8cpbw8ybwAu6
oZLiCnVhPh8WVREY80VFruaZMwurGiwdYLpOZT+dy2Pp/c8s5ydLea35e6iBARxA1CSZRyPh94ON
pikTErngoZBdf3ch663Nt8m++4EtIExsv+tEE6VUvlGj1H9Q5nU6jR1/TdEWWEmGF/7DcBvzIzBj
9wQcm/S6c/DtR32nuxj5Ky3gr2z2CLVuX/Na6KOKYFwECoWgqVcxWKi3qFfKLh9CHtWz/VF0KhmF
cHjVPChuvowtWcTEoEiUCcX7N4rUJbf8FI0jVndc0gcUhjUNeKtIB6PnaXp5hF/9zE60rPi63yhS
r3PquTiY/ZgnpcijZPsXgnyGdAtzufGaJ/GNEtHri9PM02wGyG8CKeqRn72fZ1v8fNlY3ca4fMIO
igRg0EK3KMtKySsGQxUF0UB1GBBPEOHvhOtClBDmpRAoxRzdHkI8HwCn42DVvWbCQsYWqY4iK4NJ
gcrT33R0BXykL4ZnxaM17DdYdgNIbCt8Lk9Wdn+2e1bacK3l/dsXUpfQh9lQYyUWvrDboTCBVRVH
yNtce60DrEAcjWVa+iGTTYXs2tQ/gMjYs/re19Tnt4+g7qdK5CQLeRwT4KwVE8O7qEm4uhkz3S1y
3n8I+eI+KAMex4FR1EYObhF192fxLbs4T1/VByu8X6t0feOIMt3DPMO1C8FRt7PtjdECeBzVWv/x
uFdMyQwx2Fi6ydHAVAE8Wg8rnI/YUwKB4J61ZGMxq8ZrQc+376Fsu5jAEqs9uWbb/pDf5g/VBg4L
0C5bs8fII8kZ7X2DkcBZi/mWVOmmF67xxSYVCNX9cbqLHsUKsICh/SBvveAwIk2AzVyhM5lYHIH2
vWb/GdjTvvtgqbZVRfP71unul1gLwtHQ8RkTiojIgnj1xndHbFk1sHqNoUaJw35DwmjEvSEoUkNN
Kx72Gc/dj+3+tEFigjnotq7TFkxRkYPYhXLNdVdCLtLiqWQKAdLio8VhnAMDHRaYC3LmrrHrYd1i
kFJpCcCY+KIvwWBhTk6yK6x5E5gf925Ymgpab+7S1CxsOKmld96NnnUHzCariwCHRTQsCepRstet
5OVvilffpI1SZWVTzEao4s1Bn76ieoUZL+zWY9sthhK5Kv2FNdHiJADKBE7ef5yE0sz8wNT9r8wO
Yjcsfgy+Gcw2F5tYp2HsJvmdIWArPu03LikVVpSG3PM+zh/JKN7iIlf+lCN0ic6Fy3o3DOslU0oM
A4dpLmjkqm2yONQJMK1/IOFctwk9lsok3/2HXEmSyhu6ICoa3fjEdVzXDBpONZ1cw0yHO9X/we81
zfmb81vQoc5PGwUfpwc6z67txyayJDx6h4lcMgitaoIFIer0BmkcjLCpyekRA5/sOvcthDW4TWat
uxbu4e9zozQ7Moat4vsg01mt7U530t4HuOPB/LmFZcnNTXu8Zi7SIzNZsiqJvynTo7axrAd934Hy
iLVoL798N/iMzXm0Uigg5hq21Ue3IEYFAp0KLAzBIOpOdBorgt3yoWawPOnMrOavxKfLE716K4v3
nZZ9iPUq4Esyj3sBjeyK81Z7rAQG6/Qo/a1ovqLIJahw9/Cu3jANjX4XtF9Yt+VjLaX1jRtaXxs1
EGCJvKuaZYu/fBt42nKJKeVuy9mbT9LqEt0/PjKorprcxXVRulgX8yodInKGvZXe64fOFV/bO7t8
+uLsz9Bjrq9eK0F8Y5NyITM9E+pSA0GAEgh2c+w68/zVfUBXMdeOC6t6ccEcpUKaJuf1TCG0sJTq
vTLdbWCmwHo7M/ODawCM39iilAg/xxhCyECqtFuXbDmNKguDxYapWonDnbJoP1v149f8tDnn3pdG
WocYVoBQuKGXr/K1eA3YMhQaBpEfEocWlvrzmdWBthbkL5m8/n1BQgcKR1a1INFZ1w3AiLa5GaPt
XxvgZ1qfLKibddcJeScdkTUvCDr1JLJE4ZoBsyoXdVeX5nAsfiXH7OlnuNm1iX3u7hHz7klBk3GS
ay2xqrigSz2KUetioWxBNzzsX+sLElLSDokM64wmQsYDXEnZfCNFPQc+GOuo4UAqMdOLcIdy//mT
8cRXNfKCG+oVJH5Ql7oOEqV9vO9fNAejcudN6rHyhesh6oIQ9Qb0ik+VTp7gGdQbJCYzM/lCVQhz
e6SHUHRq3RROtdPZycVxSsygu9zjgDDffGL1NK89BUlQeaxPQwEJqRk8lYWcRlrI+4o6k2RUmVhS
ZdosJ2g17yOJIqIxAf/JNJR+kyRBw7c6eW3uye8dH029tWd9PQ5oQsEIMOMO15yuJTnqaCWliKep
ALnEtN/fZ/PeA/p0at49bZgdQ6sh6JIW5ahwEwcj3hDWEAMfX+8vLuCuPX8jA+EEyXOm/7V6W7+P
kg4+UyR+dSX9z1Gq1pjBGUKkfQm80QHE6udjyMqlXGM7WlUuOKTjzFTyZ8QGGt53ZEofybzjBCfC
rvadvt85Hsb7fpkH37zbmQRlSFV3jzZSeZ/qCbBoPwKgk9iM211TAsvvIS7IQl5FveYqgZw4nzl1
s/e8Uwj83p9v1oRWyC+rFd2/GuJVlzQpt4abpFhJG5zB/vU1RJLYfLnbiRv/juE+sVijVLgucVld
pSCD198JWG0VjY+t+CPgLL72DO1w+yRZsksj9muSGgTosMPLvwQmWYTmGLG19TwTLeAI9XIr/gUd
XjFxetY8DUlEQ4ogkGSwSp1mj1ok9ob4CFY4ICubrwCdw7RjMZpjZaE0wxKYNZ90SY461ayHdWoa
kIMT1R/G2Io31qOPMbbt7fNcf5q/2aIMoa8VRd8QwdROZzQoYmL09u+vWtolI5T5E/00AuAWB0bs
UbTCs+Cprzv5A3vvN8E9c7hr1cdekqNMYdCKaqwTVYOluKltl/JmcgPLmdy3artr3zfM8fE1pEU8
s98nSCnuLB50jEiAQRSqcxvrf7CDiEBGeg9kd4BFquODqTudqTqss10Lj5akKT0+iUkg6mkoXJ4n
D+YYyxuTwVRZos8QEbpNvS70RipKHGl7HmyAU6DBgKFCViPnBSMaYXShHqtmKKcZa17gwBCoSgCc
W2SY8qQfAB6B3Xw/zljV/Mm8u7Wa//Lu6O50qY+msdADHKDdORxuDlk7j+W2rxWPv1GhVEc+i0rd
55CQZ/s9jU3saQ4eePOJN9E7EdhkOxbLvSW/+Kf5+0cm6TLhqI+lVBs4z642BdPfzhnp1UAFATXX
L8blrZYMJOzNQF1FRmcNDdUTz7VajUomXLrJsvkngdSr7ooHS3dZ8H1r3abqkhSlTPq2FXvVSAVi
0mw+2EYYmnS6+90kOMxWs1UNvGCL0iS6mLbYn5FDNl7txKk3kmUDt4wRHKx6fQsilPJQh3EQmw5E
bL0y+Z/q5py9MBQwsRR/yMKCBKUkermc06TG9QyQhU3gXBqzsvSt9i5Yu1ZlQr+sS/tverS6qEpe
rAcdd4R6mrQXNuVDmVllVTqcYYfZfpydfjBr10hsAOuLJSY3pdgpuofbbF/d8xts0yolz7EzQ0LS
9LJvHIy6lz20CpmY7gLz2fcw42DmH6cTisl27CqAl1Iv0StmyLY7p9qqhdlt4eUze3JWFfbibCg3
UM3yslOmWLiUupkMm3m2kGqazC81Y5h11kvRKJ1jVAqeCodbyEU7NDBWugkfN7unXVWaTOw9IkG3
jpryVZS007JowlGTvMjxuI0Bdtab3uHwttsxURrXeviWOoAejIm4OUMqF9SOY2Ri12Vsya/+CwtC
bjUzISmahNwEsC1Uet252gWt1MUFno0V3El25flb6ZRvxpNMlu7WCGpRL0P9RPpMTPXptvCu28MF
cerNRnGv+nJeCfBiAG98vFete3i7pxa5rdoZLVKd39jy6a/Mxm+yNMhGmQpVi21YwkUpN/nmzhoD
S96jrYIsF/mrAvDigK8Vy4XNH32hlXwBB4xGlmPvFibWbxm9jfz/ngl+tiqhqowkE/Dx0LRDnaci
AXzCn2piN1zRUS0EvKefJtaJ7c5fAEq9fXvrBvE3NfoYI9Evu2xqBCSXSFEu2I0fZEQ1KW30ETBo
rRqQBS3KczIyo5wVCZwdj3Fgq4Mji2iirdyn9v2cYC2Mx7JY63mRBUVKh8W1nytzDe4ks3dz0Trs
AG/rjI5ooHhjf87n2xwyrk6iFFlcl34xS4NwcQcv38jumWds12ZeF6W+oiyZuXQAhZqzp4cW+LIJ
Nuhs96ypwXWdvDg5KtbKw1iWuhwnZyNNFzkoEmMMEt3ybHD0VZd9QYnyk9oG2AVKMwpIJr3aJFK9
COaleiqsrX7wflhWcr85p84Z3ierz2Zdby5I025TpwyJOLRgcv9+fHcvU2Vik6JppZvQ5Emv/uOG
pbZYb4ByouYkK325Bbc4V0Ww+MqMnvI9mf4/T615jnfdR/FxWypXCw9AhfivRqG3y4eCFkqlAZq8
hwgd7WmDEx2N2uI8qyl3qcVOoq36o78p0km0ThpyLVQgps8A7wkt9MvPXrVtPnRWWHl9Un/Y8wUl
SqfE9X/PUymASoEKh0u083P/hq6kY+4aJ+X063TBVsnuadxwIRqEiq06oHrFim+JmN76EErViEUr
16NAZAmoDvV96uaA9Hu9XiqBOEUvB+NWGe+Gxi/Rgrou0hgvtEXnvvvebg2zQdp+P8DTcHfqB6p0
DIqrkdrirCnlk9ZdZEhjR16qcI8F19O1BU2+zDUzypZYx0npH7EJDV6fQatyapcshXjND5OlA5u5
MDFEJ3gAcXsbHefFkwEphNkaLMRF6cew7T3roFnCTCkoRZRVNQzwfPIDkbGPxlLvazxYZsRIeLol
QpQ6EtACn/kGeAaQvewBNhGoa/FLCRuZO9a/lVdKEbW+IOSSBmJxah337kelWGXp6Xc2ulJjK/ob
hG11oYRkyq0pCHajykNc9/AOEddFpmHBQm58ZJtuy+nV3b1xjvSGzLKZZKWIiEV5totdeN/EmPra
bu9zu7I4xWw9C07iPrXCIxA30+Mnsyv2umHj1hdQWinI/FhVuwlm2j3usfXleN9YH5GZ7LYEFN5J
N7vSFN23pzNz6ozhgiiUGgqyUc/7AGroaKMft3lhGbA1mJXlPV7/vnCF/V7A6lahxz327hG9apJb
usXTYDiGg84pRG3n4SO3rN7boQXU+9lbD6eHzOvQkfoUAsMHCB3e7PH3d72DjeeptXkeB29kBNSr
mVWsYVVJNIRGfrorKGpajasmnmgqboMB5nQ72k1iK5HLpeawNZ53Ndat7x9Z+aXVmvSSMPWExz40
WiG4EuYfFTOPTAx8vB75CeALu+6Nr44YrWelJFe9wiVV6i1XQWoIFcCGLsgMvt4fs1MSWEKGbjqZ
8bRW3cIlJeoVZ1GrAimJUDLQ5y5beWv1OMud5AhH7e32O17tA10QozuFgKvdyUUCYnuMIAWVm7yH
9+olC+1uaxUabE7lbLASLLPvnDvJ2uXOBg9b1UyW3SMFWvo1L7+Des18iMC7qAnTdWhzp3QyrXJH
UIxu87saSS/pUG9XCPJqzIwZ/GKM7P6+sk7YeuVplmPuYNvIfHZssUrHa/piSZMKWbq26MNqBm9j
Z324MYoBaNjeMTHSWSJ6bcRZqI1KTv5HRPftWfLeADn4qFssS00ckFsXRTkNWTwHKi4LB2jcH48J
ZrHRsRsapK31k12zJNdxixrlF8R9UamhD2p+bWK6frfrvR/l7pEhfWtu3vKCKI1iRH2bt4EgXMRk
y51Qj55Dy+dYE99rA0LqkgylQpTOEPtcJ7L3jNake7QmbU/mw4sDaCUgCu3ZgNSsu6I0yTwKcROn
5K72rW0rAH54Qn/1feWGCvpvmVmVNd91wR/dhDEOaYoJcJADipLh5nuMSGDfDJojbr/h1RKiqmLq
SVVkUVBo30OYlVCQgGB4KeaNRtK4sTV/DKH9tEMJP4bvwczgrHnKS4qUdmqFggsLQYLXuK/RRMyh
YQHBJDJhj48co6C9KosL5mgFVYZz1w1ESHCKcm4pOMTn2we4qo8WJCh9VKs9h20DonDhOrM6Ki9A
3OmsCAtv/8qSLQgR+VwopHzm0zjqwctg2elDYdW1SeZo90xUtjWvfnk/lFJqg1Dr/Qj3s+99E172
7g7bnZP7xzNBD2JWglblfMEWpZQ4iWvjkZNhq7Sf5ZuAhRCZYCe8jeQJEzeRJXmUagrDvpW1qzjs
3ff72awgDqggA96AGT2w2KLUU8UXBgAOcIilDZSi2S487YnbQU2wCoTktfyh1BfnR6klHgDRhd4q
JGN47C/CaSfaT8Ty3pby1czTQihUqiesKKNaj3KQQUJZ9l6P7+/3W4xhYNXpwUFF8snah95tkizN
RCNA9gmX93wCyQAC5LFGKCs6Ye3Gd/syNhEM/cuDVCldMeh1Jxk8yD2/cqa8RXcBOjZus8RQR3Sb
S6hVYyvEIBHG5vCLR9eE1YssiVi3jKgYa2SmWlMMSiMFExbJJED8RUTle7CNW3f76yGyPBhGgC9Z
WEjKzp+tepwLmpRywgZHuQ0DFa8Y41/v/WG64wDxz/L9rk7Xn8L+mzVKNY3tKIZVQ8hgdBOwfrNZ
uliujVyVb7Gaa4gyuEWLUkxZPfR6hujhAjB+4eSbO2bQty4Ov7mh1FEk1ooQVhpRfYhNXo+VcxxD
gPpKR/k1uy+9rw3bi1lX7r9pUnoJO45q4NeDK6QbX2vRbENTc9IfQWmeka9m2MZ1ffubGKWbZrFV
wzYFg4TYMdrefk2raWL1H6FTeUonjd0Qx4kEXjT3A63Up9M235BsOPr+Cux3sxjkVt3nBTnKbyl1
efBnBeQ4eBOvg1Oe0339DCwXm0FoTaVrKI4ScGQZzZuUXPBDmKcTujEwxmv7bw+ZjcQ+5hYZVNYs
1JIKJQkjpgiSrAMVlBIMJPVl05Ec7MNjcLPaU7ikQwlBnFaDNFWgc90jA7CRyxb9sJj3/fEDi9RZ
zaCrzakLcrShSsQZMPwZyAF7x3YD+BMX914zO/SwHKdHNCto5j0ZZTBPzdv0UCrmgzMdaixNxUjw
Jj8+Vi/AO7p91KtJluU3UZKTYSV0FTbkQkf7eMGEvYl1sGgagkYGGOmncWC8O3lNdy0JUrZMGbVE
Qo1dhPcheslkyu/wDrIvVBgG53hvRsdTYaXuZXs6AU5/tOJn5PgUCwjtmYFGVkdwnNy8s1A7Y6H0
rWmE5YdRtqlURk6sC3zYc402EIONN7im35YEKEM05V3RjSU5avfYWClvSt5/kA2FN5Y1Wk1/LGlR
1qg3xrzhyTtF0yoGB5EBye3tBYC3/NvP+EU1i22Jcfvnyme1oLFOkfx9EQrI7TAqPZFxCTvnjbvU
uS2vq9nIJWOUAhKzNGym6y3tX99DLH8+ac4B0hpj0zwzLbFmBTXNMEQD2+iAHkCdotYK/DTCZbnU
3Q54TqLbkkvTk4OuMZzYVY9ySYo6t57v2inHSMxlD4zB9/fcBqqNY3iZjcllhnplcUUdIaCHw1HJ
QYr3no8f8iVxGXp1tVVnyQylv2elxdh5CgrluXcwWUAAJRhysG4ifl8NpboNAtCvBSBhE72Bha1b
NOiwe2BXg4sFK3RX2ziXshQbPZFn152Ol/D+l/mTdDhhZvVr2mxij3U9/4tK/oc1uoNtBgbQyM8d
rNLr0QXmInSh9wAXmQzusTIeq/WdJX+UOvZFvVdHAfwBGONSPAZmsEtDNNebqAV6WLdoncvK/ALw
OfdAupk/GbK4mstc0qe0LpnyiWcR9CcPHQtQimhWRRTAsr1EHGiPeUmG0r2a0mr+3EJcMPfSmMGx
JfUShkz+L0r398VR6iLVgTYRV+AFaRBszTaTDqCSsZm5dum11u4LY3SPXxG2AzDewpr3t2SO0h0l
fPW6K0AX4gIdr7/1G/6j+WCRYZ0hpTem8b+qd2/rj6+Geex+tBu5RVdajFsD8rBHumcYvK1Fb0ve
KFWSCWOYihF4w9KDI5b9FWb4g8UY6/woXaKqflKWxFgWZvogowJyHVxjSce64/OPdNBwzUpdJ50u
QQQh54q7/Uh2mBqYD3D3DAvPOzzd7axuL+/FPWYkGKfI4JCGb1ZzhYPGh0rZu8I+2BlW5UbuHlCL
DDrr1v83j5Q2QalY7IQZJ7lHJXNszYEjTRQ2clmA0PzIWlTD2fsYVycxFjJCAznPxsjzRgfuCGoa
eo+uQIXYfYZxjJ8P3uHNCZ3rMEbDDFQYT4IeY+VLZUJpmpzrONvuFq2FQN04cw+kvx+I1cxqPOse
KQ2TDPOkFRLOF60Z2B8rbbCHvbHQ5f9GdjUELjq7sIP69qWy7BEN9ZyKWonsBpjEbDBgIGFrL788
QOYcHIzks450lZou8LoiyQIiWlWmHEgjzjg/ISweZxcpInQbmJX9ong7cIi2W5PB3dqRLun9caSt
LqckAAIS3g7Jw8a8oDXcniRTse54d2dhUNFAIwwrh7PmhWH6WRMViTiXivCdTzEtw37CTmcIrdu9
a2hQL1nPfk06lySo16jEVSRIjQDptO37j8E9M5TzqnO0JEAb79kIRCUFAeS8SJCBtgzEz5h/cjBz
gn1GDHprGnRJjhINruirlotwZHpt9gF6zX8xCKz2uC4pUMLQKeGI8Q9QQNUYlbsPMyMeEEAEbwsd
kw5lsQFH1vtdDzqI7F+BnBlaF097hOsD/AIGKfLJtOezZImy2mE0pUhzXVmyoRhTV/CAmoenxMqo
rYZmS0qUqe7qKsRe2ZkoJ3QLCg0g2uWWaP7Q3AHZ12aj3a85B0uKlOHWtb6okVTBdVWmfIFDx7Zo
jGdK52yKtgwTZQCJjjTowXeEN46M9Qt6JB6/nm/fFUO+6apCXlZSrEUjDnBywsjVBfZC6HVt94/W
oSsJBZc1RebjjpTW4evnJPa00Qw5q46sSgCapJbaol2Ol9uMMRQRXVwo6snIB3KIQOuIAUu121is
bQ6rubyFLNB2I80xjYx3RTIer6+qJQOmEqro4ESXO2xlZkr7ailjSY9SFXKXJHpPlJH9KrzyX4VZ
b+/RqZp58mDNGC/a7ArBfKpC8/H8yXxqrGuk9IfSzPI8TIS4PWB3E0FsZOmNNVduyR+tN8ZqSkUe
koLRiebUWGStWvZwt8EqWXQ5MySfpRBVSnf0kz+JaUgk5PU4AprRvej2yTNH7+mT4c6sJieWjFFK
oylzbK2V8MqA7i5tmp/K2+dtaV/1RxcU6JzB3GNlAnZLg5kj7K60iUwMB59PZPIEbQvo3PPOA5at
7lmVXYaqpxMHuTLOsxDjECPvkdkMyVLv9MysIPVJxXf49Wdb+bkPt8hXoxrZX2TFSlPA3SHNw6yq
/S/e4D/6ih5nC1NfV7jgalOQF8NKEwDBfgTOGzBbfjhWs2VZZoYKpgdoJUCPj1pMPJr6IXo4s/Ck
WVqKHmJLBK1O0ahD5LyAf5E42aYxj2YUmFJgyj3w4rsETgDrNTPPkVIYZZKMEiAhiEhiy/W8CW2y
uPsHlg1vHtG58y+fM73wie/HTJ1LvAD4N0dXsC8V9g0r2BS+har6ZKkqho2mdzz5yqBUsXh9b4p7
fA8/g8fkIbkUW+iq/w8PgVIgpSoGWTUScjacxNfjM++9Gm4sWEFh+icUxCJsnbytUliPj04eaLU/
AyL2qo2ReXHvT5588Zzd7jqgx0R6Y5gXOl1Q6ZE05Ro4HNBU83o8+igzF87GiJ1H1v4LhmugUzFK
lbXtLEvXu/MfigPSA6y6zmplfqGO6fRArxdoOSBhENDiESwDUf0Nta0zygUs27KaTV2SoiKUJKvK
Sc7xzNDTBWAyxOZI3wZYgvqgH0zz8IY9KdjWg109ZDEQC0qIpVzo5U/oJg4DUQCjAIRwU7veeJ7l
oEMKEQzprGAEMVfk5BuRBZ0X6JW4V5IJ5DoLiWqkxrEhejQxYvngmS+H/Af8rvP0ck4fS4LMz5w4
WwVxWB425aGkmaaOmgb6iZmjA0e2/cj8QhDA4JPlMOiUbwLUmYjjJKI7UVvPnBC99qz0NFNGKZ0y
qZyGLUtERhFizBvJe0LniM004izXhN7nJCDVGQkV6NTuK5pHEHdeUlSiffu0bU3ZNlFctRxrk3AW
KxnBEheDSnj0wBydEwmkX0kfjvuxxRI0WIVxQzbLeuOj73qqOWJnysG6w+CD2ey5w2c6mKyMD6Vx
NEEAkJkBeC9elkVsR6auM/PTkY+DMD3IxZ04W9jvw/2IOafIrOkia+ZtxU25ZH8Qo++Vr+dSF4L0
UMb8SaoMU2+rozg0DKeWwRMdpWa1XuhyAZ58xSxmc+bNCdt7UiuIzbqwMKL3r7iiA9Wq5/yM58GV
2qVm2hxL4VHVGF40FX9cTw4T27qOITlV5mmj3mEeZQjnLD3w8Yb/0bwbHRompl+3GWERoa6nbbB6
N5VAJJN6LL09CVliqXJiTcZfXJAqa4IB4DoNqKJUpqwCO2WfFulhyBpTTbajbir9r0FQdhqnuGUm
WmmWMWiuMacqmoKdDegORI7xe4ZRqFVtnPsyPWgxWo78bakHbtTHdqMyFqavCfmSEKWIJXUQBzFr
0gOWS1kJvyuiT16VGNysElEBx4c+MKxwoh0FQ5l5TSFExDDEYf1qRc8IdrfFYYWGAGhBEatrNAlN
TpSKaiS9i/mGzw6aHLt5tZsMVBRmhfF6Vu5FEAVZAAUekGJXRblokaiHKJ0UQ84O+cA9qmNh641u
acpbPHq32ZG/p/7IEwIhDWNbhibLMt1t6fd6l2N9YXZou5GwU2klgwK52YUL8B8KIoYpZUPWsWOB
ej+639bxUArZQWgek6G09KC20uhYGYHbKAzY7bXLEf9Lixzdd3EeJzXpYx6Xk6eGM8ROK8t2Ofy/
izIWfuCweAO0BIl8xOJuAoBq9X4pZYdG1dpDLhWpy9U9f5CbPnBv384qP7BCWEiG7L9MA9rFOZ9z
Yp/mh4j32jazO2MboXH+/52IAt+EWDpJMehDi3RFl9o8zg9B9NhWAAIi69YEyfoLKrIm4+RUUdNp
rAY5yNQQhi0/2Fyz+RCS7V/8PEZADFkWeKDoUDffG0PdlUWRH+rQEZSjlnty8RcvH2r5HxLUy2+1
WJ6SGBwMsyPPr3m607uvv+BCFQS0qiu6IPGUlkwAFceXEkhE5WxxPDSLrFq8whDgNeWiqMBBBCC5
YKi0sxrnAhycHlQaQbWHSDI58VFR3rQ4+ps7N7A/CtkKUcV+oO8vBWDgpdYEQn6YCseQyaX0+Y/b
J7amXZTfJK5JjcVj1PqmktNEzA9GcFLkp0ZSvDlSTR4ToBxXOreJrR0cOTVDh18oGLRWTjW9RnLG
yA9jlG9jObbwHoUit8O5Zzz8NbW8pETpmE7gyjno1PwgmG8D472zuCB/XxxZpGazHJZaflCwJlc+
NqHTZMexZpzVysVgxxZEGGuRMGh+BRxYUImFXDfCkksPc/qOZU1bId/MfLTJUsWMBUb4tcLRN1rU
s+EnVedCDrSGnTxFdstbzSEVWNK8RgW2RcGkGVB/DYU6t1psuILr8+zAY0emWXEBVptWPzE7Jdoa
n/mM86PTccRuElP2DzmKqXmKw0RTC5B7b8LGbJBgz2pXDnyzrT25uijjp1Kb0mRmsasHB9lTObsZ
DoYUWFAjNj9tONYJEKmjTPm3T6LDoqCIs9jACYT9vssP83AfqpvbT2xF8EFCgw+Hzne0ZIjfhXNO
a8mY9TI7iBMQpIOTUD/dJrDOw28ClJddpL0yhISApjVmLG3z+mEw3H9HgzC5kP1Kq6Wp4ers0Onn
PngadN/EE7tNg04H/I98/GaEMLogInRyj8VccENERe0sUYjas94Yuq0qgOYai6q9l8qgcBNVCB2g
/CH7wfGCG8ltsm1HI0WRTVSsLu+T0+0PY90g9UyCLNC1hBywrp/z6ZPrP/7d71PvIuLbSQaoeXZQ
09kxlGbfhQlj7nJVRnSy+VAHTqZCt+zMXJOoHQ+PaGy9/swJu8e/YEFXBQKWgCEJhbq6fky0gEvw
+0KIZsZwNzasl7p6CQsK1CX0UpRr/hQBQaWrrSzC2AArcFg9I3jz/H/CINoLlmCeAhV4ewcu/hGN
Oz5/b3KGLiAf+Ye6WZCgmEABTs2nGiQ6jMxlpdWJLn+e9IZhD9fOSuIlbIrAOhtDoOGaZL7p46pD
gBJ1P/j2vZFGBoG1o1oQoNGZJr8bBD5CMGfIpccN3TFTeSCyJV+3pYpFhvJPGzUJ4kEFGbnXzFY7
CqjZa/ZtGoyzovdmTYMsceMsgpWgMwX9Iuqftwms3bkkALgGUYKOlAT1uvO+U/ienBWazzeCIf5S
ubtSC2ZsEWd1V63yIiKCR15CxUunQgYhl7UQ5WTEceXz2GPeQWFNBxN7SAsw0FD+oUDdCFcqxqiF
YMafq69cSxIsUt0WVXPR5NcxOc5ayKLI4kn8bhTqrJ87TSQ8pYnJp09pxzI75Jv/5EkyFFGRDR2r
Rr9T+D+kfWtznLjz9Seiiqsk3sLcPMZOHMfeTd5QyW4CCBAgQFw+/XPw1n93RuYZKvlV7b5KMo2k
Vner+/TpvuSgPhloGamkUDtppT98W+7mvHUCB9NOkIs12Y7P3p+VOd2ZMTvc1o/l/N+LB0Udxrc6
FG/ia/FiqudpdFmJsLJG+jJNz41yz1S8zoN7lOYoNp4w6xv6nzzNVCdzjfcTgZdV3guvfyi14QpW
9R1TU/9vPdp2tnY/V8TA7x/sn+6fXzZ+fdUkYMORrUArLXtrtLqIEby+cx1krMpoNA4ew/wx876o
tnRu9UiW7IS5zH6FYlwfiZPgwVXRRETlxL83BVLLybgn7alAuWUr46szCL9FPY4H3lX0jCM3r7N1
WnmfDF2GjMhQqPQYu1MSqCmZTzObVGh5RhyauUee0VIOFIVT8QNvm6ea8y+KGRjvWM9uqJIk2Vk+
90953BUsbOosC/1+3HrDrW4+QSzLbDA0oR3yel9KUsu+6XK8s5QXtD+42WNnfj3tYQMbihYITK2H
q9Qi8rGoXCpLgUgiiUNr9sMKskb+evvSrSrphRTtHY+R9U5pu5BSJ7sOTU7u4yxf2F+3haxv1z9L
QTOsnobilm9NmEIpItqdO/+QDc8d3xBxax2LCM0em4QPebLsVi72Y30W7kNdh5spia2F6PcBeVAj
SSGl6b9P9YuSj708/m97pT1iPG44FPPosRD7CbUc3zrP8/43RDAf2oWyAPrbtL1yRVVxlkoRxSx+
dCYvC6hhpgHyX7vbglYPxcdjD0OITBcx9/U1SWKnmQ2B5+TgyoMF3maRWgH6LTA/YyOsX9RU9x3L
051RhkY95O+vJZm8s02rg+2gnQiN5MCGHYv/Nqa/BsZPafltovHG2ta8x6VE7XoWbBrmui1FxEwM
NPVf46baiC231qRdTaZqDAY2IMEYxpNUH0GxHnTk3DA7aCWwtfucf7l9Xmvm/s3aeNS38ITRdrFI
uClyH/d0NPF+CSa04rKd+OrGn2/LWdMLJNmRYQelt/VOAZ2hmmndQAFndqr5h+K+nw95viFk7YA8
KB3ILV20cOruZCpLXvazC8tGfzgckHH+G9cICTDGbDh54utU4W1vEU5rOMcxFeUXWjQSjGllGnHV
zxuqoIMQ3nwjwQh4ipKR6/hU0wXqYLi9McMqeJiwGlRPGIB3SHi2N+2oNq2nuegC6f0o2dZjc83g
YXHofkXuHZO3lj+/iDIaXtG6TQfcq2ba1zwN/ewHn389++6gII/KG0a+MaJH6zTlA9gzxjyiXkGe
ZZ2MB2d0xnPdqXgrxl2J2xHgEtNd8tYuSjzXCwJZTD8kbMqjKosPTZp9cFKMBbe73dwcR3qOqxGh
hjkEnfNijySkvnoiqg/EA/OboMutMrB9wPWquP/wy3fi6sMWdb7YaTKozsx9lUeW5X9JfRVk6Lwk
GT9xumErdebBRZmuRGmHik5jMAr3fR7l/XQQZtCk52x+6ZkfOM4HyznFdUTGYkey/ZhzuJ9s9ztL
9V08zXxcoDfKz4ulVp4yixiZEvjqNpiSn3Zu4oV2Z2+By1aUF+v8T45molEvnPyWeHlUDlP8oRvK
8s7Lps+tAuvt7RWtSiI2xqCYuKHU1CQxbza8oZ7zyEnEzvO+pqkMqpEcbkvRaUX+ObgLMZoVUA2J
i9q284jMoUP9LES2IZhFfJgt9T1XLmxAs887+aAS99GshgP1u6NrjxiRbM57lvShOdC72x+1unRc
XZhxHy5DJ6OVhMwNHXChwK4X2HdxnAd8o/S74pZg8sCpBxpSz0Hccn015sKogDOzcGdNlp2kkLvC
G1+IbJ5Ks3/F1BtzQ0FXBTJnCY6WSp2v3cUxHpoUL7c8Sow/0srbmXNQfQGd1S4ff97evVVzdCFJ
u4qOh9iYNJA0TZ9t8Ldw8EFjnBlhSPZjjOLw+ba4tcyyg8Qe/kdShMLqXm8lz32eNtzIo4GbMyjT
S773anDqFY6ZhN1YxJhrlnc7K41H9C8X6g4MuM3JrQVQw2n+Pa67cZdi6uTv3B/fwUYwx/V8PSvL
BntUnonPasUZdeagmWVg98+3F7+qqRdC9L2e+j615hhCAkSDbjRY4W0BK2GNi0CXojCGmOAdYaFg
haq5RfOIT9LfudNTv2TSkvopRc1yf1vWclBawAtZLiw5AB4IsLVQTWB2sTnWsG2ecL5K2Z3Svv14
W4TelbGYG8igCAYRRcFpau8EXillUoEN6+bmTrAyiBUe3STw2zwUNrA+zWuVv84lqLxJ8cUeeJiM
446iADFYVSgmlK26rW9aOcSrb7KvFbixPRTqGDg4/Nz5c87mUwHQhFuif8kJhvG5tMEUbKmd6h6l
bKHM5jduV19d2MrczTaCiRUzcfUtml3qYqDOzQQ4OMAJ3TuiChqY+VSfaV/HQTEb5WEs5+F4+1RW
D952wZ6GpAAIgrVDEVlaD92AQ2k83oZ12uL1YZnzr1t1F7CRf6Vo24zptTXrEx8hWXr0+QfS3on4
9fZC1mLaKxna9g1Z6xesxvaVw0uGmMpG7GXKnyz5GZsslFMbptQ5GSCpuS149ZrazPK9ZeaNrffn
5L0tRQ8UVuSaR1KeU/WtezHbDSFrlhar+0+Kdk51BS5gtGkVkZF5NmAYY7cviiw/ybqzil2mrPme
El/+wQcu7+p+NB6R3cJEaaMB4bQR85Dxtg8qHscb4d+6Av33YdrRFm2ViqHiRdTu1Udjw5+tXs+L
VWtnSvp2imEEAds0RdB6zW4af2RbbDlbB6g5scHNnVYyKE6fJPskAYXW9LMF163P0g2/tCVJcxmm
6PxUGADWzuMhsR/mk5pP0vn158+VpiwfcREOd20+9DyBPo79uUnqHYnvWJFv6OOqrcIDzrE8F6VJ
poWOed8g171gdjseh15/gLnk7Xe/OIvq2+3rtapf/0nS4Vp22c04fPhyiw7nuf/EM/I7xulCgna1
SIK8/WTDOO2E+Wipj9XWIK5lM9451wsB2hVJSsV5x7FZ1uDBup5L9HGW9CM3Py+BSeLKAANmbu/a
+vl4JqEeOPYtPdNOKivm6QR866zK9ji3cfLUlvEx8eOghLFCFN/zl9siV+8qhmi7KFH4CFi0baxg
BqEQeE007pfcv28JDzxjC4GoN8r+E0RcSNH2ciYMHFojgScZ0sgdw4rvBlEEo2sGtT2KYHZbzJpv
n3sEoGA6TYMhb4Nc4M2ikMf1y3bveOBm8DCTTI47B5CsztuJPkaupX+mFlo/bu/KSkSOUsdSvncw
nMHTk6NqVAsaCN+b1WlA2mk3pH85zrkw/+weCN16Cq+eAUGs6DnIRYD8/vruZx3HUvolHmfywYRb
Ona9HTbu4G/gqLYELX9+YWQUHc2urBA3AToQevSJdnhpJNPG5q3e/YvlaKYstRGcFQTLyc0ToPT9
Ruyj9/z8o0w4FDy0GUqvb/0tF6swWiDPuMQqGnG2GhFa4i4XfdiVKMF8FhnZJd3+mYqt9+D6snwX
sBGAaFFvu968qijrFnFnHtn2k0uTB6r8Dae8qnVIsv2fBC2BUFA6ohcBPqD3q2B0aGBn5tcsuTfq
pghYGo3uViC93O53Nu5CouYQJhFn9bS0phSpcapJWgZK7WkvENknAUYGnchwxy1zN6fFH22zlQG+
vaPeu4qQaxdmTrFeScSd3ZWnqtnwqquu+9/1eXpBSPIWod+I9YHkM+jn5CPL3A+dSwKXb/UmbC1G
M3F92o9+vmxlhnrNw9azdevXtZCqNzpzLkZsVXMej6fbxm79QqGdAoOKUTxBjeRas1VmVMOc49Or
pg8lV0dVkV06zXditv7MKgcdoHH3LP3+OZVplPZbqP7VxWGCMHKqLmbM6HltNhjUsJbGmHYq2sBG
u8on0cjx++1lrgEukb8GOsIGBQlWqVk/305Lp+CiiJD5DGdUy0dQuc8eXo2JHVb1PSB03cQD9+wO
n7Nu3ufKPMRFeupyJwCg6zBZzZ3k1mFssmhIybfbn7e2CZdfp1nNuhMlz0Z8ndkWQdKyoM5fb0tY
C2jwmjeXSc0MgZ5mwJyeOnndoBeoLO4S2e551hzUMAXmCdEB3vPqJFy+uy1zLaK5lKmZtJwwURl0
2fPkG1dumOTgUKk/x9jOvP15W9aqHlvodQEgwrfhJrRLotxCcmohfKLOawkAYdn4d1UyfsmVF86C
PLhqb8lkP6be1yyvtoI3vT/7zS9dil9O+MIvsYqnJUumIkIfmUtZfkTpHu1qzVE15kPXfUqMdDcS
AHflfYMKkRhSFUgkD3Z9ukt7eQCI8+Aj9prjOXTF1qyJNd9vLY0ZjC3AY72IY6XdkJYeNseaDlX2
WH7O243oYvUtj8EYNsXqGJAiWqU3z4kjKx+v3arBYPM4DVX7yfKqsEzMTy0DtUwc7xkogQy1EXGs
FTNQhv1PsmbBrAJco8o2YXyHOcjaKUiHR9H9GOsfzfjDcebAFECYNfcGwkordvftlnH5/6wd3X0m
RR8Eat3Xh2/aCasUiB2i3qxD2jxVTCyA3FBNczjbwKz75Tnp7mWmNqz36g1DBsjFwDfg3PS8eFd6
g1LJgE2P7aj00BfTOmFfyYCy9thkW02Mq2p0IU5TcgA4CgnuWEQMyad8aI5G+uRv9pVsrUmz1HMm
iVW5PdImDubZNv6DtL5Z5Rnzbu+svNzfNhurwtCDhZZC5J1dnZiIVUODLjnoji39MBv2EiNmuPm1
RiJvzjZ80JYsbfdAXsaEXPJBmdjzFu+59vtkBD1eP8Rt6o1bsRb8WBcL03axzkf4lEVYWqqDQc9o
vj4A7hsWuAu3t3Dd8l6I0pyXkykzMQ0biQXyvZTVfW7fx56xT3gVTvQ7QlfFgZVvorpWGxHeqj66
YIh1gfK03zW4zgaRxBcwuhbDXNThp8yacKg3hKx6TrzObJSlXR/1yuvLzQq/sroeO2ml7MiSc8vL
Xa5gzONDpz4jlRh0lrmRq1k9vQuZiypdeBMKdBkB12MR+fKutL8KF13WTnkEHf+n24e3KghbB0wB
RS38zbJdCELTGyYcdg1cdDFOx2pSCmFQPe9aM/GDrq823hyrB8aQHfyn/KwzcaRdIptugB8qkjKw
7BeVyYBsJQffYjn9YWMBvIqY1kVM+64zzcQ0sa6GVRz8Ytextr+LKcqxXm2FZc+ClhQvkptVMP/F
2+JYA06hrENa5qc52VUT2yptre6xDwdlo/Ube6wdpuzMou99aKnsH5u2nANW9YHrznuHIwi4fZ5r
G2xb6K9hFjHxPNaUNfHiqo9tF1EQEKcQpdSL2rzxi6HS9/dSiLYg1za7Nhs9dP+n9U6KcwlM1+1l
rJnKSwla5GgNfLC7lOAEqyK0+78tdcQsuqBDnddG899tYWvnY7vMxFAa1B0Bpb2+bJOPl3aC8A3g
kypsBD/X43TXpo9Oj9twW9Tq8XiW5ziMAuH8xqd5cd1qQEgQBLAiygkPpb0TLdBVWy2AW0K0SLik
3VSmBJvn+S9CYThsti/K4n9ciebM3NgaaOZQ8FqoMzOskIgHQ27dnFVFu9gu7WREjmagWmK7zCFk
p6bcWMOiRe/0GEB3gmNH3OZpa5h7zj1/RmehIs1npFdDOecvfe+eR9s8tlX9V5L6GyJXFRtYbdPD
U9sEwu5a15StjNzBWzTKsibyCKA1zl1Wo3IIpDOSnLe1bXX7CODDFkXRG+7kWljtuHHTdjma880O
vtikw5Fxp97wVavqBgZbimZQ9DvpOq1KR6TGWKJvMPdFyO3GDV3SW/DHgzjeXtDqTSUM/elwVujW
1jJWo8F9T5poUfQH91C7rzJNDmOfB5Q/3ha0vqZ/BemDBzsgVmlcoc2txhwQqca9P7zkPdk4n43l
6GwTTdfizTQ3ZeTROBhK9l2yj2nR7EuS7G+vZ00THHPhvEF+0XvXQJ9PVdG6JCmjpJuBuCIgr/wL
nQlbCrem3S5cO0IypFpMfdsK5bh9T+B9hkndTwZcbJ3UP9Le+uRKVMbL+Pn2stY2EBbb8ZdWd6CM
NQVnQ5kkmGZXRo2UoWA/uI3sidEexPB0W9BqLfdSkmYqSoo2hMFsy4iDaCe0pxSIab/1nlqXkUNi
Mox6nWR35ya5Qh+G/6MncRL2jmmAe8ePuNGQsC2d5Dfuw+VXadbEyDB0cRxxH2rnlbK/LfMbynlp
uUWgtnYbmIdgAhE2WjNcbfH2IMoU4ETYkbzek+68eJOh2+IUWrPGoKgAThc4rwXDfW2tSMEYSDnR
EGhXbRKwfpf01VfaNefWNva8R046szauxZr+4E6gW8BjgEK9zUy+cMfSSzqBOmKJRsrZCVL10XZY
aPUYQjH2W2ZyS5Z9vTwAyjrmLe1iQNv8KbJ9X/BdgoRAHM+728q6dguR5kNXPgA7tqWDdhA5VaYx
eWXk2GPEPSuKwW5ltd2xKMihLvINDMza+whYMkwGBwgaiG7NKLuWdOuyAwh6KkGlRXry2I5/Or1/
n3r3DiBA+FdnfyQbFlqfG/KWcAOOzSbof6KgHdHuvpsWZDRStNl6KbJKafcUZ+0HgSRByZyj4yFj
O4uwrPiD2Qz3ZI6DbGh/w/z4PhDZSKlZpq+bO3vi2WRT9OH6U3MeGvpHyZ2wztWJNlvVoVXtQeYa
oGUcLSBf19oDncwry0N3g5inaPSHRwpwoJq8B7YZe6+IQjUGfEEM4Hw867XzFJ0AK/8EoDkTrxjI
F8p+3DWCAi/wcltPVwXhJYhACBRf6GK7XpNt1Z5oKE6wsR485n0U5U8xnQ1Cf/3R6ZnoNACRiGUh
z6Fl57yW5UiLoYvCNcy7BLDG0mzBer1hi1eM5JUULQvZuGPaMoXOiRppK06fMg8c0NVvhKxXUjQr
4sxdirnBOByljA8KmExiPNtGtxQIRZftYtqFtw9p7Z5B4kLr47/5AO2U6mkYvKxeOngo6YOCFKGf
PxHvdSLw6PW+wqy0KlFBY/6RgGYODTp3tz9gbV+hHEjpI2+N+65pfuULQw2ViXvujkFd/sRD43fI
f7xLGdpzsyWojNg9ZJRuHaA07jA38MqNGs/qQlDjd5EFgM/R8R1ZUaAWWYPMhts/qUAqQj5xfwts
sXanbBMEJgylcZTItd3q58ZUTVVU0Zy51bGfSB3EpfOjNpsPYNSSG55mVZplWmA5QAUR4q5vcM/d
0fNzht6QZL6TdhckTfPcO+lOiK3JJ8uHa281D9QhMLVAx6BDVFN80wNpY+YmVZT6L5jMPZd3nNzT
4eTwjaB87Zhs+DFka5BC8vVWlMa065rEhohIU+1F3J2RH37IlfPp19X6UoxmLkZOfBRk8ypqZ7yU
jhj/4Q8b/STLzXy3ZRcr0bbMZu0IpnNeRYMqAkv97Jvmt/YK7GUMSBm8ABf9uIif+jY1K9pjEaR5
hQDiv5jq5+19Wokull7wf0VoCk3Hjs0ZOmEjCw3IQTYpGfjdDHjCPs/Gezq6O6Op742SvN6Wuxbx
I+eLHiELpRUPqaHrtYEkPuk66oFko5LO0a/L+lhnTh9kcQcefJPB9CLQOo6j7b0ODkULck3DXHBn
zzh171D65KFZTyCtvP1ha3cOrdgUqG90OgJsrn2XHNLBR9Y2spvp6PkUj5H5MDkP1byVF1tDf2M2
DTjwlrAOLnq5KhfHO1qqxYMAV8Hi3t3EmsOc3zkN29PBD1kXmiilDpl/AtNPmHz0O+8Q02E3VdnH
gY2hLZ+JuwWWWlNpEBNQdICAHgDZ1OsvkhPYI5KsqiLReE3ApJuEqRurDZ+3ZgIupWgXRw6DXSkH
OjeOrYT9lF5op2CCZPFUH26f5qp7hX9FE6GDidjI1FyvyKkqO7NmUSEZ9JNiAscAmFmdLUXKwQSD
0X1tnUb7HpMhw9qnd6QZf8OEA5vHFsozNJq8teRfnHGdlJyUQlYoXZ4n+1x+bes62LjDa/uJdx3F
U8TBPCc9zzENAizffYNTa41dVhxnGe/SceMZsiVEOzRvLEEdQbGQCvA2xF8M8/fsLXK9VSFINsAV
gbYTb5Dr0/LNuHUKOkJI+oScQNjIB6GG3zgS4GEAAkW1CfulWR5/KOcKIU+Nhvy2CmjxUCv+w/bQ
kVj8TrgAhBRx0cPqMBQMrtfTctDQdV1TR1y2Ry6M75P9l1Vm97i8t/V8xX3DQ7gOrhWqaJjfei1o
4mYG3qWuAktOFwd+bRyMLjkziqcFH3Ze+cdtcSvndCVusSMXWk27uEQerK0i1k9BXH2zctSZqubX
7QQ6ct8KTQyBnQ6fjceyMdPYhF4DEyy69picMi/f8OJr8AbC0MO4nI+LjsllrRdric0UGj3WddQa
7Dj47sc0ean77IGgfXVu611VfQOUNhRcBm2M6TPCCPOi27hdK4YX5TSwyL6xiALgcf0RaKQQRda3
dcSq+q6S8iy2qHdXNAQNfsiJA9q5WCPtaqFq0Rc9L+pItl7QxI+pe0wSEThlGsTjlmtbWQ6S1Qgr
UCdzKNMbQChJBKPFVCM1YjnzDtrffPXSFE+223q4tihU1T2cHYS8w3QPbh/P82TDXvgdRgM1trgj
g+AHJVwriGv0+bE5dTfUcmVxiMVRYcLqQJyt0/KXqPsNCiRtkVfU+3zuMTOF27/R+o6tc3FUS3uk
oz/LOgtjWfzRr9GB4bNjVxv5OUt94+xWY7txA1Y2cTklYi/NNNTTeXKFNHskdVEvyfAXDpgu7Zzd
ps8CMhPnIETmB7TqnI2kwdomQiCyaBTFIfCpXiv82Pm9UcaiiYpYfjPSBaLux8fb2rFipQC6R8M7
MnXofNTpELPYM+WYuk2Utg8M1BvSx6AEtH/8uhTkyNgbwBIoKe3q5l7MRUW5jByw59L5BSVhaez/
Nxna5eXJaLcOz2VUVE54bND/Z+UbMIy1AwFyAK9aREs+0TNgnZrslg2ZhFfkJzbLHyX/nSZuUDWh
JwwwOZyJ/sh0OsuTvVNLdDKTY0KNndUk+76PT7d3a9Gd64cZFmEuWW4XTwsQGl/rlqhkO4PJE490
kkTS/UosGUjMRlXZFuHmlqTlal34jo7XBbx7WqH14pnyL2WMHjvyITe+3F7Q+7PBgmAHcDR4rL07
m5ZT0k2Ognf/bk1Bt/Uk3/p5Lc1Qg9cp6RERRUZOdx7diZxs3JEtCVrI5TYkS9IeCxj2LWYU3d6d
99ccTxXw3SO8gtMBW+71IQCwMHU1wefL+Eh9EXTdK0s3bOSqDORqkTVwoFg6ittsBBLDCcUJyCeW
vYK62LRfbi9jbY9gQ/4VoQfYtmyTZiTQWjYFQr2CgO62gPfKChYqGNzlWsBh6tcCY3PSqXCtKsrb
UQYpMftIWjWq8nXNw9EY5g0/+RZSXN/Da4Ha7ajHAW1JoKKJpArZdKzrXfuimr1MDsY5Ew+W2lCE
rQVqepwI4Y4m6pURqWInZG4T342l8UWYAKY6spQbFnNR2vfLAwsEergpQvzlQC8ufxkbqeidGcsz
nGEnOrRauYgDrEHubfV343S70aqMIJ6GDfv23mEv+wqAi4nwykP7+LVgFc8ZdWK8kgDbKetDKZId
ZgLEbRpm+dNtnVlb41I/WDjV0UCls52jdYz3wkaA5VMZlWC/o9U5xuwGVh7smAcVowHZCureXwR0
F4JSCF4CTpvoI+KqvHIQ5Jht5Dg/uoViewNKvbJ9V7+vbZ+wOR1yB78/jBkSD49xwJMPVRbkbGPz
VvQRjg7bhggEWDGdCmKh6PSd2W4R1P89FI/QBQ89eeVmIml1QYsYkGsjztFnn5Rl69F5jNsoJd6p
puBF+dwbVTg36lx4G3XBZXM0pYcLhyAECngr6TD0asLr2TazDr41CyrQ2rgpXhNfbmvdqhDMIVny
ngvXixZSycqYE+ZCSIL9qvir6g9F+3pbxopmM3YhQwupDMy9F31SdCCUMUNW8HMDcOuIMRFTZu7T
+ocz5MHY2dnGi2VVuRlFyItYCzdLUz6p3JhMU9mBfeSTEE/DsJUzXlU6vGYd/Dwyefr0pYJVaKar
2i4ym4/FGCNHM+5gkUbb3t/ewJWVoD5MUZZdMoXOu5WIxnSmYeyjDBQOe2do1F3bZf6WE1m8t6Zw
wNXgzYrKNxBQutfqjC6N/d7to0nMYeEXr1XKHpRlHYa8C0g5fJr68pM7i7OXHUl+ttgrUV9vr/S9
qgB2BXjPwkaLd59u6OEfUdkkjgJ3Siz2KZAFB27YyArbQxxIOy/2aYLSPEab3HnjVN7dlv7+QCEd
iUMPQy2QS9Jvd1cjLOwapiI03IXKn4PCPMK9BzXZeJK9NyPXgjR/Zikm4iSmKsr5SRSHoT4MaO1J
HgyydabL/b0+U1Ta4bhQbQRXMYL0awfWZrFkLVFD1A28yUHiXTRn0xFsL0CcG2YzGCx9v4xDoM9l
UI+JdTDMtjre3tf3RgYfgW4aPHjxGkHd8PojMqskvIMGR+Uc78YEDBJ8DAzpblz4leNDXhboHlwU
FA31BPQYx2LyBtAxsmHPP7bJ0ioZpbXYEPNeR5e3OwhAMTUCjx9v+YyLYKRF7aSguQSroNeY97XT
zw+pgV4nRxXfOgpWbjKZ7cktpmcA0Z2NgEQfjIhELWha0Z0DijmAwqm+yHpWMxsrakUeiIsmF8Ow
5s918VD8PfBdfu/PnyabB6YK4/7g5efuE37oOMWf1U/hPufxnUmycIuD7f2+s6WNGSyL6EtE5n/Z
sIsNKW3hoaM4taNsbOv9JE1Jn3zBVRN6qVehMa9GRWfDJK40KoFcD0Q+S8MEjlovD6veLlRXzBhn
RFXgoPWs9DGIkrIApKaB2/i7qqD7aeZ7SX7dHKNoi5khaD1EIgxdetfrTSxeVG1hWZFTGpiClxMv
arOu+Xz70qzsKsBAQHLh+QBuUz1X1BRSAf+eYFdFZt2ZikgjqNCOF/QOHtoDqAg2jNL7WwofhngQ
ILKFe1TPgzV8HhnFoNsI3ZU2KPsIuLS+F9KT5QMfq4xtaPLKmwXVL/+NLwwV/nflv0qirsGr1opM
siub0KWY5hbUzg70+Rjw5j+WaMMZf9nCX8vUQhGTx54cWGW9kWHUw8d+V3lNCA7y22e3YiLAEgut
BBYPLCXMvtaQvMGjApk+K6Klq2Q4e51VhkUlBd4tRd5UIfC6mBvC6m7eJemMFrTSAHXj7Y9472QQ
e//TPAIOiHe8zhhcxozRUPgIw7KPyDGx3QjOs4PFJb3z5uww9G62cS3XZC4xOEjZkD9BNe564SDK
n0fQ61nROLFoIunDhApgUDm+xKgPM0p8vrHItZ0GWgMFPwr4HCjurgUWhtO6HbgMIyGGv9IUzYpg
m7RLQCxBO3kSPA+Nqg2aXG5o78plgRfA9Yd3BQxGx+taMrVlNsLmASVo7Nk4dN8qu/TDjrdq2nDi
K5YABB5w4uj/AUZWZ0f3yxKBJqYZgOMp+dQptLHnzb4n4CJCbHJbZ95HmvBqqJ8i7YI+gnekuflg
1FKBEA6TANz0W0OkOtiGNDc2b10KEsUAdeLe67i8xMP4ZwsWKAKuOgvKqe5PeT1sIcXXjgivd/wQ
1AKFwWVbL9zSMHTVUFDuRKwo58h0+p9umnRhAyTlhlVZl7S0CgN6i9LIcisuJNW4aTnPCyeKC+/7
OHjPk9c9Gir+cftwVsXA6yP4QIgOzrRrMShHo3xalA6ANjYIfMbEPy7ZklPdmPNGEm5xYddhI+Ys
ggcYXC4YI/ZOvefU9Iw2ITY44YszgFGh0/zRSDMs1UfHMI7475eXhoocrIaFriXq6ktrKLXTHkD8
qB+/iLkIfDS32Vu0Me/VDlVoaBwQmMhdUn2mtOkWmQeCcAISZRct6vX0hZMx3zBIq0KAuEKhZRll
wDSDVGUS+jwmEOK2vblrmgplv4HVLPsdQSAHxyX3UE3SW2L8Pq8r4TVkIddsQluUiHuSWXR//+rJ
4PhRL8WoE5h19P1dK505S5djyCfBQNS2NPetT1VzUhNCoKAXjcU//bo46J2JWhwqI3hYX4vru1iC
0y2lUUFlHyiqnt2UncivU3UAd/NP8LF0izqamLlvBpBQZzRKjSZapICE7ZfTNz6wnsisYVoPQAk6
vY9flKQqjIRGqste8GiJUeWjfzcF2+rEe+8eFkFgrX1LUsJoX2+Zy1H+jVlOUVT82ubG5wojjkr3
kFlbCYI1QR7q2fAMLqZN6RNS5dCbcZ2CwplUfpgMYOhN0NZugtl563huS3o36nMARNPsTRwPaLP2
dvfVYfVu6MGGybZ86/uABYHKv2vCAMjrzUu7xseDFJKc+MGq5CO4mGqjfbSSBo/UjWzo+qpgFDBq
D3Td+lt8aHCN5wb7Z/MsDUVipwdZZx+rshL3grUbF3fFEAFcBpwFUKaA+egr60Hc3pfmgKghRWU+
MKzklQLp/Nft+7oqZamUATuCCEzvus5y24uF3dhgJuJ1EwjHlkcLwd8vuz7QxL/BtrF9iC01HW9q
q0vqEgTxHS2KHffRtlMYphM2xBr3v7EitICAegV9IMDaX2tEldmWGNoOkZ2bqRAcwQr8H5RtVDRW
9+1t+DPMAwz48ucXIQNod2fGUgWqC176n9BhyQ9EpGx3ey3vtBvMvTDaaGCjJhKIOsLSGEDEl4D0
KOrLJJCx+wkD43atA3dO3Wenaje27l0wDnFARCFqwL+HNdKsqptiAKSsZBcVxcFrTl+n/BifQOMx
uPus+NWgGLLwOMYYATRDICLSgiGvmrtxirse7GxGUMDW+cIPS8yd3LIQ704KYP2FB9kHdvStgff6
pOIRyFFu2T0mT6tXsO2XSJgZW1OH32znVcC1SFniYbDOIADXFby3p7pK+naO5MIJHBJnKhIwXCj3
ewGa9G6HUSrCeRwNpop7znn/yXdS5h9zRQr6UMWV6wFD6rA5QGyV9rvWHcnfTld79f/j7LyW48aS
bv1EiIA3t0AZGpAUKYlS6wYhC+89nv7/tuLENAtVpxDsmZi+aMUoaxvkTrPWyn1gWPE3G23uT2Ug
K7UL1AXU8dT2+qM2jmm/qyWlfsmbImUmQFU6r+UUaX/Kuax/Gp26PGWJnX4qUrV5zrpZ2mdhkCck
61r1cUDomhobg6XLXbX040tCgfhpzJOlgzbiSP1+oFb9Uy3K9Ec+B/GnJIiywjWKqnwO0kXPvGox
zAcNSH+0Bw4d8T0jyvI1SlUelWAYZRos0Tgf1KUdnCOg08w45EOZxp/0sohKV8uc+aHRG0k/RLEq
QXY2tB9mkMidG4GjkR+UOs6eh5xhE49FLJGDL/KMql5UB3Q7snyUPoVynH5drKH8NlqtdZvI9fyV
LyrNXJl2XOlpRWN/L5IMLmubl4Oyk4Iyg4U+9P3HkDKJfJhsLVF2uaHUidd1BQlNFnVt7ta9an5u
F23q922RlIGLq3G+RzHj2276aU4cSnSL9DzICWzwPq67cue0kcIklDpBKHNh/uc/cRGWy23P3pmu
MYxadztPYb4l9f03gVxdPtr5FDNNcmjBKzq94rGaRK06TqPPyOeCmRHzQM6sl+YYHeTFGbNdkFjy
S9+gDOXmmRN/7MrOitkQrdDdoS85CqV2htbTZiX/HlTZBJApTVSA3QmbbihFk7ArlPJ2KnPKhn0m
2wY8UzPOLeA1VvdA+CLnYOIhP3mBRojpoTIrP1AKzfcMw6p/gj5r6p2jLN1viTEl6a4YbGSW7RFE
115J1eh+rJzgoxXnuXQDxyzvD1Y7NNOxc5p+3mlQVgoXYJb1MrWjLO9gFYbZfpiWuQxdo2V+mtvX
mhV7RUNdaiMUPHv4+aoFi4V3n5oBce3p/ibzUEWFSf17NCtBkTC16DDUv6Vsa0bROcIS/DMUJ9hh
NKToUK4yUVsqhgnxUUrgSai8oCozuQ5jIw5zUsn7IkebJ+4nUC11YTNrU8JT9IElHUoLiDHpbbgf
9TrZUhS74EFt0VThISLxAnVxunymn6Rmp+eTT6Iy8/RIqGqZ5p/3PnWwedle5rrRzTyryk9935Z9
rC8+6fMB9hp6291d35o50mW/HUS83m+OmiUJClVoMZfndE3LYg56uYSyX4J4fepFo96quLw5wH4i
usXytHiSN97X83vEEyR4Q4AhEclaPxKZ3VpjO0kLcq6Js2fqSX7De9vfGa1eUsg0trRLxBt66heE
PY6MiJ8saQ11Htqp5FAj2Y+S2PLCUK8enEEadsY8SBvx0FnBAQYRLRUZ2BVkJXhRp/tpjRo1QjWR
fdkI5lvDLL6rnT0ep9jhsQF5+liYSudlilQfrh/khU9GQLkp1PLCQ2ZbcyplqYjDUtUWKBK159Tq
XraHm7F3nnuh+oSSoDp9GrrUE/IWZTu5sRhaVAXJ8/Xf8ffwVpsN9IxARidfFNNkT3cANFHrDF2h
+DohnTeUhFeuNZqDm0xFvY9oDO/7qjE9XOXkzUtceU4ytIc87lP+L1Po5uPwu44t3euVrrjPe1l6
kOVl+YxK0XhAqKPZ0cbOGCQ9OTdFHVUfi7nu3LmYgwOajfWjHZbdx+uLOv/yNah7BNIw0qkqmuLU
30S5chWrVQsd0dem+bFS6y8dSh7udRsXLilEflDlMmcHlmW1b9XMFCQimslfYDk9qOoU7LjP8Q9L
7Z2NuuW5KTE70iADVkwIIOvUINeGuIy0SvXLtNZdx+jmG0SQck+fumnje7hkSpSQRElRYETXO1eY
ZTIRPfiOsTdHrw2O4xYB9zxaZ8t47wH+8KwyFOP0cKjCRWyro/mNHNf3atfOe3kwzJci19p7IgJT
MOA7z5jM0HOWedjSoz8nDPFQ4R0NondmM5wJeTYOzSUt0DRfmehVouAZOOhppz8kXd858761q6O+
tG4lj4chFDM4bq/fnMs/wKFIhwdguWvSnw2/3skpfYFczXf9FO7TfvIyuWZsy/KqyJ9rlFILS0P0
wn6SxxZU61bGdOGYRWOe74P2OKMxV26v7rE/Dwpur8wBMyvwgSnn2LoXBQFQ2uvrvXDgIjqg8CA+
F9pSpwcOtQ8heL2T/VxG4JIQfUHAa9D1g5W24+soxcG+VYf0UFhJ7mmLU+6v2z9/vqiDoQtuONRH
nbPRaHY0SQG3SfaHVnHujTke9tzylpjWzL4VhVRueB+xnlOPij2DjjktVF7qNVo1UCR5qWl10EFN
zBvk1Yu7MLCzgx2qw4csDfJHKRj1J7u06g1nft6dVtlf9pkGLnzDs2hEzQJ7tAeWmqmRF5TO85zM
ryWiqEk/ekbiPEdl9KlNAH3oW6ikC6vGtBiAYIsHbf2SxqEeTbbEqmu5EEGBFwz/lImvm6lbWZUX
txul+//PWv81KO74GyevxQHVrh6DTj26Uv1PaqcHRAqe7EpCn7qFTBHfFXVduKOlbNi+8PkAgQAO
wToJHeRV4rLQc2G2FdUnM7fznZqGipfmA43VwUg3TJ0/ZTCWmDbBvRUY6PX09TmOo16rC9U/LO6W
oMq5pDOSEW/+8vUbhiiBOZHxq/5UIt5cuQXTM2yUfpcg+yXH7SNT7nZSWt9WdfwyLtFe/TGOw5fE
affIVe4DRs5FjPVakj8qkw3DcQuudOHDBbxDFQnQCWUKbeWlbMqGVQJCzzc0xHDN0ovrb0lBH7LZ
clEiP1l9sieWVncJaXOYKiOWrGhfSbvEciV0pO4/v9sRnVgR631zY2k6mnJtUBpNUb+Uh4fO7A6B
AeZgawz9xY2jI4iHF6oq64ABMQannYJGhS7qPI7Nt6SrmOZquIby3tIyF4gHFCUxKN6MuFy5diOZ
JgFYUf0syXaF+b2szBtNG/fQDDYSn0vfAakluRw6ObKmaad75wSWNRh6qPlG0hU3oZV/Jo7YEgO+
8DKDHmA9FvvGctZtICWVTDToUyA2DA9hlEY/3oK4CRcXNA+DhGJj2Zvm1N40IFZu6R/3+5kw9GG0
ne4zDfRhY3vPFw2BXnhyMdNNCOyeLrqLJH2ImlT221ZFibJd2qNaD+nu+rU892YMBATzI6huAHDW
73MKeknTOEifkS23ixkgtt3fhuZGZHn+PhDA4io1mG5UJdbjvlFUlFI5WhRmMrd7xmgc6soQSLn7
WZ6+B7X6rG3pyZx/BXSR6RwK5iCh95r2mevO6AzQJH1Gcy/PStUOu7QIzDvbBJ8njeb07itKFkXo
JsCGTAJY6/BLFHzscmkI6zq1uI9Ks0UWMUJK+vpxnV8K+L8gGimK0SA/S9hA0ZR6LE+6X+a6sev0
tD2OZfj+7w24BWG6Ib45h3txevUyqUmHqMUKglsGMxup6JR9bm9s2fnVw4qDDXwUlYW1osti5UUw
dZru21NQQ6CXlB98+85z3bba/vq2nbt4rjHWKPGh6nXGIWpzZYmTLDF8qeqSo1HlvFhyId/kmaod
52SYXyOp33q9L61PI8vHTVJlR7T3dBenwAryouwMP270IUemPknAJVJh1l29LcMt9cDzqwEgEXQi
Ph8nSXJzaq4s5r5axtrwl7w2PHtY+kPfdtLh+k5eWhTlTaEWSL0AGPqpFQd9LsaVqgaaNYVbLk9O
Gt4oibrhlS6dF9k7/AA+JXD0qw4pOkKdwVAT04/tGFT0oGe3ZqaNN3ZQRjdORzMAxPS7sTt8tewb
sTsdJQQXVksrdXMagKIbqMtWw86OoumeDLFyZ8XpNu7jhfhV2AJ5wuoEf3V1WNpspI0eOIZfQ6Q+
lvks3Wfw8m7gMvZ+bzXhbZFF/c0smZqnj2pyn0+zsiUKdOHFo1uLcC9DDQQXeQ0ZjKchlIegAM4h
F2QF012nh3u9+AfxWxNxLIS73dCkcwGN/KO1mTRcuEpUZ6gXU6YW0BXx528ioqpx5DBYZAPlUytm
mFo07fRojlxi72pjvy+aItemfwc4kRzl1FQ4MSWl720AJWZky/eGhj7Ih2SOM9V1pGHSNoYRnX+K
NgErcDamM6MMvgbq5VkW1Wimmb5UBsGnJrPa39UUyBvZwfmihBWiA8CzdNvlVUTZLqaEd5VNxPft
5rs6ONoh02h3uXHa9hsf5MUVEefBcmKOKVXd0w0sLcnIMimzfKeLxsalbjiWh7FEfmPjUbhoiK4+
zVz0aUxr9REqtW0U7cBJ8VgXr1lg5TeyJFcbegzniHYBjhF9ASENwSe4Wk+b0PApkYDwjdApvyJP
BKY6aaWnZmyGu3405PtwWpS7YpLmfYIUwiFN5PzY5nn/UivZrZ4kmSenQba3kjo42tKgf5O7tPuS
VHP1ZEWjuRuaLv1l0VrciAAunDr6aUjEchRC7kG4zjdfjTU2pP5xGwDzDQOvDCmnmrnx0cjmjSO/
4KP4OLldQpzSoK6wirp7a6IDa6iB3/F8Ka4iR9FXk7c621M3iX/WpZB9jvp62GnmEBUHOx3L1yE1
lK0lnyvSI7BD1MhbAEWGVGPlLcsMbVU5iWw/sJNkVyXy9KmRIqfb2WF6ANwS3AxM/NylOWFdM0rN
vpuDxzh3mifUntKHLLVf9QY1oAzH/14Au5ijRh2R4qyQp19L8stKPzhdH9pIpZjzJzOkLVnmYfW8
UGzZ+DTOH0WyOVBxgIfEnJ41vb7rRZWrqNKH0ck9M/+poSHbIN9cVg5iGO92LsB+KTqgSU3czj9P
r9mshW1vlFb+UNqPgqajLEwa+PbeWEK0HKgOUkXHT62LwSyF7lqqpg9LQWc2n5RfujIsnhluDlE8
ywZQ56M/iR4Q3825rr+GtLYWhWX2EPCYPmVpLEqvkcWgHSO549MZNqKks6qnAKIYaOKzg0RLa45r
JFt52dNdfyhyWf84U2bZDXrPUJRo/L0EnQE6BRS+EmnOiypPxYZ14SNPChpYJ3Cn0I1/oDuxehj6
Oui0phvKhyEN9YekWJY9kyKnYxt1v1Mpip/KSG48JLmUj9cP9OyGCsNiOgXRBG/Funen9Wg0L7lT
Pky1YLJpWlghMBcEoeLOKv2iQ750ze+kmt5NI8EwDopKM7me0LM+va2xBAK+UKLqoV8Y1wAZUt5z
nWLXzsZu48M4d4vCFtA2ALB4YGBHp7YSo0AnW8urB6Meg13RVA6UEcI0pVSUD4CYoz/2kOh3QTcl
mWuFsfpBcabi5vpO/83L12fM405BBB0eyB6r73O0wwgoQ1U9LEpjfoTAiJyoMQn0gqWxAfDDknEu
DrJc9h9zo0f+Ks7S+Xkuu8xdnNS86yTDOnSB80MFwHtYnPkwwfbxgrSrvl//rWcvltgwwe2k8UIJ
bO29q3gwnCpuqoc0SPR9ptqPBVH2sSps7cd1S2fBA5YElZ2HURODYFdtOdo+qYIse/mwOEq8qxko
jpr4lG/44XNnIr4uIbFgG6poA55egNhugzo2a40OaNClu3ooVKq/jZk/d62cjMxy6IwtDtH5HoKF
1oDcEsCKssaq6EwuPmd81SajZpdw+VjU6RS5iPdI9VM1lckW0+3cHKw6YG6ErrptO2vyr9Fr44Kg
lO2nYw/QyqJraz/IDqhwN5ajsH03WkPAz/ii+BscXrF1ravSm7aWZtvyQzXVYpfx5clwQEg5Cjci
80sLo/EmSJRUlc9QMVyZpUmL2PYnIH4esuYo0QMVSz+OQcQ0w/deRwC3b4yJ6/omVKOCFxnFQGzQ
g+9xyahK15wS+93entQNEB8lIdA36DqeWrGBri/5IAHFrgf1qC0NEvrcIsh0epS442gRLBidXrqN
ZqYbIKNzh08YSsWLRoxAUqzx5m2QzM1oRA6iJtOuGoL7eIpBB7SflkE51tKnd+8nA35NEyIk82bO
apVhN5djQoTo93U2W+5syJnkdbaZbo0ZObsljDIjx2EQAyBMUTI63VLdrhVykKqEJZjexBbvtdor
0t5Rt/pmW4ZWL7VZ21pQGAhyZuawU4s/5fhsVfHGW3HmFVkNGSI8fiFCyjU5XU0QzG0UCz2R0uyg
tpflp0Lu840K70Ujf+FWFM4Zl7K6600kZVJgo6DTDzFARiPs40cZyZbivd+UWAyyjpyNkLM680xO
RsnIsREXDePgdsyd2KOv3G5YWd9rXnXuNGEMoC6ZRu7K3UZdbjc9qdG9OXuVknp9n7gBtF5rPk7h
7fVbvb4D2AKmBzno72hVuH2nxzOas2VURmDcZ/IHu5u8emd13e66jbNw4a8RyPggDiiAACM5NTJD
pqFS4Zj3cmJKYFij5HXRreJ1ICW6q2cn/NqRq94tYPSOobbEng3H8Yvcm+GzOTXZsZeYyYhebHtX
VBm8ylz/WZaOxiyURA+3xrmu41fxYw1QICZsa0Ri1iku+V2Q2AwdvYc9UO0PxlHZDw/DP9e35K9v
ehtBYYUiN2EJuols/7oEUGnL3Nh5Zt8TyObekDvhIatr5QAkuzzSEZx2xdzU+26q7V1ix+mj2bbT
UerMIqQk2Ad3pWrX+8Aqo0erbYMHS4rLT51cdi8OM9BvsCzfLksUJDuUn+Rd10HPhabfG+1et8B3
u5EConejOrCOTVgU7GbBAQbzSd105VAAV+fLtJj2PVIAJIZHRW1vpf5bSn3j+vZtGVrFn5U8g+uA
onA/LPdAGzxt1Nw8fkqH1/9gh2dUsD1EZLD6Oha16LqYman3ljEz5t7cO0X8rdLr/bRYh+umLnz0
pIf/mlp5/dnsSzmPbPse8cIPAZLYVn3o5ofOkF1VHTf85Zax1UFJVtr3KtT6+5RlhTumf73cdNp/
OCSHBxHGMJkCZarTr17N+liDNufcZwPTPEaGONy2UOBv7Ll/1K1Z2TgrcRarLwpxBDHHlaMiulqZ
kwctCpQSc2PjTG5qFv2uUeMtKYy/NJUTM/QeBHBcQS6Ai77GL6XUvBLHqiN/VOOq9pgUEVT7IeqG
L204WMzQskb1ewudBl86Z9HkTe3c9548qd3spaXTf+ptuYh2DRMXQpe6uoZqx1ymuuZq4bz8GMw8
ezYLWdH2RaqrAeFTqCk/5arRQOjPfTPaO5o+pLOxGtZbXbEz5wcF2uJxEy5JIENXH1au6dNiJIZ0
D4S//jwgwHUjK56UHIN243acZbLEAkS4Ko3Sv4HjWoepak34+XYf+jZDOA/1I1SqH3Ozu8uftkQ0
z+TgMcXwAWovDuhlIYJ3ehOVuY8DS5lC30nA5Az2M4j+G70xIqYLS0wA/TbUDI9kGoHe5l8W/lXC
5673w36WtrCbZ1/e6U+xVkliTrlGKeMx9DvpLpcTQrv6mKlHa7RdxNqP7/Qpf42hpGUAEnfOINvQ
wWcj6ubQj7MvsSbth/nPEH1iXvv9MH29buosjhCmROMKLjOy82v4gsSodeDoS4jcfL1Tg7sJnsO8
JZQo3NLq2xNVD54X8l8RUp6eo2OUg8rQgthvcvuhD14DJT0yG5uj2sgszuBJ3BgsCV427y9xwMpB
Do4TBFE+ASJTpHvDKse9Rp7R1Vr5cay1+ZhO5bTPFCYVmaGSfpgiuz3MEVIlY2QPR/g46rM8Alsv
FULrmsjlQ0BY/9QX2ks5ONYLAGUGrlw/gr/P62p74PgS/0LaEkewuuZ6AHckHuPEj6De6LdK6E/G
Lf3e/INzp6Q743v7Kwh2h+C5+M1vvm5c/N3ntsmg8b8czrqaahZB1Co0JuDdUXPzUO9enkvFdZLj
NLr1BjjlrHXI8gSb+f9ZQ5Lo9CLMMRD2WsNanfyKwpopjPNOXfQjVMqDhVpWPd8jorwrvuBLM2vZ
WOtF8zSHYQLQDaRTvDJfQ/9pZtlImGvBwPgaViGTie46Y3ChKsEPnngWjA+G8U/YfOlbfRclIPSu
7/cFPwJB/d+fsPoUSiVNjdQw2e/5e5jAc+3cQNoNnexpW0irC28CKZUATtPnE2n+6WZHk6VX5NmJ
H8w3Y/1nChY3HL7lsBzV8LORbg2sO//IoXWzs6IDQOSw1v4YCw2pfLWPfCX2B9v0GjveFWDCjfzH
9S288AJhSRVKPLR2qMas9tAO4hC5xpIZ1wfDVb36IXNrL0KRZ9duXNhz70jVDNgCtXhAIPRPTrcQ
jRHZLnUtoqKlCsaFm0uf8y0jZ/JCPNh0gQhTOSSKdOuWbKK0Cx3EMEYId/KDO9N7MfV9uJN2zS7Z
eFkuHdJbU+J6vikuJVnR9UOGqbr8LUle+Fw4913zfeOAxLacOhUxZUe3cWrEXIzcPbViJnMbl0Ub
++qxftG+ynvYeG5jHZ7rHxlyah+Kz9cNXjqmt/ZWx5TWs6EmPfZKpfWyapcxeFqZt8qb567ydFWr
7yk15jaRWqzEyz7eH8A4Kfvm2fmtb1QbL4Q94OtJM/HIKJtAUD3dPskKNSswjRguyhdLyz/IYXks
rejFbtJDtThezGCSRv/qhNXk2l3ztMzSHyFuIPU31/f1gsMkgyIxJLUGlsDyT39JTRhdWXme+NaT
8mS+2r/M3c9yJ980Xsh/rxu7dDXf2hKH/OZqLtNcOQJuhaDiXaX+HWPf1L07TluSV5duC98zEQIJ
B8mu8JtvDGVxHaFtMSa+KSVeMcZub0xumGzo0py1n8VXDVWCgj9DekXmcWpGwAHCol0Sn4bzc/LB
vAMTmr/kL8Mnxa+9YFemhTvf9Bse69IuApZEdgJIP6IAqxOL9FKKFl1P/FDuXYlYBbqzS41m0DdC
rYteS+D9EMkCNoZe1un6LPJ4hWsa+1+Ngzm7y/34Abbkvr0lAdrwWhfv4VtbK49fLcmkZBK2Rs9x
Hfdb634hSnBJQLxx44EWG7T2XW9NrXxX28hqR3U49tu9sf9PfznAqb96LjTVVuuQlUGNwgCOQ5t0
H0olH10RKu3e/yGByf2fkdUKyA4Vc5kawklGa5hV91RppZs6z2Fjb9yBi3tFFR/BCxlz6zKLqteT
46R94idWnriNlDzJ0rjV5bn43AO+IqhAP5Ey/upKT3VZNU3G9zqrw3RsIoVn0lmMXQNAmPaE/XOW
NJmeqZHtu2Jy9sHobInhn0dtRK1A/JCK4FMmhzm966TzE+rHMn4wNqKd5Nj3DTT0fSRrf+a2MnaT
Tm5x/RQveSkH7wFDmFmrIGlOTaJq1kxBKj7kxDlSrFluSH5TL2H68MaNv+AyiG6AOYDng4u9boOb
ldzXYxGmqIT+Kdk/QgItbTxBpH33kk4MrQ4Ssf++0hMp8Q0124NRvwtGw0cQY3/dzIV3WuSa0F8Q
VBMUyNOdC2HpD3mcpn48OvW+CopwdOfF+WEmeevRjIzcxA4UlynEYwjLf9yEQF04upMfsDq6RYqZ
kV6Xqd8q8ldVko+9bDxls3QTyOboTrb+mJjalzqsb+aeqcu0OMFPJnXm5QnqoFOWyy6Cedru+rZc
+lXU2ND0oc0Nd3f1q4oSLB7qDqkfNYZrTck+W16sytioUF66TLTb6DpTU6ZItMpl60SLejBsYu3t
Q11/j7QnRY1vHAo171/O3xGFaO1QHlqPjIypQ8Wyk7EcrdkrOvRg60dbv7ulY0KPoxDDdfprZe2w
e80agzZP/X5vgoGIis9K+7uEY/35+mrEnVy9OnSo0D9COggln/VqRm1wkrFZMl9SncJrhqokJR33
141cugFvjawWMxtdxTBPOfOjzNP2auH+h++bEcaEPWKiBOHP6YeXh43WtkbFc9B+VbPXRL1pkj/X
l3DpegkJTcjTIPvoTJ2aUOo8QFCixkT4mAcvU3rbBztzS1370mkAguWxAVSAeM9qo+oe7dXJwCNq
5VL9hrzWesziMssNx3tG6CdEBBj7r53VS920VYnwUZT61deMaFBi6pZSICcTuDLyj00tH4M8u8uq
2mUAdWZFj4Wib3yvl17Xk9+wOjTkgfvKkvkNFMGKX3StzN/2P9V9Y++ich89Xz++C+8o5GXq7yA3
wB6sQ2+ywrg1xiT1S8mf4/xpyjrPbG/GNEJdf4uadeG6U0ClVCCUgumTruL8vmFspZUoqZ9Pi9uZ
f8K2cDPL2PioLtxIKDygZ+n5i9Ebqxs5SHU0Bs3MGdo/5KyjLXNAh4ZD3MKzXlwOxWDYYSDWzLUU
aRLafd1OKs9037hqGXrLcjcX76UKcSVFE1WwnwSPUlstZ6yLmMlCFm7VNrmNoSe3zX/YMY6enjXY
HWZcr259NjIBsWvN1K+bn/HyPAwxz3Ptps3H65ft0slAzIM2zVUjcFs9RWYS6OCCHZZCHKyNETpB
oadlR6S6Nj7kS0eDoxDYTRI+xsCdeiUaPc0EnDfzjRytSf2Lg1KP9V5NPnEyAn3EP4XQyRrjng71
EORDixGGbIT23gmflOihzrbQJRfCJ1pJAsklmkkgbFeLgVUytTl22jRw4zjdN018m5r1roOcVoZ3
UW/fQYQ4Xj+sSyke9mC2cC14a8/YY3nfzMuo8Dj56jOMgd6Vj8WTjbrKrv81pEDyNg7tvDwq8BP/
Glxdj0pOIFilwuAndZ/tpM/Lvthrt9eXdcmIQKeBhiNJglZ4upmpsch5PsyZvygf0sllcHAF3u/w
S6++XDd0yY8zw4lKrxgrS7139VUliV0CXdQyyCpuvreLl/SAWLj1uvwOU2/e6llc+rbeWlvd+EKu
aom6KZdxCEGV/2BWmDvIrbddHBV/0yoyOlmXeKvfVGuWMlQiQ9LZwf5+sbKb6RtPYzHuO9MrU29I
7+PkwEDOvr7b0scVru6aZfHVv7FcmZqWT44Kq+mhivxp3/5qe9f+cf3ctoysvrYhXJY4tDi2qT1+
S76n/yylF7xct3HJPYnpMjRtRWVjDe8Y5CbqnTnL/bZLfpWQb9oFNpPZvj8iJ07+14xY6pv9klp5
imYpz/2qNW6KIrpdsvmbpSdbYdOl5RAC/gWrk2WsHSFQt0ArljT3R1jQbg+95pCOoWg0GFvVtAuB
IOLV9BrABuN118MiQY0AgFKKHOXixPSUAKKuydT468dz4VsCck9GBo6UwtA6gpjCxnHGBR9BbdmL
DIQEWtWjNQombsPSpcoyTGCcHiMpgV6udUYsu7az3p4yP+nvGCTvIv6tZl/q8thXIC9+ysPdHP/I
w++0nmvF8OZuK7y4uFYh4kMxR+jorCLrJGhKbRq57qV8Y5G0VWj7B7EXbgVLF3qqpIT0VAj/AK6d
qe1HLdqO/C/30V486N6y+5HfTe5vV6NuXewNL6W9cv0YL2/uG5Pq6f1f0nBO9THO6XoMB/lu3Mv7
2I0694NyV99Ox8IzNixe+BBYI+xxh2QIzIe4vW8+OEUpDWdAKxwx9/xYogdGd0qKPlxf1gUHhT6L
LsTjxHmtlYd6s4L30QWZn2qMR1iOS6Z4jfbcBa/S1szZC48lYS3KHTr8E3SeVg63q8HnGClfW4H4
jTvkYYIkYJIf81mfbquefDKHg/kQw8D8DzsJFwtlNYiRpPqrZ5pijarm/Me3dH8Yfvd+MrwfQALd
DLw6PX7uJcJpp4elDUFZRWEU+X33owKGLxtQIfu7HOqqsylve+FmUJEFOAL+TdDLVs8zGmatKS1z
7C9R5RX1XRsigT1vJHMXvmWiw7/K+4BdSWVPV4TIZ66mhk4/TH/Ol34nG39MJm3+B/SI4Hn9a2d1
LWIrIjDUaYdZxosZWLte+p6UL4C6N7zjhZuOj6fvJlwjd3AVECJcPzXI1sZMBEn2NgnDLjYUWvMK
wWeefluGStlf/7Yu7uD/LIIZPt1BvVW0CipAjMx/5umk/2ryUqCxasrZxtouXog3llZ+N8qqpFCK
gJZiGwClGmUWaH6femuj/bRlZ+UDnZ5hpexs7OeMjpm1hCnzpJFbwiDiZq0iMwIZyjM6cgIU6FY3
D/5akBp2AYiiMaajo6Q3g8Y4u+uHc9kIyETIOqAS14eTjq0hoxSeiC7sYoZ/rHT+dd3CBX/HMv61
sDqUIQzTPlOwkMrtPtO/o+DrNbJ1IykP6BbsSO286wYvLYlMmK783xR/LZDQOwkUYBODtHqfCpQR
5Ll5vW7i/AJo4rUFyCQgGmze6ZVG8yeYlBwfLlW2V0ap23U/pq3eyPnGCSNIw1EL4TqdBbStxYR1
6uR+WQWHzDEeE+1zbOr30TQ9RXmHXIt1c31Z518q0H4eCHq5OCN86umymkDSHTDcuQ9J2x14iKYP
of1p2BrwvmVm9fnovZN1Ul/mPgwC9JWt/nGpHs0tlNyWldXrEFdBFzVFxTtr7rPMiN24pcKY15nb
OL+v79u5T2XfRGOJ7p1Fm3i1INWRMjuRxxxE0FMQV68d2jbV1LIsMLTR1kTpS/cCqQEK6ATSNEBX
ly+Qe4mokEg6SujsxxTHpOm11pmk03R/4DttF2XOrrv4emmZEc0KkuJ6ogVDM7pJXqre17Ok2bVA
NHcodZU3Wj9taQVdMEXsgHIDuAUC+HWaYIGtKudIYRJjHOgP+ZR9nZJQPSyW0R+vH9qZm6DZCixC
SHwIKtO60tgEpirV9TD4tFR3klXtomyjLCKe0hMHfmphjY3Ig8xsm4q18LVKbt/L/R6LzWEp0u4G
8F7iSXKjHnSjdXZTOimfry/wvNgk7PPE0zcF+Ho2nyhirlpBEDr4w09dfda9W8VyEU8B44lyptd4
7cZ6zy7mX3sUTMi5aO6seU52XpppbbPeqfXK3xFoKHTo+90ibTzzZ5/byo64Q28ygqEOIiifKnam
Q2jUrqV+CneN9qhuNuUv3kbr3xWtPjWt1xM1cFgRN75+RVj2Nv7t7Du32cfe5z/yLj1snNnW0sSf
v1laGMZRPQCg8B+Wnx+inXL3bvyR2DvUv6l80jXmCTs1QMQetgw+GfzlZxl7i1equ/31a3fmd1cW
Vs6wrKg45uIWtOZ9hqxp0BpIm6KQ/PO6nfNMdGVo5eBhb/dqbTCbNopfknYXNx903e1u/GBwq8xl
NsSXSTumxq8tmadNw8KzvDmkyqjDJQsxbDypTuXK3niIau/LeNDkG+Pun+Z75W7s6cV7+ObUxJ+/
sbh0dapECqfWya+p9qCHr5m2IfuyZWJ11csgluc40dlN7cMw/Rjth1L7tnFiItI/c4hvlrG63eAW
lzwXly+N8h2yX07k6V+r1k13EMOKY6BuOIpLLh5FRAjpYiIT3v5021BJTzS0VwdfjidXDniMtWrD
xKVte2titaQ2gk6dhPHoq5M73pr38e76nm0tQfjcNyfPMIYCGyyhS76p3VMyvFz/+y9e5rcLWOWD
kaZIba1Hox9QfahuIQ7U0aP2ffw0PNiP8v3n+CnxsufrRjc2bS3xnnUh0FkrHP2sqHelUnsl+MTC
3MBtXbSC3gZCh6LaYos/f7N1VYz2QFZwNMHkqS5AgGYj0bj03iEy9T8Dq+uFiM7/kXZlzY0iy/oX
EQEIELxWsWm3LGzLfiHsdhvEKkCsv/5++Jx7Wyozqjsz3dERMy9KMiszKyuXL9ukusTtOvtE7waN
VK9KnaaxypOj8EoR0+eEKAywTyj2ARzmlpswS3wZSELtupfexBGG3EaGioTkK6E6Vd5wSBzupqIX
vAn/Q3CckWYINnF3KecjQXqeURFrij8uQGlpsVoGGTKOmk+L8g+xH9dSHbd6lLdIZPZfBiHd1/vf
1wYAIeGNi3kMhMdsjK7X8xbDbNC5c7nPIi/BKtTIu6/WE0zckGAupDw/n+cxwE7XsvSaJ58w1yLf
VZj/f5ByjtlOXLI3pEa3caXbcn3G1DFWvKzTpEKi432mv3bYICLx3qDTdFDsRSn2e8fFLZ3RubXN
DDYEFTBanWY6EnnYDKMYPA2YiHzA0R9KjKMbETCkfg5juuQRjbGvR8kEK55RwccCb470JpwqQKN1
pFQwQI298vItV4HYy71+Tlr0uNckUwbSIvt1XxcmBYfdPd/PaOAZMs5HlWbDBQshsWJGXKZFYAMy
kSiaq3Spe5/QlNyQsEZFGVMwqMszmqAXndoqSd1h6L8mp26RnF/07HXMr0n134/vkR5HeX7cHzH2
gdyKLcmj9nSaYZ/7fNd4lUAyyToXFP0m8d9uTQKQ3jUlhik5yoNWVKpujY0HQKKaRSGty4z3kP5Z
TR7JoNUA/1DSQ2B8yxDgnoK5emq69WVGz2vR8nNHFNxOI0PiFIucN5075R+uyTFq1+rpPBc6HFU4
i1fapyAH5ql/kQNLkhx0GXMGLCauvxvmmNPqkZc0uhjMqU1kprlIUn/f8LAPv5s+rkI6QBCM8ABQ
vxGXYOzbuBUhEK/iMmkk2YuJudk0i4J8LLwFKUxyJq9blVJXMPfmfZVnz+0HUYY1YSadDTkH0XBx
Mc3TsvxauqvP+0QYA/5Bg1HBDqguEVoAZc98e+GYLPsw//HbjHOQsKwL+Ij4bXvTLXbBIiJL6voW
hwwL5PiDzMji1SXRCLJfAYVN9p43KsnJriML59fDmtCte3BNjry+G5ruaQITCV+wEAwIzKC2Mo+S
/bZpH3eLx1+OJTjbC+0cl/LUgEWp+MHfaG9X/PV6jHzDKEZzI9nlYjDfQrpYLMjZtUhGGmtGnyJy
+DIWHFbZoZAfhJlYbFDEPhbLkXBjNi8DlLx1udyNzuev5fljV6Sv/S93q2SdEtP2SOcuIvPx4ddL
b1MqvH6a9zV++gSBTjdHRgypPo2xZb3q6qHUBNk7XsyNXZHdY2g+Or+IdSbYAkeWe/OZ95ae1tEr
mowp132b+X7ky162EAdn269fdbK1crPaLWlLDgeRHNzn+3x+5xB/SPaKJmPap6QFwlUNmma42Jwb
iiWNn9Iy/4SyuIG53/OAR6b91RVBxt79tobQB0P2WooSpWyark8/I3qfLcbf/0cpr4gw1h4FsxbN
eyCiUPHBf/y3QmPMG4iwWQQATtk7m9DGeLAar/voo7WbOO4TLZ/2CeWRZO7LHxwx9j1rU+F0wdPe
62meABH/+IvSbDNf7N0lLc/2nquNTCz1gyBj17FRl6F8CmaeqX26X88SJ35ih+XY32fhFeZA1VFE
rGfxVhuBIEeKv86rbC5D4po8dfhuJbyj5T+KOXEgqs0Aa8bYP92kZLPb7bzFo7b4/fBAqPX+DrLL
lpifvNCXZ9PsYCyg3aqZIIHy6tiZm5Dai8UDWevkNaCUfnK0hAVD+CFUxoNIVV11GEKceeF6Zb69
VRRpHvKgec6lJ9TdfwYfXNFOuuY/psa2pJTlLM8b9Ap4q5WNe7U5JGblhKYcEemrJ+3KjQ89CTDW
zL0UOEY+ZzxJqefYsQrP7V3s580mfNjErm0HZPGomM567qypRGWzpO7n/r5z4VgG2x8TxLGWAyhJ
9j48tOWSCyf5yD1Exrsop0uZZOPVszE708ZKn0fngViWtTx8cSOV6fDr6vgYvzLX01OQtdCY1Vu1
N2j+YAamy4kR/sIIECWi+AJUkG9fcBWcYKeCFM2keAaO3uzEBPIqWTzgLl1GWFe0d/d7HqARmyH6
ryH8ochcABJAfaR+pLhKFm/NQskoAq9m0xN3z0NB+ItQ4Q8t5rzKUx10ElBVvJQ8m2+S6dmP8Cy/
HILZ2KfDfv/JEed3R/5Pb/aHIHNmviJlQaFFcM3mR/24w5BxbQYARCg6MpAFkRdkTTrr/XRcugf0
2X2FJNmPTw93eIgJ7ihOB8j01fTnc5ibwmjPihRX4N+M3b4l6SI9mMnxvs39hZ7+HxE2TXopMrTC
X8BzHrvnF7W0ifu0dJ9r8u+Y+VblK1XV5Xp+GXIwo37EHvVpTVROaMnOALG6yU5DnJUySIM0nHnP
5k6LrNZcLs2WuE1LOIoyHZsDEf2/dsdOKSDjGw7nDEKbEex1IsfWwhtLak2Tc+9wT0e5fX00WXaJ
wjMIrYRDePBryyducNifRLLikPqLq/wPT4zXP3eJHJ+iUfk3R6wJJj0FWzl5E6239ClZBd7+jGCZ
0mT7Sg8RzzePjNwxPZnxK22tp75YnUbTO9pv9sL79mUOIRaerU+47/CXpy/T99wfjhn/0syDapiP
NGv6rC0BUrNdIlwRHlafLjdcYapSP3STcS15XxdRfIZurlY93dgCse2F0xDHwgNyiYfyfavmeA4W
Bqkt2gKoc6BmjjhI+8uz+8XjiKeaMyZ1j9RnLQfiyJFK2uWmtSrqnVGMRa6T5zu4tJgcmpqLA1Zk
jZa9sQGHE1H4X1vweG8o3n06Yx6n/QUtXdr3KR17qjmbtw/ikYeX19fWfMcDnHNKXLaYqNLoszTU
4lHpJYR4Ot6G9GQm1OTEVd9Y5HeMi23yq40wycTvi+S4OS/ePgSCNz4COjK3HKKT94g8Ybsx7QlC
Bo7bn4zpVGAOoJsbzV5sOledwR8Dz3OGB0JlDXtzxfn98Q78wdrV749+5epa0WbdLK36BIG5gReI
SrILET/7Be+kJs33igzjHBX4YF8d2XhGMDzfbK3xcX3fZqcfblc0GBeI1fZ+FRtgJQUYIJzExj6R
ZgXop9iLNqFzNruHf0mRcYBdHPhBlmbj4cjOxTwCECQmHcWLxuVdL9OB4xV3jAM81Zd5FBvpzCvt
0hxPqluXifl0cPdfvKzqd8n9nlIwgZOOhZKtokCSNeiYdmhqawvmu+cxxVG+75TMlfJhAYQyKBp4
ioCX5R2+WhJ8cI6Io3hsK416zubtOQWJ541CAUdJkh6rt2yuNx/t5I7Ivl3VNStxgdJoADq9szpq
zlu6FDqSbV234AltOnj6ownfYdwVKUMv09xXcTqbTSSSs4WoAvh4uHK5eT+e8BjnkPhCkdY6KBXW
0dzZdkces9WvhFiIcOnqOXfvH9b09XHFGeMlhsofpOYMIQKKlxyR3lw8Ps7pA+ZW1q/uWELnHtt4
Id07NsZnxMXQYaAEFE/PmuB01HLdveGlLzH5Z3fjFXOMs8iTIIiqGYQZjxHvnIC7hfOojFUYiy7h
MTi3FguZ/Z+Q6Yog4zEKdAth/RoIio72ttrs7MWFDNvqF3W/9vt/IElMJWCIGqvXgRupsO+gxjeA
VKBcEM6ksTvYc6Lsw8Js5OUlNfWX+4ryvQL29thuiTHxDHZcKY0UF7Dq1RHpKyR2Fo5j7FEzwR/O
DTmRib4lxgQ12K9WpGU+EkOKkwzrMiShuSDWtqrHkhCP3Khy93hjgpqiUsoGaxBnXlUCr6un8rIg
+QiqvlmfqOypHd4wlHM/82gyhh4oWR9Hp3LmGdijmlm5IpFWPBQGhwxXlIyBh9kpTToJvJlHvIxa
4MdZVW8vM+vguuhA5Ynyp/+6PTnGuqVIMKS2Blur40bUSPYurmFo93Xx5x12S4Mx66xsTkGb1fCR
rWkf0Sv3INb0Qjl1g4nr/5YMY8x92eVoxQYrLV2JNMYZBSSl/U6paS0h4OCJbtSye1rIhABzPbpo
QgV65my3Kb1YIMMG+TCul+JoHvsK6gesZCjl7yNKf5dPPIUbxXKHDRaf84wQY9AKnA5Qyo9QAhgw
Iqdfx8ZUrDR85K2uHg/7HjnGVQhoLBjOo9Q2z6f30G4fMp5T55wLO07XBHElYXMz4oz9cRV5Smtq
gp08n5FYWHE0eyKgvtE59tkjqKd5Ouig9bwxBbIh/qKheGIdWsJLmU8U325JMY5hHsoXTfchOMEg
0YXUDyHo8LJBE/nJWyqMPwjTXLnkOqg8b47181tvGWQ4LwHyro0Px4NFNfKaELIVXleblbDbrExa
7FA3RuXn396X3996FcVpp7ydn7pR8U8aqZ3f8QLg7JbL78PgaQzjOWIx0euhx8XcUtQE22gxp8ac
ZhoxqckxN44vnDFOo0aTbXUJGuQoyco8N0Rf97/iA881cYyMhU4eABKNNRGjWqpkY+oOQBjfdh5x
nAgrKcjzfffOMwKFCTWy0g9jUcQ5HbvAUkm5Ng0SnKlgqfsm3PDrHuNVe8eFsG1vlZyXcphDhhtz
FxbLNaqpc2pKD4ZZ8xJ4EwWCG3tgF2SKhVyJyShJXCr+G0LunNi7Bco6weK0WKM3iHtb8u4xZWT/
Su3ntX8JCnQrIgI4bnYbkm7aBeWGvjwVYdxJUBW6fxlApaYt5poJkl6XlBDhCVvbUP1wuAQ5kQY7
a1j1vZE0M2jJsHvW90CYc2tuKmji4Xd7XEyoUYb5xW/bagzoj+aAjFdn+s4GgFX3VZ4nPMZhDJkc
XFpj9JIpoFQzzq/zXL3COIn0HJZi04CL9DnXiL48nWmlL5QTyW3j1eDdYZyDYTfqZVXVG2r5LbPG
FJ8NW/6sZSK7lcsrOPNUm21UjPQEmzRnIGVuENxKpi1uKrt4xU3GSwqyG0TwtLvRBHbzfN2XJyx3
AikNPQNHrQQQrUF2qHJVZBEsxUOZWZ1TwHy/uM8hntNggciLTKtm/Rn3CdC0kYmXLfRzAVzCTDdz
y3DqhqCP/4nW9GxmG44z5twv7OIUOYvrOB2vsuRiKQP1BJropjrwXkPck2Tch+QjJK1L0OlHQwtN
PL8SGzlLhFgcjiZSbbcnyYQkGLbp01l3nqFj53mDtQP1o7od3pBsC1B64ybcJkp8t+QYFwLUWrxm
xwcYmiI25w+djMHcilvlHr/6ziWmMi4EfbxpKqog09Ln43xnm7LV1haKUYNludhGd99hTWQ6brli
XEop532sjU/mZ1VCfL8aMO/ltNTsJCsuXUoi4rpzk7fohuePWaTMIFGApyWPwgwxzeZTKmJI6iuw
edHxtEMGsDXGbVEHYIc84ryLyjbuERzXNBGJsFcqyguqxjDm54n9ocGEOY0h1X14aUfntepeLKQ4
yBevjvIXaZs/RJjnUaGnZTf4IHIcu0Arukgpmo626DhaZo77D98vf8iNkfF1rBG3M7HqEQWsNsdN
uqGVSQ9II3JENzqDe5JjIhpNy2baUICp57NIML7G8xA/U5Sjcv/hgnFGzUXWY6nE78fkeTMzpe0W
bzCX26E1bbJ/yDCOqMibzu+AhwQFqN4Ne1htbPxBk+nl06DZtjiRdk17F7eZbtOv6IljwtP39B/y
jGPq56mvlDXI2zsbHdBWbXKzy7yDYpzSKSu0UFFHDo+4oNGIvPM8NL0FjoUmeLSVLr8M84ujHNMO
VwNKJuCfZkAuGvm+0kEBMEyXy3zAkwhYz+t4m7yKv5VdvcisGFO3h8jl9i9OSBI74IAUMu4KAf4I
w2anYhGg3wyi1/vVYCG3HbwG2IkM8mcRNb7hJK9z3ejdk4HRhhxLgLaIkcq/N8g1BihAux73EgKR
VAVe5C3b6BOTVEGQRe9c7aMEmJeZpecv93Vm4qU0tpBgMbNoYGaM3U0xP/m9mFeF7HWxh/X25FQr
nIvlG9mcsW2QGAGgMHONbZ0MG7qKCQO5KGWE9TE5Jgtk7d+Cku4S1BiD7W4hrR4F6mTu+kUjmLkj
4FS263W13lpPjXPgKNMkw3MsQf1Gd8X67luhxrl8UrP6jObhECmDWWGqFQ8aaioeUQGhhB0R46Jr
hb25kxSQUcElQHR3ocfBjDBJNictINkAXG4vl+ih7yJT2/ocSU/YJhDnFOB6AU4FyCzMDR7ocqDU
pQyyyozkjdsAnaDmRuijw2eOE6gH2NKMOeMR14u5EC4d9s0U2PrpmbvirXnx18Jy+YWdbeqDeV81
p8z+hhJzKcRqGwznEJRKezUnkWdYsWTGprsCbCMt7fvUpp4DmBABODSODYgjLLxsnhQKAgR4tpjE
ZFNkViOTIUBiZIYumceGKpi0qIatsMHUVOM8ocRlclRzKrOPjhUR8MZYwwFkEOYA+6DrSsUXEDIv
5e1H514A5eIiQJ+LTrqgJzuj5rBr3fuMTzSAALsXI4LA4cDE24/ZsEgVL0Mvpoo3KxeR4datRsV1
XNHo8ewYGhZb0XpOsNycQ3YiWIKsR/T6OaYGgfJ9a4hiG6fC3JcMD4lxq1nJi2IBwKyXPc+Xf/cZ
MQoL9AfwiEVJAMFlF8mmQqRlXTEDIbPvqVm8i2N/QfmckJ22CNBUKZD0vcF/zTZSSF+iE+pEs6VI
0E6qz4n0wLtDpyLtmw9iXFAkGdklATC8h31l201in5YVfQtcgcy3CeActpGVh2TP60wcf/WeGBh5
+23oq4EIMSQnYjzGaxjSgaNKEzH2FWOYpL49UqlWOjEBzJPXNyZWa56SVbcCkIjKi+YmwqwbOkyc
rddAcJcC0FlFi9rqDdq0trFVSOVRK8lMOivIMso53nWUz1/LD5iXt8xFFyUNaoAUeaA5WMAzbkQz
99+xX9SnqscxjvuHpbEdS9jeoSrFWRt1Vl5i6NlsKxLZKVU1sl3OqKUdc5ObpuURZfxt2CZCNKQQ
q1kuBKuj24zytjxMGKMB6PZx/dS4AwXYTrdSxL4tIclb3/Bm5oxkTgYwdxMglDR4EnaXRfOiOtVT
hJcnVlqoGyAda5kdxzRAgW4xPJ7fAGl1IXHiBarj/74v85/cA15RFBGqwE1oIpujFi9dkOZh6HtD
YWrV+jJPF7liEKlBm3CS2HPeTO5PfQI9zGUDvhUQNQAju5VEl4nyJS9i38M+Nc8LgWROjrzLWhuP
7FZpb4kwLwINLZ/GuQSR5+Put22vdLpCrsuWTKkhqZs7G9tcbTCGsFtgpjVww93D63Jphdv37XY7
W6YPeI3vI3TnLZcnmy6XB/rOS958tzPe+8TxXK6C++A0BJqv4hNNdNh/fBjInjdmjnbmTUE8Z7tE
09SwXEp0sFy0CgSUCy07qtyPD1CxYXxcDYFYm3GMwGtW5bL0fVQDB7tpiOoObvt67kni5jvhldfD
Mnkkf8ixj5kU8GrxUBq+p+hnGmlHteA8GybCTxz6FQXGPQbF7JK3DSiUdrY4VeStIKJVLAtq0HAb
vJ5J91xS2b1vPt/N0awYsQsCK+4AoSZCmLfneCrOepflmTJOxeakIArdnYj9SBz0Ha2hTk/omOEp
z8Q0DWIIxKJogkdvJ974t0SDKvGj6tQqHh4VkomGUrTnFKa/2763JLdqa45Y7vB+n9Pvki3D6Q1R
xnK1DAuulQuIliaspiIYSzr99s2FvTmuPg3z8zN3zbZxixxms8wo3WspAXrS/u9fg7fMM8atC1Ij
XAp8h4JEkJ0vE/O0D/b+w4L0x8zSXpQPgXMvTfjIG84ZW5WxjqiPilrxshN5O8+ItigDmxcFT9jj
DRHGHoNIBu6eCiKmsXvTfj8OCekcFNH294/xZ7ByIz221yqssnlXyo3i6U64e3yYLYXP+wR4yslO
m/Sn89wXDVAYduLbBYmgmYmJgoVDFHPdLdtjQugTbyPdxAQF2NKwLVnG0gVsNxvdz5U7jfs0FwDU
DulhVBwzDIHlVRuPYDco6VaPzpw6VKUHcdUT7GT/2vMWJEy0ed/SZyxSUDo5TNVuNI4UDYhjFccu
qIfgZbOI6cPLOGO9fTqEy9BC1pxzphPJ0VvqjGkiQstOUQzum+PpXVvCMjsXDZdw6tbDyzpfbAHU
ABBTzkGPv/rDIVzJnDFEvPVxJKPMxwFU096prrfQBMzBPc4tC00ly6/+Y5R4YJrcKtaktVzRZkxy
BmRopDNAG+0YAUqBz8lhQYa9ZaUP78o6QgqaGv+kH+JWzoyNYsdWMx/mOOXKsjPTg/NzFLRgvs55
+jzxJgYlpOAURErI2rMjthp2iGaBLuFEYT4f0mrhJGQNIAIL9YiT2RNe99EEzsctQSa/kQMp5SIN
ILgyN1hMuYAOPermo2Y6aDGVx5iVIgHBrfZMutYrPhm7xSrrBs39IIv+ks3Zxt7wZCuvP+feap+8
jUNPvILIVOB1I1nGUudDms+NDhRrujLt2C2cxu1ecmo8/kb3kHNBpen96ancxJCysdiru/lCtxJL
2XIc/lTkcPMhjNHKl1CVwhQfEqPjZWM3i84nGAxxTuv1erY8k2VuorNI/H/UYadCpRvSjOUWkZZK
agzShfWMfjbMVeRO2SPgFd09d/5qIuK/IcaYquLPmq6pxJHP6KHJvDqn6pyUohVrOy3mPFcnsme3
esyYqCzMBMB0jdQG2mTwg+LhdVmhzXE/VkXN+y6QJ0idefqr2OkS+FhyOZaJbAlo/6iwYaJnnOcB
YgjHzU/0uN/wpku3l5xe6uUwK+H09E2xBMoLIQ6miTDMhrFjrIM4mfMFh7+fBYFbikx0C+Tr+BRf
QFFFAenNduKFy6EwGY/8cQA643eq4ZLqSQsKZ9NW3YBIW8vaLvHcQeTDS3ZO35NXxBhvc5qp5UzN
cFyNie1PWLpuet/xwYNuOoKTuKktYKHGmaMl08HJFVnG5YRGGslSDLIpWW02GCZBPGQvdJOQX2Td
mnjqLd3A/nR5wzg8F6MzLibB1pmkz0H4+bhCSGLbEjxM/iRYxPm1tvCqXB4EMwOyYER5ujqe24/g
4IpnxsVEl6RqlRakcxI+YOkMwcQCLpM12iStd4sekOrb8xb5cs2RcTVpr0fIZYOoOI5U4Wy9lD4u
HN92tjK6qjiqy2ORcTVRGCeGUsPVrFZaC7jlgztWov/JeMSNEbIrqi9qqcehLite+Boe5E8NNVTh
tSWrPU9Rv9sf7xwauzGyMyRBE7EhxXsOgX0bbzFbvamfy7VkfiwK2l3I4yPux/VWxij+ViMI59fW
3Hn1sZp7RP6IP/6dhNm0WRS00lCP9ipbEsFxkpg6a0zthpbyeJ/URGvSrZAZP3TJgC7b1RAyLFQg
4ru96AghJwp1feoczGjuv3gmwnGuBuONGvR7JWKm4s1ytpMdlhiJC/QzuFQwDbNdHYC7E5jGq7AG
VuJ9Zr87Je+dM+OQoihQy+QCZuOSmHMAHF8E89FGcrJ2Ch9ArQR9y2M9CF2ysKOVuTq4B/r6+oLQ
ZKCvW7QY3f+giU7ZW+kzjipUijI8i7gFtE1hfQh4uSwkp7Eosic1+bxPjBcBspURXTxXYV9B7vEX
9hxaSLjZwMJanBwpJfKv13Fccb5GMsN06TvywXCU9z9glO496TNeSgvjOusjBZfqxy/sS73/4xOd
RbeiZLxSNctnbdDibCOYLQE+m7V9t+7T4DwWALh6G4h0w+WEfQHwfGqwsrHzciDJQ0gxViKgbCiQ
tnbwCLs8RsQqDFck2RPHdEYJ/ZAgdhFqWIoqY+c3EwiJfh2cIsOAsWZr9UP5BdQoDoXJsOSKgnzL
YdnPLugJAIU43MvY+1CbvUBVgTzfl+T0jXVFh3E7QuPPw9kAXRQp6o+W8/DyItGx+RKxKu/BPq0a
V8QYh5Ne8lwen1vexSDlead/NemTNCBIzqzK61fYiAlwi/sMjoZ776QYT2PofZNVEuR4+jpWyXMu
LGudc1TTb+UrthjnUYZR5UupjkouOY4wWCN+xePT0wiSxDkunt4xQY3YXQKt6iHA1Skzh5ViDrpp
cqNUnu4x/iGT4ygJpfkYLh4xa9SJJPnoLMBjnMyv1jUAZvTM7UecpjlHRgUbbxSdRa0QIwNXkRKq
mNkykx0cIS6ir3aFR4z7yS34j8bzUyn+jxg7uFWqjZC3MeC0MSG+MRMdmUGdUGBXcClNXrFANv4v
W+wMV6H3koydCypeFxhEMkh+5OI4Tr84r2gwrqIvsYRYlf3vFMYb9iWjecKRyRLgRInD0b+JpgU4
9ytajLvIh4uk9z5oGe7GnKEvy5YXnZW+bmveqPhs2nL/iI5xFmgJyQpRFuABcUhjaeptt6mt88Ks
qO09Pj46Bj1ba2f9Wq+3QLFYfn0BIZA7ZzLR8n/LMeNAOsMPA7+EYhp2Nk6R+wu7XsgrXhPhBNbo
LR3GicQnpa4jP4ABrBqzwEWGHDJQOrIV8kGoHS3pIaP7vckD2pqOfK5OlHEpUtsk/qwHf8/HzXFu
15thv30a1YdyX0dT3mts89Gw51uRZXYmr6mbYua3CVDslyiH5kTrkR4Rnk8L5YhAC8Hm58q87/1H
HWENXcbG4HE9w2yOtYG3t2ggFueyTGeqp2g5kbGiqeO18YzRDEsBG3rRJYj6G5ZkMuqhYsdiPhdH
nshZIiWh79Jv3h02Ge5cE2F0o6nDRNCbXMV8OjHfqvd4K9LjKv3aHE/ok0Kqx+zX/w/42yk3eU2W
UQ1FyTX/PIxkNxczPI2D/xWmnn3vQirTARiUdaFLKOXn/UObzJJc02XuHyWvB6Ht09FpzsHvN1gS
MCXX1hNw7XhByZRSXhNjwlUx1y+XMj2r3lBTvdim/nJ4DxPHMHmIFJOW9ofSj6D1UqmNL8ujOI/o
hZ69xOtl8wT0QR5Hk2m6a0JMdNqksRrWI6EYlSAgCNvIpwPd13nAFINsq3wso/EH/9oI0Md3a2aR
ol+UejywmACJEF3e9OuTj0LBFSBz+ZTGuUkqPFhBpjSPujNHuXuONq7zKnzEklPT5Enye+jzHmPM
HTREQY09YqCIXP1xoyJVfRRcEVveDFP7RU33ecSq7Zf45+wxafv0tLQG+pIlaMqmgLfhfc/kVX99
soy3mc2Kruln+B5UnezUyp3usbHcWct9FkydqIIBc3WsABk/llmUwIOru7QFISEjG+MoA07WDlAf
OPCMfSrwu6bEHKrSCLoR1aA0HBA+CwmdE8Nu4GnQBgp3OiayCZSJ42KmrP6aKnOwhtyn8w6bDbzI
IH1spo54QepseEC9Z0TDkpH9/eTVW8bfZJVJ0dDyia5y4LqznU5NjfnRsldV73iUALeE7VgFkUho
q4Z5dovS9AkWKtPlntZu6gMvlLdqQ+J9AGOmjeIjTJQV1UM/pv+enm3Za1wxpEH6rogU/bU5Jgn6
wpmdnPvinrzArllnDjnCQlihS8B6VmHNGSq04qtB1+saqWeEGmTuvFARfZHhfuBto5184F6TZk4a
CdlAS0KQPv+Sra70FHmhodW99tEH15ryq/5qGFT0VzG6xZNlfvhHlVRsWB17nNAKK7Gt/qKRgfEh
nCMRDVCv3eY5fwz2YUKentqXEHXNT46spwzqmh7DcJpinqOeg94qOiM+DyWqmQ3xMQh4fkE7M/Lf
vb0GLrOxVoFcmluh02P0y539g8k2Ay2HMrafaNhYiSjs9lbAgo14BO+bewnmlkSFhPN9a6vLy1hb
6d32Y79XBoLGHZ6dTdj2DV0mfEjLeehjum2O5zhwqQGacSww0up9DLC1R2WheL8yIP8uh7flZeMK
i685d1aM9wVMTFFcZMD7yfiCwFVfMIb8gZnW/fNRWR5X1fIzsHuXc+hTWj5OBsxVdGMhLcWOV/Rn
4GqkaBPz2vjh5MkmCjr9KrXHNM6+WoWO+npfy76xOhhndkOQYbHH3qsgaQRoGXq7pZSGdNeZJ1ds
LOEpXbwvD/72sLRI+PxdX0LTAFoGLgCsjjFDwPmU8dJjPkWRkY4wsKQbwxEsckOVz/XOaCvB0wM7
7rDXZ+7pH6XglKcHFXNK0nnZzl7zYU7U9ivN7bjeR615MjpyEs/kLL8X540alSSCC0yABOrG0Rrb
wtJs1+i06RZCUlNZ90phGw5YXUaS3ymvX3TqWX3Nwndd5Kp7qD/n/eWslYInHaqv2WUhGyEgf2tj
42MDzl5YFD5tau++3KbCxBuiTJjYD5qEjTGF4AmiWSJ2sqNPQbLUFRa8Yv8D0XdU2ojek4helj2v
G3PqWX1DnLmLkjCdh4kBjrMazcaHOBHN4EGbPfZnMy+w3FZ4lDNO2ntiAAAm8kdRWMiIYqYXSqef
BU+VaVHZvk4lmRj172b1Acjg2e+iXNS/fPJrrpJBgU8sIokXd3B0VWGc85AImHyTIfMZ1rnJ9Pfj
bixNnq1OsDBGin0ULueQRzneGAesAnNJ2IkoY7vuD2gzvdZF7IDtfC/Qqb3Jt+eDYkX2fE4S1Au3
Fm0sdPTQdMcxym+NvUeXUa7yrEdqKINuJS0uL+UqGFtLHis6c5FIMb2NiIJaYhOnsh0vM20ncCKE
z1G4OCSWoaF5M3MSOnu4L42fCehvaWDaBoIAOBPrJlUx7zTNl32veDZORK9i0nyg+PRRpGZpHASx
JtqZE/v81HSGJuMp9ebiZ6EyQ6P1/NdsZexVunziQV79LCndEvmR0cyBHYrJO99Dkix1cenNyXF1
NpvQ0h5iB8M2+sPct9SeiIAFsnEDo8j3BRgJefjbGj5+CVrrZU1SZxL+5/bWN4q+SeRMA7szHwX/
3cduBJTG+tTMx4TNMuTtc/6ZfWcIMvIVC7UM00b1va50Lxc0Wzef9Wa+Gaxyu009uGz7hOyg7HI0
/GfH5S1ddtdG1pwzHxL3vVX8tTrG25ykVohVZW++/RKfxmY5dBmMrxfjYX9I9oc9R5cnLfuPoOeM
helYki3NKt33cpWIFbmI5GIJ+/QBUQ0c9n1iP+dHRmYxr6pIWP4gzdlGjjqojYuohIK3Uhx/Hz1k
a9/qSWShp4kqS8CEo88USzECZ8A80GvajPV5zHIdvu5/x884h/kOJqaUMFGX55LgA07AiQuSzy15
TWPzZJ7sr8i6FORrpVn3af4cpGVoMhqth4IkyXogeGaSA1G2W9vJL88+xcRbbEj7pszIu2a78mrZ
v+xdN7Hm7++9+f6EKJcX2Y6qzDpVLFVGe/FMGt8TzO1hBEVQ+T0iHcyOPAdIAg5eswuP6Vah8VJ3
2k0rkWViVXhKKq6xvLxFy5IuC4mYvKm2Sa92/SlMJqKfdaXg1/iUKnHVy0snUvV/OPvO5taNpOtf
hCrk8BWDQDBKFKn0BSXdKyLnjF//HGi3dskhXuL12l7bta5iY2Z6ejqcPi1suheP00PMqd0yzuND
uI9dMWQc1JyIXaa1o9Hh1qzkaldj/BBuOfyUZg87avYYdIGalI8C0YI3fRdBTbLwWioYTQqhtEOZ
sEqSaTKUTKrJAH66dMOo6IXaawse2H2i81cQOiQx2k7AqVKLqoOwKQslhEOiG8mx+WwjpFflg3T5
4o3YbM8rpPyVRTKB+yzSrVgaNNhGSoaUZ8Qgv2pE2Esx1LeFJVtw2pdGLM0ZDsw/xFgoAX/j4YDc
nlvUd1oWZpDVTtiO53ZlCavuHH2eJnuhA8yD0V/mi/iWHVCvAqzmG9em2zRkCV889/TffAiVgsjU
QmmyFB9SyLq4D7W17Jo86dXnRvlTk6TR825hrsF99nDa56u1U9c1yge2HyOIfN3seiP/a1mfn7vN
ZrPKwWZXHVLcYpkchp9TVejN2UxO3JQVKD7wPKfLSdpJGmU8EIWDW0HCcE0OnUq3J8FxWYQCjMSc
Ys9scvBXbVjvkNe6r1mNZqsxkft98KH1pGvtSrMW7u9dSDztBZ4QpEsBmkD/MSU910S/aToYUUV3
dyl6lALihUZn8eD0/ZtNM0GWKM5nFwyxMrqQMbz016RcBVVpyERR1ijMKeMOLbaWzdIlH+CuvIuf
x3BPrElFfkOS6T3NXa8fmsY/8+oeIAOShI4QPefMuyyC/Da1GJKYMugAXO81FT7UjTASbPCQryV+
I4XmqLkL3ubsfUM/uSJMw2c1THK+3Wde48osAKbjPDLPfu30xbPYnfv+rUJ2LydqRvjilR9qXaje
W94IR8VsR318DbsvRSEtepQVLzOEEQPuf5iOBFpAxszq5J0iGC0whkG95C9OtStaLbGJkgCQvcKD
vOH2gz0ld8U4aL2zYCkuZiHE76ICh7FO9bHRxYyogpmWduGRASFa8hR7Cy7Fr0NKfwAIFSRZlHgQ
RNCYQ6XukiouJP+cpKjhPalg4Dfgx6VO91WLRvc1gnnaqF7HfMcVH3UOogwZzPLKd5YRQFfCIjQk
KwFLgaXWpBGm3KZoZszXeCzOiUY4T2flo6jpgdkOJiuZiWKxAuFsd6upRLP6yJHf8pGM+8BpXB0d
6JxmZGtftlx0qP91kYg41TuXYORQmOgCozeB4X91mP3l/n18RWfNlSZoogpI06TVlG/lV40rsa7s
n5mQ+IdCD995oq59EhsWGOEJLpBhAo+Y6k8H0YhXkWHmx3VkfSlfK8WRjNrSVp23mN6ZeSQV1MrA
YjLFbOAyoQx3wvui4g0i7ti443I9GEn+1CisLpXeqih27S5ICBPr2YuaGSmzktyXstfbYy2TRly6
XfcmBd8CM6bBDUYWn3aDB1S50nEIg3ONzuTcGTgj/sIJFz9SaA1Rr+fRqfQIzxmMtJ78oE6vwlYf
UFLwApOPLcbRJJJGJte+dcySd3hvjJBgxh+4S/BbUI2+vUlJHhZR1iXB2XeYd9/K3KcqXLGXCqH3
3i30HE3VmR4xf8afJPoM2Z0WolmAXfH/uA9Ww3dg8DVIRFSMJRMofznre7msuzI4x8OT9oLrI22T
M8oMzfDMNAFYfKzyR0YGfjRY1S5elHbh3Z2JzEA0gwoLNz1zmIxGbUTAJGPJ+Ux4LgAwaEk1kkwh
2U/lvmUmM2y6Aowi21Yvmz3cVaY89plVeGan6tm3d4ikncvA7bOq8BAe65JIC0mIyQLf2pvbr5t0
7OpZKnu/GoXp62q06/okDPAwwQSPOy07uqze1sbjez0TICt4EVCBEDBJeWJ2uRVYlGMz1KOfnEN+
m2Mexhfrmk1oFOwm27muBRMTnNhyxQm6f8Zo9LHQvSUEw32CE2PQWQFtOBKLChhHu4FuWoZsK0Tp
ubFTTLt5cj8A8YJ1Nbq3xonPrLfwrMxc1Bt5lAokcl73bgh5KXvR8NwBOfl4V+/9mWlBInx3eFKy
RLeN9EnKKZ6WpmewV3oYCHzpvv8/utMmr4jSlRsplK5wLroqZa9Mz63qNM/9RrDqjbZGstorV5kh
bphm4e5MukALFDRVwRAEIFp4OqkAvEfNCIKfnd3yUvtWX7+22cLY8JnQEVyiVzKmRV9dgCyYZuMW
kJE77zWvs+FGPjE2uykHVKX++SmJCK5grjF+XaER7q6WeHzd1tkZvkQzmMh2peAdr0zulVnsJJw7
q2tZ1DXL2yKMpbHKzsqfroTd0dmN72+j8JWpD/J71ZCqteLMfLzAmTwrHE/4t5hmD98ODfm3mxk2
hZBqgZKf/Za0IxwI5T1KnZaxMHbYF7ZtZSSRyT4JlyIedeSz6+jkNSvm2dO2jPQZcKHOc3rhrVTA
sTpdCg0+IXG6UpT3mnltKmesTLVy2gDZlvUAzwQtegP8xJBkzYu7lCu91z7kKPF4TdcK7jQdD+ep
0PpB1xVnPzAk6TNLd2KzEIjcW1+IQA4BGQSZR8Q9uaNXyhenlcu42licwfat9/1LCZhBcGQ7aTU4
6bN8fHw89yUHTQXBmyCDXQp+AzIXt+KAhhMGlq2KM5KhbaMrHGkdv7T9Zi87lVEeuaOExmwtiuBv
/pULm1m6bJOhu73Q+ADcZg3ZO/grNO1FGCZdwgU91tsDbAdKNA/pfyCHO73duRXRnppVLi68OPec
XtOqr4RSPr3SdyzQmxC660/8+dv6Dl/i0Yg3HBhn1jUaOyyTKDZITl4kh4Tt6vGmzx2xNkUTuPeY
O0Zf+rxqXYHr6uIsjUbu6l2v2lEPVLGmGelXUBOpYsljib9MzHe7LPNYNAhAOPAG3h5zrAm1WzQD
ZjQZQm9lqCumKadzvKleitcGVEWFrpkpQ1zWiFOTC6wm0zuRjEfgbPRgM8gkReXtqwiRw+UHA55Z
jFajEkODfFLGZPRI9dT/pDnpARlpnBzstwFpxl3vr8pkJX/zFWmZVZGbOWKTReas+9kDCCQn0jks
TAFJG61EXM8H6thK5dkXdLaOSVy+hQnxCquMBiJ0n0Fms+6r5lvRxyAde9EQuxfhB0UmSQJpP0k1
MLhZgmpqySpEeacC4Lp0WsCoeINFKIpSmLLSesNXNg1nZJqF/1NCPvvxIan3T/btKiit5Io4l1lJ
Ls9oaQ80QwHgSNkJYOUat9Vl/AZaAiUg105/MAvc+xhVJwwtTrHdgSjqqgpJNK551h6MQTbCetWl
tjY+xexWZMwst0qX+EdJOGRPymdwFHIzEN68DhMlUVgeTO8g/qldU8m2mJHovvXMprQFeS1rzwqC
up8itMvEYILXSLOr6BBx1sis3MjiJVLuM8Tc+X4IczNqCyL6+mijUcLHr/hrRtJDmQgQv60Kky0t
riVD9+R/N75RaDxSOfjrqQP21ZcWtvO+t5NSiuk9vLKkQV0JcqmK5Zlfh86OeT80dlLoMXJpNmuA
vNPXZbi2+viTY2QvolcztUs7sJbK/9J0bNTd42Q0DcC7BBEK9xsNXH1H0TI+iMnU8iwcuovyJ9sX
+9rxLQ4kEN4p2VopZs0cBjJa0d7TlZ1kh3tMUEV6/hzrbwRslxhJxGIGGXoNWfKKWb7nlWTzVnAI
F6LHmRSkevOlVGA0lJkQVYxSnlmlIml1mdq15Zf0KNk41cjyl+TNKfz1zlC5oCLvBaH0sDPcobQq
1GumibUjaEFUw7dcx7W4vXiIMbu4WbDAM2Wam5XS5UghZeUENgO68Ry9eptWOo4f4q5TSVXpcvMx
Dg78jswIo3UmQTX4l8dXnZ959a53WqCuehfJLtQfO62teBJ4pEfSGWigdw83QQ8s1OQMwck2KZE+
XFKtMzPbCM4ETnn8Hf8P3ZRBJotmMBDzUScgoRLaJcn0HZviS36uSL9JjXK0eBnR5wbXhZ3mPcZO
nurNhX3Ln/rCKJBo2dd/2ZBof5RVkiS6tC7srDXDSHd1ptK1gjBgNmqsSWuiQ3diOLsbty6pjcRo
9x6vN9/hcwsjso4MV1lY04z7jrNVBGAKgKbgld9S9NV947oh1hIlqM5DZ/g9nMeLnGlETeNVw29Z
tiBhwexL5R9HzZAKHwo5BVVD8oU6UZVtEymQXOiyaLqx3rz2va8rn/7Ga1/kJUbXmWrTJE1BmlpF
0Kz82r6rNRYiD0gOE1ZnH9md6seveUuud2X2BmCQmK/G8I/UBnot2AEmFjQkjfkFj2L26l59AJWL
C/3G79gsqs5i5MQAicLtdurIUatNv2AlZtJ+t2ulrJI8pqUvqFgru94xh/A0WuzXAdRBMklW9dTK
hoxfPbXtk7cGVD6Jg1hNj0lKavMr1wvrEjsrTE7AU0U8aymqmokIbg6CukDoGBSGRJw+LnK4fJWE
oi73x8e39J4wCi+ZgvQiAgL0ptzdUjmVkfasvV+NDquPQjrF0ko6JBH4V5WzPGyKxmZySwGTEAPE
xK6okac16/6jBy/iYLPB4fEHzWRspg9SENPhc1CxmTJ91+qnevHQyjh9BU944+97q4PfB6+pxgxQ
ZjtihI/EElUDiEdn3KeYSH/jdboE4JzTQYSWYGUE6yY8aSq0BFpZzguphg6Cs78pLNd/HbM/bgWA
gdsvxClzstBHqyjKNC5YpHOXRR5FXSf79Rl47PoPHBkGGW4kC1F/QOZ7YXv5GY9BnZCpAKkocGqp
GNBXqrbPxqI+C91G5d7VCwPOYUUB+Y8eebYgVUT1zKKK1ny0kF6Ziwe5a9HUvebkPMmDNK/P5R/u
OxIEIgyGKJGsVkEeFZBKb0Qje5Elu99XYkBSoAyycqMuBdozJWAgwq62gLr0WdplGGpc1WdMFnZO
4YsEM/eh2C8qksUHxeAXrtisQb2WR93jVsy9nOUgz2XXGDYY8bsCM2bzEBWX57pz1IZwkc5yRGlX
yklrF6zprOelccKEu/99QKgT14TRzZi6qc9NgoJKvslFUyyI2+/yWjJLLSQVhzaAQnfl04KuTb9M
e6fXkqkDH9JG5iq0GJ3DqtObFE6xkpBkND0WlcCfqDLG+ist/iTDS9VseM3xhrekJv3H48+4Z4CZ
SoHwkAXYFJYVfh2mK4sScX4vxQo2YIAT/AQWdNHgU1LshlDXzvnnRd0/S6jhBBZHzpKTbFQzNBu9
WkkOv3QFphXf7QjKbCIywRNr5XQ7rz7Fj4JGKDKY9Db6HHZtYSLNqE6ZkaHDMM3xi8k2kegoPgne
uYPaGVm+erwZv97f3ReAdRQJAhWvu0KdCT+NXeerpDpz75kpPXVICNZ8rIusyQYbxCmAOFU28MJV
bw0bcIvYboySfPhTI9palyXqYME7Bu7ufI9IPVECG/DBtnt+/JVzFhE5vf98JHVDc7fgtVDCNpWZ
PhQkwOuabIocZVqPwGt8LOy+tWrSDxTo0ZzCQl3pvK/EJZhvWpV4AgkIsmTdGdEvgEDTGN6j0+D4
JlJ/C/Wq2ZtxJZLSg0ZJI7BXVdW5jpBNRODqu/s0NEJlIRiYKSDerm0KFq4UrmzCDLPHf9emgWok
3zZoixMMZO1N9EU4YC7dCiA6i80UlNKP93X2ECdE729LO4ghb0XHadwqedNWZ3XNHTovJuUIKWFz
iJWFB3R6jO90+koS5R9zY5drsQ9JdQoi+S5lJMurirfHy5kp40xb+d/1UGfmCSHXiiBTOyOldma+
5UtYrFJgOIStnOps5vi7yl1IJs54gOCqFzlO5jSJx1yO2y1susATlVYCPXXtmyFsY5R/SMKCjvwG
pNT23UihTELj9moAkqzq3K0HIprNTzFxYedGsyrM2oifvI3w3SMpxxHWakmAvwukc1qTdXr0wfb7
6GUJIT+jOtAaEPpO1TIVPXi369ZKCZnbkKnOcfcWKBi13T63aEsNLAExdNf2/8s2X4mj9KcL/LgY
Gbc6F+lPk2G4ivqdR8HCdZg9SxENQdNxypizcrsmeODhWGM077nRSOReEgHdFNESIHhOCKeqeFlY
Dgl+iTrKnOsbZgjD5uy5pidiYm4NsvOltrJZhQHsB+1cKL/wKv2GMKUsMvAUm3NpxE5vcIb444OD
dERbaok2SVN1ApI46iFyEDL6R7CMg96QCAdAK0xxxRulfnl8N2eQP4D4I8/PItWAKi+dB9M6V9WK
LGvOXKoXdnHmvtnG8EyNVFaNHJdCkJRGw7HIgsbDkLYbNF4plkg2LRrDer3YxEsP/ZwGX38QddpK
NGpNKqbNWeGOgUyyeMN06yAKDDXUPdHTAUdDOsNKVJ0XuvX4ztsyhm28ysOCaZx7ADDASNMm3DIQ
aHQg03N9qbZt2Zw3CQrt4A5z2sO4Uo7DYUA3NJLrsZno7dbI19yuXHjGZ+zyjexJW68eH1co1DZi
cSo9iuojt6v7bOHtnvSZNl0YmTQB3TC9RFEomzyMYpUnY9OchQRAs35X5xu3WcXVk+haCyo2GYFr
UdqEw0EPI2ocQPHhX24XE7ScqjSi1529zqjfAWcCJMsGsCIF+eMOjZzD1gMbjUo6Y4XC4mPhd3kn
1B9E9G0AmTSNM1Jo1OrYZ+KYx0V7ykLnfcQVq7/dA8i+u2228BrQivsrSUaVEENZkAOip3y2ceNm
ccg3pybW+S5Z5x2780NMEvPr53BwgJxd2FhaSf4lEGSFE2wGzXuUyZIDlg/rUm1ODI98MPoGW7Fa
sO+zIibcOErvwOTQoByMEo/TSAvaU5yg0sv7aH75h8b9dxFoPgT8SNJQCKdCPFnzmTQJyvbEjbLF
aE+FEOmeVyys467sMIkBhARHM/U5sppwq4ON3HDtOIkpDdkut6qtrtV196quvRVnpAZjKmaAmTaF
wxHNzpx83zj+itc72LsFhaQfmulLgJYTWRFlMbB+UwvmRrUa4Sy1JxRaghUiKhV0BHrCYFzSxmdX
7JbPnOY721Sofvxz0aqGvAyGWCAxg++gNoGNQ7XUov4ko5IQmMMuw3T4cN8cI/FFqk5i47T8Tuaf
pNQM92DaW5BPmxysXAW2CulRAY84ZhdR4rXcL8Ks6E9B4JOCAe5RPaMaVYlOpSxErsJ0nrc2Z5Il
oLEDOA7gQ6nzVjuR6TyvgSyF1fG0auGz2O5EFOsY9DTDnqP6pbSJESKCkxU7EX3S1n/dypSFUh/K
N79aR/lrV21i9LoLm4izs9R0Qz2vicytAcN94eq1nJlcBLRjIS69Pfcm8/bzqZOSSrdjSgVbVSsO
jx5YTkfFzztG2iWOdE3QY43En/+LdnAA1YoAU0BBKcUMfNGNfL/tT5Fq1NWqMoVmk2/aNS+a+VvG
vQzgSdKcNtpLHw3Qgf+LdEyZQXANT0SjHVf0+tcKO9b9qSmPYt+QEv3Hg6vjOusuYI8Cp/P5KlVL
5GEcJjS5jGTdK6f2C98xbeyt3mjohcaTCCsBb1OkdFQGYgaBZc+e2DxiSM6LCXzNIV0wAlP0cSMF
CA4ArcH4z6JPBFXI25tQZDwz9GjJPsVqpAvxbhisjn3iQvPxpt716uK2QQ5q8L9yYMVv5UCN3CjA
fz71B+0lK/Vq3TsVQTn45G5VRi89vV0n2+1H5wwbfx1wC7b97kX8Fa/g4QWQakqZ3opvlRaT9TKI
l7Zevws6Mw8+Wg7lRG4C5I4Lq70rH/6uVoQXC/sqiUBw3oobGrlHNAJxXH4quJVSrKrUTATMYQr1
oFJIPeYrH0OUqyTfhU3zFRTVF+ZfkXCwiyUzP3vCwE3KMhQJgTy188IYpRk3fUtfgry4j+0x3JXM
UyQsrnraRFqXAI8UZB59djDv1CaPUiGicBpwJ6kyxeE5PYkpUZljcuSn+r6PGKYcDK859AynA8Rk
RFGy4LLPHTMakYCd4ZGrAJ3A7b7LqpsrXR5zp7i7jJpdx898A5Es2Ofjk1SwC27PXVZyOmfsq4qm
EMwZkO+esWxIo95VWBANgg9Ff91ggs3n4eCcnBbU1Nu3xgDYW3/x0US5en59fKXmzvVaNrXbiVDx
mudPN7ffN9VruSkA+q9H+7GUO3ze7xJVCbA2OHdTjel2S5swCbpaSbnTDmsDO6RoI87BeDvdyogN
sn/bjsAQ7Zw4PTJHHWx2Z8HEX19T1/2gXxYphO4C1399EHwosPrgqGl0VKu4YVzILnsyWlAqZ+T0
uft8f99FZCSN1dmFEe9Le7N6ednvn8G29fZ4P+4KD5N42DBMJdVUjD6865rtAEbuo4o7KZVZnRPQ
NcRySQTk38O0wLhDQefhQT6340eipGvtaUH83B1TgMjDowiytjsOrmRoPbiWJXcSkNKMAe8uV6Uf
A6/0rLWffZegUfnc85JZSxhWGBlCdyqSaRLa48+YbAZ90yfuWB7WTRABDLhVCgVtSZEv9tyJl60s
NosOVe2v/JWPrLY7B3BmHov7LcnT8gDFhxFDCyWqeZQNKxtJrfKI405yto84TEG1x17Da7zHfPi6
QwfAKK2E2OhdS3ONKj+HryIm3smR3csnIdFlbytLpMfwoXA02ZZgPlxSfgPbFTtZvxurVB8SM18a
/HdXM5pUBc4lDgsWCfE7f7tLQ1+D2aPE1YGv4L+PmwBFMXHFgWHr5QImxMd7NKMYCiqBwCVP03/v
CFSAe4tiBjNpT8I7kOngoP55/PszR37z+9QRjLJXpEJQg0P9L9IfEnp1nXajSvbqsZg7z3yqof53
GbQ/oqG0ErYDlvGJGMQYjGbh/i5sEw2sSZTBKwoGv88ZrqHtuI/Hn39XqMOZ33w/dea1NLSs3OL3
J35IBf/r9uK6dXQ/INmCrJkH4EYUFVhoQpcruQZR7u47MKVd+Px4LUtbNTmoV5mfPHAlYZh+n7/4
Fmr1i302SwKm/34lIBiippEmlYp09KPp41ZFu5HRbNF3f5l4B5ZZ4RaU+Jey9Uri6PppB+yaiPFD
Faa8afqB0xGBARzyB1g6c7D6/eqyBKKacUpuzmlS+SuhaFEUyiTBMjG8QibM10o9/n18UnOPEmwM
0ktIDyJiomPMiJGrqJ+GZ+3YXfrCkWzd6s1TiCFym26h6jVzQW9EUVoRBkGviOmAUW4f0UYxxUDn
N0tEq0syKMXQWmQrfAEy2IJURPf3zdKGTQ8U9aCoiK4QEKDzBTE5dXf8WGFrJuYm1QOijgA0YIOi
dtCX5NxFz1ML2ZUcarcwCYIXGTyjJw9la/HL8RzBjp4Aod0vsTxMv/RoRdSeMVHulmmAFYGN310I
RWfP42oVlA+IAEnKohC/nVQ6sLHddjEftLRP1B0RM6nMq2me0glzXY+AjouWgL6C9Lh0GWcswM2B
TJf16jLKgLWXow9BG+9ofUdEMDtjwTmaue83IqZPuBLhSehWCBlw+8vrnbdxjdbsHHbhmZyx/dcy
aIBVCHZUOQQV4ik4Nnb8qhlLYzlnBcDFBtUQfGyFdnOV0ONdAKvgTuic4QH4/NhiLf08FSBjZlGe
iQl+vrqET5k9DhiN/ljCnPcF7Nl/V0C9xKrL8bULAzA17Gc6tOrY6z9rzX5ZxQsHvrQYypgoQ5a2
PTKdJ0NC9qQh2WlhKbO3AwNmUXlEP8hdkiaOEr9tOPDZg8M10wP9pzL4xbluM6/xlPz+jxDqSOp0
KNq4gxDfyE3tH6cRJ0N49evUabBKIRVDg1/PECnzxALdjoQhVUte8F2BH/7XjRzqLLwwaKMqBb+7
ganAz6+pI1nciusWyZBn7cjVeijD3o1CB6OF9Uy+S4KJ8KfcNhaOfdbsXsmgTDrOg82CEGt5fUVa
HsgP+CuY5V17Or99fn5egqreYfvovZv0/MpwaXJQuz1e91OwcnbKkZxfMCNp8743tufL46XNmsir
lVHmPhvzsgsiDa7lc2yJznYEh9vScpZ2j7L0oh9loVpjNaFT6cF2fXl+vIY5V/9G1Sg7P6AtGWN0
cTy7jbdPndPpWIPvQV8QM69oGsjPQA3JA4d/eyhjpKZlLUnTZNIU3ZE/aIw5Z0sse3NCOAllNTzy
YJWj0XUtWEZCNfNBrEtUezA5REZgAdDLBT9izlBei6EvTY4Os6HBRATVDlaI1W1vAXg8p1fXAqgb
41aewtQjBAAFcynO/PufcD0sXcs5a3wthLombtbVQ89CCBtjHmOlC8+ZIx+4tWdUq+x/eOevZVEX
JSzAdST3kMXb3NZdZc6SOz9/JKgBKqiFAXlBWX3wHoHVucd8j1FDH6kuOuEIn2jhpsypF4gvJGQQ
kcHRftvzrgxLLbdhVLqCgAjoXTDKt3SDbAzJCXKisGIbjEV9/V8kIueiAnuO9Dud7x9Zb6gzjFU4
BXq207111tv9ut2TFZCHz5Lxl7Ea0h+WTutuBsZkQcHU8x+xlGoMmRu6TKgKmEVhSKwevqRofQO7
nXF5Br/b5YLOQ/xZrVRgUyVwmi15t7/ZWDoKuP4ASl9YzERtlQwfgJ0eLTyBr6+1Ee0UU396Oh65
/cvFN33zsvr7eL/56fm+kztBVNA1O3WdUDc7bd0uYfNweg4hGb2VyVkGZ24Oaub1npgcjts9hajX
AUOsL656Lpr7Ban8Wzp17aWWD8Kah/TXV0jfWFxEXEd2PPtjjTa5F3DeBkZqLwHcZn2Na7HUaWOq
BVfLFcS6oAVT/6ZrDCydJrg83tvZy3O1tdSR9kEusl4JKaxsHCYW0l5HGMn5C07sbA7hejXUe6lU
dcPELeRUa3AiZvquOzY7KTaArXr+u2BDxbnH+VoY9apFdVQzUgxh4m5KlHWxLqzcJ+34DYaxz84M
31wD7vrU8d1jxe0mkZ8ybuJgzkmQY4hTrTNP6Q8oQD3j5bI+f51Ralh4eKXJVbzTadRfUQZGgUeS
KdNYu50sRWr3Lxfv/T12FCSpFF21Jz7QfjUdxclxxKeBAwSdJVFi6n/+RCArxxjgcpWbNeCWlRGa
KtR/vfp7mRJanpWSS25fLn8Xbd688UHyH5AGCYgOGoQj8F6cDQmSQJXJP+fbHsNwTpntW/5b6ViV
Xeme4/5JbYGsgwP4FY3MQMu281hZ73DYvxbw6iMoLQr7JIvGGB8hHOKtgGbW+CXZRWdtV0CaZ/mb
4mmJWnGyLXfnBJACao7odkOIdOshFZ1SCnkxIqWbtzmZiKEIHKl84RrOunsCJ7DwwTCOCnSAt2Ly
Ts3QxFdgctQ7ml+d0elEwDMMgKvMBc2bdcSvRVGGhe8YQU6UTDwBojY60lvq+IQrbO3zooQAYfI6
aHYuquUZ8gL10Zz/dC2YsjWtCkJWYczFU7kNTNw+IqNhYMmg3QPhMIELjxQPcJrGAgtFxWhlFQbA
HinjKa8KXRrewvplCO1ClOy3PgY0mSt1MV0qWc0sDe1CqH8DgId/0tDdtBeHsK1b9rTRJLOy3T+g
DcoOSwzdMy/RjRTKrsVinbc84rZTKF28L6YhLaa8jFbc/x3+1qCrUPzFKtP904vbPvWigLVYkniF
unFR0saKgHD0lGPciBsLlja+Vj5q7Wi381KSt+ULwNaVSFzp7PPWwn2/X/CtdGrBeV00fdFy3Ylt
jRHdD0UtWG4W6Lno5LVIZGVVRvwGlEwLcu8fEMhVJVCZCWBjZEXK4ejioVEHNQMsabDids0olT5m
I1CbuSlGe3+4lJoVeqAP6zeShJkdmnIElNeuM+K2f+tm4T2bcQXwOSABnDqKgWP9fUuuPFzR83gl
0sr+pPypxOexfC7GVcZ8the5Be3CC97QZrVEDzljJm6FUnsQiPB7ORHQLIatTZWrzLLR235bKBhO
Ga6G4Z2pQRPkqFn3nRlDeOg40BIygT6mX4O4q9PzwplMD+KtIb79HspCskXbBdD+/jQWxpBulAgP
Y2bKKZo9nz3uadD5MDMWcVK/vuW9WJDUgD4BKSa69XKMu6zg2q4/sWveI4p4VKre9njJrvLPUP0Q
FKuQk30Yg5P/RUM/Yp/t8sqJRkdod0JMkuKp5zq99k/CYMviQQ2KBddqWvejD6TOqfXR0laxQACG
nfCea4xvB42/YVJ+XLiNd43AQMZCDf+7FdQJKNHgM6Dz7E9e+Rq5Lwr4npEFRR9+lFuMfFLQPDgY
AmBP2IJkXRaEd3dMdQy55zJ+4XiL9T4WdGLOOimA8aFhAsVwNKzdvppSMOaq4HH9SYsDtTfTJI+I
J0bilzaoo5VKxU8NbPihlArXZLl+w4RASaKM/dXFarKUhKSMFRJOEngMUJFH1xY4miTqIMoeZL6D
UPdbvtyj718mCsjW92yy8yudweCPhVIZ3QZ9J49afOdyctdJTb/NzNaqSHgAt9a+ALl1Dc7gDgCZ
v4nh77TV4z2fTO6Vuv1bqiairQMtJOgjud3ykpNar6rLfjsUm8At9bQFqWXxURa64P5VkW9rlso3
lDGeJCosHlZUC0BXJLOU2zAWZRQ3addva6PY5frXeinDPh0MtaQbAdQbB6KWlmGCvt92wm4i3Cjd
f75nNwKoZ0zI1JgVG6xAjnoTk1VJk+uuZ0YSAK482P/Bf5kbj4+Jsgr0pv16SVdPRt8VY9QwEMkV
ArxWAPRJmshL7yQVxNxJoYKYwYtdLRfxKpSgphXewb/3vZXWw/vUUeOS7O3xmugY5N/iZEEUgHxB
lZbax7oU60TsoPEd8Z86u53S77oIuEhlgSTGCExvU9mlmW33IxJAW2aDXl0js/7+H2lf1tw4rnT5
ixjBfXkFSVGSJcu7XX5hVJWrwAUguIDg8uvnsO7MXIvWWPHFRHd0d7SjnAAIJBKZec75fhjrCHM1
DKA+zo9AgYKvX/fYL2WxUxNFj7UbNm0XKyBDyyLSKZjMkOfS3ZfvDS/78Os+/T/TD770fTK9LanC
9MGI8jTEKaRd64drtb91ZevL7Baf+2nnAGNYzDzoxoPfHVgXGT1AHjm6KdV7079ZuYj10SEi+GWX
DpmUT3ygB8o6/n6ql7fvf6e68jIp4HGNg6vm8HR3NeVxZRvhkXA+w1RULSI//HJq2kQb/KNdmpGb
HSWmWmhhh9h29qKUPzRZbCHeqDYdlJBA3gQlNBaB7UI1G6HSnV3W4TwnuGlkcNsZ11q0L/s9VEdx
7+JVuO6NBKpCTTLAEe71pBsjQfcd2B/QnW9cWexrhlYOtnWBlqiHCad4M2hkt++Ba//+c/4/NtV/
57JysdpoqqHMcGRkBDoznFpjgy5PUDUrBomCCMjxK1HR5UOKZyDy2+jjdIKVRd+gvZ0W+njIAfgb
WU1a2RKm/vTcCT0wIENuRW56CMR+P9Pl8fzljH4yu3JRaGSbHJ5hLUf9MQCfEnulNmiJ6JUbZZ0J
+c8p/b928EY538MZ0G56a8OOFfz0WcLuNJVMz2X3bwdnPxR976JaWWSWJv6dh9eoQ5d5fJknImKQ
8HhgJllDt83aoQVzsbx+rh+sXIuH+q9lOWBm60IzVxttfNbSa7vo4nXzyejqumH9ILOBwWhl8ntf
E6EDvZxC7AEfdRxQHYW++WJ7bKfjvGZVnM3XQPnrEPg/y75k4KHybaFJeOU6kFhoBnM24PodjmSX
fOqtMsbT+91oNjbU3Xpv2jVgo6FWlJUyrNoakJpHlYEYJxO7kt6087sXHHuW7jm9cj2sc0hfBrc4
1U+ee2gLqoHoH37NdTZOyiMZ3KV9Yo1R2h4HLMmDMe3qVF3Z8hevJZA2I3UFBhFAMM7NVlzwdB4W
sykFXDSRVsg4BQog+DmPTuz72pU80uWJfrK42gfQ4zZRHoVF51HbPqV3xn7cm3dNFOzyKyHHZcf1
ydT6NuQ5yxpAZA8dj43NUxq5kZPcxi5oBtktVH6+9x6XvdYnc6t7r2ryqsBTZzxoRjTNoTFH7kH7
q/Govq/Cqwx4F53VJ2ur3Zz5QZkDEzke6srZzXO/pU0IRhIwkrtFkoGtwDbwoxdLFyDgBFwRSJpy
p2ZcR60VfT/zixf+Qn+9qGGiKWj1Sd3Z00RNTQylT0x1dMyn2rqybb7u0wUYCXJlFJDwnPdXrll0
IPyjwpgObwyQb3jEa6nHrz5xSZPht7tgY/Ctf33mn87fPHVWPtUw4NHqSWtDEKRQQKpzO24AxK3s
H2atPr5ftotzQh4GpOEQV/9CPZpOupIztaaD9TYgo1pAD1i760/gwvvezpoyEL4FU/pkaPV9TF3a
+jTBEE63Gcpf4Mu1ttOLFRkk33vxCFRpt/nTxp5LwB/fRsHd8Ovxf5hA/t+DQP7f1rG8zr882acF
RnXAHYFOmA6mG1IQqoHhO7rGSfL1TGCiKHEAwQ1CIHed7wnSpqtcBpQ995HM64FajY0i6sZrK3rx
y32yszp7pTXMc2s706FA6Y1AwwOkhe1rq9+j+e5KLPSv7fz8sj6f0+pi0AyW11L3psO4gcBoLDcy
ssHmOOz9cLolc+jEwfJX2MYViBDKpIZ/21cE6lgFQSB8NQL/etjPx7N8g0/fsSkDURrcx3jwVGLF
JnU74l2b9WUjvg8UNJqX0bi8MjIqZtEBRlx7I8HEN0GmZJRX3NYFh71M5b9WVrFzMIumdjVYsYvX
ynsYkopvbMRAzHofwC4BNitrvMY89zVeB9mLuyCFliwTzsH5zOzMn5RJYdMrN0XweygST97WQQga
nyvH/sImBTk8DhveQyYgliuXORnctlBGGQ8pNOWfAAtmN+mpvYo7uvCpALtBgQHnGqzja+4CafhT
UHblfKgLHWvWn+rgMOdN/L0PuxA2IGm1NBrjjoGR9QXQ11KOw1zMB0+cxEN7qDErXm+tHlK3J5Bs
SU3hu127FS7k6WAWKFvQFUI17QsXioeA0SsrzM4/auRU7eRGj0U84xGkxX/6jZWF08GIryW1vn66
c6vLzz+dMZcLcB45sNqBQM8EmWtB7BEqdE+0KEKZb6+s7dfQ/NzcaqeA8AANZhLm5hJMiEe7ZWRo
n9SwTx9KMOh6WmxbsWZP2ykDY6b69f9nfr2DaOlqQyX5fJC//WcwPBViq3mbrQzbhG4ktIwXZsor
h+PrMTybsr86hrKZs1pU1Xyo8jq09bfGfZ3eQDEXDsPf76d32RJwS8DCOfYXeUm76xluCw3bpH8s
tGc9fc/av1b6R1wjAV+3aeCGxZyWrmwXlX4DBs93jR+oPq+nbD4UvQeB3zwum5zgwtWQSIRAQwMy
nJRFSjtMhnZfvyvZXcuif71/lxEspS6U0dHxs3LbM5vNepJsPmQ7EcssEtm2NnAzpY/ZQ7BPw8f+
sbrP/lxDXn6N3RazaB4DGBVqV+vbwuS61AOK/TsB2eeSHh1x88a2iQSfe+PtzYfvv+iFe+Pc3ure
MHkveevDF036UZsfu58iRP5Uj9zcJ/W8Q77kShBgXFxYLCjIR2wLEiYrh1B7FhdeLeaD2qiNGx/b
E+QUl792NiAdH0WoE3rldrzogz6ZXDkFv7fGjg71fNBD48aOvL2DLpdrmYh1d9h/9ux/raxBfa1H
S5XNsNLH1ckMwcmbhfP29PBLkR80MsKlKYUlAiqoVvjx/We8sqb/Aq9PTtabdCZLHS5AzuAgtBsQ
+begazpl0+57QxfyPdgvnyZpnh9MEFtJwxGwZOuJbaI3g8+RA9J2/UkwtO4+1RmYOlVi6jSsa2OH
l0I4dTvZX3G0y/k/jyTPh7F6n7Zd5XdjgE0UpD/y4Fd5jWz4oqf7NM21/5kt8NhlzfItef3gpy/M
OplNVNrX3r4XMjkeEoM4CgjzAUBxVwtatU7asRa7Ztxkof0yoxWs3soti7zNqSLW3kB3irup9uBU
6F6vWr90XX62vlrHgfad0gpYd/cOVC6bkIfZJj+2W9DzoJsRAwDZYhvZx+Ko7ewbpNjJtfLhJY+H
hpUljsSj1V3r2fEqNQTtsNQS5Pfaadz46KByoi6uFyYWI3KHUILkE3gKthlIhdaGa/HYJfcAESU0
VhmQisKFc76nUf6aOpWp+SBeZB+WD+1TdWf+9FRU3Q6v5o0MLeivQ2rwZjjJ8Pvz9E8Wb72RP9te
bTTPYX5l6/18aOKGTImZtLv2btylf9Whu0faxY5qYiU0/PmjDl+AH4368GNRdH5Obp+ffahzBuED
Iz9p+CN56sguJ6jxki6Mfx5Apx8fbttbE+RpMnl8Hm7ch2sx5SW/83n0S0D9ye/0M/NMwbFyYL8/
yBt+YDb5foHWPSf/vCo47BeGOnB9IZ18bqLuKjaxbobvpuzoiAzIEMhpbzUddBe1OWtHPvToTq86
FQq3jpknmh0HmSjKQ9TafD+YS14H9DF4gUCsFMX1ZTk+TVfqypia3JwPefPby04Vu+Jdv3odTDIw
0KcO/hZo86x+P4NuRmpnjn9AT9FdeegP1f4q3d8FG+DnX2RHfVBpIgw8n0NudjbzhgJ8NM/Niw5W
XwHwKduM4Mo0d1PkEtBgsXh4/X7lLrg5tH+gcwiNQ+iRAKfDuVkn01XVmW162NRZPL9CU2GnftlP
CKlYFyY1mXb2KwTg9DSaoXd4d62L6MLlDPtgjgdTzUI3ZK+mrXFqDT2XKQgVIaG7N1+02/K9+hiJ
uQvegyP4i5+aO5kUW5Aph9adfntNhParkwGTRmCC6ElH7zjUs84XwM+MNK1NNz1QXkbgAmqmO0e7
Q4IMCc3BvOLS/qUpz93KubXVqTFkbQQAbqWoUAuinfKfGhk3wclMhtjZ5A8dYZsycaMRqPCcPD24
oNm9u311yeutEfK7YTfGemRuVILufjLHoF2Pvt8PX0/S0m2MHK4ZgGEjWOfqg2yGunVJ00MGOhFb
7vrp4XsDFwKVcwurDZfrNUvlqAUHO9E2zluXQMgOVCbqNXiGWM9jlRh32bVc2oVo+tzo6jJPOUdX
4IhpdQ/yZk6w08EjDNGw8FpbxYVTjHQI1DMhnwUKoPWl6Q91xkcf7x9oPpG+ueUxBI1tIAJk8v06
Xjq4CwUNDg0IWTyoSp3v21RIEONkhnbgExShszu1s27YIzqrdMBo9F26zW6ng/Ns39BTeqsdmivh
wXqiqCha6J9dADVgYDHXXJYGd9XY1JZ20JCio/lHVUNbQUyktbpQNFcme8kYggBk6TBXpLJXeybV
J9MVc0GPsttVd7hdtpzOxK+aKJuv9NCu3cEyr8+mVjtFTm1r1qykRytNd/no90RrtE3TIVFHKfht
kCXQ6bUnyjrUWhtdBTrjROu24phf+3Tyiyg/ursS3hZb9Nf3u2bN5YozvUzPXtw9apRgjzrfNUhF
WlWdadgPDJStZlhvWFRE7Q1SugxBi0vGuCViw0/BXbe9Ynvd/7a2vXzlT7e02/U22MZgO7DQkEqf
3DkZhi095rux/ktng9T5x/cmL64rwneIB6GeA0a9c4uTMFOv07CuhkxMJ2pGnehvhYCOVfow7bz8
ypm4vLpwmqh4w4fiWjm3J8rBZFCsp8c5Z49sFFGjKmJ04Lm3dtZzxh/NHLTKZPRvGnEq2D3z6rBT
iYKuQQYMev3HBAju+yX4kl38t+r/HdMaq8/A3gucOtYgAGkpFGrSfQ9ExDTAS5QHcShuGSg+62Ou
k6sNiJfOErpBUa5bhMWQUz1fjkwOVZ+VNT06xGiPxe/6Nf1RQ+fMC+lh3M/WpoPA28F6niDsfE0t
bE3592+nfza++vbGAEFBv4bxBlQrPB5v5In/BI1yWB7zgwNZbvJzugED+eOtdqc0Au6q7xd+OUmf
b3qsuw2M0SKXuYjcr1tPhQ332A82PdIq4f2py+7H9M40pv9PM6sDbVXDZDQgFT52f9Ue8pDfT2Id
DvybhAtheQhWLaTjK8ekO0ZeIUCC4/XVjzRvd7QvryT01oxqy4dCjcKzkf5Gbt9aA50y2zTwzlbZ
sdj5Sb3x93PE993R2R612P3ojmjnZ/sgmo/1fUHSU4oszXaLcgOKVOwYoKb//ZQvHZiz8Zjnu5ZV
fgPRkR7V7fZF+e+oAxLRR3L63f7wm+epi7B52iHW2o/uUKLlvSE5f3aQ2/l+HBcOz9kwVkvvQ5VW
y00sC0vB2prOYDu9t7Wo7PdWmRTOFWtf6rf4Cg4KLAt/l7EQxa72Ucszr6FizI8Z8HBhGRqvErxk
E5mBXrTJDJ016D3YpzFGwuHvdKNHWUPEDTAl2++n/aUI85+BIL1r/1OI/hf3fLolBo9NVuYO+TEY
H02HVNbtQFuohIwk25YnJD+PzrUnwBrKsGxBByEUiEZR+Q+Q8zn/5MYYWO4YTPmRdwf064/gztq0
3r6wN/n9WG2tYGM3kZs+sfyDAtaa+Qe8h6Dle2Xqi5mVyzgbxnIaP01dY7wcqDvnR4v+HIwurNEv
mnYnfpdyVO9v+vrJrKO6il27B6jh9XvrF+5KF3l99FCD7xU1tpW/HNuMwlV7xbF0X/0MZLNO6Bgp
Kd8FUF+5kcZVfQ3L/u8COJsw+hLgWsBPtRAagk7yfMKGY0K5ijXjPxRmh/SIG0LgMDRjdeeG8xv+
9/uvux9TVGJDzuS1JWWUEcj7xDX6GGZEK3+0UJHXGeSLaCje9tAlHPAwCiPgIckNjWokygqkxq69
J5b0yZdxIxsARWKUXCAMfz7uuQ7AHYYW2KOqn3INSiiQuc+uHIQvrndZG0T4DproTRNyU+c2GBiI
aSrUeOy9mgwgCSyLa1kiYw1e8fDmX3J7AMTpEHxAcePcSC+1gQVZNh2n8P14o6Jt+NZG8+8+pltk
Pc3w10hec/LOsYJvdgz+jypK3B36esPT0ykgBiG796fdb0Wy6FWRNn68v7dItD+o8MdfTvbDBnpz
5A6pITxgWbhdmmpujQT/2UZ/Vfjzbx8vBCYsHMK/7skmJgTwHPKhNg7+bNhuHn2AAH0CDT9yiySb
c0KKPjlYyesQ/ajI84GRuA//h8dgtSKrEM5vdXSiThQrkszdk6NF+u+xwtaEZp+3C6or+YB/vPHr
nfTpA6zrkpoSQ297MHdzfId+KiD5L4Lsjh/vu+ThGB1PuzbG34d4v/+ZHP60yds2+n6+9vKJvxvB
6m3F8xEa1wZG4L7LqD244e79tPmz2dzFETDEoI+NFUlckpB4G98ewpftISbkjuxJ8jPyw2tbcjk5
341mdfm6k21Tb8ZoStLEb17YXZnu1xD9/Pv6K1evMjcvggEGZLsDTJHhkvvb/9F+u30sOKmw6Xdz
3N1A2DW/12pwJ1Rv0Nr4fs2/hhirQawcfef7ucEbDELUdzqac9HrbJakkAQxujuB41JLb4SDnLF2
Q9H7g9JxCYXT+lpwd22xV1li0CaktLIxjM3CVESObycBmp+bkhwDnPAngsMXYg+8bTYPEvf/IYnv
9snh8dUKw5vne5zAj2uf/+tNDOV6gHJRbkBi2ca9cO6QUqWCqc4VO3IT/TE7yFt1ooqa97x6Ba+o
6IqI6wcKPoXpOKShDmglkswSabMOqt/synf6x8O32o2BsXC+AtineyiEnI/G07xicLSZHd80oqJI
7ij0Z7VbdhqjyifOtsDNBGR50m79HRZIJj4lKZxl1KJUCmnP4iifq2tt/xfWyMSrAnGaiW5FUPit
1gj5iKozqqw75hW4+DPR0CMuI2jV1qmeBGYKDXSHNokBBthYtrP8bVdQxqsCwW9Lj7GITVW2qXwz
j6tg4snQCe0IsQgaz7l+DS3y9abEWEG74i/pVWSrVjt9NO3ZE2bRHWvxo7e6SPHHYrwmnfHVhS1G
8KVAfooU0ZpOEYjTrFEBjLhL1vYpAKemCFEnd8UV7wES/mXA51sC9QXsCRfae0u1YXU/jMIUjdVq
4xOimsyGgqjtzKRPc/Pe7qnxk9qq+D1nI9NDV4fQQqpp8s80+S5LAE1KQcU98erQDqB2ivKWG+9t
1Ri306TlfwUrXWhmiSHA09ga+w2rEY4PgUhPM1J9L2011FD9GZzSJPbEaihbpY3apwzy8YNm0jEx
+rl6ynqrcMLCzUaLNClDn42jl30ygQcUdfxRaMaOOYq9Ai7rVxGzWggBF4MtP5qx8F9a0WQW9JQ1
C5KSUuVFZHpsftGbruvK0Gu4mOqDU3djQwn4HvXib2Z5KQXEz08DT6HDtBvmjbCdSuzyPuDTJgeJ
hVmQrO+LX2BfchDLQVZbRoWjZgQS+QT9C5fKeYLcRGnlLdIgpd0Rw81ckGl3eeHc2sIXfNcFFfBw
Rp3XEHK2+n6IXIfNaTjNBZovS9VZeqwsBDuh1ZQ+T8zZ7fMthoLuG40K+SEpNg+alG0Bxde0M9Bl
r6Mjzvfwi4kqXPkq/HTEmXZk7t7YgzYfK94Z2S4zqvGhYWXLSS+c+pAxV6pI1UZ3P3Kdvs7QVfvV
2tyEisjQOkezKAOJJqbZf2w8M2iSQteFRthkyyEyJgXuHVEqIFHrruiSsfZLClG7of0zGk5gRI4n
Whb5vt7gfrKgxbWZcqsEYX2vO4C1c/NP4wSplgBRrqH8XGllnAt/BJ7VWz73aPWeQ3zGZRZ24Aij
CVS++BN44gFH6qUjIfRR6m7iVa0RRDL3uhlZ23KwQxlUOo9BP64fWRfAlw1tWZ+qKmOP+FOCQXYq
t/INb+tUknli7b1Ic6O4mTO7xcTqTCb5UKcggNV0c4LuQCBvhlGfwL8DuM2f0hW5trNEypFZbaXZ
bQTQJwWZhO58FKL1BJGDYEFsahazSDvq1n1rDSk0v5STjtu+7b2etE2ngyHMLrPfgvv978BSACVB
6U02pHdGQGpE5QN53hmqIKM746NRKns9pK7Z5si9zYrHrM56tM7bKkC22i7b57KEuDFpUP6bIo13
OXiiApcqKMUhS2hCYWUKp0nlkhSZnv11AJWEjGQ7OUldZIYRWponYFJHM5Sf45NshAHUQ9Tn4BAg
1mz0037I2147esDH+sdOA3YtNqpcIIvhzLYZohqjfo5DGzyNqe7eD1jG+16XQcLwlSAqWajxQ9Gp
g+57jjR5aOgz6nG5kNbLbOfFM9cypBYdN0uJOQbIZ/WKYv4ixT4j3ti7rzofPHxRw2v+AB9R4Z3U
WvMejIU4/xI3IPQ3JPBE6OCXHQsh+CokQQorYMTrmABuaBzKF6MHd06IfHX7a6zGcWdofMoJ5U52
U3lZ0MS1r2gQLni17VBUBQwCkkPDIE/1sC0yuK7er703pw5Sb2tKqCUQXlW+Fs8pz2K9aZdbXjga
lFUNJCCg0dA817XD+4PyTYbVKnMNfi0w+QeTQ5OHfd9joPnsMj+UDjfyUKtzAPFtoQcTOjb99And
HQ2KIikABASUz3iveTZ3PhZtmS6qhizApF2XoyExbY1nDxDGKUIawv3VehKx39yBUybM9Lx8qnI+
/qyHpsxCP58sZ2tPhd8cWZCjLukVdUf4ADXwZZPBKwSmbPdaCiQKKSsXXgsqqVAUmr1Zt7YFsJq/
+rEOPIC/Ut2JLaOh+QFNsN1eL6cU9Ru8CQcy6FZphLY94UOoIRjc2DCKyYnQTjrgrWzPsg71lFtv
riGFHbZWLxQJ2kkP4mqkZkvyvPPv+6JCnFmUtN9Vbla8ZLzxtMTrK/4aVJbW7vygAw+qPvZ1wp0G
ZEdFOmvlhgke+McsC3LIBukONSOt42ZPUIwZbsaeFkuOCHAu0jKXHbu5ES648TX5GEA15hZp4ZI9
DqbWFQdN74WBbkHbSoCeooDawfW/oSg9TMQyZvmr671AxkgT5D+hLj08TtC4XdQMfOe+7z3ZhH7l
tU+zZKiMWPXoOCGQxRYwTB7XVQKBumCOWdAjq5zTsec72047qBf6tK4SLWeuIgVtxFNbovi+Ndxe
c5POmdLTaOC6Cd1SYdKazb1fY1c15QlyIkqGnAFn8Kg7LSoWtpU29XHsav9Yu3WBbvzGE1lkCWaW
4eA3oPUwB4dON5ocsizKdEO5pJusqoorKgMU1FOMPjSwP+vQRRcTlrEoWHrXQ8PjCdHGYBCwFDjz
Dc+aCfZa25+A/5a0Dg0TmeQwgwrrDzRDew8iH7IfeLcNBW5pw8qJE+Rje+gQEfTbkmvjfYlGzWLT
5DriIOYEApWdedJiXe9luakXY1Gb+SbOeOlDpZjKeggts9CDF8BFZo341FQ0cqq2V8QHq+E7hUjH
SFIstEd0bbB/WqrWrLACA8AxUzU3N1mFXC5JDT0dd07TQoYaJcIcjDpdP9FHpOKDMuJ9lw2hyiwd
PTOjcNmeTiX17lUOcTVSc92Toap1BbqopUM7gj930Oike1AXySps7jANuvrFp65eh2U3amiTZlQW
Cahv7CoGVRn9OzrlWMe8cLwTmoqW7InlDWXEBg1KXp07NDigOTrGohQJ0TbSBmFCqa72wGMSUgtW
kp426HkwNcQ1Y9tmco9voZ80t5jSm87oebZ1evw0GdNAuYkyhHzycr8qQpXWnb4QfpTNDc1z7UZL
af1RFQ57mBw1jZHMGFoLXFr3eRxQOfjILAq72wWzbfOD0KaFIYFWYIYAFQDSn8IylbGho6Huwe6j
6KOwyqY9+XWX0SdHSvOZSwF2/A71s+7GleakcJtP0N0E0q7R85dKjjoyunaKUhPCD7gbOTbTENka
ItVwkrNEc4es+1cxGPrfWbG6CiegX4YtOmFzShC8B8YmlQ1DwIc4FN083FIZXsrCVZu+NPK9dPQq
iIXX+DXgx3JwttQ0G/owV4GZRX7dVHivlb3BHtMxNWikT2nxDLiJGKCNkzL74ClvLqK562uazFkr
0AVq41fu8KjBQ9gYS1X91Gjg0ccUZ4gTTUNrWDT0/qAjzCoRRCFa8L1hehSlUOZthVGJSHmj9Sqx
O97N1DXqTTrjH0MmKb8XOZ6ZJEBL75tlaGMWWgDVPHQanX87Uvez2Eh9fs9RPdwL5eO9onJWPtLU
KZpd23P9wRp9FIKXSxexJTP9DyQVsncUu6bpgaelD6I1ThuED33rZBs9q+Y6zHoDMgxOLWgR5pUC
LaBAxHAMqD7+tpnyfTLkHfSXSplDfk1zW3zDFpeYRSCBZuOnJuUfWWoAXM5F3/7lTKTPjafAvNPA
NbLQyh1fEssHZg8Vp5bmcco9aMSqmaPUO1WKb+DIdCjeFR69LdBxhMBFb8w73CEuI6U/VT/EhDAH
TX1K0e2UDzhHYzmDH5tTrDLxoXMb4A3C1PTHkF5xb5TpDMCf5L8DeLU0bjoFx5gXDShNEGoEr2bl
uAgCNLfqAS+wpmOQd5lJlG7NPAZnopXUMgvu+9HjL/VopElZmajqaIGTlLPuv1Kt5AelVepeb/U0
DZmdGnZsqdZ4DzId2Zusbwp8DunbkV44drn1rQzi55bo3SzxqN7IOANJVLU3e71Wce4MYC8b9Rks
JKj123bU2bIdbrFECMJzv0VqnQWthopTU2t76uBxHDtj2bykJlhqkfpHrE9mBrFlomUjMHWdNMEs
I8cy8OKyFRmeeA1XgMA5qZ1HTi90EeFFM1eI32cUi5BUB5KLeVmdhaCbCZo/0+Bhza2OZlB7K6Cj
nKgi6CTcFq6fI95gok3awuE7h7Z5ubU0ZZuRqYOy/t5DfybHwcSdxRKbaqqIgPkG24vHwC1U6T1I
X5SNdIpOl0jDtBhiNH20PGDcWzymiYByXE5wd7pvfVU5r5Ys8Oqo7cFsiOYXDXpkpBputb4NOBnc
snRQB0C7HXr+1diGk6A+I4LWc+zAUxuh2aLoTtzMqZCCH5qOQiwT8nnUAeqaOxyzCuxBHMw+5wEi
K8PfN3k/olvSRbMtmX2tnkmpB5Bh9XPvjZq5JUhXTT2ab8eJG6FjV8FptIRdE9ZQF8Wp3ildYncc
KkM+y80RMVE//U6px3RiqYAVUSZdiPQWoq7uRVlqH7rfe8izBYpPkZItq8Le9asAm5KhizWAKOMj
UIT2fccG6cd213odaTQ6UtJy0ztqWeDk4WSjWEIA3EaNpJE5ItEBrex/W5RvwAVhKxuCWJoxh7py
2Ak4MzzduVXyP8ocylujzGgV+3WLI1m4lZ+HDFEThHTz0vIikHk5wFEUFcbk2Gq60/WsaDe6CUcD
j9J4T9h52aMaMh/5Oj2jWmQETKA9sDLb0zgK2sZsBio5GgUWAL9DDHec2pCbpU2Z4wml/GJvzWbJ
Qt2tqyF0h7667V0UGKhROAN+KQJYvGVH5ZBMDXpGEIHLV2mx4sGD/A9yTTnCYV1AmjfhKCiaJKv1
BhRbOA05SW0Di8XNuvxT8NbQN7ZD4QYz5QdTHLhz9nvqu/lB5oMNPqgUaQ78kaK4wcq2FNEgZJa4
g5crVt3THieT2T8NYQk91tvCBdbSKC03MtF3QImh6PwCbz3yqKRFKbepl01u5ONl98Nnqa3HQ+Hy
E8/n0Y0DjWU/JrxWkRrqHemQpkY4RFjG/BPAuRVYCdgEr2u2Wh48DE5vicTOSwhcAQ6j9/EAvZjY
NuGCtxzVVHTXt4JBj9H26Q/DtlW1x2NCGAgJe+Quc1/DcxXNlZBMFilrROxNBgUNpeWW23ooJi8e
Bpb9bpjidwI5aeisNqXVbBveNfVjHVCGy7rXOxEOqkIjCWs4p0/CqNp842ezhGKqAP/eThq8fRtL
4eNm7JzghXJez2Ai0yuP2DN4ceHvajxZKLdrYwt6zKZMROqAKs/IEO/6+WiwUIA4Zsbl8b8oOrPl
OnEgDD8RVYidW+As3mLHTuzEN1S2YZUAsUk8/XznamoqM87xQai7/619EeazI8RzVLXc3Ea587P2
xEBz3Tke7z0Jm0NWDo5XPw5a6PUh1CsDIzZBOBJEsim9PiD+NdqX0uZ7p83tpvRwyo51oGhiF+mP
WcQRBG43bcnX5QXjVsy1CZJcN8wBBfjwOz+OHLXuAHaqq3D9OJJhMPky6YFhzIGufJaOOwPDLGBS
WWpweNz7oTANHRXLgAvB5nF8XZwELxc6qEQ2d3gTsjhu5yGrGJ8nbqjZUw9Ry7KJYnD3/oufynTM
GI647Q5XBWyp96ugzf24QvPezdUQn8rh6MhZkWpCo1nalRjTqmGRh2iJ2lP7QC+pbsaWzPqlwwaZ
PoJHAGWHvE8YT/65x+D8PKZwEeeI7nqhaHaBz0pCHO6ZitYlfR7rKi0B/Lv4edTVngIVGqHoLjt+
jcGvSSUZdOUl194P5WcqpuPdczyL62NzzH+ePAyzjL+KrggCk+RJacvXlEWzIU1ER/2L/YoyvqIq
+CAvmthSEXZgYCm41cSbrOx5TLiis5QQHG69A6/lmXl6RCDWB3P0tBLyVV5W28d95ngNd+za8URP
feu08PQ2Xud8Z3lokrclGSB5baLlpz8rM5zqttJBxngN2lPv6/Er2Vf/r7J+BHyjQu9tm+xMONlM
b5THKuBlHoit9DMbDR01NPXln62LUpVHtw4fhFBLLvC58m+SjGFV+bIIHAF92nOP7Q3DUymt4zB3
bTEuH68bnsud9LdT4pqxKvpW+v6zMKVZ8o7r4F8/dqmbbYE7PA1a+eCDzTB/eCLs/YtiMetTkkxD
UxC2jS27qWdXPaVdF9XXKN5mcfbs7nvn1tnghOtOKl4yUfrbGb5nJ48kvOW/dZ52q8JhA2h73bjb
X9Kw7Z3Ca1iBkAElxU0+sfOmeQ6t0zYPu9+qKpuFIEVF78PoZZ1NmiC307r88etFjEU4ujI5pR6i
0HwUsklORMV6vxPMrjybo5u2vKHb8U6HX80637S3fySsJf0i7bBRBbxxWHOvmvSnszop3eu8hmux
qZ49fqpuiUXdxRj92MMbDmlQQ94NqTPsd+Pg1lM+WuEPJ0et4TVlP6ItJNYAkalKsnx0ZQA5pWkv
m4uykm310D8pd2nlJF+mxUnXbKrpqgayI7kaihhXDh5RS8F2LPjMWun+dZJdD268D2wobhe/ZlUp
jVWSbTYxGsh/8M3Zum4zZPbglciFrFwQZgm7ek4nDTw8MZfVRV+luNqm0OkKBJ0STE/XwcMcTLG+
VtVttJg6wytWUiIQvANoopmLpV7IvzXxVKzKM58tp2zIt77vaHrHpAH4TOux2DevvXfWSDoIZhwf
EIYvsbufOyogbVYwPgxbB5RjAEu/EBu/6zxlarvqyPfmohuMuwOAy+FxqVeXjxCuiAoIkiCi5xia
P0mdcAdW1n0H1OlsIQbr0zApjJ+0MtPQZimWy4VIRbo2kKIl+U80aaQzZ9hm9+KNMaW1tcj9C4I8
XHWlEZFDLjijfzYeF12BDer4Elu/rX+svi5/0ZHZOq9b09QyG6fRY8GAEU0DsOtK574VatrPx8Y/
MtgkeLjEXyePhB+wqVvmTQIsZFcbswZyTfQ5VHP01k2iu9+rPsJqPAZTSGA5Ptn3ajPd+JUA8Eq4
2X64jZclbdohlewQUU/GWAtttZYP7QGqkoOv+OTa98N2FLorzVjEQMQ/bGPokIah3V+rSJY/wvoI
/0xle6gfnaLNfJkpIeE3j6Jt746yE/ULn9LUxeHOIaWNrDrvwQ1Lr/zcB33wwNQ0Popxl1uu0r5i
1fKybwSc+fHUFRVpIT815ikOQ6CSb9OeYBko3U3SnLimVG927HauNSlnMFZvtlWy5/0ySAIUkjkC
hy9ZtDk874GZh7vKWwZB2NUQTeqtt47gWYxb1Dx3bds6RUiby5PWQ/Pa90ODEotpafvbq3ZJAMhh
DBjzEXrI6FH7KjSYrA9XnsuydtKcureTMLJuYbXeL60Te1zYqnYKh251vyciRHwHHV+eppgB7tLR
RdSnSm9t+GSPXf+u+kRbTOEqWL74vUtSgl9bCYLNtMjonQ4JTD0/Sd7Jbtum6xIZ0xfrHJvtfoOx
4pq+ZUzQuYn1Sc7aju+zjfoG5GGIsPCCwOP+nMfg2pvVlddlG9AoZ86qaq/grgKIl77j8F+Oa8Ig
SWxCfT92Bw9t3Rz3Jx0vef9t0rlkfiQyhBoShBLzyQIemkmraMx74Gj4EBnFD8B283wq1/ZgO2+X
ONgyQVbna5ocSuTdskXjq2ZS6k9Nwm1a+FVXTuewFVV5wSnifw9iehW+vKRximbp7WdN6ied5DqW
5XY6UJMtF7FvfXu3sMFQPRiRrFFRt3HbFlG3yOZjP7gY79qSJocwdACbWgCE+0v4zydwGH3dIaK7
pQqWiBBbP/mJ31f8kM482r/NUsXlH/A6E3+lyPqMIlbdNIpa0irVYro/gmGIobGanl5WgdfQ4NfO
dQ6CAbhL18OjaEsALrgBZIvWAJHpID2u3FfazY9UDQQYb8MhH5ywlvu5HmP1PDdiQiDnHD69mp4P
sgVr7fV5M43qeO3oRt6dljYvt1HEtmPgHU1UiDNY5z5t0i35GHuPTKTpoKM4iMjq7+zB48nHxJVj
Uc3uEF8iuQ/hc7qLhlSRsZt/i8aP0ObanW3vIwuCo2uy9stzvM9tlNl5EaeoDY6n0muUdxpLGr+T
P8jjwQyujrKqTNuQMG/d/vXqzo2ftmFaXRAp4DBa1chEOdfOXN/7/qb1azh4BrZjkC5Wy7aj5a06
GQBMm0SCcy5JzUDi4a/YlDzuvClpv9WwZyjnnQgh6Lr1y+u0DvZ1o8du7hA3ADIoKmSUjePAXFSX
rvfOl5m8MGeYp27Zo88t5WFlQ1Bvl7g5yiSLIzn/PMJ08TMZ9jRe9RT5FacgnpDrj80CTLrr6KsA
zZSgBlGM/2OaCDYGCrAk7u6Rw+Z61rFm6DlLLn1VUhF2sH+TpaONCX11m4CdsOWALyWmUvMWTZ49
xdzZ33Y7ql8aEO+l3Ra6McfVQx6wgu+u6UGgTqNl3stFt/CZmqDXUyGDzf1PSeGzf2icxI++doZf
ldc5azZuRrLEfqyCYmX0NqfZ0/rrTg5JmRGqenysvaJhGxMVno7aTiYfbm0mLEbUvdfRwWguoxrC
J/Lq8r3r5xDNww2uXxi/Twb5Q0NHO7V7UZut2Yut66OU9yHQbyl0NEjV0lg0hcApKp/rMf1hazSW
dz0jwJcDO+Fb1WwweaWYHNLL980+944GiBa23n5VZUzTXzc9Eg4BfnY/q7aLzrtQ7V057xZiDWaI
tAoATZ4j4zxn1AnSK0RQSFvTsjbCggS8UyL8Pyh+4IcSiHGYtpJ9AU5LjWduWsd3ny+yz1xJZc8c
LR0L8N54v6J1Tr7M/TTCY4hp6nInWTZuWt/T70vqll9FQBJDshzpN5uUnQvBs1knE40G7u/XHtzO
NEJ/xeAWsgiio2oD5FXhx+rtdXOZYlNfana+NZmGjXo0uzr4+zvb3PsmXeBohqDddB7RB96ZNJAD
sZfp8reKYUIyIFC2rFSCHTNsibKvhEKo/YQJYE7zbrAuAXeinv087GmlmSS2kiddW/8+JvytzSbT
bH9qV+GopDQD14pwn/YrneQWANXDauf45iXU2RiY9jzOpfsylZMbZ7sB7coJX+f5roG7Lxc9DgAV
S4M7yOyehFHeevO928r2v31MJ5VXaonhktol+qYcNfiEtfnDO8T/obJ0ZxLO1dwnw4Xf2vtS1UFz
UBGa9NL69A0wESUWaNk0r3o6vPlu6hYOVcAC2YFRkfw3XnI7XMep7SE4bNm91dN8yELUqVGncCUu
Knd9m/w5Wh8L2irL/RWtQPdCdr55Xqtw50TMN26D0Xj5MTjL8Ag8UP21Wz0zQNK7/Vom/3iSnQeQ
k9joXoqbi2Vb0vDNr+sQ74bqo/+UObz0tLVrpN6MD+HGGbTj3bpwrDRuhQ8mjBtwvsWozbZKDQ/T
WvdE1yfeTFfkend1b8v4NPuhRZMWdfWvtDfL124EXcgWZmZ7BqU0ZW523/xyAqXU2a56/IFggt4n
YflkVNBcOiEigXW+3z1LuOZO/Z4AI5tpuuuk3cdzS+P7Ftf+Mf1EfLo62MbCYZYX30FNm8vYmc6O
qfT0sM4pfHPk29spYx3VAazg1cEV1sKrIc1dKe/WcbPqbCLj+5d6cQ7v2vap/Gh51QLwWh36v0Fk
F/Ede62vf9JhVggtdvJ8QJj5P4+2a03OxS1+AsOr6LKYuXFPPYu2+AK1iRyGKf5qIP0Ymdm6CjIc
EEMv4YuLOoCmsCnH6T486GcLbx3bn5GCIC9K7ij3pPouQDgByY+onBmkuTKdlXuemL1Mz8exkNEU
dIBUl7QV/YTTzE5AFfE+/EtSaCjwt3Z5jxnNEk57xBe5IWHscl6I5U+fJFIiEz8wNqXr7oj7iQ5f
n325AoVnsp3Ud1VB1fxJ+OP4YWxcp8n16KcUTnQEK6REJf3i0M1IMr+FAIkLffADH7nTgvRhLOf2
e7+ConOflPFLaKPgv3WybnlaEjGKrLJN/JkoQQzA4K4unDB8/DkKW2e/tjWOEYTRjKXImlzCkO0c
bB3EKZvJ+yypO2c+hbvhkjUOIOUZo3I0nzh2YAMw1gGKusMqrPWbw4uqrCNf/KFrmuc5HEBIIzAU
9BABQpt7uteAqLBmKIlubQLERCUlV+Z9GDQq97Vn6V+nJHxzRXpsUMeWgTKcp8556mU87Yx8aQ2g
5rPH/IwYBr+8DVAfwX3GCsJuTcT3zhM3tqMnbefO2L1ksWeyRYJ7Ow2XvK9TRqCVvj7JnBigdE9h
enNA+eQ377FBOjKuC7ykWeaqIMojsd899pIRkCz3xTmhohrbe924bZLVRw05tiGmiE5bxOyac6HG
K36pyvoFCepMuqtt5VB00vPNc7XPAp5Xw9IdJ8eb2TO/jtLWL0ZXEflGMzzUS+gjAay5T7d4fdnB
1PZChcNR3w/jJrtnHbm1e9mC3tvvUr0D2su5dZ0X1FWmvjZRn8YMnUY9JfNQLcRqO+nWfgfG6zbG
nVEPr762jcvmbGbd5psowy5l+UMM9bKyGj7kGwZs/qjqkV0ySkiQ+vRw928+Q1qU1ULbWwxvPfeF
seluL2nJ+vpCtA4+9MEZzV9kY4Birt/G2xnBX+NcwCz94dx1RzKfSwvlOgR2/735zrqehVOqoVBD
Yk3uHLqs89vGzCOzfC5oFma8l9ta0+q6EeVKfVJ7aR6Q4C0yR60HalSHG6CECxAFfil3learH0dJ
Tv+x40iSHo45uRzgssmix/G1kjV4PYV2P06iC3FQTE16kxe5e2Qv3ZQsP5l1qq+xqWBFvLiZvXxG
zTCBfxDEdVo6tT1p2H4WpzlTVRGnQGPxo93iBa9eMyblmYeMJk71cMCZxKyxFOM+DinaCu9Iz6jU
yukxbWuWTASJv7enxrCDkg/pG/RlehrMjx7R4pTF2pu394Pfcvg6l4j0Tmso/fp1W+HQf1SJ0wXo
0UqivEMx9PTcppfbs8ZA8DQ5slk+hHdsI8lL0cTbtlF883JqiJGtxEyo7ViRUppmpR3b5k1KeJq8
DDAaEJwNxQu0VR/lk1VDAGkUxx3eR1NHrDQi/jm4VzOC2xOwdWPO45riCt3G1IgzHWoSnYByFGYD
Hnl5Z5tKPztQWcPVYmxp39YUSOvdTcbau1eUnvrvquJkeRAWA3PGZofQXO3eRY9iiJf6UpVGHrmq
rSCvNEKO8lSaHrc2+kpSq9aDLX5F7SQHUzfUQvPdcWN/ZndDPKRfltRJ1p/B6FM5nKDavfuDPofo
1zLQOtf8srI4lr2FlEQ2spIQxbbv69GVcfJIzlKcXlYDy3jt+yXtQExZJFzmy8z7c4EPntfMl14g
zgRatvY0+WGZcsqWGFlGOAf1vUp2TuWO1MpcpsGN1D8xuUeDaotd79kypqmEGZsH43xPgk6Gp3Z1
yvaCVsN0hRNuYnzmVu5fRikog4OIx/2l59dLr0qbvnxXq2O2V5ekdz465ap86vaS9tbIrfojHBza
j6KLuZkjkGrnAQ6RhQU9qC9xDWMt2r+7iTzWP8yDr0+VGQI4VND48o79uFSwbj4MvBQXt+lPh9l7
cXa5m5dvDsTOciNvYP3oNxOUiUDVZX23Vl71BzxiV06G9Ma3hdK2jLINJq+/W+ED4JRTqb2zo1Jn
P4duSBi79dqkuo+cYfEu4SGOb7Eqm+Pq2NarL9sGC57NOij/dFGFSGfFf97DlVC2Wdg887XehC8M
G8zHK4ar2BnXAn4cXb6zLRHlI6VYI1HT3k1QMsfL1RlWRz/wmiNnSA4ZdL9VzzyWWW8S4WlPNy8q
gm0NAYuEN0YEqBnVPkRDvD2kU8sIaBeHgKYlOAJzt5mWxTCuDJzm7NgO2YgfDkGQe3NIgipVkrLq
jpaxQJf00lMHF3sZUCGbTNL06MzdksUpkNcRf72WHjK8BugHMgOZFl6bFAL01Kopan92w+J+qmDa
JjAHXR4F6otUZ3qP45/wxEF8CZNBvDEfkXZkpzbg6mvnqfkCdSL3i1EQPnet8m/v8uIa3v1Wmgjy
KjKUaR1EUz51WocPzuGyLMgovOD3TuV4HIIjBOL2wq49sjG4zVd69XyLekWJ5E5hBbBX5xhaiFlZ
0ZA5QejfOoiZWRQjdpgWqkQ8wRjYJwQTrUcVZM04z//JwTv+q6K2jU4ShuXrMUSgNemqXAzBZXy8
c3PgOZqYQ7/6KZToZSpn8313aqz+6aDmV2D98TlNpqZkBJrtW0O0x35pJqVZqcVwf6ApnPx/itMU
ZsA8dDaN8G0AcXpEUIzRLtAYpcnyX+jMNrhW0Sr45Un/6ECHbEOCRxw6v6BSlgbt3Ri9zha+LV/T
Vsu8VAu6Ml252xNpGRs5LHQoLJO2aUpq4WLtlHVmqT/cJvV+Mp2NXzaJ3Dtb99Tt8g3hsbhqsYZ/
HS9oRyTkkdS5a8OuKmBfZ9yFcTs9EXdcmTypW6Q+Fvrge4wccLjGFqXQbw3ovSIQjDm2SMllcw9M
EUxkYMrNzVYzJGjLKs78CeUYSxGZIDhwnZ5c0IU5Mv/irT8m3HHz6JyXakNbYepZHBf0ZO7jxtvT
FSoNd1pYngX8U+jTvOq58S5EgaYIBFQivZPywdaKFeEudSbwLct73UGziTzoFnVRQ0MKIK8rHus4
WlognaR27w4/caibsd9vBDck4YPrpqgV9chKEmoBRQudgamrc7S2iZdvHk0HL9is2JzoeogSTQSN
y4h1UxFG3mowqQ2ol+AWdmHZ4VFywMvNMvDQG7nmOst2+1IjGldAcXQQxGK1ZGJoAOb9RGvcXh32
345PEOnptxQVQH+Kg9VBMj/LKMzZfnn4dy2iVHMPf8Db4ByIq0+y2ekFdn9SqFlbYKE8aqpJ0sTH
5nsSMR/loJyiuuxRD5PfzaluTjqSgcjdY3Ph+uQ6verWpdEI40T93KNwRFhrtzK6emvCZ9Zm/uIv
XfIvHFrnDWFO/LKVGsXBOKP5u+fDgH+Z1uv7fIz2DeH5lJDqxBhg/yxsVlc/jB7dMYuV9easi9oq
fIGy8Gsi9aQjPciWKhDeXQ9Tx7GDYhYI8lEcn7Q7h8f3OgG+zUCgGsKpF5+80y4Y1/48R0f4RfB0
0nwIdTM93hQ1vwDGJWuzjqmZc18N1WvZajp6ycm6hy7h7PshM+VZNfP8VrOuh/0vFkrxsiwVSK+d
3fIH9/2RnGlBj7KQ5Qg0p2fe8Dw+VOc+qdi3V/+YKxS3dlG02s0CvMxv3jk/4vjQTJ5dg31m2/2g
/Fzgg663dRIhcg2OsL2ErpyR++vOvDlOsFjW8AF5fKrF18wr40QUH4m2jiCHn5sYKKOzX2VpFUqv
SLOJIh5xmJx94WlzL7nivsHGJH90iMbxrk/m9XNCSVEXUxjwdnmojPdro2OJWTqe7fZ1YGERS6Zq
O9cfcbDX+5nvVnENLr7zvs1THJ3ains4n/olNPf7UJU6RuER+I87xo4NSZb2MTs2IavcQBGO7Rx3
ZRqdt6YbbrBMl37Go0h+q9UzI1pg5X9zpJ5/BJPjYtaCnmpPKipXm6/NkXydx66l3nLT6HMftcLB
yl6RNoWMY4SkVUnnl1+QZTZzsWwJoWW0HeH0BqcSkbY30Ijm8R4RLu+OI4j2YqX7uQZb/dLOtc8i
Ld8CNfY949oXL2W3ezFWjUETszsTOeNqSbziZvqYQDCMfvd25U1sQrTlt50VWSMy2KapKAlcZCcm
Y/kg4yWhqAUVKDR9FV4M4OT+Q7nj8pf+uTNPQ6fBbOJ9W5OTo72hvmt4Cv+WcOy6z8DFGQImxc1T
bOsOWuFrTQlNR+dgE2JY1cspqueq+8UDrBFoM6GuhSHLghxcqrEsIj/ofo2Ux2d3d80nStwuzJMj
RMU0iS2c82N2o1+r8afwvHBzNgyG0eR8F93NLwcBTZVWQ5na3z5OhuduRHH2W+vWOHcz2mi3QLXX
TA8tCYPH21FBaOZN1IIqwPWCB5/w08j+DjS5nP/SBgXueUki4913xqjx2RFac6+ZY/ezzd/hR0Kt
fYHeQZSd/7DYcC4LZIJrRFLOsgWv4WgCAj5aLoHrQV1gDUe1NyjyRm+rL/qY9+5cB/PUX8O5kvH9
Rol27sCIoUHFMMHGRyJYREF1rN1z5YWw5BXDGJhHUi2vzZwyrbthML3v9RixpDdK4H0Fyqm3KF0a
UVAMe+JTPQzuCCxqSNFFJhOX+xGNX0broCiPYKC2M0JswacuLeJ49nEYZHaHz6UBJb6py6SdIXjk
OMbVySzM8XklAMKzCb9FcOEePNZc4qR1rqkr0PItaMP4ertxzSt3dz6Jc5jeer3o9Ws6935wGna3
/B3N6E6aPuzLYldl/bcyQeln1eI3zZOJrQMggzurfvQIR/4NspH+3oaYEbgzbpi89kz7LIJX6Nq6
SwdphtAYvnB9K7FCIcio5Uz7GYaGd/GIS/c8N4ut7/YQETD3lFvvhav9iS2W+5yUj65belSuPfHG
Fxal1E2x6vmm4mujeE4+A4dZgUPa2499WDpxEUIje0/KMRWPW3TA/hh1WP+pDJDBnEXsHTQaRPZt
8XhSWC2mFZ1Pj8wNFEyZsb6EjQ1HZA2DGMEDgjAm5xFajr/JQWqsZBo4T0IAy1a8vSLEkAwdPX6T
EI/qLAEEjnyaS4+7IZXd34bzVucJnPP4rsO4IUoAOwRjh9vu/q+482fMQKm/Y2ELQVXIsJjrA+SZ
LmzfN/17hAH7l9pAYST0CDd8dYxVVc3qxqQHwBit/ta1i5vSfjueMzwsbtdxOfXV+KFxvkEbbe7w
8xjN9k27dvVfU1OxDgrWUv3wtFyDfJPLzoZBpUT0g+0CI8rRBjVv5tVGcvSOfQJEbGmjvHw3oU3O
fkIYBl6d+BjOxs7mwQs0gw8ytaN+3sGoBMNyAzazkkQ8/AnGA8h4SYalZx8V1J88zXtyvFu2QL5I
zEqaTtlr4ycXoFLel0G5VI+bV7fshJ95Lk+Bq1X11fjq8DWNU9pIlAw0VhYB5WCSrxaJ8/YdYlz8
nF24oRM5Hk5/qhe0LlzQdUyJBVlg17RayQ5RIqy/kTjXbddNoLKG4DFGPvuld/PbYLzbGf3Yl3Eq
e4d6UfZ1+wdi3QXYQzSwpi+RJjDurU8IjWSd60xlQV6d/FzmVn7rYtgdnDRSAsgyuYrz3KUR56is
Fy9HCLs8DnvM3DoPgfyC/vlmrzazt2eesOFPHbuHfIH5pG8yhC1XRSxm+Qli5VO/YCHR/qzhgHNC
ALlvUZu2WXg0EZ4JdRM4u43Yk0f0CJBs/RrPqKMYv/q86poupSKPcP9lyJ/+B/BbVXcR+NFwbiKk
SvQbCO25vxbBslIHbuipFH0tTg29LiKYpN8QRfauL/fnil6xudvj9lgvrqv0ZzsywRfR4duNiV9s
TRa39fTPhCb6rN1p5IJQos3bLelehnJPfgisIJ+x02qEiJXAYSjiZA4LtQ54RLUYuk+9r454aEKB
TwIpe7OdvCplS+m+hElWopULH/1lb9YfrQ7XMuPljdnrAY2qizhqUDivgYP6d0x9Uvlb1fuw4JNJ
PmioB51FmBJIeiorfGko/tFDpqU1PKF4Lc3Ns2HrjK+eTmvrlnDKsYAvLu15qG0xzlLsP9fZBxjs
5WCqaxKMAcbR9Oa8g0ailc8dyKMaE6SVHv64RH8N9eY/gVMsK+hqv/xRJonx24RgoABN2GiOf3RK
5t1As63nahxpRM9VjH5WZUxRe+FFdU/SG5MdY3fQmRXDV8kKinkalFeUtcZmoYJavg1pVI9IR2Sk
82VrJ6L7xeYM6DVK9RXzJoct9Tb3nha9TArXmeo3thwEzsPhSaGL1qyl/TJHtaTr1WMaFCnwfkXz
FXFX8VIg7tBaLB+s05qjfI3h+kriaja4ucR8lKxy3T8OcwBDay9q2Pisb8d0r7rgH0ANz6HFf1le
3XWd6Lp5rXlK5vC9HNow5EkGG5tFApRZRTwFDnkb+w3aKI9bkzRVPnbdOYXPRFDfuA+2SbG3e7IJ
vk3VNLHDMfEQ4kRVNYOkVY6zspRoXb9B+So0OT0eBJD/piyL2NP7AytiWgBRvsln5vLuOVpKLEVg
UIPMQzSz6yk5WnfL1vnmlA4dFzK3we4ZZBCa3gOoyPq5dWLbM7O19kky7jWUvrI0F7XdJJvwz+5X
4/KlfNkWuIo7CLVtJChwVn8Qz48M6GGovvAFtgZ8Dm0rBEjj67NIuwGGYQsEBiNkjXgkhkO/zM46
9gWL7Zn1nZQPcQoDnfzy/RW7ASAoKnQZeCtNeEUALds7D3zfvA5yQpdwk3bujmRwdBPl4uFFJJgD
aKYfUZxGv5XbDvw7ePbH0rvuIwNsc+QDfNN7VdIs58F+DFgH1rL7OmNiExkbp8nVboHlMuTkICsU
JTS/IwDzH27fqTqjpMcyyCMx/tk0pRFZ6PeW971KiQOnT1rjp+Zwl5eqcexL7QnlFpDTcrpEMjX/
yQlHStaGC8whG2zX7zAY43csSJSpxO+78CpmVPgPGs7yj+xKXAtH52/hqY7q7pVo1Y1hf/LXL+EI
QX8TAqzQHfMk3wKje+9EUhrKyeowLa71dceRp1yyXaIxjBn7hV8qxRXcjOkTd7CD+Ot/0s6rN3bl
2MK/iABzeB1yoiZK2vGF2JE5Z/76+1EGbImaK8LHL/aBg2qa3V1dYa1VLhO4QRFIQpB/V8EjoYID
y6cKfwQgIgEsciKSg6QKReeUmmZBHPGYuXATRTLwq1qkZnnAd7V/UR5QiyMpVuNvi0RLv/RMQtPA
d4VZ9RzmaiZsgjQ2zwGVSd7WQGRjWQigulakKIKcgAIIIQ9VWnkkqLX6IMGJLKA7xb3arZOUGubn
MdG8a9fT0jtS5BQfI9GMy4fQ0qln10quBOfOqLTywU2VCZjdWJK/jnvidohI0fgLGjGdIzIcQhoS
QFrOtIi9b2ZF1MT/wtX+KgYV3ZUgxpANTP4/MWUwQIe7cuxMy05j2b2gcxU067a3qlsn9JKy1+gT
S1/d0lWe1Tqsfoyq1BUglJrcX6lxTrIKVMGqDaATSST4qyaymEVoGK4+7EsxFscH2DCZeYNfPTwp
aQQUog8LuPdTSFYfqtzwe7YxhuYH24M+Wh+HpuCEeVkAoAw6xV3LYsJjAYTK3dEkaD/Vcqp8oegS
MjuoqUPE1SvdNG3P98rvo2kqgLxbcRBXkD6CH+Vo1d+sNBK4gL0KHaUHfPpbJkKigVhRwbGBR/ft
l06IGpp4DV5xQ89HUY+V1JMRwymqjzHkVyhyloc7In2PHGvIenXlmQmQ6ZYSRMabMNIcbBRVhDWB
Qqa+UUUi/JvVdZZ1NWANgfIzOu9RoF7YXnq9sxBoUEhqUurtAoBbCJ0u0lRCCpwmgaRa22KRlcpO
VXwwaBHZhOEMtPQsu1C96jmNtBb+XANNiJ6v4a5bVRHVfVFlOc0a3yi/5aVQVds2ieGy+k0TO1IZ
6Dre200L0PnMFCTcEr/l7SjSiU7zjFJrqCQ7iUrvRGMrkzU1Ca3i/vRjYrehTAbXqLK/62KcxQE+
vAu+PYiE7ivRToL0Em2u4BwBnan/kMClCGnELgJBK6qjscG77g/nHBbB506uAc+mNbHESpHlrnga
VEsFzzeCKeXnmlr8mZi0Cfboe7W/Ix+C0gqoUoF/yA3lm5YKwzkSBw5hFmR5tGmLJv/Uh33yZATx
SDGiK4bvDY/17xaAij4RpZpr6gdC7qDTPcig+0VQvYbZa0+aO4Ah1EpT+RL7+eQKBsNNbEh3acx+
EOrZXQ62chUUNWo6tQogzLH4ncZqwBd91hCcAGtVBt7n2vWj4EkByUXnH78aPxVy73+KErMfwCrW
zZW6cJlzFEfINI0nmu2OVhAleM2rE20jStB1Vzmlxz/GQJzpVMoYnuvBhaEL46wC6wI17jlGh84F
oysj38K40QGSzRDE32uGlUO47ATgqjyNP0Sud+kAIk2/G1TeUaCCi9g6kDnQMUg70bBpTndfUIkb
VLiIYXhBs99iAJ8pCuK2JsQ8gYrwv4BDAlGv5WOIxCr6HV+geLXlBplir9i64J08gOJVVPwYeceJ
wcRIeSLDNH07UVKw/WJQlTdQJ31wALHk8R/rXZ/udQRmsuMYJ82uGMuSU0IzKeDsqjpAaFoCX1Dv
ZwuMqm7P0Zip30sZ0OnKYP4xQrplR5FbsCD0ACXSwUtRFK6eVdLzXzA9knqbuKX0F/GOQl73zH9i
MhDdeSZntt60G40cgLBH2Gxs6O2JowZZJM9p7Ra5nCm2EeUDEuosQDgb5Zh9pjRG08dzu/QLTjc9
98QEok2F1iRaqoKmXBmqH/zCAzTSClJYbx0HVCtoFcuhdaBSDNsfKGwSPaqoArQsM6MOWDa1SZho
Rd3JUMFl4fJylESDgpBqFUQxDqeNtUr/1KLN5v+AtuL521RvwyPAKcWisoi6EYcWVEZOqbLfUVYp
il3lN8gqaCHwSVuXQ+ZqDapoyPaYGx3cAC21fk/YqlNL/0DcjpXZaQTsxVA+TFXkHwGCFRHgBEP5
FGmyRdW873zzkkldVTzSp4JjlpiTtIEQRFJ5jpW0jtaNkWpf69AbEB4mOru49JyI5YE8fc2lAVJL
K6cj7XIhGFLGHA+kyFYbtdT+My9OqRlNqA3q7xwErkIBxVFsS+J9oxikc1qN3gX1nvDYSDo87BUO
royeEmh71lk3ulQiSqtDmN+2qIqCJJ5RYiGN2GRhobkmoN5Gq36OCTP5Soe6LUDZVWKqRtdvmPna
Cs0NOL5USFdzaOBXbSVfDhI4PfABE+/RGlBYKB5MBUwwmSL5luKtdRj1mgFBBXZ4sGeinykwu1mT
YoE4tfSLH3qujyIZIHgnJwraHGJ6qhvuJnAZoZM6WSnLSJOGJtE3KlCtmP7NK68Ak0m/uutOQmap
1hMY9dFcy1nXEXmJATIKSlYb7qpRpOGPgoBLdhhdAg6aC2qePneBm+QHH0+oOQ0TKL5bCDiJ14pO
/sTWxsmbv4U26byrbAwWPRtTjixUKvsgbvaRkBjjNlU6ZkBPeiKUXDov8X6Mg14m+yHvfGVXU+30
TlaHAOgB5T98plyNfuJ0Ymj0TzV3mmHEqaHrcDNQRPhcNHI4PlRmpLknGEbwrWQSVFhcdEOBQUjc
/lpeAcWDlrVKuV0acSsUkjWVj1J4pHgCdaePaN0eBGQ2+5WIBgy3Z0SjAC2jGFiOV1sDf5Ymersi
8+6mEl/BTMwuSQHDWZJ0Rcg3Alnf9NIIldiiQQDiIvyktaX+Q4ZEw3uRd9ajlI8pQ41lip0DrUXI
QnESEtnw7qQk4parrSLDHa6qq6nthdYUbxg3Uv1UKSZjOD3u+LkV2hbBA7bbOghaaf3q/cL7GfEB
xrUPJFyk0EBlZ92UevUr8TvCx04NKIEaCf0jV+n4m4E7djDnVHn8lo+e4O7kKBfKHe27/nObGt0m
1XW52taV27fntC+RXjHBEzy1FiU+YBMwgXe9m8M6RQKo46wYEQqoLSfwPGa8sA++AfQH2CTeAdWg
0F3T6C53YzLWxTqri+xxGF7eO0XqPxUKTTgw9D5dTAg0qW772DVsv7Oknhq5FsE1KRq137lZ5H9B
dCQga2gS6widFcWTTo2zdaxKmrECaQFKNdCAoa8o3TbZDvee47PUFvWf0fdvFLukckXaTqGuEsnA
psKVpKwrmJhPtPBpTStFLFwG36dkW3oJ1HW3tZq/XafXpKdcoHwdgqcgVadSnFEehJd29qCIugg/
ZFKz76mhPJhjDWi6Z047Q1TR8JEfGiU3gVl7FdgJkdZswYVK+nDtK3nF0jy3Ho+yQRkUcnrptnZX
UZVGXUQaSUgqJIivcan0wdasTH+iaRWFeJRbeAW0DgTqdnnZt70jJmRcNvmvCHZiCMFiGVkFocRr
EVqgIxeuvEpWMkeOvO4P0HlyPxfAKUKZvtGo26wyPIgkvNfbjEkg4xqFMO3RL9BMcCYtr5vYmbS4
G9clcQKfxzmLwbt9qt1CpVlsVZVjqNSagc6J5Q0BmIB6FloN5dFAbOzzkHW9e86YPPvFFIfSiWS5
ab8NCi1v6uiDFRL30q/nftOnhS6LKCj4xrK1VrR1xNRGKhSBFymkFLkGcwLGVUFiAMAFqZkEY7PU
vuRT2uO4GlrB/GI9T/aWOrqfStGA9UzjVnsycnFwoJa3l6It480I0NUDR6/XvyHxg92BH0L9Ha0+
ko2Rsq+4JosXL8jNWBNfmT7pigpkBGMdCre0FmA5Id0BDhkMIZgJyKX5SKNdTsr4S5R0sftgxrHQ
g/GORScJdeQCLMnkn61cQ+qs07rxVJC0/8qgGUBVF7rw0R9LTYZKBzlmBQK5UehTgi3ehBIdfs6Z
VT1kouTKTD+xyvQxVz3qKKmYVn9Tqc1/ZpSG+QVlapKkUzEYfrZaUhpr0yr6S0Jpq1sFqatYf3RR
oIWk0JvfelJkMcJpkOonRCT0HOa4mZAV1XmagBQolEOvlvRQqlTzvX2mV+boWLSg8rXZyMzWMUHd
P0iT0NB6yPz2gmNtozWNJlBoEu5A2E7T25RznjRD9wATAMJEhwKJtC8CGGIWSTU4QLGqfuqGYfVH
GCOWfqV+bamwY6F0GL2FoFQrxFw5uIa+EO70pIEKFqiG/wPGQAgiuLK6+uJ7vV6xPT1Qr7Bq9E2d
Q8q9IPYudyexdXsaJlBZgmgDjsHk4HYRxEAJDvCvgBrwDwvOxRXcEGhvAorWQCbIgvHIP8vZyYDa
IOzJWloZdnCdxeuCLlSGIgQUGooSARi1lUssJdgWc8aiTRmTOHGzArqCdlAqguzosWu6B7wcap6a
IkwgIgT2UKNpx665AshHzJyDn5tImngjiL/a1gK1US5eJaRAWOATBx2Pmg83o7QlnHXySA1ohKHJ
+DFt09WWl+0sLYKeSLOtUTYj+pzqw9DRdJsqwTJfh+fXITUdfTuIpfp31xTKNVHRto5tq6HKcxoY
NogUVaqLLi7TG+riAZBNon6VEJSgCawJQnejROWX1IPCIAQykpu96YTAXUDDyLQHqQ2iq5J+DoxW
/xXjaEB/KPQojLFV6fd0OgKQQNqM2OlKYOigwWm8bpI8qt193OmtsUWrp6y2VkfAwoMIhsOyxbCM
crDOuoWqZl+GzSFLEzjJflsqp773RM+iSu1Lys8xVcujnFLd/2oA6JKuNdBDZL7GoTYfw7wu3KMF
VZLqRS4IaKWPmNkW0G6Fr5JatRkzfflrT7FBvX9nFSXNfNgvMvA7SOKRmjiy6xW3WqhTed9QWzCR
YJLlp1AOPOTgRZnguog6kD3CRIgsJK8WDwIYm2jfw9n2NjhkgAF1KZFmWmWN1kBimP53Msy+2qKd
2Vxb2SiqddDpTQtOuRa8PdRiT7TzNhugc8FCkIQHk+o9ql2u5bs3N8rlX2EueMU+N4vcBJpukYbA
8NW/41NqBIZqunXIOXlmG1FtMBST7lkFJqb4mo28gDk0usSPDr4fivV3UyTgpjgAEX6dBUOhnDXk
6fxdFgJFYEoF8lErjUoeU4Lj0Iu+oNTSeRNIVxMfs6LKswuDgJkzUSpqVV0rqwDvNrJn4h6ikEfQ
LguaUjyrTa7To24qqh5tFwa9k1S+mlypm/f9QdHB/QitokMFMNTMhcfWtCqhYq91J5Snx9+q2WoB
uNw6/LmghHtPThNYN0MSRJn3V54prEZtIplAn+oTwOEmeJLjZJ0AwsMg6CZxNQreszfGmyaT9uau
tm12akGCWbonUWrK4ItEJoQwKmT2Ewo9NfLe4icw2m5A89pboyTiAAw5JXumVtjeZnHEwKTQOhcR
ZWayNul6K7AVZ6qoAstqY8NrTl1cDOu2ZAxKCQaLhnDHjEGIBKAqLNxa1BfNRtCNbymctb3Y+vLF
g6PgLujcvhtVIckWcFKG3hsiOqpzOXOtQU7Hz7LmRP9j3Q67MPljeV/R6VrY7Pd6w5MdFN/52Ij/
mLMvPXZSI0NOak7mra+fM3vo98ZJE9a1bUjPQXoqHcXbJugx2BkjHS/J0niWOzv9xv5MOJcKiC8j
sgAF9QcpdV4z1lRbw+cbfmunbgO2fEfrxJc2vrXwgaW7K6eKaTEiW2bt85UbAfP4xLphCEtuj815
RDaDbMcTt0gQWLyUWg6l4C95J3XndT5hjuv9oPyVO2GTZ9HCkX//HajAieK03dO46flU0rKG4dki
XXaivXPxig09tFNYPH6823eNSAzQ5HwbujQ/VDRplT6GwXCS1OQGmO9BaR5D9ekfGCFXpQ9AaCbP
549HqafUuuq2JyRtP1u69Afy+s30lQWl7PlauBbEIPABDYvCombO7qsuWJVoajliSsGXUnqUjU9m
sWBifkIwIYmgS3RJ0ggapWl40qvZD1LeWowXl8MLQNS8XpfwSfVdGe+AV3z8yeaXfW5odhSJobXa
JCy7hPmtjh4j969s/Syby8dW7nyxN8uZXbWAwQVjXErhpSp/ysFv07qMS5O6lr7YTMld86OYZiVf
LFbtqrkoPF7DGgS4Xi74jaW1zHY/F3rX7wMlvBjBJ1c7u+pvNdt9/LmWNmX6Ca92Hy22XrVaPlfn
XjXvzKaI4eNQ/Ze3Zb71sxkvfqvAshKxgpSgHUsZcj9fVf328VKWvta0ba+WEkAUIPjSwosC9yQS
/qAiCPNy4XhNn/z1A/qvlRBZKpIoc3NmKwEgkAu5qIeXSYxsRefsINYwcT9eyd1NMenGazyKOjC3
tyshkwPQzFSUi59fTCRlQzRHpeB32eULht49D9NyZA0HoxhUUhRldluMNpVEf4jiS1AfKW8E1dFs
EHUGQDjm3waNsh2NLmQyN6N8cY2vETLfSmLaPa0ZH/ClhRrYx0ufK6rPf9DsbvX1qA6Cyw/yR3kd
o4IWaDK9Xs8pBZQUUAiLvnxs8N63fv0FZneMORiuXlEVurTWVv6RIjCZmDQ2F7/0fAbdfGGzizYa
BVXTwosvETKmCaBlqHbAg1B9s7ao6llwL6N+Y0B++Hh9LydyfmJNxeDVUyRw3vMT25iRJEIMiS9W
KlxgTgKpu6KxBxUA/T7hKXo0fpIqtsfkoB8TVJuogy8NG7n3jU3VpCk3BXuqPvvGoeJrzQB475I7
frP2BQaqQO3X0qWlTi/Iu6Vqki5DMdAY7zP7xoNkuqAO6/hS1I/UfFeIpsVkadI3d2Xc1A26WmD5
YnvhA8/nFxky45sIZ3SRAEuX9ZlLiMB4lVSYhqvMxCaRRLZCFoIpzWH7qHfPUvZAZTCkYtMYW1P+
2RfxddoLEDADKmH5jrLHRmuThV/17o2a/aiZM6yDYOhRfhuuDczLoX8OUEKwUBhrKF9I2ebjT/DO
KU7GiK0V9HUsmQEab/1Vjgiolrh8AcN7pPSzKss//70Bnb8/zYdCh2meKVGzBGOk5cO1o42nKCh1
C98+tvAS5rw5O6zhtYnZGoS210xS8+FKPLTSzaOv/mbNZzVad6h30xffowHSFtbCPv0/dsnEDEMj
ALNmd4OiLxKIaTtco/Tc5t9QRXSEibdnXQQTNaSffYPq5NKIt3cXksXyGQ3GBDLthBD27YZVcFkK
mvrjVUBTuk7gRnAnga6cVH/hTt6zxHxsiWyTORlMD3lrySxct+y8QryqHgrsKEu54R75cJBSp483
cMnQ/DtaaR+pXixeG+QFzsj9CtQrEdDl4sb7erBM5x/YM2QK9C/JjDl7owemJJAR9+JVrqJVXD9Z
xE+I5BfJ/mM77x5EWZ9qBKosUx81ZHm2VZoHOAngiwgD3rjUWrSti2evKFFWUunPyNc2E58+tii/
9x2YNIhtqEqQdMwdWgK5vVK7QbwaGfKqsSr8rFzd/JSM9HoSZL8eNFXJDhV9u4NajdJvyn0FgvS0
PZGMrc5JSE9rpGiIWqMXJg99DcwdETftgJTIqqnz7zWUF7jZWr1rUaZY1fQ+bKETzomphXukPf1v
cMz9hZt270Mq0GDQxeLEy9rsJIKmyWCgyOJV6p7Sb2GEH7TH1qnLc75wFO/caXJbpCKps+AOpfk0
Vsp/QlblFtcL8fAolza5rq+D8aCYvZ0jr9ND0ulGhJ3GYf3x3r3fusmNMNjcxEkaBHZvr1tWRTLD
O/rxaujCBvkD5D+ETZscfABslfL9Y2MvExHf+sy31mafFJ6/xMvXjtfyF8j0+tv4W3oSD9Ym3LiO
upf3rYcQ4sr6kRy95+Y5P5QL787LzJt3P0Am/SZv1TT9Zcrcq5BfFdDuAY06XruD90g/4YGJkcJZ
e9SdcZt/PgfXhAGv1r7ahScgWR+vXnoXbcisXlVMzbI0/kWePNIr4xG6SECEjfHqVag3Qa568HUG
M4TJVymh+YvcMxJx9c8MqjSkMadWxq//5BdYFFo517JCkeDtL+hlDTg8wiPXqhK4XOVn6rZ7t3e6
UNvDVP8OTxowvm5Gq4a49mPj904aEQ/ztzVpEmed+aUm8Mawou1/VdLq2TxUhm2l6VMy/jXz7f9k
6eUUvvrOPm13mCv6y5nOViqkeRryh2SM90IHxclMP39s7/1LMpWNyAkodGo8j7N9TRVwT1bkiVdW
eGh0d4MWNKIQ+aPZLli66ygo/0L45THm8Z+Zoujsj6qY4JMuhZ7B/PgVVs8MhwthuwluvipicV1k
xpJ/urvCV2Zn5waJQSWJSswKRrUp221Ql7ag56c4dJ9dVwZUvva96uTlJVLRDjJfjdAdAita51Tn
y6UZ5FNUPr/EvDZUKA0NdTZ9dpJ6OWszZFrFa9rFwdZq+78MHep2fYRCwMc7e+/MkgFpoiUxzkib
n6RETjXgrKxbpQEXjeg070BO5t0nDfryx6ZeSpnzVb22Nat2jWWfF2ociddOayB8MVrGpv+8U4X0
E6iKcycrgh2q/XEsyhtdrYdkVJ+SeDyGyFnZCE2H6yoBDa2hsr8yLOS6UkmBzSVePNSi/bG+eYGE
jKFQjk5GBRFxCxozrvTbN7WtDL7RLmR3rbcdqGy5WnD80vuAn14tsheAfWWqn9ZscUZBW9BLS4IS
WUPYWKnPTdR8EbUxtJM4ZdiTkv5EEXmfFep3moOnwPQPcZnJUIiVHcDsceFtv/t7FF4AiqVMErZm
wRihJxVwtxGvNbHEqtNkBBcRPlqwcue6mgQIGuNvFNI9apVv/W3eWEzdigTpmq0Qdj1026xbhxcA
wWGxQfXu4xP0/pK+NTZLZktI/IKiePLVLCFQ5PIxMc4jg9aAbou7j03dXxiTA3T6QoooWzOHoKAC
qeQweq4QQzp9EzrGd/+MEhdc+U/9P1qYpliyLBI8W+JsYSCix6ChIs3NIB9FTtFHQBWkAVycj5f1
3rHwBQlh8eQWHa95xIeqUDzqA4bGpkKwRS7Gbc14q62XKd5ClH7XlC7SObdQTNHlKfh89UYJ0pDk
DQnQtaQB/hfOWGB7QZf+0gP918eLeu/DWNSUDoD1ky3RnG8VutSa5WEpBZEBZsOO2wN4igQRrSxe
aA1IUwD31olhzEKs2dIZ+sh1f7usKFajirklMqiJHE1gYHfGJ6ZL7VTjuTa+J6AIguAzBEgUV3cR
FE/FX5jR/v5igxXVyUJw1yYtwtlZSX0ohEXHpBBzAMtOiJM4TIrT/8FBIYszVEIZCfDmzArqZhKt
6U6+EtSLQGNUAIVyasuPH2/dvRv92szstVdLuPjMb5avWYwTPAjBDUFXwGAfW7kTl/LNphCGFXHu
5z3evBpzwUWN7hoqfwbAkUL0XKOlmia7KP4DYmmlJoxYB+R9+9jwvTvw2u7sKw459XfFGOSrRwNX
TdQHo9tJeb352Iok3zmTr83MvqKi50o3JpJ8TTNEDUxXcTKGka2rkur/BAtlpEfd7smCyjNq3sEB
7cnkFBlRcBxQJ1j4NZOx2QVhbr2lqrw9PAvzOeJqncL47zzjOgDdodZA5ovAzsorDWWNBnGz/njx
032bmbMMcnOL54ednZtzaaPokYr+Xxt+V5AVp1Zme/1NzjmxNdQer3nwi2rhDr43aolw7TXV1Cnv
kWa8dQJwaVp4bJFxDQppJ6Sr8SlWrt0gHaPw0dQPlr5g784OI1ahWoSCCokss1vfGlTcsAdU2VlX
WWrWBeIfVXAroj1K7qjRlauiBXbSfFIVyTYg/eI8Fr7ynbwWlLIJJ3PyfMSl0xF85c0tODRmqA7+
LWl+aNYFzupKBQYFJi7q7abd+T0CjHxyxhwIyQ0A4zicDGhTaEEV6IY1esJkyt+WVjgfb/+9L2OY
ZCWWwjhRct7Z2c+gTgPlkdxrBOcGLJVYET8eQKa3ION95qtSGIJt/FXfBEszm9+hVaaHAFVwacq0
iafmE9vbUamB3nrerWvkz3m5zyO7bjYUGJHBPxlNv7bQZi0F9KescZslJy24SsLOC6qFK3fnUQLA
QRBPckbIQhL+dneg38CSkiLvBmnSUbTP4khVpXzKfslgN04geMXMs5HZcbr8m+EtPL/vq0hvjc8e
+jzV6hbZDO8WpeamGNA5R2/BUr+j+m7nwP4kd2n073Ta3955PjZq+wrvk2ip+uw2BIMILFZTvBvq
TTAPA2BtKElaO/RSlvo0d276FFxw7YAWqsa8T8MAr3EwBsO76Sd0JdVgn/Zno7NWsR6ts+KbYC5c
tCV7s6WpIcNUmNXm3fJmakYhLJMeGyb1Qed3UBH9+PK8L2sqAE/AGlGsId8myn17bgDzyToSKOFt
HM7eLlb3g3dSw78tGxiFz41Klx1h/Hwz6N457igh21L/K3SQZRJsWdhawkOFHrKLhGqRC3bRbaEK
+oiZx2GwlGi82/O3P1WZ5TPMVESgP2rCW/bZ/8aGm9fiT/GpXzf7+AAa7ZMLVn3h87yLtGYmZ16+
Y3os4wu78FZ13xTmejd/Pv78717K2d+f+VR05YxKd/n7aoveiFnYMIWL4EfbfPvv7ZiyTpVX531U
5iGr2ZZ1OoxDeKu7L2pZnc0cl5Towy3wOmFhn97F4qzJVLkvBI68y+Jsm9JC62ohclmTkaRbsc9i
1EcLcuAxz3bV0LR7iJ8LUdb7XE0BDkS0gTvAG1Oif3uMxYHEFO248dTYDDNZd1tO5x7yQ7AIW3t3
PbFEcVWZEmoKNPOwONFgKgatJ56oWDv9XjjD/t2Iu2DhVXt/Mt6amT1qg2X4SSgw87o59E60A7wq
L+W37w/3ZMKiqQGqYoqf3n4zKzASUVAD8VTvqU47sJdWlfPLu9oH1KaOv//bE/jG2LwzRL2SwXkj
ny3a+Y5ly0dp/7GB98furYHZVY2n+GgQX/alW6M6cwQ+sLAn8nsP9NbG7LoWooU6UueLJ+MJYkgC
qwUCzmN/5PN9cS+B7bKyzgmuFL3P3S/r5q66PSSUjXFsFi7Zuxf35RT+e+9M5e3e1cz+LZIuFE/V
2qKvYNnWIXCMhfW+T5pmVqYT9Crk66DXVGiMckKcbo1g3cZ01F8reUUta2E992/Vf9Yze/TQPEua
NmQ9ENAeQkewjZu8E5wlM3f9xKszb86uFerF0I1TdrBag+ZxKAjiJ9If7XbpOEpLOzTzSAhjICPc
Ysm9WbtmPV1iCCa36FP+YJ3lvWIXG/kLw78sR1l4tJZuwiwaY4w9EmoylmXbt/MHZe0tf8el1c18
x1i0UQGhSzyNG2uT9DvlJ+G3nT6oK8lGqdTWz9YVrVarcbzF9d0/llQ0CcgAsxK1vD2WRRqqgebH
07Fs1u4hduR94YAj2TD8acGrvE8upivwytbMrciyyyRCZjWcpk0c1tHO2LlOuvN3yjpz4vXHPuyu
f3llbOZfUs1Uxok5ddo/7pZeyOn/+yZini1k5jFKilaFAhTg1HISg3XCue+cfm2TlzvBl4/Xcf+a
6boBeoQiAJ2wtzuEIE4iCGkhgiGPdki2rPOH6JqfXDtc8BuLlmYuShUQo/cVLE0XrFq5DgJgh/Tg
2ku3atHSzEVJ6ByLxbSmbt3uq1WwJh501GO5zRYArnd94auPN/NROWNpYm/IJx/VO6o9PZfGAXLX
//rp5h4qbYbM1FgQwoj7fh869Ur6a6Po9fg/noaZQ0IQxJJChQWVG4QcVtXKOke2ZDNeamFJS19u
5pUapt6nbsSKGl7FGNIIMaBd38SFBd11fv/ZoHljxc2FRtEt1tM70+Mr72ni20ue544XBxVIwC7h
5Ohlz3YHqD7tURjOGPHtECPDMfkH1/SNjdnGjKHKBDLz5UgjNOSs6tUq2wv7pVf3zvd6Y2a2LbnF
7CuIJtO2MLrXFnn8GEexsPfv228A7V59MH32KniIIARjwAjvYgV/366PDBp1Qnx1gPI4ZJLYNpdM
Ku996huTs8eB+VwqelMsTLnot8mvCnaKiPyqcUTn8HfJL9x792gHW2Q31DxAjc2+o4Q4YJi1xvTu
9fv8W/7Qc4uMH4HD2L6Fpb2v9k1f8z+25mjrjuGjRl6/2ErOLaLNjx3eqKIcwRixo/zkXiQ7+y2v
4oP44D4uOtvJbc9eqzfmZ1+WGX0l5MgX85Nbjx3goy+3udgwlsH2yfMWnNT0F99ZBOwIUpPvCzSY
//5VrCtLuhSj0cfHDVYQzB/ytbrqbWa+28gbL3j4u2eVbBVcKAVETdVmD31dUX6vq0g6JQksa5+2
vn7TSMG+jt1N8w5VcpNBKCnPzMhddXC+DUFfWu+dBHNKmP/9E6az/Wq9kl8EETKzEs+ZbMeOdU5/
wrDuvrk7+qq2eRaOrp39FMUFuy8Uwvl3fm139mCPvSagiYHdai1cEBUvncAx7fHYnXlXj/LnwE5Q
z2ZuneNe6h+IUjnVUgPvzjNB48zSyXtphb6rhiD+wrcH60lurTHc1/Gfg8fgcfKyDFvaJEfGtjF0
zH9Mz+UqcpYc1d2r9cr8/PkQqpiCG7NHT/5Ru9TOqTyqh/oY7DYb6bxlOu8PBrr9HTl66XbhjN+7
VZqlq1A8ITfw77M917pMFoeKPb81a21XnXzefHc3uRF5JT8s5wkvNbl3u/3K4sxliXo7eEpQSyfE
9RhUvO5s46nbTiFNuqvsYU1iScEG2aqHft9tp0TW3Y22hZb7L4Yqxqtis5wfyXdCYaAu//4M2uyl
CIUAcvHIZ7B22sW80d2/NYdxwwAYgi3m1Kc/q1/Mot/mNiMtSOgLEouFnbgT6b/5CTP/1rlBiDga
P6F3YoexBE52cq/yfrTDXXpiMrUtPC8FFPdSmTc2Z06HdK3SBQZksw15vop2ykuiDWneAa7SPVm7
hTVOn/GDvZ8jDYxS0TrFLKXTd+XBJy7vOWS5bTmLhpb2c+ZSaobFJ7HIwhSuU3aubMFGFNZGHaVz
GKa9X1jXwi3SZolAiRqLO07r6tZTXu8SZCSHluUlVxd/4f2jJPTNzs0yAvIso0zCaee4LFMa2h8r
23hMd4MDNn0pil48KLPQcxoNowouh9M/tk5yZpbRy+51DmJEh3zpQVj6nDOn1NeTYLyBi2h4iNo9
NDUGsTm1g1jVWt67OxcnINw0QuzcNjg8DAmn1rW4q3cfhVdOYeapTA8dg1JnVxnJ+1IXQmbKbi+T
s1IdVK/t6jr5AcsRFot5yvTWfnBT5qGrztBCxj6xv+bNPRRnXOGaIZtn70vtAJPmq18o812AvO0s
Rsqu2kP8WS+d0WZYfbsyDo0Tn+Mzs1v/YQ3w9dnTZ56KOemmpbUchmz9uVpX1DivW+0mrpaexbvR
LahhS9LhexBWzw45LPsobKJOOumn8Zfx4jEYV7xmPMhusZB7L9h7bWt2wkuh6fQK+ZOXMqD01G+6
bbtnkC7+P91513plbOPz9CyGXGg0Y1Yfu5DpSL/f7/8sdXbkEQ9vGHKA+eaAEKZN4ZhHL1wCtC4t
cnaiQ11xA1Te8VM2kbudXoLb5BaZYHD5R5nQqw86f1Lx9RJS89ii605dtX12nXZ6Pdk+eaX+s2QP
mCWUBSCygMtmpzJWYgpMg/Sv2xoezRO68fgLNm/fch/Mzf+Rdh3LkSNL8otgBi2u0KUFURR9gZFN
ElprfP062G9nqrKwhZ15PS0OY8ZAqsjICA9333i8ZLNRG0JGEXwMPEgtRWLNkk7ykhSajjvoJn73
OvvM1Sun0Bmr2FKDAb4lO99lpr/L8NCkLGEpZp1bTHgnUENILJj5yAluBvAgJZBS2yk4GTJ2KHCv
GsiydETpS6+TuYv72hYxuUUj03EN8qndYOHFvlO0/lyr6fr/8Q6azhl5EK4tESEJWAH7ig8xKukA
tvj31pHsEBeqvK2/y/d0X5g8igCuNpwfL+Y9bGNqyruaTeLxAz8D1twWI4Qu6Cnbt4hJhY2rl9/S
2tO4L1qtwTSyYHN2BYGjm1BRUPQknbzrukxUCg2Le45S20O29gysooU+aXrzbxyMcmWLWEEGFDJB
MdbYLfZUDA2+qhUA7QtB7NyNeW2EWLxWEEomAiPhz5mfXCfCektAgPd44pbMEGsllFU3icFM8xYh
996uQQevAsW9cMBn75/r4UxxytWDuBxyFgXrlkVhtz1UJ27jGRkyVa3FvwQL/fJLQyIiyJrtWGmE
fvdPDRmq2pUOqWTs9qUVWhwTcacGuONklONZ3KlTvO8Zk1vuNVdldsXL42Way4+jx+rv/U3cqRFk
MjPGw6BKHc02+8DwUV7wbQRv/+WGIDxxlo5gWpo2N/j6t1NOavL7GNSSG5xW4c45XQ2IuD+zjKnE
SUwSt/R0p0U2/z7sp0cq2BR1UOvrY2Ypn//dLErE25RrXaaufBidSq40EjOJNq5B4ae5C/7opw2M
GB6oWmgOqWoZugAkZlpKQIEc8wOLMmG3j2yAGbac/rsGCqDT0Rv+fsFBM4qnJ08/nZamdiYAurFN
LGEFZs0EjRHsbvOaH1kj2owqSLm1VoNhQQN9rZGYsbU0t5OneDRiYkFrqeBytseIxy3KviDMRfIe
Cjjb5NjvRQSZnLOwmDM5tuthkpmeCsx2rBBjmJK6Y3Rvk5uH1dHI99XxYn8uzOmMT7mxRbj8cAT+
mQ8xuMaAXCwebNE2VBtbWDh8c3HQjR3C6yt9H4CQF2N6BXv4G61RgAWMq9UXgL7q2xtrgm4Tun7Y
rktQNX5m9ZgfkI8oAelPwjyrIKpZpS8wmXyzT4ryEsWRtbBgM3c0ywC9xKNbAd1u/PQNV3dAANwP
ww3VdOT/lF2iXb6p91OVfhFcMT+ev20RlwAovjnwLE+2tJ8UrK+C+3qK7KbUE2qyukItPrLmNiSw
qhNQWgHejybG1wRD2TRMye5CsUILpEHRb1LyLUqLpBNzhlga0FigJrmJVu12IpukiRIm5Nkdb7V4
yaOKieTa6gx0rMGayDXqNK7whcWbcyrXNonBCREPCZgYNpmDe0rOzXO6og1Od6CYpJVG+hzvE6fe
c0ZnPzY8t5DXdomFxFMkoyA1xO5AMwrFBrMSvh4bmAtX0Rf092wS1zgkYzyJj2CBAhnjRIgs6W6+
oV1os2RG2u6r1irzjyalVrnwIhd6CfXfJfz5nH+5/gbiegeDJpPW6DDY0Zq7jjYfkeEZ9G66n8De
CTfa6ShjQHETaJOlkz+HpbkZP3FdtGwDPbmWY3fQijWifbvitgxamlu1VWMVJMKDLpqcUWpwd87C
1C9tKuLO4JmcRRPBdFN97D7ATKs6Z8s6ojDQW0+dulSFmquOXI/0x/teOaAkw0aCuAyeXppojfpH
oR5+xfoKnCi4HEXczOX0nt506ud/O8k/n3Zl2q9BTc0MmGSoOaFOS6nj6uBYxykL8g4BJSRvT0tp
g4U99ZOovzLJl6zUo3w6udsOJkMTzKLIti+9IO4JnUBECraNiQMArUYcyXQolVQAoShh2j+Qkgi3
rXkwD4H69VUapQGtpndP+17YN9M1SMYa1yaJa5KrQYQeeJhN1GoBr8jWBdI89bo8i3auLVa0Zl3Q
1QAJdwtFtLrxCwzQ95GRNneO93M02Ff6t7Cm9Fx/PLolc9P/v1o3lqekIAlgTogydaT3fBYuWPi5
zR/NH+FUlTaE7IT7n93Ia7wRGJmG9ZpOQGyX2jeEiBZszh51dLEq0Fvj0VxAeDgKKRbwBojsLn31
IEzY6vkLYLcFZ0A9+B/NH3gnBbyTJuoSEARJqEDezl+oUBAah+q6E0OBw+GElF/JHtRVH1shxnNn
hXBd4E6OAy5mekd4DZHfdDcdo9LcOeLfITHz2BR5Q5G2SLiAGKJ5nqpgK6K2VPImJ1+j+0v8xabb
AImqGtXUyA73Wf/EDvsRIePCUMn2lz/2QVoLPkgQBoDn8nZG/QDo7zEVegfc+ioz6klrgGRYFVbh
bgB9rfn8eLxkCfHOHn9rLwVLbYBF7h3eAs2NgIynPQxmbn1DARt1284ePvDHDkzopNjUKrb0pXzF
D3/U1Qm5+wTihLTo2BQrge0dmX6L5UNNF2qWtkYW2uDe6cINRCLVjgkOTVTrZfYm1u9DZqCzBJRN
kK/NNpH/lUEYLTH5flPnkAsfz2NqRZWwlyGSABET8B8dqxoa9CKz7vhOGxZeLPObRgD8HHyjKMST
Pc9uLYpN40u9w/oaogpr+q9cceb0r6/10MRhLX+9sFWmU3w3beJUAFckcGJyxDspH8AULrBU70Ck
XQQhWVaEhuwNfKB2eY3kozQAcz+Cr//f7Jgru8SF0BceqFEjsXcqFhRArR6knSnknMa7RymGxHZk
dtQLA2r6dtcoKyiFQIVCDVhV7ATdF18TeFpP6KBmsaPSzVI7FZko+rOZ8KxCURzUiliL2/0cy0LF
jy2WokS/qBh8xvlegMKjDK7IFXjxpI5SS6jEFdrCrBAPrj92FR68UBLauED3Rdil+E6A+Bt8lN+a
P48SUd6ILlSD5VSHZLLqebHOxQblbspcpZldnjthpTMBOi6bQE1GbiN5UPBAq+k67xb5CWc+T0aP
JwNaB+haAcx1+3mt2EE4O5cbp+z3CZSE8uCMvdrzeF2juZAbHA+QmWErrB5Py8weRUsGBxpdtLJA
GJicFamA/F1Ftc5IP1dMZo2iVWUgBk4Tg1uigSZisGkFYEucsuHoBUFx43aIqCrInQeCb6hEHnJU
k9vuOaJMkd228gb8y/z58dDINOEfe1PFWlFkFmknwlO34PoQRihhOkPUZE9gsGeBRuB9kDzyGo1O
SYOLpeIE3ab8CSI00jpO02xh181cjKAmQvcgCIQVhiZf+Tkfx2wZKK1zlv2Jfw1y1ZmVUZ/xCLBX
aD0eMDdNIOFwZHRegQQBlRtk/okJjqHuR4G/v3MicUj3Iy9Q51iqKbCiRZ6odVydrSfVUZXLoa/q
QfMMkkjTH6UxgmFkt9QoF1+UyA3a4DbJOsqz3GykUNaaumg2TSBfItaH9AkLhZBRisDH5+YpqPLg
zMBXUhscJDKhZZFbVAMybQp0MgY/oJu/QVYQsnqDAERuw8HfgJp+XHDxcxsZPg9UPiLUotE9ebu5
IBBeeEESdU4bpy8g5D+BNk3qTm2xr7jL43kmUQs/GwtUHQJ+iRy6NYmNFct1N8QgDnR411D4VZi5
K5A6ain0YPPuGxpyepUkEEHrtESioIocLwR1ZMj6nw9AFRScsWAu/PnAq6g4Rx/wKEH80il40+1l
CHP7EI1ElizT0Zy/KcdVGqwTCK2I/G+6ecqa1JQLyBkPr2noHR/PxtwWF1mQYaA9gkGxiwgOIH4u
tDxkmBzK/VU0vwflALH1UlSlbA9l1ce25jzIlORBx58MtkayFjtIECr006ZzWAgSjFIMWScRMVhw
EH+3Ez+tpzXsQgFlfrGvbBKO2St7Ns/YtnM4l/rNyVboWpNwYeets7iyqHHQoVdpBkyvuumos8B0
Ph7zXOyCAWOKsa/RCEhmI8cc8oNQEukcUDrw4apotkK8i5oDvWNqI+i1DER/Zb5hIKvJj3q6G/9h
ie/Pbrv6AOJoAYVUgBQYu43zKUOIE7UXUtOFzKprNUG0l1J+IcaftsydH7syOG25q+2NKxw6dCKW
OYSCXM9UqwKqVEIj7hdmdu7OvZ5Z4tlCdVBhU0LM7EBVNgqMOg31ulxcBSDpSCVOY4ZRlVvfDKE5
Jyw46/9jX/21rGT+xe1ZKNryGGQdm7tJ3tNQ0Ev4aoyXp8peCAlnzyhuBfBTYCdjZm8nlHJLmWor
2JKSt4K26+gJQrTUcObc58UMyOykQmSA5yZreHfe2gqgEsQGdNk5XfrVBTvRlzSojYJWNYm20BnJ
XPM7q/9hDuTPFgVpBQiAJm7Ju+gpg15O3eKQQkp+kIFpMgU8lyC21GiUoraCLTf1qqlt/+vxFmJn
r50rw8RVkBeKHGdCh8M5rhj/DOnlywhZtxqwR6jpqL4I2ReoCdPBc0Z5mzhddd0ur2VbQXDX1aEG
2chVyDt+cSzoJ9ZtVDxEGIjduj2ELiGFwtuLrHdTCvfudF19MhElQE+n7psMcyW2erySx0b1Orum
qoXQZ25qQC4Fvi5wJaGaIU3fcXWK/b6DejZX9U6o7ASgZNJG4yroZj+7goU8RwwArIfTlpzij+qi
lA6VpgY3uhBAAT6V2uEFL2Y7muHW5V5sjv1odZzd433/eAVnjsbEhAX2dZoB6SBNfCW4H3wmp6bZ
AEvkundPAgflrFgf+EMBbdJ/Ywy0JmiqwG1JE47NDcYeWo0CziE0x4Eg4jqVoVUx+k0nnZpC6PGx
uZmVxtj+Nkf4N5FJmSRr+M4B9n3rWiaYBB8bmJ+8vwz8ROBXSwyxSkirFHTn5HGlFbRoDOk79IUt
ARpGcdeaj63NhLfXw/l5WV5ZKyA8yVcDhrMRAJZ+/LPJxO3kQW5+OOEi+ZyrI8jAI7QIn1y6Mlip
Qr6FX6Ueihx8rVf1gQJYr17JOCluTzNqwSeqVB5Kt1yzQb2LhsU8+eQqiZOKb5IQ74DhFASnhCsV
ABHx0JqFvUlnR0Vy870/xCmUnGoWEsDdEL21jPCF4F5aC2FVpiq0vvyF8G7GweGthuMBEgIRfQzE
+Wh5sO5BAhdLXJx89ox+Jxf4es/TeHa1sATTFN8N98oUEWeERZ8pJSfidBTSoUjt+rVoAX6AKAJN
rYPfpaCHO4jPIc5auB5nNxZeDj/ZARFX162n4qBQXpYMBcNNJquU0vGq0kPHe2F8M2HN9Oz9ywwR
KVeQFw8H2e0cerDlYDBbqA1qfQ7ttjevsaDE0kDfEtJrajw0epm+LwGPf1jw7if47w8g1rLOmbCM
ITbsxKvebJ0mUgMV+r9WpdXHg2By5i+UYvRdCGEkfd9CgkbrLUiyqWK22CM8u614HuQd8pR6IPEK
njtAr1CKkJAD+hWaJJWgQgiMKvW4fA1DC/GfWvHn4rWugFwbNXfcK8251hr37fGikNiUP+f+6kOm
cObaqYDJaUyCDGmhA5QmXzH/zLlK7FrajYyV5GoaY0XOUqi1eLey3XaMzkxp1uAIjRq9LsxRgGCV
z0DeM708/rTZ7YLsPR54U6KZJB6qEAIrchD0Dtdmr4FSfA71xk/eHxuZXQcB2FaoSE80KsSWkLl6
EJgQ65D2DIWsLihGXDrQxTI1oAe3VcJ+4RTMnrVJcg186rhwybMGlvi2g7xk7xRdGq65aozeBz9M
F0Css3N3ZYU4ar3CubHEFJg7CN9vXSg+b3LOhy64UCtPj2eQ5+bcFkorCHYUMGJxhC25odMyqDGF
iKdaszaHNWuxFliSL5TpW/krdovZ/9bDFb2GztxwyCxv+xKtBlP51ZjeKjcak7HAD/jtv0OWumpW
+Ls1ngIzXm7EngnO0Qj497cSy83xPceLOTxAyPpqNqg9g6yAC6bhEzRjVbmAYO653v2bTNyNWcKz
g5OHC8QaW5nKIYb9K3OfWm4lpwcB4uLJMWfgZR4vyuz6X42TCLSySGYiX457R2qDYZ31fWlkELtb
iaBZWoiB5pIxGBxSWJCvgIoXWcwrUbVPvKDsnczo1mChs9Ijo1O/xadpddPvbCuaqVXZjwc4e26v
jBIDbKke0CUuhf+kOncTuhx05MsMHAGVL6iQ3ga/8iR089jo3Jv1ZqhEQJlkaSWnPobKdpnR20IN
dsv+UNpdZpbpTogN1kVW16CSJa8xv55/zTH5qGQaRJouBy9NC/UBnAUgWzVkqltwhnO1ievxkWp9
UKgWYggkoNClIM1/jBRZa+l1gM4C6dN7a1NflZgnCMo+ntYfvMPdvYwUNQQLIMWIfsHbOyhx2Yhp
PJgNaNtLwMGAnGkdWBBD1+GMV0KP/hvXbGgECamng3ZL55ljlb4p1Xshrah3j/pm+w0P0nKRX3qy
zKWfJr2Gvz6OOLtMSbVpxOEoJa7hhVbVnOrQkXkI4K4SQ2o0OQIQT4g2YSNDAhXCyf88sXtjn9jp
VKCkYPnC0ucp2hCMJNtGklFDe1XKl9KL0zzfrwMEI/ipTITsxe06UBzEFPgSt4bLv7KDLTZvIhWr
vvWvlvtvM0S46YpeOtL89DCmTJ5/UVAK4eWnOjlUAujmQ11AyMOqASR/Y+w1ARtC5j01Q/yRSDad
HXoqV+Ngw0Qt6AiZhTO+NAfEbRZQfCGzbd07LTIUfORrqWsKVHZqEHg/nod5x4kA7H+nm9j2vZsB
BkQ3uBWizAyDbaTsiyJ8y5Wjgt5UL9+M9Bs3nhN6Hda22zR6SFVrSt4WgCs+/pS5QfNIVv3IyqFi
xN4uPOjR617IINNES0X/zgftZIcHTjkXmW2bJMLSLE+bltxp1waJnVbVCnpRCoAIvH0lHjm6VsEt
2QRmkK0TdqlcMHdXoLRIA2aK/DwqMbejk4eaY/vMxQl+97KPyl/RUFRuCsnqPh5P45wh1NiR7IFq
A/jxiAV1KaGT2bwbnL4oIGAHJ0Y1l7zs7DELDjK/5K3nnscSsMZI2kAqAvqyt+OCbF4NBVCURsdM
sqLm0vWJmUD4WW7WnLJRcmbNBd9KWhmPRzl3F12bJabTY2ouEnxpcAL2JFXroHiNIvOxibntcWWC
rJGPQj9kKSUOTlu9du2hLHud8c0g5lU5ckqQ4D42N7duyJoyQCEAkQF+2duJpAK34KiMGpzaRxoH
6u49ONEaW+4a20el8J8ag2wJZI1w7lHslkixMk8u+9D3aeBZAFgpzZZ9535lrCpFC/fG/Zm+tUMe
MTkK48CDHUpZgyx9lF5zCA+fHw/m/jVza4Rw5XUbC/EQAhkDpAOA/rwLIfJsoBe2w8zDHWYEvJZQ
/UE2lUxvKxEz0G3I4ZHaM1ovfyD6Addx1xuQpvcAoBwB+3uF2io1PCfCRho+B2QQcp/SBaAGCj60
/fq3H3zxgDYMa0hK2yzkgTLdw03TNeBTXZqW+/17+73E3GddEAhSB9RZkh2H8VTbld6KasbqoHZ9
vABLlogFSABUqboClkpp5curSCiMyHuhlUnOngZaYwGbPIPGwshwQSAdNkkCy8RNgUFRftQrGFkU
77jWt6vcKNunnuvVomueUtoCL3FX0WoXjSpAJSFPa56HRItr1fQKavNM+h6m7z4yv4mwYv2FauW9
b0LfKNBg4NwALTr0Hm9PcteCya6v2AF1EIjIQLligP4VheRFFH49nvgfeaXbK2zyFiC5n9h7QI5M
uEEuY+Rq6p5w+BJXNLC7vellhjQ8KcJ5FI28OLSiDx3Yp9JDn00AyclTTp1qwIyC71DYhH74O5E/
JfbEp29i8ypyGtV4ZlYvbJAZN3D9mSQbqMfkcGEuzzotH7EmI44GmnOCNRKu0RHswUt9cGSDPcIZ
3H8AuEABDCUw5LZuV6DErZRE6Mx0NpmKdBpQ1aL28fHBax/H7cvLy9vb237/vr4gxaZ+dyBU+PzH
ywL7yOOg6xObFMp1t/ZBzS12CjMKjr8FzkIVrd4UzEpLdp4VWPWGs1yTOyfWaIsrxsgOokFbUghu
pfDS2I8/ZQZ/A81THnz5CAfwriHpeQPFk8VYiUVHADBBNevCcNE/Z1Bvlb0EUZy1BXp8vMHRqQ3S
qumKu0rjMX4oQV9eEh167b+B1cGu1XyfGlDSXrgrSc2znwWeWnY4iQED8F1abqC5kBsaRXQy9QBR
UbXTXg+e+sWjNeG4fVv7aqc+P57IH+zK7VFDzRYE5FDhmOI3Ut1EaqQuz9lMdPTNrjw6B/OXuQMT
1wDxWvXDXAFfjmYBU4VbOVdH27Y1e20YFtgMSk0/bRbu1ZkH4e3XEAffH1E2p7NcdCQwE4LmvboA
yBc4oa1pxbZfx8gmrZegTUtGSUZu7GgG/WCYAjw4n7Vfw0cRG9wLtx33KQDoz3WkZk/e08K8T9fU
g3knAZx0EOIJ7heYd32n/9oByX9IdfPgoxPtV6F+TJNuJprMgcqu3OuY96dQ1d5ZNTvYJ+HYqPbC
RiA74v7sPfBBw7cg5GVIGGuZxqI39JXouLvmvDPLbRyY2xfWVAxr7HSN+ToB3/k9rKUleOK0pvcz
8bdhwqv49YD0MAvDI6OzWrZTniBbVkR4/5s19/p42meyTNhg4oSungSLafIZ0StNkQV0jROWqOO2
VS7dqLrisfd27osUaOHZ30TDwtTeh8CABkNMFJ0bAn7/FLOv/IfUh1QX9J7s5FhRwbjk1pLS+9wW
vjExhTJXJtJA6dPOdSWHtniQcQRGaAYGpbXqywuqaTa/yD2yaJE4qQAiNFzsUZKDvhCwX3k2tS83
0YU5s3pmYoOCAGqp1/enKkHsFF4RJkFGGkkUQJZuRykyxcB6cYVRagBebHxNMQrtY+rYpzSoNKqJ
mZmpei6sYl1Y1Q5oCHOag8SCVqV5jvUAtAy9ehSsUg2N8OSr4EVRp6+HiLOag1kgVintBfBFrdsI
q3hHrWrNM13NXxVGpz5R5lLn0OzOuBoQsfXFpEwCSiolR89N73TJDkskSD8FAmLKgEiH0ApSyDjc
ZAejhDJ9nbSS5NTgYOU27pE659DwxIwZox398vXRBlGfxbxALFCVN6D+2PhqbdUWhKuP7pnFPNBW
Y7v7bvlenXGBqNXg9QJsJYCGP2Xzq00bym2QynEgOxxatRrjV7mCFv2WNVTPiUEm8/L46M9kQoGN
uDJHnBGYgwZfGspOA4a+CtB8UwKhLyJpA41hgRlavoGYGkx9j+2SLImTY72xS5wUz618vuQwTNGS
1/Uq2wdqr7ZqabwUoLNo90sdpDP+9AdtjQYggUUCg6jsj2Ugg325lx3XCnXOrjdYWFD7Fwsh2JIZ
Ihjl5IJB1hRmEAba/co7KVaIpjDpbWH6Zs7IzXCIZ0cMalmp6DrZeU1XaMAxoxMQsWdvJ25Hq9FT
aASpGZKab8yS4ekHk0eHg24eUHzgc8IyEt4GoXwWC4Ps1NtiLb6LYOguDR4M3cNT9FtYgEJMm480
xiMKQ6EUmF9oO90ao0O3YLrWVxyuMCB0Cw+FIpqH9oAlRc65aBbZ578tEfPp1ZwPBYNQcRQfPIaC
D1zrtuL0qHkSjQ4Migsh3eTC7gcGhk4sIu5dUrOjQutKPSap4qTb8El8YvXxX83cXwbIan+dDczg
TgbEHWUDGX72tjQIdxZ24X0+EO0FeGigcR7M5iKZvgcoRZFasVAcfke/F2v2s/wOz6nBntmFN+Xs
+iBKmMA5kINCEut2JzSJy4NHrlOcEizT5/C3BG5LE8XMzlfHd2lh8mad07U1IsdRR2IbCG6jID03
wcXQJJOdvBMIsDbSno608hcXqmyiLr3w5w71tVniJg8bSnahAIZNeKgP4RP/yXw1tPp4zeYc1LUN
4nJVslxigqhVEND6rdq9oyPsUH5nZr3EUDa3xYWp9wevUTQekbADJnAhvJmkrqNH4Pg9dpcVexx0
TdCqLWOsg0N8eTywmUQRBMwAKoN6GUQi8Ra/3SIx3aaUXMMgvZbUwvLxJBU2De5PH1Vh3/BV1kyA
AeC05ACNi033QZmPv2DuoXrzBcTcpnXt9UOOLyh1NHSdVMnwTe6jssTVy57VE115iy+hVfxjXwIc
xFQ8m/jSJMg93Y57kMuEGSXBdSR6NF3IJZTMevym6m5hePcLCjwahAYghAaEHGo2t3ZKsaiqJq8o
h1byNeLQ38XoSXaSoh0TzCv0QoAw/bQbD8kjucAgi4EXAoNdNJ2VqzBo4CIxoPOIdWIKTjjqylTP
XKE0WK7htMfrxt+dCaThRTgyDg99RNFkMYr1AY8ZRk5wqHHPFGs638jhKldUCZ1oLvXiup9BYCvh
jgbMxHsa+6MAmWL2gihNkzir/6S998aW3Kc81sYLgwo2/v0q37PMVuSnrtRo9Dx5m6EP1MY1XTDx
VnqN5gUxVMvKALq/eYlitW4NsUBgDtLo/NJHG85bQOjcXaYYJa5QxJWQbMWRnGbhakb5pqyTdHpR
pr7sGkU1tHohIY0Y5g1lxEFY2D6be0YBOrqFnTNnGapRAODKSKjfIX55oecElypFR+wpxmL7yFXR
PZ+vqh6THAhKYklVlJ4EZVgq9M8t7dShhMQsksdInxL3RkeVhRciKwb4DXASIJZwXZWO1kJ64Rg1
3yW+2YCsLdLEcDd661A+QAhdA3s03Wk0Y/uUNvqq8KEMm3E0q1L1xCPTAI2Z/2I9O5INrg3UyqSy
5/g7KHZJ7aKH02riNw/MGQL4QjR5w76ma4E/0fJoBqHqdmYpb6GXtODW7+P4nx3MTJnyqRuL7JAS
+UBASIF0XEizR7yfSmCPY05vityz86oGy1Qbs3pUcu2qEKpTHYu0Dp7sJ09MGp1lXFkTFMiUJel3
Mo2Q9ya9RQ5yWCrLJZxagOlcbVOpXz0+e/cAkAlrpwCZJgMgD+YaIsTjfLYTR0+OL1wlxyuFZZI9
S4krP44LNQCAve3Bn8y5vankOGvIweemkITVwvTdxxfoqBYkaXoMTplk0rm1GYDyYTm6Th4mmVoz
2QkMDxu+7NQMjQUFVjIS66MvPQfMgve5T77AtIyXOw8YrAj3Sp5LV+QKuqS9S5JZkNrj7I4xW9rq
aj24dPUacEzB/eIXu6ymnX/rYGEWY2YmiVMZrO237kCMMo6OqtS7hI0iGzSFclHn0q4xZK1vVQGT
QHa0quzRd/k161Otib4SiFePuS5zPrrwuqJeCienIJv4JLx7FVB5QIwR2XTisPJtnYK1vvIuZcQj
0xZWmkhHgoZ2U8EsuWwwG0AK9aguZEvxaLCqhlVq1kEYruSBXUIo3CcJoAepYE/i7pEQ25KpPy+k
g7wB/OfCPMm+lkS74Zuu1GjU0FAa4p3F611npIHBQS6BNyoogTVaxhcqnRxiSHNuWfR/53YSGhCN
CFEd+xxaSwjXmWBIzEbgdEV5li4er0nU0jxO4Sk5jxPNroSuVKiLkDsqEYTWy5IOO+rZhdg4VJps
bpucGmlf8OCkrV+z7mvYhKOViOPCQfrJ0N7ZxusTFSr8rZBR2MB1bOuNuXdh5T2ch6t754ECNE71
83Uja2xrR/yxFkwakg96+R5DwKV75o2h14VwA8ULg2dV7ig4iax3IDSkDEVcZvm+v/CxtFcfSQRq
fFMIkl9k3qWHXzlQldVzBgd6UHCeqEF9YAx+k7yMr5xnSycKXr/UGY0WFpbppzBETNWk1j7loTBR
wG/cnkAOnaFdI8jepeqgNnoaiue0MHrPcjNNdL9qatvmVtG8pWOocvzWH36XtC4ylgRcUC+oTGoh
x9AaXbgt8ByhcyNudZ6yxgGtCfs4NkL3mEUaXxpUZDcKhKIN4cR9okLqPinnOlyVoJKokdylvnjx
5IOCYOIgX4/1m6SovQc191XwFA2QJk3XtbCE4fxRVn00eMLv81TS8knAexdxV4kmmh3Vqj8H3k5p
tWgdhC9FoaZ2Er2gpQmXNprz39JjmNmRoI/+1qtNUXhhe334FL2VR515IMOztTToDTy2Uh1EN1Y5
8PFgM6X9BW3ow9Q9ogXdUQKbFK9Kv1x+JbWXOFoV6QEoQx/ubtiKksmPuzTfxMCVBmpLrTxZy1E4
zp7TUs8lo+g3pRVIp/wVTSqPb8KZGxyFJhEAfYRoyK0IZMQrVbVHU6J3qSNTLKDnqxbeKlQVaM9k
ZqyygSXX2rDLarSrGWh/A+sz+rnWoqyJw46vFj5n7lq6+RzifohTJfO6yvUuwy7h0fZrVpHeoYju
02rmP9eDxvMGT0e6zC7RacyczhvLxIXYxGw/JjzlXSC9nSTQvymhLFBJqiCaFegH00RFx/nScGd8
5hT9w9kzwCpIZMIE7d0cX5aef6npPYWbJxz7ne9BNTMHniJVew5S2NWgQk5uzSBobmUcR39YKfIS
f9A9SA9ROniKplzHlF8jW66TMGcLvuH8CwS8OpVFFWMvNGxvFS20zzso1m0rKZadjOmOXk3XG8gJ
93qWDL0q+gz7momNog10HOlswWSfOeUuQb1nv1BAxofGaxBC6aScDvqRQBEFIcJL43J2GYS6IpUa
oOyVZOWV6TetUVGrNGx1PzuH1HNcbpXSjCTAlT8en5n7eguK3RwHnRt0UwC+JRKOXMx5bhCTLLqI
VgRIE/MimcMOziriNdZdsYKNjOFbdABV0FK2Ydr+hP8CmxSM44blUBckYpUWWAy2Uvz4Ihb7VDFL
D5w8dhYdJffCib9DaZdAsA7tFvS+Fo1KrvTUpV9z1unBGOCnEFLkMgBNXzsayOrY1eQ8WMNUqlK1
xgmfvgyuGH/hAXiXXpom6+qTpyNw9QBk+JinEHdFF1ZMuEsPN2SGXVUBxROzRlKGqcZDr2j1eInu
sgYwyuM84ZoDPB5B7q1RKgXGN6DL+FICErGtlsht5pbh+scT10jAdiVw6vjxzLCXhufuU+LW+b6V
taXE/k9N6HbBkYVAvw7ASMh9I8d0OxCIdLgZ50fxZYjHtRfu+GHNlNLObbbFpRh5o8ve8sFuNcQW
OsW7zuNpnHmg4O089W2J0F0EiRmRfUlYim9c3/UvJTPRYIWdGg3o+DTbeJeWoZqUFr3UzHq/X25N
EocrHsAVxbSKfxn9XIvYRo05Bg1Yb+MofFFIMj0e4X3CB5B3kN/zE1kQxJuIA9UnWY/qtBRcOL+D
bE4zViqdgYK2kyLtsaX7oj5SZfCtQPaB8B+pQmIus6Ly/oe079qNnEmafSIC9Oa2aNqp2S3TkmZu
iJEZem+LT/8HtQf7NauJ5tld6GIwEKBkuayszMiIQdCi6JJnB6o++t0I2h/0monfyOgof7rOTjK7
dISI9A+qfjIaZzyCn4e0NcnEQ7xWwb3NG+J7JLDfTu5e0ASD+R6tKaJI5JLo0nDHfqKXEM2Ue1Ie
PYcbSZHt0pOOkiQl9Vm6GOq5GrZ+gTTfQLRsZWpum3KnT5GRPgBcFIvBPscLfkirHFxZl0r+KoqX
rnqsubOUKiYNbD8kqoem/uiiDJaEWrG89wxEZ/FWbEUi5vb9ZVrafpPDAP4StR9cNvMDF+fl0At8
D5iUJCEcMtpsU0kRVFNQqdlGWgl6Uhnz858bBTnTpKYOsKFkMEaVuA6ENAjjSxLo+lbuan7Xt7+E
pjsAhTTiiRcZKxYXMiA//AlYebDATlwR83HS0gtrj2JWR/lTpjuqCWRM8d6Qa5I+DwjG69AWWltf
gwUvHTgFvD1owYfUOXKtc7ti3xYRHuHRRVO78SiA4SRO0evSVOOK77oNrZAwBgGVgAQLSPzYZhup
7Xmq6UGMBEcAksIQzmvlkllyzjMTTOzswTejyz+KL0EtEEGPSTsibv+SAF145bNfVCI+2lvBmj2Q
YaU0tbRNr0fHxMmqLxkIh8r4oheKBmqWgTOjRAAkqdDw3NVyHbRTabr5z7ephhc+epdUIB7ZCGwM
AmHkjTq+NDRCw+yLJ5VWIPlmNBQ4j+naFr29ZbGCaNFB4Rc4Idzk863i5V0cjDnGiHZVwcl7XSRN
NpT7URifuLDiwLOlQRwLsepWaAsgwyK06spBG1oNV4EKQR8zOwbG3mlr9UuLqARqKy48pKO42tI+
XfjMNY0SIZI2Amhh8YxigpwGxBhFOgpYjvTQQstIR6se0SW3ztHVvEdrKl9v4jW+nsX9hymSeNFA
8hDptPkE8blCJZkq8cVIa8un9dYon7nRTLMX5LqlymnxQh/0Q81b6Pnl/bUoaDqq7KDRqjfVRiGX
g3ttbr7hPbEYxSK58HkXHrlcRwu1niTnSA4usRfyp2zMx42ie6lJi/7Xf7wXkb9A3Q0ITchd/sTo
V2GlIvlxMRRNcgE1EbptD5Ji9aUtZ6Bk+X3f0m3rOLbgtSnGVYJZ1fBiqU4uE5FxsHvXEqfx7Lf2
PTRBIGAnDpow90VsapAZSE9RTOjWP6mr1ejbmBaIXx3OTMIBlFGemk9356XSGIdJekF6urZyUQDj
WAxa7v/8ApyZYRx0qedJGvVxeknHCF3Ke3BNBeIB7DHDWq5z4R01GxEb3IqlH/CtDlPSs7gZc6K9
6b8Un+gWp4HVHSmw0Bl6gtrX88qKTjuT2bnAKgMEiEgMxAQ/SZGrzRNIXNRVYZFeJqlIJNz/0Et9
jJzvCIpoTmTpAJf0Vn1WDz5yHwfcH2vB18LlNPsA5ugoVA2BIczSS8VnBqGqkdh+TDPn/jgXsimY
4KtxMnGFL+dA7hd5eiks1Tu30J0khWjrGbgwHU7c1i9itVez7YrVhbtpZpVxhqpeV4psYHDa6av6
TAlqU7Elvw8mMsG7ypT2pk0/Hu8bXbgrYBMKxqCmw4PvB1txtaK8L/rgMGjSCxfjRQlq1A9cGtnG
a7vYDLuQ27S9OJhylq8BSm8bAeAdcGCAheSBg8RLd34sUcHxUShqk0sCdr5T1AwFNN4SX25Nv+AE
gLGUctSfp9zbq8/HFHppSV4pD0WeN7kZ0jh9Dfyo+4o5o+6+BuyC9hSGBfeBI6j4W6lrOZBzGHoV
oJGkBKdsJchFZfGRqo1HXxnBKBJWdaGiLNEbn5yEqNkZ4lzOkVw0FFtIhuBDGkI/tNohquJjVydD
ZuaZirtBVpqst+4vxOKhnujAcF/jKkR5aT4fYg4Vp7IokwtyCg3XWXpNBB9ECd6jZpj9g4LStW6C
BTsJehOdvuhxvf8B4sK1JF1/APM4B3IoixIQoFxotG0VHmDSNlRJGu9rn0iSGYN79hM8lYMDcYwC
RRInqIly4FpwLUMjjHsPXjHLSfPU+JjxkBjpcwn9QHllnhY/E6BnEKUqCPlvOKJ6tMDSIhoT8Ih9
h3/4bfTABTLoeSsnbK2ud9SKdBCu1DSz9FuzUt45z02Bye5Mo0rMAWF6vPM8GwXLWDSreNcNuwpK
xxkpNcJHLyuTunSmIR2PQEMGbhNvtPmqtkiVc+MgJJecbkv10JYxiQMHmUIJXc2R9N32od0gy99F
Aunid5qR2NuH4oCPIypKmeVOl14NSBBAOVB/o9ETBdAhtaqSI/1a+X3JF+A1hSc9XvbTI27+rVxQ
hT2NjOSC+n5n+a1aWGVKPWJgym0UVlWSQGBjW1XcGk/WwuNmwgwCsTK15hg/kcSVF0qq3CtjVcYs
qby/rQcJSlISHV0lLYuVa3opGkAJUkPlWNPBXsYEx4VW+ko1hnDtkiCD2bqldmTkryj47Pm4XCuc
LN4kCG9FYPuQDAJNDTOniDTDFowuFz5Fw5NgOFFLGhBkNS8qdVAZCN/i0aLB2gU2OQv2or42y9yT
nh6EXlS26aVUiVqeNeXY8gfdwQHl4kMxbGi1WdnoS6EBaHyRY0Y8Dzg4c3kNSlkLQTCmF9ohGwGM
EfHqDxGw9Zq04hvKIvo5QFwU2RxEdSCZ60x0rID3G2C1Hv8KdO/JK5+05M+AnAHhrQYQjfZT07ra
VHwpcGHLcYiSAgNSdRSgBaFRnkWuVo4SbwQHIS99k+fS0GxB/Lzy0FxKFEhwUQaeYCiSgzVrvvKx
5gVgN4+zC1eXRI3eNYo6H0QUtb0kbbKh2ST+Y6XXdtisOfJpqm8WH3kYGfqG8I9swCsLKfBEHSz3
ChnKx5rPLGMEXCCy4y41Kz43a/Wtax7Q1U/81FHUGq4Rr8LCRsP9KKCkFziJAYYxdwhf9cTiPXNV
lmjhGMrYLlPeBu8wpBrms8PRRomEVMgujQeRTmnn1x3YMY7GGtLmFhwqA8uEt7cxJSpVwEXmhsqy
VfUC+k6X5KF65nYpRF59YNefnoSnz4qIa6yOS9nBmT3mHPRj1jVVAHs5OQaO/Hdq33j6Ht1z/KCS
twJioZc6+v+4vRdO/Mwuc9FkmVDrYyRml+4TL4JYPmTBn0zbKHkB8oxwI1c68ZQj2Lr44bnmDh4+
p7CS2B7QRNQe8sLOkxVM6cL5m33RtAWuzh83yqqHB2h2Qbl86hcorI5PsesHIgTf9bBKG7JoD6A1
HkyVaO9keYYoTUKtLmCPDmik3CLtSnb5JngesObA2Js8MYvj1C9jd6VpbntifaUHryavK55w4TKb
YpN/fwcT2KYdmo8DAzvgAEISYhAJpWECYlfsu+/216a2HjKAWwuyvzz3H4+Pa4nYpaTwzD5zjddZ
J5VCOc07AbAVbITVA94vebQZ9jkknEmA52FoPfof98e9VPO4tstyEIW0Bd9EiHG3JlUI2u3x3DYT
D0IXG0va3Tc2uQfGxc1ssdeq3IeJHmCMunbowAcbNWePvg7+9ypEZilZNDPFXKWpHss5lTAs6ZSi
0QY5GfQId4e6xyOXVLIb/e4BVjx6a7ntZc/1zz5iSyyK7yOoCHCiqbDNS+iLmfyRf+XHffwNjM4Y
WxwIWHK7fBbVlczNonO+ssz4MGyfvk9GzC4vPaoCQHWRMwymuBocL/qsKakNuldAKFhejapXOVn1
ge5UuMOEflScVEDbA7jwd1xeEW2q8sRO9Ud845XW5HXHiFxkKlOUC41qhRlg6b7GOv/zMYy7yloh
CQYB6xwVxw7aTXjXcCb0F9AQD2Uz5ZBa3FqGbHkX/2OSuQSn5y9oZjDPkvIgRE4DhlT5HQhjYZVU
hPGNgCggv3olqMT4JOg79IZUQlAJONp0NFUF0s4hpP8+2y+gpu+fTWb33Nhi/A+vVhU433SI8KEV
7eGpL4i3slbMQ4W1wHqauvZxt4QYTdGa4PmYpu0LEi0oGiCbfX8wKxPH9jQpoZ8AfKZNsr0h7pHj
iHcxBCJ8k27FVSwJcx7+Na6JzRbBiioAYzq/MaUkGepciaRjGnlOFzxIlWV0oJIfc8sIvozQ1fnG
korUuT9G1sXd2GViB7XuM2iPwG5dmuODWpLUN8sQ/aY6foRjferf1hS+2IfRv2yCE5LXVJToASee
j1Xh+6QAB6F07KmdbnvAWZETNuvPMgVzLkSRjV9rJheXUgZ6T0EWDWVbZl/WUVnJbRRLR6O0kHLn
ZStTSPhFX6LLsBp2ThfQ1QX1r+GhTRoJdgiVQptgPrw8BD66zQrp2P71n9Jth9ZiyR1e45fYkddo
BxcH9m9baIub2+q7dlR6I8NUAmeIR+aLigLai/+VW/rKHc84LGZUKILPLXE+2ga0HpZ0ANA7p/4c
/hYlScS1DcmEUDd2mDsXeGJVjCc7KL8cw99IOKH7ogCSzIzPdFtd6g9t12tEvdw/CGsTyezJuuI9
fQR+/ohnUhQCVCB9p6PV6LsyeOCiQ5m//W/2mPMe4GIsvATDxGXnVQCFOlpF4nP0VO258/9mijni
fGgk5RBhP3LP8VMMwXsvI/kLBTrQ/t8MMdeox3W84Df5z5j0V+HN40iIrMMjGICFtULe7T0AEk8D
CrqoiQMDwNKABf0YJxNM4zg0uhnFPPJThS0WpyQsCVd+hX65tjGnHTA/1kAigw0ZaSo87oHGnx+A
uIwKXehy76gEgFJUjV16+i4TNNKDUAq5YWA89nHVEQ7VLKE6tz5nUQ5Zl/tzfHs85l/BHA8QFrU+
WJm9oyZ+03iTZyeQ1f1vJpijwIla3HGAuh1bWXQitHr0+x6p+f/CyMTEg/UDhIjFA6LVgaKhrPOO
NbJEXXFuyod2jR7z9kz/1JYn5QI8NoGAnK+YrFBOSMYxcHX0Eb0Lp0Ky+eirNk5JppK6WuG/mk7s
fH/MrTH7g+bViOKZELi+5Btmm2boYarlVY6d240PBeLpcQ3JeAyJhb8GfQDcqRZGbgMRwTR/Rrc1
UIl5QmhJrah4TSsf8NLYRtoHWke9VJJAK0gYJ6eoK+xI7WyPrvFATAd7PvT5NzFDL8WCa+Lej9xI
NvZl9iz1xs5PHjtQW93fNQvhis4DbosGHKQa0bfAuJikRXOl3MeRq4cNmuLeCsiSodR48gPLeORJ
4IrINnwbyooL/eHQYUYISiNkOEXwYAJcwYxQGsO64fM2cVubbqiZ2kR7yqzI8Te+DUZju0YBdDAr
Um3wbrHwzN6oTmw1zkX40leyiz8wo3vfwriAEbI8IIPoEjfB4zM4I+UT4pmiSh3JWryIP4QY4pdf
krKJdEghQJUaBTQu2da1KXLvDWjtf4eppbcHjrP7kijRW5I9p4E1iST5p6q0ovKER3zyW6p2Mfri
+DcjWXvg3p4VHdlRNHBCKFScGh3nJzMaYyqWlZq4ZZJ/6UKOwGh4vr9Vbh3l3ASzYkGBnGCTaInr
87juut2gWrRaQUIubcfZOJilkLUOgrEAebv8RvlsN2ODMpI9ZFvpONqGAm04IhY2XQv61obGOGi0
MipUpLCqcFbMH4A6E1ebzqbpYTYZkrRoS4IIL8AqrO/ke99XvLrOXfRlOrV2FqpnGTysfRhDFM9K
lJ0RVaSv403QrrzwbgNNuLcry8zCef3QSiMKvW6qP/+W8srWkSXG9kWq5f4OYbNWCDXnlpjVq0GZ
lhV+m7vQLNMEy9fBMExCVNf0TQPB2n6tNLM4MhCwAQAE5M9N33shpWlkNDlGJv/iGtQqoYAnFr9K
wBlCcS1AWvDJ0Db+xxjjKXngZNEaWGBwYFaMopPU/tHyTdWvFq+nWbrZKahugtkPTzp0xMzPshaV
YxW3WK+gL81a2KnBHkG7hlIwFx0F73kADhZNZdMhXPGEywuILndQ9wKYIupMasMYkbnJuTJ3vXFX
gdIzvSQ8qfJNU180/lx5D0O0chGwGdZpzygSMsxQFxQlvNbZ0dZx0euBWrjhn9HJzh+c2Z9liSg2
RFot8WC2W9RQrbXI+qduw0zyzOy0ta4S6nwd6i2NtMKl7R/5G3lmM0DjFFejf+NhzLdqb3ufYrSR
9WN/orFxAa5+GH5p6FRX/ZUon8V23UwBM+vN4DdyoUqFy215UwIbE/oUduFmOBh2nJgQ7gpNqJKQ
wAZNFRj/KNireFO38zd5tRn4NsKbr8b0+6tpGWnhU77AakS70SndfCTIcZkZwP38u3EsH6Lt321m
cmfdXhOMWQjDsANQrwZ2RpkAwXPLYL9DE0KWFS4kBpHzxuuU+mY8OJGI5FAxlbBXvNWiQfACoGyG
eBlNGnODPW38AK/ywq2Vd5DSmHx/jMBQEKkATKLvbY19ZMF9KKB0mIiPJ4UlFu5VaiMHqLNYuCkN
3NjLNpxXkhxvY/Qs/eduGOK+KP+jtxk5GrYJdgT5iBBWYen+RiOOFW+QnCEX/ySu1KSWYrhrO2zk
7KsSsLgR7HRO8tK8jO8ldkt04uzS6g4ygjgEc6jb6ZbnDOYfiB4/B7a+TaFQ0X74z8aucu4PfCEI
wvcAGSCDWwgdUeyZVrMIzist3aqIzDyPzH6tIrlkAQ8f5LbhIiWg4+Z7RiwgJqNIGXRew1Q4DIB2
25HWrl1r4sINgGqzMSGIdLzmWF47MNV0QlU2pVvsRLMkkhNveVu2lcNAHnxT3Y528lSYlx7cU5fE
XMvtLQ/yH+uMR84NLi8ysYV1gOjsNCuEsxiEdMXrCQtB12yQzGrJSp9WIOYoXXGfvXDvwE8TjieR
tRFM+UGfGCPyXyt8MYsjm1ptJvZ94OSY5asyML7VoH5wY/TyV+nBiIcVp8IWmn58uXJlYhr1lQNV
gLTToc9TusZW3EeftCTeLxVQzon6xzuoH76Vftzf9Ys36LVJZr3GWpDDvMaogp3yKb1jQl8jq/rI
DuGOAjq2j550KCIalvGyYnh6VLB3KKjDMJOQEZmyz/Oxhn4U1oGB869kgJjXJpJFnsU3G2OT+UcB
rwQ9WlNWX4pQkHIGXhb8DYBjsE32SlYHeoz0szvxF4q2c07ciuxXhUimT78Z2gQcxPjQY8kz92AC
6WpOon3pSmA1jreJA54YvIY9UDhJZoQiv/SFfmDyN1rFI09vjTuWfybgagNVaUZBagTLymmwqt1A
lKfkIJ9G849htQdtZQ1vDiHQfyhlAac2RWDI/82XUCly8BplcJlozsrNSgvararQxK7wErPub5cf
DovZyBhbzIUbeIIRZX5cuikYzaOvb/o76MzG4poDNQC4lk81SiXFIxT3UhB/gAbsN/6lH9Ww7y7+
rqZO4otrV+Xa+Jl17qvWF0od36RK74NvCSB2F5654Fc5BiYPRvFdF28izQKpDUc3Y29qwsqdxZZK
obh2vQJI3s1XAH1YA9D2+IKm/+ttPe9vSs2sPI0SwN+jo2iv+fgqlIZ9fzFu9veUdUGRWEaeCbVM
dt2lgm/CTm1bV+9Tu1AfO2EvoqUuGcAA43/dt3Uzx5P+60RsAicBNTCWnyfUpLYsVbVyyzR5L2Lf
ydDlV7ft630zk5ubbS+YmdrXgbpEGQwZ7PlEZoPSK8kIMzX17Vx6DpVi0+coieUrm2ZpPNeGGH8b
15jatIWhXhFforww9dQANjdfmbaF8eB+nJJjAMAgR8082zW5LpS0CjGewi2GgOjBRSuc3FgrMS9s
BWwExBkIcpE+Zr24EMpxJPe0cumrnBDZrM6lbLeGc391FiZtZoU5/IUKuYBcHitX4zMgF8+hPSJn
fN/G7VlCaz6CXnACo1cZSbAprrrynU2UFBIUBmtXUDnQRXSlBMJMoerQQVpYeaSoZlx7sVl0cWka
ol+SoeZiu2vitSrw0pyiOR71EijGgG6FcSt82lV9oUily2sdSSAPzYefsZyZnhZaMojU74/71rNi
3LisADZW0USpsG+LKIt6MdH9yh2LX6P/mZciatyWJKLQhhq01OdbrjgneXAZCggB9o2/aVILcucB
v1XEzkQtQtVatO2RpDsZg1aufd9NoPDzfUhPooMORSZ2K8dV3GV8r5duWxnbJstM9TNAg6Ik/Rb2
IJyIXwqNBNKW4/dJHDq6tCuGYx1oG5C1UfmINrogeb0/ZfKts1DAeycKMvDL6HhldkrbjnEz6Bpi
XFq+lUZoNkD53TexsOM16ARNtRIJHDdsiRxw+wAc3GXjFsJoieF+8FUSqytOYmGjgUgHHO2yBL3c
m8MbtrVWjnHduHm8F8a/pWFYERiXxGAED26ykp1d8EgzY8wZTnJfUDO1alylQn9newqKz674DtcQ
U9OfYRw51gTX0iTPi4Z45kZEhWXoqiBvXbX54KSY6EaF7g0RvINHkb8oKMXcX6jb5xYeA2CARxoR
wHnQEjGnVer9AmRYfeuCe0JqItQf/NRS6vemASGT4dY7ID1Dzaaf+Qt/iHf5i9FdDFD1OLqrHuo1
atnbfYO+OtBqgHJfEnT0ZsydWJImlEvksHXT7Nyo33r6EGn5yolcsoH0IgDNP2BulvYxkPOES6Ws
dasIxQ7/lOXIM3X/ad4ZQ5jyHVhElOmQOp0PpMh4tY7aonVHp8H7ICO+bE/yhmvP5dv9MrczDfbK
6wu6oNRyAzs6RfaMt/VoE6WbbiR6tXKkb73GZAlnGm9zwFB+NtKVJQjpyAWKRa3bSmpgNsJwErN8
zZsvDAepbLC6AMmHRxXLQ1CXvj+KgtK5kH+ITaSaibyS5p328/yAgcPjygLr/NTSiAIwpbmAuDil
iQ6wne48ruXLWdEeZLBltOVOLM/o2MG1xByrUDPyCt2/HZD66RG64j0i+GZnVKUJ/pw0eBzb4h2k
Cztae/tktKkHwW3ZqVXZbCXbfwkKu0fHfHLMM1Mqn/MQ4qZj4hg5SLGe7nuAhXXFl2oIUNEshnCY
8Tg6bQU8TkpQr+ug72mSLrS7mn7fN8JyB/2/+fjHChPQFVBWqwpad246HltoOMtmgi6OUf4TnGWI
mConv89KYuTngc9ei79q4ESj7YvJ9v53LAwWoG6c+6ngjcZl5jO6XPUKPaupG4kqKLZaoqwM9Cfc
YPYXLMCnIqLkZQTl8wPZZVLPF2lHkZDI4EHf46fopX0dHpoziHA2qpUQ/xyeQewRjHa9E8nXmkLP
gnuDyAGCWXSlQ6WHdW9QzepjDspULkgeiZoGppAfkrqx7k/k7XUo43LHqwPkLLh6Wc5GNcnTfBw8
6grZsFUj1Cx6dF9nb+JaQu62WIEUIGhS0GWP/hfkHaclvfI7fZOpfFNXo0vN0Rp20qF49m1xN5i9
ldn0QEl49s2/0WatR3lpHq/tTr+/shumYZvxXDm679Z55RG1EKvPxzTN7tXflsWoEaMKf9sg8uaj
OzQkIYr5GDtrqNOF6HhuaYqhrizRSuPQNAtL1PxIIYGQH/WdvMu246Z+r60/9ZZuOEd1kZWGvlJl
efaaGsvCgUBYDkJIVBtArQIHM/+CUR+1rOxz0R1oH5vZRA7JvYFkk8jfUGFNWxPFS1PzINH1lIuv
Ve3kFXQNsv4UoqUCwvWkUMdtlz+M1Bb1lVDg9roBBouHO0B1As/Mn3W6mp0qSAH+9QXZHblkNPNR
kK1RVINtMhTQpJBT1eFUHlSIkaRu7p+fZcuIkTU83NEhyayLpufI0CJ56VbAmPTAXmR6io6ajb/L
6/dQX2ObvfV7ALhMsifA+iD2Z70SyJAibowi2Q0r9ahwhdNw4UrEsxBJTnSpSKchIAfDrMQMSaBa
ipqiIbtNYBdn0G9ozW7Uib5JvxM3fShA8Ds1o/YPVWpJstOAHFQ4C+ggEcxuNZN465/mH8PsushD
+3vs6bJLH/nSRMMsejTRe+aHZjjsakhuOmn5Mr4OQDo16BMw2t399b1NTIOvC7AqVKF4jYdUK+O2
cr3sKUgtZHCvcgB8mpLwGB48LbsUoKRW230SHMV2H+t7RSDaqJt64kTKR9Q+rWnF3laqfr4EV68I
nTz9hpqVU0qtVMdIcdF1nQD1TeTmKfZPnBmelfCUKnbLbdLyWB7EfbBHG8qjeqr2ydP4DWFDkYhv
grYF9MrYSuDExBlZuUhu47GfLk8UwUFiL0FNce4e4qoWc/BgKS5tPlsITTfGYyr9/St3P63JefG2
si5LJwF5kn/bY+5nToYzUlPYG7qNtu8fXGPvkcsf9/lrZWDSFEnOIwGMTFUwJFyRKBMwsYafJr2Y
xbHiSqc+IejCb87D6PhPoR0rU3N5soE6cD88Ad8HdQv/UL4agiMeu1/jb607ol9EtkVQkGmPirrN
uMEs/BHsZNwmlKsVN3h71c2/dBrJlRts4qrpNDVVAJLp0OXbk3EEd/l5Zean8d7MB2pPKGDATUDO
Y25FDITB1+pecT1qxhU6oGS8Ip5CEb2lQUUmbW65IQYkftciotsWAZwABTGuDs4kGRV2xrKh1DlN
uU5xw/ITRAOelQlWBqXUlEh024QnClB4yz+N4cqQF+f1yi7jAxTqCa1SNwo832sVvmRY8eK/WruJ
QQXDm4JOJnyvmp6jcT4qbhs27qjF205vNpIyrLz+Jud9s3hXZpjNjGJhoEIXUHGVRNkofaKaGi0+
KyRlE6NL7TBpi5UgaeGGnC4q5MyxdqAUYeIvIS29BBghxU2KX3F1CBsw0SpPFe6Vngu3wcDZ9/fn
0gih6Soij4h8iKAwMVmuxpo0+qri9kNGZP9NEftN5D1nOWiXq3RlcEteaALcIgWH4BmySvOzkIbV
EEKQAiosyIBDVtjQ7DzLtBUXtBD9AdQ6Ee3jBoIMAiu2F7Sc0mYgXXfVJESEAYWj+ClNXmWwavCy
rWKjDLbBk8HuOzvTRhSc4swpjV0D8cfQMaRfICwhDQ9JgxQatytbajFgUNFVPqHXpm4aZhKUNhxb
EWwNLuhC9mB3J16K3jisLxo0AhVK1QEehh5neh6oscc/Cbom23oDjjxJevGNbaG8GfLEah2RroVA
41pq7LZID7ehomEfVQjQqYApZL5IFR0bqYfiiSvQiiiSKdakr+qtZ7UF+eNZgEa3ylN47jndovwF
5Cb/xYa8Ms9MzyAjYYftjuB0SEvSBLS3odZRWrWPBjLMJrARBpVWTsHSxgTyHESjGsAzwEXPx8wX
jdZrFJeWJ9b1BgmuyJKpkTgrQ5u+nXUnUATBPYxXJCjbGHeiFZKqxb2EWPEFEb5ty+TJMB+efOL8
NojzuQnJkTd3+K/mcpZp2w/7N/ub/Hn4c3luDyYlXwHZb5/tzcOv7fZxu31/+fv4/JoT62D57vth
75mHxzXI1JJ/uP5k5pIs9L5raord2ozQbQd9Ij30Wul0wkkAXOP+/NwiKbD1ro0xN5aX+mOtU1l2
JUDsi2oPwKOoXeTMET640gEFN8go9vpDVBw8fa3+P23re2vD3Fqo7Eh1lGFtpOSXjORlX1ntWtTH
Cq0jHzQfIHO2fI8vimbQZPfwnpPBAQie8Hjf50TcJDvoOBHRBqUAmMg08+wTEXoYD3gea5ZirT2R
lwJQsLdg00+ZcIk95TE4t6Ukxj3j09/5sO2me9onzXgK6wMPAQoQwN5f3KUjhpqIiFIVeDXQ2Dc/
YmWjlxzYs1W39HiioIUqWOm6/nlbsCuIJC18F1Q+EPMzkwtEQQYYV6K6zm7HmbuXkXyrlkw+NVsz
vz3r+xyapaUSe2rhf95qu+T9dZKwpk9fa41wS+f8+ksYH6bTQRbHbhqrcqCuJ4FMLvwNIMTKRfez
SPdGPB3eqwi2Vv2AZhpGnBK6T8n7u0E+Th81SBOqh/cP52WnW98peBM8yzDPn/07BJ4gkYoEM7rR
nT8Q+TRj5/GQ2+3htTWVla9bOlCQeYAC5UTrjkTr/OPGMtAzaIqobudJpKX7TtrmabeyqxZn+soI
MwOc0lTo8a9Vd4Cv0IGwFHTShkTL//wXu/fKDnNB1BqyxU2DwbQ+aMxarUajSBnTlfhoecq0qTEH
lC5I0synjK/0zBi7QXUlRcRD4aGjW0FaSxIsRZhQiEKlATESFBgYj96neecHWaa6VAdk8hU9CcVF
A8kij+RE/nF/2haX58oW49BF3lPkKkpV1zcO4ycfWUVZmUK9FjQvOTOQn/6UnHF7s0QIQtf2lQoh
bbcoSB9Ju7rmQeFcWsPwiGBqQDHRMJ7uj2zhXsQ64XmLa9wA/oDZ3XoBPZMikVTXUMACqgtBaTeh
sBkLKHwgS2SWY7hiccGBaoidAXWdKKKAJ55vDoPKWupzcCpSJbwJETI8Xf1yf1ALyzUzwWQJtDAX
M76FPxFimUiA9cpIm4xOmq5RuC5sdJAjC3gEQFIBUDtmoydj6DexAENl+QVkSIBueTqs9BKu2Zh+
f+Ucx4bXfK2CjSaGguWp1bbCsAKHXpwvJDNlqNpgUVn0saHSLmkotveQQMygG+mLquKJL3N1QmK0
cdxfnaUth2YvAPdAycXj6TAfkOhnaV6PvepyYh7YXZBLRBjB/gxxYbROpWGwafNg5QD/KBYwV8zE
Uq+BERm9kliuudG28IJWSHkM0UnJUSMaeY02r5XV2xMtT0hK8wReHs3ePJ3Pv8669UQo9LcfICJr
mdDzINu/4O4n/8VEXH0TMxEpB1AhuB6we4zmpQknXke9zawShRh54gJUCnnF4tJeup4FcT4LUQWV
AnTDqa6OxszqKRJ3SbhSoV00AXcCyjWcC6zx3ESfDanKoabuyuOpB/cs2qggeHx/4pZcCABm/7bB
OC3DrysubGT4ybH/HITmk8tr+76JH/blmw1zZYO5kRuJr1pk8tFSsaf719rGm9pssHfwmsZPTKr3
g262+3eJVA6C4Jfv3OSmjRVja6F5IQfb1+4Jx2enoiFoYjqG7KTpBQQsqtDLjnfRq4oY5q0za4fw
ZKtYj//N9lIlJERAPwEwCnuqu1qmA801LLbiyw7U5tWNn+bvBVV3YiumJxU9U9bKrGFx2UlDzlSf
0FIoz8rMpCFOj4VeSzRX0aC4scMLKI8iU4Si1X07S5sMeSWI2Ex9/RpbEElpS/tKCDWEMWhh4DMp
t5IO1fe+1vuVI7Pkrf4xhWLpfD8nmVKVyv+Rdp47cmvJln4iAvTmL5m2TGZVqSRV6Q8hS+89n34+
auZ2Z7I4SZxz0eagW4AiuU3sMCvW0gTOc1V+CtX2i9rLX41Aqm3dGzTHb/p2d/vj/tZ1PqwiHHUT
wutvzfPapBeb2AwS4/RWbyYgNb6Kcs4mdkLyLKa9nBieZcFud/XG3HbOm7yVbErSB5oBt3/J4jIb
tIOYjYSvfj7YlMJE28dqaZws4U7Qn0Xxt0Xsc9vG4voCS0GbHG5MwLbXHysYkTYgfAe3sQ9hNj2w
pwrxsEbTqCkrT2O4v21u8ZPMCdihILJHxfXaHOCCUQ7c2jipSWhrzKNl5vd6/HzbiLz0oNI1pU7O
IAwAx5lnNwZfFSBCM06lO9h+d9/VDHgepOFPXz+JMcS0O8tkOFJ8KnQqdOq+aGBIu09HpEoOgfDS
t5FNnwPKcHSG3O7R8yFPijdV8ySuQY8/TiVANAxEl+B2EtL6wOXS9XVZlfVgnFw/ASqu7Pz6viPR
845yvdEkR2c8w6lk61/sAwSztBMmDKA2rx6WnWLC2qEYJ6lDjdUw6mdBSJO9S7FxpbP5tzMxv06X
pqYTeBFAlUhmVEKIKYjfoS3udxrN8sHJbMoVjCiBIntJj/1m4ugr7DNhAKy7jvfQbkdmF2P7ydv/
9rb2Q8Aq2L7l+HfPz41j/YsozwD2AaIT7BF6u9c/kgJ6qsUwiJyCUX8lCHrVS6Nw3F4WV+7bXOtx
qt0QBk2AIdJZmg6zGMAf4zweEgsfzUsVHyO73Ui7YVvZZ9pYB2lzDuzfrf0zth+yY26bNiQRdH2l
Lb7O5sNv35S/+cWHzbn4NfP7WKS5n3v8mlgfbAQBrbch+yV0e63eu+m9npxCv3IUnZqdxXzOD0EC
fp+hwHwcsq3ayU479jtIlmypAJYt3FvKEdzyJtfvkXNQQiShSacjp64jW4H2w79LJj3n6Fw1u0pA
bITs19FNWzwFOh0sZCA6HekH76jlcC2vESsvhS2XKz/9+cVBFCBY78fewCu0DBsG8AqtAQWW/A6t
YvrVU05HffbaQhVFOXfcQ8Szf6pH2Y6DV1OBrrxZeaKWKjbMiym0W7jDADBmd4qmhRf4KdtWcm8y
+w1Opg1afxBdKjavErQYEF7udIfD9OI+eNvfP03750/V1u2Ci1VvHfHnFP4Mtrl9jjZUIuxN6Kw1
UBYqBAaoFZ4u2ofIf80yzbaQa0PxQ/OkeN/F4Xs6kX5734v0u6UhdWEm29tn+SMZx3SzLuzNnrKw
6AsFVShW3/wheo+usiviA6xqJ8Pn1c4LWyycpLPVeGPdB2HnWP3OTY/Ig9n68FzLETw0vRNLW2VQ
OID35OaOS9U0+VQVm1h6HyRndD1Epuy8eInbL2b7CZ0SbYwOEZqLt79l8VmY1m0a4gATMody9k2X
eYWWmKf4aPbvLpx6Ps2mo3poo/tRPfUrvdalkjlc3P+1N/dKRqRbfoG9tq6dMUu+atZXcRLtPmsw
plrPuYmnhhxhDLZ69Ax9oautEZHMOXv/esbL3zD3RT5EBdM0wql3z6LvuOknQwagBgOlhO7vnukP
WX0mgnEUYzcmjt/1W0P8LgblS+kfct+1pdWp3enIzN0jfVuokWgXAUSeLvyFy6hFXyyDiCPVsf8n
paAClP3Mc0fX72LvUKyJxy1A26Y+Oy1UondjqnZe2yuqPBUyLzdPicZY5FZ70sCenbz+vXBqtBFH
+D+y4+2jttRIvLQ574FTZc9d3ctYdhDQUPjsfKc/CFvIe+wn0/6K2oYNHdoGCdwTg9ibZKWR+ZG4
hWt78c3zesSgF5VfTfaROqor/b7NEeVMWocxNr3a+0Pl1NUZ5bQkvVflTZWtDYZOvvLjHv9nzf8i
US72uOm9sNY67BdWfqcIb6biGOJRVJif9P2Ve714noh8VcgKkB2aoziQFtIG0y251mjrwh6FROsm
JiINjXtBf5KRbIOH/vb+LruSC5uzZy9WcqVUAO6eFGWr7jsjcQwWl0YwyAdbr7/mnyX3z22bS1E+
vXfSQxiFmIuY3WRTCwtFMDvzFGjipk7fRNA4WfR628jivlGrRSEG9kpADtd3ZSgbSc1KGOPDMHEC
+eCigGi421qtHMFbmV/5mzl/OCScEeDPVOjIeq+N6UILXr3CETD9vQmP4VF0mES0R9uzYcmlN/Jq
8Q77sEDRhRs3gv2DLthBf3jKHrrN+4SRcu3k+PC5s3/FTkooBzkKXRR59/nX7VVZPGHkchQeWJgP
+bIv6HKVdjhyzU9PpssJHqJ7hMXIQnbR0H+LysL20rfbRpdeejqSk5bXBJyehyOilDX0wzFqVoqd
IqXWPiT7xoJ6LSMmkVbSu8XTdWFtthdFXUZhoXGgdVxiLv9Q5V8D2drtT1rMIYknGG9ECINzPDvD
g5VEqSz4uH7hS9JUdqz/aKtj07163ltcH+LabgD2iQGv0WOYnhLp0GsG5B8ZWJAfofU4TEQBDTRU
Q74tlfxr7dX7Mtjn5j7vDrd/68JNIEKA9UcjGkRvYFYjiVRl9LuB5fcQW9b7d9V9YXLQjrqnMlwj
vFqYRQCOB5wccN6knDbPlCLLGDIrnlwYgT5xSXHw/f1oHIZStcPeB6Nsj3W0iSjStXY/8n/KUAK/
at3K9V/0axM2EM4yiSLbXJDUk8a6yIXWPEne1te2WbZPXpoSfWBiJaDR0gsE/7fXeemYX1qcRQNG
onph6E9uLSBX90bh3Uth1XdrZrx+llH31hGS/O9MzgL9xs2aMB4wOUTRdlSJ6+vXPj5nTCl7cbdV
BW3F06194+xyJXzeWLX9ZPDOvUuq4CFyfxXeixHomzRoV07ukrei40a6BHZgovS8dqtaIytVSQXn
lOgUP8p7yTx0gq2DYoRA13xrhJUdXKztMYE9sahNQ3t/4+CLx74ruxT0BDg1GYiMedeTNXmH/EnZ
wRxof1O3aITcTT0JyX5Fectp7dfKGQ1S320ar2ztdFpmTwpSwXBEAOZkymmuvSF57YBEN/VhDvLW
8H7IeXWoDdPOujVupiX/cGlptqexkMdwbWApdr/VYmlPuZBkNuhOUB0TVrZ08bNUtFGZ3uPxn68w
CtxeEba+caL5RAQV7lTZsys9cyRxrTb8F+j0YQn/jmiAP6GlOb0UF7sZ5e3oFUVgTOiTIDwyCDAa
Rz37OW5a4T3qt5Gfb6LPjWDXPwbpIagGBx4I4DDNUelfB30vR2sdySWvZDK7q+vUknDKc2xWEVll
KiQUj5MuoemJ8vSLam59/VsuJEcje1K87IuifL3tJRY3+MLoLHuL6C3oaC0bpxafK/S/QS5u6ux3
w5wI/cuVl3G6kx8WnQeRhisvPpXj60UXBUVPgwZjYoCgVxyDIBTiYo3zY/EYXViZO74xiMV2zCnI
SXdDQieOblDLFHwX2cGwBphYyrvgheFdg2cLGsx5WbpTIAPk6aYM9laLmx8jUmsupDvhg/nifYlX
EEaLn8bScUfIuNEEuF7AUSrCOA0ryvrhu1njxNUfVfVVFtZALUsbpRORAZyZZqE/BMhGECttMhin
3nwNxpNZ//rnp25C2P6Nh000sK+/ozRat2Y6wjjBxWxrxXsPCYSVfilUz+6077dtTS5qfuiYs5mW
i1GcDyPxhdKFYciYGxOh21Eu7Uz+FI/0YJ4rytdrnnmpvAZ09D/W5pyo9ENiGfy0cUor86hkj2IG
s1T4XgpHKf3uQ6rlOqWGZ/Pj+zD2N3kpwfEz3vVxubVk4p/oa191jlgdTf+L0SMhaZ3d7tnPtq3r
CLDd9xS5g/uouJPE4zQGPFZ38E4c4To3Wy7uCyPCsIPYqcDkSPoAiXUz2ELyYiAmLq8pWi88wVff
OqtZQv3sBpBfGKdK9l+6em/q6G1kI5NU94z8dMdaWms5LZ1Lk5s2MZQA35i39DqiRyWia3pKjNAJ
U/HRFPLj7eOydMUQbmBgjltNIWX66IuHwXKbZoCm0jghJanabSxbjqFABCAmVJRyzzNWHr25jOaU
JxAW03hFaQCizzkayhD9KGlq1zg9vmn2BqwLUMwvU4X/7dvjj3DzI6M4+8Z/ezYtaWeq66v8a6/H
Tvv59qcvjHzyS5iZIhmj8Qyv9/W3+9BSK53MT1H7rdLYibFJ9PvIP+jNURzRWYyc7lRXMH3fiYDd
Rp+8ZUfsDktivUbfsQQCv0oWZr/FMgPFk8zCPAnFQa+Dg1BsdZKT4SWD3dXaU+9Iwz+u4pTkV78h
ExnWOtVL1aWrXzB7Rwqp72NlIF3x42+Zsauq5tgG8MVpO0Oz2+55mv0Yf+dxZCfZsV9DYyxlkdP4
APORlA85kLMIxWziVsja2oQMm3nmUt41yfhJBXdTx59C5Sy7j7K39cKfdfJHU17ReB9+jrCwa3Qb
w3cxGBy0ySWlsktZoyWJFqn8q36fFO5XgtGltI7eFy1vmkEi6OnZjWlUwWu9ojJPrvVGHusl7qZl
1NBMy0dtSBxTjWwrvE9qx39SrNTJ3cMwbpif2Uhra7bgHiw4BlAL5PYy3zBLvFtPSoK8k0i8R6hI
0rt4Te9h6bXHAn8zZAgWDMCzU+l7SpbrlWaeanPfGBvrINTPkvY48ckUz7mu2kV1H6wNbEw7PXvB
rozODmLXBFXhpqp5stJXzfoxNbpqZbdy96e1+WCEYhhEVtZE7DOt7YXf45S0uZkJVALEEJByAvO8
mqgF6ITsc4p7clq/R0UK0DE93z48QNNYPophYz7rhqDbUm79i+oqzgj4LhtqwIExyz0quUgTqWY3
a+FRKvbuk6Ddx5Twk5fbn74QIFAHBNJoUA2Azmi2vFVdhGoRsbwRRSGRuF+O7pvqQMvCI5rz16oP
S7t5aW72WYOUDW5VKlS8gsda/p4Hjxp03P+7T5pdSUuI8mYc+KSwofqf2Wa+k0rFlout8RD+i3ib
AXO2SVImniVxdnJMuY6jRs2sU8I4cSS9Kg0NQuGtkdcOxNI84ZWlmUtUobfKojSFHUfOv8bMAA2x
nZbqvnJ3RlfdZyjrFt+rhlRuU6+BlhfdHMpDBu6YSg4YuesLImVKZTVBYZ3kvTruo+gpRjzAbRxF
PkeSRWfvqDUvtXWXK68CjL7hZ4VB62YlWpj8y/yWTg6OurUsTqLb1z9CHVQlqLTKOrXM9NcQeowa
bfLScypzpZoznfq5JR0eBuIAKDs+8GmkmRzU4ShYDCSlG817GBJ0b8OjFDyb3Zfbp3XpRvzX1Ac2
whQlhN5qPVSexbvKhaCAkXGAAbeNLAQ3+DWZqiPzmsyGz0F1mRuEgxByeIL4U6Ft0tjRmjepIiEI
Hr3uGINECI5d8s1AmNsttha8iM0e/FstHIwVyMjHXaTEMcmm8g8eknmhIwZoV7c6NybOxfdMKt4A
uaBGY3S7WKnWku6FugIT3sz/UuyE6poZs+szg4wuiMtOYiclzYFdKi+noqtGiG4GuTPEO9FW10Sa
P24pNhm1IYNEMln+i9G8eE26iFp/X4fuqSYy9OpdI/tOtwIPWv6wCyOz576q5UEMTN89VfGfMHyx
dmlqQ5ipH8vxp6CIm3Rcy4s/PhVoKaBqA3METQtzvpQM0g+iSwvl5CtAcN33LNBPpafuW/9XnD6A
S7l9ZpdWcdo16J+AE36gYGnV3If0IbROInOaw3hXHMUiXGuiTiX+64vON10YmTnVSoEFoUTv9KRq
zVZSHjJUGgyL0S95n4bPvfVVd38NQr5y5xciKczyXujoK1PMnDdJUt7jKhq5A116yuTwzkXUDU0M
uzw2E0zI2HV+uy+9YLOKQV5ILa5Nzx4sK8lqyxRK61TSxuyjz889enWHfoMilBvu0435y6ohDmh3
RrYVtNfbe/r/+XDKyAAD+O65HzJURABif1pvKW3stPsdgmh6VORDOvKajRQ7HcXzPlejunKaFogR
qFJJQEJVmAF5qWdVF13L6zJIeTyQj3l5haAIrPNPw9FRvRGcno4kIndbz/422vxPStj78mUz3Fsb
sFaoJQJx391eiqXbdPl7Zvc3LBKl9abfo3/WOug/PUfWt0itk6q8q6t8ONPXzc+5Ckk2HPUAMohz
r92gFwA/082ay2SisxCQEAXavhDfOtfalaXvmOXOVXFWkumUqOz2g90rj0Y/kt5plTMEG7H5JZY7
I6Z2BN1ltTfWaAumc/fxF0KJzFwuohTi9GxcOE1TUiJP90frlOr6ky/4nl2W3svtNf/4rHMGFLwv
XP1Ag+cKlZkU11U38BhYUEtXhcCHvlRZaxfktqtEx4sbTGdx6tEwDWnMQiYG/jMTBRouWqU4kXQk
I/QA1JpmZldyaofMcyvCWYz2gdDbgtw7pr7P8pGRqWhbmYatmq/esDZPvPD4MnWmWNAiMQwKjPV6
ldW49FUjcHkOgblp9y6FNQnli6peuW5rdmbPbiOX1ViIBFBCoz5WQXpgTPBOJXULV+Y21gxNu3Bx
bILSh362xBCy2Zpl18ne9501rM3i2bxYtVngGUhZklsVb63eRt9NPwLjgz7L7bO5+KBfbI0260ar
pCyQ5PMlo+u4oOzUvce5+fzTCDde8zQYu9v2FmgauAwmQwj8g5Bwjh/SjFCMpSFxT5EtfBIBPvqv
/WYCZ7xCgV5TZTP2OgxhD8bdqYWo5rb1pZsIY9001YS6Peq+19sWq7064fTck6H5dkrsx9Sokn4V
K7DK7cqY2FIgcWlr5mmZn5eENkkJx7q9oX4rkudCWzGxdNcn/juDeA88wRw4H1Ru7NIJcU9+D/hu
Y4WS3fT3rnKUlDt9beem0zb3lAyrYInOi8gYyfXa6UXKMNRYAStLxAeCE4fJlY3gC791CuGlKT/I
3c+yW8mIVozOCRvroA5yfcjdUzOkoJYpi1r3pUjmBzt2PaL6PBhgzGV/LehctIvwIfVh6MyZB7r+
WJcrkUVl6QIgUu/qnAtuj4PjSpvqTlvLLxcPyoWt2SPZqGmehCIL66V/8ujVVH8Vwr8JOOnv/ud7
Zg44cStPUEO+R9OB9d7Jx3KL9lI/fAujR8gnM0+zb9+0hboBad+FxZkrVpQaWlAZi7rbn9v6UQXb
Ipoe3ZRHL3vJqSlDsatLD32X7ErZP6yYn27Xh9MK370MD/gEN5md1izR83FIMG/SibIlfTskP3Lp
u+I9W/knKTlYtWKLih1Hd9GgbNJ/8eIjBf8/1v863YvnYRwnFEheu6CRJLsAZKT1xsHoNgkawPrK
m7f0SsC2z78hqyDOmh3VsFTTSPJI+2htoWDg72+v5OJNYAZ+knDRIdSbvQ8DjkBrNNxYQDTnGHW1
6QPNcLLW3bfttn+rMweZpxWjC4UfTs/0VzPiwZLMA4aqKywzTyROT1A7GVyi4KOEQz9uYkSj1OKt
Nne57wTet4DJsl2YOUXxtZFWJUMX1/biZ8wOsUiPOdI7fkbUKGg42Y3+acy33nbYaft+A9OdC/YE
qr+CVRFWztCSczdQ66BYoZpTJHftgioz8PoswLkP4aGO3tG2AmNs53FpV5KTaWtMHQutF5h/QCDC
0kEsTM3v2l7oG7DLi2w00A2n15PPrXosLEd1dSdLH+o6cERYeksx2ub0YkSINZt/8ZxNQ+4y45eQ
Ls+hzWk+hKIw4uwZmnSkcGfle0ZT3GIjyw9mvvKyLHndS2OzONmU26bTpMnY+Hma4CofkQn7N07w
0oh8vaZmPA5eIuDaCTfcstxE8rdYgYxb+hq4iSN13iFhwNhuunGXp5u0j9fu0ZIb5PCwniICJHBv
Xv8At1Gq2E8M9xRSu4xVBwDOhhkIUEsU3JL7ut018Q8zf0wDZIyCnSF8+efe48L+/P2GS5RJyVh3
EcPcxhXJZh+/FM4g7nKt/SSS/AersxhLdxZ4A1cHrBaY7dnGDmIYCq1scW86fZ9EJ03+OZZfS/de
zOK9q3a4LmOD3J5U/yi8cAs156NurVauJyvz94cYl9ABagoqALMHV67FOofzWsBtMgkyfPKbo1lA
OgbpoFdDLdm3tgFfQKGEpyyTPt1e9YXZjKknACEOYosQ/eizN0E2u6LCpwun8GFSW+x3cGlTbmED
0MM4RXvzGGyFZCt3u9QpDmt5y1JOYRJqUMBmHIG8d7YFftNVZSSrwnTs9Tja+MEuUV/abXS2GKDb
uvLTyvcu1NMwCLks04AWwnszX9m7RhJHsSycKkN06kLYAnFpBhTpK9t090b+R7Q6R1m9XQubfGV2
lgVKiaTm7J5wyuJPvfQkN5AaGybISBuWix00lsSt1ab015jjlxcY4Br4YQkeknkxW/IDXxnzhjcf
Rl0psJmTSsZtbYIet+v7RoV1dY3FbzqwswONhBCiK8CTJumRmSsLuGq9WWJyEOAuRxvLR9fD0+5h
nzje3s2Fh88kZoMMATJ5Hbb2a59VZ02nhwKPbpuZR5MqhRncJ4l5MPXAkZSvBkyitw0uXpeJGgdu
EgYGlHnXMw/7qhhUGTct0AahsQT9HANKvX4MzIQxsmf01h3EGrZSBg+eAYUzuDaVCg5R9SaU31Lv
k+x9VtYigKUYGhLPiVAXxMpEIHe9Er6nBbKShsKpjVGqErZayn8eQgXHRc4npXY1NHuv2stJty2y
NTjIdGnmO35pfbYPmuR5TdX4wslwx8SuKuBF2knP7aLVIEpbg2Iu7joMEir9EtDq8y5/EJcywjE5
1pAC9UOOddIcBiUgzGBCIc7RRZJW6/ALbwUjbBAH0FmYCmaz1CutG6FhPwXwHijoyXKzSc9Wvcvc
c+rmNmMSUNlSN/NhUM3u5eKcJvdZv/JELn64PpFj6gyAoGh1vclK1MWNEKTCqdf3ZlHvjCLYGLSM
uc2l8guxrpXTvhD4QMSBrCVUnIj0qLOQoNLh/+6p+KDdrIsbK6eBEwhSummNbI1AZdFPSSwuYuXc
Y8pM199W96LrRV6FLWoVDmf5IPhif2yBX23MOHv0LGb2ozjT7rrMHxxf0tce4sXVpddB6kIDlwbZ
9S8QBj8eGl8UTi4n14qpGvi0rO4bGGPC+t2Pv664kqWXCGsSSkNMt9L2vLY3Wt3Quwm7WSX3bhht
qj+q7mi1dkbxwdAim/RbXOs2Ll3US5uzHY2gj2oUCZtJaetjbufbhlmO+Ifr3P64pbVEKnoilKZh
rM6/rSvbthY0SziVuvueFtkuj6HMhPoo/sbwhlp7Ky3bJXs0w+m8k3vy2M1SzyyS5CaJ2LvGcMI6
2Avnai81siMWr31yuP1tS57g0tbsnERBILrZdE66frSDBsT9mjtdekAvLczueZHWRlrng3D64tfy
VneqQNgKgEVvf8e013OnDViC14ICJ5W62Y3TS72WEovQSy/0x948eP2r6R7zAv55qeAB2frPtw0u
fhYotIn/nQbbX6jlRalDU7OwmkALp3REkkqwnNpFCEYR9+Ka/M+S46KhzugFZQ4FBbTrq1U0Ui6n
CUFern3p9IfUePPXJiEXX9xLG7OrVMScxpLC7cmFv9rdVl9G82BEDkuY2sYmUH5bv821ltzKdxmz
Y96bdeyOLTYt+U/c/DGtc96+396kRUd88V1zN6grAoUUneOt4IPE+F6CAFk5ie6BenH52/s6lmvM
qksXipFZgMPgyZgpnYXkVtHVQWOK3tmIO3EzKtpgj2m6xoix1Fcm/gXTrlEwQCt29oIngSt7ZZ4D
ztkUtu/QYYSezNjm2/fPOTyX4mHN4tJ5vzQ4/fnFeS8qN3clBUhLkVrwM29b60dbSrC7WysXa/HT
4HsBF0zVHUzQbAXN3K9NM9Bp1VrNJmLKKhi/F3dMPaQdIPr8LioffWs38sgMEhV490EP35PxZeXk
LD0ul79iduu0zLdGwTeAYCW/G2ga7uq30vpM+gHmvbehQxfRDdn02akPHFd+4JcIzcMYrSFel5Z9
IkFE5UeXASjOLmYswiveyb17gkXIziNgoOFjMVp2G9UrHnSpEEYR6j+m5s+O7o1mEpsjEBf0RU2o
yMAl3KV6eGCM9dxZLeWolyiFSdyUHjX1pWxWMDZLNweBiInrZ9JtmiezVZhXWpqS/1Ti4yD4UEms
eIOFLeViTiizCWPGA3t9hFvdyAxzTL1zZUE3Fng4BN686JtfkNJVq0HgwtZZpHEMu8IBT2A/Mxfn
UuU1Suyfkz/qHcPWZ0gy7pJt9Ni/MEzhfvIgrA2ZDN7dPrnTibh6CZE4nXQ2AA6JUGXNOwDeEIdK
0Rr+GTr4XtlMqAO1Qg/E1oKH3NgV3Uq0smLvrwu+dAzDmHZ1hj0pSJGy/ObLsS0MZ6v6ggLipkzv
yvDp9hd+2MdJxJXiHt9nacDVZ1ezkWov61zVO7dVvC1S9VB2+zh6Liz1sytsbtv6sImTLXBDoKIm
NrD5dFJS5P/PFigsoDL7Atqx2hD2q5iRNUMzh272SeOFkemdG/ep6BR4LlEqTmS7WCMkWDREusWB
nHDIc+JokwpVScbgnftW2YTMCJnqUzhax0z+cXvpPjqUae24AirvEzJ/2nThL05GHIpQ73a+f4ag
qeyQnQyHDUWOjZpkd70S3Mcx2Da4CBjl4YyI2bfVb106m5e/YLaoEwtA1vSRfwZ/0bvRUWjvKh0x
QDXZRBXag3Gykbzftz97aX0n1UmJFJPuxbxxZCh5FStW4p9FkktYJdQO8ij3uNrbXLZjQK4PYI+7
MP35xeq2FUPXWp/7ZzU+iN7viXgF8gr/H1P/somk5/8xM/NiYcGorF5jpvWGbR6gphfBjBZVTlXA
w7J2OD8GbJO5CW4MVIFS9vy+5QWa0GRhmKsHR8KHvYdBZ7v+yTPbrfZ5EN6iUFq54x9hcpNRVPQm
SdIFBGk6DEUdD3hq2ML2wqF7Dh/8o1+dlL2+1lqbfNPcO5u6SYl+EgahQn69a0Vet70vdT5swwyp
PHhchEc3+CzIe3/tIFpTzvPB1nQ24DiZILmzrfMEzWyHuvXP92/fDLvans+SfbbsX7vd+bhj9uu8
O9sv2xckGOyXl3Cz+/0K0aFDOLl5/b19ev32dPr6G0pC+wFGnbuT837aPo3Oyd/++vP8xTo+3w/O
wbAb+w7+2/fDp+dfsMw/O5+ene3dygYtOfypjvI/HzJz+HHG4J8xfYh3Up9quzyo9rhWMJkW/tZi
Ta7k4jpFyhgobdZjwwuJffRGJ9Dz1oKCv0HURzM8zcTtAMTnI7xQJOplBB3pWdJCW8++t2pg+xHo
u+En6tCjGjhy0u/bfEtdrugO9Vg6MIg6YvRa6i8pAjydkDEQpmzAfO1vO67JGd76abOjyQgMeCuh
xHHdIZ30fQWKsbi+cHeSLqt4xnm5Txf6OAil0T9HEPZFMdP9KxH7kgHGVhGVnQI8XuzrDWy6SG27
zOJmxRquvcBV+UNZbG4v0oLXnSQ/iQQQ3SFGnSWtehYBb3dNgroX+0lz5JUgfOl8XP3983qMG1DP
q6e/n6nT0U+g+Ze2Rn2mYWAbh9+58WpKGz34IiQxVN92r27ywY7yoyj98eOYqOFfQEXpmF1+sny9
sG3daIU5sLBtm6hnM9eko+J2K9PmS46fHgSdCL4PjgBrZsVv0zagycVTHfkMD0EReEA8NlSeEciO
bLKutWn6jxDl6bsuLM5KRp2hGLHkYnH8CRzZfjU3rz/OT5ETOZXzJjADS5pn13dfH963vbP9ZTp3
9veD0q/cuo+zl7OfMbt2EJnUka+4/lmJHkQTrQpGMEcKmVO/qYh1sOGP6hBuYqOxjca8lxR/3yNl
Id0L5q9ayhxt+JHL77732vUMau7bcNNoUHX5gYOXwAOtBN8LD9jVqs2uWZh0XevpAge0gHtQ3IRA
CRvYOqz4axYXzJBn29s3bsH5XxmcxTlR4lViorI+tPiefMvdVOK95fobIVs5ggvBIobQI6fjBDPG
nNVO6So58JsIqTjxvWiBZKYbRYJPrtokClJo2rs2vt3+tL/9ypnLnSIOJnNIeRl9mnkTVS/TsMzi
4KyUb5KJZ5dq9LB9eS8LEIW71hF6sq0l9Ec9+KwKgtPUT6MMMKhb42ZacJ6MeUkMek1NIYBH13e8
Ckqxyjy+vTckHxrJAcrIJP/HDC/TUb+wMjs7dSoOaY201bkNv6n7UNs3/pc63UKZfXtdl3YSKgms
MccCbc0sXggacpK6GcJzPTLldcq8O7dNIc5sf6SJb1vMmzrkPbdtLt2LS5uz+MHV3UBIBGxaxI8M
vW7Vrdc8Zr7mIMrwz02BsGU2D0FARqGnG3MRqujFEJAhZuFZqp120hzfgtQs1Ce3fhRWy0KLblKT
qWPAokVXVp99WNu2EkQFNdYScSsg4diGU2+wexXyvetJj0GL9ipKuvqz4O8KMBYlk1FW8NqHLHnX
nYr2dycoP5Mf6kNVOWX/HYXfIvja0GjsCX7C6ujrBwPem/oYyt9CdY1+Z8l/ABJkvYi6SR1m/iPQ
x2YUwiI8B2O9pxEGkE1PHhIJrsq1Dv7SLYJSR+LIMUcP8uh6Y9w6iGLBisOzHPyiwByulemXzrVO
yxaE4N8y2ezvr4pg0KyIrbAITIV2PIbjYxE/oD1kg0nsaiQo6n+sPcktopzEsD39aQKe2bscGhXs
Xsg7nVOdkSGltcPwjsLoyu1ZXLkLK7O3WCUjoifUsXJ6aNlJbf6iUr8m9re4fBdGZk6ORUt1yWrC
s5j96ZNHzdpI6RfRPPh6ZJvZe7g2fb0UK0J9/BfOAez/b352cU+lThkI51g6ydv40UMshrahwnyU
rnHSLh3xS0OzD6t7rUJoEkOy8UnUqq1k8P6fA6Papermtu9ZNEUbirhpKqHOsYpMCfeBMFbcprrc
yO2L1dDoFRyr/BIKv2+bWkrL4QMDvKdMmuKUv6+vkwiJH4qd5Eqypz0lQ3owS9GetIDcaNhG7rhR
NIiNHVP4HARrOO6FvcP2xMNNTDBRhF7bVmO1iwUZ263ykueHFKEBXPqaQvjCal5Zmfkm3esFi0q+
f25MKbNzkKd6+KAgWN2P+kukHlcWdPrRs3ADIhtQ/fSyGU6bi5QNcqDGVNaDcxPK4r0bxcVGjA1I
7vO02XpiHG+1rhv3vVRAppsb7r1RBeGjrxvujtGqlDZnln0ZOjLP2miClZO1cDsRSaL4j4+e8quZ
o0HeTXIJhQm/LG9fQXRBWf1XrSZ2nzAKrrgbqaq/Iaf+/faiLK3JX6omHu8JRj7fAgE9c7XnMe36
/DWKkk8phHCKshbFLuU3EKFPjHMTtEuZl8k1ufLq0IjiM+Q8wx5q/cJuxhDNUe8kACKQa4+AL7NR
PWqIPPM15duFz0T2kDv0f6m25q9gq8hKUiRtfC7huo96R38fEay+vZQfu8j6pK34XyOz9ykaDUOo
rSY+d4NdDNC8q4IN52hhh9+zDdxhO3972+LC/cEgE7bMWkLPOK+mhGIauC7zMOeyNKMth0V8rMz/
Q9qZ7baNbtv6iQiwb25JipJlS3YSp70hkkqKfd/z6fdHL5yzLUoQkbULSJVRATz597MZcwzJAjKX
h98MqaleAjXb4hZdGyU9CfpwodoGfMLjuLqWQl30swjai+dB7sHx7o3grAFCq3RjHysbWZOrHPpi
jPYVCJtopl+gpZf3kCKE+twqGAvE72UH97Uk2HKJoj3sNuazZbi99L1DoCoTbd+QnETfKMqt981i
X0P5Q4cUSJVJ3lzaH3XfGvPaT58VP7XJZo/ARBLtvzGysK+wjJC7r8EbGcUPKwEx/lxrja1rX8e6
tYVNwdWbQ3lnZfVKBjNyFmISZc8T9ZuB+SsW7g6Iu+/vyaugbpky/gA9X4IPlm81ZerQxEMrpc9J
InmNidhgmH+mwUn1D9LRkPailj9ImempQotSSAPjHVLUW0dxHY68fQSsh+AKFwbRNRpckmqh70ym
FASj6ba+C8uW0zqg323h+On373+z5wFkx/2h3zoZi7IB7ulCObGuIFNWDTIzZbMUbfgRpjkSnexP
35PSXSFuIX5uHo1FPYe4meQ9z9nlPBuJHIpKvQxxRqmjdHvcK5J+S5E8JSnRJONDZI12RUwyI7FQ
hv9m8Bz/FyOWCZsX5hKgWqtvQIzFr2o0cZ5F3hDHHHhWA9yj3WTQe+yXjW+nxRgd7hu96hJicVHT
IPAjq09n8bpIAhPE7A8mVjXYWAT/RzEf5LH4nsqONcDtAev/4MLoqVi/RC1z7alFNYMSt6JtZEyu
1nspowN+WiQhTWKs5e/fObhiV/hpCFb1g6kI4k70RUdHMdSZpzkgQaVBhFlkzf7+4JdT+t6HgcwZ
lwz0Kq81qZq3Ptt3NgUtFMZEsaIPRTuFbhPKErh6ed54WK4312IG7j3eSwXajzWMR60XQi4VMxC3
tMOftqwcZZK8vI08vYSmYPhatY9h1MOOeY6qc5u2G3fiVSb4baDvvmB984Jo04bWjD7oKUw1qStM
j33ypKnld6phXS/ZlBfTMUNv6J+Rpgb6eo9dCdmZbrfySfAPtNcoW9+0hGEXk/+WduClxT8zQGev
tns5QzCfdSz4kEnFQ1TEwz5JJemo+DRoV0Gt2HPcSIBapRZeb00/JWXRum0TyZ6IMuqLGppLr27b
Dse5lWbbSvzUEUpEMUUeb7fM2i+hpv4SOtThKyuKd2FIMuz+Blp79gtBDd9PfZFLQ5PXK4sYbJVO
etqeOsnvdrkq6m7PC7SPxxjZCDRkH+7buzqtbwYBhHEN04rEvrk8JdochoLQVu0ppHyVZx/N9qOM
d9TXH/t6tI3+Rz1ID0I+7P2vzcMQPnbaL66vOTQ2Hqa3vND71Vs+BB4QyDgkamncHZcfElh9bg5F
056Q9ngIpGM7fEX2B+XvKnSCINqpFZR+/qPVo80toK/SvwThzn9Ju1+B1ntlcMpV/VDU3+k9DPkf
AX08ffM8fdEFaT9sEX5eNcy/fS3an3wMkQpcQpdfO0bk7Np0bE+kdI5jYVudCnWyYU8pIovta5B0
aOv+0Wk6IT18VPJ517Sai/ZGpj8M5TGrF5L1c9hoTg6rrGZ90qZx4TTdgL+8RbzrWaVX4Q2ghWO/
1sAR67qF8TXtTqmRlbNdD1r5IZcWUV55DjswVIEYqW5a66lld4ERPspTGvl2NSLqLkZUuk1aZqEt
VGs5eq1KYNS23qnmMa78Md91WS2d46Sjx7Py4xxUlGBm/8xxAHy9DLr4n6rShgCe7Lo8jQQUP8Kk
FkneynU8umremrOXK4kCQmDOtsjY1j7GskIq+S5ee3py6KG8XCFVjaCd0sg6NrCXln7kav2/ufSj
DSfIRJ7MrU6J9WvzZg4uFZUeTfpy367sdze/NE+dHhiYA67lV+xU17NZ6/un9WpMcJzzENKeB6qX
i2LlJOrSCBV1WAinIPJPWeqz++qjoc2PiXBSk5bYyZe+3jd5dSFhkoqihPcJLQRCWZfTGM6BUlPR
FU56fKTW+zC0p5EQMVI/37ezfjl5qxUWZBmZAdJhLaYndUHfJ+ycc+LY5sbdcj0G8kH0hOGPcakS
wV+OoRutytAnIiFhru3UrA91dUQXateX04bzs/bil2f5vaVVgTQrh7xuUj04z+bsyMIs2sLQ/hZa
c6POdbXbVnZW10/aVH1ApQg7aveEo+mWefCoBRmtwPE/ab1VPlhezotbhAsOJ3Ih+8O7g63qcgKn
Uk2MoGQCyyecmdPou3CraJ+JDXrJu78Prrf4panl79+do14plC7sMBWm/nH4qFQ7vzsl2Q88PLyH
jc29ZWzlMQhSYaiULZnGPDqaiI3AhW+XmUZTNViwZrYhMb0/vBsL934m1xlKPehmyNiwqGafooQK
iem7M/QHNN+Gwb/3bd3Y9he2Vpux1ztBTUorOIsAM6LBUfunnEhj0jcCqxub/sLOajOOUWP0aoqd
ufgOOgDma9mTyo19cZW+4WhdWFldRPjSI5wKWBmEr5Fufu397Evuy4/ya/qhUl0hiD7KOT1w2tyh
gLjRl359O10aX128c1FaSi357ErjszX8mbK/jFXeBrcAf2ntw3N9o2x8t+v1wveHbBaCc2pB3TBK
WvSp0+XBCaS69PqqLM5VN25lkW+tG6QCoBqAW8JburoW+0yYpyFqw/OQioMdg2w/ZsaU8ySLW6Zu
XSCkTxbnjgwK1a7LU63rdURQ0ITnVq1iYQc3Bd5s0WTgfgmmXtImC2r4Jati3Fdz1e18Mei3OARv
HIclWkLAmcY3ldb7y2/IUq6WYIqSczAM0TclssDrd/6wk8ZWcKaybjYKoVdJVRYVeV4L+B5dP9Qe
VoMujNSaR6tNzmOP7J7sw/1IahN9xKAedsmc7GPfdzo9OsuQrt0/+rdtA6qjywNPAdTR5WCrZlK1
WZOSM/zG6ZfYKsT9pFSov1lK4oygv+GKkIRdZQnfWmkY3Koqgo238MblihtPNpKsOUom69pca5Sx
LIxKci6svsq8cZ61T01fgwMyrbCovFBXxdRR8iqPXD9Kwq0Onlv2eSbREOEz6KxcrXdr+Lmg53N8
FicFzba4Svda1/SfRTmgCYX4/FEMhXZv6Jm81WZzY6vR/EJNd/G4IdRanaxqFicp6boMjngpeC5g
cNtbbe27eWF6fV2p+/urfcscUS+HC24DCMhXG22KO7kx6io/B3MOGxnhbJF1TsVVTH/Rlj7rOvmA
ltdCWUEJhBwaTTDiamvl9RykcWbIp5KutpPWtz/6tgRmk+ullxXBC+33llsJkuD0Bsc8kWBYII8R
2vNcPVdRuxWLre7mt+9ZWuDJu1B0IeV9udVpmsU/9UXlVCa5XWd/FP/L/eld9/z8xwISHUv3qEGX
/Wo50Z6vEXSSFEIJeCxsCf4OmoL9+FCoE1gUsZHrL1EVDdADm0oU2opWp7LbNWnQLg2F3bgbunYU
oMSiccdJkQxAtLBrs+8b37l8xzs3bflOGruWfYCrvmTkL2fCqsaQrnkdssaShhG4F4x9l9T9YxFA
KTpZiuJoc42orQJZs1SZv+iznjb8m9VWfPsEbhwSnqwICYyVRzVoidENNTx/sflT6Y5BZUEfnnmZ
L29ke1YvypshIiF8UVJt9JitXuTJ5y6Pu0Y9deWU71SaLex0oV+vy7TYa2IZ70qE3z0hbcN9Pypb
HvE6j/4f+0RgtLCApoDL6nKuA6GMa6kf1VMRaY8qLTOxGL9MbXMYxegxoJO6Vx7U6GcED0QFmDrQ
JBJILz3Oyf1FXz3ib9+xUCjTgyWhib1GdRi+NnZUodSTYaUe3ZiZbVjRIxwkr/ft3FrY5dFc2oU0
kCqrO8YSk7aO5VI7WShFWs28n8R0B9iOLMGGpZsjemdp5ejJUW0WgVloJ6je3LT9GmXRsRE3Cqsr
P/xt2qhaMTNcHURsq0uD5kRfC4Am0CvWkBoYxsEhrP2cGL2JV6DrziRRuLo/hbcGttAa0OOF+B+A
pcsto+Z+w3E2tdM4VOphmAwoFs1U9cq2Sr37pm6slvafihiYNjzKleufhooOxZCinoKyfNEt6DJC
8Umrf1fGVi1n9couE6lRWCXJvsCYUA64HNRURqFVkOY5pZp+FIxjqURuKOZ2Jf1S6j/5Vv/YW31q
dceR/8BrQRiM/PMalAixTl927aSdMm0WKeAE2oQOgyVNNKHPY+2MVWg9BoWVfDOzHNKQlkLp3hDy
GIJvtSqawyBN2rmSrEikt4eUg5NqSg2PhT8HOQS3bfhblbMwcaEmHyDoCWZ4FQ2j1G0lNqJf95dp
HdT8Z/bog2NISwvEGvOg+BIkAZGsncTJkSt6ZP3JToVkXwbfR1N0Yql2S/G5SyTITwD8lluOyhrF
8vYBS+KVRCbFTUlcHTZVqaTarHXtZATU+Qv/45DS9dd8RXP83H41xGPWDXbbemm4LWJw47micXsR
eIPS+7qKMVYJ0fdsaCd5/BnNwNVr/0fSvMBD5pQRuWcldnQZ7RZjq0pz4+2A+xlsK6GAgvalerln
s6RBt0OjFd/vQan7Y9Dvwgx2+7y35gOBYLEza1OCCrUcAzu1RmV3f9lvXAQUrWm0kWkRJBhZ/v5d
tFcp84x/1cunrqsVF0K51NViq3SqSNmq976NZXVeeBsIReA4JhxZt9n44awpU4i3Fs/xThFUN7a+
V5H/nJRUWxVnCptdAqhjCHoETl4DOjGF/gCaqdTOZfAnnfYWREmSP8JvxwsLlk+RPKN1rFh5uD8p
65Bl2YoA+RCOU1WyjTRYXc6Kb9CRouipclKl7z50K1Vj/a7zxIXEtJEytyt7rx6VQ5M0G5flugaC
Ze4ueJQoDWvQNLy99e/Ww59Re4lxnPBog4OsBHufApWqfTNLyKJSWzefREq0aqLtDaV1/e4QRu3B
z0ev1sJDGuof78/E9du0fA6eJq86H/Xmjr77nAikYwZBin6Ko90AI/n5LE9fiy1hgptWOEuLpgUV
0vUmrI1k1sJa1E+kEQuH4ll0TKCt3AHxEb1AlVWn6cy/ftopii719wXpwx2+epYmJTZL34+MU9HM
VJTo2oeoSc7srIdO8f4kXp9xssgyvjqIJVUhq3K5m2qxJOnQqhT5asspU+VDDVHmkBXneVQ8M+ic
OtXxLtqX+2avH17MwntAxx5yZpT+L82WoRYunEL6Schfp/olHP9Jg1PDNXLfzM3RvTOzenVlIU8n
MTD1kxIXXtGUf6RZgjO5e44H9ezjiYaB7g7CRhZsa3CrE8rBzbMOF+DEu5ocRuNkHM1wo2J1Y1su
pCVEMpRSkJFY3c192NUk61PjVNWDsZdDPXgMRyRl0jSHnUgo251ZNlvpkusLeVm1/zW6WrU2nHWD
Pjfj1BPMu2CnkXzqi29B5be7+wt345bDFAhC4mZwqriglxsEAalJoxlMP+XWT+BhHw3wYKLpyKl4
yOXHpD724SEst/bLzQG+s7ry3quy17JxOQ1c5pC74uvCeDhvxH7L0lw+NcvQSNiRxwRLuM45lfBE
hUFGXV2ncXk+0CV1f+5uD+J/f/9q0+ulqjdTz+8nxLNTiqzSF92P/49GVntcTusmF7rlZI3wAxg6
QhjaU7kFVL45FAoqEANT8AL0d7kLAivWBWRvuHytINjBcyc5XZb/hrSz9+5P2s1FWSByJjLCFNZX
4wn6cqyQYEdfXUuTgy7FlVMmwlbV5pYVUsmAHBe55SvSA7MS64S2UuM05EAvzEEqXbI1f6kdvrzT
PFUU3AncFrnnZVbfPYyJPmt66LfmKRezZldnleikFnJF4JSbI+T2MwR41a80NLZYoq6DHC6jBSNP
XzRewjqrkVE9nARxNE/+ME9grTPdk0APuYiJzrsxNtKD1MrNXkvyLWTuWp55GTO0XgiK4RLgGq0h
jooy5KQpB/Okla+zCEtV6GXRcJgz+h2iH6MV7xLpoGrCrteO/ZLXASBs6rUdq5NtNcUhNJsjJdd9
JEZHo4H3Wk03cs03P3HpwsBlg1KBlOflsgRZGpdGJHDu2zT+MwRF+doJoo/j5lfPqqACPauUhHY1
Xd2X+vxUzTpuqAmuo/clwTVDpfMqadBor+BqqmPV/Bxbg+4Eul65nST8GrM5+RiJwrBxNm68otD0
I4FC8ENcvs5Ql12pmunErWjMEi2cmivmbtF/DcWHufinrV4k7ftfH0Y8ElwgAKuw9a+rf1M0WeXk
58Zp0gQkhlLjh99mmnvfyFvnweoeBj4DhgYQHufEXN2TRtUXBTqJ+imdqlNh7TLjMZJPbUa/bjLb
gRV68/RL9//kcWjDBBH058lvHwP9rPjlWcoHLzKHx4ZwqAYmhYjAa2ceKvmpaNzcQg48igic6w2/
ybhxxJgUQA0aWwjYxupsC2rZND634kmcpYK9TRH7k6TX1isMWW3mgKoT93Jn9JkbZyoHXJVDK4BV
Np/+7dSo7+xK0aXZk8QxyuwwrIrvfm3BomPIvoggvZHmD7q6EL+HQDNbV86E6hxqWfvPOGu06+dD
EimulMzqP3FnaaErK1EuOg1+eOP2oH2giS7aLkUGKckGtwzjLnOUOk5EN8wn64dWNcjOa0JWnXzT
AjFTB75c2XKqpR0NcPKcuqE1oVNgot1qlqn0TQ0TnxREI5O/KLRE6rjLfAHKglRKYidPMmufmoP6
NZiVerCtUas/t2FGl07dN/nX1GgJ1QLaIglaNKuzUykoE7ccauVz4csCyEsr4nFssqnp3GkY0uCo
9wbxZQ0GKNlpSABFe6puevnQtE33Q+wFSd4JbVSoe3oAKoReDeO7HiCWQelG8wPH6PJ5OASFacDQ
P8tauUuVMv8kdkptbDzC0toLpA+ErBzULCI1X27ulfcu1LMiCFws53qMgcXqSVAv7eOmVlJIi6XR
TjoyqUorwHYlCDrIqtBKXwxBNhMb3aDpsUAn1BFnU/aUfojRf+2l4bdVp8GXjLrjX/qsENTCwg85
Ai86KYt1BYL6t9XOjUBiLxLLPfBC60Eqx9i14ON/jAa53fmh+LeO8n+MWsD2Fvw9wPTLW1espUgs
+kg/Tcmh+2IWqjsXO6nx2uhv0xWLJQsQkAiql9VY3ye1GALZU0piGgvmn1D/YlXdA3mhv4wuKENz
NRI3SdB8LV3OlwNCsFYtxUwkHURvOUsqw3FvDntFaTYuyKuk12KJK4bnhFgU9fWVN5zmJdR+faud
pvj32DTPSlzth/4pyjO77bXn0VT2Yv6hTayfCaRu92/n9ZuzFNvJ1UM4xF5hpCvbWgVx2+zj+flT
uw/l2KuV2s5z7WjQbiNF/IEu9C/p8SBuvjS62iuKFkBqAf3FSQl/hulnGiS16G9jqMXGG+JOVhcf
UF3ZSC29SWJevlNXxXbYQkEqNE6gjhvzd+VtYAcJQKgRFrYOHT62y23SdaEvwRFlnqQiN/dpY4rn
gRYDRwhkyZO7VnYDAFhw2lfNQxya87dGb0rP7K1viSF3j1M2SKfJx1NKa630Jq1VToKux7bQJvGD
2mf1o6/luudLYbix79ag6WUZkErEEydnruAwrXzxaO4KRW1i/xSlga0kFGtDAUWHQPRE/8k395X6
aNWGIxqNHfjC0zDVO+QX7FzsnDJzNeGTMQS7OpDsOkyd2Nz6vqtsNOlf0oTIsvBpYDyuKuZwv4jk
0/2TJP0JWcS48qTmQ7JTq8DNxXlX05Slw3hRS81TATr4/slYxxCLdUr+BkU1Ejf0AF4urNzS/4ow
AsDGHvGuIhJEO/T1DQ/s5hjhN6J2sJxBUGOXVgQpNMo60PAzhupfxSh3Viwf/D+C74BxjPzmVQsG
TwskL+4zJ4jF1/uDXAd+DJIqvQLDDJkpNIxWbk5YyBR/cGVPpprbgZh5Yhi78PI7/zczKxdQ0f0Q
SqpJOEGhbbfaXih/S9EWZPsql7EMRoZ3Hl4KEJsUgC7nEqCjGiS+JZzob9vLQw/xpK0PKJZp3+u+
zO0UemmzbB3YqzZe3LcA+b2Pu5hWKDsRCNIzCLz30nQWt8hJ5MBFfWlPM6grqMYB65r+4sM7MPm1
Dbnpr1TpPwnQUnSZ+g845LZVcdHGo5zrJLBfotQxp4/3J/7K+X77MPpYSeAzObRYXX5YSIo80ass
OPfNThnOBkRuChAfeJlT7cEAIC70bpB/zOQSgXqvtWJbLj6qyKb3vekigSTVCNrEn+NiZ1kfu9qT
43xXjoc47slD105UHs1G3UAqXb9JhAsEmbyKCyf4mzf2Lq4u+jZWfLnkmwVvEsFF6SDx7S4qdkVs
OKbI1JWmLfj1Fsf/sg3Xq0gLA7IyuBWUr9eTFcaglGguPVuRfB6MAeGw6kwX7C7JttgPrk291Xnh
iKC9lfttuX3ejTGVjEBKwz45V75Jy5kRe40qzbsg/zHVs3d/E9ywxYgWKveFk5uMxcoWmQspU+f0
XMG2Z1PfOwS5f6TW56jalmb79doBa35na5VPNOS0rODvT8/zlILNN/3BLabJtdTG9PLQ/BYL6uyF
dBY+IGffHP6LgVo4a1B9UJ5ZO76Vz3Yic5HSJPwkBp5ePKV15FrdVhXrhsemcaC4ZegZhD9rXWUm
m11nVhZnZ2Izp4Nfoqg/l+q/JB52M5XetLeHcF/lgqsVxoZbev0saRZBO8rNb30p4upZUsxxkfML
sjNf1n5KK1V6zLRE+XB/Jtfh79L4jsvLw0RDCcyXq5NQzb5vGmOSnbXej44jFTon7I0SQNGImMgA
xPtzRh4R2if07za26y3bOMPEcwuVAbWw1Xb1CzEfhSY7+/RpwYQpqlXiwHjh9CjQJrLyoVTKb38/
XKhISGuxdxZOkkuTFYTxgtUp2TkA7hrN7Fllb8TfmGcvQX806b/ct3cjnqSz3aSDnqASEPtqiKY8
Fbky0nGT97EikvYYQkRCymIc8pea/np5byXmXB9AGyXm7/u2b20gGMPoxmZxEZNY3QbtBPNU08zZ
ec4mQHBTS/VUgb7p761QV+NoEO7jWyz3xLv7TRaSAkySmJ1pA8m420Tp2SqlaXffyg33CewK3Wlg
WmlO4624NBNkg5glrZ+dqSza6HU66GhOaX+AjMMJw9ETtGDX6naYmZ8EgPupueXZ3HCiUW+C2R4n
ddEkWe9W0aDEYGlThoaTXNiiHrdeZWRn0ch+yloHyHacQzspDK6jsfWdXJ1/GlV7iGtx8vym0ff0
bb2OHDUnIRizF4yiE7RytzOUTPUiSq8P9+fs1mtgLl3qBOr0uIirKavmOo+ShA9uLcHTFxYrXvim
fqEzd+Mg33oLoELiGCMyADRztQcq0UqsSl2mpvZ06djsg100HON8n9PhvOGt3xoVeB+CBGh34C5a
ObJwo8udKPbZWe785IvZQX1WpNr4MqSWys7T5I2dd+sEEy1zhpGDBkm+ip2MTrFyPeMUiekfC8Eq
sD/IiFXDMQ+2EK7KzbHpYLdJuJPsv2qzQnSvUmeBeYyE8kPSh8OjHEjiQQus7CmEOcrt26JwxAz9
NCsTuKXTLncBtcf7WK8LT1Ey6wlPP3YGej3RJYp6Nw1q4UOGeI+dSI15mKzWcJsm1B4DjRZwyrfP
ATo7OzXOS7DKSnAUlUGHMQmCKtWkZ01oi9QpxLqySxKCD5PcEOjCGO6R1fMPAb0kG2/7rVeBFBya
KdwnuLKrBe5T8KykFPNzJ8x/cP5fQzr3JCnxOEOOimjZJILp/fujgjwZakM00C0U2pe3SyaYvlyP
dX6OLOmxht5uFp7UMD8Z7ff7hq53EzcY9zGxJtzP7N9LQwnCifS08h4UOE1i62VS6rZcHpCEPGf9
/Hrf2vW55FGXABqRpiNtYS4vxLu72Z+JKS29zM+K/k9vHKrKSRCFqYd/1SB9pN/vo6p+vm9x3Z+6
SHVRNJJMwA9gZFEHuzQZjG00iDSPIPbWF6xbN7UFYp2R9bsNC6oAhcS2cXzFqgvokQzIuYYmFZ6V
cCy+ikmhfZYNaDXp/y1nmB0LXYG6QEyUh7nN5e8F9GifrFCrfgagSHpXzLJgtCet1H40+uh7KgDO
jQHdWjCaKEDdvOFV1s9bH9AXLSRDfl5af/MSnn+tBqc2vSbm4GhdvEUGeGvJiOKo9TGF/LO6bsYw
aBJCrwIwhf4wnWr9FOSQ2SFwHPrigSYKr+Pn+4t2feIWEnfkOYBqvanIXa7Z1NPxY05BftZpzC0t
L9d/VGZxBJbQhOHOIpi+b++GV41BKPo0upgX8OZyD77bl2YmRwYIbfqQRaGlFoGMxrcMgP4xGEr/
s47YS+9kSmJ+CkGb6/hoKenQsS/Cyg01ZFD/m/HrC2qGGaBRZ+WkzXNqkeenjQHJvsRRY6qEYQ4N
/Ngn0MlUVvEBvpwMMJpgbVhe7rLLOJSJgJWXviDaG6/i0I4qiSgmHFATytqF8T1J9koo/nWYzTTj
6FOIYup4Vy6n25fGbmz8KT8P0mEQgTDEH3tKPUMxO4Y47EFk7Uhr/CUoY7kIcOthIaJVY9nKl0Zl
K+lTERWEszJoZEmeiY43PM9bkweFyyIHBac8uc1LC1UeWH5gFfm5TryhwPdLTulm6f/W+VcWtDYA
A+rM65A6NJB3wWejxaWCHpMei0r4OPqffJBIwZa6yvXzr7MRaItbmigI4VcOWxuMlTKNClOmpLu5
V3FwO/qU5p3cNxt9fzdSaGTPSLtA6UoGjXO4mrxoqtuQ5qtzIhSPfvBJLD+LKow7kY3nlv+czB+N
Ve/un/tlQda7HXTasjMWepa3b3p37LNebkBDFtjMBt9r6B9340GsvPtWbg8NbjqOlI6ldT536seG
DqKmOKNQ7ySAm/uXMK8cf3rND4ZYuqWp2bAp37d6azNCk8gRpvmE53Z1pfVKmxizbBZn1Xgss9dU
O8Idu3Fv3rqn39tYvQ3kcfI+7K3i3MSTLYYPc7nPJzvobZAMTreVUby1899bW77m3Wo1s14bEAmV
Z0tLd10iO7lR2kr5BYGvg6YUf53tYKnwVRQJVlXehtVhFoduEeolvtM0wCIxfLiOGZhbFbgbJ0wy
dDpB6VYjllxnb9NRqto5T8pzoOcw7M6Ggg6f38n7acyiQ56qysf72+LGlmdMRMcy6QayZeunxYrT
Mk+78iwUZegF1L3tCBXPjc13wwoPFygo4gZo9NaHeUQYKkZLuD6ro+w/952+gBWFLR6rG8VxnSKz
LC6eOYW2NbOFAKg9KaqxPucJWdnhtRzDp0R8VeuBALd8Sak8t8r0sPw3jOedoi+FxnYfqDVq6b1H
Kt/1Q3Vj47wByS5uFbKMZHOW3sClsLnmwyTu7LWGMZ97oxu/p1MSxU4Z99Tjhgk9mrZSItHpKAvE
rhIlAoRYmr5XFVroXKnLKs0efd/4mYCN+NlOvnzsg6qVbXZh3ThTPKkf4jmq6VGoLWhfxKEwdmob
DqNT1Q1wzUmrWhokNFn9LXSyGniCH7doPAb68CfuzHH00Lseuo9FrrfDoS7rRLHh3moa2xgsOdoF
Rr9kLnM/4cdg0sFTlJttodfZk2WOSLGR7l7UbdawBjmxysEqQx0vtlIe9Kx88EVUgqdmEB9yUI2O
MbfGZEdh2Mh2UweK11vi7KBfGcFYUqUb0u7XDiCv9tKNBOQGYB1pk8u7Ja5CYlFQN2eWqbWLVHko
stZVrL2UKq4hB8d0lryZZq8giT/Mg7/hEF1d1m/mSXYRXoKI1VZXW5SnktkhRH4emsDLKx3WqC5y
Qr+I/vbGXgyRNWBrLpW3NUt0VcVd3M+lfi7MHDBMBk1PTQSR2XXrSVP7NPju/fvm6om4NLgWYrAq
SwHmVehnOj3sTqKYU56MpnSRIbKN5I9gfblv7+ZKkjdeQgeyTHToXq5kZBphO4icPoDh/Y7wsHhU
IvXfGVoVj2YCKPyiYlZfm4qOhT5XUAkdBn0vaGL1X6wpqG0Wldo8dlZbKstCtU+KCTBZLbmdtVel
Hcm6jfW8tXFIEJBMo1pNxCBfjhYHLdPbkeltATY2VDipiXPvb1znW1ZWc5pZpGwCP8dKc2xJahr5
Xt0iqbveKGx9EuEUCsl38OPlSFQjDYHrqcrZp2WUXkBZOqAEVdY0xqdfpMjc2JdvFZnLW5qTRnsJ
VZTlNKwTH6HYRnmtxeoZFypzwAHPJY1xmrjLog9y8jKp30X5i0iKWlRzpyVvVcPhrs/iKVBpH0q3
Xsxbw3/3OeuQqIVjWAkaPkdRnlS/cgv9qbW+0ME+xo9DvlFjufZIgSnhdAAjYIdS6lhtG/Z+Ehua
YJyzVtSfxiQ37KAEDunjzXmgTWvkFGEaC3hSPvRaOTmV4cfe/ZN65SPwDbCsoZxLFRCmqFViRlbC
BGSoYZwRnHGodLlJ9u3vLVAB4A0Gi6ZSVbrcUmasGrE1N+a5FBFOTzjs8CiX4sYRvLFyVACAl5KP
WWScV+NoiqYrZub6jGaaJyh/AAA/CdFJfZCj1CVM/+trhYwIFRSAG0DdFHPlc/eRkMi9kDBtpnjU
ZFLouTbSsKhvaSBdH3qQs8Rk/BvkLBjay9nL5aSU5LAxYI3oH/OmRYC8iD6gxLJxEq9c4KWa+M7O
+uDLDYUKETvJMNtmGhLUfgGMvCuHv3/kF0tATig+8NObU/IugIjY4mYvTSiUcil4ZtcothgEqd2B
RXb91Bce+naG/VWKNHfwR8Hrulzj+snN3f2NecWjQDit4v8QX8COwT20CnbFuAXgGvg6Gp4CKm2t
k2VfQnmXZ+qrT7tptTdmtyrH51jLP5Xj+Ep9cAG8pkm18SVX2b2lM4zHcnE9uATXTRF6UIGIRe3q
TIxCPVnKm4cqNQaU7fNkh+Pd03zqS17VBsaDP8nSw/2JuGWeRvCFlwS4PGmGyz0W6lUZWznmhcHS
XFKNbmngBuax8YSq5MMsCrae27KgbQz7KpR8w1VxBZLYXBBoq/uvqQtRixXNOnc/kZ4GgeI/jqqd
bWScbo6OOf1/VlbPZsThj4LFivhBdPqX7nMfO9RJ/lRbdZrlKK7eskVL+/8bWq7adxtbGmVoOWcM
KYVNqvBL+uf+Ml1PF8UBwmASGEBsAQBc/v6Yh5l2D607q9OzH33TSEpG8x8zf/C1jeDpesqgx+HW
h1seQBPMKpeW/ElItG6ux/P8P6Sd2W7cTJKFn4gA9+WWrFVLUbYkbzeEZVvc951PPx/dwLSKVSjC
M92N/hsw2lGZGRmMjIhzjpU7ktDaLSTogveVEmvZq9Q+BUcX10rclxEIo/PkFgKKsCEvQS1jrwS9
5svDSdI+My9G9vFoJE+ZviZldWUbeQvPtmjtzNTL54urW7EexcAYTiXoy6aEYdXMgOkzmi89S2G5
UlH7G0TOvUKltkWhk4In/ellu90aAi+mVTGiPU00/W6W9mASw51StVvVjnUHXhp7//31uf1a7YW7
5AdT+M0+3AWDXfwZ/hSfirvMWcPZX7oqPwpHghaFOt9FWaXwxbb2+mg8AVB66JnoKIRxD0vmykf5
2lZTuwTPo9IpuXjPDWYEsXaTj6e6Br3ePwUBs/uZ3VRO8e/UAfNb9qOxxResNQFg6EM2nowpwD0d
Ma82lug/Kkn6nqk/q/qhE4qHvDiEa0xe13aTpGPm0JjH/5YwYlEQ1c6DwekU6MfQEI5I+ehMIP3z
7WeW4r9GFrd/ynIwxGI5nqje7g20gJJ+vG8fIJ2dhLVzu3IVmb7mP9TDZtz3ImUbwDVaRlxNJyVi
6DX8rtSyI4pvhrKSdFzJgOHNIAtALolpLcZEzu9iZXDvMr2dTkIFPMLYm99E+N1p7ZDjb5pkmyUr
eduVkse5xcW3Lu7lGI4QLBrttDPV/HP7NJUwfFKPyqXNkD8MJgImgy13K5b/PgIXgYC5BAjIQBqq
l49EsDhtKMr9dPr27TG0d4+f7nP7hxvOIqPwNyNI/zhsSPHRpy8df3uMt/H8P+xg9/ZW2rNkPVip
7dPnrw8v+TcHDaPtd89+DezRlu1qzwN6H2ypa9vhRrY/HbhuG2PzvLU/7x8e7t4/3Qf2++/32x75
F994a0WLL2tlmYNRo4Fy0uwcfdT7+24nb8ctA8SOtasfp3vGXFxri+b8xvpRPzR7TXNCt/nkHHr7
jtF3+6DYKx/76+f7YZcXH+EorgZd9+ff5HpZuq2KfUopa0dtX49/Vp8Yy6unz2spxvyXLjYCeR+E
GE2uP/+1+KTEkdCPpZSIpyiiJh4K27iIVz7Jf+/c0gZsFOCYZ14IMK3nVwWYqRh7Wi6eJGRn31Lb
4t/RJnQS++vrz8AW7ZP6eeV8r4QBkIH/NTnHvQ8JTYoc09RD1XdSle+6Ex+gVXcaO3Vevs0O+wMe
Drvepd8UtvjkvJsn5ci8nq1vW1veiOgYINlq822Rd9/7NSmBKxnK2U9bBHtpjOLQkPhpYqJsNaHg
2YdEbFg1NXlKuK3H8KTU8Kao4koYvronjCUrPPuAfSynpyS6/tKoVOLJ6NqnLj9k6bE232K1/X57
8y8XCMwWbDkUWoRHWDHP956xy2qsIl86id2mbh6sorPT4qQIm1HunExStkb9+7bFK8EYLDMKUjqo
eVreS4qKdFKTRop16QQ7mzqliM1Jjhy99wkcXsjQtndx1x/9MH1asTsv5dyzZww1GB2q0Dzel6PQ
itaavJs16ZQ9COZhUiUK8uN2GH91tgUCtsmeSz1Dpmt72+5lcjKbJf9hYIzm3LI1FyUtsbo1IQyv
eXnEcFb/aBCyDN1QWKmAXNYmzi0twkNXyI0UoRV5EpvIbn+K/ossfsnKeBPceZDX317W9WOEd5Fs
iKklEGznniN2RhNqEeuqx+3kWmQKcMZ4Wg8Vs2QXGWTq0m+fz+xts9fWyH7RoKZ1jJTLYo2hBfea
pmbyyTTAdFq7oHlCYQeeuzb8KYgrG3ptjbgovXf0dmBqWlLSVGIIN7eZy6cUBCZ0oWFtq4AqS3OL
flJYPgpdbCdjsbLGy7s/4/1n1iIKoygiLHa2aAJ9nKJEPpXiI3OmbVxvs/HFb/uVtPnKXmJnXh4Z
EV3jRXArvUQJS72ST0NRO2b+M5CQqAsLpu8I+JZ2l2grBpeyunMV68zi4vSSbOgmzag5vRwBYfSm
c8S1um8M1giKUw7lvhM2am05cmDYVPpsIbDAimxy/mcz/Kq18t6z9k1q92XtIDlv16Gxz3x9jwSB
oymAXNZGS696AFOehIuZWBKvO/fyPIIlVW9L+VQIu8ijehBVm2zHQLpU7vwRaV0DmL+34gBX2hoz
8QKSKhQT5q7C4iMcjFLBVEuH3wXab89PnMEKtzPdOW9k8TePV9sCMtkazR34gMPtG3aZZMzMC3g7
7TEADks8qqRV/dRWrUxSbmpQCNX5bvKSeHfbypXvDmIxJKhwoMF3sxRo6KtyMtPAwxOi7NkbplM5
KU4ethu4a6FGEDlOhWp4vRKMr+0sXEzA4GbQLce5OE89qPpKoFJ+yrtfUJP2WBiFTaLZClmxiXKY
rfypBXlze7VXzc58U3+vGRND8rkbBV0pF3Ul0H8Aoz1Wu1oYN4OOkDgqwtK3Ii5edWEnhw/QTa5k
qteO86PlRfKcA6GIjdjXTvlQIg6Z9mQujbgmdnntOPkMwBSCDARyJottVZJQySIv0E6RRwc+Brjf
vI/lUchVB4GDbf+pjIz9yp7Oj7bF95xxl5k9EAlZ4FSLR504aXSJubInv7bFbTM+y/DOltG+z18R
UNz1U2xLKznE5WbyeCSZmwPZzDe72MwRFgRhMuPplMiRsm3bUD/WglEdb6/smhVmUUiNZrLHixs4
Buqk5EExneSJ/H4MJZkXpK6v3MCrVpAQpmxCaONKnLtk5YlxFpfldNKFKd2ZiLDgjUq4Ek0uv2Uz
gOi/VhaOn6eWzrAL76SuS4YHI/Sj7Rh6ZPeyKRwtT+1X9u6KPb6blJyYEgEruRyYHaxJTjw03k5e
pOg/cs0adxJiA06reUFlM1UUbW4f1mVRhjz2L7PpfzLaxTbCzGNVPMtIuhg8A2ThNQGAS3gchbxs
upUPw3yNzl3eIGCqQMB53oPnWXw/g2xgUhS5p1OFtKAx8mofeJdHnzX/z2TeK9HKFbvczHNzi1s9
lEKPBuCEOeY1tWR0uHBOrb1W/96rOTc0h5cPL0CZzpPa+KLB+Fr+KymShyCMJruVbdkIbMG4FwRt
po5uXdX73itrTD7zrl3s6twPgcqCp9aSyMcwC92KyXNPKfj536N/1L8XyZ8Y0sjbrnJ546iszeAv
4NdgsZa+mdRhUApebJ6myn9LwcfwofPSlS/cpT9iBKjnzFbOrM2ys460xzCYeWqerCQNHQZ7WRO9
ZqBBTf9/Wc8HUwtv1NPM1AuIqGgfm5ltqEW2DQe4qP8Pu/bBysIJe3+KunxkQaaX7ppmsqd8jSbu
mgN83LOF+2WVWWedz8GkxiYTisxJmQRojRdTT+Blil5vL+jarfpgbdkOnOmAct1j2yQtqXdW67Ub
f2qeUdh9iKtxTTTvSmMAh6BnDU8FZcFL0byprsJOKc3TOGYbGX5EZOEea0vaipG5mbo7q2n3cVcd
Vbl1xLt4TOywlfZS3v6wIu9b8TnujD9IwtnKtFckHj+0CoNYclNFt0dvY0B5hhfsR8A4uWp3cUdK
+vn2hl0ez+zHKMUbJBZ8ERffkKkK4Ztnmg4Oy1noNODbLm8alLS8Y6aaazH2SmnPNPgm0qMkL+XB
vnBrFZkISwP0QfL9NbIOINDT/LmmORlUkOOG7eh4Q/OuCE9BKtttKvwzIQSo4pkcmKSGVIOGznkw
rIV55FwolFMH2+yGHrliq5G4Nht25WUD4gLdKUp8gIJIw8/N+KUggNEL9VOpFHZWb1Rhy5vP+CLv
6uqld7OgWnn9Xfo9fTDY5ExYTKBT/ws/+xDkrRzEl+9VjEh1kkgJpvxaoH5Wi/F3obS6lbT3clqU
sXyeFrBO0HlnFxdhQ21jCLVCnZnDWN6W2URnX872DH7xvrXkN4YnZ2VSpJz0LjmmHveiaeK9Ri/M
C4+KXCgQpSTVnSp1491YaW+3XfrKQBKogVm9F+44znmZfZmtBKjOC4yTb0r3vaA/VI33DIOCnVtf
ZJ5Bujlt9Lo9eHWyg6c4VR805a6WzK3UufLa9PjfvPX8Czj/mhkozAT8PCV07gu9MPSW5zFmIn8Z
SCxMqBC+W5CnO0BNtfYt/CX1jvVktIfbu3BxsaFOZCyL/ebrCkXMIu62eizXcIlZp6nLtmPwLU/h
s8mfjOkF+uvbpi7d/dzWMuqWjHHSjsGWArneF++9cgfkrzcoWZamvQYxmp3rbD9nY8C2aPczecLU
x/l+AqJQ0yxqMKbo2zp/RgXDFjJItemt5N/WCugXF2thbf7zDxdLkTq/IHpbp0x/RzrZBuEJI8L3
iVrc7U28yC0wpMx8EjCmMz2rL9xEqvRRSKzAOyU6WuJ8huXgh9WusaBdW85c9cICO4eZ8+XovR+h
PRF6J0PexNaGUfw0uDeLleTlqkMwHctU1V8O7OXIf8Xy+sTAzMS0wafp0FS2nzoRLa0ucfznf985
KnoMPjEhzlTFwtPFqFWjQog8niUV9DobKXtT0pWYMu/+wukAqbMeZqxnSNfiPSyD/9DFwhdOmp7W
m17LBVvp5fR4eyUXCiAznHPmqGPaH0ugks6Pp4kSNW6DRDh5r9WT9KJKNL2c9g8KcuO4u9M/a90W
QDC89it2L577KCrB0Qtr/zzNfKFmCDiqEpDoEk5i9RDR4R81DTnpH3rqdChAqt5GLhjAk1Zc/jJE
8YY0CdQ8sAFSLNnZK6sUQq1QfBeUu91Nv62mtrv2zZC+aSiu3l7iZdSg/0LNl4DB5uIr5ztbRl0U
C9kUuH32ZwilF7N9FON2wzQedI7qpldXwu/fwc9zj8EW1TD+3wzCgwA8N9hWQV1NeRu6KvEprX+2
Tiy6ZTeDsCBWmR4a7VcPKWXbfgYtZacW6BGhuYdrbB/ObaJv3Sy5A425xYWp6KKsEfRc2XzGHinw
zNkY792FqyFZjdJ92Ieu6T3EhU+BTNsJ9Z/C+ya0yUo8uCRYYyJ55hTEw2Y6oCX8rdNoMXvIeLhZ
9xxl373+dRofRgijPb3e9hIe/bsU7JD3B4D07FdWuTJ0nOrXrlCgmkLyUkGEppnxFf7aRPblzSYb
xO9nKl6+GOrCMcQGxNWYKpErhYxL1xmV82TwrJUbdqGZQM6Ji3O76XQwYr6sdU+jR6EXEhRXk7nM
TbNJxPg4vyILyPl84anJy2NbiBvjq4f0L5UUOWAChTnb1Kd1l3wFD+0IvC/GYjtGu+bvMPcAn5K2
ScO1ezkHzIXrMjk+S3fAjADn1KLswtSmZwSjGLtt4NTZs5pXu3LWc9DfWrk/eClyTyuB74ozMn/L
Q5TGE/3YJbYhyGQpmQwzdivrLqhepPYp9O+a+oGh/JU4cPkCoe8z/4thRXPm/1l8LWATLyF59jI3
yLsdY9N2GKPey0p7WUNguHIpIuCG3iYev0he9lgO3T8vlr2F/IAWFFPboEgWkSGMjaL3Su0kCJYT
jgxb1NCZ0fWQk725MrFyubHQ9s79LnBU87tgcZS+PsaVbIZ8tzKt2YWpwLDJoMkPXi6B5FJr1VXb
VYGQ60Zh3SQDmJkJ51j8IWeakmBKQzMWTmEhIQeiBr3pZJYvbaeEyX9xrGunAc705V8jPENw1FoZ
reA6X9wwKdc7qZAHgQqQWU1OVoSa7vB8NysifF57dj16Ft3TUKzFLfNeqbxyx6+4Ft0dME+zkD1F
qGUKR30qVaV+4hd4fpDbQwIDDIO/wUNGa8DpMi5ql6TZRoDO187SGN5YvTqQysp7rYEN7fZ+XCaU
CDWSTlLPnCnUl4+0PgizDC3HxA3EQdpmAkKR2GQkoGjX8ocrpiiaAo9l6ICa9xLzlfVUuKvAit16
UJRNPM+WDhVQt3IY1wgCL7l6WBOsVgxaowdAUJ2d74Nz5QJDpmEbpW5hUgwGU2aWNQyyldPd6+Qq
xA15eOUePxBEunGTVcahSdJ9Ue8MlFyratiNaflWgxqWV+7a5Utv1sQht4D1jtT3YsclpUuCoElT
V/SsLYKgdijtuzHdeAU4mB9S1TqGtlNQLmz2jXGfpMI/nzisd+YMR0U/i/iyuOxEV7WRcyN1PfFO
zVTuXLJJ11pDF5cbgAlkqXDYmMzOMAx7vv++2nIHEL8ir1HvAlV22vqTBS1Nq7l0oHe3ffjyIbGw
tliSpgpt649+7k5mdzTL3ha9YzFsXiP4TiGw0U6yspYpXibhs03S8PmBxCEaC5ukY3VnDVXu1rDV
2IHU5dtIzj6BM/1ZqWO942MV3kddCMN8m44bZayjOwggYGQWrXxTeJHwM8iEtb71tX2nig4LF/x3
0JYsvlt+p4zN2I25S+cMLwoNQOJNZ4B5iH4EfVJuJ3WdElPmMM8yAbaC5wgkqhTMSNIXRisz0uu+
1nM36xFo0mpVPvoqWPGyT31KWbV/MH2fr5cgCBs9Tr17PRO+55JRHvuyMd9XnGFOSS9+DWWUeWgL
Stfl41U0+x7Ao5y72rNxUO6jgrKS3dnDuwKXux0e88YGe7k2SHvZX543gcXrlPNoTf6thn2IOIUI
UbxRqrk7TPmhlHTb/1SNxabuattCijHW71oLMbMNgnW3F3z1yOf3EXwxIopbc+r6wbAVjhCbTH7h
im3zWrdjtPVKWDBkbVL3USYaEKNO2dttmxehnMXCvsgNpxBqXuBnNYGZOWGacjekMgwIK0JitGgF
pwIBtr1t6iLznk3RYGYMj9yPR8j58vRprMm1pMI1vB+K/Kpbr7f//osn3+LvX9xjSQg0PYvUwpWN
jfclatCxsKvSyZI9jnLb1HwPFp4JOm4GAPHKpN22OKlkqqbIS4zCjd+LY/EUx7a5KVunfQnU/6el
+fw++EQvoQ+WWErhapZrmMe82zSIL9efx2dB20jNSvy94oFn65pv5AdroTzpfTKvS02etXAraZ+C
n376slqAuHJUM/CPDIkv+vzPczslQnKxZo4clb4Z4dzt30syJtF/horUiYdyc/u4rnjembl52R+W
ZVrCSBKIuQlF2eilXRtluOYOTO0xRgNtAUmYcv73W4JpZiGlfzeRK1uoX/TxLvbevfIolY6uTU4H
F8vtFV3mHpQ1eM7zwqS8ZyDBdm4Spsau8WOcHejyVDyGSPLAq/RAsfm39wKVSG4eIxgI1gA/13aS
CVcYNyn1oeG6MCtTtARwiIOY2X0g+FsVMbvbK1uzMP/5h7OqAxHCOBMLIAqFbRr7cI6NFPFvW7nm
gP8hAmKeguxtESvIlhhrgbrbhWtSeknUo1KDETxE475tV+7U7MvLWEErXIewnfyJktT5gvQoGa04
zEvX13cBlPPJJzlFYttYGXK+tm8fzSxOpoP1Lq/r2QyO0GR3gXy4vWXXDAC9AlkChxI61vOWfjiY
odHHggdP6Zpm7UjpY7ae689bsdgqbhDTGCavSKaNFmEhQWxVo05VuUZ7hxQKWCv92G9iUnzF2Inh
kyQfutEZtsPBql/DQN3KdhTbvVO1G03a0VZJ10BXVw7v7BctI0cWlWk9GDQ4hOYgxuLsi3YWvHfi
P/cDqJNBu8Dy4ZYA17nwe1/ISfQko3aHXWS+Jv1DsdYzvBLczywsPiVR2jbImGBB6UdH7N518z4k
n5UiH+maT7edZf67FicJOJVnOS1KuBGXklODqCdlkRaN2yKw4lBrDHg3RMkhiZih+HdTOCUoTsiG
aIcu0ope78gcg7pxp15yVPlRiig8jPvbRq74AVQUcyZO159LvHB+7I7mZDSNm0KOHaew4cTxTyMf
78q+WMkCL8sKc8XUmmWMqFZRR13EpqivCbGoULgIdd1L9X40cH71WTGeDaCHqRrtYmjAPUE91IK+
D5I1LufLtcIvQHUeECBDnXBcnl90FWpqxETK2uWHMI/7J5FfPGEzIFh/e08vfYR3M5O5fylZcfmF
P6LCEUYoPteuJCBFkeUQcst7IV+rAF6GembmWBDVv1lpfUn226DUIGfd1LiZGtm99JJHR31yRgV9
iDED0nm8vaor5qiAARtlnp5/LfuwQ6MoTR8rDQm1/kVodwzpdbUjti+VM5XiWiv28k7Dy/dfaxed
2IFx3yCSGrd89z9B6m8Eu9cuSdayjfnIz6/zuZmFS0oQUKMZMjaunv0aI1Cxxn1VfpcQu/Q2YUiq
4al2E/2+vZNX/FBBZoNaFv/gTsxr//DB6fN6sIRUbVx1D5PQ5/ZhbXjoMm1jVR8MLC41jJ1WG0cY
gDTM0R3J1jfKPt+Eu9vruOLnZ2bmn/FhHV6cVGmFKrIbIpKrdvdzLcorVi7TFUeYZ7B5KUPIAgp8
sRYpSYtizL3GTQroMyCb6SmAehnT/Z88o1iJ7ldOZhZZQXOSGRTKPwtjTUed1wz71h2j7PcE31LE
UFw1SRutX3sTX0l0IUP7O1bLBNFcnTjfvWYU9V715dYNjv6pOHa/xDs0pvfNXfzQvHvfupV9vFKB
Ore3iEpi6glDJEqt2+yaI5nHi3ostuDVjvDb/rNfnK1s3uUPfiH1YlQ0iogl9dXyy7fJin8M/r/P
o1A9Ys6LGjkFLmq1CzOtpic5aUzr9tGjF7ma4j9X2lYQ7vTqXe+h7vFpOVrSIZpSSOXzz5l/uL3O
v8ieRfSgdDtTQPP9RI9t8Qsm0YMDu81b1zITiIDtXlTswL+X852nPU3TZkoypzLsMYAE+6mhBldY
D2tzqbNL3voNi2Aiy7k3TkPX8hWgVNs8tEryYDb1oa5K0DHT90lc05e5cu1hYtAppjGVw4dgETPz
Vq57prVbVx4PwfgnKwK7yHcrW3slMJ8ZWTwuugz+fDMeWjfp7zuDCUvJGTTIYMTPyrBP/GOlfw2f
b9ucT+tiJxm6xacYCLtI0nM5SvUUHlrcNnQU1DkR98u+etpae+WqHTh14ZGkGsmo7/n1mHQrSBNd
ad0wsn72SCiagfCWRl9HdY1B6mqMYSDif00tYkw7GUnP1HTrFjvSgmbTmHZR7fJ81/Z2kGyAB1XN
Zvi+Jn1yJdPjaurKDNlhUBVFl8USu0iaxIIlWlH+EMaPTZttSwg7aOVsmKfZ9hPtcH6D1HmQrQ2v
Yla7tw9zXtnFYX74BQv/Eeqh0kPEU92kq54iuXnVgrVzvHoPPphYnGMbmVafMVLlorWwraXAtroH
VV9Zx98E/NZCFkeYtuUIIyRWlEP4o4bh/vdbINnhVoZovrRTBpHuu0NC+Zgq6jda8vWh+JO/ZYOj
g59A45Ie8OBEf1bnUNY2ePE5UbwgzP0W1xrlbNNJW6Nf29/r3gttJhA3BnrRbTj3Igl+QANROITb
ZVuNgZgPwaY6/pKHXdvZ0c/4KH++7TRXb+YHg/Off/hwhQpsR6E+r+kuOQ470emVlTfdZddv/mh9
MLEI120fimgiW/MnQ31JysfQh/LFQXCwaO4o3R+1RL/LQkcFFwVW6hSb2oOv+7Y21EexoK+vdrYq
jLaG8KPZr1RarqSNZ79tkf0kJflcb7L8cls0JeWJT/onKX4FP2kP+tNYySsviqthgmlfSi7oI8O1
vPDtoI7bWhH8zm2bz+LIYIwVPnrhPKElP07D54zC/UQNMBXrfaWJhyEo1kg/rp04+QNjreA6SFoW
T0Id7rdRl6feFfrKVvx9Lfe2Uv1S15RZrsWKWaoVeRgAR9pyjjCroQCKLaknS6HMQmn9bSrHlbTr
WiaAmCPMLzAlzTx+596roKNSyUY0uOVUbiPxwZC3Q/M0DN6mGLZrQsrXfAVYMLBTHmm01BbxNbVa
wZP1dHCFuHP6INpr4HOJ6GWT3XeRYZewxIvj5vb9vPYW+Gh0EXErgTZ8ksYDr7U/QbwzDGaqvun5
kYfbbUN/+xyLqEtSiUjZPE3I6OfCM/sORv1cx5KR+04V1k5mVodWbF6Az2+8+E3NvmeNXYa1GwJ9
RZV7r0vfi/BnLnQ/9NDcT5C46VW2HaTEKRRvVyKw2z43JcI6YrqW2V9xYmbEKQYwiWMYFy8JSQsC
NH04i1Q8tPlG/4ZEpD9srTFx0uSt2aa/QjDwf+CsG7xfQWl3K4WdeTOWm/XR/iJOw4E91Ayd4QuR
fCwN4dkc8rVUe3beCxvwjYiETxpUywqqUYVSopXl4E58BFAo/WEqJ11rHtPcDSbTrsF75e074/Jb
Y9LWNnh25qVxSOHnhjXj2lTjzm9W0mqtqnj96Cat1TuyOR5EFFRBkiveixB2b6ICeZXfCPuwlMtt
IKKH3RrRZpikfmUfrtxxDVInxsWpulPnX3yhOoFXT5NG/BJV/F7mf0SrfUKZ2OkFkG8/RGsNIHEl
bjHtSJee3ghln+XrGwJkTe2bbqT1WDiSPxzUYtsZvTMEiT0FEKP6d4z2jcXPVP1alZZb/Wx97y6J
1pjLLqEQLJlxb+QN5q7kheaImdVm4tfT6DaZG8EF1wa2rNwb3d40tmOz6wxrX8BBBQP5ccb0iuFO
hJtW+pNp/oq3X/tqAR5lboQeOspV4iL0daZs+K04jm6d37cFuVWxsTp7YvDyJHdb43Eyvxn+GuPO
NRekb0P3gHyekYHFHfOEaYQUMp3cAlnWAeXgoEUrB6WniVYBw5UmBUbZjv3JLhCD9wxrrSB35QQA
YMw8bYi0cgLLOr4e5kNlaMrkltFXeE0f6p9s0X0ZWaVT9jBFeYUjiE4x2sBlKuHgt9BE+b+7LPsd
xG+3w/NlwIF1kPoxrKecA5DZ8/toKiMK57I4ue3AOK1eTkeYRdY6gpdR9dzIIlOT4kwLkH+Y3KS5
y2FuKuhwbVfJsK9ZYVYd4gi4ZvhoLz5pQddrStVUoqtFvpMbsg3BzXvSvfz7hgF15tyYEeZ7PYeV
D4mtGaEfqgml6OrjeN/LRmgrqfnpto0rBSZg73w1eW+C27KW90KoGKEEEym6QXvnDQdE1kLhsYlO
iVfTyVU2iuU7gboGC77mC+jp0aFmkG6uh58vTS4ihHo8rCKDOdpwUsZbg0Hxlbz92jFBEgvZBWix
ma/x3EoQG1pCZBLdnL+/ir0943vPCHr/LIJwe3sfry7og6nFgiYrS8Qm0URXUqdtNz4iZ7CymDUL
859/9Ab0j5WyVLEgjowWlrltKclKbn/54aCG8ndQns4VPrdIrIMolI1KS8V5JiZGzE8sH3NpWlnI
lYmm2cp/YMygIZdZQZh3aVsY3J6sg6rO4k3U2sqdvMnumsfsR7Fi7nLfKEmplDTgpGLiZznnYwR1
J7Eo2fXRZWiqfYIq8e2zv9w1/mryDCqaTFswhnp+MlYtCHVUJ4orTszqJdW2B+GXMp9128ylN5NJ
8eCaG958wZYNiKGiRJs3k+qOBQw74rEB3TRpd2G8Nk97xRCxALzRzB/Bs2QRQw0hlbs+llQ3a8pd
pIdPhWe+KzVYkib9entNVw6HRxyCcFDEAlRZdkt5v2UpsimGy5fSDsQfBYH0toUr3sYAGzPRtA/p
/SImcH46zahq2dTkpmswp5c+NOX4qfYkonZv2XXUZoBAhJ9a2DNxMTxa6Aet/IDL3WQ6hQgE3GWO
RcsOXAgMcpjU0HKD+rFtRdQ9HvWKEl64Mv+7YmfZexvGzq+DLrBcIYgcL4zsjllf2Tp2ydvtHb3M
ZucFof3JbtJOX2aXwyjK1djFlltYj6N8R6HA9iDcbbOfki8dAaR/vm3vEu87u8f8AAekAUbMWJxg
rmtZDMGO4GpBA9+tfKilOzHvnypTBKTdORDhwBcGZvzRmj4x/m/Xwu+iV0hkYI9hhDb897Tu/AfN
R/EhFFtmIxuJaAqu/KlMbOGb1thHr3H8l+yue6wehd3tDbiy4UxzwcBDFx6Nq+WGK/CLz83x4MnI
hc0k/Ixb5VAJ5Tb0EFbpGcFbHeW+8CUMgWgkJSB1RH91riN8WKCp9b4n++Us9vFsjQioCD4l584Q
3nuU02+v7rqtOabxNMKh5HNbTdVWaWD2+qk1tfEurOtXs0YtsCorYxdpSrKymXPwOnsVzpQugASY
lScv5jVwbq4q0MRtKg02/G5TtEgK6Puu6p5V3fuid/GatYuCy4wVnjEhtCYZZxUXodQvCrWpYak5
tcY33fjalf69VtmNUUKNTulKNR21XdvQyxVik9yKG0p/jXM8X2FSeTnlGCgvqm6CB7dsnsgt91Xn
UXhORs3RLEBmt8/w8orO6+RSzAAzekvLON7HmVS0cWOeygoKaGweckOv97kvSgdmO+6V1oseglho
9nGefc8pOTjQ0BW2Fkz6c26VyELWT0wjea6nT8mm7FbpwS4+0iqtPr5l87nDa7gcmTF6wQph3zFP
kdCABoaSzG9TaArS55WtUC4cDEOwkJPZEq6gkzjf/lSQOkRQfZj4H1nvl6nZw1fdoajbvAKJscNn
5X08UlNUm7WKx8XHlCXOvGs8cEEKw8hwbrmuLDXo2gIS/ijpd1IFcBHUn7mSI14CFDDDU5r0kHcD
27lIdzTLL7wqUa2TIVb6j9Fv+dZIgWp9M+SpfiublCA99r71bYKhorRbL4x9WyDWFLth7GEmacPA
SA7BlHf7tDL7NR2Pa9uAgA5y3miFUA6c//xj8PJrMW1naadq8qcHtK9yO5DHfr9yzlfM6HwBwSUw
NEyjY7ENeg4PRS17gMyNprifSP4tW6pi5mrQkrX1Sc/3sTGaWzXutZOkMCqd6YXvNH3abgUzMrZF
KyeILcdr3I8XMYfBzpkIe64uznxtiwhXl0MRi1GcuqksJ5/UMJD2vpc0nzxfqp0gBOsIMggOT7Mc
wWXBjHF7Yy4u2l/zqJ3OOpOMHy+3P4Cjui0CYEhGam2yTgy38eSFFDXLfx6H1Ik2JpmjRvNXRhrm
/KTHMkygAjODJ8Rh+t9JSoLfhVJ1GOtEBD4TtD9vL+3ysYzBeXNn2MD8bF28yGM909ok9MMnvf6l
Di89GssQbO7C10JGsC0od57gCOoaD9nFFxLJY0IWTgYagwi78DQ/QMitjM3wKVPU6iCXsr+rpkbd
xnpd2OGYralQXOQbC3uLL3KPolzBs51VGvdl/xld0hgQiEaN1kkRVbu9p3+f+mcfZKzNyp0ICaBk
BO/A+SHWTRMkNZXop95BHO5gbZNNt4HAd2Nukg08oZCYC86upyn6Xf6VPrWSo2VOvzYWPVtZ/IqZ
GlMknQWViwj8+a8QJMQnWwDST6lGUS5DnjfqoElRtTe4VN/iwDdX8pArh0pKZ8zInhlIuLwmcquq
QtkmyZMSPkgTkt3T0+tYrxEOXfPYMzOLYCCVtYrSUJognODvQYUZmX8v+eE+j7e57zkJ3e9WMQ+F
ZK48uy+iEOncx/UtshCUwZLBiIX4SURcXhvuo8QtB5j0nuhB2ZDy61Gxve1J147wo8WFI/VC3Khc
zuSpGk+CVW0QE/UfhWJXoTV/29KVs6OijZI8JX2Dx+tiUw0BFUg5lNMntaKg3oX7NPyipP1pkuvN
bUtXzo+PDNSiM5EQOdaSpMKsIquZ5Dh/GnMD7jLNYR/DwUHiK0qjgyQ5GWgiLQIUt2J4dvjzC8EU
M3Na9CwAuxF+zi9EX+Wh3BsTlD1186McnHGya8r21k4Otk16lJLSrsS9FCYHfZVN73J/z20vTtJK
GtjARAnbw3MATWCSHdLWd/6Hs/PaldtouvYVEWAOp+SEnSQNt4JtnRCSLDHnzKv/ntb/v/AeDjGE
DfvAsADVdLO6urpq1VrzHztrvIErMfHDA1Y4qkHHcM1zXSRlZydpXV4k5dIakNS24XkKXhLnmYox
NVGYEi6G9OO+1d8P8dud/ceqODlv8pN5jierKMvyMhDg0s/NR+N76icfhmf9AEutV55BVb+UJ/mZ
0d0P80v1Pjlm5+Uiv6qv87k7GY97R/U23l9tw28ffPODclE66Pq2vCiddJDg5TEm3cubR0VGaGVp
PFRG/7q/B7fB4dri6kZroikJ5YWNH1o/lAnzy7uiPdXxIR7fo0/IqMX5vsGbpIQsDSwKh0gU7KEB
ud7zLq+KgYylvMAN5A2KdAht9SEvdpR6tqxwefAPdxqVQPE0eLORTlvbTl0u1UULXLIs6esufue2
miXSTfwVkUjKWUAYr00E4VTwXI/qixTAnkQTYjiMCKq6mtZqx67m/7VTKh/KCenVTJvyP5j3yb02
tKrH+zu6cUbpaEJiwaz370fV9Q8p5iAmazGqS6yPvNeE2ukTsyRQxO8RVmzsKtUB+scQZ9Mnt1ff
rqxo1FKWqy5lP7uFPF0acGgJgyP3FyR2bnUseTsJDU5KrNBVrHI7R89TYxny+mIX2XCqIxmi6n7Z
0xDf8HwGTmnKwltHTXBtpY2WOm3iub7Qtj4ZwfgEVYWfPEvx/Jci2d/mbDnX4c5pu+19kmS8NSp+
1Bu/jMZw7ku7rS+zVD6myZe6oSrWPOXS4BbN5FpGDxD8caq8QpI+h018ub+zWx+QIVtclp4CGPfV
sRhUa4ryQakvQWec+qnzhqE/dlK5c1dumhE1FkrjQkFl5SfBQk3LqfT6Ekk0dGtwdlJnn+bK/Pv+
cjbCJcjlf+ysbic7io0RvEN9MaxHtW4Yhv+kFFC2v5TZB+byd+Bd4m9bu6UtqObEcCrzbqtvF/Z9
nkZG01ymtuh8vUzML32ZOh5dQ+SoSrU6JkqyR3K3FWYATfDgEJOCt/RRVkaptdbz5mIk0YPccbhr
11B+UFtNtVfYuXhf9UtxlrI97sqNzYXvm7YqACU6n8ZqcxUgCnYFK9JlMUp0FO1PQ22Xh6lIfYOB
1rizLc+R6ITe/6S3Z180B1SM8g6hhiJc680BSQEh5JnUtpfZakBMKFn0pTXNxL9vZSOZEzKpJHQG
1QlKuSsPLepcluJcZ3H5nD600Ww+GbUTHzTJCKHikdvXsh6nL4nUM79t9tIp5f37sPMjxN167VD8
COpDCNehAUBn7HqtZmp3aaY47UVratVF+5yaW+N8U6ATflxmkI3WIPhDAiP3yqwvj1nYOFRjk389
wClKSFQneU3TmwGydf07yhaqeoom7aWnEnEEPNI9LEle71z8W1/2rZVVpjHYDU2rmOIiFLTjkTcL
pGtz2x3vb+rtIRVr4eIVmmcQNaysBExzt3HOnip9/ax1QQKVk/kjUaNzGIaGF5n9DsTnNtZhEEIM
TILY5rxcb55ax7kmORg05Blt80j5oSpBych6Y+1EVfE3rdwF5jDeACrAJYFGuLZEhdNihLHpLm3z
9zB90RDazD83wU5M3djAKyviNfLmABZUfietLrsLpTsUSmAodCOkimE5hIi30FPGQgprj7Bm7Ruk
IzSFaS1xH8Mov67gzQ0Tf05vNBdwM6NXVXVDgTzSdx7CN7F0bWa1NrWrimWqbQDtdgsXFGRI6GKP
PwNERNXWt6Kf89w+MulS/ksfWdtdXbvLWE0ZpeLm4phfxuTczZ+n5Mt9vxex4q1z/DYh9pBMlFbD
OqCFOp3hrA3bi5V+VVvE54GTosV+ZJwFLm+ma3TDRbd5J1r/VpRemyVyAFYRHAeUvK+9pV7ypqqC
mXCtn5IP8Wf1L/NT/G54Cl6KX5YXPpVUjFCl99rHLHxKpp2QsvZVlcEMwhYdcopFoq1zbX1GbTAI
AtoqceYaP4oxekxs81ArxsHUnZ3U6QZ5vja2itZVFqlRHirdxckoIp1kmAKQ8itmxs4GxLbcRUrn
p2kiOj3oxWSZR0kt2sjr+gaOUMMygvgcKM4gptcrNXsI6tayvSyNmY4zYwS7D9XQysuDambgfLTK
bDOvXobl130/WQcRVgEAlC8FqpGuyJo1i3dlaHbZMly0eUjOEu2fczpHzwwhJQ/B3BR7d9zGJxIH
m6uWYh4IhtWRi6ty1PIsGy9MBqrv4ryTPrdzbj2a8RgdA2loCS/VQmFRbgdPSyvpUFUaPL5mMng8
71SvXNSHpKqoNUqS+phgjNQr3524WRcg2BdByGgyZU+WRSi/dqVQmvUJ6uLxkvSB45pq+Ww4TftX
tijNS6YlmjtRJjzWZhk/MrSjPDUIlOwAI2+PsEB/ifY68C9u2VV8L8ZCq8pSHS/xqI9PlH3eS1Ap
/Kk3VXeMpan80MfBZyvU3ivVsMfH/rsVeX2QRQuJyE81nVftGvyeqXNGH12bLkmo1h+aLJhOhqrN
tI+ixSNHkU+pxkhgr0jDi7MgtmvmQ/QAzLs65mE1fkuypHifdprqJaMEPWdmjBQwUHzTptZy0xH5
xiyqibNVYz0hklfD2jSk76E/HL3O0QOXBxEks2VgeKY8v5rx4pwGeQgfpMH82JT14DHweZTID90x
71ChKopy59m5cT3QjYW+F+pmkeOvAXhFmDZZJMfTJXK+96V6CGfEWKMvyGg92Kl6mQLQWOqJRPAj
v/D+sdw4JlemVzcETWL0aGZUdQvVeG+kwcfGVP6cnPR9OzylEiX3++Zu8l/h7rTexdw7HXG46a/d
va3gvpvkbLooSYIqmX5IIPUFIetlquaWUudpXfkoVcBWQv20Y/v2sr+2vfJzvRh6q7GK6TJYM+pi
NYM5i3oYsnMvfcsDy1Od4DAX8HfobXoe45Ml2x6QaS3bgz5ubfrv1w1stEyWrFM3J5GXoZ4avnfS
u0yhyuQBAzN9c/sLxMVO8rG1aq4ofiwVAJrSqx23ZqfV2mHhgCUSvcfAUB6Mxmn+vR9B8yhqNBrv
J2Zlrr+rrUW5Yyf2dDFzwx8ilHd1BgT/1h2oXz7vfMeN7aMJpwPqJF4RO8Wfv8kUSyvsaCKZ8yXu
6oc4MtzG/lLPjzqDOfMouYqzPBmt86FAQzCi78xaZydyS+uhtX4UAL+LJjvf/0nrXJzYzUOVogNN
LApz6z2epyYwqjpeLmGg8zrtpxbWXODH8cxFfN/U7ecUeEnmKVg8l/f6dewg56kVS75c0HEd3Zjk
/xiUWnG4b2Uj6eAqIhzBfQNQniLAao8Ho5DCuFEuaTh0xyyLu8dK1ku3svXxPM6S6s807iGFDsNT
WGvWgZl46wC7rn0whmU4K1lgvaROWZzCKK/fdWWmnC15tLyo6VGPjJRe8x2IfHcS3o28kEIJocWg
1MuUxZpbY6iy2R7sRLvMYX6gYqEfo0Pv/NJ716xOBvRrs5e4aAxCgxEfIFgs/lzEuWvcaq+YuBHq
rn+K+JJv3JS+uCUZOT/FfDK94hQdLs031GVP9V6qI1KZ6ysUrQ/yaEAZQvN+TY+iOWM6KlqhXbj+
3PxYPymH5PRDewqeCy/9eN8xNjwdW7z4CKVQ3a7HGZa+lENTwVZHfl9UXxBUbZw9+NJtrvhbvERA
anE/wEHXOwdF6hC1Sa5dmvQz/H2nZG6P2YigZLS3dSIs3Wwd6ZyBdrhoCqwsxZpW251ZapfsL1N6
sI71eU7ORXOipiY9LaU3PhiKm++RTW+cYeqgKgNJYMJEOfR6fckY46TxYlwaw3ya61n3DCN1jv/6
SxGHhfqnQOnYa8ZzTR1jfUob+9IpQ3Ow0i5z56Z5Wbp4T1R+wyfwu9+KNlAekcleL0dXh0ydQtW+
JIYUHwwr7g56r+cHp4TW5v6iNnaOiVMZwD5Ub4yTrS4zWWu7PEos+yLVuomUiWqj1jntKaNtLkjE
cigoQdCtrVhSq3XVJNmXvNWax4EsNOYW6ZM/OiRN/PsrurFF3iu0WcAbUEahvXG9eZYUVlkVZ86l
VeXST4Ow1E6Siia62zCct0slemsOsAw9XQ36YuEUqxwoZvzNrixLItfPXAe5HCf4amkj0r7nsc9d
LV0uc33SmdM2m9oNm+DM/zoOEm3JcAetfPNTyP40HmcMngDSuqHkX7SOqbyy0Hzqc16UfLBS1aX0
eX97xT11dcAxAheWAikxlm7kqLVk0qxAbzTfHr9Zjr+A8Q7jlzSAPOU4lPLOtSk+1q01GjvESALx
OpzIbVMPljppfrrEkjsmTPv3WXvUY+tQGSMIsWFnD28ipVgefSL+BcoKb8O19zjT1EgJwd8fp2PS
+w2io0X2FDp7Nfmbc/fbzu8RGgYQmAq4tqOFoZKVdFz8JtEgkTZlm6FrpT/f/1jbq/nHyiouVvFo
JPGgaj69Itdoz5HSuVNYI8K8A9/ecj2OmuBCAR54s21Zm9cJMjS86Jl8y1EWiEuDIYAdK9vL+cfK
Ki6GU10becdyeHOfxvR9o3GqlMatzZ0H/N5yxC33JtOQIqA2JfN/Pt7n9sVrVH+xrZ3G9pYHMMAp
TiqPCBZ1bQO1jtjoNA4SzWX9Ocnj4UOqZ3vj9lvHVWRtuBJzgszXXVspnX7MVIBtfu98tMMPhlwO
r04gnyt1+BhKGrLc6jQ93ve6rUMLpRfCPUL/CGWMa5taXfXJIDuaXzTN0W5+BtIr6gGQgswHSuKn
+8a2fOKtsVW4t4OpzdAKwifUd1X8l149Qhwf7HFUbS0JVRXeI2TcOPrquEoDSopUjHRfHZMvxnRc
HAogL4oZPXSqdLy/oi1baPbwwuSuJPdefTItq+OeGKT70aeYGXrY8kLt77wbjkm1s3cbLojrkRLC
KQbZ/7pFp+rhrNtTYvphsDSPI+AyN8nS5t+vh6aAmFbnIUuoW53aprHhyQ9Tyw+LXnXtgees0nil
CYWtFCTfjTj88/4GbrgEI7GMBnP7k+6u8QBwaadmmuSWX3H6DpKaG55VG89C6NYzZvnhP1gDYikY
U1nc+orq0rEtyxZrc2dEFL7CNlEOk5FNvTepi/3d7OVojzxl41QjviPkAQUkG+mv6xOGkrI26wu3
lFS/00LNW3L00h6Twn5fwv/VhM2Oo2zEQxSWqEUACiZ9Wwvp1sA4nBw0lx8o48Esv+XR5C1Tu5OL
bn63N1ZWh6zQuqWuS+KGujxog+IWjHGMJQPl/+G2ulrOavsS6N8NQM6az2Bpf8qV8huc2JVrBfVe
ceFmiAN4IWGXyQXRHEaefhWeam2Myj4Jdb/oprO++NIcX+pweC547WXde0fz1LmEI6R4aOzheTZg
bmUwyONhtuSZB8/DHhOWWNsqo6Inj1oNM7lw8K77POiWNHJQBZq/OO86J/g1Z4yNvI/M8xL4VZuP
VHj32OG2viudXBBWdHigLlh916ku1dTMK8PPNNW15OI0pB/z+WfUFu79o7jhppoQN2CqC+7qG5g8
LRxL7pi+9mfpvS0B0z8O5g50ZGMtVybET3iTGSTLXCU8Zkw/Wpb4bBfmYyqnwyGA5hR1K6fcWdFG
hKYAIaZT6aaSI6y2LhwglFHtgHunjMNnZ0Y+TCuCcidCb+0bA0bELjEDixLI9aLsWZnibkgNP+wS
snnGHBtE/vDQ+59n42JDeoqsGv0DKhHrV3prksTPQwHjvH5MLOWYFRG9tpI22md5as73jW34OcZA
hlC5IvNZO11ObTrTs8bwA2dgZqrzxFBf872YP7cZQ9igNNIv/8Eij0BmfAU5x/rpUDljOCCsZfhz
qH7WYKJ56nPtc9t0NE0nRP+sLI4ehxldjaW09giBNm4EMcxJP5B71mS08foTFjNasXFSGr4pIHDf
tIPkyf3D2D8lewICWyeAmTQxqMRVQLXl2lJNmhTIUsdppjuUq18nCEggNvBSx7+/n5vu4gA7I2rC
+bxOkE1nnEx9CQxf6rJjJ//stG9W89r142kcdz7dlilihi0CIqJxpjiGb06109JVIERB8uWm75Bm
hDPOOdxfzW31UlAzvLGx+kKgrJIMKg3Tt1HMSsb6c2iiNtL8LIscyjNk2aTp3IbBJYn3Qv7WF4PL
keoLsAy6YasaT19MY1g6i+nnzNq4C7VldQw8o3M+2Er8a2eZWxHrrbGVe3TUuJcimU3fVIMyPsux
KcvH3MiqF4u6zw9lGc2HWIvNi4P29ZBDaia1ffp1piJyihR76Rl81mAQb1PV+eP+b9vcB1HVtaAM
opi9+mlJNCrjZGemH9Tlj7n7qoa9W4T51zzYY664bUDysbn5qagxYgDPtvgpbxwqCer6/10TJfRX
1nKQlENQIFsFU/qiuFHBCF/Z/uym/KQq3+6vcusDwFMESREUJ5Bir1apx8VsVnFg+mN6PGfjzlWx
tYdv//ZVMm8EhqSYGX97KARMz7QZl3P2+f4KxElYpSg8VhWIJcCjIGi7en139tLOdhhZvl2+DyNO
o/r0X17fbA2Hnecp0XLd9cmMrMsKubT8IH8uWUvf7ZQQtjYKVCJ4CRrxCMqvbu54nkJLqWvLb6Kj
MXhzyDzQu7jfKVdtbRU3DdKOkGUIUuhrP5vNoEzbeTIpVJ0jOiEfx39NZkMGq701sXLlWSlyexow
IUvh2bLrx8yJj4EteWlyVGs44Sb5MW5GL6mUf1/uwbJ4BkNFzSFapSVjFlC4EHGrDI7M7BwU8Aed
/qT2eyR3W5fnG0O/Q/eb0+pkA9x9vUrMilq3GDzFeJEUCnJS48p00x3tv3w1oRMJ1l+8UVcL67Vm
RiTJMf0KIksUxk6hHbhps1eb3nSOf8ys2SuUbtHGZMFM1Fj2h7yFg20apx9tvDeeuhVymMoG7smz
Cl2PVciRAMPXFJ8tv7NCN+8Sb2z2hv63jpOYEhWcDXCfrREd86JNM7PHxASp8tSx9RbVz1U6j8Ue
gnHDkmA+h9oI7AyibKuDO1dTJPGKMH1L/jKSby/Nc6C4S/EfsuErOysnCLpp6fOEFWXNo2W/2knk
9lZ+sGgEW/3Oy3rDE/6xxUzmKgNwxj4YC+FwMoAbdXpgVhpM1sP9sL25cSRrsDlDdAQ/w3UsWuZo
cOSEq4FAoR9ooVduEjHqpDSIrMPHWe88Jza8TgffhbvBii+EQa7tOZ1iB7ZK4aXufpTIZRTKx/sL
2ty1NwZWC0rCBV5zHQOx8leavW+1iHTh8b6NzU0Dq61SriJvXw+WozMSAuEpLN/oHhXjV7W8xJXf
Mi9234z4qasrlb36x4z4GW8inD5oitT0LCUz4+BoNGV6dnJ6AkWpxF7bzt/gbjceAcU5H6Os2gl3
W9kQwxbMifFAgS9ijVHSnD4KlmKyfQNdXHWYHyCp0pfPvDhdW2seouijmn/rjdcBVMH9dd+M6XB7
XZlehSa1luoltjCtYVPRuqemWcB2pweLKPWj0JHiDqZjqOkPSGt+aINsJw3YXrvQYmcUgl7uOjai
5Sir9ZDafpdDNj6FT3MWPVEEOXbzy6gHz6oZAaCrEjexgSunf95f/9YZ4ZIhC6UUL2aFrr97jfj8
UHLb+OpAyzXL1NSLZdgD7lsRJ23tXQw9yDbZlKhUiOfVG+9CWzAr87qxfTJDd2r+SsrsNOqvSUK/
Pz6N/a/75m7YMn5/VFCvAKQY4KFEfm3PSMxUAsNn+0p4mKaPqX0oSyCoD5UcPDihdOjM5rDYn6QB
2VhGap3oMDh7jZWNJyOGAd/SntfF3l7/hqrt8dYud/x3YXcK5Ieh8WzpkO3prG+ZAc4qGORE92YN
v0nhQLXCmRK9NJrH0RkeQp5TfXisTPMxVHeixFYwglGLRz0WoZpY7avV12bajrrpZ1M1nuyCfmTW
asZjrlbmSbXzvStwK8BSQ7DI9kG/0Da83sN5lkIpjTUepg5gPdmoNJeaPuRTibrTbNtcGd15nr9Q
XN8oSNlDVhrOwMrmoXvoWgs1irFU0J5/iWJz5x68hXoRcwQU4H/GVjHH6Jh0a8lo/UmJDQSJ5sx8
qIzSTl0JHqHDAljRHWq9PWhhXB6VKT8aalK6Wqd+KoNSdoulnE+jBk3/GFjKxW6r+jhltfbEq6h4
kOYkedHQf7l/qLYihdgaOpuMpzFBdP0t4LA35CY3Tb8u588gmx/ZrZ17YNsEiRXsTcgMrxtBaVQX
M7BK048z82el1F9neW52Av7WeREoCOBq4OOp51wvQw3Tduo6g703Ri8LlLPd98+THXih0pw7NdqB
x235FTVt8UihgcZz79rcnKV5XALk8Zd8VN7BrEWzbnbGs65G8/dsmgb//lfatIfkCMyIIo1bj306
/dyag0NyGmmmi5DeCdJtty3ftU5xum9p62PhwhAwsjBSupUT5xLDKWMp0uDBik+zw7E04Zfd+Vyb
6yGpB1clKn3rm6Nqjbk0K5FiFeM5VcvHblC9peIVljk7mdbmgt6YWqWLthHHymTShpQ6SsFxwBy5
nZt78PutkEYyCoUOY0C0PFaZtirgFmEUW2AxK5Xhh651I2sZTrYT7D2J9kytvtA4ZgNdVZHUl+Z5
zE3mUeKlhHFx2cmDt0qXMOWinE0Pi8mktYxbUHVTauoJj6/ikgy/JKs7mNk5m06xlboGtCdODFD3
cN8BN12D+j39dvJWhitXR0txYFROMGpU5VPe65fGLi96pD+jJ/d639Sma5BNkEuA7qMtdm0qqmE0
HzJqNbKevdciWoLyHm371mp4HZP8CuFpLqFrE10Wmo2TT5Y/1N3j6DSnJAi/VJH8An/n9/ur2QqB
b0yts+1stNN6Ae/mp3r7ZJg/Y+0Pta9PDmwjSb5ja2tZDNnA9CE42CE2vV4WecJAkca2/LE8hvJz
j77UcMyk8/0V7VlZefqiyGNCSdfyFdWtllfU4qlf7yotbVkBAwnLFm9lapziz99ksaxRQf2UiKf2
+UscP6mh5s5TzUDT3rDdhiWaUkQ8Hsni1beyFNqLLSniPVRVS+Hx6PpTqeKj3eW5azuITN/fvQ1/
IIMUWp0kJPDerFwvcEJt1prI8ac2PhcLgvYLX9NjTAeN9f5nrgXZTga0cZ7glRDykowhgRZcXcIF
aL66n0rHR5jsJ2O1EJVNkrOzLPGzV48OgzsQnyNftSFNvf5cbQ6pMjJfjt/0ngq35SOeEbTHBWGg
r+UeD9JGrIVbgqSC7jWJxe8XyRvfyBWyCjvuHV9JlsqVEyEvZMafKn2Pb3DrY1FIY3iWkQSodFYH
KoCGZIm0xvET5WdbPDmNdDIxlpWqZ2l/3HeMzUUx8SyMoZWyJncgJa9mp5kdP+xhmn0tlHfpXn16
y9OFhvT/TIjlvtm3NIli8OYD++boHo0ShhcK+GMLSGn2VPC2do7HkHi/CLaBdSVFneIc9n1WM1jf
h0R7Kj83WQPd+jeSxJ2sZcv1wKnQXxYzEUxHXK8qa0rTGehm+UPsxkxg1Mf3yRNk/+NHOkr3v9FW
/QAW139srU7vnNpNODcyO4iGydPyHQSn8xpDCewyQ3e098jNtj7YP+YYCbpeGqwmZSkpmLPil6Z9
VuuX6Q9T/vv+orb3D21JYirIsHUxVzFtqbVn3fHH8Wsbf1H0z7Aajm3vOuEHVU8PU7rz8tj0DYQ7
/mdwFZAGYzTsUF0cEGGha5vZUVb+BJhdyi9DvTeAunWqTCZ9RPjjIlmL2pWDrMy0yRw68X47fhrK
y1h3O7Fv6yuRmotDy8g0HYTrr7SY09zmQxb4gzp6SuEb5XQI9F+q+u3+h9paC2h6nWzWoSywbi8V
cdZ2SoujB1GXHgCTVq9OIyMMrhbn+5Y2VwShjWAut2jJrVYUdrQ/Fj3A77Qv8Hy4ZfxKbSX6D50X
ESDoIYiRB+Z7rzeu0rsSaqcm8JvgAMd777i59en+Sm4npmCqYgoF0AIvJ9AL4nZ8E/NyuFqVTJYD
H8rX5MTuto+20rVeoxeJ19VR8aJkyR/MdTZHammLhyKF9FSUVnHuc0X6kMzKcNCXaDnnkSYftSEF
m6XJ8zs1gleoMxTzeP8Hi2i1vkgFkINilg2qfw2XrHVrnjooS/xukd8FTXgppJci+JgNw9mgNTU7
f923t3UY39pbRbQgicJyKKXAB2LvtMeANnUbfgurw30zW6+W3wCV/7+udW4qS+yXYgSBHxnq306g
WK6V5AckrJ6AtrhxqvB0CU5Jm7qNvlcX2Do4ANBEc4/q683BsZcsnVOIvvx4/KbizlL33a72ah1b
ZwaFBMzwpqCqsnI0a8xsLe6SwM8RA3sYpDE9K6n2FyRDnUsDa4++cOO7MSWEsACANMieHfFz3vi1
MjLOC69o4BvGqxr/qhlp4ZSa0FMUyY5LblwQvMYERgN3FMRs16acagEVXGWSn0r9AX6mc5TPnjK8
zAMk/4mnp4G3lHu3+sY3o+bJzBojXmD71+c2KOxszipLnIMZdJgbScjU7jjllg201JhnEchulne9
sBrhtgSCAslPRvU8MFwSFOrJSXe279aKgApSNOb+hkB8Lc8RKrUxTRWOoXK+wkh3NWSZVH2npirc
6zpuXFu5iaWQYIDkCXwkcL1ALw/RsLOOWwcXFmj7QtBLgFq/kwJZwBLHIvCz7mHU/gzG6CAhdDZc
7keK7e36x4xw/DeO3Y8oQmtxyTkqpOY5dvTlSQmKh7Jw9oh/bo/Q9YJWiWM8tTrUFCzIKhjHOaCG
fHbO07TjZFtWKLCCB5QFo/I6r8/jlgRkUB0xopUHtifLJwtEVdImMI3tPPU28lMSYKYVGezjqqM4
dL15jTZ1uQJzjG92p5zJ+3nwDP1lHnNPyk5mesnUT+EonTKn3ClYb9yzwrIJNRRT2yA8V5+Nl0vV
VgabWbbfleRzo7mFhehXfkJ+QNVel+jU1iDsYvtDcGECVZaOkuU60wc5Sv/UA/tTk+9Nq92GLX4R
m8EgOSAF2kLXexEFA6KW1PgZ6vpaDJMbw4tZPnH5TJ/VPvLCne+8cQBp6jK1D/8D8+vr3hDFxaYj
ww78MCMoNoMUHZKy2uNa2jgdIk2H0xUsE7JW4s/fnI5RksNlHFu2GV1SLmtSQrfemyrc2DnBlyIo
1BA6IHBdGymtOB0liYC/1NPJab1s+BKB0uXmrObDPP/Irb/vn/mN7ADGOOrbgHWhWAC2e21R0Ua9
K7pG8q0SheRjLcFQ50qMyqSuvXTTd3NohNiuquSfJBpTvVcD3+3ctu2cfw9kEA7swJhFjo3CwWrx
RjvUkl0Ykq/kBs35uv42QTC982S40RCGyx2RDi4Ensb0TW9edvMwOXOpsWAk2lU1f9St4gCfpqvN
tud0p6w4tt07W0s/MLJwglDaGf49eJCfIJC8wLoYrV8/jYzCMkMmxiR/VJ+S5o+gP9utZ+xxSW05
7Fsrq+2smjk1AseSfKn6s7Uv2lxQNDzfd5/bnJmViEoQCQodq/Wh6KWuUZowDV8pncTZ+WyNn9Ee
nD+W/37kkeKMIKOjAyPk6lZuuoy9Mi5KHr4m4Rnw8CGtEORJvD796/6CtjbtrZ1Vcme1Zt92Zha+
RgnAt7l+qsXsXrVzW2zcTFerWYXseIFM1zDZtiRZaI48lcNDYJhuEVnesPeJNh3eUpEp5Vaiqr9W
rq2nuuoVuw1fl/KvTDtmUOMo9oMGL7WhP0ZVdkiaiwHl9uS3av3YT/Ue/u431dQqQ2LQ5p9fsPp4
Zh6FVdh24euX2HRBImiuOR5yv39GRzpKvSqmdOQ1gffi5fXO7bi109zKoj4AVwG54HV4q9XM5joa
wlfkwoP5mLTnTvY4cNO8cxK2HAf6Z546gu2T/7g2tEhwnUimFr5mzYeqOtr9ORp3fHMjDYRp9x8T
q+rNKBlqGSx6+CqKiJLWuKb23sqi8+7Y79YtZMPfCTWjgCutcxknL2wripvotbvM8VMb/5ya566q
vTj81jcfAjneAweJd8zaQd4YXL9zisVo9EbuotfCNN1h+VlLybEQCwwib5FfSgVt1/i1ypJ2p6y4
Fb/EfC6c2hSpeEBefzXRd7X6BcNpU52QVidN+mOkjQz5X2y9s/s9mqqtT/jW3spLyi7n3rTa6NXp
IYqa/SUN3EA6zHuDHBvzdkKdmORX3Or8x2phNVRnkPqO0auaPhjzH1X7HJk/Rrt0G+sFyBmpcBm+
U1sx1K0sX6fiYyud6nxAr/g/nIu3P2S1YiuOZAZY1Oi1GZ6z8GurfommHffZOnrwFDDiBF4VpPkq
vGQOIniRqkWvFX7SBaonp6XbwUt4/2rY8hV6YpAH8xBnzHW1kqlXtcQxw/i1iw5K+XWq6i9K/pC8
dlb3LbU/3Te25Shvja3Ouo0sajp2dkT6bpNm6s+pcokaV92ll90ztMoS6lwBedRa0Wscp4dq/qlk
hae3CoUT9Xh/Sev9YwKN+1tMGVDwcW7IyayO06wFyejXxRGmslOrHKr6BGzxEC1HJ9i5Yn8f3bcx
ZW1udcf2ip4wZpeOvs6NR59PLQ5K9H2xfoTmq2oqB3v+e45PRryDhFlfOGCGNKiFxJA8VUvHWO2n
WhmxYQSa7C9NfcoQ7HF1e3xtJgnK4zZ97GL51/1t3TLIa4sakejWMlp1HcJypWkGM80VkLOOWxfm
QyZ/sTpuOyOG+22PQWnLGo8timz0qxjpEO705hWkjqVVj1ql+FMaF57RWt+DQj4Fjf1nP8x+HMKM
fn9567sIZXdeAwww8h4QPLCr5dl5VbYVIxD+IqeeNRgvhbZ8kaXyibq2F2b9RasDxAnsnVqI+Exv
vWdldg0emGMrNOcUsyQWvxySFEduv9xf2Z6JVYhO4LzgmRlR/03VpzzrTjQ8d47cOjIK+ANAdKGp
Rgv6RpqiqcKo6q04fHXC/LSgiM518RA3f9xfyO0nurYifOaNT+imEw9BRm4uT1B3yaVXaI6XKx+z
LH2MqEl0zjsakR/vG91bmog2b4xmcR6oQ4dRrWemNQQJWh6dWtk5zevo+HsDBTM+MFCgbesK4pzq
SzUZWNGL1tWa2rPaEYEo9Oz3YFl7llbeEDhzAd1uEb520hPVhUk+Toi87bXVN3dNIQMR3EgUr1cF
5dEooBCssGIs2qFw4HWpD7v38U1NgV2jUCnQPRxbKv8rK7VUybY+kQuPkwWsPpTc1mL4OLu0pyKN
fs88p0zPHeCM8O97xe2ZwjJOTNpKNQya/2uvKLJCb4ve4XtFKlx8RRIdpkS3TvetbOwiVQqyRnIN
2CfW1Wuz0MM24DZ7ddTiEQ4Ft1PCx9TcYW/d8IgrK+LP33h4KEVqGgGEeFVs+xgVnyvzKeqqk1Tv
jPLfPBDF5+L9zgOR0hNlJ7HcN4YmrUo0PSex0QL0X/OTHcG1WPjV9Ktu3uft116GSdV4HCfGMoYz
gJPj/e1c3ym/7VMQBsXCpjLmdm0fMD1A2LCIuSWVQ2TEh2L6PH8Eob+XfW99NzEBIG5mOK3WfMRq
mNutE/GSSILlXAzWu//j7Lp2I0eW5RcRoDevRdNO3ZIoUe6FkKX3pkh+/Q3q4J5VVxNN7BlhZ4BZ
YJLlsrIyIyP4Htx88srVsbRuaESEyvmM/cHb83w4A7CDehoOkSsoEZhdQP/q3zY88M/lytt20ZAO
Zl8E84DksBJTrZrXWqePkQtZuSZVd/AZIV+a2rAm2bF0qvRZtwYdljNpBjuioAqSWWzR9aXwzQ+y
hAh8kFjXd8FFwIYUPT+Tns/nFnkrdnVAUpBzeV4mbtZ52XjfaaU1Ce0ulR09KRzAP8ypigmeMGtN
Qb8VrfPLfsZh40cFreF8os9XTOxGXg8kKXY5bSRKkJNJ3/AqmtJvB27aVlq00UAUHR1krXH4trLq
9KWO5ZXxX07yzNI991Igaw52Jea415Hvl1zkJ25xn7trxDUXKRhMLhrfkZ1ALf53W54PMZdpycVa
kLpBhl6GnQGtHt8duu4m6pOtwdsQJVSjk5aUGz3cGPlwa4TbohTv4XFWErCXhxCtmKgG49WNRZYF
5uKu5QjkOv2YuWP6KZVfwElWdMWjLZnATgLMDyjTmZr4fLCROAm9AQy6W79U3a1w/NfoNMzmLFnx
XwPzB/zxmGGYQkGmLjLXh14NVx1KIowIuI8gc18JfxeHAvp1dMThIpVY2a8x9tuso1Xm0m7YUX+r
Fvkplbnd9bN36Un0eaoQzs8qmUiWnY8Hip9108lC5s6yMTLqG2L6wfvVXTZ+XTe0EBrAEs7YnJnA
I5pNuGhRyQejL2Jp0saMoHDevbQ5iFaSfdE1pjDGpiojiPTXUHFLB+DMMPN6nwJVH6ENkLlq6Ya0
In3hRfK+HORNmpVm0s80/SaIsZrJknDxdOMPQlfITLeGe30K2GfwvHdAnYbiN6gJwKvLvOxBSgUQ
96RmbtV3JIgDEtDHgu5UuB5ZO46ohf8P9n7jf4CTAellBq5B9EhDUgTnTRg9uWzlmqRlXiPVOqg7
KgmxOQl56sSF3K88wS/v9bmdEw4d5SWEGCycPC16bgCTDmgD5W6vpngJaJbOW5EuPw/csGJsyYmD
C8zARTinvMA2db6Hwc9fQ3tsynFSMgQrgJ3cynEZWV3pWzFHSyhcRlA4hEK7hU44blPoWnoDsn5o
ERZZuA3aMbH0Aeqh/376UZzFuYLHABUT4yooGh/zsSrh0o38RvYVL1PTnZT6u7H0T1V+W8eAL143
ubjXof4669DPTMpsQKUITTh0kZq7mnAaXkK66SW496HaoPBbBZu+Aml5f6dCtkBoyAySSZ7SfbnG
SLhwoaGMh+ajmcEPmCpmo0NuKtUhuFi4dYCGtgmEyLbQx+PKdbLkugxVUZGrRmbpgne2FeRMxNup
cPUNykFPqWbxKyu45IL/WmAOkKSMtTjxsBAiBInEr3C6l1dM/G5OJgJB4gh9P2j0AFpcYS7FhrYi
RXondyceSt/6VuZefFukn/JGH1vQYVuyvxVDntDcrtV9mr6DI40efNDbZj9j8ZKfQM8wDTZtNxQv
LkV0Oh5VluvbamEeMMUQ9gIgGx28MjMPLdfF+SCgO1eNx83YNl+lDM7REGTt1+1c9CrDQ6IajX5W
FI10MMYxR2bKlE7I5T7H017OiFbqVhTzkKWt7E7Z8x9l9FSiOl4qZuJb3Cp4YWFDnVln4jAjnyaa
h8iL8+Cr0k8TPXHCPonerw9ycTLn146BnCia9pm0VqQayQiAI9wCZL0jSEO0VWLF4dqL51fxgdlY
SFXPj3AQRqAxmUkr8Lnhc1wIVxBM26YMCRfc9sj9NwaZALei8bEuN/FE8YItTEN388gBBhE0aKaY
ZCTS97EXRbfB4LSDKZQdSY1hk+s3gl/vObrynFnwF3gZITsMuhtEiCy3aNRScE+JWu6mBWigFB09
kV2ZrIGClpYXWDAQEkFoHQ2LTGxYGsM09KqcuxV9DwZ+E4GxuZhIqP9cX+DLpBhq4jPNJ7qcZvk2
ZhvxQprooEYv3Ep7MAB4jZof3U9MEM4HxgdN76mvrpybhev2zCJzAcZDm8YhSh+uDj65KreqOLfK
5EesMqvn1lQNFw/pzJeOVyHgdXi2nV+3Qihl0iTTwh0hfFBQLNVTod0ZTWPVdWsGkfqUdLu6l5Gz
kO+raCU3svRYREQxkyLhfgF4nvURKRB3SMMglitKktOB8FF49HWIq4KCnJbjW14EBGzjj9nQEH9q
/i1f/OyjcKqQBZ9pgS6IcMMx8vsQMEk3533Oadoqfx4bjl9JJSwciZmRFiBtvJdwmTKn11DDNE6r
pHTBrq7ZVJ+GXRbXwkrotLBVkRVB8ISX/dzExsxlw6mVofVy6XbySxqcopzb+LywFSLBMUrN1CiQ
EP3b9eOxNDI8ducWUbzS0Pt1vn3qqlDrTigqN0ta3VSFQjL7Xl6jHV04EjCA3QGmHCTrBGZk6RTm
Acc1lQuClEc+taOg32oBNSP1exVpsODRz2wxB76UY70qkB1wlRHlx0k+hM24Vwy6svMvFwubHgIF
M4IIiQIW1KjkGR81VV670PjtukHaymIlO/UQ7+O4PIlR/QZxcdHR9HCtdXOOQc6vElgG6e0camHv
sxCcFAdhFARQD47ZvojxRDJOyARxcWJJhsv7ax0/l/M5mwMCYW64Re6d3SG9COSZptZuplpNf+CK
E0AzKy5zYTLxxQCvISGBahbbdl3DtmCkeesKtDoAAHerN29JdACBpIMS31sR2dJqeHO582edHR75
OqDyEewxoR6tqVhpTdxiykrFGWksmlwHgOb187Uwe+jCl+bmQ2RZkKo4P1+9WuepkKqdW2ufnHKf
KwXJ4pfrNpZmD603ogYicACLRNY70aSKtFLp3FgSLD7iEKgm4b6HzN8eAuM/SRkAbNRsrhtdyFYD
lw4BHPQTIIGA/85HVtBcbZKkbV0lk26L1gBaUdoZfUBQ/KlC5WaKIpIk8UuXhJbqR1Yfn+K0WXHM
C3mM+SsANwAWbdYeZFYxm6Bv6HdF60IZwVIHGxcl6VK7GV9lyNlxPCmK3qzQE7Ay+oV1PbM7r8mf
zBOX6BWlQ9W63Q/VLV0mCeeWIO2ZLOUUPmn2GNoDqlMSMXJTW3umLNy6Z6PWmTxRFkwKLl1Y5yP+
ve6/KIUIrUwGobHhxcdmCzItcOBYMi7d6wO/9ORzHQn6IjPIEMpczF4bkN7U4r6G5fxLUXYi3SUl
KpodmZrGvm7qNwPJOLozW+L5HIMMNEnwAsAOmzmZNqV/28pPOQWNAUQwwAw9VhwpP14leps3ATIa
N5nxiSJkTe1hZZutjZp5Qssj6vpN0LeuGPY7xQAbxLBJlfdM1G9GOVoxtvBWmOcYqXC4Jcwn+wiF
CIMGksOsdUs1Fb90ifJ75IuMEXKrfP3TTR2toSTtt5OdgNyhI7of88Iuqeu8cOSedvbkx1l5V7Uo
UQWZIn80eVymJBpS7aHIcrEEMUNCFXtSxehejmuxsUBRn3AbgU/LbBMWSsfvhkaNpYPO5eFtJEFA
ciVd8OuULhYXmi2QnEAMh4fA+eI2nZEMojJicQlvF5thG99KW23r73m73HGQgSC026iHh+JDDYiy
s7SV3PSi/0Iu6L8fwOzkqJaGWsmn1m1fytiRSXAv2llyGIbPid/GVUe0XV1ZibAy8Mt3z5w//tXn
mRuqdXZTlzROuhDj7qIuNUvV90kn5tl20Pz+Wcv8wF05RfNEXkz0H4Ps3k3yojZAM+TGA8TDomor
AoejibtEK6wWWcdseMrkyeTW2rMW7leUONB0gN+RYWXJm3BOofIuiK0bZaJkJkFCCYTjAuf68Jb8
MBDzuADA5T5zXZ9vI05p65bX0s6tskMbvfrityitRHoLaTw8MP7YYO4YzQ80PoCWkasqL3zvVum+
r21qF9UNBWVBcwAQpvFU0h3E5lhX7wEA2NcHuejv/34Bc9vkIp2CjiYdovR9GHTHupGspP4OE/RE
2+1Bl9pDTbvHNlnjalhaROR/sF3nnnnwJJ1Pbxk2osHVVedyk84/FDHCF3QG+N718S1aQUoBmXgU
iZAvPbcCjpqgKsW6cxWl4HepWFc7BZ3EK/DEhacysnoIYEEAAUQmyivnZvy6j/0ykToXvXuO/K5v
VLMwxV35JJntKZdXbkpxPljswftrjpm7UOrbrozEzoVOW7NToiEBa+zQvclUDa2pjLubsuamW7QS
omVfEvKDpPrIAwl6Z4KwJ7KnKWgt5DT4E9q3Y1SwM32XDnnv8OFEnYZDH64s+tVTlRjpqeAn0KsH
0VoL0WWABaD/jFdH9QDIgAsu/hFPH7mJ9N7NuDL8kqo0NHMK2ciCBsLN1JQ++rClFMwG0GoAAU85
tXsBbLKf13fIxTHHV+CZ9dsqLYEdmXnUdZLWN2OcUsDHpV0EXpI6DHZtu8aWdLERZzPYhsjRSWjG
ZkvfXDgCqCV2FCddSV8CKAcO4HWh6HW4PpyLS+DXDtLL4Huek1OMT5a4PAnoWFO3QhXaSqXsJ+/B
CCinI1SqosK6bm1x8kBq9//W5lH/iVXFWFfyAAGTqxq5bxpqytlTCpb3GomSf+uOfweGMtPcZYyW
WeZSzZOqHqA/Tl2UHEgl+vs06y0tmlYu7+V1+scMc4lWAP3EEniz3FBXHtHa7u/F3ghX/P7itIEA
AETCIromWJ6aiO9oGYU9pi2uN7kw2GpV76ku2NdXZ3Ev/GOGBWl1hpzoPdpK3Vb8bvs9NUazjx8q
cVixszIcVodbS6ZS4RQsjY5OZQ3VjLiBZmorrri92audeT3kkXCGkI4EugfNh4yTLY1EjBJ/oC4f
V+FroflgNA1rvyeUV3tbBkbc8iNxtCAttpZFWBgh6LJQ3QMVBeBL7Is+LaFioGXp4HZcY+opHoJq
bQvomr6+YEsjBIEqPAXULcCsNn/Gn+MUChFmTSgGJLPsUnbFZiRROghmHWJonQ6YeLbWubOwR2bq
fHRyAq6BmJWZVLFswCEoTgNQI1JGqroriMbH31FYoDdjaMft9RGumWNuLr2WpD5W6eBSSh1DmxrS
gj+AlH42WIqvr9zLC4cZDe7YMMiOoGf3Aj7VinUuhfzg5mm2lfl+g+LWv4WPYlP+NcEEGHInUvDF
iYOrps9yQ62GOybyu++vyeMs7sB/hvJ7mf7ZGnndAZUtSoObpM8QJbGFpIIOybjimNgNOBdzcQEB
QzBLrKPv73wDiuIE9nlQnnhObiWegD6qW3Naw+3/PsD+HuRfK0gmCUB9a1DOmzfJn7FQvAWFpJRz
78kpSHwbWs0xAt9HRsx9TEIybsct3T6YlKxqmF68DVnTzHY3OC0IUk3KvYPldN8Ilkhk584ErbZd
jhSLaf6kx+KDlnbgJI25clte9HGz1pnpVTtgBfIWA68/G7uMSKgAwfpoggfG2hudXTv3lNwnVmBt
1yyzJ+HX8pz+B2k9Zp3tXYskLswiGmVeKn0WMRmkwlKBEUD/BIlcXX9qkARpocIV7pAEqRFzdfHK
1vqVgWBXHUcRPYqQzgQTHPMs1+SUjjmIV72hBwP0Br6tbY6BLdozGMkcv7PEGWOLTzaTvDM2ybG+
BRg738iOqu9AJPM9Zba4bdpDHG1zZSUxwrqleXpmDAukfoS5c4XZFgjD8ChI+MwzBLT+cIUuOtWY
w3Rcmn3SCrvrXpA9zL/mcJ/gCQvxSOhynB+AsRbkCs0tmZcN46x+lhO5ru/R27i5bueXVpidc4wM
Rxq2gJtmDEmoU8i92uaeCtDoR1+SgrvLIGsvmPyT8OpXhP9uysFsKCnLfbKrQ4ernSky289h2PAl
qMOt1LenzErlfRBtBXGfPIs3sluJd2208QdT/Akye0qscA3mfZFEmefo76czS+JTKWk7FOk9XbXo
kJkVBX0gSemRr83uwMU7KMsUW3pbrDj0ixzZr+F5MyDxDZIUFtwbJeP8LIcP9FVTuzEE8ggQQtRb
d4UJsW1SjJuWhA2pvqJN4/kxGXtbbIlifqYNaW4iedetQfrFOei8WMY/n8TEBWByCcN+wCe1jjXa
sj1+Ozv1bpOTnnyWP/J2C+iTw5NwA35Ad2ULLXmOWZjk/6eD2ULQ0dXCSphyL96p98n7i/xzG7na
Qd2BOdKsD0G8ae0fs7HMffaAZqvdSTCDW1My8feOaP3rqvC8OvBfIJ3SAfJGovz86KAtaGzHKis8
ORyTahdrHdebrS9lL6Cp459aMIL0gPeNFaRRxSh/6KaMfxpbPXspJCMNzOuzs+Q3fvXBeHwLsqrz
wv25ycYQDqXRp8Lr2nBy+KbIzUTOPpuWVx76ml+jrJv3PLMPgKAXUY5BygRM7MzgjUGLOzRkFZ4m
afJOjwTRKflKsDTOUEygrzKS1qm84kQukuWYcjAjqyC4FAAJghc6H6Q4CgmAIW3hiamlKmAlsnEk
62IruXVL/I0wurJVHWv1gM4jrYS6iyNv9ZWJvuh2/f0IJHDQwICdiEan84+QxnAUlbIrPG6rCkex
JlQm1U2VOMpIMOudxe8a2c51W+wc8FaWn9qKz77IlM1fALYkJAr+w2jKrLUcBqIWKlXhfXwkdmVm
b8Vja1ZO9HF9S13kBP9jBwlcXJQz4wJz4MpclCY+xEj9GuwVyH5Mj6gykRa7qUpEE+13mQowD7BR
6LrpZsz8ZCtPiQHeDvQDrnzMwk0FdDXgloCsoZuCZf0Gj2WfBnKOta+dtth7+wfO2ss3IUGQ8vW0
4nqXfD5eIDMaAioDs9jA+SLXfRgNAXiyvYQgMEEIcKgzoqIJ8VQhl0203Ck5shYasVns3/megVOI
RJGKYrERep9wQsfzhUf5Eoqk1agREa2l4LH3IdtbQLtX6yXUOUP9kRqBv5l6Pl6Z5gtwIL4BhwuL
jdAD+AxWHqAXqtjHycc3+D7/PEQB95UPQFFZuehLMRHqIjQIAij6aFAalcQo9EY7+dCqBTeA3yeJ
lYRT3hFuSIPJrMaui28MMOcnFj8m4nNeSvKzNuTJYPJhAx17WYsE3BlaIdwENAUg0RBp+OSXovJU
503fOJnGyZ7U56VuX99RS3cZCv6SjG5uATKBF0/pdJBr3yhLrwjNWLUFiNH2k1UAHlfmJld9iK/4
HG4vSmSmk4RkpmCqH/QFbcS+qQsmjRWi8i25/lUX0GIsAFgB8T2QsEUYyIL1xGHK6i4UAs+Qy41m
QxxRdISTqm2G0Gz3wY5aVPNBOG5P0gowVL106mhqB4kmgnPUmgFWON/0VRfIejLkkWe9vI12vjtO
Vosy1VtB3jAR5LYxK/wUZmjpO9z3hJgP1s/9vbn3CbVubuAGrd5Myatpbu/xazuSh4fcfChNaPiY
pbnf782HtffE5b2HA4OWZIg8opkHN9L5N3dtmVWS4fuPQvWaUzAEt7skvAvX+G2WpuavGencTOgX
it6NnP/Y8YodQJeojgmykWY2HaRsjWPwl0Tg/HY9HxTjfYKiwsWTwFpArdEsdxrpreanvDkej85j
Ye6+P0eDDPvBJDfTT3KnrIAjF07GuX0myhP6tqb8bN9SN21Ejs5HY6J3gOzku7tn3ikJlEksEYva
kbVizKWbPzfN3Dm6mOgayrT+o+Y7cvkjJLeQY1lxcpeB5LkNZp8HIIjJ4Fb8xzD1qq4iUbtykhZu
TlhQ0EEz68dgHzALyNHBp5NUcI/Z1r/73gz7fn+ixPg6SuSgWOOKz7jMlczWEBnDHDD4bOGAr9Sg
l+qOewSgggztrgIRANSYteqjVZ+psvJ8XlyhOYuFawpoHJYH1xdreeIgHfpoKA1Jm02mPUmQ015x
g3MUxR4B1A3gBHG4gdNl3ujjRAHazTnusbATO9voNzrZ/wAAYSYrlpYcCOYFiVwkwFEAZMI5taK6
1gw+9zigbX0o93EjgXDsWLX/PmQGb+gfQ4ynkhq5UKIShoyc4u0mkV4Gbn7QSMR/pumayMdCmHpu
jvFYDXqsGr82uMeDQhKX2uI9hxOM9/WnYNq5DdjU4f76mi0dK4SkujGz8AGly8xkLUG9GnTC3GOK
PjuVC4mCd/t1Ewt7DwEgst5AOgMNxeb3S/DgdWKUBV6q1s91VN9UnNyRMMrs63YWThS6WQCYx3Dw
5Pitsv55TUE2mMb91ARe3oBLMBBufSV5MfLoQ6pGpL57B8XElWO1kJWaO2j+scks2CAPYSjpReAd
nduAxFZA8MdAvr93ZLMjuGzN/dY/odJw+7AS7f52qjOH7cw0466EGvIeLYXplxfefFLtJ2qOm2Kr
EMtxdoaNT/h4nP0/8g11QPKDbAEJYJntBlnCZnsoLetne30BFu7bsy+aN8KfBdCghBMrbRWgI8DY
qpNv9wp/U6FlOwPgu2nElclfNAcnM7+qZDR0MVs3FkodXWtB4CU10UQ76hRT1bdJeyiLtRa5pctV
wK+58UZC+pNlEBL7pGkHWQ+8bl/pICzAhIJFUyfDLr5t70AP6JuNj2IELtigIHhuyP5jQeR3WtWk
ePXXwG4XiAGwq5x9D3PjtvUkVBUnBp7V2cIL2krN2JGOww/4rwLTX7kZ57wAu9P+Dp65eoegVpK+
MQKvmTaV29/wwuFdQSJJOY5rHeu/gOsLW4AQC4qKGgKyjud7iBtaPquSNPQOGTlORBDs8evr8JQi
N/VFwUm3cpEsRW0oJPxjj8mpx36ooG8d9mi869uDoHnJIewdLSIxTyJ/i/xANJGuS600lCxJPvTR
rcC/ZMZObA/U5nlScnsttzWFs4b8JkE3//VD9fuAvDYjTNZmDNPJ5/s49CzZrIjhoOhREIUgvPwK
9uZJeBNjCx169vfj7a3j3nCb9GQ+3Fsvx8P2Qf6IbsGWYG59+0uzKKFkWz1f/77lo/HPDCrMpZ9L
WjnJYRJ6onIAEWj73MSW0cyUrrG2j5VdsR/RtSTWO9FK70f1WD2CPGp4b10uN0ftvgxXkvELCSec
jT8fxPgFNLdHEW2wpIp+bP1XgRNsxdhKfmlBBMUDU3vRECoh98TXVp3sm9KSLM34rvWjDpBw6q+V
ZRdeh/ggAAnBOI+sxAWyjh/RWZnzWejxpr6X7WYzPYt3kcm/gOPQ8n0zNdc6Epeuwr8WmWtpzEUj
a8Mi9LR6q1bA3TqplY9vSM2HaznM5eme6duFX8F4tom3Q4a3V6DV6aHLQMpMMbPkh/oUQsrGsOkJ
rdqWFoLeAsWAzWQXLUkn03i8vgeX3SF6O1HbByAfIeG51+hGtc6MosOSt5sJtXWOl/Zx8E4DsxKR
383jXaYnG9HXSMqDSHWtJLmQ3MMKo7UYnU4g90I9/Ny+0qs9mGVgf9wopPopiBoD300E00yclXt/
0UNispHrgeIuhAiZ7d1PYYDtNIZexmVO0Dwlk535EO7k78XoEKsybnszkogivlYlgcYnuhQV7Wll
wpdiur8fwcTFU2nw4ZBNoddpDx1YcfWtEN9AY0UHt+t9Et6PYwMKvMiSUZUDFjsgar2G51goxqJP
YqaJgPIZquhsUTIpJyGdWnwDSqFOlloQfHmVzPyUnzzPyxzAv5yQ/MDl3f8vg58zyYAHg6eA5RAa
GkVvA16FxzMzW3NiizP97aa37XfF/Co+lJXU8eIdhSDnv/aYFY8aTa4GBfa6vTXc1I/5XWK3N9q2
OKpW+F5vpdO05zanBvS9ZrqHOvZHYKXm2pLPS8reQ+iG1HUkGgF5U5mbErQEnZilTeRx/UOKJv17
DRiWgojBXpv7fG6CL24vrWJ1L9OrOM9/rDK3XxQq8VBDktcLJdN5eTuGn92mMRvizPfgC17m+W40
NTLaamTfqUQlY4Ri2sk76VsoIBDvYXw+rDUeLXlX6HKABwZBJ4iumW8yyqQ1Ms0PvajchO1j3R1y
8VWTDuFQkLVZnz01O+u/HYToZAFVCcu+neRBOaUSj/QetSMCUeRjRPTWNE8i0RRT+F/uTjiWmZxw
pthhm1KNGurEUsJFXgHpXEX+DDQiiXaJbg3DcDr1DtxtUWNzxU9bfVc3WWyF3EzIYWb1Bp2/K8HZ
7LWZsWN2QcX9S12I0sm5V0UZrKqiQIw9o92o6Vbg0RO7iZWVAGv2zRdWgOBEfyOAlWhWPbcySLEk
paMUe3275wC4BYAZTTJ3+vR13W3M/w5jB3AVyEKi1RAt8mwxXZSBwGoVLvWSroQYc0Rm5sduFx1r
aRuJAZHkeOXhvTB/EoqKkBoAc8tMZX4+skjo1TAZjBR+6rbdj87oXh/RQsEFGdw/BphboG7i0QeZ
WuoVp+mQW+J3eQD2A/EeGJiMR/rBOdcNLg8ImW5EUoCCsAevyhECtDLsySPpm2dFO+XTPs7fr1tZ
KKdgWKC6gW/XsP0M9mWdZeg8qeLMe2ps4NhaSyPxY3vT31REuMGbeiJuT0r7LifFLoc++ZOANPnD
9vpXzEbY7fL3I5jHdAiAU9B3+Ai5k2x5GkgRfFy3sDCbqBECSwyRYswmC4ikYqcJtKkA1BpwcU+7
KEoJre7/rfgC3MlMiYtYBfpl0DCbP+NPVqDO/bQcCwyk7rMnjW91B4Ska7KDSxHYmRUmAutBnBXK
7YxQMm77fi/d+FFqxtlLKhxBfyFNm2YISbMWiy3cTmdWmTuxq+U6nMowQ2SfaA/K9NNM93F1yoNH
ocF7aBfT3fU1W3AiiHBBRY20B/IQbOhRF5HR50mSeVQhHThc48Qdh9e6dQaxI2V4v/Yev9gjcIgw
BIKWmc4VfV/ni9drYopG7CL3IhAvCUMKBqRgI0t6ZKbJmqj6hSNmbDFLKOt1NghxkntCo1lxb5CQ
d7IGjNP+YHX85/WJvDheMIYgek5LokUagzsfWJFrY6NFwAf1cFZB/9HXzdd1C5fPvtnEDHxAqxxy
/WypsoR4WS+AwcN7ArAiRE2of3kRfDNWnOBOPBy4tc14EZNDdRjHCxALKAGhqZdZK6ms4ihJ5RLl
bzisXW+BVRP5v2+VaBuIp1kIhq+P8PLpz1hkVgx1eHVIOKn0DuVw+AhItOnNyPyOnZ5Mo23ed+Rr
ayafVmFfN7w0tXPSD5ca9GPACclcPAVEqZM4iCoPrxvrzTj4HPEdEojWe7sxYutrrd5wcewwUIAp
ZoGAubv0dyL++DCoz6s6oOOVJ2/ALijaoaOAdz4h5fewktS8iC0ZS8zLPc4MpBk1WOqir1S1HkDT
8zCO1vX5WxvOfDj+DEeJORHkljCSEXk0c3mrGsTTfWvlobRmhr3CVC4Ra1+ovMoOIPceIxFt2ElI
hFflMYqc62O6DEbmmQNNBYoMYLZCZ8T5oBAnKgmOR4Xtr77pb072ZjSnbvfebx4oSdcUtxbNgYMI
oAs8+hX0FJybU9uwaUvgLj3gXjVyiN6rwmlk61nNyUNggaRtDeVxmWjBAGEJ/gTY/lno5Nwi78tl
EwW09lBdQ8stXnupAxLK8FZD1oqgU/RRMfPC0nyzTx9azk2/p7WI8jLRwnwDs3P6CH3tTdTW3hH3
T3DsOqvMCMh4zBJAgUFZ2adLHu3viJk5LjWt9ytjqL3aCbbpIbVXtsz8tWcxFjMaxmPyTahLhdrU
XhXtcK6JdXT0ivDN65BYW+lOe1xl2ZxD7msWmU2qgJhALIKu9nLjqKib/oWDXDHUxu8rf280gM2S
tVTg6rZhYpRYK5WklbBtpOIocNaUAX76LNuQ/4o/Swg39bdF1pFMBFoawEAicIkpvQIqo6wemYto
CdMNMDE6A5C0QWTN3LktTYBA5LLGEwIXDRupnhNN2E++2dItWP8ne63GfomYxy04U5LMmng4+yy9
C2L4ER3lfuMN9UsCOJyXPitISWYzTD0+6UQ75gdKybTXHQmJouvba15LZq1VyNqCNQTBp4ogA///
j5fl+V6KU8NovLJ7iTuzt9T+ISsJGBCu21m4Mn47jNFrjIgG2RLGTthlOhgKWy+O3Qmt6l5QH7GR
KAmHFYyJNB8Idkh4Tf7SGoG1j713kROpOg65c4+3O+RgPoAzglL1PvIej3FNdPK+F5F9MWPCk3wT
3OamabsP9ffhpSJWQujKwJfiDxVSxXhQg18EHp85v1M1GopP1dZL0ZmaOZyTVXZ+Ex204QcruwV3
6GYyDkm7UyaQ4xGKfDtnySf9B/S8a5yKl+lI7LW/H8Mc7WCK4p7WeotLtf9KDh/U7gFzJZNjIAxD
xYOAiWMvhrZG6CGwDmupmwVfhi5Y7AEEmmjHYlk8haZUe64cO69WuYH4hjSZWSmvjnK+ZNgdAKQj
XsUz0hAB3vlmq2km+R03m5lqImw58Smtd9EGsplNZseCqW3DnmgaCSZbppsKYOoG6rHgb33X6XOo
H2L50HVmEb5ePwO/We/z7xIAaAa/0vzExJ/MVYHHfNxpmTh4tUBU1+fscYNeeOkzsbRtypEp2EDd
cyxNWt1MokULW5Bu05hk/BbibjQ5AAzebUYIjjRfviVw6AckcWH701cirjGDXfRfg4L07FuZOczS
pEiEgB+8hhyxK5FgeEPVYEYOTAT5NfsxP5QnxXxITUQSX9cn6jdHcm2imG2KLGOkF9U04Mn6lprH
0UbOMiGD9TEnTx+PBnl7jsjru7IRTM88Pb+v2L+EuGDwaKVDVg+FdDy/mKQUZ8hDrlfKgDCNpiSx
p20G+GFSWzkJnMBSCCRS8bNi9tJxnVtlHgyZZLTgFIe8ZDucRgXxWdpApXsLbRtyfX6ly3N4bomJ
0kRlkuWowficjDi31ttoDg6IT9Aq1gJ+YZs3yFJ/iMhgZxvDrIlo1cTkDya8NVnLU1/2ojBzPX/r
nxvIyLNBrf6PtO9qbhzpsvxFiIA3rwlH0IqkQFJ6QUiqErz3+PVzoG93ioSwRMxsu6jo6tZFZt68
ee05jNPZ8SXZcleeONqwOkUQ5cEe5WoFhXP/KAHRjigbaHq+YKB/xgqnynZ/2JNbOWCanWVqfICb
/2GqDWAHK34b1jxhk7cwyMbGz8hdevVn7xdIAGEI0XsOYNbRD7lbNuW7KUszFJZNmC/DO7+8W9RX
ZQUGuOU+PjgJ3bDOwdlzJDJpl1DoT3uuA7+7gsZ9Z5FNxmuMmYepjguur7CD7PY2xPcR2R18TAGt
XXL6y/8xT1Z0NjErCMKhT37/Z/WtFupSUf735Nb4BWhNAiI/ZkvQejXZAioKeCeOe/uyuR12/uaT
M/L9AaUqn5yyjWmae/3ck/X6o7T29jrSPYKm3+Pq8nwjxuP9dfx3XzE5fiaqwEfHRtgHVm2KqwQG
8bReApqcu3A4Tsz3IyYCiMbkaqP1IJOKMuttf9AdgCBGjKI/X8ZvB2uspf+TMLnSRemkolfkvQ0k
CbUTIsJxuLih6QKuWggRbvbtghX5wZWb7ty9yMn5Aea8U1gp7e1Mu+x2KBakZNMfb7fdu6ceXvPd
K554LWHUU0esgViO5ZJXbmPFqkmIrtspQ2xvjdeOKC+rc0DWerLHcKz9nah/tOebM2dZQUgAFnCU
NX5nCHlqLNDGuGxtjLYK4RgM7xmv+7G8sCWzcnh0lY6tfRjwmLxbIOQYgni8Uxly4WPqU4ZzRQNb
zam+n69oTmvHwjpGaNDoJcuTMCVzuKzpgb5r4z8CNJCAgUGRbUmDDOj/lyBlYqfKFnsXjZdUiYEP
tKlom2Nuz0XM7tq/tUzRfZHjKbOaD3pbChviudsYgQETXt1sqVa3sGnTBuOmFlwFr2lv13yHACvB
PUyAmpuHnvV8RXPX/e50lMllFKq0p3oJgpwWMZWCOn9a/S/OBRM1cHFhOseJokfjWQONOaWjoreb
sNaYCM2j7l4IFtK1P83Q0yt+L2XiCLVS17KA6ezxSgXbeAxObrsDrR+Ml2zVkFO3OZ0a9a3R3z54
lnzQRMN8xvOtnPUF7z9hYjrRO9E4fAEFzLTbBsgNCszMzjAOJzxV5rB/4Y4J2X7oqXZeoY8iUhdM
x9xR/gzOAI1LRn/D5Er3oFL8j/7XHZrE04TI4QKI7JxW3ksYLfudJ1BmgegGHRZYhuhZANyje8mY
pQ69/8dJYprl/6xjajCEmJXKCFL8YBWTyy4duxMO1klARtw+tS9fPGnhezR6q+3h7Y17iRmMBfu4
sNQfV+xuqVIbjCSb+IhqtI/KX8GO/qeQZmPcgiIeYj8MUHJ41x93k2m6vJbcHvcC09tlIhhOLlu5
stQvPhNJQw56engMtAmgBZjsZxQGPFezzYB+l0obux07C8PnmhXuiL5lNVct1tJHpq6WhstmspsP
gqfVNU/hElGoIJgDjJMpfvjhpnynX/KGOBiU41fKS/r5/ArOuRZwEgFvjOcTNb2JgtJMEVRcWg52
jCamPtF5NAUE9Qlx8nsYLGRvxm2bGhzIwSw/RlBpBMmPxweSiQQASOxgyyD6rqNzzWQaeBfoGxUc
FS5bx/nSzM5ssHcvcnKSQZWkaVxyA4K9Ta/WiDVZ1V29c9qr4dokrtUEfQ9LPUOzUQeyboyIDAVm
Gqa5gJZNwkBu5MEeQkOJjLyjSRemWsxdfQpoP9u61jGtaj0/yZmCAHDI7qSOT/HdBXRrpUuU3Bns
plZ7UHU3OpqIJV5t6m9GVeIX/wUI+nx8c9jVc8mz53oneGJGi6jJaTaDYFZ58dcMS6LwjU7fPM4s
1nGyYGbGH/ZLie6ETZQIsEkAV0pGYe6xBYKR8DdLzag7LvWW/LDc/BYEwi1YATCKTasdgJ4KgSkk
DPZuV6obA1mkVfOa25RuYopR9Q1asxn1qzf0j2MME1GvMvM70OvNceGRml2wxOIzUF0FAMlkd5nc
4fxWUQYbmXpONqoVB5w5dbGyMnuId2Km+1qmNa/0EJNku+bQ56SFIUiIosrKpQIw6nOVmQ2RwW4A
OCrUNMFnNj7Nd8pa1oyPzjKPthliWZR+cvXXw+c7QBTfD5+WdbIArmK41GJf8u8XH7ywyMgjA4TH
BO2Tj2Lzuk7quqIamx5YmxIyVeCWrNwP+cej4owyMFYKnio4ivRERlq4HnCogtaGR4OXWFSVT2aD
l5gkB+tvsvq6gr0N/XPrsiLnle0Qb/WxXgE4R9Lc68Iu//a+Hz9lssvoMMikCPii9oUj3AHgH4Qx
EMChhSg20Slt0ZZ5fcOM3L48nI/5Up/q7z4mXMX7nRhdhrtDlikpTvoQ4mX71n9j9l89MMQYhcO/
E7dfV/4gkrf9vlJ74r1/o1r/fP3zp/3vJCYWcQj5UgwrnETWX+PqkEsLtfIZLX5c4ORuVm0bSS6P
BWZaoTXGzeDVYZy+qlzyoico82zX6mr1R9aVBZM7Y+wfJU+uq1zTrVSkUQvHEhhkMY2IVFNcLQZW
YgQgF6lcKZHpMYdCeImSTZwtThuPWvxMyycv61DJ9ADmqBauyi3cv6MY42mv3MqyCK+ZOm2ss/UZ
FnHJy5zxzR4WPvUBJW/oQmaUu2ngmgHnKzJe/56Cq+6QterpK+plhWHZ53o0k9x/FDoJlWJKCmI2
hdBWFWqiddr77rM5v4bH13RtWaagXyMkrxNCG29wDknNjCX4lmhLnunMo/T4IezjjeqFNkn9H9uS
6+N1bvX39+pVIc2YoNmJ6mugncxkQ+Lt9i0V9D1sOEH3AWIn88+CCi7d7h8VvbvdrFLnaZpA+anV
5Qa8ixy+lagalqNVG087/ZX0rS5hyp8ljL0+Ktpx4XYvfsB4/e8+oO7A0Rh7OBV2V2lAIoN3h/cD
m+ATqyNmtnqhJPWq62vsQLQ7euZCBP37ZX48jIl563tZiBsK8j2MFzrtRs5sBtAmTqIG+UIc+Rtz
7tGU/syO3601kJW6U0ZTmusxSno7Xj9YOmu96Mx6r7J4SLQlpV/c3olx48osq0Fv1NroShAMRrO8
s0uAVhmAgJSc0O603cYaDPcaE/3XP0fuj3hamuufSSM/bvHEzEmhQ/k+O952gBpsxkYFdCvQ62KL
gw43sLUbUK6rL9drrcmAkNC5nugRRn6Ic8gIWtRx9KvVwrH/IGg9MX0/Rf+7swiTOHeBmIyP2rX6
AblGvO1If57MLwLD57/A5rvQdm7Bwf8JG57I/dGRO7kDOAHjcJQbEn4XE63a7gwJs7aOdjp1py2h
jlAFdNkhLl24agua/mOU7yQ7QNZxQhqSuTy3kK8y+izd+JWrBuFgpA2rP7e3M20TD8c+bXcrijL1
YoCW2oV2yz923Bb+IDFbAyW6Fyzx7BrawqHOxGyPIqdeG1iXqTCCyExzdo4pGP7aWfEHZ7MEIbp4
jBOzFcX/9wUbZ7V2u2Y7pORwSLRYdYmzNV+QcktEsuf0M9Ros8SRt3SUE6NVKV2ZKuONEmOzKk0H
E/dxoUaDRYVLr9VMGepxTyf+Vyg7WVYokNWbWuCTG56onBgoP2Gh1ulFUr/k81sKO6bZ30fAG2wW
1JYbzcOvGwPMW04ZOagBOfb4Qsh9VAZBAi+J321uNVKbuWqcwt1JfvVb1fSQ0TlanlFtuBOqFimu
jm+oyXF8rFbyMPbsLTZyzrSMYE/uPmly+rnry0UFvG67P/IhgFB2MOXEkgb0jzrGF9kjRXdWEQss
bMXssd+JnRw7RgPjPOZwFICn0kQ1k99iP1Od3IyXaBx+uqiebfrk1FNQoEbA7IYo0h+brzE4puH8
s+pngilQHD3+ZjavBbTAwq3e71kNxd8UFUBM6RrFZXvl0MZLAyyoIX+LipxY61obb8FeWOsACdKO
GBNgd9RW7Jc2adz7Z18+efHYyGM7no9bu3bYfR3SNsVwS/X5mZr4qADo5kXPN8jspxWR3ElyX5FH
twkZKWn0WJCNcnD7JX3YoyMNUx06ZlhWCYpnG/dzlS+Oj/3WBdC80iPzO3Ko48Dq460YcrZspAoF
y5qOtKCqrNqhCpV24j0o5UgC0ghtwZ6P/vHjxj5InBaa8qRh2sBLelujWBL+DQI10PnNkdKgjAui
RkV+JmriqvfAqQoHD4trVdoUDpuNrG52wMKCz+Jp+cKt+h1fY12oy8LCjCmpaYcd06RV0XRYl+OB
Kppg3lVTF9bz24SNIkTUgXBagDGc5Lz9EtN+/YBCLOA1xqH793d3BViCgVz7g1yTvXocEuO5zBkb
hc55gIiBCgLzhRi3fFQQBTW7LqjcAXtYg85DIp+H07ACyZmBPt/UIqod6C35Bpvt0mrHnzw9PcyW
4FqME7WY9HyU7ISIKKha6O2gXvetnkkioIn2JegMJOC+StUXABtANruUVJzb5HuxEzezYVmP9XOI
ReZUx08HCzG9DVx1icX8N5YCMNjvBU2uXpAXUuNhWt2+IMmWaAfkQ8LNK3DyMPOnbEr1szQPvg6a
cWQbI+BKH6ytzm7WvmYDbti0U0NcNeZ63Zj73DhXKv5ap8aZJjQBCDmyKM8VYU69AXGEdNk4ZQzw
kcfTEKtgiDLBG2ymPyebPLcV3wjbJQrEmUADm3InZjTLd94lw5e5UrRQN3ZdH3MeUxxfETF1fT8W
qr7Pka6uKmN1Xn2E2hJ/zJwpRD4QppiXUe6RJ5rO5lmcxVwy2K7jqpVycDj0owUbCljyMJzm8+2c
CRxAHgu+BGA0oyQuCZPoXXECVCFT1AWSLbUZuZygAiB0IidJ/USN7irjFB1C7ZA9KcylXqhRtaZX
61745DBZpyyKOkKC141W4iUT4exIyPKy3yXMVpHDAakWgSfm7P69zMnJgnkCtHcxFsxsO4zwZitJ
Un0K+McFR3pUQ6+5dHy+xzN+PAgg0RisjKBmCEUmjg7TJlHDRUxjS1eYfEAap0bOa7yya2wntvCm
P5c3s6sP4ibOTl3EVA6S3sbm14GGmThgbjKxSpUvrmc61QIOzoy2PgibWEc+GoQqKrE2XpUooweB
bnHLD5W7UKeb3UN4BmMnL0q2GEx+vJBKU4mBnFat3dFR9CIK4U5u05x4Ti/odV5QVhuAzZsHgnVc
e4op8D219IyPmjHRVlwU4PgDX23sqJ084+hQFUFWpDS232l0YArZiGRJreMre0o/80+uJfHn85MU
ZzyHB5GTVce+yGSNA5E8bWbFW/1JMZ+8r2b+hk4Ik2t+SHzG8ro3GscMuodslyfHDDi2idkpu8i5
xP2hQjulAMzbv6FSAe91LXdq1+9S58Tj/1YiXYRXgsMTjv07oAvEzvAGLU7VMld92YwSs85Iex7W
HKqS1Z8AqLnrhFbz6upFX6LwlYBxpVa51hLKUo2drZjpnWT56zwAlYxXqQB2FfsFQpnfqIQgecEp
gOAI9RoW+ISPytB0NWokBUomfLYZziWjUkbNH8J+HKlKvXXdAchZ52Rgs78kGMG+dku9aDOP88MH
TIwIEg99xCU+0h6txvcEdPLeN0rUcWPW4oLmz8wXYLEgdRqHQ+B0/ejI3VPE0VnFVniMbDY3BJJt
Gy3bcpoRHBqjMBIzsjayp3rGsIltxxgipBU51TFihLBn6b1TC1B9mntq4d2YmaB5/KqJkYmyjmoY
kCLZgLe8CQ7ZoW12bJ+l9BsFoL7S39SeqWb2gi2dMTfA1KFHOl1A77PTPFcsZiLghKPOTgYRKkqr
SQ3nCCnlHGN7S1StMxceRHKYhkVRbgQLmLhgKMDKUdrmnS1VlH9pEJ0SXuycBW2eKR/IHAMmTmDW
ovkbzR2P2iwoqceCahliopSAx8CIHE3pPA1QTVlDCskeUF5Fld6BhxtroPAmfatGraTy/Vks1mUJ
7LqCWmWeznALbvfcTcNcnYImHtw1EHdPDFAgu0wfDlJnB5iC6owi3vJCRo6595cFFgaKlUAURixd
ag6l5rnp0uS5BZwJTeWHD5he9TjwYZDROh5fgPBlvLf6TXM/Q3L8XqGysgKua+6q7FtDk7jf4N8s
5eBmbvqIfYqGafRigTx98r6xeYNgq0A4VaB3Hdkip9V24co4DIQ+iId267+UVrBeLax65gl/kDpR
iaodgOfEonFpUxkROiZIuM8JZxyM11Ns/q3ItjW2X5KKttbWWnc7W134AGbGS3r4gElQgL2Ae8qP
0THeAcYApE+jdR+sixat88K7OrfDKHyD6G/kpAco5qP69ylNiW5PwwPF/JmAQkV3SYbXIV71iiXJ
S5dt5kXlMGuH3mUwYUCnJ5YbrGBUUnbMYHuxyt3qjxBtFEi+vRBR+7pe942O8VhAJ/49FyFWurSt
S9LH37+z5ZJH5XIrQXqV74DBCbvJYfCHKM5Aek7N4coA2CVcSZ7Kvnr53tOf69VMiRbITOihBmWN
NHJETlYfhaEYZlWP1irJyHceQ2T3G40AGw+RbORsXeEwNCu3Ij29IHnmkB8ETxdetBLwmjrEU8GK
ZdauSMDGK/ENSVnVS9Xny5yJETFJA64RNKUKYAecvE1KntWUXCCsqLht88kr30X3qkgLK5ppR0dk
NKYFZAk0mMw0TssRITKVgteBI5debXXhFvwRv7stYwDtXhWMnLwPRqPR6rCVzfaDMXavJlobBjX7
wCudbxt9+4Yxh7Vubrf6R28xOg/aJus6qNu39fr7uGDJ5k6ABwU0nCbEIRiLnKhe0tBtkLK9HWVH
wFUquaaEmLSpQDgDp/n5AczUE0AlcidsomcFhlppyYewze4gfkQa4NZtIp2q1Zdp6piKBoAkBcx1
9touGuwZ0/kgeqJpjcLVaMFkeps1c7hFPvk0Nn8uuxJTZNFFMdcflCUsWLA5a/kgc6JwbZklTiVA
JujeLhK5BdaO2WeXYMF8zAXrPDqwJRHQI0gRTBU74quSGhpsa4oEWKKlqoiYA5DStIUAtoT/5RiV
Lt9iLT9QlvTyR3gF7MXrEp3PTCkMp3v3GZM3sXECp/dafAYA4xng+O4rbC67Hm46f6Ds5hOzlh2G
94D5ap0ZzBMKC+o1as8kEEMLOv4UMWIBuIHJEfNOmWIXcPP69G8Z7Ev59Fx9f5ppfwtAcMFiOvt3
B+oQDCimdmVno53jvbE4bdjyF3mN3n0R7QSRhnKBWeihlReaZNpnlEYU7XskCQC4GvXSYICxAntQ
j9TJ0i2eX/q/L5u8ywiBczruqs72JbrchK4g7wU5Oj9f/5z9/Imt/rP8n97uu1eqapWKY7ICQhz2
jaIa6aVK0+/SZVsDk0vJ/5BREK8xEsksOt9A1IH56Yk2uT2GF+ocm+0F3jmXMW/PLT36s7t2J2K0
jXcL4oRSAJtw3dmXuldjkEDgWA+Z8dMXtI0tjCCKnPq2PqNO/XwnZ2/s/eKm58V21MD8SL6x653B
YdYsNU++CeddyzX9jYWOrL4VK0JlZSm7Nl6DX1r8b9XTlLmYcHKT101nN6KwaukLrXzS4rDwDM7q
yp2QifdGV1QHjCIopJv+rRxN6q6MbwRevGBiZ8Vg7ASJamjKLza5rgSIT8N1nZ1lripXny5nNNm5
RPj9/MDmAh74DP8ETVQlHkJgqbB9Z8tMqccJJrYFpyDQoJQkGN720Dwc+kioBew3F0hqBvS9pkGJ
yhF4I5c6y2X5i9LFCxo8Sv11lHdfNVEjTkBDvELjKAcUMl/ZUg4NLyrQLFmhB8Xz8vDYN/xnQcnc
QjvhTLyN7UDlA3OEmN0Uxpt1d3Ni0IM4AoXJ6DKrji3r63l+7IeLkLAbWlnKus+0xqPCg3GDkZMW
I6LTZHSXUIj8c+RmnRINM74mFiRR0DVOShDpDX/4CuN96+haAc0FkB3dtxirAwf0w4Wc5ux7PoJj
jDU0vLPTmyMIjQLyGnQC59+xe3MYHqzPetrsAu5D4o2gA5EOmHUG5bagfDOlJgDD4Q8U1mRQyE9S
/57HNrTTuDQaPmg1Rap4R+0zEr84V28hjzKXTwWUJXJnImgO0IcwcVmSvmvchI0HW2OuDIBNPs0a
Be+ElNd6wQbOOGR4RUHGg0IhWK2nGI9cKA6Fk6CeEVhVrXZaiS64rifRaSm6YekZK4EO6pHVGkgM
PJLtj9pahyVfhRkcfwWsJTulGxxRLyskhA1AHDMyifKK9dR8cPjOiFiJ+sw73rn1addQJi0nnUjc
MTgkoYcroaacJwBKthGp9G/HeVX4WicgN8SchMy7hHbRAK+mPBsmJ0l0SzQeFTlyEX6UZtFWriRf
1MWMV1I9jZHB/RNGoUMbYJSjZCRZ5dRX8SzSvVbwDZ0cOi8WRtoxTC3r41hpYiQ1ulkJy1UAXlBA
DAH04gbVLy1MWpqzQl6kIo2K6eHGNlkoblMp7aIN36esuys8v6A00aMcjsQMm9HmkKKisgHEAhsc
4qQSipuUSk360gR+oVhdhb5JsygjLtMdVvTRLTq0EW8oXcQxmzTr+2LNxmDxRjWBdcQdy9A5xlRa
h2OMJCrdV1hCrzvHvR+VO08QPEktRmxoUgg5oGfTwg8Q7yk84M8Vkferl64K0L5fdVTK7fvIqRqV
H7IeQxp9DB4836FCYPKwEV3rgsNy3oop5M4HwFNOh3bKR03yJQgxetpJ1/O+/wlPuQfEVOiklLdH
pYDPjmLcKvxK6gDRf5Ty2sN0WV9wFGErNk/1qJSiHgdQdP6gym2cxu8JsKtE3YezUn5VMusWX3xZ
xy5wrIaSSlZ1yivt2qUoIbgA28YLdA/zsNFrGgZsmJOixEwduA3iQNw3jST4NogYXAy0oRqEcXol
7DJUfopGQXredWvJV5tSTJiTm7b1oEX4dV6RXKjxz0xJEjtUwOart5nbuJuyQIrkO3IZP2rXZRMJ
3p6qa1F4w4/J0CgRS23zXnFVVYHILlFeoyHqe9KB1pDV8zqOUs3JAc2ss3Gq4IuUQOr2VUF5nl73
ASuabhr5wbZmFQ+MYSzvhMIWqRrK3ziFQyc7KkJqzIQZkfFDMWu+4Qa+pkjcNGmn936auDqdOmUe
q2WRCqEq55gMBhBWmfTFqwueQy4Ah4rSJucsy6Rhm0g5qEcitosolacwKLXikpDldFHCJjEkQ9qi
1fAtlWtVYFpNgNudJIxeUwUXb/KUTrB5XlsJ4E2Fb8N8NlkVyh3B2KRCkaZs49yK45bJX4BFEElo
9O3zvl85PlXSZ0Hu0DwzKGIhv7utJAWfQ1pkgun2lFiiBCL6jd44EUjdWdZvPIMR3ZDDUXEdvx9E
4CXhbtT5mvF6EfAVGVvTZlQWUQLslpxRvqgkBjUC7dauoA1gfvurINnjGeCzdL2DV2QetWeKhAn1
KHbzSqdkv0sNxmfprCANTUWD5mIsRf5uk4TSAdwyXDuA/LjgP2q7vwtPzczDDuBk1H6BmoapkCkK
FD80Id7idLD9ykd5Wdk0gU3TluTbqFYSRdh1yXsjv+bhJzpzSO75312XaYrz14+B+Kp8L3zOzMv3
HwwsDlhuKH1PnqMiHhK0nIxFb9egKgL6OsZEYlkmjKDJuflc2swzgfo60oCoHmH103HpRGEcCgis
tJ2IcmxwlHwRZN9I6DrQArqPjefSZoIPPHwgtILvAmwPYeIhc8XohjcYZ+wDIdeSynd1dNC8PRfC
zErBXCjoFNC4AKzex6ePq2o5oD0MMkYURs0RmNfZnqmxfRXS9MKrMGAkoyIIvyo9cgGuoRRaKsua
uDipOjP5C8bnEcoGo+Is3qtJoinK/TjtKkzDIZlYE8fR5TW6SaNztG1Ww43KzfIiW6LGbGJZFXcl
eFrMrtMkFDBdUy7XFVAMMv3iGUgbBMclZ2TGkUZTFAChQEwI+vopG7ubdmgl8xvadnKxUNsmRwWD
CYGBgstJ2M4B1+oAeEm/o/KFQGmuYgayU2AKC8AjBXQ9+3hCypDj6WZaGnEuYY+DfOpKzLD3n9K6
CE2FMXxe7b47s81UlHuqvf/q+Qt+7UxAiBgCqb+xho7R2skl49m8CEMkDuxIiFptaOKesDlGvzOn
WUIkmNNH0BChagYPU2Axdva4WlrAo4u2XvonhYJUKFpd38tbRtbZwmWe6ehFAfhO0rjquxClrIE0
y9ExjeRbA6gkwKmQ8Ve13mnuSjRB8qmiXk1QMvUbskYzo2ACb6V+7bXvhTs4p1z3XzLZXz+SErES
8CWoE40fscMgofmCybpS264DTEgupHTnEnEPSx+N/N3SswrPSML9R+CIyK01DUGudVxfo7uqqoJj
cyH39vMwTELRB5kTQxMgDcS5NQ4WLYyfn8reXLuaCkDWxUTuaCeeCZrEvH4r1XWHBx9TVYY2bDKD
t9RYa3baUig0YzoF1JIVxBMssFSmU7VCEGdyg/5oOyWur757hV5ch1OIXgiHjFOAtfYnWHh+5zRF
ZNAMxKOMh1La5OCiwEnZouxo2xAolTlRg7o+skvMeUtCJiclIpgU8ghCIgskm1sFt0JF24iiLaj9
+LHTg7pfzOSgIokqO5aBTQXZTXqN3kCjfQmUo3dA9ykgTzYgfYHPFgV6JeueRPilWzCnKKKE1wYl
HwW9ARMD0KYKXMO+ZWwMXFUOCUHfCli7yJBve1sNl0Ze5rRFRgIegLMIMIUpEL6Y57LcOnxvUylj
peWGiekFh2GuegKoh38iJgvKJTEWBorr7eHshECi+3g3MKNqFRtASJ9AFkSUHcgCE7JHAfyI8OLP
8wOd67V9kD+xY2lIySAOxBJlWygw26W9v8JHNGXNN8N2PQ4VwrisKNgWRxf+LI1TLm3w5G7QTNfG
kYx+1Czq9rKYrmoK2aDnSxxXMFXZ+x2eXI0yw7VsCwlFItcAZrEOz1fOcqN08tf/hSCUIUW4fhiU
n5IgC4Un8AMXoNvQG1solOo7HQyet55L4UbfYboeJI5QDUGX0Ai5gN+/ewj8yO/iVHbQw8sRvAPM
rVdvxU27oZcXqFixymA6rn3zVV3PCEiM+83ZLl/UJZM96uWzr5icXB5KcVAEFICVsqMn7Chx0y7B
Q80d3P1CJwcX+QxmRoBTj4a4lIRSj86znhQ18Cs59fmeziUBESEBR51BDhB4XROzVvkcm4JDesxb
Cbd4xWww9xF8xhbgaiM0BH8+FzfrNt+J+5VzzFvZA18wgGQQpGM+AA1AnYZZYitVUS3YAidHt9+c
w/ULDhtYlc7HmixShs1GYf+WLE1ClTb23ZgfPFTp+10uARwrO9Ky5qLu1WJ+WCg//FqnQn9pp2cO
FSkaPL8wp6Dhnc4ToGXWDUMGad94L17csd+kXkvFJjWCwQIWASaGqVZVtmFB+qV24LkCzQiqgzNG
LV9Ese/x5khRFIlBXtN243507DmNrn7F454SfviIfTCntS9eGa69kD9XfmMFlGPmI0bzrUaTW1yp
sr/KMSlTfeReqgnutzCgM2hp0nbmesNNQHcYxyCBitGOx48cBjFiQx7dE/xud0OT5vsG70L31RmI
VyL4KimQQvdogwKPOaY8L881cy5VfC99mlXtXRD5IZsz2F25rk+tRGLpSlNGxx39EsO2xRL/5Azk
EEhecCQCMtSIIn/lplO5aRpGRBmgI70UqJ2r6I7v6H24p5Hj4b0d+gPX9GvM6iy64heWO2PFgMWB
rhF4hCOs08SWBiLt115FjUhLpX7rDC3tzYjSAeCMjoUGI4H6c4Fzz+2DwInZHPpk6GTBpe0uR38n
+myrVk0bJD9Crfusw4HIkVqgxzFrvlzXzLI9xRwoThMR34hmy5uFryOxx3eK6i5VZGZcOxEzPkhE
A7N75P9+VDyQnFAVFQOED0nxdxmAAh9luFDamhWBbgJ4HOhJAoHYo4iicgKlaHABY0IpZFgpdneJ
7IUtnnGFkTf8J2RypuBOrSsR6TrM/xUaC6xTfx2bMKyiqhmDkW0TS9garaiCLQMKVZkwAfnZW9Ob
ZOcbSzmIef0GqTVm7cBaANywxyWjtt6wrpTRtivxX0Ht62xpFW2oU9E3KHLF1giov7VvgImIJIu9
KjPesgh7xwIPGgW2X80TUpp0ATfktN12FOnqm0/omlZpkYQRGqcHgtQA8RLGSL2BUNklCl6en8Vc
kU/kAUyKOS6UUpEYe1x9HQ2xnHg4Cyc41+ItQ7LerC+yq3oe6Br4M4fiEF/SIOg0Sw+UDlpVHzig
Kj3/jNFkTnwV9HQiZABjCo1ZotHk3nlMSI1moh+JtM2KhKNf8kuhaL5VehoPAtR+oYd71OHfwpBv
4vgRDm+KaCbJ5cC3yODbjIyGfdwjjkeCfCEOmntFcU//W8jkkejznO2CBkKU0uzEC7DnGWQCm9vz
fZt9De7ETB/MsMlLlqco6E8vqZLyVjWXONh43lEWdlGnN8jaMtZzmbPbN2aFOfCIogFgsrK0kxgk
xz3GBu2esm/chR//w5/863j+/fzpkqowx0QBnbI257piT0qa9480LWWs4dJilBDfHZKeJEEyfDBt
EZ8pkCrwBLWZJNcCxHGoPijI3xPeBcm30fZZpAeCA8jPVkH8rSd1qGw7INrhBQsYZNOdqkZEM4Cz
VSC0nIM1O3OAO6nHLRX+6eKofvdQkW9JVwx4EZBSGlwit5ghUpOhUlgAxPVhQPyyZRKTEZq2UjNE
GYDVpxAJq0kWCwe6gXOix1zEX1ImkXmtB34s8LUFvwI0WZ8U1zTiUZuLU45f5wINh0fmne7Mp2VT
Gc+Pb15l7vZ3Yu/KJo0VFGERoFclUhHSCkhPyFANau+BEuG5sLngGQnH/1aWn1Dp7mLTLdfnVBMw
drFlNKMExURkDYa/kv8arFodhhPomPf9VgZYmrepXwPMSyx8wYwX/fAFowW++4Ka5jHxm4/qSr/I
FHh3UZY6/Bdp37Ucu3Yl+Ss37js0cBumo6WI3rDlyCqSoHtB0MJ7j6+fBLvVtwrEFKbVOi86og4X
tl8mVyYR9kVs5OMRlbg+t5VU0ePSZItnUVL1Vkp10T0NvhnVYFpQjmq81uO99AKeT8sUdZ99lJ8R
FD4l3A5xZeASYkctdp/4VczR0mt+bmb2mg9VjUJuDjNgMA+FvewbrWoJyDol1cqpXfTcgVITp0Yc
kMTNqzjqOOkLc1hogsr41Oos7NCkAcWCBJdrCIAtuxdtn/J2vA1P3TtkYIsp+7yaEJ127+/b46/v
mM1slPtphkZ1zklavT7W0LHcKft0pAbqy0/Xt9ZS8nXCPCKtPtFV/lJhZP24b4Ys5RwW4q4Wuia5
FvULXT15z1v3o7rNIXBxb68YXYo+zo3O1tQdi2QYpIxz/A08tIqm0jTFJeApunLbOmVuxmuSGotv
mQDNDnmCV/9CcPOe70JPOOeQAeO3Wao3lcH7Kx7A4ok4szHzQzwvr5Kcgw0InLInKTXY1MlQFKPD
Wr/a4vsFkR+8XIjd0L50efawZimp0BvqKLHlxu9E2rHZiocxPYG/NqEiTLKwcKR/IYPrbOyEHqGj
k2VGATEDdER5+1yi7JH0m2CN13PN2mzqBt9rYiGDtdK1eqDdb90pJRKh+TtfyQ0s3idn45oW8eza
Ysc68vgWlpRYr+EO+8ciNNr2HX2I13f50m4AsE+GazxBh+YoVL4cPL+GC+UE35EHhsQ6AMbvJWNB
DS79K+/hua3ZoDJkybq0KXlnvGXhWKgBZbgPAQ1daqZlt+U2X8uwLG3Ac4PTep7NotQERB5UGIzQ
cRGmtkCe46/r87e0Jc5MzNNXygjiCcGFiQZ8rsa4f2136aPC6f5KLmQxeDo3NHMm8g4Ua8SDIVKA
IMhTNH98dEFFX76NWDOwkvfifXNf+A3tA2lzfZCLnsy58VnUoPSZ18ZZyju+Co0uHYsHgXEOGfET
cCprOqOrQ505Ei54kaqWx1Cr0oxrLYs3Xn5kqm2+D7K7ke21uDaDxq5WhWOX98vEdwGqDahHTD8/
2y9iJRYJH1e8k0DRccr06AqYQEW7zG/7h9gkKSBjnqHkOhBJkjmugnAXSgBgggHJCBTVf2SBLu3z
Vca4OKNIytVaWd+noJHQe40YQrblQouV9pW46UVdParBShC1lEm/MD07Kgw/lHWN4NUhH2ZkE3Pc
4HiWe6glgdXRhKh9qhVaBJqijXwSbTAExVt+x7OUxx/GYixxP2pAUtbW9Z239CD+NSNApl7OSEgg
s4FENdQQIMmHVCxaDq4bWDq/6CuZaIDAewGIwKUBjyny3u1KzumQZbVyX+9yivZ27wEJ2BUHeakL
DQ1oaCGcMjJonprdf0MGygBP7OGL6ty7q4NrdYtq0mmSOPqfDwqPByp14NKQwM9+Oah+KOPI6zjO
AQqli1rbVTO95yujayO9LAsKKCLIRFaMLkEfJDTIEAFVMpb7pQ+cuzLbDrmCQBzM9yMQiYNRHcmj
CyCvEd3vst2ab79UqpAALpKRHRaA5p2Xf1pBaMcBmMGJUrzcHzorlmlhap4u3l2f0EUHFIUzUAgj
rmWBHLqc0aIvI8DNXQ7ax68d88XIm877lKpNauRWGWq8r7OsUZZa8BJ2u4JbeaSXNum59emUnN1L
jFgNqptN1qVdk1niW+E9Rcqm9G4JMsSrvccL1xD65ZAiQu83MsFz6vs+qPCjIeDBFReNGg+lNJUW
47OQGmjpACYdOSOjPKSRnXxUhXEvxgbYbwENt8kGopK99516Ey32y/U1WPiqScoYrTIojAALPHsA
qxHkT9nU4KYioB+LAHTuayXYpRN6YWP2zjVD0kp8ChtMJZodk5giI+6lyukauy8PoXfoGd0vFS3P
OjMrbrnyf/0Fs6MLDRC+GSPUwLMBcLnWKkdE6pVo9PDOOGZXu96uLYDDd2tadb0pqsmmqFbwUosz
DeIFcA3IImKR2XYDO0/VNz07OIPQvvaurDFhuLKYC3TNEKY+szFzpRU5y+VixEwP1mCFe3/jbyrj
FbJ3+GPVtL9Domnzw0m9vW/oWjZ4qfYA8wBBAsjwc7IuTxRAwhAw71Fsh4rSu4c2PkYDB6MdaRaK
/M5E3wRyAdu3Tmt6YAsP2rnhec1vqIHZkFRgDBrI0Es3cvPWpc+xtFJcWLMyOytKNmZdW2IX1UmQ
aGrRHKtEsccQ6Te2YczrB/P/MZmAsEMMlMdFPDs1uf/PyWy0Wj8cblOzsgJjpHcUswlO82YDhqzT
5xqn5dI2ReAHhBJ68ied59ka9iwZwN8FjIG0jbw7HlD46wP7uehm0SViov+2MHfuOaEPS2S1UKCl
3aApB4j0ojPy9gGbEyLLj+pBPfRaTT8Srce+Bau8zhv9BqTuKLF8PVFmW1tE4zRk2jVGoN1aLn9B
swfCdmffN1tmJq6Jlwb4PgDvkF9E1i82QzOzsoN7dCcBMOMG9HCRWVqJGRtI5aLbjjFTDU7H9Zla
eokvvmS2BRKlUwGBGNFW49miBqqOV7TpHsabIfxXNtv5mGcXpCSXHDrQURNOMORqmnQMWdn4eksB
0AHnN1i24SV2O1DErHg4P87gtf0w7cizdzjCbZKo0o/t14cRtsG6RP1NQuF2UCx6T48fjZkbLa3t
r/0TuLwoeitTLT54erVbRQwtPlco5nDcVMQHJeHse0SxEgTXH6f+6xItGXZ2UvSuvBGF+4TjdEC7
G4VGYLbcrKz2QqYXymt/2Z15QxDGaZQ6hl3egqzic/XlqhSNv7b+v7QzXXNn890GndB5EexEtDbZ
rU5G8B129HPFzNJtKYPJADSHMmr6c56yFqoefCF1LMyQj1tI6lmQ0GNDfXxEYxikoN2blWhr8bic
W5wNbEQPlcB1sFjkx5SgBUbUuhjpRLTot3v/oJIbdw1BtBTDK/DoAE3n0cWOEuTlZDKsKBViD1jk
odWR+nsNIFq4USXaoHfFWJnRpQ1ybmsW6QTICyt8NCBsa+jhuVPQsi+PB91Y1RFfkANAtIER8QpO
AQdv5XJUij+4atFxwFuzitZYhbxXcQq5bbKx6N0komtWpvadHhQQfVinnfDwKN48qnpW4SpcW9Xp
uM2vB8jTgFwFTG1oKZgHq9U4ppyIUR/CZ+8ka9xWq61J1Pcbh39l0woLGUIM/C9js7u/k2O388pp
OXej+f5qvjZWZylbE1v37k7VWhrvjg9fxpPxVmhPpdU7sWbHhqp79+vx5hIgW8G3sJPmtULIHC/R
9UoUqwxqAXUrprshSvRSjRWs+YhGRKDst4RvfF0d++yWZbyJ+GWQd1EqZY+BlLIbgiqdFbKjfNNm
wdR6lncW2q3k2wr/oUHjqSs32KLLoiig80HXLYHfMrvBmDHw85Fxp7yC7loyS0VIDbN6aOt4G9XN
KXv/ZnSoV2waqmhryJelpVNUQCBQwQHyYw68LtJc8bsMGfhqNEbuXeAeBsb0aU6GlQdrzdC0Yc/u
TyVMBN9Fst9pZedVbHItaE85JjRfI5pedOfPhzSbz1ASMgwJaRQ5pdAPhD/SoAxslC++Qgka+iCd
SaOjsss1hqGf9uPKfbN08iZG3qlmAnbU+XIm6DD04gTm89LTYvlAhC8xBKV3EKDX7vuHUhldd22B
iiOt8i3nGZE4Plz/iMU9hfzA1IgLlDQaxy9nu05zN1aimnNSz5oEEdS3p8q0aujPgEDVe7nZbk/y
C24dbk3BiVt4wMCqDjIpdLThOpx7wkrCCPJYAkjYbCMKGe+qM8YB8w2WHfskHBu64u4tLTfUomSk
XaZJR8Pu5VD7SInFYJrvnYDu6Z4+ld+TkhJ0HihKIamm6sUu1YTNo21fn+TJp59dsSqSdAg0Jio8
NNhcGi563D9CyaOFrTPV9LXwPupuH0NyB1h7IdTBjrISA0wjuWZwdoQIn6J5Eok2J/zgsoPMlbqk
rAH/Fo4pAm2OBY0mWpxxIV0OKuHBBJYVsJG0h6E1Ri0Y0S+3wmiwhD+6sDLbnqKUVbkfwMpYad72
NjhFNmuA3e6DVz0IBUk23kQ76R7Z3FjZLkuZwSmTgBQdui55PBOXAwwkXwzUFretkkKeQ7lXuX2W
GAkaQlNa9I1eMgXtv0AwPTBaXDlrwooLQ8flAAaoqdcFXuuczSHIRS5px5oHjpQ/yR8TFCMyLE6+
YZ/dgNpAIVSGa4zH63t1QSjm0uxsXUfRZ1Jwt/JOWp6kwdP5FAC7g2oqnV22VAF3fi6bqo5PSPw3
csciz0F0cd8+qhHoZFe8k993BD6GR4s6xo9C+lxurfW6KkIsy8P92wTU360UYhdikcvfPzsoSKEL
XdxAyg3QSSrJGzHwNaQWNTLu0vIebfsaWx3UUC+GTTYe6nZtj/0+qJf2Z5ONJETfJtP4+IFmT/2x
Ig9upLvJXeS+jW+RdCt3mvyZgXcGWNbrC73gWl/anh2tXB5aoSAYexyjG9xsq5wy2bF/Kiq7BGba
EKu1UsLkQF9eS7AoAq2HygXwjPNGqoavh4iA7ssRojoGcpNtE5nKTYxmSrmTxPvI5dn7pgpavWjH
kWhd6hNo3JdgeaFiwQJm2CZEGMy+UILdmER5DhLorn+Pxm54y9hk/Mxkr0iM6xP1+6K7/OpZWDCC
KIFXJSCEStEHeaZkC8BwR/6O9JUWKvGKtYUdgQaGCcM74T5/sYpwXJ0rGRqnnIA8icVGCR+Sxrw+
oN/PEUT1oJkI3PTEJTJvimpipRPSoZ0wMBC9qmJtKKoN40e6nD8Ksd7FiZZlaymQ384O0l0Ask7U
5WjRmGu3ymqjNo0oAiQSlSGYeeK3vvWZFddxwaeAFR41FXClgOTvJ/448x3TTkw8N/B5R6oA9Y+3
VUkD8dD4EI2IXbNti5BW5agrjRkkz2VsNckpAaEeCT/W+JwWii/4FEEgIG5ERhodRZfPh1dFjRS1
Ce+4h/wBlHo6McC0nO8q3VDoaKQiFVZ8uYUSNExO6G90MOHRmKcEGF8ZGpagVDecMgqCZ0g0ijp3
02s3kU7+Bf8NWWg0Z0/M+xyYgGbnAkGTLAddDBABhAYMIBrzT/aN1xINXB0c9IZp8yzhf7zrnkLr
+gZeiNxQjcTMAnEE1jO0DF/ObTBIjMvA+XD8jKKOBYJC293UOxncdhCvq43tV7EBBN9B6Li5bnrh
Cju3PJfQQotmEnt8LjhcG2lMbrHg9OuA4jRGEM2tceSsjZOfuSAMP3YZw2Cc7HeuFzeCvvG2iYbO
UPe2NES0irlIINZW5NNirZ62eJTO5vgncDg7SrUyiokbwXYOBhjaWKnu7QT032msb2gMKFp2mF8t
efoXUj4Xizv3lmt48E0kw7Cc69GbqMW3pN8TjX2AgxGvidgvvYLIK0FMB6lBNI7Js62U1kiuKWoP
hEq/61utVemnR8xc1YGT7vy3sVqDxCxd8GcG50yk/MipUK1v8ewCzA+WFh40Lrq0R7s72Xb7N/dp
GyMGWYve16zOdhIS3X1d9LAKtjM21aoG3Of/0shAISEhnIPs+fyKZzq+qaNQAN6Gf6wZcSNwo16D
UpLwTiFQhdkkrPLKpd+VCz4nkw9txrW7auUJmNZr5mMQEKQAaopXlANP9+XVEPtRlrNBKjid1m/i
92bjmZjPNd9pqgxcsTJfxBz0TehFhJVJR0987fXG4l6L52yDMv5aAn+BiwLvPQLXqeUdrMvzEN31
GT/xQRAI7GxvPteBKXXbfkAfinZibA5VbiOiuZ6BMORBWvFGFq67C9OTb3R2CfTVSKKMwHSEDhxV
C4KjsHWhGvq+SgO89HhdmJo9J2HJsTEjwNQOkI/TSb7P4P9p4geqmqsQjIXTgCYSBFeSNCEIf9DK
Z8NqeMnLVCETwBOePvCamdhgeax01jSyF6yffv3NWIrkLsxNn3NmbhAGVx5cDE2Hyu9BfvaMKtXc
PXvb3NtEJw/2eL9icXF/ihPUGtAWFljWS4tE4Yo8ShsBkiUh7batYPDKIXwPTmBaoeKxLe/YcV+l
q+JZi/sFsk/ofgRbEThCL+020KfhuqjjHR0MmiOiiFC7AfGX090jp3NaW8cF/NeUPsIFDW1zcJGL
s/CtVqJm8OscmI/EyFk9UjW3CfSYjdFqGBlerOhgDsIc7PM8oF2eUV84cTJ8I78z2sHh4p0/bmOw
WleZXQOfke8jHkIY9x2niaUmvQpQ/Bp0tv2MUeJYkw5aPNccCgDqVIFGAno2WX4OQHNHGt55BH8a
be1NpLU2i3sLwRfIatM7fqdXMlK54L25vj8WaFgwcWem54etK0iUeHgOhhMP9flSr3X31OoqJQEV
ntjSMF6QFtPEgL68WDftAWJya/3niwcePjqP4hXa2+C1X+6V3kPvlcrj5RUotB29THM5MPGibfPU
/Qth9hQO/Lep2UxLbgAI7whTj7r+jBYaj0YM5Q4sfCfbFleAKAuikZhcJPzUSfoMoc7MGhJjsldG
ePXIc/XGPsq7Xm8fhJvIeJA1a8+B6cWn/ql07u8FxykhHPmU2nvImG/vT9Alvb7SCwmUi2+ZLbTc
D7hSGQVIafSDgjnJJCKWW1xLJiyde3COohsdsDbIfc2KSC0p5GhQRsGpyV2o0iS1PKOH15YaQeRc
H9GSUwx2yr9szVyZgel5FyR7uLx19K2o95BMfw8cxhjMffoGLfqtnWvf2orVpbTYhdXZjdqiEFGF
HS84U3YelLJ7dytt2wcoERyN/b6E8OTbOGq+TbTq8/qAlx4r0M4gYJfAmAKg7eU5Cdw6HZtIQhCg
aG3r0e4+7F6um1jaJWByQ66RByqF/MSyZw9UOQYgtqswuHgAXlYFhW6zD5Otv5LNW2j3miIKcF4g
ZTwlgGa7ka89RU4YDKVDp9fw6D2hw/dYgTehtSkkxz+wQRGtfkC2kzHehYr6g8WtzKa0NJ3n3zBz
ECsi+mBnVAQnI2CgpHxUxcRKhVF9Ugu/cOooG8CESOQvyVWlRs8aF03dIuPLh94b0bGnFm2dGHU3
gOewiIsBVJ8RnAwq5RH7ziciMDNZi3oPLQqmIprggbwRLR5uivZYLoyRQvJI+hFLYhKbkpvIRsk0
7yO6QW4Gv8khj12OzQug8s1m5Pqm0BOVIY7MV9IDaGzjI5+VLbIJNZ8XGnhhi0wTUkmARwGwkYf/
7g8vYSaXSGNyeW4zYlKhRV1WgQX3Q+UQESG281gebT+XvE+eoByrNSIB3X5apxwdk7beKinPbOIc
3I005nK51XI+blJ0tcdsZ6QluiUpOv6Bak798o2Nu5KlUtc1roZ+2ug9wVRVdBJXa+n1Xbr4Yvy1
dFAfuTwJXdCi/xJSGU74UCjAH5N7FeSZfEaZjb9zDdUzPX8lV7ZQBTjfsnAXL20OilQNKaqhjr+X
NP/+NtS9E2dxoG+IjdgiKwdxoRwHcyjuos8Zp/0XmB+No6kapi52p+Hv9dY8QL+mAGYoo8/kFkRl
b1kO4lBdijWNySx95bVYHq2EtCPKHRPLxuxwEDFwB6lPREds9ZY5jdkpehTRw1NSdoM9JQvgFaoO
TX8zrMHWpt88j6iEvyzPXxAv45N8JIHoqM98rkVUKC0+22etVbXHFXdg8QaAbwHaZtypZI6+QLsm
6Gj7VEQs/KwOh6ZFPX+lsLB8053ZEC+3TZIPfEBY2CjNww4cIKD28fW7L9f09i2UgLb2/bctbx6V
1dB0cXBAM4oc4M6IGKefn13ljDAyA+eNorMLYOb6AZwcl19rdPa7Zx5bg6yuLEy/e3CMreMDm3f9
9y8f8DMDM89JJn0IjksYUELbtXxg/p6zFtU2EZU2OaejcMoaiarZvqtXnLYfb/Pa2GZPUwEG1yQv
YDozDofXWxNAKtoVgOKAFHC/LzY3N1ue6vdySKGpfn3Yi974hED955rNTl3vhXno+aw4dQQchu9X
xCNUNNC7s7mLd1b+/fSSPNxsHYA7TrYAieDr5pcP/V/m54BRhstZoQsx9PaZ299OAYCrQ1F0uL2v
AUy0wpVdtGgPARv8foSnwL/PproHvzXHBbhSIwARD9B4IHptDA9b0OF8umu0i0ue6bmx2dyqfRd6
40AEBzLp0VbW4jube1mZwOkNmO8drB1uFHC5Iu0+OxdpG3m128Sic0DmcMeamn36tNekjX/ynr+s
AHuD7BYHV42de6A4FwqRcUMGpeZ+m+8FTV28C+/q7nbz0hr+nVLqNxook53WifSVjMKShwgM3sSM
C+lZfMHltRLLTSJAXU10Qum9GN6G7CFh3gbeuD6TC1hV+PVnZmZjZAQhjaVKwO31PN2avtYeQ4CZ
Cvr+APltnAeR0j1zUmi312pNisAxGUC6hYGkCyi2GhQDrn/Q4u4BbAPAUQ5gh/l7mPt8wfKDLDrs
K3Mbd5bUbDJeR3ODtFJ2XzYkQelMRdiI5b2cX5kHJXWm+MSpdUUyhXfWtdPUaCM7X2NvFoSl3YqS
1ESoDK6IOeCP8TwmTxKYyowKykTM/WiOghZvXg/QX8rv0U/75U1llJhyp/jbAFX7AxgvkyMahgMd
DHzO9SleKjSgFAy6IllA1hb0r5dDdxNG5TwfW0s/dNqh3GcUFXetfIp3yZ5sfQki4WsndkExGrv4
zObseVYIkqp1DJtwNJD9AEsWfcUbc29im1Hrg+6NutAMe2JKPemPKwNeWgD0AwFZAiASkK2z66Kq
xYmEAPctc5/HqinEz4p/J4DNp08N0JOFfQ5edgvuF4PdvZYfX3xjz63P3lgxaMdMVIZp6Ae9PKpP
MouuXKqE2jdI6uyVsU4u+fzSglcgTRBepK7nGbpRcXuOCSTRSdCpUm8gOllqqS/rUdiiZVvR+1Cv
/Y/rRhff8nOjMx+oCYa0yuHewmd/fHYPQFnRw21FN1/d8Xh8yvZ7QbvRbFt7XLsuFhwktPOjdA//
HXRo0uwUR0XohlKVEIf/Bn9I11mNDkqZfk3Pdfr+2aRemJmdmEz04qiGSAGyLWNujaGCOWWCUBtc
iK5cn8ulbAtQ1/BkwfYHDtx5yO5BgpCMbUEc5CLpRGx6Zx0traT+JLi4Wzka07G7GBgeN1jDuYDa
CR6Z2SsTjWzRxcTrnFSJPd1vMLCm85uVV+Z34nUyA007aD9Mz+m8VawjSkpKT2md/ja64XTBTg5I
i3+BVcsKNHJ4qg1Rr3S1Pa0MT/11GmaGZ2ePBCRMQTbTOZ5045Y75r7eCMkm8E0ATtv6TeY/k0Hz
NWmPfpjMjHzzXX2LRQMCz7H6wldghdeTOwhJHwpnaDZR8ATqiJjX4r1vlS6tWjROVDpqC4zhPWS3
Way1e9Xhwicl0XwdqpFlfNvnFim0KgBrl53fS8Wx5GpaoneMoaGdvkFo8FSppscjzhXtHB242wD4
zHCfcHrH64kWoXwInR+PEsXoBCBF+Bp6p/3UWH8oSELRs4M6eM08gWgEeQHR8A/ie1itdp1PR+nX
Vjlbw+lBPYtzVDdAnViRW4eg1/4RuqdCDdbiPQfOPXyMfCKMUfnGmtjcr2f6ZwFFiHKiRg3e/vm7
EflDK08LyJn+rYxclQuR1ZU7c83G7PZqM9TdIT/ROTvRQmNavuPXzvTyNvxrFLMHCNoQg1J4OGbg
lNfTWyiBtY8Rtggtdu7byv3x666azdhsy3dDkZKWm2xR9PGRzBZig5xuXJpTTivMbsdp9+r/WIFr
Mgp0CmJgOG9gQL/cHMkgFVXNRjBaV43ZuHFMBy7qjazblAnAQH0N2VqfXSOT+l3o+7EL/xXtp0CN
irOJTbIwkdMWSxeGr+yIVjIejSo3acBNUN+KpQKIIXtL+gz4ff7F3paKDvZ/KjbH65P+K5cy+4zZ
nAPSOKRsGnZTIT41GVSoSwzZNQLUc4rbRF4Tnv6pl/46jCji/HPcs8MYkmwU+xrzLRZm7VOiomQb
hJtS1OuPjFB5BM9/BmY2TTpC6z3ZRLKdfXBfLeTQEGIb7CcHgF/2dH0WVldjFvpVftBkMnR4sPWy
2I6aO8Jp/ruXP6haAvmfTfPcBfsIUwIhLUmPmF0w3F3/hN+RPVZCBnECXD3oa6C4erkRodkFXaKc
dE4l7QIJOeJjelQFrYZ0eP5C3JT2NklpvCkIJBDQzRFS9Y4LnnrBHCCAhb5M9KUQ5HI7KoSW0B0k
cUNWITBLV+n0Dk48k3DC59n/AdUxkU8lfGRJpW3YYwGlUypupNryeisOthF5rdQjEe6vz87vRACM
gp1gIrEQZOi3zRZIQFRZMRLkCH1c3MFdNfba2IMlugiOofDaSyzYdrYlb3IQU2cgdCWpr2WzAkqd
hwLoP4SMgII2OoiTsghvZ3s3Yly5Ig36n55F6xk7RAmp8oLA0sqsxAoaDSCywY5MdGgc3DuAnnTp
kALlgbo9/lyfkOl6ODtGvz5lNh8M0F4A2o+swwJxLkQdjdgb4KzdZGXM8xhgboib3Y8C2BHaiIGh
EjyEAffZu0elyClo5wxSErNOtGQnNFAzr1+HJjWvj3J2O/0yPnPyvGBsQVzIsk6dPWRvbnI/stug
tQNO52pTYlaSa7PX9Je1mUvOsYxSMwOWN0IxR3oIug7qNo2elLcJpMCuj2x1XmfHHWJUbJ8RdEim
G9bwKrNg7RQqeuDCCbUat79NjH6V+eJntebbBngLcB5wEmhMfgL+M1eIC8pBHnmsJsqhrWJBRcUM
wXoNUQcAI7n3NfKZxVFObEO4KqCPAwTm5aXWhCy4S4GSd0LRILFGajvcqIJdDEc4kX78XalWiReX
cz9WpndpLZFjZpE2BFEMoLWXhseokCFmjM4wofHdR6kZOqvnUVGDrBlPhcQfXoegTR4hrBluOFYe
7IQZ0CEXZy/JWH5HXNJZlSxmpxgwtdsx4zMDV8NbPoSZff1Llw4yCuFoMhJ4SVTnMOQ+Yf0sdvGh
QWU2eA19zsp0QUm162bm6bKfzT15GkCQSFCKn0fXbetWHcoZ4OosddSJtPAIAs1jcpKM8LOzarDR
MwYx9rIZbIjV6cmGNQuUykBBeop0dQNtAfjrgcms3GM/cdp8R55/13yHZBzvCgK+S+a/pCS2W7Ou
AqNHWsfzXuUOYYyQav91e/6fj/7fvK/s+J+/v/rHv+PvH5AxLANwvM3++g/rC/1Ab3XwFv+hv9Vv
fxifQf3v02/4739x+e//8R9NVZdvcfCW/kGb8uut+SP7/uO+xq+o6uCjmv/bi18F4//1cZOti78Y
UAarh1PzVQ53X1UT1z9mMYzp//n/+8M/vn5+y8OQf/39z4+sSevpt3lQ6fvzv360+fz7n2ADOds1
P6P+z39385bg3/1H+fYefP1RvWUN5uLr17/8eqvqv/9JyN8AmsdGEhQedQh+SgN0X9NPBPFvADxz
oA9ChWBiLcJP0qysffyI/xuAllDmYpWJmhp4lz//qLJm+hEn/Q2NogRoAjjfLBLjf/5zAi7W8a91
/SNtkmMWpHX19z+xlS8eRhmpALzPSKmgTe4Hrjd/MgbZiytOZKAJymWM5Xpe8hVA4xH4rlIm255w
gc6X48hqPMMDks0J9fA4jkPCbdqQKVQwZifxd5lww73nqYlg8mId2o3Chxbvj1VEGdZ3aSB3COcC
1SvsXPRCrQoHyKLzYel9ktRDL0bFOOmoEK1U2BRSMkPNaqAyKJ+CsJDRJxUwny6QandyDkbuDrUs
DRP9InToih+TGq6d0nSx7YNCuNrkZTRJGMTSy+BBKsEP5PgONEGID9w6ijaRJw4almSP71YrCvA9
8GhlzpNvr07VGD0x8J2LJhWPxIWurgDmHwiDCd0JxeXQ16LGg4iP4E7lU7FtBNqqvmiB77VOqT85
6nhqxyTc5EUyiju36mVhG0UxG1DFL8N7nDy+hbvZD7kuV25UH/yoD6xMqPhDyOTAQwSpTJ5ZyKb2
Dk+aMt2Mbhjv5KACq4IvxZbox2yq+4rfl3Bji9jp/WzSH+BUHzQPoVd4HfLbhRt9REUWyS2or6Mm
Th7TqhjUVnc7N5EKSwEG3X1oR2WARiPJ84LzDbFtm6L97vweGSRos7FKXqF9liSNyzFfSKIzzZEv
CAFfDRbM41UjDdwmg8RqUpZKzh76hCgIdr0xDLybgGnizIeApMxknaB7vNREkahB3FDlDqGioDdk
bJsy0NlGdKHZANnBz65jBnwwdtAhBtVbuemKBgK0LQkzZa+MFR9RWcLVbDBcLz2BGtVjEF8oBbqa
xt6raNcp6lvTkJGDwxWpO7lsSb3P41ocFbBIp2Vjun4NoSLwXHuAYBQA+jaNwMeHWoSu9h2QIy22
VgKBjBfItw4GGV0E8lmDfuInVY2UB6WIshspD/3GZKGEe5IhYdvecSGTkk3n5mX12DGK9OiOavjp
s6kg3hZZm7/2Q5QG1igzPU37IPa0oldVwBGzhBxBwB5GWpMzCYSeiyTynaoD5MtqwamRaJ2cdh9S
SSJPi1gmGPQslhXQbPnwSMDMXQOdwfdjp0GnnoxaTZhK3cZdND7XwEIcwL5cebuR7/IYqgJRFlO5
D6BeXabM2OhM6nW3is+1vd3m+UBHNKQgaS4P5SlPGoDsyMAzaEcshpe0aWG7TRWgk9F+E5ltl6gG
iZSa23JKCyoZaDc0mkta4aEIBhd80+gtcUJ/5EOjyAZ/U2ZDx+odk3tAl3hd0RujV3TjG6t0JRrD
hdELqS8PXr71wwiNclUS+CDTiQU2pKlX57cK57KF3o9MND6kPupHNBuwFyk0TjnxNsmCpgbqX5A/
yx6VLo2J26nFsivzhyYOvXqTK4E0amUDZwaxsRxMDadSawYcz0yBgKoCelSia53mnOS/5VECWkOu
Qy5K5lrR/L/UnVmS3MayprdyN4BzMQ8v/QAgsyqrisWiOPMlTKJEjIF53kGvqzfWH3h0+1Yi0xKX
eutjMhmP0ZSBmDzcf//9d1ko2VfRG+mM8K9nKuhFaDqbIrSxfYwqk+ufkkH8a7Er46WCe/ngWaOB
klRUpz8cd1L745iX+eIjXD73SBrEahLGSp6UD/OkVeEcqY0dTq0j76Xagw7OZYRwqDLrXxBNiCjp
W9zyM1xP6+uk9R3xW2MnUagVM6n0yhJtz1FxssGvEt5fn/86ig/GZNNDsUjM7DjXZh89ZkYlwiWK
alpS2t5nBcNa+aPHHTrGnSlPpVN5ydGtNVqLy0GgoEv/YA8R6bRe8tKf6EMrj7XsCLj1pKDh6ywU
WtB35lCGxdAtUfJotGXknPTaK9vYVxITwc5W0d2CZqaF4PjcGf0oBN2NFWmJYzc08RIoQqqD4ifj
rDWIOrr20oyBoqqD/VSVdlqSHMNv1aSfRe34Tdb0QUGhxbCToNfVVnEHSkrKKtUtdE9nRVQvDnTC
VeMV2LQerAy6AWvacknGxQQfNtW80CZfLVROR92gs0mBJkQ0xc9YXPeQGH3qyHByTEr4CjOaJr82
LLpGnlJLqSmL4lnUngCCJl09JL3G7x7iaFDH8jibKKFidpC30C3pzKDIWSSnO9ek34Pw1aYXzhBG
UTT1/aGPHWN8lFYsaqrp6BA+ZS+KuQiX/icoudWHtNWU71ZsyN5vxmiqn8yUDVVoBPzNGss5ez87
StGGltvPKHm4TfE+qT2nDGz6SnT+SBteO0B7pWvepW4Z9U+CkrrxPrW8Zb6nyLL9kVtF+0GZvG46
dCBvyNw0lfyLoog8OgrNbrtAW2Di0QN80r9VeRwvH5RxlFDWcrlYtAmv5iKUrSmct3pmJNVjZOpN
FqSTKlyuReyR/kqEjNmCHLc2cJVW7+7qlo9P6YYnQYdQIhusL5SfVnAG58Zeurfd0tOzgbbTKiXR
qRzbo6PlMjGCsS4Ww49SzLGhx519MpbZlk+x2kenOcGQPI2SOr2DpvObyx3Bfm4+p3Y96S+LWkgj
mPImzo71RAPzd+kUaUZIg2P9W9QakGBybam8wGjctH0ebS+7d8fZfdsxI+8TrMHSxaiYg/Wc52Iw
H3J6CzSnrMmUIaaRhUb38i7TxpkWBSqNBwonq4Ol7yTdslao4nurCZjYruzHr3mtkKyT/RQ9W4My
v7cqIY5ObGI2mzmJKYY19VR2mq/pvf6NKDSuVqNjlt9Kp0++5BrNc4OqyNzFn9NpsU9SierknYcE
+3ttVnXrk5JOzqwGypDlVAtQ9moeciSNujyINK/5YdKvvflUurLwaHoshzhs3a6Gfcjpb8Vjk1NC
e5dWY74c3TZrs6AjHBqoP+RGJOjtQhsyHiJTTb9X+WBXB3eI6PdEeXs7vwxyiqNvfbfk31IbfYZg
SW0+NJXluqd5YVWHEpc3OaEmSFF2VChWRXLDsjrkFaMURUmJ2uCx6mJNPPWesJff6IkVaR+SOVbT
w1KXHvRJz6v1b4Ue9+2LnK0CvfnJ+ZbmplofpjbTjbu+SzgqhaZXzcEazZX+acguY9mWcSp9Q5PJ
8I2A20KIrYaoCizo9cN93Cg5ra4zBwmCUY1WrDAljYwkFA6OjGVj3RmeWOJT51az5bt2xVNgLw7w
tJ8PHVM0agUmldXSzedgRJYW+4kyox7JLXhDTz/9c5FP6VtdU+QHt3TnObAEojRkxUdjDlp7wAvv
NJ5gtcQfbuNZ5ffdoYn8OjeNOkTftPlMn4oKtmLc9304j5ajHPIls7O3mUUX8LdU/IsVHi+8+yWZ
EUqmQ3saSH2akuNEN/kH0aru76JqiyFQqBpHNkP0xLAcGvu9QseMLFSFY2b+nM39EXc2/2F3VXQv
eiXiNPdm+6OkGPZj1Q/aHTIOTnyfQ/H6beGqzkdjbjmiiYPptJnCCd3ynG7iifpOwL992yha+6cT
J6Pqa3SY0oPVdwyURVEtTr1hknMqTM6LMsacejeCzRm2ZeIh7uaNqk4P9WKJHLpmiMg+ugjePi6x
OankQAYj/lNmsraOVp6JluK/2OKllbL1TvVg2F9KJUsfy24wWj8SKu1CsoUWW8GYqdPvVlPP1A2T
gUr8Dn8x9rU2tyV+tWicJ9ovxm8UTWgIk7eNpfkt7W15GsreecFL936XMqNN29RxJDpDJK2PbCf3
xUjNaQzxcocP8UIj1/uli+cXe+gxPHNkpvdUpfUc/ljY3sHpGgru1dQrT3KwMH2tohj10SvXuhrV
GvvyoZt6TSKf41CdW08Y9h2Y7RxARPadquqfNeSYK0q83U00WDa88sgRFcE05StIuljRezizRZjn
MWr60i6sYMBTfTHon3K/8LDvlTusab7/xjd+fgGZJY3Qey21vmA18FjWS5ZgKCupiudWkeZRtHP7
41Wg/ncc/DruXdM0Z6OsJwl5N3A9ZKqoqzyHuzJTm2gssZBzNT1sQobL9GMCXWSOk8redPSbn8K2
6Zbh7vbIGwDn30tsrF0wYUnAnrM3oPiSr2EQUrKBNS1VGzo13ReC3k68J32iJNn3lLKnNc4ysf54
cRgUrbYN6h9Iin2A8RLvVSxdrjjqAdAQXEr2oJNs6667VCkF6j1lsMyGedRswvdCzNG72/O+Ngrt
pdSfRawrorZZcS0uBycmekA1bDkRGJm4OKLYgaRX9OtsX41VvAsyBWrTHjyEzeJak0vYCEILKkHc
jgGnOoyopZ4/pnMUlTt7eTknumYxIqXyUL74qfM5wYEWdicopVQKj6MzW+Z0UEU1tDu38hzzXI+M
i/i8iSz52tMUHPp8nKFSe547bqUQxQB/QbHwV8WM2LBqVMUhM7pEnG5v1/qT5wuJrDXFRkj+2nS+
s9epvwK+Pap/eVqlDFy7aH80UEpfrDgeHtW4tz+oyyi/89xMgapwTneg14s9ZKrwmdCyo0MIwdXm
bpa2Wnn2bIIjZPmIpZ4sBaiolTTzbqJU3yutXg/e2UypBEDbn1Vd0WR9ezD1KqlkokHjSAaDZ6eD
1toFaT7PH62BPqAB4zvvhBVbn9zaFcWd1TjiOamy5MvtFb/YZL7Do6yakj3dc6Drna/43KqpbiiW
DNKOtLs/UpkUh1qDLxWoNTVKNKSzd0/WFTtI1zfYgfR5dIACNycrEYZcMnfEGHWW9UmWjhZpQZJ6
lgzzQh2iOy9ylzT2s8aL5A4v/GKfrVWdzKJUiVPN9dlYBC1t1hg4lkE+OOJRtRYahyaK2/6IYpMQ
5vbqbgYDX2Ug6MMooq0i1ls4X8q86j2nVvy6mT8qUgFZsDuUw9M9ib3LgcBSSd1YVHgYsEBXvPXV
xdHS0Y2GmGxNtkwfnX78CDL5Ua2Hj786H5saElQVsDpUX9qbxesok09QXQVIspchTFxz/oRw1gAu
yJ9uD7U5mIZuUQiMMaDkEv135nQ+o7m1e3UytTjICe0f+35wMr927a95m6Vh4wKq7uzVxqyuA/6s
rQZl9Dgc2wErL+1ivS+ToOwcoOTUIvOy/yBdTGvt5YoDsCLp9JO9eCqQ24orT4mDLpPVofFSLVzM
NnaCckQ/wVanX/Q5OIIMuA7HPUedevta2BQFl4Ogp00TGfq3nFj/84T1BmyCoRABocXDjI27vXmX
xxGaC8EatHaIk97WmLaW04wpjcjAscc/xXrcPbIZuW5PO5t2ZSCLUkoAQkRrqEbbHMh4TrRKb9Io
mLEofp5Hc5CTDPRTZF9/fSjaiNtr7T36P3SmPT+QozrOakL85E+iSsOfk8rx7MP/wW3eJGQxjDy3
KLfSbRigenUZz8fKhW2lrWHHAf1oZ/CjtHDBisdueJMi8JU+iMWJ3q0tDZ8XSZTqa9ZCZYc7yUXc
DWZu528qhOXHw6/uqsnlh9pB7zOV5NJmsYtucKu0RVCN1HRKw4eGcg+3T8m58qdfH8rg5IAu4OVc
LHay5PFUxDTU1bBhqz0bZP+P7Bmq6uzmKriM8vJ2RmmSmhU1j1GAqolF1J7nBxPFAxpQN78mA7Zu
qcmVgI5Du1OHNdxsadLTO3TIqOgc25USmizimWK2CQUO/nR78TbP6zqUDXMLgi9aqCT1N0OBTeVZ
o2uQs+juew9Qz/2ehn45yQwbQ2ooemMpxfD99qibIO7nqOtzt+bIsdzbR30oIN6kRhsFWDg6aamE
6c+IIfRvvbbjnMbx+HlJmv6U81YEnVvLHVf/0hSszXOQdURU0OPh2JxOcIbRrRVjdZ2GSn9x1Fz/
VuarWyVtyQfdnu3laDbe8co04rW9dGHGrnMjQ6t42dv0YT2gUk0e/tGDCzECXxwWNWbH2WxlblnE
iDV5UteMy0fw1j+lgbRxGnd/3p7PxetnO0SkuIEsHO7RtibdiqFjpR1wR2pq6b1pjUO4P5srg1D2
TqscfO2fQs3nZq1z5JyUqUu7OqMo3ptW3P7gWJjHX57KKmCKYprKPUNN7HwUOZY1maBJ+NlgRO8w
ksVj3fV7keXlAUAoTUPQj2ec077VnsW/TRIz7gTVyhTBhiZzG+56M10FprMWD/72pK4OZ65uK/p+
JOnXv3/l4Im5LZCcASrVy3H+mI/TcqpnoIrcdqbDrw9FKyrcIUJa68KXNOpl1kgNKH4jMzGFuZeU
j2pG+FzWULR3DP3FkQAEQNTJJECn39hFxJfJ1JsBveGqC9U8KiAkBzXm8N2e0sUouD4oWdBUflWX
u2h5pSBROJgM4yfrcWtBXEMY07+8cIzCooH+rW8Khvd8j/oqHRS7yYQfETqP9z06dwOxsnR+wyEy
6x3Q4cKTZDRIHBgh2Jb4Pxt7N/VG69pRLchnZMknwyjhLqhG/dusDeTbUzva4RheW0O41/BJMLOX
svJqmro1KXXP/wkpK7Y+hJNHWe8v7xTzolCe00C36a2XJcByyrQuaXuWK2J+VOVEOEjNUT1Hv3ry
2CgAGxcnA/SGurnz3Zq7panMZORGyZrmA+ROIfGmrkQs4/aUfsr+vIr16TtK8T3uBQoysGv49/lI
bTSOhRJzd/PVdg9eNr1JhND/oBF7/VS19M6AQlCVbyuPZKdimkh2atGcwu9o1BRpyThLbZ8Eidr4
haEqj+os+yf4DfDPNTrrHDRn7p/7brC+WdBNlSCL8/bZ0eTyKfZQqboD+Jw/2mZXVo+16ElEOXVK
+DQ6NNompQ3u10Wo6ftxZtfRKWvJNNyTv/xci9FIH6Swoq+t1U3xUV9DhY/T2IhnMPXW8EnelENA
WXz7cVwqN3puOylMnzSg8VIjB7SELYQGeiGgIcUTFkH7NUsDEUk2xvtrGSZb+thy6lCixp7ul2gu
3WeYXNq31FF4s12nBxa9vR2X55geDWtzRRA0HtbtvWlzt53S3vH8PsIRazOlIPG0e44vb+faOtGm
JIk2DKDK69+/ttcsB9VkPA+mWwInGfkknguvxxEaFfGszdWyA51tp2XAS7doGPmz6QOq/psBy2bM
gYgsBdpI1v6YPGne5cUQ7ZR6XxkFQwrKCUIGWr6FkVNXSRYLuoffTAb+JMzfcLEU+f72Fm0fO+aC
Qq8HArgqZly4kiJP9L6NVVRJir58TNsqqqg1QQnMl/aut3xlSoQZXFC85p/K9ec7laVVn5Rlr/j9
qJh+KXkW0JIz/20E/qYLvvz7um/Ii5v/+78+lJJ/tgzEMy7jm+R7U7blj9scR0iRKxfw/wsy41pa
8p//xRW8IDP+n/8tk+b3rv2P32E1/tX+R18k7Rmjcf3P/2Y0wkBcBYCRTTQQhiMK/S9Go6X9Cz8P
pBpIimgZcOX/MRp1+1+AyYhHol7JifXWioW/GY26/i/bWM0ysK9jWSA+v0Jp3J4iOmmucCbwAPg/
APLG6YQktDgl+ABiywsFzpnwDrpdFi+vFufvQ/Q6gbSNsdZRQDk8c31FMGObRJlrjIlRNb0ekshq
0IsZjW9K35f3cacmT5rjEI4MdhOS7jM+5WNa7gy/vZcMv2pM46/xpAGDbIbPl0SWApA8HOGIHhSp
ki/TYiM0msrdeTTX9Xr9Zv57KBwbhsET2ArlGmT+dF2hy2xee0dTLh9GO7cC+Dbw9xyKHQel6P1O
T77eXuAr28j6ri+Dipy2uWXeN0OjWLlUmCECT74UnnKEJLGXjds+Duvk6CDJWq56LvjzG5OD9aaO
GpV9VYmTp3nKi28K4/paIs0nNcv677dntc3+cSOgNqy1vhatUXG2N6fTq+pS60fHCL1umAINzsNJ
SS0QgkUgPxV2+Fo94gvSOfa0FPkxLvJbopbFEd5r9XHnW1ZvZ7OzfAuROlrlhE3bQ9QmM29LHJmh
HIbKR3AvnKfkLfTQMBKDCAxYvkEp2jcW33wCaqB9Sml/i9IxChW1r4Pbn3PlSJ99jX6+Fa5s1QRe
nRFaii55y9D3E5H6oOJc7XW8v3K20ErjZQPU4oHeZrk7M+sgU1FCNxpQA6Y6e59Xrb4TFVydD6uy
hvIW0PmKDb3yO3Jn1vqiICD1uKkPuNiQj5w0vs8WUe3kIfeG2hwqU3TuZKemEcLEoFWxE9PQoq/e
dAilH25v0tWV80jOrrkUGjxuXHVDRaKoxSKF1dQ20HjU+nE0+r2emJfzoRUTtwO7hr9O4Hu+dAgY
dGbluGVoCUM9FXKZT/CY5En0/Z5mw7WhCHkJOgzATe1nGcirXYrZJlGYyGG3+SI+JHUcHxZX6p+i
VjS/GLYB6/C0rfJjkO0dlF7OZ9X1hFONp0L1HJ3qLkZszrfzZi/03UKO/DC/j+rpz6eBt+F8lNn2
JtUoIZTyemt/IfiSPrWLvdL0W/VupAzhj1QfxP3tY3G5iueDrpbm1Sr2k1NLR4wU8AnNhbRaD4Gd
qk7na7ln7xz2yyO4bhX5NY7hqqq4/v2rscq6nkyrsdtQjiIPusmrH2qzE7/UMJV6L2oy6Kaxnj6P
Z+GijE9zcykGqw0LTdHujbZy7lXeEd8YJcuoKdYvIsWMR7kXkC05ojUjtTkcVj45sdFofbi0Nap7
Bf1aA+FM1ePkFfNDndr9wYM+uPO2X9k3wPB1EaH6GBcEBqeMI8OTcY+8r2EFdtFIJHsbdHJSrdmZ
4OVLC5HAA+CnMR8hxRbWjON6mMCDmaDaD29Lq+nfq0tCI8Bqqo9m7LnTztyuPLW8sii0krYgqw8y
fH5Q2ihrJ71OKN9SUwMCQVdAI7Brq/bz0XB8aO166ttlQ5kaXDcZNF3fvfO0sX6XeDW0sNtXZB3t
/LHFuWWNMWkO4NpWPD3pisyRedeEVm4IihG6XCP313UZeT8qYH6jIgYG4TzZ2hKkqZb+HfYQs1yv
9LliF7DLHGabYiNY4hu7MBStDpmd8XuvE0ejUKoQdkUXUvzze5968anuAehvz/nieMHzwYVYNZ7Y
ciRBzndgdEdt6ZAJCCn6SA/tkCB4VLpKMJfFX7dHutxshoLBAXbO3FbZ5/Ohqs6IkJOUfTgWWpOH
0tHFnasK79TYnUHZQT0C4pSgHsuMnGegi9g5uaPZPzj5WCfh7a+5Mm+YDQ7ay2sPUWCT848Zi3zp
el1pww66qO8oTv2blWvxBzCadOdRubhWwNtrYonAaT3m244OS+HCwLdkF1ZqGR+aJHWCSommjyIW
0zGae/fL7aldWF/GA3okawCoj8DjBuu0lSF1GoHFaGLP+55Ni3YkRaecbo+yKV/H/DKMwXsJGrAK
sm23Mx2EAN4YmVaViUet9dASKClfCTuFzO/DbDbNIZv61k8nI6a2IUoPDnVUD2Pldi9SgUToU+Fj
Pi1ulxxuf9u1FbBMXEcbzGpFSM8319ZzsOXC4CKTjkD+3ZiOS5nv6fmu5/XMXEBJwv/hH4YADVmP
2KtXLumpq8ithbquLKniIB6W7ClZskiEVd3rd4aipm9aTGqol0K5t6DH7laarhO5+ATDASpdOyNA
Wzj/hKjWMq0UQxtGcaYDbdoirEVB64BStx77vO58mcct7dndyfnIGfVe2rGXBxe6eKgvjXZfqVa6
8yxfXRaYoazK6rtvLUqkl7qD+D43S5RJdTArlVhhHtXOCXjMsnsy8dO9EPTc0ovOO1DQrIgdo3Zh
SNkZMEsSmxBlXfJn58sCQmkpk7MezVSr31ashm9nc3bqyUb8WBR34owu2s413whurBcCYi5iCgQT
qEhgwc9HXSk49EnNx1A4xmezeS7K7o0rlLAAKVuRZtJwJ8OOgimeH9PlSA74RCXU0HphOyI6EZF7
jZadDoKXK2GQnQJjQQ4IIuS2Zjz2tCmmaGkOrQZR62xs9We0weqXxcSFUNKleevMTvXH7et3afA4
kvDk8CWAdeHJnS8EmjdjDxtbDYvWSR/nH1l7MKdKHnja5I4HcWV+PJlQnng3gSR/ZhNe3UE5mvTL
XrIltNKkeWfItD+QLS3eZ3lj3QONuk+LYeo7uO7lCefZgDkKvrO+H1v0WDNjUcCumuF0sYqxXqQP
0dK29/lcIWciC5d+TJBC6N3m9fNzp+/C15ePF+OuAkY8LNDytghFVMF46TI6TqqUKgUxkfKjcMr2
69jk+o6ZvzSlkPHwSEhvriu8BdGqtFr9sWUOp9wSf8pCJJ9orPH19oG5nA+w/wqQo66JLPG2ZUA1
9hRbuQwyqn3zvtYoP1HK2PieNc0ernB5NhmKKECFTgp9fkuaHee4mbQ4nUOtb/KT3ZqV5itags1u
qSmJk9lzf/kxWl9IBF/hJMC4cDbGaGReJZVecyhcTb03mlp5o4+DtWPyLvdpHeVnuGXCqbY2jxFl
ME1vVDkXXcmmEIIOhU2pzI63N+rqKPjHZISApPStdu1Chek4Je0c5hq+i2xT+7FPo2nnzF3ZI7jL
qJuRzwCU2QrUZb06gK65OIrkGU9lWa/FU6L+zTRj6LZw/3fW7srx01zwaBBGqOIkhc7t1ZT1qUyo
zwulmygPRqooHk0i8gJdzGnaex6vTQ4uBK1VVRd32928Em3egTq3CpW9oovDNF6baEc/VDV94fTs
yYpf2S/iKiKJ1VKtb9P5zDTKDe16djtak9YeMVNnBl1c70m2XVm/9S7RDBdOKDjNZv2ohQCiVKw+
TM3oLykSE2fH+Nphku5uH7/rAxGkEZ8C0G4PudI3DTQiow8pgi9+q8cCghhw15NY+l+3SJwGKBbr
Ow5HahPrK64cEleofajSSODFKC3joDhK9X6qpr1uWj9J1OdO3Ipt//dYGyeOlrN65DqE3XXloI/e
VHkT0BuaGr6k0MQ7o2sH+ygVTaNg22uWAjeqmijQLBwcPyq5Si9wIIkjj0h+eQnmUe+6oNAGd0BS
lULrD6NSVH811qDrVIvJ2QnlgupAeHtvNjo8q/tjrrQ2rg/kYMjI2yVr4jQelHIILeqkD3FsrEr5
XfdlRtjjYHmUojtCKCnSAYvypLeJuEdZuLq//RXXTsi6mGutAOjZlj2AJg71oHozhKWpobaq4+eS
Wu7vVvLOzlBXLvLq5+HpQBTGtdqc+hl+N9Rv2De0wcjeFIZhimBGXPip0SUF6rFR2zt26uqIpBRo
5qOt/J/NQbFo/mAOWTeEJrDJKTHs/h7Ov5n7EeoPb4ysil9ur+YV82HiqJDfwUkiX7c1HwukGVOf
0anzyjJ0vbn00YhId07OlWmRhyeDBMUEJ2DLJe9yU8zDaKLokdLFKqUj8UOdpc39oibNW6VFBOH2
rK6dVFMD8AB+JSS60FmVqZ7aetlNNNAZBz+a6/64RHpxHNK0/DDXufK7RBFeCeFuju+SxvP+cHuc
oB3X9SerYXPv8eEAL3kJgJ22Ha5VSPpt00xTOJu9sHyDUtGnyczjt0bhDo+zHutBaZe231GpHYzK
YvqqojdvOiXqw0hzUGQxI/kmKiYLTLeLj8Tq/U74cOU6raknOBk4TRDptmecUEXNSmUMK3dOVL+w
lenek6P2UhTj+P32tlw7bBxubi8q8mt12Plb5Y0RagJSTqEaN+IQl1VN+aQVHf/BKNxbl7yeCj17
c6RHxXMXvSomQONK3OdtWj5UHrXVt0dZf+Via2Fk4+6RLXd+KuG+CkuSRcvHyvDGsJ3n4iVXa8MJ
Vm2aFAGKEQnMZkDIdprEGJBI8XayWpcxEbAErjr+BSWU1jY8mRKY0nnJQgJQLKe5SuRTHjWITy1C
3NGxtvV7rTL/uD3jqycFdXz63gE6wa45372aioqh9MoppH77c4O2UKCq9ehH3rLXkPrqOXk10mpO
Xq1tCzqZqiUjFUNBm7g5zd/ESz7uoBjX5wOhnpSzAdd985pJ3SzAeRvmYyUVRW091csJpaa+4+Tq
l9trd3VGaDCCWpDkpXXx+YzSTPS1MmKPsjHTjjT3YsBWrXZmdG2UFfIEpliR9q3jWTsTtt5qp9Ac
x/6g0W7Jzyr0Jm/P5Zoxfz3K5n5lmtrWmlGxboRg7/uSwqBJGHS2mj3nVEUaKhm3B7wCK0PyWyFW
Dh6FLdusxaiZs4p2zMhRoEA+Mt0h9RE5oO1jJN3PY+NpD5PhNl+mSs0/6pmlPImuTx5NSXOjnWt/
/VtgyeHXgw3Cqj7fyQGSlqeYyD3PupZjsyfkXtX486Q5zR09TH8MRhIWfRI9JF27+PaUREgaJDtb
cHWjAXson8BRpp7p/CPSXsTqtFDT3lCQem8NKFyXVDDvBGkXZTc4G2teCtFFXm5Q7c2pdSrIek7J
kiNA5dCPPsreZfiez7yVrRvqlN0+JG3kHFJ0lf5AhpJ2zZQ4f9GB5H6fByCdnYNw7ca+/p7NjTWr
zBmp5B9DV1Dk0zcsAPkIhCx0e6/g5toKI2vrwI0m5KEs83yFswy3glQGOmKzgYSLMOdQVll0uH2y
rz0iPAorpki0SLLzfJSmHxFIGeMxTPG5ez9ZZEa59Jo7emeqmaRtnJdXTypVqYZviLT81Rq/dYPJ
0+iguDiAF9V35FwjZ4msMSxjTz7UQ9oEKC41v92e5bVtw8SqK4JH7afrbWaZuVVhiWgKvb7QTkA3
qAtFRua+zMskh50lvToYxDfCfWodLpKpw5BG7UjSgo6jRXpEc0UNytjRT7Grjzu38Ep+BAsA/Qsf
j/+Z2wyTXsdZT4vWKWyMOf49160oCZ2lVz7Mg2c9auXUymBKh/YZxcP4O1JoKA+jT9TXp6XTlM9m
iZ9yWMnAxwKlO2NnJa45CRyVlejggNX/7OL56hWts1qdskEdwVhUOgBE9OJGbcN5WVxX3ts0B/RN
U1ofbu/1tcdhdXdpe2QSxGwTnFHUJ3omMdVzmSeHJG5feqVMUVawvmqd8un2YNcuKbLKsNPw9shS
bWyxTq+sSZ2xAuSx9QejdpEeS61+51W9NiUWEDuo829C4PPjOxfxiLA0wUtRxt1nqVvZB1FSXmhH
cf0w0QXwn8yKelEUozHvnOLz8QYtsxyZsG/ohh1QQ5QvSzc0728v3TXLg8rEmkKEdYCS/PkgiTnn
xBykSeoOHXc/1SQtFcYsJ5XRdN+EYnqHVBgIM6qj9k/WEzYHyhCrqOsWnyVROaQlXKmQzpEReGwT
P9SVgvKhtDNkeqQq9zqqXj0nJDMpIIXEeNHbqS5RgaGMaArH0fNCC02yUBmS9Hh7Sa9ZHmYEoxBp
NIq1N69lEje6OybaFAohtWejnbwHUlLdSe2QaLg91LXdow7OxM4BlUG0Pd+9vDFtxdKyOaTobnzO
aEvzUThdcT81kXKQ7PspUpLxS4FI7cfbI19bSqBnuipBWaRQZHPlKtVpyRQrOH/GlHxKysoIpCzM
naD06igk0tmzn6WTmyu35KmdDLmBYW2RI5DeKJFi0Evvn7x/FKGumcyVe+mt3/HKRFY4M4VdzVO4
YIUP3ujNd/Zc1eE/WLNXo2wuNIondk7dMmGv3WkHV5X5QVu85h/EhKSI8f3hS7E1m52pI859Y4I1
WKYY3/SJyOPD2Gvg3CoihWEzS0QkaWa6wyi6CrWspfsMDbcOG7lZw6KLOlUjHBh7Ux19q6idF9HN
7Udsvn0vhmk4tRBu75YyHd6OXkywvNR78iHrINtoHOoWPgZB8apyf/4R5qK1pTZx94qlTvBH5XQa
UDD5PW1Fcjcvhfmnqi/G10L3WsTnUEZGva6zXqI8XXZ81GtH9/WXbAxriqRdlcULMZhd9Y9aEevH
1Gv2it2ujAJDnycP2IZEyramE30xM0qskmBoGbLYHyJjyf0pr7Sd3b0yDhEGsQ7uFL7ONs1eSU2v
ZNtpIbWp8mlK0dtFOWxPHuGKp0JKnVKwlUxIInJzQVBwrBvLiLXQdJUG02zP31HyKu4a2FCkXCOL
LsawS+5uX8sr9hpSEBgrFP6VILUZtYnRIIyjSAs9rVdfJGHjwSma+b0zKj/+wUhAgDjY5LvYsPPT
6XraEuXuAgGqdedHJEDrgyLU+H3STnLnZbiyYfCCqCleU9cuHM3zoZIRuUA6B2kgjpn0J8ceA72M
RXh7Qqst2Vw3VPjXkk4IEdBcN4fcbSzRNFQRhlHtwNvy7Db+rLZNjtZjT69IEMsi29OCv+Ztnw26
CSPsrI3tzqOkpM+zHmQjjnXEHfTusCSeGIJSmsUdqqbyYCpOS1mEO2l36Baan/REeUQg5VAmbh1E
ZtR+v70aV9d8rTOjvS+A43bNe6OH0ga8HIJT1I+znPMQYKLbse9XR6H12soQXc3cZvpjMSz0vda1
cDKYXZ7l0aFJx2JnZwn9LvaWUAFODxEh5AOC0vMTpFK87yktADTixKiUOvNSf1kM3Te15asxF0GW
u012Zw0umcZiquMPqNWWWdhqsQefuhfFc6SQmqIFjDCU+2bROutDnzRKhISvW7yZ+iUaid0H0/aH
OnLVh1p6MVK57uTap8jQ0+qYNI0ThXYUJdWxzGrvm5gquqPIRtBrh2YX1mMm4mm+X5Z+Bl7pWj16
knFMq2y+YZ5QbZoRE5aNMmd3UsBNC1E0pkAoaSaoOGoKsBFqetTCFmppzDM1busdtDFPUA4pzNw9
UCYaPc1WtXwcyyUF4yyQavAnt0aE16VyOjoglyy6h2ycqy5IKFYpSAch+MCvlF3u66MDeqn22Rj5
cy+kHtbIPn9tqBLV7wtUN4tjqwFyBv+XvfNYjhuJ0vWrTMxmNhcdQMIvZgOUoa2iFSVtEJSDSXgP
PP18YDuyRLGGWt0bcaM7Wt1NCQmTefLkOb+JysTEIL0HtuQ1oimdbapNMqK3VSx8nmjQrW0/JPZ2
4X+mZ07dNXi1AF2twHDS+Dtv9AYjOZBQYej3RmndBiNEoRVmRQPUR8eNB/R7EtTBzFiI6sPC59G2
SVLxkjRpiZV0mvlamMNUgxIfkerk1KhUm6hDBdjj99qjFyNV/SCoAMGw0vvqsqiU8qNpNsgqC7s+
Kye4FFwtLjFxG1A/z6knSUgDU6WcKT3Jl+c23YzifGBqXhJO7oTEa+BQLg/1pD9PBVruXtw3DbTw
GH8/zZE0BsKWLv027SyJZmYQ2BeJZdeuZwSzGLeon6oPIsySyWtNqe/icMIozo1EVJ1SjUt0325F
I3xrjNLqooKnJTYZXIkMnZquOnf1ANAitOAZcYIOnpqvBb1dnfQOKh17YefKB/Tj+o/1hMa2bw9a
2qE1kVtfJibvo+Xkw77W8vLcyeaMnr46CI9jk2ptZJ8Md6qBvAa6EfVwZhcOtBmASxoKvmHRti7Y
4myMme2hs1PbxlVOBvT4x0+d47Sml0xCx5W5bZFhRiU2S1Zpr+o/sPJGlFdRsUjqlVr5USDkb3jw
lZJhgxYvk1fN0+mGmJy66zmfswczy1MFwW4qWD6l2uhzkpTOKRINGf4SdXw1aGOf7IPQNh5kDPsZ
HBPCMx5in5G6QpsgqJk8GfDnzG31yh/CJm1O0VFuULs3p/gh79G4AX4yBMXVKBADX6HFUaX+7Mb1
NxNdzMKTaZ6jj2eX/ecWmYHypGqdTK7tJDQfUNwe+i1SV4Hw6c3pexmNrkn3GFJ1BEhJWbepOzde
ZEysT9SuM8yjpFuqa7u20W0XyuzuZZgqjqcE3EgM3yv0MCTpF4H1SftWc26CX6z3X8JaVRRfDGYc
I2ktjYcYikToOXY5o6wZJbFcjQB76jUANM05dRXZqqvYdcjbclexdL9p5vhKsKxR+YKP3fl9AH/D
h4OfKzh8pvmpa8ToKMZlrmvruu5KbAgtJOG9dKzc3hNhkjbXnYLL7mrEsctYVarMy9XgmH1yaQll
MP14rl0o7UqEmKDiPqnMNnpUrzgH5R/FoDaws3vM17aTW7M6hRo5GVj6PpAn9WB1tVeJuGPXQVq/
AVIQtKDlXD2/HkfHvFWioRKbKp3rDOSANWgLgz5GaLZrMAYLADZPxB7qKx7UB+VaMwuJ7YxVozCA
gYE1n2V9k2vJKqsGFyB1Z6KOjqHEqARa8wXsYT4q16oyzBayfaiAKOl9MUrHQth/DEQT+f8nryAv
OkDPVn0T5zsKku6tSVS6M0WtUOOs3GZtxVZ6llQp7uPaEBNYlMqvK1vcT5GW8GO3qe/tIC+ZUWmh
5EdSQW05UD5PaBwANDTxoGBQp1yMa19ueiGI0T4fXWOFTsQtrysDMRZMCO6p6Qq5MPLPvK5WeiC/
sUFhE5AoKJSBcvZcpMD9smvun1KKd9Gj/3fc5335Pb9t6+/f28vH8pBLvYz3jzHM/x1uLtRkn2VX
PxGgd8V/ZI/5fzX/kT7m354zn5/+3J/MZ938Ayg2mryc2CnwPokJ/OPlAmSIkifBCnk3Dpj/MJ91
7Q8KTqCKsEFzLPgf5Kx/MZ/5EZ1v5MXAtCLuCdv1PcxnBFteTiYkVSC8WOT6WOSS9R/S89J+YLWb
FH3gHp4m8UVV67uwLL4UpUCdW6QbIJZXYDvuu8A5K/X0jJrxZYlEvSHPaaxZ3qyqn+xSs33FIgbq
4/dwxi8vCy8MH6GneVU4wUaLH5tWfGYRTj6ysbh0Tmnps6LrDUDVi9w0WUpsssKoHoWxFeIkuXWT
fSO3NbHH8KZyEzhrCyXlM7ekzrI1nbPKudq3VksD9FJQmYsuqFd32wp/VjTfw3XQ+kLzBkJUu0E3
3mvs9ZSsCYAqInDlWjVWZXflyuu4W8XFTZCck75VSM0GK4nahbS9aivkrnY3rnGa3qa3yYr9jU3o
R3WvqzfVpal6GUYnuEhK00vni3STbswHJVhNlZd9dqZteVsDvpXenaL5cK2rEJvX75F2k9/WjndX
pbtC+SBkS5yfPfKh0FN09HTxZykvq2Sr1g5WwtggjPjrxH4ZD0gpz6vTdLygjXZidddofuMoUnX2
OUEyzVMMcgpP20I/awWYbr/7OH1VPiufp6/q06/q06/LP6PH9sef/4wexdf2h/j691/9j+TR3Jpb
42v/w/hqbhHdGRa9Zmva9c0mmDbutpIXwk48w5UeYcrTO5o9Z2mZfU53SbNRBxeRo0+VgOgNR9gT
H9NHA230LsW3HNzOzaieynbNYcjT/OI0mtdjthrQDK1pW+1hVGnmZohW7IxWsa8rf5z37Gp0mLiW
rW3556IjUeyd+sTWccubPMvLQNN7ubmJlDXV9U+j7/TUkRBVn/z5rOJP86u8HX3MbzrXcz/3vrH3
6jW/z3ksjHWOKcrnbVafJOVX4ezNUnq4uOjqNkQI3CYrwxJ8NV3xnFHgVxwp2pVxVwyecTddRV8C
deM2V1l8budnI+nyeQDR9STqDN9pFrLmTah8DZt9Zl2I07TbhFv+eBF9GMebUf9s5mdXlrpJlI9M
1dCoVvTdSL1aLEh6X024w6nYAOKHTgH201ZWXX8qJd0KPzbOa7P29PEq6k70fqvOyK2sKmWd88CF
ubFRd7lku/MVR3p+GW7N4FIPLsuLFBDexjgr2gvn+rM515gZrQwsLfd1ewaRNSxY1P4k7hrlquk7
P5sVDwJYol7hED78iO7i3eVqs3LI7n9sqnFVKLvh8VLxTNT1PelifOHP8yaOrpGp7g2/2YG8wwN5
Xrv6Rd176Z2y7/EjrlcCo5xw3UzrUUReG5yl4kJmP4L4gVzGkxPH4ovBN9pHNu51g7Ex8PWtMEvP
UEzPhMCBdIFXxXhKxCpdLOXEjc7TNvG1+AuuC3iinNXJhWwv8rDzSnnh1mzFirrcm9uuyyv1McRa
iiPBBxfD0Zus+iHJKFBrzDAIt3GJuZmtlvMOeMvZKx0CzF4YZ0mDgeA3BLVE5ANc7XFJ4djSuj4H
SP7b+bbfhCm3xhfFWPZUW6U6DQJfsz/LANVA+7s7KA9tsknNk7TEyuB8wSCmi2D9XaQ9GI7Jk25z
dSPzD7n6QU3XJbCrnfMokthrogZWGOKNZ0N6rmNqpDrrzhq8fNOlV+p0lwjfKDd9eNFd2g8D8VDz
iuvs2sX0RfUmg3x8+Zd83102l0//m//3509UwqvhEavmJaB1xV9/m43ffC8uQX02wymBcT6fH6ah
JE7JUfVQrlwB4x0956oydmbga9MXpj1wAmX80qSZlzc7c0qZSQ8K3ovGKu5YUxXgMUSvFaiUqfpF
y+dVqNzYtYIP3WmIHJ/BXdj5aUOKD5gAXSW0pKezQGyi8rQ277N1MKxxGZOT7SVzhzl4YH1sVOJq
5FnlDW811/y8Y2JQ2eXcnn9xvICRV27mza7wsePovdrdFo2Xdt7oBW75MR2sDX0kDkN26WHK4T5i
9/2lG/xKNr5RXUZYN4UfCvZEzMjc/MRJVrZNTrqZdyV2fYaPg9IoPuaLuS7a8GGv+ME4rmOMjTKV
jUTM60mKq9Z2+G+AINVjrWGCdWayaOP2wTDHNbYta7c1N8Ke10kRbIBq/QhxciwTQqyRYZ5QoGk5
rKS4DzT5hd38E6YVrjfiDGWA1ohNuaqXoiC41qDDvMXAlmnGC0Kn49L7oat7Tqf5naGdNrm1VtLy
PLVUYLH4HSvwHot6PQw/hvDCaR6kMmwRUsUvWI0oBV8pOvSsSMOpGDeNlTHF17GZG2vFcddjPLt+
DbzE05r+XLj7bLzVwtGDzLqWwuCUV8F3s3NPlFgRDf28UeS2U8bPptbvZKJdjGa6t9PxQ5Za30Ru
XITGPsof35+a/r+WdNIPeSvpvHz89hg+Nl8f6+cZ59Mf+ktrR/1jkZeHqADJAwLLgpT5M+M09D8W
KjEyCXQ+FvkCqsh/uQcC1/6D37vI6SxkFEA0/6ac5H9/0JgnFaXoBZAEHbT35Jwva3YOLqWLZiu3
AHMdFWr3sB5bBp2jRZH0+ygdTwE90Nunc3ykNvgyr6VWTpcbaaglf4Z4xzO/PCTB+1W1sUlyvzer
80it7vuuf+hYbgUoFegUzTGk2eFjMdRCVl+w8xop9SFLZNSzKYB7UvktjeR9NJXB1qU6/66ODY9F
Y5+SJ61oILCU6A8aWAnGUMOUTLVfqWysGL2IrdHoxtWzGXX151nyuVTR8gn+PWE+jcKxUl1onNCj
YbC8fHmJIp1Uq/PGl9nIjl7XXpuFG2nEF7HT3I1J8rXDFenIo72s0y+DUt8VizGCAR+bhvHLQSc8
xtqhwRrHQMkOPpTVbuxywjKVasRFoSK48fZDvmypLOPRFQBRpKNQBLz3ECJqY0McOFbVUii0P9pB
Ya8YrvCNkBTt7ZF+mhoQADhm6fBsQBWph5QrbBcKkeD04udmNJ5Ns4FiYUkJ5P2j4EDCWAB9aRMd
rKteDjSinY68pYoqeYZdZqAwGSsglm8P9NPSAuZBSYr2AR8LDvnyIZ81ohPDxbopclvUulGT7wYp
t25fmFSZYn1TKoX4gbVldvL2oK98LTp7yF3Qz19QQsvPnw2q2hR3ii7t/BYo7NoCDrupDUPZ5FXp
HpmIh5+LDiULDAAsLHI464ezH6KP1Q0V4jvIFiXbonD008UC88goB9OdyUeEYq7jtA7RAH2zlw9U
VakaumKWPoRXeSLDmANrepE9ZIGm+W+/u1eGguGFhwH9dgoH7kEsxMM8L8exTH21m871yDX5Xq7N
qU0UpxWV5SOf6rXhFp8B5iHLCtTewZM1g+FUuLH5iztAs1adHAP1PqrS8x4i/JKJpKQFbz/iwTdb
2CdQ3onpgt4vYi8Hc1LPraRxZLwUwC3llJTqVlZm8+4Hgw/ApDd4iVRsDj9ZpIVVYzYAG+1xaE5D
NTNOMRtO1gjuapw9Ifi//6GWwGTZxCiVrfnlizScJdxjseWz3ONNZ5fpOnVD5TeeCnEhpO8QbWTS
H/TQcj2NIb07iT8uZp9BTk5Y1AIdrzZrfPBA2vrdT8UOxlTkey3l04Onsg2lm1nMVOSDLPEJmnKd
Ask4Mud/nhB8ItIL/l7yAOdgFLhBaY+VofSrMrZWbd8g6tI1xebtZzmISkw75hqpBpT2xQ7lEMrR
UuqNIdSmvlNHHCf513WDly2GXvoxEYHXhqIzABsFrRLm+sEDtWjC2/Ngp9REsCqlwjDeNpo7eHiD
Jn9mzb8UfnltKN4cBUhWkw5y/OW862bqNeXspn5ghXdlF4znfSw4SE8A9d9+f698JdsCCYPWPYhb
oE0vRwpUbAm7EEOX3AzxCOmtTvHHuLB/44GI6ib7B/hSHuvlMJFeoL7AsRSJKaW5xDdu1naiq4Jw
p+ZueYSO/9ozLUhWCMMg0llYLwcbEsj4tU0tS00R+WV19ZdqETqn735ziHxYOipLcGtIo1+Okinq
YE4sUX+ocStMmvkTKEn7yPR+5VEcOAJPwpUQBs2DPSrutSQKkCn2lS5P1zGn3H2I6eARpYpXptuL
UQ6+DudDGecZDZ84GKITp6RsMrdVt07pTN++/dZ+HgpiJELi0CGcBZhwAHs0oUBM+PrRYR7YeunA
c3aWwkweUqc7pkjzyljWojkGhsbiuKUffCFXSikGkPG+YybGubTt/AJlhPiRU4Tx7mBnwK1ibxIk
J4x18AaHQCgFPB0JQW+Wa7NevIQE/Ny3X94ycZ+dCgh2i+k7cRu7Hc5whyTkHK5Y6uBR6kdhGfaX
+O0UH9MQP+fzHmhn6UuhpM6RGfjzmBw/Fh8hJP0A7B2yOgaOVbQzQ6ohqJx4gVSBXEnEN9NGkKrT
AzySRzwhU14+JCI8ALzA+0JWAQD1cl0Vi4hIVNAdDvERbXxbL92QOnjZhF7rTs4HZcDldWsRD2tv
6lsqmBM00U/AIZqPLbbWlh8kXSjwDBX4SVpYou2Nzs3ovmJ+hhV7GTfKpjMU63w29PAItPDnKbe0
cxYxkGUm/ITqrZMGiJjOdoQIaJnTluibkuPAHHxR0gAJ1rfnw2ujPSlxoGhE5nUokw2EqhzrciEW
JXY7bQClifvaqNrar8HsREdGe2UmLNY1oKIXkT2y2ZcfRgRxEnfZsv+pKhUxiW7T5Oc97o84T+Z4
wPdlUV+//YTLNQ8mA807OIREC5tJr78cUw2tOVKkRW/FVTdxZ32fZhUDSDVaxRV9AsMYbt8e8LWH
ZPmCJiZjUTnGvRywU42mUSr2Q3QtELUO9Qd3jC+rNA6AMlFkf3u0Vz4gb5MiEQYL0CD0g31eT3vd
VmqDsiXHlJhOWVPeKVOFZbUR60dQ0q+NteyH5iLCA+7sYCynNOthGrD/NpFwX0dWoZxnfZicpRnd
gbcf65WvhjflcghepKOfKmPPj4o54niWEzQ5AI+yXFWVtO+F06jrAj/wNadH2oDTdMxh4ecvtwAY
4f0tK3BZfC+/XOGIbo5jDF4Hq2kuG4y71yZ0hFM3TjSaLMYxo5SfH5KW8pK1L2di+BcHcUoR2DdH
DjlaN4zD1umLOKE3VncXKQyQsySQ45UiKnP19qv9+SuihqMKUPNPPPFDfaPGmAzspBm1HuZ0O1fs
ZFB38ONr02OT0/lp7RHAMGgB5EDjHIGNly9UT1w77fMSc0ORdz2tPiO7qtxazT09n/MPmBent7Kp
cN2NJ2S0j0Sbn18vlQbmKxIATwWi5efPyg1pzGaIYyPiFnXdXhZpZvoVci/Sc+ch2aH3nNwFJm70
R4b9KeFCrQLmByKlRDrKbwdfVfYVBO0iYbtDoOJ0dML0wtWjY/rcr42ycAgw5tMX/PlBlJn7WUxq
FXNAx0F9ZSNr5GPa2G3eOVeoebEQljcIxpzN9OUrbNux7he1al+rp2i9ZGSeNoE0Al81/85QlFM4
LKIxCAf05VDp3NVtZnYZDzRYJ8KCu2xgtLFWE/rnbz/VK++ODMtkG4JtuuAvXg6VadjoxAIo9Fgq
NGVVos0qqNPineXkp4oh4oxUMlgDqL4czIRBNKgAgY7zoQ4D0lKDKP1sOUo3rd5+np8m+vKVqJ1w
0CMqP4FQnk/0UBnrxgzxEHWBZeHU4AS94julW/ty1JTTsVBEs2nF9D4LYUZbxiXuoSOOKiISoy/f
o9QTE7zYhIaqiRxvjRLLI+BI8T7y8d/DAMXm1If0vrsEtGfrOKznpAZXvpjS6p1JhTfuC1+hHnZk
WjzVfl6kCjwPRHYWE5YXQHMOn8eW+FDMfC+jBsoyra0ovEujuvAyMz0t4DSWMdWbfBAenrDd1nZz
cWQRvDYzn93Boc6mm46N3VkaJ8JOsXq6nVb+0BmzefP2hDk2zEFctoCzQvHlw/X6OF5mrnOvZ0V/
pCb1+iBL+ID/taT/Lz+b6PtZGYIl15pCWW8cNcTvPVNc9chne232U31AeGNR2KWw8nKcHJd12YGg
882E5vRgjNpNY4iBshQZH4YidhVcaFF+7JTx6uPhH0BQJNv7ybpw6szCVQuGNeY47/xoTuaHNOz0
67c/1U+79TInMQ7nBE9fBTmkl09n9ZNCyZL8LkAhwCuLydhMdkudxRh0AINvD/bzM7GYMWJZPOKW
k/XBpgKm0+gHoBm+Ug6tNxcRtqV6XOPJ+hvjkERyiocQyj758qFMvdQ6oyBg6bMjE6/pDdAtYx2/
tyixcM0tdKeJiajiHBIkgcQbpTDon+vN1AE3QGSujzAecrTiGA1mmcwvQwcpFYylpXlIGfGQs5tO
I/KwnCX9aMiCTVIo1baEAbePLK04kXnWHClQHbDgCIqIRCFGiyzKIg8KNvHlK0zM0pyE0o2oRguZ
7Ms0NQsY4bpec6R26/Y6Mkv1Ibdbt1jL0k7FBzuZOvuUnAHNsbc/509zFOMX8nR6mdRK6IMcfM46
F0lUFhhbSKyWN7GtZluVasZ1pNvHMkpygYM3ja4RBGzawUglLDoRB4MFVQ7cOIhtPy1yhUg55WD+
kRw1jOZjrpdqksIxGKoOVKOhwEwEu+PM877uI6fdGmwdiZ9Sh72r5CjjxwSEeb6KsxBASTMX5i7l
pHVj0lQ0zwDJjI1Xl2DX11Nt6x+NRLbW+Qh/pPDAWGKmK+qxCu8V9qen9kg8YH3bz6R7+lq0Rt+G
njEWWFHgm5SrfBp3FN0AO596303gjgZwp7Ybg+BDpqbuSZNFxihhCso4+GK4cBGyNbuUM5Qe7jax
Ayq4mHSASbFml/qXQKAdPvmTRZJxPcEGsSu/CBUtbQBw1BklOLe2m+y8kCGToGs1KwGil4a6ftnE
SYC9+gyPqltX+qTYF1kvgzBdu2698AUS08xnHG3B6CTfsGIPxjPImGngJ7k+jV91J8xiSnxRNUAi
yMc+BvzWoOO4ytU5Sx50ODAGYszxFFg3Nio+KHIHdW5eIe7h2ptqsvTmtOUDC7+dCldbWyWSKzy6
kUOeGQo3qbbG1FnuTs7p5OLZ2o/lRSCratoPc50q90qYieY86CF33wGx082VFmsIM4dRboIVn+f8
eyWC6XuCs5S4WGhaue9EsWWfVbaezpeWgR7YqajRlT2FMBvU62Zwc+tjYkWa6RMGLce3AQx9M0iq
nAU7Iw3VSyojD8/1YQzjEBBRHsUPCtKtAtyZjXtdbxj19DWfdNr5nq4FUfKZ1SaDVVCZeXAbBKlj
nSFF6tibRiJE+SkbtThZ5GVr63GsIzXNKYHEGdySqRVVuJZ5A/BeIjCq3oRR22FnptSNtc+lqIZ1
NlcqzzPk7g/4B+J7XaTN4Kk2ntMneqdGKQlhacPKlXZgbLSyVPaA9Nk7ymaIxzu9qwPNT+FXZ2D5
erP+XsWB+knXowZwl8W9eehFtGwEoPSqTS3zAWkQCzws9Tx1fqiVvgK7W8ddQm472FBOMpIXT6tl
/FHUAggZLFnT8BoTNaJVR5WxA9UaFuE6NXKVuT1LLHFQltG/aj2sbs90ZyX3XfpjkZe7I957Cdrp
+6ZNtK8qwnsx2Php1reDVMY7N8id+tRUu6EBjGqrox8ZTWH4sslNa4Xze2Vu8lIV38NEbxNwVMLu
tzMHcdNrNLRsNsEg2092gqHrZTg5DDzNFpbPYEAsByqLMhXrWhbaXTkY0aL+V7gQbEqTMxdEzlKe
OcGkThsDycivQ8ExZS0yoefIJFrtZ3tOzPY+JhnuMP5WBk680iILogJc3TZ5oU6XtgxF61dDNEYU
X+fWNb26r2y5Kws1aDa5KU2IS5kDQaZX+iy4jMrA0f0Q25cG5gI6534YJ/rdLJU5wtrXyvkYSQJF
KYtzWutJqxn3BP7ooXTH4IbYLeQ6bywruUe8MSfcOJU6nwzEzB+1arSfzD6rx3OKBsknF+JEdj6p
Qye9oKksCOsJ+f3CMMu+qyLQ7qOeTjVGg0a7APVEr2ypogOQHsYAtyAsz2P1eiwyrXnIykm9UWul
3WtomOVIGLnGfE4cyvf9bHbpqZKVbnECw1POPrWg6rZs8X2BX6k4P/opcIvTqR27ausmnYgvykhT
PymRaobbEqEuZQsoKPyuD5pWetDr3OE0cyuEQ9s8AY4YkTE6YNerJLkI8wHhJmNQzQcrUhvLUzpD
fExUDuwO+X6kVCz20YnPEJt0zrUJS/OLsovyHBPFQipQ8ELg3VYQgex1gykCujkUjX6VBQpUYoke
Em6jcjacdeagh/UFbSK3umyywm7BWEe9viaW2AMUpWwCkolU9nU6U1L7XKuN+tmxglDeg3aS2nna
KJZxMhkRIb8KTb3x3U4DEq51EgAesaSHXuY0pYDtF8wWtFglnky/0ccs/Jhqo/xS9pV4sNIFuG9o
CnD6RE81YkPMHgBuuhv6inqMHlY3gZI22V0q9dp9CGUZh1sbpz9id8FRBJy2Lm50/MYNXySBkZxr
gavDBo3qrPZVdQjAUlZmHa1qR3bBKq+LJN+HeV+mD1ae6mIrXYjIF3YIYuw+Qt8S5l5ZskvKqAdn
K+kTOkzEpG59N6rRLG/7RFG39cQs/6SkXWT5Sdt3ZwbuBsOpMfPx1q4Tq80aRA5Or65bTPIkz8a5
+FHT7p84M/XZ4xDZ9vcK35X66ygHDexTD5ZgHSuF1LxyViqShDKzzA+EjVQHVB6kqntNtEJyu8j0
cDwrWaO6H09tElCUG1t1hFiV1sGDqKwqvlWcTtWY7M4i2a2OTr1dGv39jdSMMrrNyqA1TjX8eJjS
WLQb6OP3dp7dOWifuBFIYKdjlsxJXFzW0TDIs6as3fQkDMHk+/3sGFPgxZxn6odcaRevUBdkKtwu
Oesa9DaXtv6jidFTeBP38OW/6qMzsoTiIDJ3VRY63w0k/NnsVUCpZzG4jdjLE21Cus/qlXgdFITl
LXJaErLjaDm8YT8vxrj6QGZUMY1L7Mntk9FKNePOkJOq7euMouKDhbdleDvyprvt1FdDuq+NudI2
9BejfgvXUo98R+/ShwFq/3Qz9TiOrHj8pPpCuxVGmytRpjyFG1qpsDicGbZo3sH51CZbPzPxJms+
ltFMTU5oSVYDE3fm80SdB+cktxOK56Pm5pWfNL2WeQQJtT+ppx63Lc2JtXLfTDW46aEc+OZ+gz0Q
+0ikdrnyGXo/sFgtqsJho6iMcGGIeLA3nCtT7VJqcQ65oB0zCwM/NREbcCgJ1I8Q8udV2ChSfECI
TdlVdVfYFz393PZr6ar9sDOg6FFtsaWhNbeRAEDiZc0g2k2r2KV2ZefY9m7V1nAflVZVmw+QAYcc
eFzpCgQUOqUz12xPVEQVJSkMvGPx91MLrx0iR30sw2lQPlZFGLOVwvO+f8rb/z/p6z8XN/Bfm16i
8bM4zXzP27idTr/999Nv/xN4i4rUH6TUT+1lQJpUI/8G3tr6H7QxOYZT51cNCvYcTP4C3pr8CP46
vbqlc4vAEefqv6hemvMHaBwCPVJA5u8jbhUuC/RrcXx5ec5DHjIDz+uGVyryqBj4SPukGNr3Hfz/
vfpSwH9WWkNzM6hH1F+vAsA2/oDGx6ZO6vRdVa1/r75Ubp5dXfbmiJuW5uxlDVTI7pKRQHtUn/ll
0eLfqx/Ul0JbSMssXWNfBojO4BBzWXW1/a5Kxb8XX468z249gqtasjeYe7Nx7yny33MUfZ/1+r/X
Xh7o2bXZ7Ky4oiqyR0JgO+rFORKdq2fz+erPwsNz8O+v3slBAWeu9UGaiW7s0b29MwO2LtC/zZGL
H9Qe/r3xg1rUQGM9sXvF2E8IMDxE0u3OarXNP7vqaG+AWJrrtCj0TZY34iSuJlKDwjrmfPSrJzuo
8tUytLSKbs8e+96Y/rx5Mvfi6++9tYOSAi6jZROMfBBzHPahCyALqPIxl4hf3PihjIYqFQVvjUHf
E+TlKp7DfZ7K90En//kih3hhG1g1qiOp2AOT+1pW8z3CT0S+f0Lj/34q/dT60WqgckEu9piCJxhz
DpflIN5X7/73vg/WLlX2cCJZEfs2KY1NoSnqiXCSY3CDV185zaSDqyO+FmddGSe73BSPSSi36SCO
lBZ/demDuEDxw2ktS092qdFdY/sONZGG37vKsH+9Fe57GfRZYEirKpEp9nS7HId0T2/b+7GQ1pGL
H6Bj/r36QWzg1DJhGlYmu2JS8SVZqPa3aMZRokscNBwQMTGLrykC4oEfUMR0VrGeBCCCZrU90crZ
2JrkUx9CfDS8uE4D5Fh1ARCe4pahto5XWbL6UgdCfZcMzd+3S2P+5csArDmwOynxzom7jdMCa7XD
8Oo35ja750Egs+dgUkrICjt8vGwo9Zz/lPnj7137IFDpgWXOSEpEvObOT6fi3uiU37z0QZwqxzSj
R69FuzbDnqhtq+QCXQv75Ldu/LCi7DRDpXD0Uy4jN9ev2tFsv6TSlke6Nb9aOAevfBClqOl8Jjur
7+6cBEMxfUzfh6H7e66Ahnk5V7JQNyOQKPGugko3ctwD3tEcWTe/uvGDl25PrjEkWZvsugHC6yhE
75t1eP9b79w9yO4crS5lZch4Z2bZt8nqfgSp6/7WjTuHHC0t0McO07J4ZygYEllOyA6kHulOvf5S
fnJX6gZjBuIbxLspwZ8XxVIvEb+7OA+iNx1nGr5jGu+QcuHA2Gq+XQ3HpHR/deMH8dvudfxIOzfe
9WHz2AgY0XqoH5ME/sXFDz205nwwGz6ncpma1m3oZFeFW9381kQ5hMJLmSMcaYxcOs1L39ULZ9Xo
73N5/Hv50Pt7uXwQeeJAFFrKpZtkpT9mW2yej5mC/uqdHLxwvTRFUum1ctkr1eTjyxd7Rgnt9vde
yzLqsx0zslU51nSALt201S5MVtFd0vXtb232WHO8vLpZd3pg9mO0G3DUjsoVRIH17923eHllyjjs
lugB7mDZbKtioNY3fPm9Sx/EQiOr9LAXQ7TLZwSADAuXMED14xEo4K8+50E0LLJqzlSNG5dz3SDR
BpazjlE8+K17P3TLNejslCLlc3YA4C4GI1F9QILBkd7pL+7dPjjsJnWlqQnlxcs6i4NtKctp1VGa
/r1bPzjrhngloktqB5cyLK+UvDvvK+s3Z/khWQ9xzyh0o4g1JHP2tjSOadC/z6f8n8V/SKFEHk9Y
Y19EO8USJ6ZWhCfl+D+cnddy5DgapZ+IEQANCN4yfUopUyqnumGoy8CQAAkaEOTT79Hs7sx0Tlcr
Wpcz0UVJJMzvzncK+b6Y4lo1yTuBm1516g5Uv2anieKbzC5v0SF/90Gv9meRGFgAzXj6MN8vxctY
/Xrft7zanRGdwFamCCdQCD4yNl2c8uXfP/qvc2gUha62Z+dzg1n5COFhPaSPmY0VxvwLsXVtzW9m
z36J2tqLq6S/i6bJbybv+neFYJhN/vOhA6/kBMxCIe8CJAZltax+J4J9y3rpNx/jenhqYZZiqIiJ
uwwvbZALSvyTeN+pc20aFVF8ZZdyeceJ6jZJtMJ+g4jt33+S3/3iVzuXWdHAJygVd7xX2y6dXgd6
3vjav3v01cVaTDNUhpTi0RWDT48F0FK6N+jmv3v21cVKXDuBHYdn1z27LZT71VoURt73Sl5/5n9d
q9PMZJ3ySdyho4fOAQn6CBTb+r51yK62rZ5NFOq0x9NHeGUB276z1fTPZi//fZyxq71bY9JfxJMV
dwaol1LqiG2mEXya972Yq91Lo7jDeAReDNh2n6t0/FSMcn3nS7/anqItjEubBiFeS/0xrewnmeZv
6Xp/s1quBaKc2n42xGO1xMkxn6LzrMw/Qjf/+41f219h7kfGHeG4VoMXZUVWYB359M9mTf/z9Kvd
mQnrmBiFuMuBYd10M0hQVPb/bCb+P0+/2qBcjDXH5E100cDvlV4NIBvyBt3uHvzIdy2Za4NJ02Bs
oKZxdBl7EIwAK973FQhb73v41UblUVuwsWnEXeszaCUSBT2p++N9z77apvFEF101cXGRCGQW7Y+c
Fu9b6temHXUiOt2uJLrkiRZ3lhbTcQRh9H2Vo2vFo1Hcz7Vcikv0qpc3PQVVq/p/vbPf6mt/t5Gu
dmk+qtR1ywTDXY4etAo3GP164628Lrr/zBL+ezFeY/xMXC896eboEoSze8yyzCdYYowAy4/ZV1Sq
3vKP+M2fcD1Sij6jqYTvi0sL6DHElAvIPv/Qz+g/f8RVkL2gqcpXpHkXI8J0BgtpOM6tfl/adC01
5qLgJuoQZFeLIbvRNcPB2+gt795/0cT/6gNcnQbTmgvVTNiqKPDqLRx42nO9aLaZa/8S5h7HD4nD
pcMIEEh300Oe9veNJcAFFonYtIX4IGfGDmExfuOdIaVq1ydMpjUb5zJymBr5pZka8ZQpd6Rjfw/Y
HwZGMgwTZrmXt5RCSk9y/vld2/e1I/rfd/gcFhEVcsXYEP6gOGBSa2Du4/uefXXsoHsKfCuN+GVB
I38rK/nA3mbJ/GZ5Xo/SriDcqjAtyKRSc8tDvpYWy/ONPfa7h1+FB611Y6EhWbpUXX47pkCf2fXT
+17KVWww2khGhuni0qALBzxZIFG36dLB6Pcd9tdT0+hL6V5CZXXxDTg081R8U8a/77C/FjonsC6n
U+75JRVQTIK1oGa1oTbK34jgX1fdX2yta28oGIXAWGXGmVzXot9UMHM+ztmkd3QUb0kHf/Npr6n4
sQyx6kFzuPSMXBqMCUMIY96ZJFwbYC6ZWhffTNVFADdjyqWVsTqGohPp+4oT12wcXXQRa6tQXNaR
ubJAmW9vI/vPiAP/PpWvlZt5XE1NKqPiIqbwoY/I1yXN3vmLX4UJM/xAFr122FExLOvsjnRy/64N
da1VX9cqbpOuxYaC8hLuk8VdB8DZGwvyisT8n1dydZEnzWxBT9f4on7S26Amvh/idQD7PXRnWFjU
W9yRzQtaRSQum55Vpznvop3Li+agG9yXHjaeb9xr/+rX/sX2uJ7yqDDmP7EOdM+8I8O547U9FzOK
bXDoIwLjhA2GqaUW/eceNgBQ45E+8WU2g5O9hZJOndGvU9s6yd1UTlQvZwwujfs5jIBiE6nqAwVY
6o1T6Dc7+VrUhiSZTrJ3/GLHxO6qeExuV/iafkxklH9814e/bpmbtG4UmxN+USL9LuLuxTn2z3he
//7s1x3zSpuVNL3B1SUxK0xaAMZ9YO+L9a975gPGzrNiqPlFtPGnbIi7zUS65/e9lKvgBEwDSLsh
W7twDIDvYCVwyNL+rdGOvz47QVj5c7CwtBwW2ZLy87gCmGlmOx2JKdT2Pb/6/3UA+a9ygpFLis72
ys99GuCborOkxDhs9K5jAmydP//umNHC6l7wdKB06g1Gu7cwCflnaq//v1wwRP/nhy8iH4AJXPg5
AkMMHgv5N1ghva83AiXlnx8+QFOLecvAzypK5F0VJd8iBubv+1761fnGR9o4Tpb8zKR+qtpk3jUZ
Kn5///C/PgT+R33EZQNrEbS6z1Hepns4A8lzpzK3hT2bf99nvW6muY5GNejH7IzZb7qlLl4+Fhg8
/fz3f8C/DKX+98SNrxtqybq6BAqJ/AyJTJx/Qycjf5ob4HTlquh5lBqT3gnG9r2r6ofU4rzF0lqe
Fpn6x3HOxI9xcL7Zp9kktlXTJPtMD/MHXLTkPnXQd6i0Ip+oAWfEM0BWYUqpTgW8C8pqHdJ3HQnx
NUgyk56m3tUZSLSmu+tAi70MLYNY5e/f0W8Oheu2YESi2EYYZ8DIfPXVRe0T5qPflaJDg/3nlU8j
LBnYymXnCPYz55W7sBGseCuR/t3qfP2D/uu8sbwIeQ6j97NjDBO9xrEVHLuefqDK23eFPfF1b3CM
MxWQpmTnaRTLM8a5F3Cg5fBGcfe1uvVXq/Pq2GkJGStrivWsElN8qJ0IJ43DE44gUzEkG9L1MP0B
TuitKtvrJfJXP+/qsBjqYfLt6rLzXPBi2+KjHGQCk5XgAa2zJlq+v7GkXh/4Fz/ousNH6FqPMJFi
57iZqH8CzuPVAri3QFHjVobmA1q3JcnaJ2Ey8P0xhQJOdkMxMLaJh75nYDeI+iaGF9gJRj0wV8mC
+FjXSwGWvh1AoQUZCvvRkLvEr/OZhwjIf2jnHlHmk/cao64I3ob5I0xl8tNkeyC5ibDsJg/m06pT
sWtlCw8nLxbQ53ni4ei12OXgksh+apI2um0b9qp4QeGqhOHs8EXAfPpduSnQbVfLdqxto1y1nmHO
S3cZteCYq+T092/+N1/4mnKX9L5XA6vZWWNXQwc56H1m0nZn6r77gLl7/UYI9Ju4+n/IonIZtAOQ
DVcDKNXk1JnZbQtZCRg5cPTP1djYL8wN7jsJUGTUsfxJY5hQU7iYYa5MdQf0jvi7StPxdd9Ip44C
yinpeWjXHwMmGsvK4NX+/Rv9zfHIrirTkWuhEEr7+JxO7FswJVwe3zjXf/Otri3fk0jUmjU6PpPI
BrgRqX9JbbIyh7Zo05PifR0H8Ln+vODq2jBFKxfjU9XJJqrGg83pW53O37ye674yG4Sboe+jkGQu
+a8uhxKpH2ryx9+//Nc98VfnyNURP00L+rMTTc8ZBqag4hnDOdHM3KY6b4FvFO3+lS11zlM+v6tr
BW3An19WTzy0M5juOWsIQc8pluqWB1Y9/P3f87u3dXXgQ5iyyHU06Rk4nv4M/R4tkWgVT+97+lWg
ubQwIVqAGTjbNaAu0reISMTM409///ik+NfF/Vff4+oCWbuha2DbRs4tATUj3Ui9Lli20FBFaQyj
NC7IhxVl5uGHQsGzsFDja0Awy1jPEcFAKfySYAG2ouuoYfMQD1azB1Eg6sJ8yUAnLzcjZBAY6lvb
YaH1JoKIN/08/msLliNqneSXmByMzUoy8Gm906zOxHfRrTWDW53wLnnVfRlt7yD7aXb9UsQHgSJI
tBtIi8si+EkdAZ7J+U7Ch/LrWKHtnhb9LYrysG4QGFqAMtdmZJMamW3nLG/ODUXjCwNqZtZHF/Hs
ttHJ9EgVqVJ4TgCRA7VDLfeqoL+EitYfsHxr4Fow6tJBl/WlykN1ByweezZFmO6dhG2EzNm6n1+h
qr8WiJlaVBFZU933EPR/NZwT+MW0WQPm/jRgeQCc4GqDRa40YIEJdfeFqvvt8OpSANcPfOOl9hzG
Ahm0trBVu1VUSZhfuK5Em/QJ4rT0Fh52nSm5HAOUwLTasgiSsFpP5jHvA4bgY5hi7Tt8zgeiCPN3
RVOFFgU8m903majuoypXx2YyFKgzRWOMCzco+a91iLunqEVNC543xVco5F3JcwEDQMAAP0FnQr5X
afyLLXV77rTqP4OIJ9pSpQ3BcMurv1sRmmxrumHY9uk47TUXGMLiCgNkxzxva2hlh+5zNzQxB3NZ
BnXTyyKejrNcY3JfoMNcHaSf3XyEcDUkn1zbuXwXtbBCOk5LFsLGF6mF2A5q6aNTjJ7wAVr8lkAk
Ju2pmwWPSkj/82gsVZ5F+nMl+Bzf5ENdAIWEY7PVwI5b0BRvKcc/LRPVenDWBXkATgB6yYYBD1OJ
1ojSY2ByirbjAAziaUR1Q97bMPV7hfV+20C0tp+Sbrid4WyZb9HGT0oUD3K7tY3pu8ccJHeyzwaX
E1jEgQG011ko+mrbmXUNXTnqqO3ubR5N/JK5ysnPFgUTct9yimJiWSFyJBswjmqHotXkIJllOo9X
C+O2uU7P4HBPzT5ehrnfx5ETyYtH+Xd9iKCvVgfF0HH5GvsFkrrbBGrQ2ZUA363QIsKx0N7CO7RJ
bsPSdeo7xA1U3VI14D+Fbtlmj02r4dW04GPA2we2E2yfDH3Bj7Oter5B72TkYNKSBuRxPywFv1Q2
L8Rznoqk31drlth73uIfbFfTRsKWM5AJ1WPlQVve13lg8166LlU/a2YHcBGQnHlx3yVYiAfoQD07
t22nO3hlGoV6QyemSV/GddX+ocZ4w073EajgkNg6n5eQDs/sSwNccPfslqzuHnn6WuJTcK1/BUDS
LjnC2DkPv3QsI/9Yk1m5W4uhTHFKDDSCWyq1lqeRyW78CQaHTi6cABnxXPeQFR8hLVPRJ2HSDgEk
xLWB70IHrQ5cf+au+ox/ZacHiNZXAtuUJOL2DiSNYTroEYPBu9QMxH5s8jTAHYZiXd/kk4nynYth
IP6FUaQiyDQbiXU8GVJgvG2C+BgK31EeC62N+0pWHpvLkgKDSTe+d2QSGNofE3bK9TjaH32l4U6+
aekcHzQFTuTYBLOIGyhhV3pkskDkju54aNZTKIyH0BIQz1ZtIY2FoULZTTTyX+zK2nHfTa5LbmOc
RksGF1y41Z7rV83AF5iwsvoTYBgYOC2tnasUxGXYc1d3MNlj5hTwN+nHXo5tu6vA7sxO2lZZ82yr
ZcjP0vsMXq0ya6DowH8P8+21rXZssdw9olg8wJhG0zpujwhjltlsIZQmzZEUWgW7Xws+2NulwYfB
rFuqADYQ9WTYARdRHm5podR4mgGosD9zOJWCQQb/NDTxvKlFOfSs77fdUDf0x9r7aDoYWoxQafR9
7uFgJbNoKwaqIiCDTeumlzbOA3mwDXyJYRSaWiUi5DHECZSpGMpIQ4M+1FqutMUFVWSYSPxDMDXD
S8dROp0x9SDDITVNzm9pTT3/rtuY0k8jAK12r1kyVl8T2kPXYnLgOj+kGov0l48jn59kg89NoOGF
qPAPwOrG/piAhUJuBusDIAuY2XY/c+/9IssE4tn+Sx6rge5bRZNwgR0lC7ezS5AclY0XvH6ZAJ4o
7jjAIvI5YCPAYyfN56H6xCHiifa6mmMG65sliFuVQLa/AVGEZnJrQHuDpVM0R4e6n1wGoZvL1Atq
R3HjSjoDTTxsKxUXqLNAz1+R76uciNriBxl4ZL1uDlh8VGAaLzMMEeOe5DuQprL6VsV0tWoDuwnm
f6zGDfWLtpkeX8ZVAemW5fDX+MRbXsuPSYtpgJ8TaIBLC5V6xKZsz1SCetJuHMFMvwU83/SPMWTn
gzwaAqtLiJJjqCuOk3QhwTxkUanlp0HDANeDggFLtVsg4zaq5A3rslCy1SggJ3KpQCEtx7iL/G3M
AdMAxKJKYUpUVxUE3iXrxz6jO1UsjA9bmUBwkx5yzCtPz4Mic8gOM1AbmDVcUtKrb3rK3LhsGEYA
px2oFCSdSr5Y4VmJYTsYSJYjVfCWa3gLl70KNqbw91HgxUT2LLkHiir2hmF0PgkFcy+gxEyws0xq
KtW5lWMC3l2qaGNgWMfnvD5nwXcr23I/2hx2YsVkyUHbCKiLEgQBncHnBQbHx/zVbflXRjqWH2ZY
XcOEGaUnvs1W1s8beHVqBExBDTJTe9rmgMqU6IgzGD5ovy6Hhs11/BxV0g7gEPD0l15zS3/mBkhn
jJ7Ct2gEMgo0SmUf4ihkpGQ11ekBgCPBbwoRE4wXRphoXo7ZSpMz76RdcF/Ppt5XQJKQTzap0VRk
RVRl+iDiUEe3yxB5+p2bmByBgk/1gWe4v3fCqiEDzMGv8BBXktD40oYlDKCmr0O8ZVC4Vw/CCMuf
qPHevQwhWU7R1NudmGHT1HQTKc5eifFQIIzqv02AXdIz/uRk4Ke+LmZXlBI+n/kOvF9dAKXCSWFP
MyJLnBqvNNyyCEN4hOckdO0loqoZpuJLPcbxB7qyIKJ9khMXzoYBDvoY0SGjNyB7xgjXsHUpRLt5
Ygv5h4gS1x+5ys+UpzDli0cCTz1btM9zV0TTjRtW0FN0vsT8lNEB9oW2GGw0lBGqcOqPeqmqsFu9
jOQZkTVLvo49bq573dYm/lB1K6lPfuRYgCzUccURc4AKeQgwh8VvApfbdTri+4X6cWXZcEbTW/0I
VuEy1NV6FG02/8pzsIYGjJoADvGQsMpOt3knF30P+pDO7peA4u7TkizdcuymYOAH5huZJTd5kyzL
vq3qof1ZUBpl+0aMhD+nE4zDnzJwmflTJWDV/V3jd0W8U+f5Kr9VYx4xAjHDKtk92AkaFkVt04wE
fxlhFliARt2oBDRU7N9+8IFuULFVC6SfaS5OHPXtvQ6tA36nApIHRpI+H3BWBMC2KjaJCBFlQw6O
ocmvCtOPauc5j/uPGSPOwy5SwQ78aWqd6uYdGhNV1h2bRjcHgHxxVWNSnBcS3lsYX0Fwtmb5j8rO
HNbHzHczgUoKBsKnOKxZW8JJMBxWk+onwGpePdbqHHncvgUvQHEwHiZiLinvbSfLWnPj7uKqxgxh
OTEQlHA/Rz1AlCWLhF4vBrbpAK3qDlM/+P8jn2yaTE6PAy4IHH8O+JY+AOWk7DZZ+tD9gK129MjW
FNm7IflwYxGmjytOtLgHKBHEAvERq5amQM90bD4NHEF0SbxZyB0dHYdPeVVkhbhlcLFOETL4lk87
PLg51gGb+KPMu2IOF1fQzj3MbQXNAoZkGvKIQEGR3brUyyj2kSEs/zDBG5rtwUqa+GNfdHI+DFNe
3aZ8HODDByAMQi4gTKBHrAtzgC4hofcrwkCz6wC/fMX5kAy42ZPP2qxziKhf63uS+ugChJHzv4ZZ
j/kfM9XxZ/Ar+E8kpzjM9sViWphCx1WYMB/cZxBqFX6D3qTYjwOJlwqs7Arkqg0On8QvOz23qga/
akIlw52E6Vq3Q4Jf1HybTomZP8pOinncOpOMcEmK0pUnap9OfTw9oH04xw8pk9GzcjM8nzcCmQGH
AaZVNf+MzBio9qnuBAR0y5wucLfUUc8ikFpQWk2zrUztaMsARMhFYkj6ZUiYkxD16EjH0Gz6LqJA
nuqsT786mkbzNkqCBeWnXufKX1yYNehfI8hVGsS8lDTxbgii6r5x1fF5V2NHZB84/ojp/MqywWwT
Wj7jVr/OxJXpwCHTNCBXrmCnj5KicT51jX/BEBSlh4XHFXpneYCl+Gccsob1yF0jOEWu8Fx+tcHo
4wA6k+t6MR1YLTN5WUKfYFRkKvj003MroDQbBdBm+wH+I1n2NGS67m+NffX3OMWI75+HiiSAUtWY
rRpRIzizpqk3yIA6CoAP8KEWY/Dxtq9JeFYzjw6vHO97Oy1RhFk4/G/U3pOfzuRxtx+10xesFXaT
8homm3Rc4Mbku+RkksV/1IG1T1MO4124HqKmsbUoZI4lRbdoKUlC87b4CPxQQBvCdj8TPSQzSutz
DXZcWMsgCvbIPVIshCTdhlKkhQeFk7bamhVmfcNcPwxJjxM+VGtyVq3pb7C7BniuroDEpa5YTxhe
hR/GuI6Ivmd/zMiIACWgpR0tHMTISPQH3XkYcWXrcBySrDoAaTafNUwhNpyCotqZNrtgQD3FUG0H
x+14YS88rfqbmq7wPh/A5odFNuwP4mTeZGJoD96n3fPgYdlo2ybe6ioHvK3CsRsZm5cJn7/0Y1Ej
LUsROI1IuVc4aOykxpkxwR0R1qvAJvE2hTF9goLHqNnnRPoRSy4JGxwU1S5C/STGO4iq/QivAGRM
7XhaovB9TGFVTGeBhM3k+H1UC8tjGMRVeP8ihlWCqUd3A1ZGjCwgnX45x+inrsHxkarIPzctvOld
2rMH1nf6k4a6+WREX501dxbniRvKJHJsYzQVu0UlKwJRZsTO6oCwSRYuOs5qnGAOrBHSMeC2vkHP
ysuuKvSN1jT/qAeFbhNLxJ5XsTnWHYLAUoNNBIvJyFRwYEHavDQVPzgPkGCcF21XZjgaDqL1jJSw
EBrlLlQpNzcWPnd/pK5HAIzkNn1wdauQ/ueh+1lnjhyHNFo+AD3XHFqR+3rD7IqXJlS2FdqRXZO4
7rv1M7+ZGBueROhirPxYoZnCgOyTWAx7B6XGDdLj9JhpYXbAFmKh98YeG9Uv62aBYeXeRDCXKgn0
KD/hi6ruNUYdv7YzVOlAfhmzSyRtPze2Csu+xsQ9OyvS1ntlRjZtadrYp0yI7rFLm+ylop365UWI
HmAhj8AMENJPaxtFyQWGV/Le9xYjNrEs4O3c6nmLeSXEAEs9tQeFJtDLiHPQHRkASG6rpagOOqsC
/GW7hsjNqqrlWBVUyF1LomguIQzUdNuBc4Ti1uCXHqUjPVmgIQUySwz10OcBgDs4IKtmITegr6zj
5zgb5/ymyF4RSQ3ymGGHbD0Fv24t5F2C6dBLAgeIaTejkIcikoEtMyC6zwzzBhcG7TSckCukiEgr
PeoJuCejHUxD+6dxxSBTCTXh0MAeV9fdBgg1fid0HNhWqDGVZV6vw4OgCDHHVU/nZYrhzWcpd+IO
3bCuvlsR/oIHOKbiHnAaW2xX4V7TkQbxBZhXbHlhLOQnkcl2H7Oo/1WNpIfxLY51zBMlMB+2iFWz
DVaHFpuGtBMsqWKV3if5jG00e0OAEacZCIRNH82wMg1Z3pc9KKR8Mw15Z7Yu0Yk7NcDn+J0xCSwZ
WdzBcoCb7FHGbmCXqIeDLsmVlRvA7hDQUh3MM+lSYCprdADILl4bhCk5vmq7a/gyfkOMN3yp1qL6
2QKpmYFcGcF5g80pQmM5AXR2ngKyzM3iCz9hswzkq2rn6Q6HAn3pnZx/9mjLPUBxsBQlITXWZDSv
42WeC3aepZDfWTNmfyBky7+AOZgjJwOeLLpZZtn+gukXi2BumoJwIRAn3fl1gJ4jDUlxQ8UQ4zAf
h/hDPSJ6KwnWvyxX34ibGBGI3DhtwdWuwrDavRhS354AezVnR19LIDl+WFHiEaDyAT2PokbjAGRM
4qbNvygu0mYrsmlUcOAe6mwDszrf3o0ZgVtYiSGwen0YQo6Tjac4/x7WdaqirwFR3TkDsGdXT3Jg
25UEVFx5MdbFDgMe41Pc6ZBtSBp4VlZJJYrHFb3WIyoeyM1wKJIKhSHetLduJMRtcrtEx7xyOC9g
l8LiLzCFKe6BvGo/tlQhA1/zsQJPNpeofYyuGtYJ10EY3FPD0vX7OOrpGAgfYCa7GPshGVOYlbcm
P7Q9H9XN5BKEfxn07cNxmZX6zFaVeDAEvXucnRA/Nfj/9THVdAUkMaC0t2fGwOx6iRvz3ABKel8M
3t5h4FvxXZW1st+hZgEuNvCXlTgLVOWnI/5FcY4xYmQPSQ7EKSSvfYvvRBRohIGTvtvBAKXhGwmm
C3IOzHyM27FPk8diXvBB8Wzpylza9Z4Ymg9li8ui2ock4MoC9JHbG1gIzi8qG17VIUuDfgaDGO1A
0h4kfCQnCMLTYU7pZ69qIMV0JuRWxku07lQSRHtWa4OdWmNUIz7hvQm2ywCkPKkCHb7ZjpScYry6
lwgujGDTIjC5wNcTcWdFumE55XXdpicLI4mvgI/5+iGHcY0tp3q12BC42Zg7oXgg612fo0B2XKMA
A5t0MvymkmEhZexyXEOWeU/vEXstI7IEP4LT5gNRSOG0n8EnTV7v37gCqfUoRlF/SeEe3D1CfS8j
cE4ovOQQoLfhEA2dGPewb6YPk7f6pR5XJNKZWlDOtAiT0FuBr+v3RuaIQBKeDQIzvh0810nfJ9MF
aK1sRE7rSYD/isrvOx35P/pxwkBwVrfFDhkeCitkBkGwxAdrXjKvE9iDTzrGUl+83FqGyAADiKbd
82KWh97CGKWsVRZ9X32eX1CR4OywJG45oQdi9Pek68kH34NYi+9emduOTMY95DIhJ5QgH2QDOA8V
ZD0DsYg3CxcmD3fZuMpRbLRGws97CGDTWricPXdFs4B2ShN/MmzUoCKqIA4r9NZImVeT7YgbegT4
7XzbpTpFlj6HVxPlkAlyiHLafXHdEBdbRL19u7NJO3UHt/gaV/KExAxG5zHftShUFkAvUp1/8Kns
LvC41JjfR2RpyjQx4wdpmxZFyXg2h5Y26w+ZTOgKN7KY07su9v0Ijq+3GAxyOPpR5QXuG/7uFgZI
dI4QrJHYpbkrx0ylchvgyulhqlIU+lgzEPE2qI4mBl6x0swA+jIFAK8g2ZYNMyzVo4UtbckUKjYl
JTNO1CS1xV3Go7CJYGb9PSR17ZFjKOL3mvRtDjergJiHLGLPYlvAQrtIAEptu06QUsjWjKfVdovb
2naBUUbT+NZsjcMI265B9emUTwm7R9062+omeRVTwm2bxir/zMYY9SqONBdG6KoynwX8bzK4mxcN
Qj1d0H4TWlCbtxnaja9/CoZAyrmYhCtnmowHgHdXAl5f0uwC4AHP1STHfTxPSPrlYNBn8UX/Yerb
5Rsws3Csyg0aCHBrQ8i9m5TCSYDRJk4epMAAbLOuNSDSVVd/iGq/pHevSrIFyTqwodsWrYllB55N
QHXUZPAuaAOquBtsvByD6l0FG3q00pYPrXDLtEVNH/dAPKH+V44d6cYTEU3+AhV4bX+tSYdpXqSX
qBaQrsVLsq0XN1WfwEHe2tT6UlcyWh+gnKvqQ9+C0/tqz1zcRkhwH6pJVHLHrOJA/GBoDRbweQFO
ZV858SHoNfUA4ebVR3TW+p8dzRe+Qyylj1lD9QH3PG4mMCLPBnWxsE+QNb52Fry8VzPWVNmLpclu
wIWWw3lROevQUEOd4TiJwoRdo5fmxaHYvQNyWX2dU+afE0OXHwsSmzMK8Fh14Et/DA2NE4SqfOX7
unLp/YTU5oStpebtkqSw9rI9T1JkNw24kQ1mlYaPtE1HdmCmbbpTJQu1bNAcmO9sirmAGzSwbPFt
CStFN65H9I0Dozc/O0Dav/erjMV+Jp5+1ALdMaEcPWFygd1MM61+IOHJhkNYK4UIHc2YnyPrsQoE
wFsYn0m6HI1h5pD3Vu1ymzEU/nw1qI9AwN7HVZZuTZbW/ogAoQUkZZGIKdz4o2jD4C+iQo9wZ5lY
b2qwsE/cJT0M5kx2kISvYC8tAHqi5guPM0jYTDi1+NAokLYUKWg+4IJDNKeGEg7P8A+cUS7dNCr1
SPNMiH/ArbWNSh+hOTMq7X/5GvViHPW+LkGUrD4vjQs5lteQtwDI9h4Hz+zGy//h6Dx249ahMPxE
BNSospWm2zOusR1vBKepF1KN0tPfz3cXIIFjeyTynL9KYYp/jRcxBMvSCmQMmQnLgjeKCLCxVd2p
G8PqxZDB6yV0kP/AzDtzGQ/YpmVrPIhgFbaXtIns51W43Z82F9Z+pqh2b1twZSVnDAedy2Tohnmw
dx0ru2z91B4Wl//etsb8MBQdmF9UcclQoIIDKAjzA7AwLSpLMBeESYOsPVdVxCaWbQXUu7bSa0+w
+obF0oxfc1kpOl2k5FYRBFH3obMd0mIY7uCssjTp5sg5LUE7vwVmmupk1Jwh9poG16UJ+pO7pq0H
t1P4D2xg8N2QZklbSw0IkGbuz4FGyAN92tkTyoFwN/rBsjO9XN4nQcmAA+X8rAJRPzSyKhJgzu6U
B4Rn8bYjF6VM14pBw+zjlGprT7iIibkLs2PtThVvUJGyloTkGyZNU/BeNlvLCLcGN99f8i/bVu0d
+HfH6lZMN6Ts8BApc29iQ22dnAEMwNJZcZ3c1iH+zzGsnONwpV+BWpOmJqOdkhV3tzbqeUYVsiOz
ekykCeSpwYBy8mzI2LZd13uWjfVgeCMeZ2KETkiS5LkmUpho02Y7+llb34+1jPatKn8T245x3u7I
AO81GS8TQbsLNpli3XWRiR6rUlpvS9E5O4hJ6wFQt74RdG7/5mF3d5uXkwflzmm6M50Fy5GRbNy5
uUWV7ZbuU4waX3hG65PbWNlpIAJrF2TbwCkuxBdyM2Lp++LLJpv86C9peJhD9Fg8F96fwEqxK+w3
F3hwV/pB/ZQHxXgAkYYWTY3ZuTqgyWVcAxEX6fxrmgXQTDltZ9V5fxi4/5IY6z8rSc4vZSzWjeL0
YUdU2vJqZVZw/I6G3RXCROcw0oIgCvXl912/J90FdiVLI3ycUHusICW3ZRl4ryALwxHQqrpYMs0P
iA4VF/la/nW8sTuBQ/pPtR5fh6Au3mrL92gHYwY4qnxI4y2tqjtCTcNnuy4CXMrgEQfhR/9HxEdO
3HUr3qQxsHZpa/8OUOXw+5zlbiPUH/1KvvrBvt10pelqRYocLXJekhz1RM5lT0zhTlXImpQZs0cj
ip8OEbz2V760rqkuFFGQQLTPgk4kU77lDTHs48RFWPkCPuaRvEcruyc303HFYfVLwtVjpPLZJnkB
Gjm/04tg2hNj22pegFLLDrJq1V70I6f/47es8FQ9WLkJ1L6zw1X/K1Z3IyjakGjZ7/IhV851i7Zw
/AoLhTOTX3dZ/5YOSgJobt3nD46qfMwouql2lH40zvvq2pu6OJXdQDe6ROqq50gKFDKchja3pFUr
e/kRTTpXf0Ox+GqN276wNXJe/oJpw2qLJR5R5+TJ5JXZdyeBHX1OY80M7QVhdoP+pFtZz1RSJPZc
l3snGMfXfJkI7F2GUIt9OqtyTQB1A0ZLb0Q6zo04Nnxd2XdO/kVVnwfnlQrPr29Flqo3FsqeGanm
uKFDsN7WN8sISz9FRbjkB1LTbCuJatVfAVUc5AxVWvX/ZtR77WtfyrV9tp3SUDVBb4swOx0smsII
Xtbyvht6et4odKLlLqY8RHvUE0Zt+9COI02qJttAa+OKdE+V1AvZZILRDsnMhSJRb72P7C7NPkZq
SsMHpi2reFsXufXxNnn98la0iofJcaCe7L27Ls5PiNfQfqwAWbJ/lG+0/6YAJfbe7RCqF7tZUq1z
kR0Iw7nTk+3SQpdv4pHRZ8z2A3Hsr9HCU1LE2qtyZSFMKAISvzMlpYozMRUtsYBjAW48EtJEQ05I
qrZ5GXPImR1O/kmKOOgQ+qKl7Yh2hva1Umv6Zy89Cr49fF7nyXtT59mENTZF+sC9P+p9lNpi+qik
aJe/dNhkoROvQhvdMo/lUW4SeiUkmDLXUwH5N5g+e3dLASOejJkbinPT5zgPd2WP3OxSO0iOaFwQ
0Zheo1U29gm9j17PgxZEw++CAXfXbTDaRMcgL8Ne4TOzM8aiLPS3T2+eGhKtLbfpEKFNME27hiTu
5UcOtOU+mclae7Uz361RKSHnkiKw2Lc3eRMFcy6ktYNCg3B/OeMXSxEM9ARNZ+Z+sN3Abe7YSdl2
Y8LF1uyPXKWUw8Gd/WJD/pN3QBZ3qRtknT6YYgYDm/CG1lcFH1b/hsBqt3cazpT8V9qjBTHpF/VS
WCeyIKTXMCsEaOXgtip+9t3o4Mu395vtty27Uz4KinSRPwjQhmPDh5nVZ84TFrhT23bO9mFlc9Dv
3GEMi+oZsmBdOuJfnKCxduFWqO2Xb2e++aqDKa9guFe//mVABCZ1KFw3yw99WBjVJ4MjN3XNNgjs
WLMEWzsDPNAct2yO3Od+cxlN0TuNKoEPzdiMNn6EeAxL/AnxgqTsH3h/Fex5++pw3oXjqq+o0uv2
aktWs+7AXRqEdK5Pkv1kdTkn+E3TPvGLl7n0rtboFCpWi7vQwFGOOW9/pUhJn+0hjIlZi/5luVV8
zcw/ZoTnyunWTCoXeQH9Bl621c+pP3BdU1qqHzlM/PIMudXIl4pczPRhsWrizkSPOvVSlv14sNNB
Nzs06+SK87gxm8wq/JNHZRXFxi0Vryh99AUjoxrFW8OZ3e35+etpXyCNrnfIktw9XdXbdCPfxBNf
Mtv8/hPFl/NHuWYLgRYgUIG1l9C7l5DU7BxQGy5x8hrBld1F9XPYF5FoYuNbvr+ba8vRV6DG+iNH
ZDM9RKwXawIxGqhr3hVhcVhd3t99H0ECx+5ktt5JFJUe8m3pxsXdUzJJEQ/7w/awdt2yUbSCwWOj
+gj89VGgepEHKOa5iUt3lSsDiVF3ylG0I1G5kuanbgPCwgm5Csofg0VcvM4xz4peDu/dWnzLfFlt
6Ng78lw7Qjv5Zb4Zx56pDaDytP0521F3HBcUa27mB+fIHYH9JNrSxKHRdYypqeZVAsgoedGLAAQ7
QmydRNxj264j/wNmf8uD8dTyADivaSVBifpaEAyQlvXjQAic/zAw7TK0UPJiYAvL5lJVRbCd/bnW
Z+Tr/m8ZGSvfI9iwPhw/mF8yPtmBvim13oNy+6hBA0s/azQCwR8fbP5XmvK2nAy1LbhEpQcyGFiM
gmdq1FLvgihhfvIKbwXkb9owjSdpzbelEmV1V1Y5RQ2b20xfXh+55mZhdf6EyzN/GtorqCPo05xq
tcnzYPUyfCIC9WqyROkcJkSs5Q0XhwxOwIz8cWIShmriw8rws4r62lODs2+zZj7S0WjKnSpoWAEX
5EXunAg2ZO31Z76QfZ4M0OncFXOfBUChTvXmDHP3t4Yo/NMtGfkKmyfV5yqwHTyVdaXSO60roe+s
lVaoQwpDrvcIJzfC+9qhYTBZ3Ly9SWIqeGwLQJQDnq9SPPvoOzB7bZX+BSX3rTP+huuH2JhuAtE3
eQ9lV2WWTmFiKJRJlmJCASdXl/iG0A7digtVWukDAC5erxi9azX8s8c8s/c5UhaGLSuaomrXyrWx
j8S3CefD6tJOvfFWUQqC/wGAa1FWVT9EwNg65oNrgr9D1Fe/CrtTNs/QNuWHYFt6/w4NGVd1MeD7
ostaBckmbOeEQKkc8FYCLIxD1z/NvqMANzVSheIxczovewao8p+BYKvsjz+wU1hTOX907SietrE3
bWKTBNlgmZoGzn4x1eI54+x68lKTBUkQzDLc+yavkJ0GSngFPS69W79XXt9yXGa5kKeFBSw40VqV
WYeA6khal1ECTrvMWpCoNGuId0dmBKAnQV1a64vibw1dFWvncS4FXhuuw76YtdQ7N8uU89oYwF1z
rJ1mc3cVxr3HbOysaO+hSuK52hqqIYl7WYFnFydCuBLLuQu6BzLI8vSzpudV3gMIzWmY+FToeDEg
0qb2rvIDeQ0zRuOHplr0uekKapsirRXn0lRGw2UM1+W1HzaVx4JE2TyOVAPr0EFxHpt1ys5Bw0l/
mteJ3iVgU7+A4OAcuuvXYXPukI9a1UvHrYSovfVWfrysB6j8kNvUefsl6j2+jXmZ9W7ZCn4Kv6Ax
1p/S9iUyS/BqRX5E3whPcjLaiyX+rabP+TNdUn/xXevP0JqD7mBgsOY4T3tDsdIGdJwIxjL/t8PZ
RwHGRH+5eA4Xcon3c5MP6s3bYP4PtWnH9E/LmBG8b72cn3Tm1HeCUecZo7FCg1JpPq86lZSqRNMU
xJbwygHgOFgHnvqpblX+6Km2th5mGx3qfZ2O4r5vULRwc7brjUiD1EGdXVbVTY05nArKTwxXTV7X
exkIqniDetyoObLszH1t0c2dO3v0s8e20XmysCXEPcv0HC/Sj066Rd9J3ov6cK16iGKCvvIHusuF
9Sg5FXM6isbuJ5tJhgBAeUxdHSBOe62aWtf7lviJGt1SRcy4FdKzllDfGaUxmkeHMyrMt5/+ancJ
suVh+pbLO4/1MFjZUzOXunsJgy4vzzqvCVKB5e8NbcYu8BIVJ/LZ+GOB9tpB4HfMmf4bmpjI10P7
Alb5wkZC/5rSznzznFZe6cJR54h5AaFFJBz3GUWL8XYsW8PwttUO8spg8Zv6tehTq90XBOl036FX
GkRwSYfs9l25/FDZVkujjVsN1SFb0oaGlH6WxT0ivhKAmGqu9B+UQjn+VFHdd68pXYs0XxEhzSew
NcM1BZD1DmjgCe8W6Tzxl8PYqaNGKJ9zEcExnaJunJdzjbL3mfKlyjn0Tp/WBN6Ma/ZobylUdy4Q
Y94ayLD+WFGta8OJdI61PG9i4rHvq2wccUlw80ninlx+iLZwECqWvFV3TS3pYWrTbVRXlyCx5uRV
W75BsIxoOcHIt+PQieZQo/E5q4WjIi7xWxDBLIfxNoiBBoJwQBPUddlTFAzdZZyd7/wM4aMGIjGs
izVci9zLXLvXDP4roQ/OW+6UTl33g4li9ZNAeJ1Lt5Dc/pU9b9ErvdjFtTaO+hywnGRx2S1zlrCu
L+t1HCmdjgVXx5hAxKL8o97KLu8m2CEa2ZQYzosuUCCMqgseZboJJu7JnW5r3Re/dOT3x8CMFv6k
0TXWCQm/1Ido2QKaADeG5KT9RnkuYJkpOE6ab0eKZbL5bxhJGSTevNhtMhVje0aGoJ9VR/0c8+bq
rdFOdlxdCTKwJX+cSdg/hLyJI6taYP1DOtEkzdhRAcZ/rjzoBuW7d64SfXQeGqUpRKqazE/Sih38
N0/19Jlt60jAg8aO4Plpp/e93bDbe3XjzAcnG3oGQmEepJrDQ0lp4ZrM06SBJ20Oq12nrPGotqH7
w4RV7WdZLffSs5sDjslpR2ZccE+FmbPr8Bx8LlFX8kBSqjalW9/tvGFsHm3i55tjXazVA9RIc8pt
0zwoUbh7zjIHztGs80EzC8VltEUn2ZfrI7/lcdozEtY9ahLfGhM2XNSlbp8dpgy+4KnnstF8gHbk
vVgmn++8qJ92SCqGmDtuQqzq6QhFd1cFGlhwW7gvhsGDE+n01ZNb9lP2nnF+lNoebe+44CJyPrQu
i+UuKpf63hks+eLkfvieonzLEjxG6RyHApI4wLxKoWRTOn8N6qgttqJ5ueaS/N+aGoER0w4Ebau/
YYOqbu7qZgppkPS1+9ulCKA7QK7iHYDerqnubes5P2cb+onGdrL+ZKUychkJnJEJNvPu+cQYAwxp
czGjpbqkFA7c0rAAIvV7T4wHiTvnweTreOWLfCDb0k5MEMH2gvcQU2sV6spO0nyyTptEbbTP6kp0
iUYvtx0Dm7si3IbsnC3CxD3r1wn5+PDSVdpNwZT8eX0OwhagYfOpTYsrTYDfDcEsunCGPvHDn13o
8EXP33f91h1tR4bjEaJrNfuWK9H6a1mTQ1saSqcqAZhAY7i4VDcSfD/L9QFcGLEaB4uS/V5sdrPc
msnmrtgw9nRHY7We2CnY0fwZcqkY7icRsVjEkHuKwbK0IhFd0jKn+XEtarYjugdTeReMEwzpygV9
4hhEmDW2fcqCuXTzI/u890VXiI/lyJtzE9fEhr75iNsuViDUo5zE6O29TXf2jXGTPjS7QyL/bhWV
ABak72ofLIZpmYc2PCmeCeY2Buw8oSBRQovZRm07TF0THX6B3+lHIsVz2iNbYyuQ7yFLUXSgrX1h
UqGyC5lYhiWDItTXPBoCQh17Nr79ENnqh+d1xBiOTvaqZ3w6QINTwfhdUICYqBZKisj2khoaqAGC
YQ8WJMDNDW2GLlj5ec9nbH9ZLCZ7Kv4kRYoMVkwvyIbgvCom6VgvFcqTZUVhe50ZWP2E29QM9y2i
ivJgIwJZH+1JDTakSTNFh+9zONxiaEkrJMMYFUOCl8TO99lW+v7jYvCGx73fG/8hamSwPSDky5cz
ugiP+EEa8uS15FVtLnMgB8rxsr5g97PM4h2jLrXzvw6WA4cZpQDqyCFcabur0vBn1FE4/0jl7+Dx
UovcwWnU1dmOCkAzJZNJKz8ZORTaRPcjNpNYoX1TT+vI3cvRnxG9o5O64XlKBi4QyIgpHVFzJjSx
hs19NCktEdECZosf/NvZOxtsx/FkueF9o7suvdrardP90prszZ3a/At7GHC3l8sl2Gm9SuDbiJbC
6Q021mvvmiWA9AGmRLaJnFWhy3bVcOgtNuh4xjLlgKuiAdhVqOMBi4bhh4Nppz80Q1BYxzYM5r9Z
3keH3N+G/jS67AsUqw7rIUD1mcHOTNNNdePUHLZ5DfVzu02VQPRSZHkUp3mv8/0ctdVvAYk/3No8
I+nQ86L16AdiISywq3NBZwguA+blJjusaVFgHsGsnPjGD/+gM/OeVdoX93kXwICGucNmGy4FYpNt
G9eDZpQwCS4Zq3+Ft+VXL7LAAoVvaBKOs3p209PU9U16I+rX+nZ7jq2LoNxCLXalA3Btf3bLUDy0
bRus8bT68lX2i3DZ0a2wvHckrsnrMkBO/M2qAJ/X1ubBi/6WcUHQwSFfPBDt5uCUcoOOEma78iDZ
TNLVsp0G6kof6w1p5UvDwv7ocemiIcBXt0slET/3TllUwSGE5v5k2KKfwGk5RYsYnfP2bo0y0ngB
6XjahatLKV41FR4Zz5vkwenUzyFS7U7D/Pz1M2tlVKFx9yTmJX/Pl6F95W2GuJSpc5pgeX+rQm4v
xkj/3mmH7ddalPVh6tvyPrAC/8tP0TTAPiAwLHT5m6CLvk1qR66YrqWhHKRNh2TSysD6ZfqjwdDA
atpPwa3BGcoNwd1pi7bBmUjxTBw4Y/8zKnwBnVZvb4gYzcMG+3iuqRam9TWNin1pVnknTFfc7Hpm
M95SAfoVKKJxWMWcAIV5Nh2U7cy07YnxE12ZeFjyAoYdJeYdxlIV7TG0tX+QRlkJjhnQ+mERr2G+
6Odu7c2Xj8Xj3sas8mgCc6l4kI7MSurFIgqbOzPQ0xHxeXYJZ63PnXBQV4uKGbMoO2tvy/k3uARu
nCEv71GF4QJzjE35ZyR/IhzuSfEx0ffF2CDKSdOxO2+ZtE7O0q7XgFMYwUnTvXcZolrBJ/I7n4vu
X1v7mFnMKF4NqqFn8gyW+2o205l8/fKeaE79p1pdcQbsW858KTYbxur8GvpVdJ/N34q+IbVrlIQ2
Nk/NXFzPvd5xkoUAjzZxxX1hrXs4U1hIBNkSeMyguaHytE5w0eOCyQgIeyaTycxIwEKhYlbP5slx
EDjKRbR7ZyyWj2ZugFwBt/Jot846J4jbjKzFGlJflyx9s+sRch2QNUo0FaLT2DCvcFyCcCdZHSGP
GHs9oQEMVHYdhEKKoNOuTqzK/hqqQJyzoEwvKbGMP43waJgmgv0KBzL+WksxIdqwyrfFDmBdpsW5
h2BZzmLepjuMMO0ujXS4z5yovPSTKHaizAx9iKK9L0PqNUcm32/3oX10WV7DzTUHDFJfAfra07hF
84ll1v0KVT/eDZvsngANQV/dgVnbuN+V9cFcQ7dYHkdeQR1tnlZYE6zoYDBhFrGfbr83G6dZiRn8
3R9b/YueBPsJahzD8wJR2Yt6PjaiG7kheYxQH+tpB4DlDMnaBtsbzy+iFdWFP1L4rWrnzFb2b61a
sYcIYGeFs77ZvHOQt1NqjUylVnsd1kraiXQ9+yUTUhmoeauhYbbqWaRL41zZwqxLD+HJZWMEnC/n
0a5t0TOjKyjkW77SjVpR90sQN+gnVvmFCYKkul3lTIiAQFXWl1FMfXigqbN+D30PFBYIbs8+hFYu
mIfyEU0YqA5AgTivfdScOhcOMCw6jEOc0d9Fl361w3M3/fZbv/jAnzFAegTLWYZede2zvHmOhtXv
nhoPF0Ge983H0C44m6OVtJY4J0mTBQdfNI66GkWRM1JjXLlIuBCWHWtZlpepSYG9ybM1cIBmvRS9
Z93h0NZHAffS0IbK52UYCtH/4XLDjCFqGMaFYcHp3femqz7b0Ke1thonLsLJL62LQ0gKxKTvUo27
IK4+latGpJvTE4wbPcCnb6x554MpIB+amqNXrvLLQZR3G/CS7Jyw5ablYyXgeFpYgej6nROm4irh
KTNvFiKzKYYaw3/nl95I2bRBTK4GNvRctMVhQQ2Brx2+Ibjgh3SfusXXT9m2rSdlN9UMu5xPqJqU
/a8qt+aCRd1Cz98IdIeRxwKGKEtFfxXIKk2+39a/xHaL8c7xpupKAs4Y3EHulhJrPqvhCYn6iroJ
bVEZM+y0dOliSjsxCoZXlet0DxiMnET3btKQU/4LXxtEMkqwcW8NavyR4sG034kyiJ6MvSLUyFQx
1WXsuwseQMwo0yFoRvvckHG+x/I5HdY5w/OVqyadktkaKRuvs9xA6XetudhkEzCajXZ7HAdal0D4
+u1R+gztVdTP8y7w6+099fM0aXIKyo8VcTyfWecPfxkq5GllpTpssrb22Ge6V2cL7dfNne2/ZD4i
Q5nClHtpg/Jb3Dr7zPXs5Mh7HO8+b9pxb7slMmPwHFnFLs49ALilhr0rhH1BcbGAQ46CqlzMeADM
QfVDLY13bsZCfAExeO1pxQF9h7msu0M9UZwXS+mrzAQNGyrq1H0lZp6NNbNv+crPFklmW94oICma
lHM8TAMp3qBf5p/nF8Mex4Hke7LkK83WWGigvOHlUO++kAGWXi3EK7fM7dsjcFuPH0mthxH4wItF
NvdUtNdT9zJ3imWtrIFi8tLtbmvRdr/aQrSPIvLFSQZqe1Wov/B/AkZtyRhNfYnXpQSp9P3o4ExV
/bRti3uwl00CPnTRXx9/EgEGm/Utxq6q00iK0X6Cd3p0dVjcV+m6vH1LYm4OzP6PIPDmj5pC+xN+
qu2PtgfE4uPM7kBBWltfgNDWxNXTcBHo/5++TYbYXgQPRaIia76aocFMMzrb79xy3ecAqfU5dcPm
sXS26ZdLMK6LecOvKLgle4BkAAeUlZi1ChKApW7AAmFzEHrBRG+1SecbSj6nTIhVa8vEG0rAbMQR
PsqoLOx+hDOe2T03zfqQjVPZ7oe+tV98i2uiwt/6y0we0iITQUTfLLxY5VeR2vBMVOlyOoKd/LNQ
Gu49PdXb34IossMwelP4EM42uqKR+ul7neG7uEyWsN6GAZhqn0tLIQEc+6A85xkakw5QmBj5XTqU
aHCKkmi8I87rsHkhaiWy9wNBk1eUwuKH0wNCH6LWU/mB6G0xJRV6x+yAmUj+6fPU746rwikT5yH3
N2FITmO9Vbbv20dN/7uTrDUfAoEa87xpH9VfiyubCuH0MqyziVTScw2QW7dKO10TFr5F3aOyW1tg
Ro2dCjipnAmxbvJpZQfFJH3wJuGW4AHIbMxBj6M8i2BVzmcDIZ+MdWrPz1yCwfi6LGGWn7fOWbwn
otU2E1dK8OayzLl3lLv4yMuHdH1A+hXW9zSi16S5MUiXw00OqjQjOJy9HUjqQBJudOGFO9GrWXQH
V/pqhwidmijcBlbf808zuvOs3ZoH1vITcf43XcimK7Ac9V1IrAkhMfc1+XvuWwufFL3CzVYdJ2Nd
re99DgJbXHt/cNE0tGqx91ZDlOB6HLaVfRdatpJX0lKcJQHdUWgjqWLu5mdDGzb9y7RUPzap5fUm
KaU36Cs0WhjiNmmofUNHFqC+o/G+1dtdP0Vu+7xplHcPlm8h/k6wG2760Q3Z21E5Sxm9Wq2lx9jM
3mTuQdvWL9lFiEFifDLTocvhOaNYp8jZGKgD6c8xAa5Bd/J8e9k5g4Cwb7bBfolwzV99E+LPACA0
LhaJLvgBGBm+01PvHyEL1cVleXjSxn3KHSo7ghbkbNKBl6hAer8U5PdnhoPlMinP269eACzQo6qC
al/tn8x5gruD1JoC6+Wj3dgMkhK1oQw1cpRl9Ju9bCrmZ4rgJ2REUU2Gah++ckVER68fuaWKiovY
CYdjgVXgg/QZTg8lGXviRoIoBYRxXDzHmH9IG+yk1N8ymYGOUehvv35s5zB/3HoR3M1V1x78Gn37
MJS1BExNa2+HLMl5XDexXkECaaHMv/2GcbGUw0+dBkiF8l7mX+7QYwcnQvywGbqvssbv34yy0P97
s3lHIaN/+I6Ay6lla39Gyl1Okbugx2HwmV5JPBzwyBfaJNAphmejW5abE67dR+fiLExYKKODW4Xr
XaGm+s2r++WzIq5IJzlvhQvHzn+1kWVwvwUaCaLdNG+Uo4Mw5n7dI7CagidcqvZvUZhth9vSe92c
orlWVlBmcdOb6b1Z0X1j1umOki37PmRvPQ0KsXS84vH56F2nfFbLqlH/szcfPI4DtjoM4nEl8/zV
El322eaLzdQ+TN6usk2+qyPXfumtYRZ7E5JbqTOBAad11UNVVBw2K+kGPz1T4r0p/C17UeGgLgjD
t91MuO8fR1ggB0BnYcL9gVxbDe5lgVi7DrbjfLhebR7bAIUyAfnyXjvSsdGvjymiFfwZTxnVjzF+
yHI/+bokdoWywIhv8TYE2/AP7yWOS5ccDL1iaMV2GqJjoPPjzu+JjItJFjYfQA36NgJ1AQO30468
i/JtxDDxI5ttf0d64Xrws6zBYI7S1op1KLXe18Lxmx1W0OFWkH/j3/AjlIDzwgaWf3aW0fksF0t2
qA2QDe2wzmvrsIpuS+zK2K9NBR+48JyYgxW4/fwTBtW3Tw6CpJ6+42r8AN77wHiH5tPFdqhin6vs
hpk7D3dV2/nz3mI1LG/W2Mvsmn+vKFQXK7UbVsqAkjntgYDavOkPrYvC/DjRO3LcOMWZb8lH/BZJ
RNEn1Y0iP4howbTROcSQA/J63XayrXlA7kf6ya0nrvDktXl46CykipdUjFifkVk9E8ODhWd1ewYA
ul7n7TJ2rXuIBpa8uRAaegyMiwVjnDiiJ+aqKST5qBmb6qSXbx3ld/zGQTc1nVFT5FVTwrk27Wb4
h1M/LPOvYsVvYuSITgpGzrV5qCOgNkW0hlmQ8sdEhyr0pm65/ELRQmyVAx7EQIHa6DtSt1SJzWyG
yDyoVoysaa6JPNGlDQrbon5smInErIlhJShoO6l+Rk3MqnTh+0IHOq/fJgsLCzMoab9Pg7Q++8iJ
L0QnLXduji/W5KgtB8twHzgsCDxhfZdbe3RAaJzTyMjfCAKJ7B/TUf2YgTf/fLfw/srdIto3jts8
6C1S75r1d2/WZU2AmdtjawW4OauyF+1urTPxUsqo/7s2TrNHag8DOQvdJU4ACB9sIRJbpLLawwmb
KuhG0f5pyEX5saUBbLgcfcVYsiF8TiVS8iq39T4PZ8ReqSPQO/kfw5x2kLH/cXYmu3HrWhT9IgGi
WmpavctVlhPb6SZCbhr1fa+vf6veKJfXjgENAwS0StKhSJ6915biAaZhihw9sY8tDZID36PgsXXn
+cUrrRuQO0leOI6Vz32OswzpSJznh6Hl/iEQobUWowz4WMFWo9Jxbf0a2bwctNZCwYdT98dipwsK
NVlWWxfBJDtDwTkyonI6U0UTJtshGbSzTuN514w6S2C0GOI+hL4TbpsQn5g00NwedRMR1x1tScwv
xmRqMefoJd0tug2NvhtcpGx3g2jyEyTY7IMZc3oE2yvZshPAl+JVSA8nLWR12wOx+k5GHeopD+lI
XLjmKekM2DQL3RCfj/P8OZ7t5qNWg3DAb8jmrRAVtjLPTKYj3E5PHNgWLeFdmhR2xJvdiCsnsjd1
CF2bi8137xPsiq45VH0bdfQ8nfyLPsrlttZcIC4uYWOUHxC8yIvtxV3yKaw6E06OmWybrDRPjWlV
7lerbJeceQcj3TaOy+q0OLjW2YZCNBhtk8l5KYHvJ4iZ3V2U68ayMxe9aU92gSwSVR7BAnRd9c6i
a5G1z9ncJ/mhu0F8jl29wMqDYueGR0cvhoU9iJPlL1ptDsm2jcPmJnTzkvBHNgYxb3JRN/QnXUhY
wdMwg07Rt/NcxWwMzCJnDz17U25BZuLI9ccQJ3X+u8tdpDJ0yNLsbr6Nfq7lrGsnji+0fIdNYuJk
VMoGa1QHFKa5OJ4jjG8gAFyX0nMLu/roFXpkRVuLc4jhnFnj6B5DyXHD1sL9R2edz6yzjTrh4huJ
R7c5wfAoPtKe9D42lRieu7GajH3jzijYWORO+VXr8n685yAy+VB4Y/N5GZw52zoSneHBdPIxOGTQ
n05lZVX3cZHS1OAsjS4mXBdxnijNbZTW8lPcNdi4LHaBP2IjmIOzWbJk/5pA2XKwG8HyRfw6z99n
miH11m7G9jsOCriEQ8++7d5uvMA90sWxg32N/vsapiL+PuHwezK12frcsaFAdYKGDGeCHcXWuYdU
Mm8a8DBwxdg+yidacmP9lATlFoUVZ7g5k1ElvfsAYMdeJj2WUYnXadoDLsQig2ar+1jSEzkY3aI/
zJA+rnTnbeRVSIe6I45EL9xknF++oApK+AykYcC6JBp/VzSdj5x52PE27+2eDCFh95txBJQHsSH+
2Tucd9Ilk+N3WjvJE5iG0fc49k93tc3pGz/WqnazUdqnQJhE1dMrrz710P2Ogxs593kAjyWTpv27
r+jiHEMxjkzTGj3tnPEevE66xjFbuvZBoJaf9pOD9CzxjDbZRwFbNPrmCcZwDx9F4eXmQaIlt89I
vPi/zEalvoMW6lboTBB/bOSiJajeOKA+ml1h7/oaYwSQJxavlLYJUqfKmaK8esLs0tFw+ydaMKBt
wBNMx6Z2dbrOy3w3pbT06BWEnF6ydd/A7R6+1241gqpIO2+8673ZPTRs3w52kxQ+ekJAVsjEsnOZ
TMWFDvn4kOVpfXaCIHooyiRAkNaZL26uifScZDlshJ4e34Psau9oJh5AMM1+Fno531mBZdPeDlLv
nLIyAcU0jyc3mVrnkRh2r73S7GchAyckcY1yV88TbDZPi9wt6lUMS3UVPOK0W64ELGbnrpfloW1F
DmoP4Q8oo/yM79tif1fg0IigNF1juql0wDtHfAO8z9o4iKP8VxDd/G/R1HwLrS7bejciFEHwmfuV
fYDY0wZadpA4Wp/TpBkFmgj0kMzerhf70Ew40jTNKL2MSHGPpQGOUa/t9ssEIUK/S/iYspbsq11f
CftkjT1pZxzhdXJXuqkGzShz9tifPmc2bm5H1J9zoxIPAnIa7J9lPBbeYj/3sd7+yCfZPDYOnCRq
o3yylsV8iiLQenw2dY7qspnu4qbmsPToGmnCdWbIWmhUSiKaDCP/ARNkvjfbadzbgq3OhmISzKqz
SXY3HmiQezOUmwfUsIO7RYQtz/lQT3QxYIuy9JNT8+wZU35gOcRRQ5WO7T8lbK/L7NxATt04P5GT
mjnbtuKLNrjdcGzTpbprJ8t7WrTC8aHG2E9s6LULPUXrXmD74SCdB12c9Y7j3ZqDoPQIcsTVIXym
2X2BC0Vsp8J144uVZSReNI04WQjH2HKGE10keF5HjKt8+ecG57dpLv1mibvxFIVdcC+LYNxJJr0f
NoECz9IpJo5ECvAfJv3CnQQysI3ygS/yOGNfThLvZCQIxXTUPDimoN1/be0ai0uN225jI7w/0mSg
+gLdrea9xdlOeJJlWj+7jZG+6JAMNrg+tYOhVXheW2ANuwZRGQF37RDflS22+qXQ248wRe2LFP9X
FI1Gjc9dY6ZE2GCwr+304iGRZodC0+bILFjwXETJAJQqz/BldlbQ3U8J8pOiMr1zBrvopeGUvdkY
tK/9sHLEZerd8Utb6z9nwu++CEdEH90uSn3HiepdaLD309M+OyHjca6IDdqDlKUDV1wG1amiIXKk
hca6FWDhbd6ir4lSOPwWRFDz9h37avCuCS4kZKi3vilFiU7jqy5m+/PY9tpBm6zkyvECVAHRZ3vX
RKcclpIcRAOc2E8+vO4PR8N1M/Om+hxqCPxQdj8+RFozf++1Kbzvly7ZQ1URGMVKDjXqE2zjlFVm
HoMXtu4yA17bfPBKI0ggksQECfyTJKVRXRI+VhHWvdGu2weH3DVIaxD28tHYNJprBw96lJacH2Sd
5/YfUSTHVrKFHZTTJGDbw3RIOZOohjAatB7VhXwuf2QXtdhAj4Kow2XK7nlpH+gRpRkzgcGuwOf7
CgpgUzoZguQrWpQg0Q4LPJ6Q1S909oNckIZ+1NBjlr/+Dhh+g46sZst24YhizQ3F2QiMBw/9cQ38
Yd3QCkga6EnujnNlnLk5X+t2OheN/g5y/a2rVojRbNKIx84KccZPjH/y2GZdsJI9ruCiNYGUK00b
+8wRx4fWWpxNq4/VysEVWnSoBRwUNqlxDtveZ6/7me/cO3T4t26JgomeA1SEaFiNM3sfyAbhk5bi
jlj1JNWIU2fUEVYZeIqIN/zH6uZvLq/6yrEVND8tOURhpttzJALhyizFXaytDGqxFY68aeJhNmgR
nSMMKDszNkx4TbJZ9zDtG2P+jywMvCYysXW4ISwVcQSmB5SC6yIw/pNsWpN+lsV2xdYatt4XM3kv
79zm2l6BidtKTTai1CM9cauzg1BJ48SpydGaoViLoS2vDCWyleq0XM4lkfTxR0T626xyH+P8bt2b
qFTnlPYyaUVRnTNPfkub8hFB5O91Q6u1WZtdmnNOcuab6uts4crhnciRN0rTVkpzqnvye814Puuk
Nsjp0Z7TdSkMaq5pDykVrEA4n0MProMlblFEXjiue8EtpTTdSug15+QTZS9NH2lRfYc8uV/3KC2l
OKMWIX4r+/HsjMN9K8KjXiYfVj1KS6lMnuRSNyhAzwVrDdILv7Zut/KO3wrrj6KXJrTMTrTDOWjT
eo8qzd679WysvONKecaDAA2B0u0sCAh+aCa2rmQ8xOu+mpZSlymkk9o2EXa3N6hC1Tu/gsBeeeVK
YSacejQjQZdnO0Im42klewPS5tZ9JCylNhstr1hMLh0IVpd8TlSCqGfFykeqlKf02igF8ZsTluTi
bAkvjVV+X/UiqtmfWtjKdAib+ozmCD9KlrqbWkC/Wze6Up9WONnw2sH8M4FDVNHCl2RKxnWfIFMp
zxhTg2GnfXUOhLh5N10WsyncsXWXrlSoFOiuFrcsz2GxSKgywwMNq3K7bnClRguAYYlgv3zGOZVu
wOgcBI7wlYMrJdpnbZz3Ax+3WM+eQSGxiyz6dxMgzdtL98oH2lRqFL+jbs6JzY3BUP5saMmxtPpP
tNzBC1a6DsxSK2/qfveucpfzVNKAaIvlYksvXw7AV8JPuH/Tu8SmbeYGrcde53ZWzkYHTUP7056Q
g6F37G/xDM0WXciHoBmjLUATpFcaRuxmRsDbI8m1Z8M+1zNZCOPww504S8Dqu2HvLx/Hwkv9TEfq
i8xzesC6FJ9dyGubKNLust56ihvPT4hz68fh8zRHHFQtKSJUtnpLwZ+t3EIbn2VRpIfOIYUTDZp3
SBvvdixcfUjxYu2zsBeI56PhTqCmtdHzEDQw30+TGx4W9nntC2kZJzNrxnKDB1L7CS/bJcLEHpAL
ga4eLPToYjSPFYKUC7btkhOnBOpyFPteHQQ+8Ni9HrbD12Q2sAN3zm52A3OP+eVeyObLgrbhzuoz
XyuG9sBxvcb+vJy+Tx4rA0e/zzllqHWijk9Cg16FAZnzIRnfsNiuGKCgTANqZa2dEB0WqLUwthe4
2axNHgWXOOxRN5f3osru2LgWT5MMgqOtQYp38Hw8wPnDBzqjhx3AZ1rG42Cbj4O0xwObwByHtTth
fey8aVvQjtrT/um3xCNnn5MYDWLcaUeBnuoxhQYHsPCh8mAO52XysmS53LI6K+YDzeATcJ/nSptH
TkfwG7Pe3HmZTOcdMPJHC8vaFgU1ZLBmmk9ANsh9SCN5AWE6IsmZLxrGZIyi9laEQbCVPP1aM20C
4VNnOgZgeE+OKXDkFO4BsWL7iSNFtDsDHVECMnqBwY9z7mfAzTFmX0h1WyhA+sEZaSxusaFj3HSM
5l6arTvRybZqcOT0tDuT5IKqnrtL4HUPJS/jjeS8lx5My6NsWGUBnRrtbT7MJ86YLmNYvIzdTEyr
7It9Sa/FsTwn+9gia7nMtn5NwLbuW9Da28j18PcJOLMDUOZ7rIDdtqv1F4F86qCDjOdFSzhyt2We
nmk8yaOLCcWR2OKt8Ei6xJHe7U0EIbmhVf/bo5W9y13gBS5nUHc9/sFdTZdzEzoyJ/5lAaLd678W
a/nQdWS0PXqh28L8bxtAXGK60O+dgZ8XlDDtVQPJ2UbM03UmORBw0FwvmIlpldFs7AbzHE6Z/cXq
eyzDjdSfYLg4F3ss6XcCes4/j6CRuAnWuKX76c1PkJ6uNucaxktQ9qSClHep6eiXGP4xhz6tfugN
77HWEpotY3KBf7eD+XVHenu59abh0N6EGXhBxb62m01vpQmPYJ6PMg6BSQH3AC7CO729+eAwjE0f
UrBZh3yMz11q3nPE/o8bDvJBJAaos66hsuelWr4scZbBEIlj+0hOhrEtRx24Sh2dc910fhMFMsNj
gQdNJIuH28Kx3Xg51ENsXmyDJv/O6Cf9ANz8aseeIXeA+lFxLoO7R4IUaLtirm4rq29RRAIMSKBs
a9Pc/yWCQkuAG9Wf4lhPT6ItaBFijr4MS/CJvNybmXIZct/i6Odg5OUZwQq1Aana62/nWKWFxBaH
yQbIFNNMYJ2w5HzHTSw+eRqbOPwdSQmcADWOBt0PwSxac/496L4NFWY/jbOGaKW6KQHdRtP2EuvY
S4S1cC/bxt3JtAEs5YYNzyLCiTrHenFp58xHhRZcyTjxNabwquAQ0DQ1nAwIzgjeGeHxMR0IePtf
hVOdirQ58YJpfoi/7RC4EYTwgF7AhKixbHKkNHYNcg5XLOUc1MvPqkBFmLZm+oTa0UB6O4ZfOJ8C
H+ZMsbZtil676iU6YRLTO7rpmVf2PzSkIw0MqqJ+Dpr+FzJP7R5SJMrimWdJf6Q/hxoAx5lHuqs7
d/nIqmI5IOSolh2CeRSOtMJ+DFbDhnpwSC/UsGvpOX652cq+ibmb96UxpFhNK2PvLShBIq8pyDdo
HrsR22raEUxpWl2IKquZeDRW6XiA9L1vnCuGJ72r48+ZbnbledCsYd526FUvyTh47tb0uq9Ni2ra
BLt/HvIR8Wnaypk+jdN978H1bAuvWxAxWfYz5n30VB12XRrL+Q4YEP5LiN54pQA2CSFh0wBBO3lI
O45LWoaXIRvvBls0Z1zzESSC2npMXT3fmQ7Hx5qn37UkRu1NG/T6ds7DRw4eifNarH5Er5SY0cEh
IWcoPce912Ds199ccny26dSER7tygd95zfMQZeKzzjNFBZvjTQTeUlqVXb1AOlv6naR7ae5kYrhf
ssGjhVbrunyo8+UEvXw+WTZKuYmwlGOd0BsAoJ5+D9MIpQdU1ILWqPkbCI38WDa0Rbss/mnq9ODQ
oIrySz8X+n01eOGXoenyfY0bfpcxI0NlKSM32bCoybZR3HeYpGIoMUkmBl/r0Qz0QQ7Lze2kSS/J
eMbPKO5CtLW/Z2KyXty6mn0tyenVFnaOft6axN4zsGyaeUdPCTSmn3TD8mjpCzsP+l3MaCGA0QzR
yaFqMzch8wW1E01bY6q3OSHVfLNKE+eCJ3CU5FXR3ofRBNyNGLP+w4hF+LnksPyC36d4wVrY7zvb
DD8h4q5YIfTV2B3I0JpPqIum8pwKMrN0YUY22Wwt/bg+KpiEkqzcjBW7Z22xsDtZkYbkwNvHQU3y
hDObu7G0riNYadrtmHjSMXux2mAk2CP4QENFE1j9muxo8CllYQfZyez5C+iQELjF9UvASmyL8rJ4
nMOEJ5e72poEWVShyvJZd/qMHlZi+N5onICCf4jItFixMmdoZfFMUECTFRWi1TzXmt0E2h8Ycu+t
yRFkdGXtbNNb1zsmwMd5xG+xMeyyfSSQjJbBuqs3/r33t80a+DTWj8dkZgNqID9gOVy9/H3w19M9
uXplj6vBJgALneF2sJNnI629HTM4yVNlYsw3K9FwGFkg/nK8ftwMaO22nuycPYlD0xNMnWFna5Vh
r/ylypbYFTfZmdbVfgCYskGecTKIX1lzDOGauvfv29gPsx7TC6p9+htPwWARB70E2eHvt/H2Jv1n
/8Tgyp4YswfQ3K6SeKc9wKx19c8UiXWFoStb4qJrcJ5XsvJjhDgvFvzBmPi1d57/Wxeu7Ih7srGR
g0ykzcXEc2ws/MpQ9UigWfdIdaWqEWNaZGHllQ8hPD7jGwUkPrABWHfblcL2iPmrMHyW/i1F7yZm
G6EimvOXv49+u8bXHqpS2IB+h4VjGteHXUzQQ4jkZ+xvDN4mj3Z//xNv3X6lts2gHqIA0rLvjPY+
sCJcJObaR6tUtonRGPKD5fi940VH04NS36KGXXMgwRuv1GpJ750IzsnwUW9cnSC71GH6bc1NMTyl
UgvH9YxFT0ofBTmYY83u588oVupV87XhKbUqxywDtC9c3xTBncQA2Ln7v1/46y+M4SmVGlgg8/Rs
dn0gzBaOf8/5ZLAtgNzXi5e//wnjVpj/fSkNTylYR5NVYDat9HMX83XmifaMW+Gp6jihNGUcO6Cb
wuITSP3tsNS/lyQ0jySnLy/zzVgHXE4cO6Dw+H0HQruJD4UoeRMwRgQhfQjb9h8datQmqMqPPQH3
INc8AKA4pZo6N7zzFBuf/v5DXn/zDam8PwhuU4xRuvBZ94wHO8mcA0KA5J0n8cbo3u0J/XFerru3
40/yLn2cKzTeU6ODFV0EazorruHd/uofo5MGBHLAWAyflKEfw3hzjhofVt0WT5lzBpxRUajVno8z
+7PpTAQFFD/XDa3MNbhL8uIWc+f3OnwcQ6/8wIWLsW5wZbLJ58KKkGp6fmhjcbsfRf7O1+9Wla+9
78p7EvTSkB2D+q6b6Q92lZHhcQML8HyNfTeW9XeJS2ArOUHx//5T3qhiqUw/JiasHDen65M2NV/q
IEvP3oIZIuwme/f3P/HG6ynVKcgSg42x1vPJpwVljPECq+t13djKJCSK1iYAkZNQR3jJ81TW9Re8
6cNh3ejK9JMT+JQYHI75EuFcbZTfKiN650m/dd+VmiWdLLeyMJd+Awv3wTY1oC6RZiCo7Id3Plr/
30y88jZJpXLTqOqBXJrSH1I0coSZEnOKeWQTxXH7zEav/EC8y0AERR+QGy2qBRsOLpqxLMRpSSrx
mM9dzaGm69yiXosf626qUvS2bmrEwOm2P90IyahtjxycfF43tlL1Kd4fcBYJKwwvPUkIGFso0826
qpdK1RemRWcSU7Lfp41xsEo9OUSD987y640icZU6xNodzTeGu98lbbIh8sH7PMgwWDfRukoJ4kol
TpWoUp+QDnufzuGw0UryW1fddVcpwiKaDHcQgeOHKXxGzLIvmVf36z4/rlKDScjBZ2MzuBkMH/HP
QoFp7HWvi6sUIXGnII+SzPCnarpPvGpXJPXp7/fk/9vtV4rPVYpvGGzLIw3BoUczZvcNPMF/0ItH
T4jiGo4viOneCMfrPlpZEG4kWvYnMJ8/vLDInzm6gceMW+5zVM+I6/9+RW+9YUrdybSfAA3YmW/o
BiFGg2nID/FgOSufk1J6mPA8j/ACEFe2c+Sj+w8GArHy0pXKE3Uq4V05mR8WbnIYW+wTZPtNK0dX
P7poBTVNupmPLNu5YhIgX8Bq132gVO2fSEQLQMrKAD5ZT57rHKMw3616oI5S1JpT2W7QMTQL4Qu8
BUfYa/rSLgiyfy/5Urz9YHPFDeWZ/bNw/N+KdN1r4ijlnC953nY4bn1N0/8pGmPheJdu6Lo7otQz
h9qJ3hC/5E9WYW7GxGiPo8Q0u250paJb+nbEq8vAD6YqAP9xw4zPKGLXja6UJwRsMQsAV76oXO80
Zam1CeFpvzMd3Z7cK7ORo1YnrRajDnTpBxbdsIKT/hEzIikPVnky+9HEhbMsd+t+iVKtI14YC8Cx
RDBchPclQNb9ZGbtytGVavVkqaFLRsgL04sQ2KB71pP2nbt0e5Kv3CVVg9mTEuTSXpA+6Ef3jq1Q
dOgnd1g3FdhKvUZDn95iSlNfC7L2eKMQ6qF4T637xgNWZZhLOxIehvvQx7VNjk48Z/0VpXYG5his
FJqCKpa3hVb0nozirXulFLJuL2NvBjO/hrDfcdMbottFKJG77aq3SJVnejMILgurjd/dYDugZg9z
qIn9usGVUsaslo4WcSXoLSoMAx1pF0NnT++8RuL2Lr72Him1jI2sBYBBAJwJoWQfu7es90Wkx7zV
gwMM2+5cD97MktuEbNd41i9M+az61v02pdQbPIVpYInEBxZCPzE9mV6zRsXlgqdRvgt1rdc6oAE/
lBndKuvXFLTrlmKqfjPXIpJKRLv4VlYTwRMb277PV87cqoQzIlQOdGeb+FKQM2ATobgdjXXzkSrg
NHh0xmgGwYOhWz9hbgwwlmjXr3qWqn4TgNhQ8S2bfHfEV8Ia8sGZkJesG1ypYCb8AiZdkviw+gB2
u2iKv3azPa4cXvkYI3sAZQBHjpVPdKw8eI9ueVx35Ur5Vguo9FBasa+7s25sctMkNBlvycrhlfJF
h5Bl9IY58ZqqcrN03lM/gapad+1KeQqC6aNw0Se/Su1PnUMSRyGgDK4bXCnQitg0dvAh3LsW6qEx
Y3AubnbIdaMrn94IPOe4CCF82r2kC7kprKFskJ9Wja7qOFFxzLCp9MXPouaXMGqCFt6bt26v3Cvz
sal8eQ2rEINeDR3K0zZ+RFwFmNuOs5fGHdvndVd/+y7/cUrqZU4vySTsfNdJkw9ajYs3ynNr3exo
KqWKSNnIZ9tt/Yid4qnJK3llVynfmcJuo7x2e5RKjcKhxcpXtz4xotZ3x/SyXTIm1RG3aX/ENpau
U6Q6jlJY5HoZIaf55bV122zfNZelxi6y4gE4jrrChaOTzUbO2EBLbxHxw1kIyMXrBlfqqsOoWnuj
mV87wldAyyEVCmttzZaIK1fKSrokCRW2V15t8XuWcHkHGJbrLlxd0SJqIq9zjKsrWXzkgXgGSIV+
sN+58ldfHMdRV7Sd4ZotTqLs2s21JmHj2BGEBQsNz2ZGt/crgzW9ZkvKn1LqqwnrcZirIrtm2Q21
OjxVw6rWIUMrxYVBwiCxZryR9tPvdjV/qbQkeeetfHXmYWyltMpx0NuqNLMr0UsZ+0UnmZ/TNiT7
LZmXbM2Xlj9i/XvuyfssvQnIM/hlsOVltjx05OGuHFypWWHPg9DZU1/RK9Adc3oIZBIP798L6/b4
/jP1cOnK19CKNfjBXVtcpVfX9+OIPgMfM0sc4RkJdmfDZRrKM/HOTPfW41Dq2G5LfVzqobiGWO33
borXFBYLJ9BZ/OvvP+h2z1/7QUoxWyFZDl0E+2EirEcaxLQZdmisq2Z1HVu2Qdv3AYMja7IuuWB2
dpL3vgJv3Bt1IVuMmIU6vaIMgJLsvaj+mVtdfE4NI3vnYb9xb9TVLMFfZj5i/L9mwMvaABe8NeXP
q+67akcCgTDHWt5m18EJf4EqeoH++k6r5o13VLX09IQiYP8a8yt8ie6jk9Tp59owunCTpiz0y7gu
HkCNx+vqzVIqYsiHoMmMkMdgg6xwpjreQbSIVo6uFMBAP8iZMD1fp6T9RVDQSYAAXvl2Kq/+4ExJ
tcxVdk2MqCAiwfSdtCv2q56vujqcCiJL45QLx20qd+RQuHuiQ+Q7H7I33kx1gUgwXZ0ZXp8hqEke
TBdSntd039ddufLlYpssoiUbs2s5OTe0AOEk5G6se57qwjAmANotyWy+jpa8n/TxnHf9h3XXfZsn
/ljR9gB8WJqI5EpOTrvJSE/fiLY7rBv89iD+GFzjbI2w2DG5lhXwY3cwtW0olnVrBdXfgyh86vpF
xNemCD7Bm90uWffO0G/MBaZSnVoXxAQOA2h0ukmvEIlWwZ1VNd15xKT8iOha/MrpoX9dd5eUavVc
zymCuY+vpexBXsxLSIY85Ja/j/7GhP9/e9QfzyBqw8wBlxVfe0h330bQVoSbiPkM7LN4Z+p8o64M
79+PGYDmHMZTF1+LOOg2Xgv1ldBSa/f3H/DW6Mq2DqqibKA4M7o93w3lFO2n2mmP6wZXynZux6lq
cye84v/zK7s/BQRpvXPn37pwZcVJa68LLGK8rklBOFYW4rzSYtqC665cKdzUHZxicOfwSoTmlzTK
DzhLntYNfftBf7wyLlg/1yAT6Zql9gtRjQ+5WXxZN7T576EDCyyZjDOGHuWpz8rPRqb9WDe0UrQN
0teB0PfwGvfQ4i0Li93srDrPYdup1ChB4OCNSk27uBnJynl7R6/987rrVj6ohjbqxHMzdCCMF6xM
1SbRyD1eNbhQSrPmWz04SRxewfiY+ympp02AR2jdOyiU0tS0AUGd4WkXgpofY2u6Im1atxIQSmGG
RRuW4WRAFiWC0+/m0vXDfpVQAjSxUpnAmMO8q6Lw2pfm4MvIGve1J98TW71R96rqf9bcUcxQaa8w
v+jXYsbbxPp7KJjb739l56Hq/qOY+slNLj3uY3LzPM2qfRiTCTFus9HRks+zHRDC93a2tyf52p9T
6jUF2iwFPKQLJOXY3k6AfVANO91vmWGU1vC5Hsj21Uj5saPjuldWqWNi3AovdmPtcss3+q1Jrdux
oQjWNDd49Eohi2mAPQUV6ZKK6nsbhY9u37+z7XzruSuFHAWlnVc3hqrt/MbpVu5iELO7v9+UN56D
qvS3zJalSKGFV+IF3CvAo+qwiC49Y/rMoOJ7PaCquT0HebSs+6ir8n8n6D0St1vtArGUpkSC/zbF
V/b3n/PGrVL1/5HlgXXFCXwRGJSTJHismvCdtdtbQyu1jZfVTEhD9C64I17yMXlYknnlLVE+ueRA
xJA6i/BqBRhWqnH+3AX2updHv/2cP765OhlVzlDwzbX0+Wy6zm8saOuM9o6uFLFhTG3s1JF26Yv2
LpsDlLJC6Ou+MLpSrr0FL98m2/FCNN9d1lpf56Zbeb+VWm0j1+yG0NQulh3/FNVYHWk/6ytfQaVa
gWsQKIg3/UI+wO9I2AESFULh1rzftir3tzLebSMg5qPC4baR2fDN1ftVEi/HVsX+plfVcQM44DIn
81ehRR+wcqxantmq2t8iqj6YdBtf/WJp9+RcfJ8bO3xn6v3/cd9/PyYkG/77Hc9q23JoM1D1JdHk
ABJhsnSyfwiTHi9rzCbiWHcVaXqFGxzd0NYemeIIkawWslRIVBq/CA/wvSEgG0L/6CwCkjrwtdWQ
dj+tIaueXTJjfiTOAgfciFLnA3kLbgg+BV4++3Gz/x2Pgf7F1C2Cn7Q6zTY2IDoICTLbdlLvv0ey
Wg40GGKiWvLcjyIBE3xKbgEvkoXwpiIlnqgRXpkrhL5lO2vkITuhLO5aIkJGrIlRtsnHxr0nlDj5
OkktIqFJDpidxyW9hDlxMcQjTHfOOIJKD0dvlWOPl0KZmyoraiE4msGlTKGRL/BfJSee695mZW6a
7dZxC4irF1wrGMkdEKUGk8jfB789/NdeCmVyAmBBiOvtwivhhb8bNnt3sZn8it08fAiNch3UzfaU
aaqdqsbGOBRcRK0fA5k9jSzp3/kJr39ybE+Zp2InM1LyIeWFMMAJtMG8t616WTmVKPMUnAmHbu8S
XJzevMSB/aKhufr7rX/julVXQDBwPpN5rbzg7w02pvakCfGe7/H23r3yWP9jByDbWqd4vEuQlvLQ
mXOILgZ8KAFx/brXUt6WyH98Mp18aAlqAwLSOTiqHWu+JjM5MuvujTJXjWR5iVRz5IVDmTuxANUo
B5Gse6ZSKVYDpn7vgry9dPYw76yxqrd1Clh33aUr5RqWYEuipfIudRv8jEvxA5PHx78Pfbu1rz1V
pVjtBR1MqnfBJRqsfBeHxgBO1EsApM42UdXacrdIJ3/nj731ehr/fr4ZxzKTW+nBBVvCzaldPNq5
u+oo2FZV/gkyniaKmXVmWD7EAk37ENb3yndHKVk04a0koJsLD/SMTMzqIWyDVfIMOqTKjl6aEGqd
lKc7FNLayVEme9vJ5e7vD/iNe65aCOx8csAHsCpqWycA4VInRM6CwV03ulKxbeVCfnBt72JVtP3i
qScI10pe1g2uVGyYiJjy17yLU/Sfs17/GVvBuolSdRD0wKjTOeeuFEl+kvWpJMZm3UUrtQo2eRSk
2HoXqZXXHFjlZrCbD+vGVorVJTejt8bbVTvZ10gnINiFur3yUSrFKcmfLSBbeJeyJgsKOMPGkmDY
11258kHltQvNoLC8C+67hyLvmx2ozfdYb6/OYa5hKrfcGWM76Jqy8etOd9jT3gAzeUn+jpzDj511
ewZkc4anFT+Fv6Y8BM8j1LueW/lg1PYh9rStFq/UwatdCpNE4oV8YBCbPcGuppTTtraHVV1oLlx5
BknKzBLmQj7wYbqU4ompYM07z8jK9OiUFiiMmjDGJen7LSfwx8VCS7Lqfqu9iLiQ0J0i0maIxQm3
cwpsjx1vc1w3+u145o8lh1UEiF0gAz1oNjE3bbv9H2dXtiQ3qgW/iAiQkBCvqurNVVa37bbH9oti
xr4joQ1taOHrb9Y82bi7K4JXO4KiEWfhnJOZANH5eF4RBI5v7EK5oRIckOwirBVY8gQ6aZ90A0s7
nlGZvNg0AHlZ3G6gcmOpLCrPA3EyGQIhFZDoWyxtuk/QaoX/ao1PHoNtO4ZKK7AqQAKHgIcc4tVg
moJ0QgspS79P6RhmE4QqHuuIZErLNoXAMksV1M/8Fne8Y2RkzAWqjBnrA2iV6eEu51Xs+Tkdy1wW
qaA9x0mmyfqZUAW5r8Kn4oIjd0wzKKp82TFInQ2JvqE8eqja7pvXkbidiNhMLEbGQrIJXIVs/jJR
r8EoAdXC341yYUZGS7KTjNIWRGOQyIFwmt+mHaMEUeC42xyWE8z8w4J5KJCmerWUsG3HKhl0Eswy
YdtbMbzfzHbT9PG/ftt2rLIIQjRM5EyALU+KQxuZbxGkZvzWdqwyksPeLh3W1hzKWGjCP/HA+KRw
OBLXJqFW06wTrp8Q4qNpY0DioVzh+S0dm4zBO1XHdMMFHECUBTVttXtNz2HfjkXG+Qgm+kpC6HKB
cgXEzso7wxd763fijlHWbTgMRq24KHq7jyMCUlHm50rctsJUg+aRcJpns+huRhCpgHTmSrXvch/+
eCqKwO0fIIIFEzQ64L2XLkP+QLbep1SOlR2jXOu1MGO+kGyvoKd5icIcs51+t4Q6VomaAtz2JGTG
h/0zG7kFfxD0Z7y+5B/MQQVfwS5eDY82MCRlJvzMSHyNd+di3C8duGOYqIxCsJjZ8REaXl9UFTW3
OygBJY+IXzx22wjTOE+yBzn1Y92rLUVza0jLGPmV39k45hn1DJkJj0EJVZZQGe8YpPIgCeS3uGOg
kVqZXZToH6vEhIeuGJuLmKRf0HRpg+rkws8UWuw8grwKKBSTB56AjPDtrV8u3p+flbmthIYGEL5u
wfEF2TjzPYLU8EFDOfA+wFxi2mgBJuO3f+jl+8PctkKvxQYo3gBaK8jHICMC0PBmJqF8xjA7bMzv
RxzbzZfG7hQj3o8T+LyfuBXilKgK+tE2upKRXqL+S+flGnBfE6CaIzDBcA59+CCMk6MtOGpUvWUf
oZBFjoOMktuto1Z5XS/mFt9Vsi94bZNLTAyfc5mrA8Tnfrx9Yi/7UQDg8Xf+8uRQohrA/zp0j0EQ
BvcGtZ/bueahVzRnLjePqCISWpvj1VFs8sRH+zBUux8KHLPcv2+9B/YJT+2ieOyasnzf85x+tKyy
XkBb5lbdg7jISS7tAixO9cyX9dtqovbKNX3t0J2Qi55j04ZBNYGRqn4aquJpgcqr32Vxq+7QzKto
147TYwRNiLSHSiut7Hevy+JW3ecR0tdD1U6PtDA/cho8sabxXNqxXGNQx1iCZnqcDAhYeQCBWBAU
mStlklecT+JYrZ4WGZVolD12yQKKzwkQnxvAcdA7XdBs8zz5y4//Ykq6Z80+XnCWPWiB07iD6Nlk
PvqdvGOmIJMP5mAf9kfKxDuSi28mNj/9lg5/3zZBRMFIeptk20SgoWTYGbLhXm1wwRLHRqNhKGO2
qBIkEHuV8q7+OOWb55Vxou4MdrVlWfMV5Cjmqbb5dzH7lZKxb8dCoQQjIMVIZDYOs0xZMH2IEs9a
DHNr7LOyBqIHrcxKhYuyQ6PuqGQT+l1Dt8aOZKGa5rGbHy3aSzTZzxCyeva6Kn9w9BRLsHUh0Y9C
w7fwPUxDVDr9nKLL0TMsOYmHQY6PZSS/FTws0Asuhlu/nTu2GXKoetrYdiAAGp4UaqVVec00X8mg
XI4eja9ZswoRlK7x//qOFQeTx9/MPMUo5HvWS5lwrDSSWxRfdB+AVgYwt8J0nED13S9MC8dKOxav
oEzNq0fM/EL8FzJ8S9t2VzKmV4KdcMy0ajA2u8seCHERh3eKJBGkFSI/tg0mHENtp7AEJXhZPQal
ELcaVAyH/+qEXtfGJd5ptYZ2uJ4V+CPkMymCMk2oH8MJc5l3eih/w19S9bhZdWej/Iclw+rnA1zu
HbDHQrZ5SdRj0JUfoHXxb7RD58fvTJxYGtQMmG2xqMcpN+I9xKC7b7wMyZVI/cptiR1DhU5WSyjH
qcQV+Ujb9efcLV4AXMHiy2/+EqDFpGoSKq0e9QBt7clAzHVqFPe75y4ueQp7kNyGtHxsEvpXEvEv
UKDxGrHDzh0DNfEsYoAbi8d6B/shuMjv+ZAXfo43dgyUToyLBei0x45AljbZwMcfa/nF77Y49glq
KQgdR9g5VZs+JBFUJKotrv227iKTIbBcTkuy5Jk0izqMMpE3W7371VOYi0wWLdE74ICou1Xye5CY
dwNrn7yOxUUiQ2/KNrpC+5Gr+G4Ix2fRgFreb23HQJcl3gHYVklGoHp4U21zcdRj5zVcIpgLRuZc
tTXmzwXKY/Iv1OCO/RJ/9tu4Y58X6fkhhyRGVrcQC2oKiG2o2vfEnQCKISfJ9UbyTHdkupeS3ZG9
8WvDMheB3PMO3EJTHWdcbMn3rdrjf7cYVWbPL+pYqO4pxlPLimcYhk9uR8MvOtXyX79Tdy20nCqy
zluYoSf7Wez9yfaLX4buQo0DC07qeI2DrBhln0LdqgL8xGvXLtAYGJyKgKNozUjDu5sFmi6xAUrJ
b3HnMWptnVOdFGvG1+RE+CUQhV7VPFQcf49Bg6w6vkAuPot2Kh9HSA0Nt00xCz9SKsad+LkPEHcG
c9OcKVvX6M0o6AjN0xe/c3EMFCS/tLEQbcxCchEZCe3/5E79rqELkIbo9gxqvGDOiA5utrKgqaih
y+y38cA59WoJFxqyOVvb+d4a8tHk19L/VxIWV/EwAktLv6GWnPVJWKbMQsgIDDrPfvt2bLMME76N
spmzoutu41Z+lSVQOV5ru2BoNS3zBjpryGZX0J4J4uYWKgOeqZaLhZYsNLaGShZIJPjn2tRPYmn9
nIqrd1ivkLRpdT5lUcVlkbIEEmX7HEV+CagLhq6UiUFolVyWL3+2FMXWeIXcmN+ZO9YJoSmQa6ho
yoaw3KBP1kAMyE6f/BZ3rJMlS12hoKizLZBQg7uI0ARj4WlC7qQRjzBZ2xaVznK5pLsBDIxTv8zZ
nTSqknIeI6Y0ZiWCY2/+DvC69TsSJ3BCdreNADrQ2RRvxW1bbP2xEKHn4o5xyijgw1xtXbbJvD23
4AG5SMs3ZXvjtXl31shIyFMtNuiyIN7z4VgFfNrvoEZg/QZ3mAuCHJoCylLUzllnm3eRNSEEulbP
03HnD3YKecsmYH1GbR4dbFV/IIX8+fbJXMzlhSaMC4Eka7WPeDpj7ShM3uVzGP64pGA6DVcI3b39
Gy/6dQzCOl8X3fsJwjqFOG+qu+uqcDngnnqO8Lp1hSmpyqZWRXxWmzqFLUQ1Nk/4jltW2EoV6zgq
43O4FmPasfUuGKWP6wXHkZMX9axkm7VVfK6nLzPE/Wq9fPQ67T8YfSedU1Gp+NwoTO3KIH6gvHvy
W9txui0mjKHx1sdnjKycyfI9rK2Px8V5OB53y1nbUXY5awJJRkYqcr+NfgEaqzsvlqaty33c2/gM
TG50jKN1O4DC+kqY+28w6g8bwupOSmTaBnKCRZScTRBgbHfvDD1sVVw8LPUOGE4kf0oiynRPtuhE
ozb+GzO57f0+YX61zAcI+xQ1XW/icI5AF0ICgVmaiIMDPSgZuGaa/LBXA/MbkHafV6FIQgThJjpv
0OTEpZ58PDh4tZzwEBdGQ0YF69I4XtMh1zTtKp8BFZyvs3YeTABqBaGAHdanXA1hGggojPpdacc5
rX2Hfhbb4zPehT9i2n4zsEavpd2SSqflELNARmeoBK5HRcf1NozsNaDxK17VLanUZaWhIF9E52Hh
n6K6r1KQd/k8rfA1He+0SaYByguis2ohIxm3P+Rmv/odSvz7+4EYCyo6wqOzBAgure2lcwjRWJ9M
HBt3HJSUBRAWk8LGl/h/S4KklodeI8VY23FRIDllww4dgbPiqHmKaIAKs7zK1sQu3uIFLxK5PipA
Awj6lNH5QiaWLkVTpgK97DpliG+YhEnCpyIPxmeaB/14yGc5qnSOB3nX7fN6YDM6mn5fyLGIfBoW
SmQenJNNZMT2Z5OHPpMAIMZzIDFKASY47oafpzI8t70+s7zwXDr5/V4lajcxZBbDM13AWUe67n04
V9do8V6xNe7YA3yaoqYLg3OvDKRLmzsMKfn5H7eKMUOndALJYXAGIcqNispTuUVXln4xt8NpO8Yw
cQViAImTjnUPxeR6/xdC0sPR1kFz43VVuGMSQ6C6ZuYkOAMQ82ChBuZtbW4RQ4PxFAK4PDhDJfcE
uvwPfSM9r4oTrxkSAeg57+wM8QCTCqJOzBZ+7s2tYdBI9X3PIN0E/sTqKEsj0qbevBqA+KKOaZKw
DwiPS3rut+DnPg7gN1BXNv7KZXFrGIERfBfG2rMq5X7q28slnxdIRIN13885u5WMqNlsafrAnnWM
1ovM8299JZPj21fxEj9ecJ9uLWMcx04VyWDBgtEvzx0vqg/NOpTfok0VaPFUo+erwK1qWICIoSq5
bwD1y0+Ygwbn4+yX6ISOweZBC17DNVrPyQKlXVJofRAGUvBvn9ArTsyFU1EIVo5MY3UZiuOcTKiW
KurVssOEthO9LhIiNXiLcSoGctZklo8DYLlXdv7a3XQM1jZQeLJ4RJ4VnM2hZV1zj6ZMcbeUdXDF
V752OE6OSUKwqCRQTjoXGpxUAjTgow6uQZ1e279rtpQ0Qb/T9Sx2UWSC9e05b0L1uIAL3C//disc
eVkPUUKn9RyWw3APxXOZVkCkXzGuV04ncIIrHyfd6Aing4kVlTZB8C0Uxi/XdOFUA5p3W1s0G8in
q2NDpEjHgMsrN+e1jTvZZhUYqG2adjvTSC+3UItRd+iE936BJHDstaWSJX2dLOc46Y6jGh/Xbrri
jl/b+OXff2mwL0Mo8741y7kj+1PSlMkhKMy12d7XFneMFbDbaeY9Hc/NTI6m+8HWymfiH/TBjqUG
EFPH4PA2nblk9bHo9M261F4TcFjcsdFl4PMW7GQ8c6KLAy+SD6Qq7Y2Xd3QBVVDeaZOK6ulcys81
bQ2ePbXnebuIKiIXCiJirG24/qaK6SMZPc/EhVQ1UDIdGkiwg5+JqNT0KXpKjZ/xuEXNsg1R/oqK
CS9MsByVAT1grCzxqVTH0R9Fza1ri3G5bLxc7KHX+bt4DgO/j+lWNbdajwYkTeMZg83vayr+3mX1
yeueuLRuduDdvoE2/5zLTaVVOD8p6Rn/XVSVwajkbpN2PJuW/i9f4mfarD6gPhy3Y5hAgI81RlOx
7anJ8v2OzpPfc9GFVJkoL3sZqPFcMlMcm16xA9AtXr0S7NsJnc3OI0wYNf15ApvF+xDzdbcXKL5f
1HdRVSjS6SYqSH/e5fYcdOx92dfPXvfERVVxSEi3jS76c7zH9rZp6U9ihR8pdeQCq6zth7oCwPk8
F9s/AQimzHw12XolOLi4KpFL2dld6fMm1vfx2B/21WvMOI5cVFUVlfWk2dadoXDGTzKWywNlbfTk
d+JOyOzB22Q4uMfOSG3VASoCR741flzpEEX9PR6HjVIM0NLu3FlS3PRcmxuRDMxz64515hB/W8Ch
OZz3XT5E0Tlc4ispyqVC8cKziDoxs1swNIYeRneWeU3mm2HRYOiaqNE/xDaXH9hSJvdibazXoBc+
sWOvArLjomQzzonH9CYXRh7qafzb5wtzF2EVRK2twlg0ZzGSH0MHRFsy5F49wpi7qKoc+g/MEtme
i1F/ZnkCv868kjnukrXFBbWDmnV7JsKE9waTXk1upVfmz12utmhXErrIc3ueInCLzgQEDQlFxdDv
yJ0UF/4x6bWp2nPU0v6olxEqCpx6zUvizB2TXba+bGMxdWdbiL9bjQF701xrDAYX0/zz6nMXMQUe
sURCTKI743TMfZz3ZZcO3bgfDW/brMhjdRsNzD6NqzDvIfO737RANj5EHang+8T8MI+qaY8XZyjT
Fbqw06Fc4uGUV2ZhN9EI9rZgaHectgzBGs2RDuiqWN5bzE16nr7jF6hhUTUoWG+4i58LZ1D/2b1q
DUjHf3doZSCqnem8Pk9DnmIsTqeR4X5leC4dL9Byuw2sQh2pCfIB0jyPeT1ee0y/HJ+4i8pSYbKE
8GX7adHtfcMM+bdcdfnT67q7sCxp63UxQL6diFp+Yl71uAYYt/Nb2ykiG54PqFLX9lTSELMkbOL5
ASzj/NlrebfHqbc62RKVxyeQCWXgQ1zTSldfvNZ2QV9UbyBS3Vt7mqZ8OGxQT7ibBK8++K3u+pg1
J4nM5/0kzAbFdd5W6V4GxgeREXNXdR1F5CTp2yg6baazDyys1KFR1ksmFqs7eUElczSti1qcSLRg
8hjN3FLmxM/8XciXoJb3ZVTEJ1WFUboik0yrIvJCNmDrjgeYW3Qkh9jsJ/DCDlBxLuvbNe+9qjpA
Uf/uXsaIVM0kWHhaI/Gt6NQtn3ovfgjQszhdpIoauPKoDk96HG93+bnLtV8sdQFfaAMkMbhPglMo
YfuiHMMDyspeDyXuQr6WcEKCIffgRCpzys2gUio8yX25C/mqujjv8FwPTlDA2I+TFPxYhX4lOuhO
/v4xk0RIXQ5TcLIDGw+bRoUhD2fm5xdd1BfAgKVlS76dNC+br22QrNN9aWnpNRMXc3c8g4DXHVpZ
TXgSJTjqE5W21FNBj7ujCaXQBG8Bi2OP+zFlq67TsvGrqSNf/v3YOboA8d7124muC+igykkcRwQo
H+cimFvTtclE93AIu2yeytNipqxLqM9Nx9JOpAPCflqiOOqyJqyQJTFoXoqURUR/8ggYWN+p6gZb
ETYkGtps6UGhcQjHrfuXURF+9Fveue7MouGd5KvOombRX0ifx+lC2sDHM2LzTs4btsMkS1a0mWyn
5zoafho+/OW3cScY2aER/d5XJhv2791Ef3AufMbVsGknEbVTlJOmxsrzyg6RtWm3e9GSY2knDIHd
wfBxVSZbEI7SjtNDVYyecA+3qlvFoliDLp+z3ETdD8D47GdgV3wyLsHcsm5SzEUUUFxzlQRtWoT7
p9h6scxjbafjEs9JoZKcd1m/D/KmnZrtHlDya+rkl7v2x9MIqzt3sA9tUiu+jhkb416l+bJq+6j0
FO0+L178gHMT83YJg2m0Y5YUJOrTHsd0sxMe/vS66G41cw+hvboWa5/ZuHhslh7yZm3lx1IG/dzf
3a425Z6Iyk5ZpYb3wUYeVV55sc2Buv/3pZM2ak1lW0zEL9WzXMa7KBr93IpbyowaRKFmquHGKyIO
gPM8tzH5x+u43VpmWc3L0AVqyBZOwPhjw4dtwhSe3+JOsLCmsCUJiyGrh3D7kOQByNqrvrh7e/XL
Ki/c9D+qmSBCDpKZ9NncUamPUi/Jd63KrYQMhzCHaDTNocKwg+cguFvitNM2YEKxHTKyMX5Al3ev
bhLQFY7Ht/+e/2LcS3+QY7pjtSSUX6Se+hqzAX9bsKQv75M5776CUSQxn9t4WDA0tlaF6O6MLZSp
MOhJ+y8rFcH4joN4vz0oRqb+HbDHqBgBMmn2dO7rCjPfLLSHWSJ1v0vqhTznQ100mRnp8zaNcn1Y
IafRnhSZQ3O3dOWeFgply3QgodCe18HxHCYQesd0S5+VkBoF0+bXcbuGufrPzF46OyeKJTlKB9Ci
HLJuMDZ+t0lNk28RUQClJBhMk8cq3qfPWu/1+tCbbmhuRyh8rumqp/Dm7e93+Ux/bgFKwr97gKmo
t3ACW2ZW5+MtoKT/5M3kFaOp++QqdJksU8yGzNbTMZH6lpXr/du7vmQ+f+6auVXkKunWfEzskAk1
GnkDKYiNHmerqgEgE4KU+u2feflwmFs8plqzfqrDIUssP0rWiWONAccrlvPy4tQtHkPmozVJHQzZ
TnvzkTViuClNMfl9V7d6HMSQjK7qechMVQ7PXduGt4qY2iuxo38UkMVqIR0E5x7uuU4pdh2Tyg8R
T90C8pokXM0G92YANUYa5sm7RhC/O+nybdmF7DaAGnW2NzlIj+XSpGEzNT7PdUHd8jGNI1MO3TYA
dxdNaVBED4LoK0f+8pVHCfd3QzX5DOXXJR+y3DbRgQIs+CCUKO/Cdsuv3Mj/krk/zYq6tFtB03Aa
WIpg0cr277qb/l3avLuHi1dpYovtG0P99ERIro/bRvd0qltzbySdbtlgyg9tuJTHuenBR7FVYnoo
8yB5VwZyx0sU/3XlIF6xG7cI1ck+ZFMPuynKGqofDejg822787F4zMv8fsqxmNuahqLOllB9sOFQ
HqMFpJ9+izvZViugrrYK2KTYmv+Vxf7QD9Irv6VuEToMl9aWezNmPJI3Jq5Pje5+eu3aLUELEuU5
hLGHLNDJcMbFk+gYtfOVO/fa1xTOgVumgfiEJ5+q9T0VT3lEvB791K0R11usc23kkMmBPUM+IH4k
aDF88juUi5X+Mg41rqgMA4UFXGOINku+Jx2q0F6tekHdCnFuSqqrGtBG2en6kJRJk5oERvT21i8n
+4KRuxXiMtrmkRTFmFEDeC1powXqJ7R7N0VR867lof6CzMpc6eq84rXc0mhR8HrU0YiHUUPygzZt
ne5Eg10RBI6Ht/+eV26QWyMdRMLEuPV9xhl5h3fp3Thar+cRdSukYdl2vaRIjpRYoi81ag4ftrif
/XyNWyLlkS7LusFnzllFDloBj4wWkl/8d0ukzVirbSWwWrUQfdusu0hFkfzjd+SXT/HL7Qd4lasy
bzWe6+InL9Yq3fpWee7cCXSrLvKd1nh/xSPZjvleq3RYIr/3EJ4Yv28dXMtkCGqjM4oxe0usAhk/
nut+5+JEDwsJTbNOgGlrW37tkUxPzeLnzVzMao6cSNbb0mTxQOZ3k5YHkJ6MfvfcxawWfb6tYFXX
WRLyI0Arf9Vd49OpE9TFrNoSMDyeYOkYJF5H6Pf+0FZ6DfBjcSd4DOs85Kbu8XihwXzc4uL7ZAPP
/NzFrYaaCrIquC49T/V9wMlTkuvVL1N0ubCmcc1lG9IuW4zQNztYsY5KeanV41gc84SeDcRE60sd
kMz/iLI4dYO48vB6xdm6Td02qpZm2/Y+k2UZ3q2mAPYx6YVPaxQbd4xTkTWWGKntMlYjRqiCPHRD
fyUSvbZzxzb3oV7Dqli7jPTHhvMIsiehl+QX9u0kdlwnyZTEiBPAev1oyulB7bPfG5S6oM2pHDkm
F1BarMI9HfP8MBae+aiL2CzVYmMSwY2bSXyJgtROuV866uI1a/DSLaxbcE3iQKbDQfBYXklfXvmO
kdNryfu16HqlmixJsGYPkffDyq+8Dl/JVly0ZjIHdVB0Me5IIZGpiMps/46mGtJ1tuuzV4xwUZty
EzQSo2hADzY3NySpHrdo9RJww0JO7EQdXUIYkjdZh4oZ4fmDyde//Pbt2OZY2m4PKGKbSOp34c5v
czH8fHvp147dMc1xLkBB3+866/HafMBQ43CoUNZ54MJ6bt4x0EpTsw1rjoRlnYIb0MHx91XfT36f
1EWR6n2kLerEOhsTc8vbsQSfT6P8PK7LhsV2wlBHK/qsK6K7Oj52pZ8aAnVBpGYkdUFqVWYgZ6Jp
002f5lr5eVsXRWq6OFrAY9xnZNgNpiLF48SIX7biwkgVUICcjfCIqOF8zaFsrcbRL1tx8aNTDSB/
tDd9ljTmi9mTj9Go/nn7kr/it1z8aLgk4axHfWkRzaDBkEDADtGVE0leftJxxzbDvl7rtm/7bGC0
P8RhGX7EJEd1l8SzPCZRvh6hJ0gOAyC9V94u/+G4XnhFurjSaLGtmkSis2aY96/7tEJxoWzz6sZI
oU6tYvj1hV10b2fbpGMr64/SUqSvWvR/VWOyfYy72RxQTTCPNcvbu7qp9mfa8vlYKPExrMbmoCEb
fpikrM8zVEbSuu7NcZz65E71Y3U3rmtyW+35dz215I7uGy38QowLTFxoHrF93tssiuMPjZQ/WM6u
jD+/dgscR5REpuCEdn0W0hmQ0yY06dgBOO91x1zMrOxVMYIjBs2lCY9JaoVNq9GLbkBQFy27SJBa
0qLus7go7rdmUoc9quuj386dTL6puiLIRd1l+85uxB5UaS6F11Qvdu6kDFovAoCQrclYW1YpiZIn
Gar/+W38EtN+eQqLiq1gtY8wv8uGr1BXvt+D3gvZi3070TwZxrZOEhiNqIofBWn/Cdbkxm/bjsfY
wcIvc4MjqVg039biZkPpwe9t4+r/KTGzfJkALK11oB8CqpszW+R05Y6/4uv+0AAUZFmbRrdZFbDm
bl/35t5iWKC3ojzUgpMj4eBbWJeIXHF1r5isi2QluqvLBf2ObFyCpbwxBvTlUcvgi7w+hTv3ZErR
Qui16+ASgrtQUMh+99qPrI+6k0/7LuI5b/EUXJT6TPg6HYfSeimHC+qOPe153wUjbDXjdAzTpaJl
qiKvYTMs7hiWtWg1UEixZwNKzmkOjoiUU/HB78wv3/oXq41BCzE3gENBCG/4qjYepHLuPKsS/83/
/7L4pCwJwXKps7Jacjzrz5ia3a5clos/fCHsunNPE4Y1gqAsOgzH5Ts/0smoAzheoQI9xsEDb810
0kXnmQ65o1BK1GbnYC8GWar6VLYPGAn8y+8DOHGwRrsbpHpzm+1rV6dhF68p3a/JP1/8+guH5M5B
sZ50eysCTLTt8raU8hhVyR2VzTdmr00F/IfcfOk3Lu7pl4/cqUiFs+X4A+aEbjdrrH52UaeeAA2s
HslSsme7YlC6YMnM03qh9TmE9o5JWxMOTzwX2EnPVrUfWF5uP5aJNdcQiq9uzYmlELRhhmLKLFPM
TkO69IimTZH3Z9VBCerQhq2mtyMP1H2Pd8pdKcbwzAUJvna7Ct+JoQbVw9qU77UQ8RGDX4NfoZ45
YVgGhWqXgbSZFTsQR7QBBfTkWXp1EbYztTGvOOKwCaW8jdagOewSs5he1/WP+bRljsmsJw11y6UE
u/TaHXOIaXqu7sT5YQzi0HQ9yg4M2huzLUy6TZ7vDnc0jaPMNYPvFE9fuoo0LoY4HZrwiju6+MuX
rMB5uXd5afZY0DYL7XrQDf03D4i9EuhfW9txEUxWKAq0qApgbh9XpeNVCsDjlRfTJYq8sHF3Oo0u
/Uhi3aH3UlTlwZbBduj2MDltTes5/uIOqTUdBFG5juvsAvg4jnP7btnVtSvz2v4dG4dCoorRDmjB
p56sDwAJ2EM9sBDGPAi/p4o7qaagcS+FrtpsiKPpc7Oqp5DM3Rcvg3LH0moI6bV0jpsM3UiG0Tf5
pZgxSeK3+OVG/eKbV3TCt65bsfMLn63Q5yYhT35LO6ZabnwZk7wl71EFB/iFVnkqkumftxd/MbjH
MnFSnsB2azCxrs6aeev4oehrehsDIPRFD5BuMiLez5sJ/biypNsJy9tJlMES1EDfm/Yw0PF5aoTP
McXSFYbZdVklFbjWM7OX+oDAJw9zNHt5BqzuegbddvFerbAsTsNPq0RFgQVrc+Xev/gVIIIY/H57
mhY1oG6Eae1W3+TNeEqm7l6HyY0Cg3kQl34pqDvCtvejjGgOC6iL/Kss5BncaH4Tw9SdW2tzGaw2
TC5rL//jtLwvZPT89h19MbeKpTu1toDiqIkwiYjC3oDSfhn23QPFCNBdVxv5V8GT+tPbP3QBT/3h
ofFDboIl6CDoJptMgsl0TJtYD2h57t3dbOn60O3Dhtn8TY9pktMaM0ATMLBv//J/ofGFn3bboTLq
uhLhvkUVvV/eb+tOP4qZQ1ZuKbrbeSYmxfiHPKhOQZ0bdA2HoKvUc9wJdW4t8WoR4gBcF0/hXdYY
H7FjwVfV1N/r3ku8F0s7mdjWGXAg12gTcNHe1i0UFrqR//326b0YtrG248SAJxu0tljbkv0D6EjC
tF915ePZsbjj2YGO3lSpFPyK0Ke8iKpjouL51m/njm9HyVov6NshhQTdyaE2899o/3rVcrBzx6sk
0C4d2zGpMlUGmJiMlzkNVX8lm3ntzJ00DADhstZFUaPhu/9Y2Tgf7Fr77tzxtpjeDgiY91BwmYPb
ZSb/zGrxw05Dw+d3XxuV5bDGG76nxBQUdBX116mIfFoQiKaOA1kWvfbNsNdZsdHwNs/j6ACNbXXn
dVkS1zolNMgFKFWyfRrJp6FZ3mm22Cu+75Xv6Y6u9RsDuJkjwPHdlvdaJs0DSvxe3eoY+f/vhx7u
ctGs2/X/ObuSJrlRbvuHniIkQCC2ysya0irP7rY3CrvbloTQPCF+/Tv5rbpwpTOCTS8cHRSJuAP3
nnvOeQIA/y0ANvl9tJry+OeDeT1AUBeeaUK2rIGMlvMMEcEu7baEHgSF3h+mEUl7wLs88HIG1IWu
Q7Yg2ZomnM7rvCVpF0FwkeR7e/jz73g1w8YpOdee8yZY686O5xAU/R/x/EjOGhKAd3MC3uwbf+P1
GEdddFzQBe1iIUZzlkZHB2SqxWEnbZBtZFHHWpbFXbcJmiYb0ps0L4pbNdTX7xc4tl/eACOKcK75
FD3FJu9Pdm/HU2C8hDA4dUFz47qSwdg1egqKkqa5jUEC4km/RF3M3KZZCRpoLK5L3aY2f9PFya8/
f/Brh+IELj5SDmQxlpYcZOHJ3DbpjJlov8Uvf/Q/T5J2t/BHgqxnabcKrl9UwXmohbkRAK5cVldC
Eu9KXgBjMZz1Wi55Okxd+aZoBT03JqE+CSu+qxPB6oD0oQHE+2x49YuJ4QD8wq2S6f9m2X5Puaj7
YCibMQJF6jSewRNRShw8qD92kO5/LxtWn0Ct1z/kRT0+brtqDpe6wF0IaPqJdk3z0+8LOfYuat0s
G77SGYCYFFJL33k+eKVE1M0na2LM3O7Teg4ikyXygxKFD2CKQ5D85bVSg8U7i83reWjqd2DHpqvf
iD1IjF6uvMXgGWjlgOOIg/e7FN9Z4VU0wqad7LNpyxxEZCNsIax+cQECTyi6//D6ii6url3zboKx
DWdht++TeU8CPyAWtu2YsNZbu8xJGT1hNuJtkZsTbeSj366diJxH1Oh2L+B6GpS6RL8d2Nb+5be2
a7ZysiXLsXaxVBjan1qwBnHtef8cowFLkqJRV9XnpW2/0iY+VzS8RbJ7xR+7wDe6hJh0FzJ8Qo3x
o2TBZ7HUN1LDKzmKC3yrOr617RyETwUdlofAInNgfZ88N0sYHyEDYD95nb0Lg6Nz2HZW5OETG0u0
sPLngOSf/ZZ2jAiDtVxFMz5rLtufIDU4LlCd9wtWLgxOBWaP+ZaETyCO+glU/N/7mPtl/NSFvwV5
z4u2wJEAxfc8NCQ+Ckr4ye9QHDuCeeIeEmx8aPp3VTLo0ywnP8596iqVAHrZqSGPwye5jW8LisGn
3auRyqkrVgJNFdkkNZZOTHVIaPy94OGtcY9rZuSYaDeytWcTw7bpBFBF9w8klga/i+IC32raX1gB
aPjEk/oTiiVfkq69kdFc2bYLe6s2AtmEEdumNnpcK3k/TvGNAt+1pZ3QNq40ENVwOZHyezfuT0nL
/dyhi3oLm5asOsJ5kK4+JfPBNNWd1812MW80V8GAzPfiSeovYW3TvfcjXqMu5o3sLYN0B45jVNAJ
1nVaUf3gt2vHHosdQnUM2snnCQ2XNGmMPVpokh79VncimwXp0LbUijwBtPupRFPuEFnoyvot7pRU
ypJsNBwr8iSX/Kta5dekNn4R2RVNWJJhM3S9WM2QP7cbVAjb0O9quwCwpivltG64JsD2KOTJFWQ2
cuF33i4ATMui3gswdZ7Hqq8eiqSlx0XRW2/hK1bp6iXowrAwaCIYvFy+rno8mX4xfh/TBYAlCSbD
u9rWZznSJKUN+9Fvxi93czUSVEU4MKhN9LSvQTqvy73dGs+lL0f130ejMnmVrIE6kylFdxtN4a9e
l9sFlgnSNTI3WHjrJzjY7oBJdL+8xBV8jCHOlCdgM3ha45Wmio8G9IKg7PbbuGOVJiA1sJlSgR9K
ZZHS/wx88IIncOoCy2ZmawFmlfYMA9Io0TJFaApNjdnva7o4Mg3SrK0OJ31e69I+8II2R776lnRc
FJkp6knGGD07K9V/G2n/zyh8C4YuiAyTm41uTGuf9BDzdCdrmJKK+eVsLojMDt1KlGjsU0P7I2vy
z5SWt8oKV3yKiyEbkiYcdx6054DWX3MLrtipiT2fsS5vVjhBjrnrFvK0zMZoMLcoQdIQcsQ3ioPX
Nu8Ez3yt4KyiUZ/zIP4WgKQa/SDPDN+FkRkdhGMEQpazojmEkvrJ3NFK3uKgjOGfXinmuLAxjBJO
UP+Q3Xnv++77VrPww9gt1UdoktJ7L0fg8mglENZiiaXt2W77N62ajFReZHGcuuixkQxhHoGb8yy7
pspYL8JHsKItN677/474lcNxibQEwDjGbLo9Qw6zOQrTDHe0Y/tdoffoQGK2HoqhC/M0qub5s+WJ
vd9wh79vEHL/Wza6AK0OCfNjs+j8vl5L/t2MKHHwaCzbewg7zQcdqCg/geBqBJJ+4nfgSvMCWeFo
nMyZlguEdHDuT0s+HfdA1OloauIXpF142E6rPWYbBMeSBbD1pr+v51v9zv9Fn9cO/XJT/xNJlWX7
DA3BDlRBcMEgjIDiEOSMFvGgIjH1hzkQCUg11ADJFECvHkROg/4AogtzWGXBTlPNUBWMZxUciU4i
lS4mnz5RHYXoQq7VfVms4bEGF/i9AP3q38uQiGcAN8C+Wkk5HvNox4eJLllNS1n0ZVvy8i4m8ZiN
RKoTJinMIyR+0NIchlv9iyvu4zfGs6mq1TDhOHnz77jJM6b9/WzPBcMJ20ug1aYOaQkL3w/QGgcw
Swof3jDcMSerx3TPOqPlX56tip759ned0M9ePsPlUZMANOF9sKlzzovjGi1fkyD2kyahLpFaV2Ni
BNQV9Xkw40dZ5v+yNb/hMa58SBeqVgOZqfOElOcekJd0TjD6MpSeDLPURak1xIi2173GLPxAMyM6
A9bxvD96HbmrC4GuWizzUlZnrsQzD8PDwrVfDuvC0/LQ0EZDweLcyPlHHoyfbcT8rqALTutX1dug
qqozjv6dCFDRFI3xGi7iNLx85v+4okZVHcv7pToXeJOkO7D5aV8ovwKEqwpRMrizoNmCJ6aCb/WM
ig8rR08H7QKjirkJ9sLOAaY/q79I0Z2ZXvwKBS4YqtIlq4sOT/l5nFRm2upxaCh/53cJnQrYFOya
Y4SyPG/B9By2zZqqqfdrpRIXD7XkJmaC9ZixJ6U5Ln0LneHCi38Ek9JOe4e2BSv4QtHtjKr8JGa9
H5qm9aoVEBdf1NKNgyyYF+dGB+bUkTxJidUffc6cuAgjO/eJNbCiJ1St5sc4sfbYjORWi/kStn8P
59IlyNEX9meAmNVzGbLqFHM73kU8Lk47dJa8gpz8DSQhRGHXS8cBHYJvsdEfwJDp1Q6ULkKijyF3
lpi1wrRm/8mM9Y996bzsSLqQCCTCGxm2sX6ejChP69QtB/CQFl6RSLqQiK2tuoBjTux5MwtPKyaf
dAg2R58bI10sxKUKqeENm2fCujMwnyXQOjHzXNwxpBDzaKTfgFOPK/AcyFCl4QL0ot/Onaw4LPZu
HQxGQUCjEL9JiJZp2AW3iHxe71VJF/EwRPUATHdcP5s1SoM1/mtG7h2OzWcl1eb5Cy529p+YtJdM
Y2yR1c+W/tOPVQFt3sorTIPm/eXSoAQl89BL2JFqP1v4x8Oqw1vko6+nRtKFPaA1vVtZzAACD6pP
waxm0jyfvQbzuHSb65FmgZkWcME1ETuOMf28E+Z3Km53fWUdIUAv1c/crn9D+LTZhJ9zcZvrQAqV
dSMK9azM8Kg39anW2y1mbPm623Wb66NJpnklo3rG4BaK+kMvxOeCtuWxa9vpbROqModKITSdU9GW
5IdZltwrVkm3957QwJAJspzP0wC5KAgWDanlyy8v+3U5bQZGJ4itUlxRTsQ9JjbY/dyti59tuZw2
zSB1s8emfg4C8rBeGqmr9MVmunT/fAarBVtCAD/rlX6qSceOZFrXGzHwSph1aW14MULQnpeAkQ9G
PvByL95J8MX9gm5E7Vd1lW6XP2GTQUthxS8Y9ZS2i8aMUutX95dun7+dYsjZjED09nH5E3Xp580u
tVd5Trq9/XXDqH01TjUm1jGgbfp7VXM/6IN0OW7WLrF8RHnoeYQW4IlwchcJ5hnF3e7+ttqeVA1y
hDEJxjQgxbuhtX75h9vdF8uqt62AKQE/RIsUcg7q+7DgxeplqS69Dcpk1cgUhg8IuKYPE19klyoi
Ct/7Ql4Gq5jv0dSwvnmuOPsYVpvG2IFsPC+M07sQiLLVUGG6p+ij+sBI0KZxMdx6h1yx1dh55Cid
LMNyyfyIVfVjaWf7ENQNOcQ1Cbx60NLt9tOZxGrXs34OWTmk83TowuiWhM6V7bvt/oKApgyzzDWm
FEcAO6e4Hk8Dypnvq7JfbzyOL/nYK68Gl++mDHMNIsERw4qh7U/JRblkaaMFyRou0AaYy1IM0Y2/
dSUzcZEA8b4p9EZB1yeLULzdy6R5TKCt5WcHLhpg5LbVENNWz6vu7zv1HV22k5eFuWCA1dZBybdY
Pc80Xk5QeIvvg8EPsyR/o8AZtzjQYGF7zmfRHTgpkqOJjFfRRrocOCBD3IbGwDfkhDSHUMztMaDL
337H4thu2+xaJrlVz4bxf5p+31IoJ/nVVaSLBwiHea4bPmM0BFT4D5rl8xPTfjgaCP+9dGkjCN5Y
qzb93E/5lqK0+qOk02evU3EBAaBqSTYiQvW8JLN8NJbHxz0sjZ+7cQEBSo9CjDGI0khsPgxkU6ee
bF4D3Vy6iAAxhnaETmL9XOuyeCr52LybgJ3w3PrFy/33PbXuZT+FGP3dpu7fhEBJKqE3HAt/3Ym5
3ETL1vFQUYVrPhA7Y1hcYpbfRqE9CAyiPrRddEup9X9Z0iv+0kUJVNbYMODgiNm11imvijytwVb8
sE7z8hiPM2DahflJezk1B6YDBh0rMaXgm58emmGp3oyC8DtTDOQ+H1VyiOKwfEf5wo77Ei7vJWSe
IKyRRw89ZtLvujlUd/mCd9EhnsZ2PpLdbqciz+ndJnt9auWah2k1zOxBLBsI3Oeusidm989l0DZ3
ozIdu4tM15sDCAAg8riYrSOnQvfkU12RJjmYOWjWIziqgozkdn6wuqGnMLywv1bo2t43s+rB9Fda
kaRJGetHSGhFbbrvA8//ZkvUfGR2wYhmhAmuLwmZ9nfg8yaPIkGiE4aif2eUbG985Svhw0VRlJZ3
e1Mj1EJ+4pkQe2zH9kaKdiXSuuw8kL+beIC28nOwVtMdB+1wqmotTnGwFo9+fsHJRQid0BascEdJ
YsFZOYR/df18iwHlytG4MIoAMo8CXwp5txDyYA3tTvXW9D40u1y6MIpmgCTHgKfmczNVSfo5ZMSL
bBMrX7KS//iENUHlvN9RUJzqnT5AW9amBW6nX3LpoijKvU+6BEDsZ7tO7SEZpT5tydT5ZQUujgJY
fdXTvgfRD+naA13itxM48v0eyC6OIg4EQOQDDiYKigcu2/KAeotnRu9y8URA8qxD04HPf5/uqFrf
gILEr5MjXRBFuIJ1LwYF2vNe7BjcCsLis1wL9unPRvS/Ru0r7tdFUYAfLsZwNebzK1aIM8CI+icG
6enRgE0otXsefqmbaT/MkMq9p3CGd+0W0vIwRDt/VO1mKvyf+L+8LljiTt7GQBWA3LmpQODXqTcs
Jz+msV5vOIwrQc1Fc/AopysD//lzEwRFeyDJTp77BDOzx2G+DH+TIZg87dCFdyS02TieF+o5KS/T
Y+W7xIR+ypHSxXZIqjcyzrl63gpbI9kCZkB1bexnhS76okWdJ8QDTIEJdDIpKIcZWFHMjZGIK27V
RV+UvVniQogKUkQ0TLeiQORrmF8+5JLzVOW2zVrAO3Wyiw55KxBFzXbrrXXNUn4DJFBrpR4HlMjZ
Pn2slInvd5ChnMClNiXpiGLem50XedYAj/12arR+1ybjlIJNPR8PfayXt2bc6I27fCW+uriLjTVJ
YZfL20wm36ayI8eibwOUSM10I0ZdsRYXIbGiyRPIMq4gmdHshxAs4qBhKFqQiibxWh/KrveDuEkX
MVGYKDc2lij4cvtmxU9LK01v/IprF+5lkvBnH3llDRcaIfqOj3tbwpb5hlLWppC51X4wFwygvwzY
8YIxd7mA3W7dcn6SQ7yfRB18/vPOX5f+4tJFRijLNwNSKfUcTdF2QP4JpY9yXSGk1A0EnHd6ehjl
oFVqBUYhh4KNWVDTxCu/TNw0x4CljBZLIrOQBWc5LfdRrD/8+Ze9/k0SN88pZIIUTYwyGyz53I4z
VIJWT6315Lc0B/jw0epJZnRhH+p+e2xCv1d44uY4K6dkZN0ssyJP3uUN+b5KcsMlXDuSy7//J/Xj
ikx0irD0RPYnlSe/AiU8l6YvlzZzGYPXiyYZjdv6EIsZ7JGgKfP7lE45tKwwR7zqJMkk3+pjvuDV
Z4baK5olbnrDaN6YrhBJZhLEmrBuLAiPhN8ldAOOhBYnDZETZ5HNl/scZINo4LGPfz6W1/1v4oYb
tmKetylw5oHh6/3WqDBlIrdHvVkGDGEkb1S0Xq9XJm4kASsomoRsSaD5uYx9ukH6sIRqQdQfOQ/r
h1CuyMVLKIH8+WdduaVuWDGBHOxe9yIb+vCbbNVbHkVe9crEjSMJ+JRIGYwia4HrTGO+vLVx/c5v
2y/jyP+B+AOZMiSAsjE2H/up+A4ZYz8v6YYXLsqZF4okWTV1+deFl9VngGmp17snceMLJ0xaU2Pj
yZ6vR5AA/jXEwi8TTdzwYtVK+jzH4vVgk/SNZAiNfz7vS/j7/VmSuLi7jbKSlNAxzgZF2Zkqpp4q
pdZ7CgnWVNOhuqujJbhrw6K/YW+v24FwgUp1Ppcm2QaRVW38tKGHklZN8UsYmoloqQDIXT/9+add
sQAX96crmSx7vohs7+v4uQ+mCGBq4RlzXeAfvXB/l3wVmRUCr7jhwmprAr844AL/bD0s6G8qngmq
9bFY9HSa1lt8qtfOxYkDqivHkYueZ4us3mhT37dj/q/fkTuF9bgqMQ0jGp7RpJJHq+S77qLm7be4
4xrqZRosW3ic4d2cZANYvT6OfV3cmEW6ksIJF/oXA0JE5rrDdUFNv0vbMp7+KmVMnyUGtbpo2E+Y
OZtPMJYlHcw6n5FseTG8ceEiA5cknAwo3uIMhdfiOLe0vmNE+83kCBe9t6wdKXYr4gygZoqgH7K3
NuzoLajX6wFUuBRhmpQjJIMFz+RYAjC1c3UEZzhUxPIxNO8tG5EQ+NwA4VYt0PKzJAYIOeMRmz7E
fDIHE+v+RoB+3S6EK8lZFVHYKMV4FpcyOY3gsTRh6fVkBj/9y8ROYLR/X+0cZ2s7PhU9/bdYblWW
rm3bsTkdVuhzopmbhdO+nGKy08cp3vwg3+BneLnxGld+QZnicuRmOXSsYccYSs1e39PlC1sDyoe6
YTiVDVh4qcLgkTbCeq7uvPiKse3HNcJtEVEHqeXaRPcyaf7x27pT/63WCi1/JeGMAuhYdyQDX5hf
JVK4fGGLtLqoSzi6iddh2tvlbmxKPy+KOZiXH3QcZrTgOxtnxRSEx1znqGhA0fvodyyXS/qft1E8
mG6vuMGZb9UvsfLt0Beo+/ktTl8u3uUomGne4C7qVk2HcL4M0uYs9qslChfJq0kk4Rw1zn3dP4Qt
EB0zY375IVQsX25+b9exi+o2zqowyB/nsf/X9uvs9foSLpS3sHHYb21MMjnv02O+Jt0dwEy3ekxX
PIyL5RWkrmaCPjze0tG3kEVvzHBrdPly635PP9HTfHkqaprRlUssyVhdk/etCdvHfszHh8LUys+t
/0ZgBqq9AXLdLDNFHwA/LdKAFtzrlQUG9Zf7Z6jhRnETsIxGADEWcXcXK3qL+v3auTumSkeLiddt
wOLVNqeg4nzirfV6ZwkXyBtgNmAK4vJy10OoSIBAJ4X2sl+JBAnwy2OpyjGPwFIeZ2UCCGajD2aa
PTfuRNIljnFleBdnkED6OSr1tSbxRy//4rKW5WUR0VFj17RO3lqj7tdo+uK3tBNGZ5uXbV9WJKO6
i49mG/p06AI/yLpwGcl0Xm5CsZ5k0M/7GlXBcQrZL6+Nu6hpYto4HioIJi0SaimgtW3TrmDWz6P/
Bpxeia3N2LFsjtq/ZKxxy33HxYWLne4XtPNWPG8z0pUmrVVRpFXCPC3fRU/HydwD/7SyDDyPfYqh
+h/WNH/7HfrFIfwnitpBFOMkN5Z1jfhFxvBXMsSf/ZZ2LHOsukRWK4+yfoRCbIqJG/0FZJirV41R
uMC/PRy7tQgHkk1FF6esC8+1nP3M04VejyThI/IigggaHnlbhwddlrcY+K/4Whd63c1bFeZFS7M4
1/+y+j7S2tOCHNMvMLYTMVBRZqFl70Dme5aR9MwUXbg1WTeVF8MWZaC72E5i1ajrFkn+4HVXfsNb
DxIkAmyMslrrA9sxo6L8gBnChVt3wCHVNBqwNIt/yqL80ADv47dr/tJ4WrKJfsCYZMYh0AB4T/Cz
X/wqn8IFWyfjuFZ02wnISubw1HTJ3SpL38Udqw8aWaihLmhWtu1nahvM7aj5L79Dccy+p0AOglcX
z5TJ6NSM/F2PMvTBb3EnJO+dAUIl0SQTHW9/0DosPxZR+dNvcSdvtoMWuwIvRzYGu3mgW/2+m41f
10K4MOs8D1lYrFGU7UOw39FpCI7JNntNuQgXYM3oTgcFWv1s7ttPqxgguzR7aeBxdOBeXvKyrxrU
WOYoW0Gjeiig/JnaqBj9PqgLdy5s3qi5x6MWJAa/TLHBgjq/2T3hgp0BWW24VSTMKtXE9xhvng80
6f0K5cIFPBdTURVl1IdZY9vjrMmbgKkfXhfRhTuXQNr1pNUhvKHNyjj5sjab501xDGgDSclg4txm
tYFG8UEUBfs8g5Pi0593fuWR5Yp7NjOD3vwWhtmyzSVIShToW9IBnBjfinJob1Rb/tdYeuUp5+Ke
dSdX3doizGhTxfmB0V5/0ODQS2vb6UOCYcHUsBZYaxEnEYHOA7RBTQA3aoNi/yfuy/L05597JZS7
ILGwqXs5sMZmCcRf75OAfx2WxG+ISrgAbEghlHSR+Z71ajDDYRoxUZhGbZRAEiVPWj+0tHCx2L0B
he8USpu1e2sAf9n4ofFOu10sdtvncz9NuG/Nvv2SEa8OrC5vRJpLmH3lGrhQ7HaVchcmspmQbfEM
1i39tVwKctrDJn5axk7FqddndpnaQpxHURFhUSWL96+iisdDBBr/W+2AS3x57Xc40bi361AlqrIZ
QPjraesH9bMaEv5PoMbykYutxGcPh/HUrTY68hiSOExEAfTZrKJ+mYyL2C7IWE4YCQkzy/698Mmk
Y1h51hZcSHIRmblD8yTMALKOD80ACduqHm9s/H9Iv9cOzwnaWxCJXqzUZvsUFoBmA85jMKv9Zi73
7pirpLqPe54/baZpDzmzUaqlag911EE0rZJ1yqe8Q4ufTGWajAE9YSgPvdRyhS4WK/f9XvUh+Nby
dmyOXpfJBX9ua9ORSdcmM3RaTpNEX9uGu2ea7oIj+qrnbFMNVm+LMkVnfr3D02nz3LvzwAiDsQF9
ijYXFI0+jLtOy6TwDNcuvlKTIgDldLJlW43OVKsxKgOBD7+duxx9AeSi62mHHwoiiELn6qHDf/zc
gwssl7udy0p2NlvZ/m3QlQYteexXg3LxVi3jyVZErc2gcvZ9fWdr9Y/fNXTSurkDGXFiJzjmthnA
bMBRjk4X6I/6HbgLuNKh1X1MSpsxjFCck63vD2xcbqmIs9ddpou5WvK17fu8txlnM0mhJNiedtLd
QipcW/3y7/8pitTzQLphwOoQl81TXg5husa1XwbmQn2DNsz3UvM9G+Yi/qSmaH/Hp8mPfVa4UF+I
WrCGBMmetWWnT3qvAO5k8+6XrbtY30Bp1rXRsGYji36QaFTHror8JquEC70qagUY3WBM1jerOkwb
aOrYOBU3AsWlzP9KnHCxV8hoKGnL2WQRr8WdyTXVR1mF4o2uY/U9hqDNE9RNgCSQ8+z7i+jLe5Qn
dOsBT18yU8LZDONyXsPdr2Ligq5QzAAT9VQsGbAKy2NOo+gurifPPr6Lu6Js0zzHzFRGxgiyn5UQ
9xF61H5ps8t5tvXRDvgGn7K6ZQ96/mhk7wW8Ei7waqKSzLZjUzbV+b8QiaggU+jn5V3UFWuMWHO8
zLI2tnfQshvTeQt/eTljF3QVrHaYsfMJqNqzqE2fAnx1S0Dm4tBfufgu7AoSPSomSzRlsh/Hu7jf
5xMAH/SBQmz9CbIX5LsoVi/VcC5+A0KtER7FJX4ItUmUxo1c35tpUt/8jsnxy1rOvbEzHTPQoNnH
MQchF+TF/MBKwkVC7bwrqs42YwbV9p9bHmbxyG+k+FcCikuARts6mjrBhmytti9xYL5VMvAMVi4D
2lyvcoUEDu7lNHWZIrw/XtyOn6m6gpBdHNA8CNYxk916WOMwTKWpdi+TgrbdS//YqnIZDTQGMvgy
dRFe6Y866P20EQDnfLk6nerAFPMG+LuyCvPFy5pCM/a9z1WElOjLxQGW66yEjn3W1/NdEDY6hZio
H0MICIScxfHU59PKh8woETxMSjb3u578bJS7ICoaREXOSTVkULz4KKf60Bjz/c+ncqUyw13YlOkL
UFWgEplRMvGH3IiHYVsROrpDTrt3QRSfRim+8mIrn/RcqDNrAX7aTXOrj/B6lMd49suT20uDks9m
hiyJ9N6nYanZ/TQk5J+2LM0bqOQWUbppun2vhlJ5XgXi/E0JjlibyD5ro2l603Vjf2pbNn7685G+
7jq4dN63C86tTpDqZiFQ3Mc1mP/qtd8bALMkL3cebouKJj332dR+MShwXER+Nj/bdgFXoovJIFvW
ZRBjPY7RjMmIW3WfK0fi6jPuxuxBHdU4ki35eBfhP15H7Sozjr1IdqU3rNsxKEJ0dcoCNnqeh2PT
PZ0C0PWYPoObG+4EZq9ONGK5V2LOXahVHXf5/5LzbBF5BFrQJh3LwI9/hrukibUyetFB1GXboW5D
kU576xe8uEuWCKzCjPyEdtlYhu0bPozrG9LZz37f0zHMhgxTmVRxk01V9GjX+XNjbs2dXruCjlVi
OLhRubBtpnjyDUJzRTps1Qe/bTtWWUMHAWiQvctYQj6tgXmjYuTgXmu7+KoOqNYQnNE6CxhXOm16
Vbzpt6Dyc4UuxkqahYWacJ0lZoHMn1b7wYS7Z1h04VVl0u15S2SbMZl/D6rcpss8+dm+i64iipRV
mVCNuzJFJ0uD6VhHlVcRh4v4pZ/t8pnRMric+hg+4InyZSxv0dlflvg9u0d77uXSFWWViuJdZ5h0
4H93IKY+xhZ9ggmytV7zltxFWNUs2SkkrODJWfAJ1BwqpTLweq9x4ZhoAAkvZbjVGTNrcgzEWAAi
CsZzv9vuWGnY8CUqoqLNknbdD6IZnmzU3noPXjt5x0zjueSmDbo+2zif3s+MbEcBAZOzzoHa//P+
r/wJF2wFhUaLmcKqy4iFOdlpVgc+dOWpMqH1gixyF3TVF6vdklnBpniXQcT6YbH8RsXlio90EVdl
F1q8kOsmMwRyCKA6zU/KUHPjbK6t7sRTVc+mz83UZ03c/VP3uUyDePvid+6OvSYVFcEedE1Who19
LLY4edP3Jj9Ch/tWU+T1Vzl3eSm3DvRea5w3GcSHw4/BtukqpfU2nSuVAG8cKH7aS8Lv//yDrhyW
2wmfVD+NwyqabG/3t7z6MVk/+CV3u+AQEuRFYfomG238RQbde1rfmod/fdPM9TtmJWjaAF1zrqOi
SpH9Pukk/uBzIMz1O8WG7qDVATnnXYUByX56GML1s9/ajteR686gt0rJeaAlu2uDEOxZsrqlSHHt
VBy3k2y0RhiczVnNOznUZH7Mg+kWPfaVxV2H01aW26UQ5MwPeqd9CiJPP8U/tC1eBqpmoSK2uSRn
yHU94OoD+drccsXXtu08xuU+iKQeOD/rRX7a5vwOjMe3fPC1tR0/sza9qIt2E+eopO/An/cx3oVX
8GMurrOnrR5VK815DApdHEZFLtX6eEdrzesmuk6GR3sUjYLBgpBhz338l1r0X15Lu3DAULcFryAu
cRa5RJ9x7jiAqbw6+a3uXBYk1Y02AHudY8KruyKctneVMX6aARjaeHkVVU8obTtDzl3w/5x92XLc
OJb2q0zUPXtAENwmpueCSy6ipJSsxbJvGLKkIsEFAEGA29P/n3r6n2lnV7UnMqKqIlySmUwSODjL
t0DMI1TRDn2WywLLuQBr1aHx6YyWFnaZCtfMh3XbLgri7BwROGxQGY3XiRaoDZadw2x8GiJIk190
oLJzBdbYLOOCIm8p1Lr4qSy95jEKPedw2Rv1fn7mwwYT0Rb6vEVnQm8XmSjK2365zE2YnTusuiPv
R7cf1sLULksEr+ZEkPYyixZ2brKK7KgBrpsvRR/AAwZmmvogRF+9XvZkzgK6YXBnmGvpFYTUt3ae
YAcIK+eLrn2OC4w1kRQ2ZnPhTySGa+k6HUCuu0yLnJ0jsPsJYANAx+ai2QC4MW3dPYVM+9ll9362
S92YKRYHjYcDI8qCkuQA+FzUjmfnoMNxDjnjY78WjQqGxIGkWgocw2UMKXaebPWcBMO44sZjPdBj
HK19XqryMqMGdp5webBHayqGh078lh9dbnVR9pvziyfzxxUHKGc/b9Nwmmuvq/wZQaAyO5eE3nsX
B/2Dt1r9i0jweXD+c8XKzuVWidGgxkvfLXQoolMVcZ11gQ7ypY8cnCGeuKhsZedQxBgql90wh24R
yvobC4c7KEJeluH9E/7QmZxxEMwt6qUlJy/yRFKZILiI2MDOcX8ThfOOxz+vPof3BLrpidXkx0Wb
6hzsp7mvYm3mpQAAuX3qu3o+zaGHluG/vvzn+fwH7/Yc7RdCnzMc+3kueigWPigX8+kEHA2VdxCT
zjav13dcV0uQ9HXd/6JY+4wHf/CZ54P9esFRhb6BLWQHzeHVsUXJHWdHlOt+BTh/vTPuMP5qmPon
2eA55HA1nlxbzRBQ/emL0zivYcwvywbPQYZDUM++EjhlxBylVo4/KrVdeA6ca782IPgMAEBMhRd3
sEdR0x0UKy4bEUJI8OeYAaFdgo78MBW0DewRKK4pD5S+TOafnaMHXcaULQGqLYx2YUM+g0k0Xmjs
xs4lTb0Odn2G9HPR+dJLIhf/qZZfrMs/Wypn57pPS7U4g4sbd2cnWzrjZDrsL8PNs3PMWUOg7ACl
FFv0lQxPszMllszLRW1cdg460wsmaB2YEAUK2ObAQ6dM7DpEvwBA/ckBcK7ztYydMpHq5mIquXo0
tInCpGu0Sl1TR8ViGsjS/etw9Cev4ByD5hgH1noBXi/f6Dfjm6ScMBm57NqfJ+g/YMTGlcytEMFU
QAzXh6a90yZdO7xcdvHPL/QPF1fS70KHzxOOAChaLCy+Wexy2bl4jlmfsJd68JQtrJIWqCMzLXdr
HL5fduP05xvvrex6Mtm50BUb96NaPlUUMfW97OpnnRXMFma0p4e5GCrQqsk29QmJfH3h1c82rCzB
gTLGTsXGB5u0MIlI+lj+qhv6uS7+6Jg6wzrYEZYTHZrdRYRm4I4gIl9XTEaHNSjby06Qc2Sh3bZ6
nqpqhF2ddys8+vvsBpeBc9k5rlC4VQMBDSx3qhqT+5asCRxeLuMYsXNcoYETY2lgwFQ4bJW3VInp
0Bo//EXG+Sdh4BxYGMc1wSG1zcWqlUwWGj80/DIiNzuXWvs8sIPSNFMxM3Js+u9TtV62T88BfhFr
aeATOhdyXmW6mo0mm2flZeHrHOBHpOv17oxn4pFuyslqeMZ8uNBetFHPAX5uO1FniBF4CV2bQtga
fW1gAC6793OQ3wxfw3CEhnJBwKXb8W3U6RCNl5Xj5zC/uI3bxSF8KobIfZr76jbcyGXr8BzlhyVu
RdvgmUvai7wR5Z0g4AJe9MjPYX5M8H5uiGcKzsG2rIgW6SB+ce0/iV3nqL7et60zQ9K0AEpxSXul
u/1ixjbj8Cq58NmcnXg+YzWvDDfwFY/IbkTXdc87/8K0/RzaJypBFsjZmSLqyu3acbav7iTkL+ho
f/Z0zs68bfJQ0oZkKdARbduD9KvuviVDcxwrGvzqQ/4khp2j/EIrBZgdriloYw7CZV/XsL4s2zuH
+FmoNXefs7pCutpLjIa3U0vWX1w8+sNjDwYKPycEHOpFBDQAxEfuh9eLnuIcHpAAYEPt+AFaUtDs
VhVJh3L5VQ36x0/KO4f9YRBL1bZOU6GVprANJl1Oqo1nl2wz7xz3R2d/dUEp1UXDx+vFj+7gTvjt
X1/6j9eRd4764wyOE8SgbRwIyo7ODIawtVRlA5/0LzKEP/uIz///D3kliUgPOW2FJKSmy4cksBCf
LXZdokX8qzTqj+tx7xwCGMUGXhwGdWw8NPYNph4kt6Mns4av7rEKRu/gr6R7+dfP7E9e9rmWgmPx
jrutaot1k++iGZo8ICi0Lrr4OZgwJlPkRFpNRe9FXys180TDuu2iQwygj59fRV3GsUMWf8SU0P8A
1/zKFZfJQHjnkEHZMLTxzOcRNgA8kHhi6n4Mo3IvA5B657DBNuDgPcfhXNCOdqeqrAHgneRFgATv
HDcoGsV9W45jEcFaaxP8XXclebvohZ4DB8M6rqfexhrtKfm1p/xewy/vsvd5Dh70xq3qYT8gC8vX
MRkr/zi09BcdwT8JoucqbbWRzdwMviygigUOe11QIngyqdZNWn8+cWgI7yBGf+E3OQsSpQjQWmZI
2Xq28dRzaz8Joo5fdNB752DCmMQ9GDerLaxXye9oiJDD5HrVf/cW/v1t+Y/qQ979d0E1/td/4s9v
Uq1wlgWp4Oc//tf+Q96+9h/jf37+rf/5rbNfepQ9/jn/lZ/+Bq7798/NXs3rT3/IBYLjem8/9Prl
Y7Sd+dvVcYefv/l//eG/ffztKo+r+vjrb2/SCvN5NXANxG9//9Hx/a+/0c8uzL//4/X//sPP7/jX
3x5f3xve8tG8/vPf+ngdzV9/C/2/uOAGQ3s5QtlHgk/O3Pzx+ZMg/IvneRQ8UNQvKJg/Q7aQ2tR/
/Y25fyHMJ1EcUhdiocHnloH38+ePvOAvQei6Lv4nJM1cXPG3/393P72f/31f/yZsfye5MCO+zs9r
G+h8tPYg6OlhGuNB0fZccsfra3et0Ofai57NVRK2qzmyYequB6G8H2aQPk9JZWTezJtM2hby8BHa
+zmbyzgLMJR7klYueRWOTR4vvTqOoG0H1wr8CHRmFF9eVkjyf8XvzKfQqbbDFgzkW0Ni+qOamyBx
vbXP4hX7awI6JPdgsZP/wwv5+1f+6Su6f8M//m/xjy8JwSygegNKqUsIO1fmK+lAwq2BOiSUY9qD
y0f1hIcb2mIJobm8K8km8tKHlgAGXoGZdp0qizUQIl+2tXsbdSQyaYl3b6Nt3kdLHD7H9VY9kDga
0awQs6eT2q8jKLry6h4C3/QwU2+6j9oY4gjQM9NuVhv2iUrZlunOjZbgR1nOTdZ0XE1ptZTXcF/H
vAExIHEheQjMtv4RsMUcPnXLdy5l0evS0WHDxH8G42waMJ3QAYTSMrug/riKwXPbfMd308DtxcfC
Iv67kcCYH03Vu3q/wvxUZiO1/T0zUic6jDsAUMsKOCgNJVwzBSLpW6pOHnCBJumsGt7ieVMPrQw8
lll3qN9kK+KXoalEHnaryaIRKkcpA5tSQRaP2SpfynZyM4XJ/5MzT+MLg7tKs4OYhhpT5jRjn1Ql
obCACps2BVu6f0aE0eAz03hJ+nBu83Dto5tILuIYjmWTTwGJD5V16wzDHpMqvTqHVrbN3Rq1cl/a
iu96QprfI2Bpc5S75W1UNkimWUXttQ8n6xtqPCcLiQv+YVyqR3iaOLt5I/rQlm17N8uOZ+04id0g
J6jlzvOCfiXvCLgRU/++tEv3spWVW4DFwm6mqZp2GDAOz8z27s7zp+oJbGYnU3yrwIYlaKgubkN2
nPlRm7RaDe8Q4vdPJdMmw4KZUuVUiidbLSswbiyD2wzRV44Xwj3HjhJsk3LJIkvNjis+vpoozpTV
tzHRORryWyr6WR4EhLuPQUSGewNExQm80CXrqyqFTG71jkjkXHUhvCkGqMXsakFMIRz4wtTKc+Ay
1LnPEYxoEvTdzR4k0iltoODxvWUmvB/Ddf295x6HFFS78ge11WJLR77atOWQ8gB9cLreIj+yV0IS
CDK0ZkvIFlVhwk2MQ9HzzZZ78AnY9aJCJNjW48bom/Gm8lpXSmbYCT8GbNwk6Ncm9TwVpmyCcpvr
rHd+4EQfXmRu6kanxo1l7k/LbvBLJ/fHajhVU5urDY+sHGxzN0dumwEI6hfD4uZuFeh9XZdXEOH9
okamUt5v74FkR8zJcyWVvW5gercTECPYIKQTA7+VuJidfJ2pewV01JvuGpp5pPpw3IdBObfwlMv7
TsFTZ6rvl44/S7M+6kBfldx7dKr6oeX9F1oPh8b6ULTrs6iZ94HlNx48hUsAJJO6gRBAb7CZWhEi
rulHIfSr08zPOlyGJMRmT8rAB8DO3Xfl0xoDQdxOMHtkj3VLv6/1am4CJ5AnR8dlyn3j3Y20eV9r
6N8kZllulXGu2zW4mhyVwJPkwOY62fRH77EmgRP6FQTJAvD0qmz47NQE3fhIYpEjIqVeiTQG0NY6
YSq6NrwrE2hePLK1u5YxSzyy5PU8JtAcPZBhTjQHtWFEoyDVtfHyEp7zXRA0qaMCc2Oh5ncELL89
iEg8srb0r/Tiq4Opm+EN6GuRNX3V7hbXz9p2PblGvjhNHX04MTAugfavmnl+nH3OcuIb+eD6Uw4J
nuorXYYGRiRx6lGaDF19NfVbwpqvszRmH7g2l0G0gRcB/BNk4jb13Z+El6xeBamk5kPQ4UvTeyo1
McK7CW7XudP5xjGG8PsncJUe6+gWyPNHSOJzBD7xXsLPIlkGOiSKljcmtAkzrpM2dv4S9n4ign7P
iU3dgUVp5PMrKGlmtibfN0lOy0JuQqWTNZqu4Zvk3EAVd8pXru7xcrNFR4d68tSOLGGdq3r8YrYl
wySpTkY5wiy6zqVjxmQut6PD+M2g/dyH65LPoyEN46VO7LDdUkSquZH3dIts4siwSmiJyBbwl4oH
L1QpoPPxrrj2vjYmynks7m3dn1rt3rs2bjISNVc6MF1CnPi6cWDlCLqDTAa1YgUuPCENPzWec8Km
fnBGlfAQV6sAsU55fHThSZ9IEQ5JtIgUKNY+N5N/mqKxS7hSp3marpVjv0Gh9raMfOjkVK/G4+kM
zlBa1nG4Xwkvtgh0+yEe9xSKze4aGizX4EtlLbDb6lZsGL82zrPviWtM7pKmZltS99N9i8MigL5z
RsI1H2tDkkp6RxiGgIW6xQlRNHOB3OlKk4tlORj/iRpHpEA76BQ9uTj39bAkTRWXB+Pq6wXqwosK
mj1TH9hfdbZU3Es3bwmLz0Zh6ldNm9cI8NdxULvXqOXafQvhbZNIpP93Atpkj1sUOFciYF86f6uS
uGckMQIfAmGYNUOiXWGtz1g0EHzDsiY4/UKs0cpEh2YjE157UKYLEoorTsS6n5baTUa75sZ7VTO0
1Vc2lYkfO0H6qbSTQpyzLXjk3ITV6mC9tOCL8UbspnaoHhyO0DKmIOi+TqH9Usr+2TXBCTN/73kJ
uyW6XsvoKZJj2kbdbppDuHmEVxHDA+p8yKA0uz6gcdI3y03kXZvhOVItahygo5LR4Xc9+dzKNLFy
vWUgws3CfQ6d8ImtAMZPbZTCqOIb7esZQa9udz6YLUm4iP5kOlknszd+DwN9ty1lnYhVpasOrqoN
B9HmHkLXPEcDAORt1bxavSFY0WhnRvU+uLVIwrCdEj6LIdH+hHip2Pskwie5dixRvpqyUXU/QgjP
xsYxGe8bSDWZ5bg5usI6GpBWVd0DZImOygkOYuB3Y6se6qZ+6kZelA5L0clrklrcgbrY3Qr9YMl4
6JYmW/oYecqSdLV4XAc7JC5M0LBA4n0N+mTrw0o7AKWhAdQ4kaX/hDv+Fls8s1IeoeS5ayHBhWdD
XpZ6yVour9bW/N6ASRib4Uqzfh/r+NvS8C/KcT5RkLnb+P6+rMwXT8JesoYccAr1t+911I2JZBNL
Aie8qsK1cCGwBZgHQpTBgl+dvtxLQg5DXQYpLGVTRepsW5as6nkWy95Pl1Bcj0upM4ySt1RhoSZs
PvKlHnKwRa+byAIjjcAVDDH8YpHhJ4Oj7ygTPzQxeFvobu8rpW3mNEOQAKDo5WZ5gOw6TelcKnxg
sIusKlqHpNwG9LnyQ5o0ln9pJjNlHPIjB2hu4q4lTadxjhI6T4eJgMtCIKOwY71EfrwRJP8sqPbS
bZ4WfxBZ0OmdtW4+w9LaHUm3j2TZpw0FEsGJKi8ho0sPvHcVnAfbOO/X+sW4al933ZXTiXsGTeJk
RiABUSn8Huu+SfRSZ8HqdUmlYp46yCqyKeDDzgdhNpG8+tGWCvU2zNIT16UwDxtIChHuZxSf9+W2
3bjMnzMZDnEalwGe/VB+LMrPnH69lxzaR0qHzh6WizuxUjzgBaGwyXyEpHoVL7Am5Vezh7wba6sA
bWh87pGxHaoqOpack3SCQgBREUtqKVO71b+7cVOnldDPrWPvVEifgQI8VCWklKAAuFjaphCSgSN3
2xdDPfdJE4enpYtSKev2uDpmSKhPbhw/iHZer77TBSktoSROiV4RPoAiTj511hPZMwwtZFRhJev7
zfDnxtQHgviMOjn1A5DJTI9YG34dSjIgtMF2Fy3MNkPn+jAu7ROmNOhVqAWoUixUdzXPQbdCe2ZO
hmA7dOH0Nai2tO/9O2rjAx+WpxmzadY4e2n89zUoMDdtdtO4smSat2KbloJ75GMYoymrav6ZkhW0
NN+8EdlNvPXF5oVzOvpxmw3DdPBGf3wFUCUPNe4BRrBBavX6XQxqTuZme8W9vkLI54WN5HbgNcFe
hice9YCs6MT0A3Dne2+tr/XoLzAf772sCXzVJotfmRRdeTybkPIrB/pfZVQdDYTRoUyboOG5H3vw
mkciUjZUjyJY673yOTSI4XIA8xXYErP1pqkmlajYzSsP53nLbRr0CK4Vy0bvS1TpKx0GGbTZtp1t
bM3yoEXYIRqeMFXz6LXGpk3bZJvv/e6SOHH76bpZ6jyg66NDgjUfQvPpI/qsPf0FGAik8wi51rQZ
pEmmhDlmN7fLtLewg3nsvIqIbOx8z8CMKpYHeDRrTNtrizqxj17isB+Pbm3bfReZeScnGh+FPwX3
A7LtXC+h7tJSusuRgAt4JHCA2VHOq70ZN+9DGZ9+jWT96bI+hxs8ratDWOsEMWSrk2bBjMFdSHlq
RtYC9ykHDaHAkThXNRiFb34XeC/En9AOR3YhugQKQ/wOhZRbpWIZULyO9VSlnVhDlfaR7z0GU48q
bupQUMaL6320KDAQM7jbQQO61b/Pgf0sI+rZ+yzL3aNkzgB9N+UuO3/QDswjp+5dzqUsJsmdg+NG
LG+nZj7OZrOHAb6/t6ENGBAgooXrZLl0X9A88XZluCBblIMIXjiNptRvA6dKMM+V6ISQaCfiMdyt
YTS8+4j115I0wocWGC2fAtCA3uhWrleRadVLQIMgm7sNOmikW5crl8KbNq3DUKbh7IoD5aJ8aAzE
ZyFY4R0sqep3CgmONeWhbp3Ec+Y+OnDSQ/OqiocohWPu8juQwM6pLzua0LC8AjZszmUsoGHAhlUj
3OngvbRsuUM6YeNUy5rdVs7GUa8so38FA2hEK/SYH00beHClDczB0Jg9YyDivkoPD3/h/ccm4vBh
E7DJoWOrTTIs1a3xvGNXt88RJxA9N5zsIT4CJf4hgqG3J2t548TzstcQaURhJad9M46fPQUnPkBg
Gx5pVgbOA3QJ4A9dDu2cuqgp16QSsX8FyRFa78vQ00/AztUf8zZN35tg8Y7a7yfYZqzIlNng3Gy2
d25IaXEUlrO5qmNX7qoYci4xavv9MtX1a4eIPqDoWpGvbVMXHqYobO/aMWyOrsRIILbVslvn2j/q
GailyVXLYY7KMsG+kV+Hqp9fg9F8HResezkXcA0d4Kzk+WtiMYP8QTCTqlApxXWLIslCyI+RMk4B
XAzWT+9SNEiYbd5YLSHAINk8J8pD0khCl2UNDcMENvHlXUDslqLfoK6mcRpA/oQVXoQ6H7e9PDaB
CPaY6IPJXkU6hS7i7eChhJMjLGB7utwaYYGfwdg4PIwVHIxkMMvdNo7bDwdeRpnL3PpFTu6yxwnT
3Q9TVX5rqO8dgwqJPf6lX8bS7W8GO60ok5uwfooRPg565XGTmGBoSLoG9ZrAtzVEyRX6twvMvNfE
K1m/CygaZbWveSopkHEy5PQDSqHNN1QO0but1LpbyxkmvooNcMis16/tSqvHcg6XTLZ+eGJmjvI6
IjxXnhlzNrVrulEAlxEZ3AF5TdVelQKesCRsEbUxxtlpvTRfWWzEXUtJfworv0o5a8iJyXC+b8d5
uq7Dbfveujjpgtr697UbrXvaumvBptieYhh7f8f5wJAZRyLIWslsDu1HI3CGdvxGTX5Ek2CT4t2O
CikkctZryI+KOz9WLBWjR58GF6lcTY0q3FWvjwDj4pRBgTeOKSQynXTaHJUGPqO7jZdjKskIQI9x
+BHiJcEJdYaCKZqzZb3PauioEvqoRN0d6lI2u4H48Bhd4uZg18hmUzNYmRriqldnWtsMRynJRzcM
syrEpQ309dJuKss0Ckn/dY3KreiBr8xd3ymLkJqTmvuHYAj5Pi4nCNFGSCooR/NG2549bAB4pNSv
0QiNfR8FsazwEdVmXupts0kMQl2hpTBPChZTVy4AonkzwaVrg39uPsJ0NhmiUCVhvI3oGwSr+1g6
JB6SWEJvMaWrH945xBnutZDdtQet95fWqMnuRANXLot9uZP1UCGbN9a5lXyt6wMdUP91aI1jd4ey
T0lEq6Jv9Uh286IdA4Zrh96pGdaJJ7CJHsYMIAzz2GvZPvGyg+nyGsfdafChs5qU/LME9LAhaQgu
Um5R+KFwZyhEIx0Fj73a/GSCGnNWY5xXhPCKOHXITvzExS2m2oPWSBJDiweqlXLI9Ngi/wkAw83D
UnZXig7qzd2Ue/TqbvvsbMoTrOVxKDjQLoUo1q1offOlX0P3awTQ251oNUJUiSL2RsvO39mg+ca7
3q2Llm3lQzttYo9ZyPhCe8d7c8Bx2EvN1yN0SM2Ppe3Lt5kq+sNyQh9UxJ2rgAeGpAh8dZdETiyQ
3KMtq3bQR1yew7jnE/TjEZHR6oDJK53d6MbCcq1NOJQUGkj6xc73qKvk69jU3Y/SRRczb8pOH6a4
kmuyclOi1ptjfoAWV/zY9c62M0s4coBqFlDSWFgFFIjbAeFuWi0qt24W5ZHB5BEpaDUqJPW8ggAn
+soPEV3m/eys/l0N18ZHDB+QBAyetdfCcrqbQySOSd3G3YBTVjcHPVXxM/BwYW46z91t6IsHSWyH
BQFDqelq80WPpJbVw4CCWpY0n9CnKeYt0ofFdgvYlWLe09Fj30vT0m/MmeweT1tcsQ1qXamaygYN
xmDt3yvXjsdFuOVpVg17dpCgnPwRtPaE4/ppL3l0HGWDIO8q5T2NA9rGOxhy8kfVucF+rvkg035r
wOhsHB9AWzcdgsrZQ0iYHcXAEO5X5euHAZ4sOSZHpIEf3bqe9KYc+CYGy1vl1RTtqk0+8EXJKOuW
it5aJea7au1pBm4kNISqvpWp6jpALpbYEXHi0bZ+HJzYORLS2Se6Gue4LohISYQu6kvU2PdqWmOJ
MzdG03htcjVnAbA5NHWbKYsmcVdWlTo4FdlyiGuinHDVuB8sDHvYAkVc6bTovJfktg1UWDDIVwo0
V7i+HrQLXq8dCd6oS3WCNSFTMiwsIw0aP4hgsERT6EQDAwf320U/jmpQT7Ii6BjVzrxdbQZduBQI
XCd3WzSxItuHbmIs28CWKEP01uqJ7sQst72mgAXEDPmV0D4S262tswk94ScUdWUxBZiLo8DUOyqM
ephjx71auoG6aGx4/j26ZvLKU96aTi0DDRRiTFln2Gc9V4s1dcceqwJUkLxWQ/hQybJCzu9w+6ik
F3zV0gn2cEwbn/3ZFwewOtK+W62Xeej4vpZb7Tg3cvbB+vZrWJ2ls2heOrhe53U86KzuMHlKGOPx
Z4IRQU0YMQTyTNzSvYdG9/Js7RCcUGK44malPvWyclu3Nt9Au9/1IFAPJ8a1PEVE2RDcddHCWt6R
+tso/eYN7aoOpTxklwquRvNMGye6t12FlvCoxNvWKPF7T0cFIJC1wNkp7IkuZt+mEe7ZmP7J7mGs
A3lY4NJ2HCoXDVi3aZ0bQavuNHbW3pZMOsfRb2zacVafpD9414OFjK8mE03ajqgTukxYWVDWe4W+
MhX7zqxI8ijzTd5C8+4JbbGxTQyvxrwSrZdifM9y1If9rnJsfeSISkWLnOcJ6+N9FAESA3SX9mUT
my+Oic3jNk5ovizMUfc9Qk2duZuHpdD1tbiPYkwbQEKcM1cgYZ6knnL0/sU7hgfDfhZrv2BU4q65
Yx3snXGwMeyA9dxfdwLN+jK091D8xnjAn7tHOKmBACfiT18mMa6JgVRJHo5CPtUt0FQIdnrP4mjI
OFvbMfNNVf3w54h2OeU4HtxpyG2ArpEcjH7De/VQkinzEc60y4xxyF0QL9utISHduTWlWbgG9kbM
BMUTC6E7gfLAR642SCRTswaVqnXuGrI9wrbjUTfl8qUPVZ/7TmCWBLfqV6ir1LCr4Mn51BE3CFBU
zLNNoMajkVvPLNIJBbzmuG0YhDqjW2aujNQXjcMvlToEJwzmzt97Ho3fEWTmaxaskGNtSq+oUddc
c8G2p4qCom7CQH1vIRPw4lMSpDNGfz/AXXAfRTm+w+cCzVlZlzuFlso1ZRidJWTwuinFm9hSO/Vg
6bKyP02QpnhdLRSkvWi5ohr3ChlsqxOYqgxHNKKXu0BEzKTdiA5gij4e6KW1bvrrEhXWBpORu8YH
caFhvSp6EqpPrSRhchxj6s0BT+Dp/zF3Zj1uI9mX/0T8IxhBBslXUaJSuTmdXqteiHLZ5r7v/PTz
o3swbSlzUvA8DdDVKMDdDgVju/fcc87lFgLsIEU9kloRXcn1bjHdai8UFP+4VN+zfMnd3VjgRLNb
M9UWfjsvyY3iLQr0mqTZjmCl+mzgvfpDOwCJEp7V5mS6BKS3Ew4M63hIlxBjyqIrb2ecE3IM+Nkm
+ouyWufGUKMKlswMnxK6QhH5JlZ4bJRh9L5ji+Jx6Kg6yMp4zJNG/xtp8U/mxvFneOtHtw1tKhai
P9oFMB4pF6X1zCNW6uIvFf1Sy50bLZZfGTMlJ81iA3kv4EErQZdbK7HH0fxz5AFrRtnq+Kg8fGcc
TkpUrZ9N5cOUm3tgf+N57Fp1N2bgcaS/0y4Ot/x9MN/VXb18KVPKKDOB185xmTa+3+k+a7DzLof2
6LST/jDL6FQrBVbpqZVMdPWrON1Lp/gUhe2nJl/dU2ot4kSQcbuo+W9alWy/HXXO+yh13+Vp/Til
5QHM9l5V4u+wLO/cRuxmmZ9m03tO5/J9OrUPK5JXPoXKb1wvfB8NrfPZVGvuxxhq+pFrzDuj1aeU
yFPv0OWIL4SdLfbKFnBP/zzppsZR2BBBa8wfSTZI6/PqqCci6tzRxb8rcPPtmi4q20ndjtMuJRT8
lsyTO1FT9hzfmJPq2Fk2voMVgW8dgIUtt7OhWki5Xf1l4uo7rrFd+2viqi9ekvV+FK+hT+ltg5rq
6bnnSBd+NtgUP5VyALO7TEWYe6Ufu8X1JqD4ML2f9VQCbkzFqa9QWpiuW/xNbZucOu/aoFE2tZ9B
U3ifrUdBbnns8d278cjbht0mQUjpLwC4UIWYy63GcJyUwS3ZxVBkefMeSUkBe1tvKY+mDtfHkbvw
ODvFLQ/WiF1Bte46KvD7NeuB8snMTxIv3c+i0WagJ4+CIX0TSRoyAeyykwNHzHPdKTA7+iMUxtjV
76NqrKYbIalUtU2b8ZFoSWFNhXnc/HUOM5zVYa+3sqxvRlMPvIxE9ZPrqtXvxxVmoeqWe7JF61Av
oKIlqXK+M+Jp+OpRNvyeVTH42NJE/d9isavnPFQzpSJz8Omrs9wBBZdib9uVfSrWPLE5FnH5IAzD
bPze7u55qqdPudG197h3Dv9oY+jA+IgyPN82++57U/fz7Zzq+At8oe5upgUYdd4lsU8eNeZjKaxR
7TooGJE/JrUiBBOYpZRwYQp/nFze2zXJ88EXRB0ALMtkfgB7Gz8N5ZiuJNaFVofO8sr7ZTaN6hD1
swxvm0gZjW+sVlsElO/LlMBqtT/k7pjeuqtjPTjulFHrz4yTsWQDVaXZfKZk2AAnlOuRmDTcZPKG
Bn2MittQJHXuL8rs34WYLZNVLTI5ZBhLfbZjZyl31CIrTgyW1Z/zVWfBWHERj01Tvjdn07R3Ezzh
nVw9mud41NIBrg362UeV5FNUggAtFkvrBQXyoAPobQUpCA8NK/dku9e969yK2vmY5y4AlR1H6WNL
XnqX0GwuCA1cajXZbbL0Fg+sEEf0OFsntCx5WnN7orTb1uqdGjiA/qiMgf2o8zunNDdLmr55l9bc
gBTdxiAxcmOvs0T6vNjMj3oiVX+ml0zW+H7Eukzu4qgxDq4zLR9Le6g+6TCMbhbIFDvXc/tg1Xb4
KMywvgnj97Gs/lZl8sVuNKiEG7tYg4jxQ4Ex4Y0gdv1qrZV8ymXW74m9xr+72JDHPkuN+7qkl4Of
iUr7de3lT5s9/YelG+r3o7t+kwmo3QG4rwZ8ymxh7YS55GpnJCnVLkOX1bNJqPlclpl+aqzM2TtJ
0Th+pBzvX1jc+SnFy4myt2VSZOAOMxph/DRZQ1/QiPFzQRYacB2oU9Raws+iQsW0d19jqqImnZu7
KoZ54I239VCQutSt+a02QmdPIde+F9QMbqtxLB+XonFPlAqjIHLKb3FYf4AHWhW7mnwRdJUxmm0v
DWbF/Adlc325MRbzbnFoTe9nl63rR0zdYIC7yQ9VN92d4eQ5bQUpC7hFkr4DNXY/UjEXz7E7DO8X
qjoPSZ4Bf4ZrT22Dyhg96zLvgzKcxtoNTur9Q4JP+tSQ/e68vtDvZ1mCOa1r2/pSpiSWOEiWN/GU
uQd7ce0fbH+IHnVvfe6iMsJbS8VATYYXkI/eeLT8uBnsAscKt9JOMBprHCivpLiW12a4a1BEfLP7
Ng53eAjEjyUiqT1AuX4vxq2GSWK3Hp0icfwkU+m0yxv6xPvmIAH/chMCKiCW+VSUbvUEC3t4nJYc
f2AE/pM/etT2BZ1jT+T4VBimDLAqb7qfhUjiL4NhL8mOL5hS6pgM94Co79MK8vUFNA7orKnQrpFS
7sq1bg7VBCsoj4BVKHY694nK+3fpZIxB3Wa17/b28G/YWPW+Tdxxt8qsvB/XKjzlXk5FUrbcsp7T
Pw/2Wj6qJU32Td/D9CtK6Mp0bNCwQGi/spcEctPamJD+vPfIUpd94uXqmcYiy4NRl44/1W7z2ZkO
DZQEP6z7Jx1O826ApCDqWvg1lKZDNTiW9HM9ekBqHp+M8CS8K1dQlmER87DrlZPc5daY3+mxX/aD
SlIYDFvKHNFPK1TWfNs2XfkFbBFmTIT9PQynu9KL23emUydHMtvs07qq/t1iT6k/04nmL5Ms7xhV
a/M1xI7yi04M/d0q2i2eoNMVxLTZd2fb3JexmX9CoPZp6or9TB7xzl265lYUo/M4iNXgG9OfVVr9
HAzJ0NwtXWUcKcnLXZGP1ROYP3M11WwOe2AjcQJXDj87qZiPWSbqeE8UZhy7yur+SUuaYVK/98Lv
cRQ7N6aiFcFOabxmybzSD2KMKFnCP5weqGJMN15vFgNbu53uZSTnyK+4MNpd4iXqu4Bwtwfif/DG
wgJvsSIH5gNYTS23urmRLbTiGQku+26i2oLEfdhpylwfTROygGWUh9Fow294wWwXqkjm7xVcnaeB
9N3dm7nI051N/6NDuYgd9McffUHsEa/LR5z0YbSY4y3jqLsMfO0Qxr2ERaKr5u8OzsoxhOYJ8GnJ
+Dnret8jaT6YlIvpjYLmGTe3yv5uJ1gEA26k6yOYWvo4QvY64N7VHFTTnugIhwY/IuihQm5ZMx2m
IotqveGak88xMbornOtfyrhzhigou1A4JyshXXkpWe4LMSdcR8nNQI9YfzJaZEpJKrlgekphmN0a
7cGCX3CoyNXuXXeIo93QwsL7I/o9TFXXRg4vlICTKDznUhSUJGY0V2LSRzuelZ/h6X5IVJf+Rx/4
RzTth+Tftuqqn/0lCfuMtf2u/lF+6NsfP/qHf+rL/+X/j3RtgQ3C/52u/Tx0XfLjjN+9/R/+w9Q2
TO39jxAaGaOpXEjWG+v6P1Rt0/sfrVzXdB1LuBa+dahu/jdV2zX/B8ojS6UtCWGbP/0/VG1Y3KZr
wzi2bdsyPU/KP6Fq/zKa+u8ehZ9tWR7nWqKksjzirwsZNo7UxFupxwNQCysKhlIk2o+GtB2+zlZf
51tjqs0WvSLdap+E6Ff9HLpumvLkEeo/teZckxTEylNuscfQrhhv0qLtqx10XjLiOmzF+wxewWc4
hpAR2gIj2V05ZYl9qGKY0RAr7DAMcGg0YjiHZem2pOS2Uc1d0GVLE4POpxoWNy0Rh2cbDgwNbiQo
h1u23b+ewBfgqTa89FbWtA+DECIqyklVoq2jR49TQaOowf5qDgo2nEy9qNiLCcOsHZ0Z8gd7CoH8
siTR8IqsHpZvOZSp2OmEOkuAsjh7NiJLEg2lY50HQo6mPgkTu0Er0B0t62GEUbUBT/TaaLkm2tjE
GZdrY7sw6CUt5D1XXqxNY3C3880c7qgqSqkoTG3bsSC1R63CbK/J4H7phM/HsyVlafj/23+sSzeB
EOyMLddD9Uyx2bcAdSLZwV6IrOmbkAWxGmSOJr6rSghT/65eZ34c66n7ukwdW2DBi/ia4fimKDz7
Rbbp0SxPeFrwL9TDz4VVHaVk+i9v8XmXCu3tLaOCIUnySVyeqomQiRioO7i51+m9bMq5OpSFg2PY
b+f5Nbb/Zhfw++9wLeFxUCzTVLb0OJrnv0PrcliNnF4/YBh9rumUE1byHaF64kF3wBk1sEIjBHBx
TZHdzZFWP4SZg9XNhtQIHGq5/qNAn7zPbHnXio45teOGFwii0/rd7FXoPFu9muIPEDYX6AsjkJvt
C9mDBvtvT+ZcXodZIxMxwc9cT8ABNy/13CJ1Y1AoGifuksSt/l4d5RQHjVVUekVqd+4Jsg20iU0s
kyqzI+lid7F97VKF7A5kB7vYmXvtN5RHnccUZogD6ZzOE/4E5nGtm+zloWFUjowSJpQqz3zhBlq4
wGGljsNoB7QUUeihQKx0heFr6rU3b3/KFzPErHt7XJmjK5GAbH/+mwQzUsIjZ8uHmPJOPtd7U2US
QuhSju7t0kBgueuHaZ69K9vxXI3Jh0WhIDwlFcOTmdkXw/bh6Kqiw6wV/GjV/mx22VMRUsPdlV7Y
faZc3AVkNPU/b8/2xZdlWK2VFhqYXMkX/u6ywLwAwJ1hxbo2PmD2/DC4LlEgjaOsf98e7VxDtE3S
cmwTkZDFsLx3F5N0KKWNAMpptFuNbLhpcfSnRKTU0Qhz76lzJI2UtVpvYz7wlRMif7lInJ13TQ3E
9gQlbpNGjZcLCyTe0FQD3RDe23NdRn7mWV353LXlmv2T267Vefip8ruPLg7dPbuMfrqw/EaYgnDz
a2HSa4zQTgMOVxtV48mZgfYellF1mJ2UQy7fNbMBjwJkWvbpTMFxrdb3U9XNaFBY4OJ9tZYtYPFk
UrBGxTM1y3PdC6rhMoRi/H4Nx2T9qZKmtkHEOp0tFKImR6yf0Bgb449INGv0abKm0fV26eKm2YM1
JdJ6TEphNu9L+unOfiSjCtI9XTQi5y6DC40N7WRCT/HhtsPO7SKobYfZhTEFDrAmch38wSwT+SU1
ql6PJw9MyKp3Ayyb/FO8UuDaxXO0mvO+dmL6LaRqndevgyuTHDNwm3qKldWRtnzhDLHhnqgyYsPY
R0LFIDlumR71An/whr+DcnOA0TpWLn7GyOm3nJZfIVmL1eb7TJseV0cnEHhUj7ED/Fec2LnOPO3r
2Z69fb+Ohc2rTuWMFpiDI0P7AG5WzOqpMOdmsX6WSpdTe9PURW4k+0qV3iIPpWE1seMPKlwsuYuW
cSlPUVIgI8G8zaP22U7Z8jOD0QcGOVexU38z7LqWfhKXDcxGdDSE1x6xffeDyMbpKb+scfoDrCIv
UeVsfdd3JcRieW/M2AA0uyRCurN3TDFPByQzaUariolCs4+ZUpl/seRqbrQHs5pu5aAL6E3RVAgo
5XU/nsCoDeNR03OS14dSbdx9iMtkKZ+IXeqfRVq73nPUGlMMh7G2zexrR3kp5k3PxUhJLyOrfSAq
TOTzUnoeYP1MKhqoQS6UbhAH23DLbMKjfVLa0fxpqdv5Bsw6zIK6sqDmtbD4wSzqIp3s29gp248Q
yEzvUPVT6RpER9Gg129uaYQzESZLhjopdysrO05mp8r+vmtkTGkb7xUzr/felJEPUn6wzcPmLJj4
Q+Nk8Mi6IstPU82TQm3R6ZPBjW7dyLAdOBKpZ6UfHUcVw+dNXISyqGlTEZ9m2nTE7FqXbmdBJlVe
W7tOiGR1dr09qeaLpAosQKiiEdbqCAcXMeI6Q8uadoNVSkft6HwMqS6yjGLat2qx0pOaR0hofV1r
DHNmIxPyyYX7xWao6ma1vsk2MpMT6xrXBwuFrwBabTN5KxH3Cl8gBkv/nmUKsc9uqmZ4rGVVl/fr
4prLgy6GaWs9r4yxwQ16apwbWleN8/1SOWZ8dDFARFtnu1Hy2cmTKBsexrSo3e4w4TlKWZJ9Yc2n
OhG0FP6Wt1HYfQqTHhATTUSKBy/v8NSXI7wnfH4/dXSzS2601dXTAERvaX0aM/LvKIAx2bfyXbvk
BgUoUfRO9b5y3bkz9nmnuCR2a2ha+V/LNMkehKlwk12yGqb4XDiDGO4gCVXzyWhVHz4YJPLP1jxZ
1r8LLkD5tbfw/AkmtxXIXD2b1MUj2HAurajD0o4zww2doFmAuSu4laeuoEo6O1R6atq8XXkbXo4n
SeUESZtJWga37/zJT4WyTJAzL8jCKb4B5e5uKkeA+SruZ9Ai+8p458/gNj+5ReOCvJ0N5112bDdC
PY5gf15QZ5XrsxvnYI5H+tn2YXfvDjRmq4rQ3RsaV4a3H+CLdODX0DhwKelRa3WkbV28wFBd0iaH
XxpQP+82kUIiZ3+Z8/AOd9vmi9Djcsrhf9toKFvbj9JiKgJsGyA+aDpLXrG5eBG2Ek+6gtAVTy2g
jEsnVpMyBtT/NPwZL5G6TQdTnmwnUX8aWjn83TYlMtsRjm17Wwz0W0RnD3RR7fOi/Qla3FJ8xbwm
P8ymounwhNL4QLl5KIOu8tC5vf25L1Md15GaCJIun4i3ycO2oO+3kXW4QMhx+vBnw1Eb/dwCs4eR
ItI5IEefxlNG3S/0+7ZfyU9DFNWU7sTy9e1fcb69iboY3VTQ8KQShJeXpp8z7Hw6XcZb4BOHJGTH
eo7aYvDL3KVVX0N+iNpNNUpds4S83Oc0rMIqzKNTKJE0Wda2/L9NX6pokbKxrBs1JjrdhfG89EeX
XofPJVdkfKw6m8tZrqP2+8RO1M3b8z6Pbbe9LixNnuJoIVxXanU+vCEjPVh2AtPaM8VNrmRzG8kp
fqRm7F1zGXxlLIAdyUUBjmNbl61vcrpaQuotnIAY27uPiLTQBtjZE/qx+fCn05LMiu3EhkaSLy6+
aj6IcVpsjLWmOHKAjec0v4sqo0Gap/r6is/weVry677gldW2B2jl2Fxc59+QOqC07TKKjl3aUplv
M8+P6Qm3k2gpfIXDpaa+bagr98Iro7o021KcHNIw8pPzUSO3I/hVlhHkdt6/r6ScTlovw17OsBdz
w8180xjta52/XmK78I4dgZGCRalMgvKeD+uWDrGI9JJj5ayZOBbpOBHYS3ijO2kWOvBEZIRUcNZq
WA95XtM1D5tJZ9qhu06ja+5pL7YU0IjF5CVAhcXTdHF5RMOIIEoTVdEEzpj8esjb/PM4oNiwlybp
//ST/7qoSHhBlV1WejvLv51VyCEuG6FtjohBLXT9UwdwnWRF44N2Tj6sJZqs68S91hf+/HJigzk8
8VpzLfEikZxdjGuNTYXKLOyOSFDEh1TJ6VmU3YS6aRiMHeCNvtZs4fxS/jWiJ7kPBc+g4ja82NIi
Mw2Io1N/jCbzINsielcaqXMsYWV/YVd/lVZaPhd9NN9HBHXv3z68l1ci6wjqxXkCk+N2uvSQopkm
hX4MCY8LjMl/stwEL0qq7mNuSepnZWcGk1E7+znN5isL/Mtn+b/57zZvKW3eWQIq8K4X3SzCqESO
PqLzGYdoPSYumnx8OLx/W7RUpyWxCn+d+sz3zDo55OMw3ehMaxSttkeBGetvOYzjfgglHg1vf5MX
G50dpPgwJoC6yV1zsdGrGipy2rfL0Wjm0ffsoT4aHSrVgkrP2yO9+PqMROVIWQ6mHSjhLg44XUwx
QO3W5ZgnGw+2lOJ2jbv+lKW28VdvxN09Jit6ZzgRooK3h35tklryulIUIOm6hD4qCs2tRUfSI7Aa
kZ499tkOJ/d/PL7t97eH+nVmzlbapfxABE3lzKNIddm3xDK6maZjk3nkC3SHITfRjvRthXOLm1Ey
Q6pdyTBHEtlEjzOWKse+g37silZg5bDoAF/2L3Qpr3Ep7Eofw4biociy+EcJffDKrjxfEWJuT/FG
U6awgb94OC/wxL4oGgZykUAmtjJvc2O21r8NiBpcAFGYvXNqp3teZO7miFQra72yKpfDc7d6lu1J
dsPGPrz8UtnkQomi700wVc54KilUv7eb8Z/MjMcjEELud/Hk3ULp7YO31+j8heOR2QamiSSGPhal
oktTdLtAE6nnWASOZZbfcwNtzD52WgFFGAGV2KHmGT/jzGd/envc8+t2G3dLqyAOeB71R/eygZAp
sypy2kUEQ+LKI6g7/HA6rRzzuGKl6el++n8YjzXmYJNiAfudPyv1ombQHrB0O3Q6Ogi7E91+KeO0
a/otRut35Xp9bXpyg8E9k9oXcdL5cIbC+nKADxhoq/LelTaaK79Hy7MbSMnB3XR4zW/31RHBa016
XbB9Lw37q17ROorwPcBfNtojYZHHBdzwoHAr3hWzdc127fwe+c8Csm4m8SycboKk8xni1zF2cy35
oBb2HkijxmccdGZUe4t7pcT82lD4u0kGIxZyf5UZfw8JsJsdLIl12RqW8aFbFuQJVTXTGCacQ+OP
HoH/zIvb0XEpxYCFb+ZXv8cfeLBDT3UTM0in2b7vMEnauo3WuxK47vntPflyXhsSzNEjsOUhdC72
ZDFpvU6QgQM5es7BizdxpR02n7Kucf4ofN5mpTHS2UyzaMXxMtbovc3nAM1GkGkELVAxrH0LjRXt
Pjm/sOMK/xQvC/58fuTV28qxRKZ9Mb+BRgVidHsRuFXieLseIv7H2ZpUfiIuKq49bC+vUO1yurlQ
CNW5kC6OnPSGbIxHRDiJYwzNOxPt+7LDY8xN+93cdqrZ57FErgwM6i4f06ieVXJlwi8vU3CErdDN
fC1YURcTtuldsazjYAZypS2oOUPcL+scKRNwgF+njj6g2sn/fGm3VI/LRvF2vej7DO+kkPbEoI12
ksOGAZwiXru7JXFMIIXF3hfD0v7xkSSb5+ADU/FqQkM5PyV83AHTslkFSaq/jtitB+ZSWr5duN0V
V+vXvukWKLF9KZg4l3Vjo8MRRRmVCoQiGMdph84RpiZGzLP1OBpeh7YYHcwf71x4u7AnPNfjVFym
tvjn2am9dorXaYn3vYYji6VNdtNBnTu8PdT2pf4bI/06mWT9VBRsd6toXu6ZRAHnGnoxg6QopB8n
OLLTdWi6D2cjfs5lkV0Z75VLhx1K3OfQ+AGHuIvQs9DVaEwp48kqUshQ+vnJiovvWYN329sze20k
jr/STM7T8jK0yCS1JzGtK4j/jCRjKAvSOWRimvN5ZTtuUMP5RwR+AL+jnIZtoXNpJYt4s5jbMjKD
TsD4o3QCzuSjelBf3p7SyzsGcAWmDYESSBLvw/m2dz1jpocifFaRu+wLLqNgBRD+LmJYjWM4tgdA
rjFIveYaVPtym2x8Hds2JZVnkKSLZNG1+qSI1tmERIt92GhNRlA26icFhfm2KZNriNlrwwFSUqbU
pODyMhwuSR7MiLpQMGll46GzYKAUJ2ivVJ47t02yON2VI3c54ga0W5paNwR70yYqPP+0odHgBBSh
0i8Nj84znvljkM7trOsQU6do+sNXntF424HHoL6g1rvsLVViTQEh3OsPgzGi8SAwPNLdK6TRde6m
17qKvDI1nFA9Un1wfZLui9zCJl+F+89g9eYMIGtP7LNiQLcxRrMv6kpfOXjnwMIGMjM5LmfHRruC
afbFS4ipAUXe0erBlnv7hLEdxqQoIOz9MhTpHeN1D+HahieJGv8r/9b84RWzjQ8j0GX/OET3l3u1
g6+P4bvRH/oIBSuoahosVHl3Wd+uV3bN5R1Dok54zT8ENaRtl4n0jHQOFoRCo9vp5a8xzev4qUbc
lyIrrrOnt0//a4N5NtUK4GSi0MvmEwremjITi1ipLtO70M0wp6uok/ZeV//5vAAdNzzCZnO6l0s4
K3wvGm3Vh9WMm3aXI08TOyOsOkqBU1P+/ccT47Xm8PEAMZp7cblkgw6hg3H2IgrrAamS+zlrsGDr
49L68PZQl885C8aTAIWGfUHGfUkJTB38iZrQ6Q9F2Pe3utMn8guMZLRLbrSoFCECsoy3xzS3N+33
54FBgS8JfoHZ2C6XdwvCJsrUOdZ1Tu2VT4bNNtnFuu1vaGkd3YaZSY85Q00fqDWGC+i1Wg6FYebR
buzn8kNeWtT9cAe75gD9yrdASg98TjLM+/gCg/OwbDAdKvrS0mVQzquX+41VLYcIAsuNLtokaGs8
zHZvf44Xw/LX6Q3mBLXnllAX11GfWpGCLzId4EwsMP6gFlqtrXyYW+tJ9C3Ig9lfSb9fHJ1tzI1s
yEqQDlyyhMNoNuY4q6YDlo3Zz0QNXtARNJyqWnRXNvNlLMAKQ1wCw2XVwXUuww6FFixGljAdJsvG
eCYqxKcMofWV3O21UcjtOZ/Y4XH/bBP+LSdVYJfTsOjp0E6G/Zji5uSPfbr86WlhLmRthFBbigi/
73yUJF9R5duIFcJOhcdZZk0wJw6yfe2RkcJQu2t7uQZv748Xz9U26Fbz4HhCUbrs2Isn6qCaOpoP
auzLk0Jh9gEmIfribNIBguryT++67fbeKHXbFEkVt6Drt0+Juc9smukAm17EaeAiLzlGFoYv5Ywv
69tTe2XrU8nhJmDrU+W9DGtkvWA34wLnTnJR310lZkzaVIm3YZ30HysLDURIavrt7VFf2fy/uJCQ
zjaI7UX5MUYdrVpzOiT2+FMNlXk/QGABYLOWK7DT6yNBjRQOLxRzPP+UVlECbduKY5YIFMra4ELx
Om9fUEm/cotchsIcMyb136EubhEnjI3QKnFsct2svk+drESpWmPoojPVwwkL4ydjjPBcbRFVvv09
fz20Z/f5Njb8dOiR4PVsm/NptqmbOPWwToe+R34qiIZPWEPET7kzzzCLiwyf0DLp7OcK57B1p93F
exJjOL8TXdvd8U6kpwVzZZxzio5ycE0ZnHRWGFc+0St3BBVvnjneb03Bf/vz3zZ2SALpWSCNB7Pv
f9K1AS2KdNwrV8QrpxX4luwHFgfd4p3t7fttkFXnGdANS96NTnZbc/kGaLDVvTvGeOjMi3kFbngR
XPLtqY2gbNlyA+S+5+PBq6pzdESM1+AO1PWUtdVgJQEAlLlHZtIFXB2R302w/vN6Lo9vr/1rJxjR
C4wcSBSs/MXwOGtkQ4i++YDYMX8wG3MUx06784NTtauLPi4f3vV2b1t/1IOQobZpk1jCn9hKZpfc
jdXMp3kUbLkckgYisNW963pH7nWR41SWueLw9jxf2eO4oWMHs73SKIvFxfkaO2iNqzbHQ900qJfj
Tqc/QDvtj0giZpw48tYKFoi437GBG/d1m0TN3hBW86NaTDzgRFzjDDmGeX8YUQrRzQwUYx+5s/vP
2z/05ZXDZiBHBH5iPSDQXOyHaizAo0dMkEfy0XrNavNgt2Zl4onmqvBKCP5yt29hBPVDwCB7I/Ge
j8ZhU7qG6HZQGba0cFfWvxBpcMuEfcxsDfPKhfraeBZ1SnRNHGHC8fPxzDpf83GlA+oYZeMERWoJ
8094sA/lrhtSTGlc1qm6Mugrn9T5leQDQiuK3dsR/O1I9xZ1dexasByqk+yIjFp9ERGM61BGaer/
6fK5pgRVIFlkmuy187FUac6TxB3/AOHavSsdbe7laNHdVFX649tDXdAatjN0PtbFx+ysqZ3wjlwO
I9yofef08VezFSmGS0TJPxvVOcaDqSoUrZisiR/Rms/v+cbUxN/+IS++L/EN7Ss2GAU0HET0fM45
mZ2qCBECE6HlvoD1dIPzBxb65JiHt4d6sX9A9WmWQYoKKu0RUp0PBTFXVTQ9sIN0ScfT7JbDc7I5
bCjMofZYKydXts4r45nCJnGkfKEcUPDz8RAU4zvmmDJwO7u8F6z4Z0wdrccKb+Andi1+E29P8MVz
QOxGPY3/An8z+bDnA5Ky5X2JJBp7EVG9k0mkn4XK1M/IQoSyq1B/zbsSadNyG2FbU9x0iXEtjXoR
iWyju0gzKENt5duLbUWY56k8w2cpKuPmr5IS5qMAFfgqup5+7dmcRvtuEBqNhmy+vD37lzuJbylp
bAKrAcmcuoi3HMwdLMy3ZEBBZZM02V53sJU9nKJisbwre+nF08c8bRBOATMIveel5KVWTm5bay2D
ccakHpGl8cwX/VksUbK3UdXd5BOS3j+fIBUDziMELwVh83x57VrUE4+QDOitY9yhSO+mPYYejv21
ojPGtUa/r2wmqKD0PPlVN30Bu+OwYdjW1KuAtJU2k3KZ79bGrff4b9UfVD3hORxl+cO4af1yIasf
b092O4xnYSUbBT4qCiwqGsRrF4cnSldMMDFDw14hw4xicMLT6qX9lWV8eUQ32g2nBSUHz+blE1Za
g0IeIVXgSex9AVXTfzRezPfZ3IQPcdHpKyd0+9UXs+Ll0pS8aTlCEHZx28XNMhAWT2gKK+rPTavL
Az2bDDqrJ9f6n702FG+kB5jEo0RN83y3FFXde2XTWUGDBPM2A988kZJ0NyO9IYK31+rFVyTrRqbK
jOD9ESBth+X3N7JsSXUQ7wXJBIt5F0XQZfBdKp/Mrnofptn4pweB8TTiNnjSXK4UTi7Gw1W5d9Ye
/B1bmU8CrtgeQnzZ7a22VeGVJXtx0hnMseHa/UIZISafD2Y4hVV1aWoGiyyXD6vXd5+KfIWriznG
LdkKxelqXa9EAq8MukGp9Loh4BGoQs8HLQZ86KeCGcJ4rO/r0RN3unLsI5eOxp2qW/a9jU707WV8
GRPYG9+aqA2m0CZWluej9gb94daSqeLbGD2ZEtdJK8GcyNT09ExjrEKrYp13o2lVwSAqenWUVzux
vdi2/AYOxlajBrmGb3n+G0Q5RYaha9a2iO1DI+gN0dnI+fM4vFZ9e3HFMBQ1TBIYe1OdXnIp68GQ
YYuKI5Chlz1M8xLd0YLhWqvAV5aSuJFjAdrmUBm7uLWN2Std3XGRNVgmB3ESpn6WtnFAu1qL5qOF
dYe04Vrx++JEEhtRzATHIXoCD2Nu51+xGP8XaWe2JKcOpOEnIoJ9uQWqqqvpzW4vbd8QPvY57DsC
xNPPh+fGTVd0hWcuHXZYJSGlUpn/orYxCN36HhUEBL2a0vCGI4p7kKZqKzaOlLGGa6bEu4n+75g6
2BDLUmkO762Ppy6Jobtk9T3UY/yNysG7UQ0ULhP0OJ4GCWRTVaDBvb9nd9vl96BYJdBhoQVOorXb
smAXJXa8bX3fSVBtEOU0Exkwsd7nfexewyTuNoy25XLAlsjOeQJ6vLlfr+qAbkcsE8s7JBquXajr
6RhnYZ2+2FeO//7zMRCZBSPxzIUFsUejdoYWl1M1eAeg+ahBS9P8OHsDGN806x9Hd2yu1BEujkcF
ieSJyghvg9cTm1HRUebW8Q550zrHoY41VNgN5zAbyFMqhndluP1H+z09VpJ0n2ItKfnr4bRhRItb
0b1D6bbd9wzDgUM7oreSlnl3xXzxwieDQcu8TC7dTRljP5TVDnFP+kdr2AqbRB8DML3VlZb3Lutl
Y2yQSsIgiHjSs03E4c8L0Oqgqxj14h0WxM5Q6G8Al6QqfhVaja61khfHBju0E1Ik+uH9/f92foy8
9TF5gXNX7BHa9L0mb6hn72Ciy/ow82d8iubp9P8bZbfx9cRLRCdGRlkqLbJmzT6mtriG9nq7C7e5
bPtvw8zxDH69isVMZlkbvYcXm4oLyzqbmEuQrLgUwQ+oGF+rml5aO95lYJRIArkIdtuQV2nXm3nj
HQbYx8dsxZpFn0v9+P7aXZoV79ffZHVa3PtRVNSZ+7FK3AMlMfumsA0VsVMdU6+1obVl291wLWN5
My8wAjyEVBBYvG+M/ZMas8JYLKNWHNfJbe4pk3T31Ievkf7fHGIXExALgMAWqtjyu6+VFJo9Gpjv
oDWnd4Fqb9YifZ0fXIkFy/tL+Pvq+CNt3qhCzARyONUr4oWz23/kA4oy6DgEIdWUfy49zztZnlCw
BkGT4LtZifGJ+J8dDNTEUqRDrfhxpJ35b1INAjkjTdHNKxF6f9ltvwj8qmrZrLH5BpnYriXWMfFc
HCHiVufK2KQ727QOVR0TA89etVtpxt6VYHZpyf8cdNtqf+TZRZY0favL4ogCRX/EjioOY6XF/iYH
X/D+kl8cCl6Y6qBNA0NgFzetntVVUobCbwBIaRZ7wCM6BA9wPcjr9v8wGn0SUGUUdjXyh9cTE1hK
QL8oCyolKDtxPDgqAbCfgfq5qXbFlXV8cyT5eBDvKCNiYrcBkF8PNzU8oMeqLkjJlOxBrU0twMNz
CPIqbY5Vjgzq3y8mrV1mRgmRK3Y7sH98t8TK48nUuQXw0tDDzJlp52VOHXYJWdn7Q725iTZKGxw3
5gac7E25Uk9NHeOLKUYVEY+HzxMQierGKtKmP5slDYugXIZYR14NRX/nMHXzav1lRsbJgBZG2xdv
2K1QsZ2cPyaronGSOLnAaiyerV9xb+eY2GGm9xRbWXONunrhSwImYJpUEDVeC7vkGov4mXtJJZMo
msUOUV5slnB0WuRn8d6bPZ8C39r+7W1PuwX9N4pbHA5eDrsZ1mUxNg7mdZh9VE6gVyvmlrMuEJR3
rSf2rAjHpMfEC/2DK4Fw/3WpbP3vKQEuBWf1zQMtRgcDOUIRVXZBPqHnqE1mnjE8ZC4c3ZCGzOAF
tl5hdI+by7Xa3j4mMDpVL/I2EAsaWOldFO5zB5OIOBWRWrnYh6wIIv0c3Mw4gLI1rhyZ7f/6M+L/
HovXEoAlXqKUql/voixD47vCuSdKhklPDz06dVpYxLI7ozyhj6HXFXn+0QWMdh7xTXHuSBm85Era
sw/y/AhQYhgsEwCBM+7zVPwnUZZEcTCa8I64wegz+eAhsPExx6Xlw7pgkWRVuvfx/RO839KMRCmF
99u2uVyAeK9nPvJrVqcdlijt1KX/d2gwMFCPXqkZ40HJwYj+qAkj6dP/b9RdSHSLFOl/XIWjuc/X
4ou2Ut8MZykG66tpD0REIMHzp/fHfLufPACcUDJgFlKh2n9jVWmsSR9KicXssLqH2sjgkm1SXOhF
ZgM6kO8Pd2Fh6c1uiHQSCHqHuy01tcg9kCnLyMCC6TRZY/K5QOvldpJ62gYCFctrKdLb/bNxuuhR
AhclG9v3jtBJwF0pzdZIW4kUvqWNMw5Hw6id1UTFV3DiOngYkXS8wp/aEfodYD2IWNGS2yqNdOf3
DKakEr0VZ3JGb0VTPtOCFij3oDmqhf1aP0HxQj5yqnL9KR5iAIG9mWqfaWc6qMSayWi9vL/wb6MW
mdvWFwCcvvUKt7//40bwQD82NUa9UZeL5FvvFMlt0aj/irlRnjlUziOwlvwj11V35Yu/DSJbygjG
jMNEL8LdBeo1F9XQKd0cxQvC0kjoJiFSPvaX1hq1O0wO8g9o5pT3JuCAR+T9qmsFtYsTh3mAphih
zNzXRcF9ar3l8BlMItnz2tte7w8dovXo0/f2GiCUV37pjK7810aM5cv7q35h88FDAEtChg4owdjF
kXRZExEvTL5MkSFdME+7771Fd3whpzGcrXF4Tlq1v/K0vzgqjzha5Rued5+pL7jRD7l05iht0uwg
TXwnncItQl0t2h7tjLE+ETOLz+/PdV+53DY8/XlomCwzV5S2u5oKTU2tESRC5OLG/k16C+rdXY6D
iGanHpJZWLxMzZIcrcJ6VLbMT5tKcXr/R1ycOtgwrizesTyMXm9zkPBETTwxIyWNpx9ebnxPARvl
vt1XyscY7NhHyKTe8f1Bt9Tx9T3JxLd2G+8QhBf33DYVgbdVG92FC7+3TzinuGDRxjT+9f4wl+a2
YYjBz+gwe7zd+nqaQY1/KpdIG5ae6OXgAwlGR8XVTc+Q7jWGQnuUi7K2V/KAC3fEVk4ECsvDz2En
v15UEIr4D2UVu9hp22NcjfHT3GGGjRHElZ176bAyDn0FMnWQYdtK/xGleCKqQh9wkGzX3v00dFJ+
1pvCxcqm1Oej40jxmOjolSuxbuhXAvaFWXLXI4Do8Clp3O5mSacr1qnZykh3Uw8FREKGPuVNf2us
mjbdvP8tL0RFqrMEBOr81Kyc3VWPtZS7JtkgI63HhbpLWiNMzVE/88QWpymrfm3spv/sJf9kGnn7
8/3BL2wkUlhvo1sDG3pDkLJ5xK+T5qy4p8UyPpJTIkSKC3SHhMIihZfe1VMm1NCZs7X9++vApbmw
labVTT9iFxGFkQ+5WyxrlE6JeNakV+PwbYAlOZmrzCJ3dCkw9Dk4PWAsaufn2VRfg6HtBOd+X80b
jGgTuiNQkd++3mYCj3PMxBU+teei967iUqiEiWFNAy452VqjHozidxp0OhZjQbI6iXquVy1vQ6oQ
th5UeY7/rlkgmvVdrfH8iIqsbEKhzw4gnPc/1oXgAnTBBEjA5ufg7xaMdi+OX4a+RGo/yxfXjM3A
Ubu/pWRswRu6FShhg8NHMrirw03IeVhaWsmI+kLuHLRVrQ4mqGSB2GKV16fFEteEki+cARegAIkZ
YBuqAbuUZCySNs91uUYetSHA/P00Pay5oz7UmAo/kjzi0rto2Nrc9JtgXd52lhm+v7gX4g1IBTjJ
8IQpQ+ybCfRiPYUmnho1M17WvgSoZ2HyXIwU03KrfUI7ZLPza9wyzCYOxpXAeilH3AIq6TDsia3d
93ojQqbPyhiJwAhA/nxK80q81CZ1LN/TsuWQ2Q3a3VYuh/jGnSeRIUGxTtLHSEv1hVfIK++PSx+E
DitJMsQxWP+7Y8GdtzRalaoRFi1FMPSeeTu0qLBqLWSnxU5rLhql/qC4WfsYG11y5Rq9FJY2fc+t
iL6Vn3fDp7OTYlME9YAyovOzEqtzR28nvUXSX2sCcmSE+2wJVODKJtj+3931TfmUks0mwfG2VOsq
egovfNIiuzXmGHfYei3FQ89dOxxR+1JGM9BbJ4v/+/u9B/iU+M+p5q7bnbjFUFF2VDhVqVLAOzRS
zPSkisegktohgILNs5f+oFEu5RUG6aVMjeYZJ+43f5Rnwetth2MRCzsPa4STjoPqn1qIbOBl32uY
fXiFQJJ4Qj3q2yiqOb1LILcGarHoml8ZsdZfuXcvHYKtlUfTBjYYEGbj9a8xa1SuqqnlSqj7wp8L
aLPwz1JfArUJUWEefVjT/WmeTe+MVDZqN+DS/cFI0ysb4fIvAU254TYhGezxLk2NMYFr8UtqNAHx
tAJiuBSLEgxDkt1kcjFwYbcbrExFTx18zWRz640UQqDIL9fi/oXTAFWMpzLSs0Af9pJHKddX7s5Y
XU2VHG8samsHyCTrjMn11D7oeJSclBp815VDeCEiwuIgIG3CXFs+9PpjlDjH1UneyEh6yqAGWt9I
FEGpzST4lri1VWCXqj0OLkKtIbxP6n5X7rsLaRhVRLr1tJNhQOzf64ZChVpAvIlSqZrHNl47v3fn
+sXFSPDvs02gy1w91CxJiPYAD7PBRTqdCi4gxOZwhciXyOVE4rVAwLvXh0bDs0bmRfWhRQq3O71/
/i+eQlABHEPSMChgu/tPqXGUUFSNL6xNWTCZ0nrQtAL5VDdps81sqQtxmW4frcrkkbxQHfdRsUQj
8v3fcWnBN/0hXmygbBB33H1xtek0a9g2vYn0aV3LLIQgqaManylXpnwhl6EYQzmEBjfC2HuagiHS
VajoTkU8l/QPnY3zhJ5p1yDKF66xV6Ps4knS9QArRkYZ7VL7OiKh+FLDODtqvTseYk24z04dl2cH
FYvQ6Cr59f313B9ckNFs0Y3CBmyPee7iOmlcZi3uKqOij7171ym7F7jk+VdV4p3DTaJ7tS8Gw7zS
T9nPGjQi3A96GzwMNjLmrn2DzgDKSUbqREaKwQz6kPT2fQSL5amoxlaEEv4npdK2e+5Gd8IlsKB+
dYUTsN9K22/YcseNgMr33ccsT5sHD5c8J0IAeXLDretphgB7wWmUxeAUV3bu25WmHwk9+rffx/Zm
2+1cT19yBBSdKCFd/1wh8xtUKKBH9urNHxAo1Q9IOGlXcrZ9trDNcasOs9Z8ZjCErwdNXJG3qEW6
UYEAQuC1rrT8cRydZ2R2+4cVFYxrOh4XpmlTiKaAtLWuyNRfj9i1A58ubd1IxrIIVDGKD+mi9pEl
0IIIe2VonjVvrq+x3i4OS1hCi9/jAtqXG7C3ayyzTN0owV78rKFZYATZZHofRCr0sKqlE8jYWa6F
o32MYH03uNTW2N0YNXsYTGOUtjplHnuotUXh41/uQddCNeiazcCFzcpAFPgBEQPO3L9EzV7EeH2W
blQ5lFDqwhPHLrb0c+Wt10LCxaE27iCqMxAJ93i6oekwi51zN7JWkd4PvaX7+di1wYwg+OH96HNp
KO4zXrX0/1x7f30OEDSdvEu9qBVWd69tQiQAmSxsDZ38Shp54SQwl62DuyEcaNG83pe86LxVySov
Ekoy4XrscPx0XKFm3Kmfhnbxzu9P7dLO2BDtmyA/tJa9kiemT3UOr1SLcrRZX4ZxLX7GejpdWcBL
2x6ZSdq2lJAA7u7Ot0YZpkrI6iLXadCQltWwGeM66Aa0EH7ik2HF9WkyMvcawOJCAEfmjHoQiJHf
hbbXy4n1OwYgAkemVh+11U/ZhnhaZ/PNYCkaZvCYuZ4qW5V3AkszJYitKr0WUPfJ33b26Ldxf6DG
xxLsrq6mZu94iY3dtujMwcfdqwn7simPfbVMInDtsiVLyLMSbdiSDtH73/fSysPQQCWM6i3Pk12c
mwkHnQkVO8INRrvD6aa/mWoOSKak/bPMFNcfzGQJ3x/00qbaIus2aRUp3N2goGfQL3FTLTKMsQoz
Gm//ZGPTfXt/lDe5HisLa4DiMKhaBMnetNlqbAjtONMjFG7z25o2y8HG1+tkKqN+oEvuAE5T2ocu
wb8Dr+W1CYfMc7+8/ysuLDBKkyZLvOlCIdvweofpVo11buVp0QI/zUyg9BuDGfRFhzUfSv1LATWO
DlSiB81Uc0au3JwXdpfzW3KA9jUMuf3rKoMiPtmDakZiTpL7rHK1T0kzOriJi3IM5LpU/xpOrWyc
yWt15QuhiprCVp4nKm4f4vXMuU+aQRadGWWZMTQ3mQD5HwyF7r0Yw4I5y6HDVUZProSSC7HYocQJ
Np5U9616OeYDnjrroxktcB8OMfpJH3W+je/Gxl8qnFBD2wTaeMvgYAXZf4/BQPMqaee21SMFsePm
iKD8bIdTn7SmBUR2quog5UFhPc74xmXPXTLV53puvWsqHRdOk8MxhQBJDENWcLfOlVv1ZEeeHvHQ
QHx+zMwSz84WXc33d/KF7+mB/ULjhGOLNpr++nu6ctbdAVh8NGZe8l9DQQq3JKvDjHzA51ek03Cl
SHHh6JCKUK10aagxgd3EVnclDuo1lg2zuv4o54JG3rB+yKbWPYEPnu/W3KuulOMuTZLzsjndbAPv
EUumPgkLErcRlYPtbQXAzW8UVKtmCRx1Y+wT/n5RN8U0dhAPcOofrxc1N0uy1wkP6Sw3s9CJzSXI
1L4OOqMqTyQw4vz+eBfiAcWNjWqArw+SWNv8/2j2FNwEuVhbOyrjSW8af9Rwuf6WptIVB8fNtSW5
idHE6OGjl1iTHOdSra7BNC8EZkr2IKQgOlH2BrL/+keMhdO0KSZTeFWbbtsGWqWl7ee5Eg4pRp91
6p2V59OkH0Yvr/NPQD+kaINBbxAJKeOluJb+vl0Unk3mJu0GV5EMeLcoi9c6hWw6O6opj5eHpBnE
LSK4EyayZvEBx4jxgzsU3hfXqP8P1z9j/6Z88EjdJDZer8UiVgS+2FzRXKI8HHCXuIWfiKbANVtt
2uludsdsCii/aSjWg1b/9/0N8TZestlRl+NmonONI9/r8Vd9bLQMEYVoyiYMPte6mk9TtSJQ36lG
eeXi3/6zP6u+gAEYDHrkBmUFEbH9mD9235jr3IRmbWFInMmDi4PvscCL5saYh2cSkPiLh+fZY22k
9WkVU37NF+zi8Kwx5c6N1rRvVGcia6EoDmbEeJhk24bid5UVf5xTTYatjNuHVNAICGcHzQDMjRAK
uXLcL662xZbfqClAAnYL4PVm5jhwqSOMdKtPUi0/DvqMZeayXDvol0bCWo7MB/AJ2ftuT/drk3d2
6pqR0qU3ZWLHP5PMxMRtWtK/rOhtH5VnlgWiCRgCgKbXH5XrtqtxcrcAmyBB9aR5YLznI33/anmq
UhRq0hB7GO8FRKYK0WgR1Ze/38IkGbwn4Y0BGtodocwo8tLqbCsq1tmI+nJYPuLeIfy0c66ppb+9
a7duHZjsjXyHosb2939s4EIWKKdMnhUpyWBjxkJCnyGUZNRf35/S9nX2B4W0gqsWii2fcH8qFXNs
zbZzIt7L6VFzlw/TEENlLmLV8Jt4vVbIurRbqJ0hzEr4o9iy25dJy13YCcaLzUku/jAYvIYwOKpv
7Kn+OxcFMkE2DMUyGiHwzzZFjteLqHStg4+Q40S0+OwvduLNfeSttqh+IdBm9j90xFknv49HzNP/
flkJMIiLba1wSv2vR3ZHMVtqEdtRjwZL7ruW4gYt1PhAwbOz8LWm+Of/MOAmNwXJnaLHvt3aG53u
NolrRyYM4vHGRbej982xTB6nvvLQD4E8dyVN2+aw3zpAYziIpN0AknafcuqwzpukYpPxt91TN9XT
Tep09qOFZcLNmiXqEJRuVv/9MxawFxIcABzIKt7o6RM3i3rEeD1yehN0AbhGHqx9Ud7lcItDzRql
PMyxsj4vQq2uTPnCadGIqMRUZOxJpHZlWCQ2FSNLM5QjYkVgt1wqhwxi8XHu1DgAC19f2UYXTgsE
CLTDvU3B7E3iL3S1GTSV8SjqWmcgdu7dJJrq+4yY65Xq7qWpAdXfVPg26Mi+8uksPGLNTlKZs1vj
gKOZegAyYyI8q03wgxA0/usNC1xxo7//Jojukb/5VMY2qkos5Th152VWvIfVrtp/VlUOD0gaXQN2
X1pKaskYEKIRyZ7d5v9HQM2cyYk1RdpAJOs6HJaR2xiDj8+Lselrvz+3N61G0jvuKO5+ms7gU/cI
Yxxp2gERQy+Kp87CPzJTPlVuvh6GupPH3MK12lSMgijryAk3b2pStP0t7StF2WueLm9TTn7K1vFj
+3Bp7qGhdkaOTR/E47pSsgD6UPq1lhZCO2s2lmdbk8YX0+yS5tjHRf3jyjpsN/LrELHRssDRG5u7
C0Jkrxdd791Ex73Pi8pVVyHJ1vXgz443/BjUDM+8xayms+lV4oDWoyJ8CzcA2mDeaJahNCf3a92n
9aOjuNfOMY3/Lfb/8dPQQyMZ5mmynS16Vvv3UNK1uID1ynRoNB10T2MVhRFQHhvHAAfKyvDtKlbL
cJLS+dBbPPR9rDIWuoeiUQaUmOe+Di0FF0OHBTAOIgUHEHhoQ22isY3Vh7bWm4gtGnglrlaWGwFi
XfHXVMHhJIQ5ItcvW5/nBs0dRQlmK84NGeQkrssY5LlnCzPAOL7URLDEAjSVP68VZsmYMk9Z/ICW
Sl18pdvVTz8SVe+yY22TI9zAQMnTwW9z24q/KEJHL8+PsTZY5sAtFaQz/MXt+/nfqdkW+caW06zY
fjxW8/zJNPsku1+y2RXHdOVS+0ZpoZGPbdbU2dnAlN57sebUcW9iPBJb6Q9cAdrke92Ej0wDu6+H
j4nXZHWLHcAkfAxH7eRsq4g6BsPkxtqT5XZgVotWTC3az8mCA6cFs6p96QCHGPA5ivVfkamyFL6G
dnh7lr0O+8qTbp+dhmTuqjvptpP5mCZ4jkYSzG120s2hdLHL0Ctn9SErV9hQemp5ruGMLp+BZqB6
V2tlHx90T9rmy1D0srjJXEq9B0PEiELimWlZR6UfYvcwVoZWBbR/EJjq7UQfPsz4o62/YgpKxr0y
W9pyD5G3xOvas2TVPygL5Dgf4Xe7fBK2na6/LKUvUAjL8yy9HwWGl8elUNTxg5PU5XoqbIf9pjfu
xofSKmgAEdA0tHHPAFhXL+jLcnFfxiZpln9pay+a7RO1i/G2tMdq+LmiXdq04TzOEtvvGca0GTRd
4XGyNGPtytJ30zpJK98xOrwng4UeW+L6WQPr6rMuxpieDtfj2Nx7pWzjMEl59qFUbTSJkvuekpru
3WrXtNewDR/nG5wrFv7ZWmZNmwV0hOw0Q093dPp7tG0oGgetjSqOFmZ4d683C/2sUmMSnPuHxNga
7oE3wk9PA5KFrPsKF6yrbrVlxWaKcrnoyoNXKpN5cpDVmaEpG3m64Nxoeu44+5rs5nSG5bsCiwur
nkNa+fUQt/Zt7TnQgVeaJM25EMXgPeGgY2CoogmtzB5wcUqGX0m8FlmwqHk+aIcUU8hhCOZ1APRj
ep1dvNhKrBCYvHlmiQP6Emk2B1qT0q8LhbVq9cHKcV1FpRlMqb8IxXN+KLirb+BCrbnvJ5k3fqwV
o+dvhKHqSzEoizjgaTm09x7vXArcVd8WX6jJuAo6OfHYHteO5p4eGHpq6w8OLc41jKfB1O+EZXfW
WboOT6mwbACQnHQZV933GH3W+LaubHd9nsupW9JAkYPQ/Hxei+RXm/UCWI+qxZlHPpt36qoG+Lrb
wwkCfQ3qCf9PBc+3dVVjYpUrkvYmVztHnCF35eX9og66fBosOWyCN0kSe9HSJ9bqV8hRmb+KRh+S
1VeRXsv9DNmaDVA6OWr8KzYrRf4w2qbtv2hJurS3fTGmxccEfTZ1I9MkyneHqpNJ3b2i+t15q+k9
4WMv1NsUTuQa5Yo96Po5baQTt/7Q0DwI9WR0QIpWlg1eosPwy/6eGp2S/MzE1FsghGhdHlJd5OJU
tK3aHXUx6cktH7dvf7aopPb39mIpwOvw8UKs3G/jNJ3/EUld4KphCDfHX1hY03SDF5W7XTPuqP2k
vq9i1tcvnio/4tbJPzJQyC1uel3azrGgWpc8tkMnpgdUipXprLbosH9hgzh2AI2/E4Hdm0N7mmxM
cW9SfVLTGzm2Wnmb1/0y/YP1qJOvaJgmtJ7sqdTy8zg2cxxlMmsnglSr0BDSkz7TfkwAGIZz7na1
OC6jGi8/6pYLJXABI6F0ZzfuOK0HhH7zZb2bMS4dvqweKl9jEHcm3As1SU31O8TO1rqtUynleCyX
KpledKQ5zcPscikgd27FlTh5Lfqqg0/lGc50CmVidIJ2zfMmyON5btGzkV33CWmLZngBKafK5mCL
eOi+L5Ltw2WxDLXDIwf8Uvuoa5klzwWGivODY6fUNqeiiuMb+r5LjYvdmNjNuVJFppwZ27Gf11nO
2ec04VSfVV6oy02r6BkgcctqZOaXppfdTSPeXbxMB7f8YeHYPEeCPkiVh+ZYSOsLHYCifJFlO9t6
yEUg45vKAqrQcGkWg3YqOkuK2ZfUtG1s3YBMfKTGbOIUbNQNtcm+tVq79YGp8VrxOoCCT5K6dn2o
cxfggV9ZVeP62oyvx1PekkXfd3m1VodichXUP4Ebo0lVQZpWglpBikT440Ia6gukQZqbVIqey6ID
exvwbXVENKrMtG8SDCBWXxQgSCOvVpv0UCiySb9ZduPJW8NeenM+LEblYFZc4Tz9TQyTkn1MJk8X
BxvedW9g5Y1erb8MI5wgH4ezVu9ClXNaPzjmnH4WKnDfO7GasXKa1jrL0gNw38xp/VUgTfejGOa2
/G/oO5Vf2FDp9p5k0nfrlyZPzQJ1al7MayDNKiZ3XDBUnh8MMXjL4zp6hjyWg6C79I8BbrUzA+7J
JX6OTc3AJUDpRuBlw5KeapiF+kOCs0QT0TuDohrC2ogzHM+2FSlBUP4iKtXLYWyqMkSZAFql1Fcs
Q+sVS6ynvFP4VFg71nhnsVCWj4qO9V+ZFtmz0/fpxM1tpPJWiGkgP0sWEeHFHP/ssoEuvNKSNhxk
6ihtgDKg9c3KXTd7aNvaLU7l4Pb1SdQFCbiKigVM5UTvjlAzreoo2linHtq1qcdvxar7Ye5jy2G0
XnUxkhtizW+ncfqVuQKpKRcv4e+IIyVfekOqwBoTZ9psLkT5bBhJbD0uJfY3B0AgotH9YlQb7wRd
xSyOQjqduFuKqk9uNEWA3OwyrtHbqqzn58XAp/mp61zF+xbXhZbhWT7bH00KyMpHBber+WdXVfYz
EpSTEZD2xU9ytficizFZGvaylfhVQGErsEFtzWdE4oynXltX0/dq3esiOTdFKDcqz1ltVLQ1WmcZ
87DSRptMuDMtUjs9oWAsE6k1J6JtYt20+rCYPryG4bmlC4BlscEy/ds3ZtcHjiZXGbp2LJKwMdv0
GUumuQ40R6mes6ZrfxWuO8YnHGwa+X2tHKP8JdfN9Es6hc1uTltNXULbAv2DTQ+dy+8kmML7oBRd
M38Z9cEaQe4mS3WzInxTB2ql5NUdeVJLJXsoSGZ6LvOOfD3unA9cb5l6O9OcNEPPlabw+35xVYS0
hLbiv5rkzn8x2C0eZx7Pw1MCdqU9dTnZcjDLJi7ABEymeNJ7Woh3Qmvn+cVUaFv5bYOu8cFO3MS7
KRqaBiRRK5adubATXCQwWLPZPpaxOAdw5s6tuUikuzyNMHg3TULNTpqZKHZGeufZ2KpPlvqxLMrl
31ytqwmNO8v8VBgKRgpcYaaOru80ycc1lhouMLNJmlAT36SXhSvyBG1glV1XhIWcpvSW9nKFNXmn
DVmguInT3jQwxL1vXJ+Vdci5pZQTzbRljf1VVXslnBsoXfSq3ao+FYY7xA9pj3/118Lpnfowo1tu
nPLZVJtAppbVH9Gdyeb7QfaCjlJbD80PqiaiPChOwRWXGISzb12+Nvp5wwBmMAzmxbtJjNlovhrm
ZJ+6uO2B/lQGLg1+VSxFevCQy5yfeFk4c2iMhZsD1ey09ay3UD95LU5xUWCY3Lh5wrE2cueWCALU
1bd6t7eDvOjEMcmlN4X27FUtK6qP9L71pYpDsyxnJ4Asl3anFarV6JtuUlRfG9gH07FSjXYNHbEI
GRZuE0++9IpcPS8rr/uDXvZtGeZtAaHQKKxEflrn3lFfEM9DcbFurLJWOUKkWMkN7yq5jJ9WqqgA
KUBoezPQ3kEbK+HjwJaUWWTFi6N1T24MEJ5s0zbT3Dzr9aI+NLiIq7eLWjZeaNi81nhjxTDDAtNc
POtuAQRoYw7arWkg4n5KCD8FHuRb9jPfZzAY4ocehEDys9e6pg7BCoJxFSJ1Rrw2vWQNFmPEdctF
PfpT4diA+JiSo4QFmK8fLih5Dh/OAC/SNLLlrHVxSbdGT2fjrCVi7G9brIXtIHVlUfuZOnjPWDBZ
nwt+6neLZFb1l24qR78WsnVhlmiyPHCMjT4omIz7o6wdFe1aQdMFUmm5+uXQFsbZWEvzAwYhCZWS
QfO6s6yVrjl1Wm3YCAFX0kXvtxlGP1uUxAtjF/vMUFnk4gZN20yPYrMNPGjpArShzGN9jIrGlAQE
WF4ocyt2HkrN6JHntBXVulmyIkH9v2nNF0oeXnZs8OQ0gqRq6y7oUMdpD/naAuIy3NQx/cUr0tqv
3cqWJ12puOfWCqrrMGwevKY+uv9505B8q1NdVX3HTO3/1N5L/mFd1yqYc9SkDK9vNf4qlveWskET
1NKaHJIOL1cOrbc5HuhtYr3AAbH+Sxf8N4PUEJ0MbG+qvhdOCUmlzYgDIajxhudPm9dINeaqwCS2
AUKsG2VmAfmkpBKOZka673iJqfkGcgn/WIsy40VCl3nxO0QqPtk9rxMf/3E7PyxF6ShA5JyyCGYI
oNBmZ1G0oaKMg0IwdcSHeq56L4gpY9wpKHEKf6qENhw6Uyb1eSXLxHRgkCJlgjIWOFz2VeZXq6i1
ION1kgZz03uOj8Nk+sgel71vdxgknSYeIY92kW6Y89hapiP8eLT2SQzGu//h6LyW48axMPxErGIO
twzdrZwsWfYNy/ZIzCBBAgx4+v16b6a2anZsqZsEzvmjE7UYaHdfm0+8vCx+WykN8ICk2CytSPr4
od12HLMt8rt/7GcjRl9rPubLfn357lc5t+Qxy6ZZ03JNMAMnx+I8x57pSDiwk/XZ8v1O581xhNRx
o5e63wiUecA30bOtckJunL7L9O0ubWgX5az7iXQkazyrgUM6Ry7VLlnU9Ta35V5S2NtX7MUpQXRQ
pyYRQqVLOLvfViO8IXMWklAynrJ+ztZuVK8+P5lD/P9R1YWyj93kdXN4Ou9ALSJ6afXwYxLuvqXx
TkcrrwATfV6FjfNvIMKfMtiRAoG8BXnkZ6nakLsZJdWz9va2yURo1X9GVwnKmsOOkHc2WuTuge63
nJFSVSfDdvKA1goYlBL4gI1ux/JQkD8VrpwZHZ6ROFLhz42G2FsV45pi8Q3VB0S5CFIvMJ7L8Wy8
nbg7G4Hl1qINLPeFtLFkUXzB7RIz4cSmZilwKKgo+YyvI5y7V36djyr8L7KuLtPBPZrM7SL5NW0H
743tfHT1El9X2+DvRJXq772LtzyZcW5ldinaR72CtnCalPEPWR3XwhAv5MatkfzIVCK8AQQZjfep
ODV7vBTBxF4OeHDhNRMe5mjpDOmyLbuXtp70o1y45qj4s7ehIF9pwqjvETaXolyqt9wxFRXUzc49
kS67Q1CzNQ8+56c4QobQKBqDq6I+3NJSditW0spZZRpNrVuRATgOQ+6I2H4Mm0XZ3M62K1M004mb
VWGb/Od7YyPTmoPvs3Fr4h9DemJEGs3r+MIARE9t5A30FB/hiE/TZRzYXlAvligErs3YkjdXZp7y
ekGm82Ex9UyT3LKo6Xf/KSyR9PKJEI2MQR+IyxnoWqTtVTR/GRlcrDdSW/9t49IFxd7P4ZvgVh6y
Ude0yxF1W3/brRrpatmd4/fgjnrMB83alqoaa1pmyA1d3lAuV8MT18u+PI62J2+jNWzemnaOdTrW
TvuguaXFycTofG97JfkhhY6cEXpBl1NRiaH8NtGm2qzdJ5pmCXmGevQZ5C8daGKUdX1juhRPd1im
PFtmzAYQifqEnq0fTz7A03ECQGRrGcPeTie5GC72cS1rrkyrU1kVYMMtmC7m9q4HaG4KG0ol+WGv
pgTYDLeeTXFoP4/NauJC7hufrDcpauhcIslfwsby7RuXN2bL8LYK/a+3bKTRI3H0+t6RYPw3pcaE
cCkbqg5vEoaBKS8Zi94mz7TgLgQtobIQrgQWZk1WmTxIAs/KyfUfDuh0J90FMQ2IrSnPPFf7Eh75
seqa/4uK/OqGYWS3s3iwSAW1PUIuMhhTyCaHFOr6Mu2EvGVxE2DUUbXPv+31tk6n3tuO4cGyjFD5
yvBQMSMMrX2xW1SAzTyF3Xm0VdvCgyA6yq5OxCRjJV+bFIa9Xs6D1LTNi2Tegs8oaKP1FC0AQlmv
dDuk4KFK/ZuaPYBRsFg+s7aKoyEXcUAMZmpi0cQ8APboXPHg/09N2vwwLDXdS2zc7cNl0pvoPgr5
q4RS9fJQ/7+JWlTaelNAvG4qZwqBoKDWMRqz1VgObqyxDL99d+KCEwS4DKlsEnZgQcks7z3aHqvY
WIvo4HIX92ZKlJRnge7io0J0OWRrhSNbusFoTmWg54+5o5EoPXjS2rxn4RuID4HRKbjpwQy9camj
wo+G6GmwIgCboN7o9uzCntOO434qoqSxugxu4Xh1pRV/0lIft7dxZbTz7Eo5MN+4Y10VeIuXOeVW
kd7DFbaVudscxtxEKLJeG0wbS07rO5rRbuClPDlmLcOMV1pvWVKz/N7gQimfpa0qWegpcF65c5Mq
LwdbfC6bDmRqrskrd42tA78AXmX3STbPe+2BS5t0coT1t4uEFCni3KDE/qwn8Iim4l9WU+16mQ59
eeO3mOSzyh/0N9+99aU17u20Yx74JrKS7UaMLSmx9uzvkBGyaq7RT5AIp6Ttq7ZQxCRWRSu2Mc76
aOn/jZ6ZlmIitIT71xzr46gC769/3XzSxbA/nNkGBmpbMFffiphlOz9iKkvzbVr1r2YYwz8hhOB3
6TTjnyqxCPUrS2t2Utv47l5wuTBVtcsAGrYMZKrcd8FAkdW0LmPeAQjwO7PWpVPQHU/9usxDRmFR
8MJ3Gx28zL748GU0doSW1ATrER8SfAxsO04WT0b7jK9hpDN+tmE8VUzZAIdLzPVVkrMhUiqx673Q
nNAP17fynQyrcs5i7GZDUcJlmFMI0vMm9+gadBBs73O8N3vedIORl8Pd9RtCFlHn/qzMs1y44YpY
jNrcNaDCR8GexdfVkMGQZMNqwQW5TScqPvbVb7OQMIM5U6X0tmwCIxHFTAWVShONlCwN9r5mV4s7
w+dci7DJjPLN46Cveq+B2ZdO2I3KRrCCpYnyaJZx3tJwMsF4VfEJMMGtTr697P8c7vSwqI6hullJ
+upyscOOwMwtxNpsZQ380fpjfdK+4BMURM+O6Sib+k2PIaA6z674HJ19Z1bawq3LBnIap1TpUTwb
2UiZS9dq3+Ha7SaD5jZf5cpmlFd9P9Mf2zXx2z5KGZ2lkeXvZLT6282alb6vWJlumqBeQsZ7Z3tv
g025WYu0YodbIp8/x1jUbmfV1O1NZ2SUnOKyi0wWQB1ZrHaqvgVs2VQawN3eSh+ReOrOZt6y1V7q
O1Ql3Zz1oXvtzOGiuWUdluQFRLOn8mGZBpnNB4qTTM5TfYXd6FbERACwCYa6jnC5XaUx1UpTvS9k
LckigHhiHmMSa/OustQb8/S4pqu3UlWy1Z27ptrT5tsrYzzCnTuaB35xUz8EgVVvt82xsuu7Q1D9
iYlSstJ5BYXOfB6ph3hEnJrpxB1/TUcMhB43exmnrez1p5kPi3aJIZZlpgEnjlOFe+7D3jF52tBy
v8o6tN79yi7/UBuxxMw9HWD1YVgSN/DXLsUiPNq3s1eNW+Y6dXDnMZOumecf4t3MVfm9cwIfKVt0
9+RjJPVSgP9Rp3uLCJIee8f61e4WzYFdwgqYoaM2bWElnoDg8yhAT4dSxH1GGvdVodfR+JF2U0JM
0RryIObbio2w8JVpGPWOKSD0XE8E7IxJFTU5HnK95BTbwiZKg5uAv3beoEasQAwpnie55tscsAvY
c314t4GWlpOtegEimvxVPEfedrXc7krGKUlgw38tUdKIksph/4zWaatOR5BYaw5gtJY3VjUL99FC
PdqfqhC0l+u6ie4np9pcMJyh+XQ0MYQMvu44ABewJ6bjLo/15Pi9g7crtLkpp9Xh3YjkIZk7j735
6U08fqeorpVMRyPqr1jGxkB5qYY/topqP7fgS/nvB3eLLw0bTXzSQQ2EtjuNd078uq/PVg+7cJ4n
Ma2PCjtplLpiAwWE+FjZk2cm2QLrkIwzptm2YX/jjD4h/Cq3S+koLZlDXOdHu0e1OQNeM8guA/0a
eUT8zP7U4AjmzekHcNvrg/6K1WkWxdpvs8MlUdV9zwsvawsoMDHbRolpuE3nRi1uMdS+VKdx0r7M
Dh1PXQqCkNiX0O+Dn5ypPJwxQABPX08ZeeqFmiI7YRhK8KXPx93UzQqIcrPUkVpAVk2qoPkA6qt2
p7SxUnGSbXZIKazb1syPCctyn5YiITdvBJr+6fK2lvk+u+H1C9FJS5POzj9l5XS3Q7skb2a0eJ3R
vAE/rsJcHVz+3v454HCYagS6haKuDte5tM58GKa6oPzjDQm5st7ea5PbkVXfRgTo/FR1jYyZXAv2
BOQlSV+04aYmxno0FwjdbDK0u3VtrAxqgbYS6bRrRn5BZ3KtXf9TyGonn0Z68QMZiwzutrPN9xAY
Y3WGNXSG2zgKyu7BGo6l+oHNTFoX1CZc+Y7xV5j/yTl+JY2WkGIDmQt3gWxa9ZMnYnHTOVB9/9gy
OQDOl+7WZgSnrzB+3uC1RVNPVHbzYq3xqdpKWC4r8F6TuazdYt8FtUOiCxubdOdqZEAntSN6uCrs
CEUGgBk+eA3roUvLZHOPh1447fC2ced/lJU7HG8kAPKRk2oVDwUU7/jXn71lOPFj7TWuPCLTnxaF
pe8X9XhKPpTouvV5c+uliFem+8soBq7EyRB0Qn+jH/7eR0+RBA3E1V5GQtO9i71Nwn7z0S+Y/DgG
fymWOJw5lEl9OTgGlXmxqZ0+LoiBII5S48x1cBYAV04qBYzO/TGBPKQ+I6t6GYedf3ZA34alnOSm
4MaFUo8++whFCpalZN2fp13xhe4ydhWAaRuMb+1SW9R1r55s79aWjeY0eVaUPJs1XK0TrVTrVBCE
OIx3dWybOfVcONRLYIS9wjV7jcpG4W/jfd302F6vH9J2JxIThD820ub3R4cnrGKWgc0L3kywbE5Q
oH2cZUsLHosxw6QZhodun45/4hi4t1auncscu+XHBu6E92jdIcO8XsdRKvU8r3nZVfNfvcL7FZBj
3W+DQqguKCXpk3wND4HhWNX94xqEx3BTWVpnwEFrJu36hYV65kzrnrhvPsowLrMknOe//abnG060
4LOJMIzn5bQ1vw2mO+vR2XyW3QULAG9M/Kcj6/Yj2oKfHTEdpIf103u1xtcyBFZ6b9AcXLnfjeLc
zFX/4ajdD0/21Cuggnr/HQGMJtxVfan/6z2newztGTCvYwKh5lNKY93qpInHDGFOvaYtZQQiVWuQ
fBmt4CqwkzeXSgbJI3ILgKuyrKJ/0vMrn8oCQIPXMTqooKmZ1vZ8aKuO9ES7C9NgbUL3UgWuOcOa
e3fgXeB6/ji8XuueT+AbsUitpl7/+S4B5QvaCM4bn3aVOZ7a9bSJUVFw0SSueWoHUn/qgIyQAspf
FHZQk6qGfyzIY7YSmJyoDf60ogYGiPX1eKmqo/wLjz39idvjCaV5IvKOJjcg75lGknR18deliyWQ
mGGUjoq5UoCjC3WvOjebWs+L3/pzFip7UGe3545Kax01ds6jQ8sXp+vcM0iyWqjdUMVLyAHLwjZM
+mUtN+phGyy+LE1J95sBYXhE6mqzgoVzcJl5Jj22Me0hzpyqLj71fVN/E7gVblnNNveLntzEYT2L
j39jhdQz28qp+YpqvpQgMLV6wXAapejnuhr2TYvHNtgpAaVVevY+5RGLr23aO8BmW4FMR6o+fhJ+
W7EemCsAFDg27TJDMiefBxIg75HGy/WzNrMWII3Dbl3KXvctypw52ThWkK+kJrC2KB+kxdsfKxfC
cEZOfPZKE5UnaUfN/CCtfgsB3Ovgq45H+z80sdWSArHb9uvBVIR/x6MG+u3obbyTQ7zGX5ahiaIq
97YrhNiX+hxsEdTrzBB2j6aqu0Vk5RB4UiHn8PmuLIiMfSlU0I3TK48gC+A07B3168petqwJWzkX
G8OvzHEljepLTbVeEeO4XDYW579zcTAyAWlKQLbcgy5Z7495lw5/nUzQj3NBV+emjb0acHijQ65u
RbCcaiegchyFkEhE1qMB6fIycqhF6JOdEX42IT9VWF47QiJ0ZyedHD67NjvHdHVVL0tu6m6yMqd1
pp9hj4om3RpfEzAiTRunlMeWqBsSD3TUI+kiYbjxuQxiq46WdEbsjxpsC+nQqWaHAq19moIvS61i
eTysleHONwQ9okWh1bMjWfSfZ2k1Zos/7yq3TIV+ZotRreaHUL2Vlkc76dveGIqqrpsB4JfNUxRu
IO4pt65fFurg9kqTPWoAZyYjC2gHpB+JainYdHzdMDhaACmZ0CGSlxZ5EYv0IaEypn6p59uQKr7w
EmH6U/TEzNVx01edXxcNv0xAY5VPh15MJ1lNS08bPNR7279M9T7/ZKEpWbgtW7xWpRPccNcoO0+M
lmyiRlyhet1bN/NgqiHFaj22RdnM4vWAx/3b7kfy6E9UQzHHzM23YqQEcIaCHbNKw+gDdJvVvUSH
x+yFvu2ptY/1y7aabk131HNeOshkuGvHVt1IgEYiWCC7rpOpM6f20LtfLO0DykPPHX6M0dC1+Swd
uLduqXon7cLKjjInVvuvvh72G+57cxeB0ENu+nXV55xOL5Wx+V9QJxueasuJ8z7uD5KUt5oPPipt
9GyhM25BCv1xJIWK/fnWbfvtwyfoPcjGshwJx9qOHiLMW8dbQkN7n1BtS1Puvsn22a22br1bNftS
I9BRptjyiZd1w8Hz0sN35o/DHcPTgs0HOYFLOOaJEh1zTbpqWlYTSy4RkElX9qkyVIql7t5M70Hc
Dl+chyhAuqqvn+3YrovrVW/yWHtx+RWjCTzFcQnT2joBldqDLOePkhgM2FgG4/gcJGXQ03UvOAu4
yckZdGsURLw0vc+Fth/cEbs/b5rmBeyxqDGq7bQi2r9PzM79AlrdLxmBxaYp0HjAG1vjqvrXrnXE
L38Aocg23xm8m87uVX8fjdUAq+XqaTrypnZrSDQElgXcj+rPC78nmlMVBEMK2iQEBD6PcRHMdTPl
fSh9+AWvZWnYDUHWZ8kaIR5Vou3tpgQsgiWV+izl0b4ue2x3haqrtn/ryw5DU8uPy+ww8CtOFvMI
NxJ+rItqStXxRRBYeUudzKiywHQ++KKFTOF+qViVcu6/yjkbQuPYtoPNQrMwCBe8j/Ze+9Khumf3
P4isyZRLXk6q2l7ovI+U+m/vuqrkh477vgDmR6+rWX7+htFYuzkccVBnSAk9O+vtMvoTBDtpDDvM
db5XErf92CX1KRrC6L73t/kfn6r1ZU/HNBWSJdS+eCKKoM7QUMJOlRVDaNS6s0Zi2I7LXzTWbOwo
yN2HMTLmx8LrNGZNaa13B7P4Xjiitf8STb7dHwRu1efNsuPXDbcJTXl9r+dLqA3TbDCozs14Udoe
1y5Zg5k3rCRjKWSkIFmyHBkURnKaWBDK6MMEB7CNclcvufhTOZXPS+9Xzc2BoiPMIn/dBmKrIk9n
VtcE7qmxJpsLQDta59IQjQtt3if2+Qhpzs1mp18eDXlBMutogxx5QpHnB2lpRxt0wZwkJDWW+15e
NndG8qTakQ1iihlIujZuvRuWILxsmrc9yDgrNwsnO/DfyfSt90j0JwoRx50aJ7cXA7gKGKujtAp2
e2IWF3v9s26a2PptWKCq8wgo1mc8oePqpLAvYrvhggzWHJEqeN6O9ijKt3pEku0TThWddATmmW1b
EG6XjcCfgfZl13BlI5OreKYnrpMxHOw/CarWrzZQbs+PUC7B2WEJia7/JXdze/A6vsGltjqbrTLm
v5R0KSKY8exXGh03FMp4oNrUt+BW9mgZPtsScdkDybdVffI2sf/sOjU32da0oXfy2c2gaYTgfdF6
3jkCkqhzbhaL+/rcNYTm3vtgX9aJ/StSqQudFZ2ZsUAxW0A8+4KJxbJyua3znac0vQyCYmlq2To+
XsuS/619GOpz3KjSZwJpOsOBY/nzfbjz5WWDbNYXNSDnBBcKZi9N5qvO3oLWFaegNG31ZHqI/zzU
nq9PIXdE9O1GU/SBJ7bcTzscZnTbJvHy1+O9Bv8YXBC5KaTfKrUBbAnKGyrkKmYWQ8bwND84k93e
tQ7Vd521bg/JVDukC3AlPI6UEbyjkVzCwvR4GlAFxov3oNE+bOzNnvcyRb6pslkSP3pbys3/Ecwy
eRp8eXQ5XP9Af/QaiDdcgN5wV6H/WMGWaxt+LC6ti04ksEq4j65dRFCO7DR++3HoSpn3oR3D7kKr
YfuIJ7QjyS1EEXO2One6xxCE1kWuWCSuQpFWcm1j1eVSD6swR+a5VSldjD6zrglYjCNvwW9u+WRz
IE30B5ikpFSgaL45MtmW1bc2XXKcI0xHR94mZv6HLBYxcA22raA2fHPaMGMXTlOXtyTaqqlYvb15
P5aQZ+3KZr4eR8XeDql61Y9XtbIztTbNr90C9k1D7mGUruXvfliie4jq/QUtyvEfpqgIowEwNwgN
KlfiS+puGO/Xxkf4IrbVL3QTtB96coBhNm7C3EZ1e6QTzM4rQhn9b1+RTrIYtNGzF9ZrmYqajLIr
pj/d6WqPb5d6TH6MUMaPlLv0X0ui2aYWslNuW9kFz427rk/j7NA5OnkJQ0eybk+SHw6gfwr6n61k
qDcq0Huqptn/GgxvKrotwt66KhjuBmls5i58eLmf2PuDHGyoRO6SIYjEToD6EJp/jgZ4n9arOl8F
w6eK2X6Otmeu6aG83Cq0Mxn7e3EFjotGh/LU7WI6GycSX9PeezeqDMIbmlDF++Iszl3lLxY0qs9K
FIipzpMRqi9Y3AcUlLpgj95e0J7+VwtkNQSXJ6loiSayeofJgmgmlCxDaS59nfzBgEfGR3vlnyZ5
tqNJPSGEC9+vL/S5c6H0rJ0fezN+cxFepc6xiO+rCQDc9Q8/JY0XgjmQ/S+UvMkj3O+J3twX0dOs
TMLVVdWS+Kd2PZa7irAHYevfKBS+Br0hRRDH3YhGMeXf7sBY4X6/TMv4o5xJzsyaCSXO9t5MFusV
cZ86U/G0UoO9D+F73CFvKIJo8TLBrvkQ1GGESHxS839haKhR75w+ejBLL2+2JVwqoN9ZIoWPR8Qj
zfqIcZ2nG8wAuTe9vsvJjOuoi7rtDtJsJifKwrgLPpVrrBeDA/RjjnGF1GM1P42WqP7bEIwzWhHj
8IdGPvunZqH4bc2W/0NYg/MEmz0+20s/3MrK2pbcrjvvVHFX3DtUbhcJQPQdrD5Tsj7c4XtEZ4nQ
hl7KNPansNAoh+Df3eTxUMFVabSqApy1/+107nHQuOy0tz188TlGJA1hRmD6RyiO+I/i1r91oUu/
kwHFUfTowJNIxPwazJo5R55QSuwPxFaK98pRTPGxlHdAZfjWh8pMb26p7D8B1pOCMQDydpXgdYlx
f1mzj1bUdG6hl9l/j3lXLt22NtAZpLwykr9V3NvPDvXzvIxz5P5tkqvrYg8qBH/BccuZ28MeumJB
6540tGCKLfpAxjXcMyKPvNHI0p+dzu9/cjlHUHele2tbpH4igjjKkVq5xj7vW9zf2QJpNsIhS0Cv
OMP+1/Ot+mUPMeb0TWs9RqLbX007u3vqLZLK3cltfltr6f1qtllSaQxDdcOwZq14R/zyjfCA4ddO
ng+qYcdvvua69Pjzq7IBGpGr+xtAQL3iSJpQqxwhz9w+9vw5LQT5MxJwegCYsavkxhl8CywywcHE
MUJqzRFX+AbWjfetGjHITGJoim2U3gNqyulOoY+8cxFwpCoS5mknOKzO0Oc5Vh5sAiVkXHPU9eyR
BVDh+JxM3QGjD4L4XlZL89JBeqMtta0duLkaq9/6KIXGcIWESBlr/K/WC/3JIWEhaaiChKUhaCiW
cNr6kEgGfQKEGSMfDZYLBcy7mi/pgJtArqBD9PzYvFNnMurcke68Nnl49WPdIg5d1j+22WHDU23c
Wl4YRxz/xVN2496yh4ERmcSy9Nc4yM1OQdfsD6+WS4hiHEHfr3JFB3/pZLUN/+Z6Eu0T55fn3Xf9
MdisenE5F2wsJshibXU/EEEGPbKUTjhDgcJka3O59JNhjRKhQwiRmeaqznYjumDk19o69xanR3fc
sGUoJHx12TfYffYx3rgT/BE1PXumNcSvszx69W6FNUq7DO6+MacmkmX0rOIydh+qAV10EQRVfIMd
xvxHrHUzZPUx6PpSswWMz2JgXDihCNp3+1TPzhCbx9EKZTSdFjaMtjovEShdk8ZynVZ8eMl0NG9S
IsldufGUiX8JSIeQ5QgCHluDNx0HVoUAsfJy9maUHA3WOWOYBQ/4hgJ1bIx0QZlSYhW2kE/Y9/2I
cpHCOGgYNlo6w91lQtgNoSSzHXndXuXeFtbOo4Bdii/usKiSTxICR/7jYHMBUDcjnVXduCVNGz+H
xazWGflZo3Qarwh4PYb2UtN2ZcdLfCw0iLEn26cobrbqh7YiLuNYkzX5iBRm1uAYi2d3dHriG3gP
nV6LmxV7XQQRwqx96yMTSFhj923L/MotSSzvEWMWDUq/7r72I1Xm/N7NYsOcufH+yXdRo70Pt/2P
xmVr/zhmTsffS2QPOzvB0QL3pdVSDfYvAqxd4mYM02r3EmrlzI8TLK57g396dM/EZszI4/0ZQoZn
oJtwQ+390DyGEzweQsjF9gofuiY692Mp1HcYim6BnUF2/IaVoRQ/R087cM+b64KKeLtkRl2byWke
9wHrK2A51TBu1uA+Ks9mD3eYNRYzrgvPthTD7oDiNK9iMo7ubNQapcHkEXvNyXK9xvusVRNZD7Cc
B1/vvFjL8VhCa8U/sLPgKrBFPRJya8akfe7RC0doH4VXXrBQRmVKHvxhboYDV97TkjRLCcMfeewU
xuIvrVM+rbi6WLE+dlRP9qKUm6/ehBQZuHEM2idaODiFTWyjoxDhFAD80Dw2z09WTXyQlVaW7KqE
FHzVBsGZ3zCJLo4ddeiT8SPr/gYDu4Yyjmb48zTcxqoizom1Ofi0+1g7f/w2LLGGbAqnSoGfeCrh
ObFAXQODyjnR57Fi8ikmfkTXyXu1+OrsHXRjejcc6DGjtW5mACLhTp73e7ItnpFo6SzXyq46eSZe
C8eWXEnMKhlacdcE+325Atem+FutMS/5PiON5O+KgGSeJSZEGODwpfPR2qMnnwNkQu1T6cSQ4RJk
Yv7W1I2LW4bNaMajVCPYRhTkt9WtoxJnPcNQKOsPSpNy/p7lGCw3wgWlLZD21iUPbXXIs470NtyT
r2AlQOxtMl2U3MV6Z4myLHMnQgWaJZvv+b/xmvptQfL9tj23iJis0wIMiJNVYL5OjygGF8ODDG1d
CzZxIMBKmsKq3CnkKXXJ2sntrt7c3Gl7Hv5TDMxd/WRQVFJAelu7Z98GiWz0duJOcWEN5iZqrDsK
ateYY4AKB9jsjmx17oxQoGpn0tm3noVO6PnO99dkgmldVOvnMvKtQwGRqMN5s3Y4B6glNvG30OAO
QXHreOsDD6yqL9wH4fa+7QNNa9gZ+PdXThgxwT7j9rrb0AatVy3y0Wa87EJ8YwJU7amiPT7gmMPL
OpJHF7Th+ZAEv+dVOU1RcCkD0mvfRjn+n1PY6+kWwtX3DE4IG9i/iIGC5ZOK2rb9PTltxbvqlMLG
Ch3Z7rz75DPuxrLPZLGsB+Qo5qJhPvd8JMf0ESpA+l82jhX3AJnlvX8e42Dpw3e39HA1pzV9CmHu
NDpuWKMq2ce3YqrE98pRkmRWv7bJKajUim0ZRb5tzuXudds9weQYYA1r1PocHSOXd0MazUu0rQ5b
kNcNe7b1hPnwZiyeu/wdyVt38CgGMAvhqRnp/njSyTh3QwYMarX3UdBZ/q/IjHR4Uk6kxUlMAR0M
6cSHWNuY1DHe3cjQT8r7IQodgIieKjz/1sJx3RceByYnLWLG5O4A9R9v0CtoWGvpivFBulPX3UZc
sTA4GwzHmKId2BIeJrM5p1AAx156b6chEVeMN1c/PaurxgvAZGK5l9U5Js95n1cO3H915I31T9GR
3/U/js5jy20dCKJfxHOYw1ai4mhy9oZngs0EZgAk+PXv6u28sccjkUB3V9VtDxNqtYRyg9i4TliY
2DnVbvRUh1iCKokxaHGYY+wCzVDBpXecJ3mevITp1G5mC1N/aaVDzAYyUh1N2wkyavnYxqjT7UbE
S4fTGB1QbIw1lsnXCCpwypnIW0VZgAyElL33x8qf3R2Y/tDT93Gg2vVErrpvv0lFoHLwW3jWY8/K
dnNxYhzURdpbOU1aMy8qeyKuLVkzMDOqyDYkhHE1dy47rW8Eae4anWjNg5yIaGYth5Gy9TdYw0Ge
fZmBoLB0qJBJoiHpn1e7SMaPwsJL4HOu1Ul/RgWSFnNIVLFuJPPhZzQ3NZ9TkRbxjMZJrTOE2yWP
6/pAh96HmJ6CRvwI8GHFQwjqovmHVXIo/nnzdRfnZpJAybG142AzlGilPRDXGgKSmyQHvdRy8yZg
Blvq/I1gg6hOCm9qdx9iQigehUPaar9WftSeZlNJaqAV7pM4eSW11LKJyBIS7IzXwEY3xl/3pVvJ
pQRgT1Lz6HnqG70XvbQqEuMyMfpQBLaTd2mlEQiOhDdR4rPrtrUbW9Vhuxua0flrWiHqR7z5waQx
pvLunRtMXOfKZTpKfU4I+KNTSZz9YE1Xs7URCht1OmAFi+I0zPqo/7aXOlvN0eR5pN6CFopFuylc
cE6bHFYJZBeEHKb3sc7rAIBvENNkLe4SRunQ5Frve/TW4bMZmbCTibSd5R2fhW5JWHD/OC8evhpu
JssvuzFtfTxnd71rYqQu49j5wQYJhgXG72eLAZJTZ3tufw5WzcQciSoeLHRFLZE898Ktrm4xdFEP
Fd1e3JPjLmN1yCiY1LGLqPErSsCqtj5X5hvYWUnXJO++6sA2bJlJZnLZqMivxC91fY5bF+gsrUqA
CJtdjCejATYHE9YndB/lbSsM21RcCKftQ47ryrzlGL8gVVhc12kXW6H/w/0ycDaSLAOwmpVMsXUB
BqDceEOQDfsyKd3hjrClVe5iaXr/N4vsSE9b3278eV/B7KqoSTAtL/wH83D8YmLFsl8f3lW1dSyf
MdCGvB0JXBMIF3N3XlpQBFSMjGHZWoKTm1rdszw6a6fgWi7n/asV6QWnfaDKqtnLUUbFP5lxnGET
zRcxvxC6js0hd0ER4FCXSw5mnALRuSbHiDPiEKQlcZ3ea7/N2maznfZCU0uoUfOChNwD0Qu0+7m6
4LAhy13pqylgjFTZHMtO2RhP2LABo0FOtWdefMm+uqs+EfY3hInhO1hRZaqFIpL01h+IIuN4GALS
Z0eZLKKTPMm9tTwDlkC22/dmYhpjAk206NBS9RQp21Bdx+ytGVvxoY5zuly+6jk4NIEKsVDiXnI9
0mTTkuGK70xOvG7OXBFc+NxXc6eWwuv3vtQ6+SaJyomV2rGUbETJS9e89Gyt/cQC5n/2vrNwi/U4
ispLpQImgDu8pfAYAlc5xY3jthaxL57zasQ0Ihk8pewaEutFFqM7vVN+TsO7OxPCZtcvV9V8EbZF
7JNCLBpTo4iMixPPezvFqaGqIkurIy5QixZKy/jFrglYxIfBqlWOZTSrVhZKiRZSeNwny7Qf6snI
Z9dr5DzjKJ2L1kdx6LFsngh5KXc6TqT9KgmsaFXdvRPxZrfM9qeVR7gfQS88Y7y3ioeVntn8qbGl
WF8BfLnlu85ZtHjqOFjLFXup7SRffKydOZgxxARFZHKp8tRuerngsRti+mhb+2b9gVpGvoliTfsu
b2qUYAxHAStKy9sEUtL18xwO2ho2kC98K0FyxJrN7c2FGw6XFXDxNO6YMUZdi6lh0qGX+sGCXH30
KcWrVzYqdNjJsTgEy2+y5qP5YQ5gyx/UutB9UuRWo3+Fqmf3r70Mk643KKG+cG8F9ul52mV2q9vD
YJcT7/c0JzqKuaTyWQaps3RwJLYRTk8iLcKWpTgIhvzAGFyS7MfO0iyainph3Pcu146+AWw6yKe6
7ePgbhysrH0a0VWrj6HDz7Uv5jXp72wkuHDjWX7F5h1a+/IrYOKfnQI809wj3KJOqll+XW7twmel
ooPu47+uDP3DJ9tQs8I88drrv4CwfVm0ib3x6ps07NgauUJQOTtP+81NltureA8CESRPBNlI7dMn
126bOj0n8jHJqtA5Doy1/F3UcQLdSJ6L4QDyycPe09ugg+OCrRSpWUian+F32PMVLbDSgwSl0guH
khl87wEzzuofQydMGHoCvVFKHsY4wSyD1j2vxHcCE5VnzQMWhinJgag5oUUN7gp92meco/K1tHYN
ik0guXOxkA0pOzsKPF9dEFvjN5SYRqjtnCMNU9UPFqVoPzvtYqUr4tX/rdpCCBmTb0X6csP2R3Yr
bbBoetbf2aMc6dkJGWbLAe/kXN4FA3kb1lOvXrHPxZQHR+lf08rAJ+gtztOykuwind6pqyc1JH59
y7dmG7pip+nxAcz54J7IX7f+vl2tRlJ8NCvR/47YWnxLDdY6D5qonBl3hPBtQgKcrOpWVkPY7oth
UUGPfSSxwy9K9QKaGNlfWrKpCdstujYLL+lBlbI+aSCChScax9Ky9X387FOK3zKH2V2S3tDVJVmK
sqU5b2vpfVoMqPzHoebAOhULusZNiwGYZCB3loZPUjtOOrVhXDBArPK2Oivk0QpS0cphxvK0gcE2
kJih2K/8xeRRF6EZDxOgq+llxDVyPd86LwrfGkP7/hdcQty/qrAVJLgyd4nI3LXopm+kaGz4JSEG
2jfdJd64H8o26T7xCRi6Z4p7u/yZe1v3j7gdLQo5com8xlguXP1oGfjFiGdOsaZ4LEXzGDfq6ltx
Bofyf4wVMUkditmKNkk3ZEN4KTqBo37M8XLsV1lpdTDAXcqdD+oigMwwYrq41HnE4C7xl6V57ny/
T+77ekVynKXid51jqjcnZQ+bmj/mgo+3p/YJOHsPTcWc6SwYiNe7gM8+Sbb1kif+IY/i8XO6IgAI
diYG/4j2nPkrVhKG45kxHypTwLzJPlBPs/zvEvXE//5ksV8ykMfs11Pzu4gN1dsKk2CmYsMxW1PY
h9g4MatlpAcxSPTWp4BoKl/Qo2T7ilCMKLrp1FTMt9gP5vX6g5mbdnNC3MRtJWPs0klaM947xZjX
0c4kncPkOZMeC0LwsBJk0a3tkWQfXGnuuDc7lChLEurAY9nVkyZnnBQ+PUFVB1ODadjDO1Ax2Crv
ssQfrC0pUDl+LWZa+yNm7a7c5mUI9iCm3MFeVOYzGFA2zqggiDcLA3nUlSGJl/HWLzyRvC59l2Dl
9fvY9jccX8VA/+FC6NkwG1sCAjDxwH85JlqalgTf4te1JV9PvrLMONZ2pVOxP2kMOkmIvBsii1RZ
kDvtmnZ2JmL/LndcKo9T7Q/sXA6HzjX9A8YbVQRPNFYeO6fZphr5L1Vie/NpGQXY6ZnPdyIQbJKI
QVNVenvQeLb7KJq2lI+BYez9KiEmOB92jPK5z8CTiBsCxFBcta27ONuERZCFABWiPr6blaybc11O
HbnQvPTjqTwUxp/Zfzh68PYrfLmmwF7bXTeNIoi7VUNrH7Sikn+6RPV8GIXjnOc4scp7YnA9reDY
UcqkLUmQ9mDpHlV4gyORZF8a5gXqP3JdAZ2gwXpRkOyox4i2lSxBNq47ZF/GpzHGffowqwz9cQfJ
SSf3DHWb8shpgwzFwM9y48+up+r9MOPgMjbk08PsT/qQkRjRX8d/VZahXN4sIWr6Bggjc2V0oMjm
v0zrVZ00iVM/rbinhmpb5i0DzYjVS+6TyLAnyW3UVvn6KQFggINjM1SHSQGnd8aj5fmt0rtkwFiK
G7CoHHcHIgirXGPreHpYkaIY+uNUSfCdWQraZWRyHObwKER5dEspm+L2CrsZd2JcDfaliTasva8Z
CtjlSV3rspJCgiRgmyotO4xJGDZDFefncNb0fnf9nJBRwGYfSPWPTpiI5Bap52q3asNKLM/j7AAC
27NJ3Wlv6PqN/XedhmTwWOA3Fq61d/2lVqwJUh2f6LoiPKSEdDPzKPrCbp7AusThfIpWz+/FmaiJ
rO5I5VT7jua7/ssAnQkTWhXOO0n2FISI66gXZw4V7Wsv55+FVBj3Zb7OT8wl4uhgd135W+SYUDfr
EigvYuxqT1azWTm+vL2lkvXd56X4zTSgJvYGARXb0FJ6N7W/jPM/ynvnIffbEhVTFYmTBoqMEqmn
wb1fJmZUe2FlRX2yGDntG2EKj3jmMj1q5+rlwK2soz8OM9UOvsgMSAa7EG7KmZRy9TzCGWzvCm7h
+lsT5rQduvKk0Ayd3MmbXzlno9jb2GEXmrdRGyqMDa2SI/Ydo7mrF9VV693UE0okpriOeuuMzkTj
4+trR4BKwdZlQkBYaIsBx5K7ECzHbI1Xfj9xxQPEiPIpeuTisb+FKLB9k/TxznMQFd0BizONuQYI
5vKMdnS0W1W7xN4Lgl8Zw54SPd1rzOqmCHXtX+22kO8jvFEvuHU83A3AT92PqYlZriE6zGbHQPVD
fa7i1nNgnieNu2unqVKXEvvi8BiwCM17x3Ur/fe88ZV7n8UMM24s1pKONyVOA9gwImzc8Z0Rph+c
oGKJcz8NC/P2sE0SDDfAXQ9JVoDP5Ze16lMlskziRM270PvGnteO9naswMGdMOJE1b7wVgJboWMn
1t1UCs20uzF0PBt03nh9K+qgmW9xD0GCmP9nxEPXLh58/KHDJhYyWc9JY4Xy0+K2jCXlIkNNpipt
wc9g642j8LlB2dL4TtDn0BT0kPME8q481jazVsaMnSzLliFs0kTLji9uSRpyEVgl0PQ60ST1NvDX
Gs8XEDYmpHhzs1a/ewxMfSxnMfN7p54s/4YyKrRvcgx46sYiA+VjDq27Wr37QTBYZzvBms/4PVhc
rG/JpMejyxA/+LKSAQgcaxOC+STrmqhpn3T1PU7TpaXi8qJ65wQjBQN1zcypEuPhguwCOqbG6B4m
nFOlw79MV4MruWoWv9/Fol3CvWBK7T+7oA9JDlakWvsUc4j8omle5jSmCydFWs3mebGqSu6VO3sg
lnL8kXfuMK/dNZkRPrBCXOudaPJ83k3ojtXDnM2Jl9rc6MWdEeaaQJirPyUhnbscPyIxPAfP8y4U
gXkaKozVF88Cw3WzcEQiatWjexYEmCiRKToYla8ROalHhnREOOE02d5hcIlL4zZnYv4wenV2Ehx5
5JEU1vh77p5y2sQcZPHx6nnxNzAmeocnISYt5qswJNUEyUTe45itvZ8ZqEROXNRnyY+FndWMJLn0
MOE0BpBWDOCJfYGjZAQMKNuAmVhP1ctakqkazbxj4S5rCXKbdp+TcfZB0W6r0ZYafIVlJdTXnfOP
81TgSBpIzjXtOS9xsPoH0mMFyivTsHU3LSb3GWu6zXe8GLeftks8dJ+QPEkPl5Fq4uuGQ2klPKRM
MIiIkW7tcTP2hT6zelHwpWfulOCDDNoohN/eFVZ3XIGzmEfIHUSo6K0n82oKfMXwaNrKN/ddV3v/
Bs/r/hIEtYNDEsT5nZdRYu6qUlFV2S09Cq0yLSGe8ImlyETBSvkR4F3V+5xi6xTlJdxomVkC6sRa
evzfQClcZ9ZNKOt9hvD7hBe+IrFFdPgCOLAjMo5R29nze3hP5LvaL8dx6/JY8eU0ezGOATMFuIws
l6VIsc7848u+sqK1fO6D5f8cF+XYObNZA5vCOUDypWnlxWWuFCJWzMWPJ0L9EnHC/ViuH5tLOcho
vJOdPbzyG03+Z97Uk/oOCkZADLVl3R6dUo/dqRAjyujQ9Xm2Qz8GipInE2EEx5CARxXp6l0PYgLf
eVE26tHFx26OFqNp+CWOqPMLj1b7zQZjEe7XscyeFKNAL+19qusdrE4ciwO+UMW4ICjiFAgqfuqc
vSJYWMbJttsvU8sg3/JwUxWVtIbDzmUJQ/1dtwKUFIOtbBKkotvArdzURlXGmZ5gpiRmNggdHgES
51A34oqykAhBz4tkduwX6/otSszQpItmRv7HKv1+ObkDnJAH284zc2VDsVYV/3YvIkgNg0OBuQ64
WDeVPaHAbRLCdtVO1aWF7QwYXHCXozD+ZV5nBb8KnunHODll9YwOjP0jQm6+Qx8EFxuvs3tCK+OW
zwfbWEemnPEvoydxTiw4XUQx/KInvR5Fjzm9eLUPpxkiC6FPB+IyUOAGagD7n7diBF4HnYUENeZZ
Qhr3HtFWxoDZUEIcqFcUdu7V3t1qVP7hlcDoeMgYehtKrBqmBmjC3r7LgOVUpy4JcBVnXr4G5yHh
9UeHd+L73NZtt5UL+sqZiaEWVFQ9cD7dOXgbey6alGyn7CEQmPnOxZKptx3gLwevVBw9z7Rj/X7k
gflngVC94gc6Q4+KIdXeJ3XWZIdiiu1T04vBvzCyJFQ51VfWC61V8VIz8oH0R7fgbkGvxgeDwMh4
PxAOsW+LxYW3QxsN9zZrkcWWJWDt78yDgyar2fsdMsVjXQQCu8WqkgbhduOUrRMyEZG9TOs2qtle
rJMpOlIJIIzqubbxmSEfsdFqXscnTgMcvGtZTEsKwGjFYIny7CUHI4f1ro1YRC2z2ReH8KqIh4g2
0SFc+glOa0IgoLzpWNTle/uWL6o+IoPkNMn0Ws5usKYgGs9xz9jFeXN6K5DDjkRhgReAeEnzZ1ah
U13qiczugaqtkaxdDbNfg8J2kykn7g9yrmDceaQNPgrM4Ail9MxvITAPWj/KJzZjhNwT1nEBJSy/
tCA/c6DSXNs0rwKOQsby5MDzOnR5xaid/ZsceqG9Wxl0mS/4J4j63wiQLflpO2sKAWawz2yWoZLF
jXNMEkN8Y/M3o+YF5a3npokGjgysIZzg5aOjTIOc6RSlk2Mg6opsMQbzcp43b2JK1mM3OSr/EPaa
AVN0oSLpfTmadiRegT03VXMIhWJyHcfbuJ5O7uDqKtSkAZvIHu8tmpFlWbCEYof3Dev1yA4lYqY1
CWmurxVP/SLVR7k4YgEN1C116oEJS3bo/rB6x9mFmcMTcrbJYI5HzcbKu9iU0ZJGjdGskSm0Kp0n
FpDo+ncZhgEFIYt7yD0QZhzvHecUiw92Lq1Rd3LHCL6UbLvkc0B5SXaM5JiCl6J31bFvJNnwOMvV
mfRZEP/EBtbDB2e8KS6QJsYURpiJUVPUcir5KBmMNDGUaPwZ5a9bh6yb5hYNDPrDMN/Twy/ti4A0
929ShP4II/cC5oDLFsNNObVT3aRDOWMkJhZk8ouP/5NxTjXD+XAb/DknF5Q8sJOyMeIw18kS7E03
CvNcuqwJRUhN4v48QDMtMAi52XCIxyYgXtsz1t1UKz5aZsFQX2tGkigax34uFkxYMUSJHP98tcew
Q7cZzYt4DK3a9Gkp3brfL4WroKCImrszj5NZ3S591Z97nnUCZtFqHZr+ukJPtYP9mA2VFe8qL1CX
dVgdzN8rb/aNwE5KTLob1KnyyN+nuatqXP+mxAuaZQ4S6CbCsYe7UEbTZSF5Tge1WuOlzQeCc62m
YHsZEeiLg6tpZDaRCargTyOJWW1qBv6/XLH5QzwRuz+QF6serdnygR9cxSLmzuMyYmZCg7c2wDvQ
pmZnCf5E4TWmwrNC5060EMTKQLw0Nc5QPIxQCfj7WufvEyvk5pQwhSP+MGdX3gY34HoHykjmW6ZH
ESZTJnfAuESAbzyJXB8nryRXtHdIYffb2GjrTzhZcsFa4dDCqQqOG1l7+b0YTUrrymjAkRSyuY29
cSTKm5Je2WE34OvSRRLyh+PhtYJdPP8JmayW96Kyc0VO2QJpyJHZjPKhG0eXpDtho+pQ2CF1rLI0
GQTWebXoCCsLRsZlIjuwJOCjydg15WHsvF7dDlS66jjUc/6tKw5hJqv28pIbPXs7ZVYYTiXq3ZAy
EKKmgaFtD1vBHpgjuHDNtL6o1EuSl0G4b7x5Vvu5moefIqHQvjbF8qmtrKAnEmqRsKN/8MDp4J2d
CRCv/rvA2S92dW28erMUFQ+xL7j4N3Ty80eS91Gbirb1qhTSg0br6t340K5dSQqwLy9NbsSrhDOB
M7Jt6z+4C3Nx00PAfXNc4Dk3MIu8R3R+8QZXZ0XNc/PpHMdaESvHiIPvbTUzCcpsWT1xhz8t/oui
mkcnH9bbfMZf1w13SRi0JzX1GEmhRCSvpK1BqWtBlhrnVdWbO7/JydWXNRJcoXXl7RAV1A5LoSEU
NijBSIfVT/2V1ZXh6IVelPwNtW7MvPfp5/W+6gOUh8yFwr3vWVOQbSFPJOc6w8iSEk6s52OtvfAE
FlEeWqEliYO5SLBrzxQndwQqG3tXdsYiyt2zwYIEHE50F4/toSQ5zpgLrx2d32pqzp46ssM9NLL1
1ckq17otOsSqK/h8JIgIHoAXOAOSPcvyE/3V5pE1vU6iOxFWmfWENIV6FC/BKM92OHjTaRlyMe5L
3N/WprKS5M8yZPAnBBUfyN3FJYMVTktuH4lE0v0mLYLIy1DHAaK7tUTBBwnzKub2mDBM2DWs5nRS
kZN1+MYNPqbQMxG64Rq1bZP2GTxtUOO5VJ+Om9BubLKpkK+aTWDMfh05pkpaUfkkrg7hjWwTa7iv
RzZHHaRgReGJHKhlDrKyI9hgesC4sw41/ew0MbvYrhjtaBzZcjVelI7b9mcCc3A/S7ruSzYCiu1a
Ggcmt4UPHHwjpypsL0z4oYkBt9MDrgmbw382xB7Tbl2rx9qPxE/G7/g8VTQ7BPv5IBlaav0CFFSO
DBzFiv4bGVD7kM6RB/oAE7jXtxGj8Lyv27SM1rg/hgbPFsdanTjnMUqi8zIZ7y2Iy+aOpcXQdBws
bW+F7YLh8iMXPilDzOXZUD4BfSFVPt3imkQzzxccnCTRldOlTmG10dc6syPjzM7BuDiUEz05XSaz
4bQHWkdy2AKFCAuF46aS5DG2rg/RdRPBwHlFu+ULrkybcS4UepF7qksB7TLQHjjjzqo+piCcX4GX
M0Ps4by94ZXI6gsL7azpM8wjVuTZuhj3zCyEfQd2ObhtPeQGlMqy+jF23l6KUYzV38n17JHNLIyl
KfRjGKdRbhCtqIchVmptJArX7K/Dxxx3kvxKw/d2xK9fvUpWJdSvUq7DbYz623zFgR8MD/ih5n8S
VF+1Fc7q/KGa6tszZOqxwQsx1999YNUPzWTXGPRCF5ycqe0Et7ojzXzrBjYBIjoaJicyscfxMSkC
xMaIb/tidFX+KC+zrW+bfCwpxWg00Z7HIqOXof0SqeNGhIGQCP3jMjEKOIG40f7jikA8fNBpLN0/
0EzBciPswo0fI7LyXoqLf6nPTtfIX+0kdn9QcyK6G7ZECpScMkCdbGdsZ5shHhbN7M5Mdjq7IcOl
jQysdXgWvd8kD/hv3YWf2Np/u7pM/LMbxK7Nj9XqqZMim89T2eiIGITjTEBe8eY+0JqI7KUnk5Bt
NV71ZTfChH1acAN2KA5qOiUVI/fnDiovCzY8FRzqdgICTnkPZYlIQoUx4hOXWhjcxuB2y42O8Xuy
SoxNC8c6wXhJ2q5K6v1kx3jCEtSZrQ8cegdpnD2cqvQt72GcWS14yYyLPxQaoFq2iGBMFZs5WR4L
k7PJi8pd6q3xyuCzXkany7dd7jTzpumzBmd2AOsOi8pQkO6hJgCDOGbeX79jYnBrY7x6h7JX2YcM
XSKCHOTKp2DmjkrDonNXNor0lfwNAKKh9CUMZgDS8mHvGr5mvDVT6TBZWacuSMsKlflSDMz13KBR
/kckB+V9xxSfp4mtCEwBWU1T/3i+8aYtdU5HtIAXAjdEJpMzkwaHrn5t+ksp2TOZEoXLYKt2NFXb
gu0OqJrVNH62vlMg13djEJAejobvpG4BQ4yrP5YIUhLDPwzf9dfKPBoIWND+79qQ0LjNZ2XQuOI6
QwLo6GiGSbl0anTC3YY1HlRr4HcxDehRWDStrYZIB3oz4lkSvpjuWbDCvAbdNo+2QT0b6KUTyx1H
bOcjdKSa5SJ0Wd0VNIgX6ogbImMmpjBMOCXMPZSnPpy2LKxtBwY4jvtKwR6C3/daaGJ1DY3FKwK1
cbmV/jkGUzlE3LH7YUtAzqYKOgpO4owx3cbWmXwg6am4vLkfC2CR8fwy4zL5gfMOoSEp9WzoHGyY
YLancToHJliODrXxgusS4PB2gNX0OOFexSoo4KZsBgxDXgoHUn0W9QpHtGZwxX4Vvwmr23KNwGVE
vQUP0Ap097FO6O1Xd1EEUGpunsRq1IEnBggPnAPrccAyk1GvVcPZSxKbKGVguS0TVuX/8xKbqYbl
eWJfmtr6xl6PySsYk+peLT1nXAa+q2f4K8Y3jBZAYaOKBWSMQt1pW/fXkbFDzOEaEYEZmibe4r71
bmE/T43u2h16NP7rWjUu34TWyy9zkuY1IPwXgOFCqdm4jadYu8PgBBAVtL0G9FsYEE1t1s+uHsT3
GroFBFE0GjbkNT5JtkzKjMFdHYYM0Bmtbhwvbp6KGe/qRsz4bfnVdPhj4Kge+dJCsy0gdwxk38rS
2ttF2LMU3Fy9tk1d9A9D07s5oc6SeQNON8kSE5MA32VN7Cq2Dt3Zi2rD4YGbUwAlDDjQyTC2bLMP
MV2/NTZYbYrIbn1XTYgHkDezKbaRDuP70tHUCTTaijCkaxmxUY6LRxS6ZgdjJyNYt89Iu8RbFjk3
Dg1CxQAc73//pid3/YIbUEWENDFP5+iFEOUDXfy7tsdw6ld7eY6iOgDhhteKKo7Pm5ItZ/RpWnZ7
+J2yyLYZssk2azTuBzda4OvC6I03V7flgV0zbUKudiTQXjEMKbcV7/MJpl08nI1ADd4UsCzIyBYx
9taZmMvn7NYzHniwr4+6dpGVRJvFP4IALdySkLDvPurD+M0xDXNzQQn7xIiTP2JkvW6tKSdeTEuq
PtqtXQTfY4K0t+7cOBOPZe4UX7260gbDGlmt5doptmM/8XRBwMnuQqchQ0zxgFbIB8FlbLKEWjrK
k6XbLuW1E2naliJJuGGX7zrtTcz8qnLAS8HCsFfMpYjtRGCu8WuTjCft4AxJJT6Dv9Zq5X9Z/zO6
CPmxe8rCZn3XnINqm0wi+lgWayzQnMrylUDw/CGawI2JfvnqPgaQZG87b4a3p21urU1JJ/ucTE7G
/DZU8IJQsOn5vQrHOnMIXIhkqergXEVT954YhlrnjA/vBxch7BAAcnT4a11E5wgXa7kXHUQEPABS
7VqVRfdhYCy1m4KmuLjNwpHsLVlVwOcI+ns9tfGPKXld9gQyEmvD4iS32QGMRF/UqBSMoRF/2UEQ
0oau/YLmpIJl9tIgGAGrokU5v04RORj6/CWYjqWasse68UBhaA/bZbrAK+62XSdnSFRjaftiM3uu
y8Niz/6ZlJn1lTB9SijBl/qOzxLZemIP5Anli9+A/E+u9i0rnGixpqW/6SrG3WmceDjNr3uun70M
LW3YoPA4lIzQ+Qm4E54mn8L8p3EuXmFlwBN6OFvvFeaoaB9PEPqJAjEyGR/EiDN2wxol3t52HQBN
IDLn8U0elPE39nY83143Dv9mjfGAvSDdLNn2KYF5/qwONBR/0zj9GN9diQCY0XisOjxvTKg9jPwY
Olr3MMPzVh+CCMBIAJm1Cgs0IoxLLJXJyiPW6p5RAh4GLVn/alPpfkSBYUS/NzSRwRFEKoomghrM
YYRsrpyhiJcjcjNxq06P5lixDYHSMKoLNnYl5LCDwhu+yjEc411cOAKw8hAW3z0H01cEOhjZXnZJ
QYNdMLVbWklKdWQ8+Zskfbhm26YYItmd19Hz4hNz4J6MbYKrlo9/DEblXzQXUfOXnTyGplZObnvd
AzVeOxnQbQ0dRZ+o5E/k4BdLmcnmAfEyFJmD27fFxWtwHW+vxRyYfrEQRDNkAEhxinGqtmvJyEGJ
wiHn72XzF5K0j/PA6dvlYoCaJ+DiXRbK8+F2zYxrCE6rHp4CQhZDSLInYsFHSeVOeDlnRHNS6zi+
1nbF32MHhenvy4V5yCYSVvyVZJCsqMqIGGxaLNf1w5zXE2tY6qz+jpi4JkcVyfjVGuPZYDcMSdN4
Taf+DcYnI9ZAjOSLscDxshqapn4Hmy8eD8k0dC+4Fsdgoyh7QVW0UcOCnHxcolfJWsOXGV43XgIv
mczRWTxY1jmbdMwhIUzd74KutZtURtK7Q/JRkqOAsWu8Ia9VDzezM5byO0dltf9a2NVdbolJwNgh
7H2YvSV8yGcGru99OaM6V57dz6eujhtC4ODSOrFlllWKL4XcKae0LcgYU1OYnAjuxiHvZ13obXi5
MElHv1r9x9F5LUmKa1H0i4gAAQJe05vyvvqFqDaDByEQAr7+rrxvExPT01WZIB2z99oj2D9+Fae+
K9rVT4CxDCHb5LTsw+sQo8AkSalIy80YhIo8KUhOg3gk8J4yUAH9X4Fw5hIhnF9VJQoQa5ctW7cc
IBfKkGbeK7dONaRuUfn2kaMlb/6F7Ln1KWBuS9qHYai/gRyUta942rvlxSvl8rKgYGVSNU8xL3gn
IRbyrBYWEvxaiteV4XvONZ5M+Ts852T+zIdy6u5cbxTiPif/m+OuLAMACtgF0qtBykemUYMdbh9J
3Ek4jqv/759K/cggoYRypMpK7xT53ZSqIQuWDaP2dHiMjV6WU193+sr1zlWD385Of5mIkWkUIj9C
c7Ck6MtMK/R7tpRtdG+rMAl3ruEn/qxN2QVfOEm96DmC58qnjSKZqSt0LLRDxGGZRw7xjtIaiyfa
UPIu3IM1JjtSjRfRtraCPTuPn+k2DULe4QdJOHNQ2EZIHtPFMrsD1AM4MqvnqX/HLAX8Iot1ah7Y
CHThvjOM2L/NyjtS853B7j0gaaiLZxhjLEgCaeoPNJO93Iz9Yh/zwUI1atdpRSEKwzU6+XWo5is7
3V58dINap50Takk8CWtvfNw2db3yP3YFs3/WWC7Gp4HUO/XR+ZLHhFEKU48QQTYP/V/LWhc5UdSg
xli9IYIgapDak41pUevQlGA72gCgD3DOsD1SVxpS2q4GoU/wTCKFjt99AF14XlFipN+xkLn7As9w
AvlFk3sBRKOjB4MAZbir2dYeGX20LSJ8tAtnnCWAe1aPoeRvAJwhyxx0z8I5F5MjyzcKRnTywPhr
7U7bpsTH8hZHug3e8ID5IAQZw+HgQwfpbAegFRgGsSG78M3hBrwVSCHkkXLfPaGMqOM3dn8EcXnI
Koudkot4sk2RL6cQ4MGdtZn3liYVBkQHs8C+Mm1xCVuX0RsriwykStFQLCUjjz4JHlN9N/c3Q4k0
rM6eG4dV+mXEfoOfF7cIVoNpgciDqnB0ziuSyBwXowuP8NEfMuIi/XWwywNbJJSaxHoX/q/KY2n7
zTtVhnt0nig+6FRCrnBTI+H8RVw8usuIiQIBbnWkp4ak+oWBBUVuhCliEwXczRfBjKu/bzuW951S
6XjfJ06CINAFvBdhSEuwp2q29xgQQEnnCevgEa3Uve8n/Rsap/aHHjZKfxJ+zR8TDQw0KyEqFinF
2v6HzU3HjMtqwQppnuc8P89dlj8jwl6z3QjyYNga0K4QS9ge3DPs1ezl+JaKetuL8nYchZi5tr3T
iF1YBn3zki5q8A7B2tCnjjPSVZApdl0I/XKjxzBuwvhQJS2DgjDOWUS00wzCI236ZBewU+KpKwrb
7SbuY+cjZKIrv8bRec8w3OCl6JxjEHFVBC2f8IYwCBHf1zR2E5Mbv+Na1/iLBCVropyS4Jd5xWQ8
VgXbSd2zUIuXaL4bBdnUlGngywneSBqjVtwLcXff1a5+X3qtbgi31XOfSobFzr0Gix48QcuvgqPh
bdfHeOGN++gE5dVm9GDMAZpLpupYjmHynedx9C9GQUxBsCbT36qRDQEPg1FgCIC4v+pRNiRuErjT
osZp5w/6WiQdSzF5d0GLUopYL5tTjPQ4tU4pA0yc10SU5GdPhQCFEEjgIl0LEheOBQ6MnwjdwvJ6
4xosjwmaU/CmPTvdfbMUWbGVCAvLY+32BfmeTf+nTmq3o892FLpJJ7H+KaNY6/YhGv+7PmGrv2Ow
7lpmikpYsKq4vZE5V/XjtPQhCyToKO4HFBxIdBCqaQGnqBHr3byWAHo9P1Hm1MhB9YfFZeaONqcX
9ZaoV885VXi3adD9Ei4X5IFRbsljdBkIRpicdilbsOeQOhKKKLzjYUC7agqew8Vpl8/g/wkzZT8X
OG0FWW/3KOznM5VQkN8L0akvOtNmOApPhoAQBgOUPRP5sMOlpTDlQE07+LK1ByciGGRDgO4yH5oh
0cW5KZC8Qz/xEgaevDQM+aSN5mPKeql58KgQ1msYyincj2kkbtkexVR2JxHmwVNqpkB9hwXZ0QSG
LIM5ssyNPlKSwyCw1aw7cWXHgNiAyRNRUAhntLRLQrx3bURFFcheUm4neSbVc7B49TmQdeGAtvWH
9eAxHFNPclqHfwmyVzYYyxJ7zXXosmVnxI1/zXRp3U0Os/orw1q2G06Hv+FpAslP2A1+i6daxKo4
eBQct/SSrgy+ejTzmM/nwvnxfBd7G4ueoNkjxjN+sZ0ATtQntg/ryyqyPpmPAjdSQIGNRV/wdVif
xby/Os4VRRPykKZJKTUz6bCGhaOH61NX5YHjxHlCwKi8bTfitE6I9Ktks49lEE3bNmejgLha+3Sm
pjW/liGuruGMTmubMHpPjtL4soeYBM9HUkpGVLjbpZGaGxw3QHSmmfZmpP2Si8C2IIrZiKxgB1bW
mTJPkL62cq6czxwJ4lWbOpq3EkbOciA+kPTT3kE2QEVJJQzMaB0/VzxBzQElHljk0YAlQj7cPXPA
ua/EgqTrs+4jCjxWm11LrTRjOavVjbscho0DCKEev0irQ9PhISNCENum7ylCuF/sEkXJdzgzwEAb
JfxT18TNo9cH3U/X3oghaw8nuU+Sxb8rnYHLf1zFDEup7Nxro7zF/G7cIlHPLv7FAwWzoqdfQtm+
eaoJs0vEnru+uAzKjkHhaxQVcyvcZ8X2EMmHJ8VP4N2elCIWlrC/Luxgn/gxLs8F4KHdS+JIUioT
4zH79rxM7VaVQfYmHZLAIFYIfv66zFMa7BrUENFu5luo9jd+asART37ngQ5qabnpR12+6MWd3GNg
SN3cQMBgyMJaDYTGJFx8OozMjZMe2SVL9oZDlkbhMZ2Uue1CBn99CXI9/yXdQv7rKYnuIEHm6BME
kdXHQUfT+o6WnGoj9Ob0rzYqG++156RPHDhQsdAtj6DEfHCtG3+kyj//Pxfky7ULFyQSeJ2KP2OU
Efjs9vhJ9tDJOTkblbfOjzNg7BVCV/FjlRfhB16Pzv1mt9rGL7blnERJyVXokp68qnDrhe46fvvz
5DosjW7Kh12e93GKGATn8sbSASCQb3KlzwUw3ugNiU4ADoudqPM9rAGWb/hRGmhg6eGWSioDedyE
Psx0l38BQjXEqwO5qr1YL8rsDqN/fYfSb8ju+YrqbxydFUEbg4omIh664d4MYDzh2qppuo5eTpLc
JvebjBear7z9yZgLya9ADYOgcWgrYrkYuSJVpyfiazF8v1R4YLQCzp6G8O0YnMAd3j9QMSM+ll+g
DpKYM8BNp7PW8dye6gi57iEAzqkvORVeeHL9ML2v6STXp0CtaD6GaJ0zQkJykZ3pghFjb1z2lOml
vwVwPyEpWNejW4TKfTQ+4PEGQBpKAIJ1KszMvaFKbfltsT9WiQifW7/Sl5tHdt13twUBsAz/SQKv
+icWZmm7CZEUYmHCxHcYAL0LrmDJDq6Ls2x4qyY7TH9GpxnaEd2XjpaXLs5rZ6/tfHvQhZC0DlRS
b5moiIPeWB6kHxZyjvi+CRz8PQTE1H/ybGGSc6Jo1u6bJpKXlTiL8A5xJVPBmFd8/GSIaepjUvvO
vM2HZIQDs+hhBzqlHvcDQwtu0/jmgt3WMpDzz5KmA0xiHt95XLdJtNp3B3i3/xiC8mL7TKg04/6d
Whw88Lee7R5Ru+4fmCXK4dDRVCDCyGsad/SM1fwzLq1hsKiV/VNalS5P4TT3eLfHKSEsh/MWZ1to
w+mZSYrnIb+7yau4cvIHuJdRwwSOgRq7fIK0tiJcbPtMSudQH/OJfeLWkhtycZtRknFhR07RqihV
twPZFz3eHLm0S4QyBhs5e43z1JJDtmxCfyBeZexhLh5cixsc6hcp8DsbOtkruR/CuyDwjfg1TDY1
Bw1F4G3ugepvoaZHZKbMU872bZ6iLDo0hedcSE9CsiJKeDx7NqFUU2qMvX5bkueJCadE2UQoR1l6
zQI5OHP1bgWgIw8+U7ffblIuKeuIZHhgHHTTZkKg3WWYsVc+jRlGH74PKhCbG5BgDCya9sAAhg07
ZPEb7UwQHrmNRvjifq9mTfqMr+yOoW73lJXYsbd9OtApIHDXZCHcYoEXD8jcNh6dyWWrN4Z/ItWY
7n3E+C0e2fi6YtvLzEP5CaTwHtlhddUQFtftWuIrIxmtKe2FcL3ynwcUKDtk4M6ufqSLDOyB38/v
bdk7qJvHxLmWJCnJu8L11+RSFGFXA8kK5n+JUKb45CibnpukiLoLq1qsspuIBdlzmXjzjU7sWiaJ
8YSE1CfJkvTyWdFcWDamDKI8yhzPjBhoCa8e92mXd194ENf6kW+zbS9Y6AhnWwoQaGd2iHgKeMz9
5W9JycOdYeTQbLH1CdIJBCPsHRcN63lHpZZs7pYYIgrqtA5JHKmQtSvs9/HGM1irYmC5LhrborvU
AKRB+DANO0U9sRPwAxlm7QxSqGq/sjB9WREGRie2hHJ+r8cID8oAuOGkA11lW5Tst+BJwm+6lzFD
viMT2ziv8YyzkuONZd8T44Pg2emYCzxlfEJkpOcpI54A/+oxcko0qoqN10/XkDO8UVYbpAVRMB+d
pSnuWduL4FhyglysO9scZQgAzockCA1pKRzApY/1NYzbR3yz7lGSZAOmsmv1cFhy9PyvrCuzN9JT
W3Vqq9g52mYkgcTtY32pYuaNzzPrzvIHl7yBbRfLtfirS4cUVFigPPgsSP3+c0KxcYmc3iUoc8a0
PvVO1tzZFVPuZtaVD9s4wle/jTE9q8tiIGKzBUvC+hAZZwa0sxDZwL+xgHU8fs+dQ64DU4mJbRpZ
KmH2OIG9my+QfICw5xA+/wN4aJAysdd74fvP+f3iqIj2lQ+JADnBWJvPuk477NQRO0NBMDETSPYt
7Z7rUAfHkVsHYw5hTt5GLzXwUZwW5q5p2VU9uRoTFLML7MPEoBbd3vYlrEEWICvlL+hekiztkK77
1FpwuSEjmegugGD6lE/k1m1VnlefYxOX/iEma74gUn0NH5fWG9M9NqU+xKx4A2+vrHKe0dCw4GCm
66OGKL3kFx4keDdwRMb+oWMoHm2Q1ahfcOhyJk/pjW5YUsqxGJsw0DiyLgnpK2nxNuECJeE5sS5S
QuGW6rmjKnNPNAriMxyMx3q4jO2pQNu9Ps0u4iwkaEixMVOv7rVU0LcJ2VBx8pJHTaz3qyg1Y+FR
/MdE1NLe8eT9paS2F3SiCJBdzmLIKJN2/7tpn0mdJErRv/RSmecYnFG4dRyL+gdxGrbRhbCvGxG7
J5fIVPVfbygQsG+p7OIDxJYgfTPxkF88sJb1P+xLPsw53K8CIR850EAILZN5Urr92Z2OBvzE/BHQ
zLp/U8/vi1OM3ImhIP5lMPle+zalIfKZNSgy7L9ZT/7njnXZNF7hYcTQ5HET7VcI/DgV2mB5HeCA
UGkl+ZJ8k/8XAdgRwAABm7T5A8EKC6/04qM9yp1IFKAq54L0xQIp6TWNi/K/IZJIzCTgM6hyhBd5
eBRu+Zp41ymKoklnr7Nepzu7sCzedsS2plt3bBZiEvGZPQrumuEtbOO02wz92BbHdnICiBDJnD2w
UuMXF9oQqNd6nbgmIxzAjU5XLAMWASvnFFqX31TYJuMvDpi7b7Qh9/AU1cA+TmZw+mMXYNI/Ek1w
qwwdFu3nvumr06wR+G+XOlrx9GWevgKTnX8j7mlqQiOotB6WwgTpLh+6GF6xQf6+A4AY4kaVsA7Q
2BPbcHJ1vGREEAQpeXxeU6X/MS7iyAAVYpIdHbPzgyya7jHvXPCNaRCY5qNa0pU1U4hz/ZW+Hlyq
E9EyblFIIB0TZSROxOaZ5SDXTqqLrfOwu6PUm/kPhRP+B11vBFg1iOiYJnEM3ks2yG8z3PT9mQxB
THMLrLGUUTof2Ec8Fv4bqPWYDbHEVgWWJhPgNkp0gismDH1iuqHGryxWUSSvPmXy8t2us3bOM/Gb
94NscCIxaQw+JCIWuS2GgHgtEAYrAEHrdAMKQJkrNIHkX8IBcBMtj7w/eXC0SQW1r0Sz8zZoIslO
YM9zeHS6NOIWZxBAgXUHBnos6mjaxVTRGnqJqRy8DrO5uYbceB/ofnmEJCQCxLHJcOu7cFPvRemn
0wHEAdkwCPBhcXeTG+sNgbJwSLlwzR0RljeeFeJcepNldmA0+eW6Y41g9C6xi/6cLDlO1DDo0fZM
sDAfxJEw7/BzR7ImaQO+je5YJiu0xBzrkNZcdPxEVW1S2pmEXOVhfIFoRR4FPamDa80V6qIHK/Wd
SzN8gyuOkT16bts/8Jrm63WppuBX6VR07SRzDOtdVS7uz0AYkdqmq4reB1u1dOVY+Ukj5STNt9in
m4UFP+3AHmSjfKc5zshOKH2nJ1XETR7myh3j+6G2XNBQM7z33PbJA5PqquDOy2vm5K21d63oCIQC
mzId9AoZ7b6yRfE4ezbOtn2nyddzStPmFy6e6rGhbSX+0YuS+H5mzIpT2x/9/0rgG0cvWirk+slA
p4hYUl6gYM4cFiLNn7jMXLthkS29vV0LJJh5B2tOoIThcep75ws3v/gT1z2RmhiV+yMRQPU/JZzu
dzsSmIYIKWUQTydbli2k2cx7CsmsBDAUCAclJnw9mmGxMKXYDt6IDD31Bta6qT+S1toxvb2bCHAT
W15qIFCjWlHzbSIe3mWXrUtotioA2rPzrFMdOgZ5/rZRhR88s0WvzH4mvum2gp90ul9X8N6IVZ1G
3VM0kPS3mUgxfOWBaUk7ZHpJF+Wn44esOkoxtyRKCsd3gmjUm3gp9m2MJn0H/ACj+IDJ918gpvi9
oqwlkRmM2W+4kqhFxGwXc69sJ/pPn43fPtK1CRkZOixO4LaPn8R4wGeSSBkfXZUjWiefGcUOZK3P
hvynZIvzAnBEwWkfsqmaxkvYxLO7q4TPgqQiu/lpCRh2n4ZynMezHYr4BaIBc4OAqUXCj25IGS74
zMlYgqazIZSCLr9NUnITMYTm8Snuwwgpj8B0eSYfHC0yDDJBvB+xkR8+PYTzG4lxCpbLan0/hzbL
nv0pQlLN3O4LoQ+CnzDEVbln8pSzZM/qoB0+wy5N1jPdmpkgi3YJOPU4Xd2T5pNm/k0CoHuDJoX1
C+kby+NiItqUHL/ZGYtb1hwUKZndA6uu+Ap9N+Shk3h2IC50sKZXsmrqawOZzTum+v9M9jmOAZN2
APBHcrH2yZoG+lgEUD1+IdIXj3amKNx5xGCYrdCAu6i+FlgbWwQgOQEls1VRrTcK4EB1xCY44YMM
HU9weQVeTfaAvz5Pwo+Y/lZ2eG7AtzExHkMsXB+hSxbATwOhQl4T2LKwxJIoM556ivMASfWOv61d
HK7rymN0wczTZxnKhWhBIMU1cccrmAEe7GJitu8hrnmFqGC7g51t/ExhGXT7cZ3bqxpqd9qFXoB1
vVspSL5oi/LsyNZgYhReieGS+EDzdhQbfrKvRzm8t4uhPVC5a4EOLUV46iJmznuhhfyLR9hwOBqu
j41qW/FZTiK+gp4sv+KOYIsNsSyGjDwt+59Ou3TUfUfEAvG3KGY2IQsyOhxvDJ/QcqYk5EXdEO9H
PbQdnseuOvuIbMxp6bo5ODKeIS2IEpLF7VwhtD6S0tB9r+R2Ol+uu5Cv7gDFq+ln0ulEYun8lODx
RWDh9FX34ziodLcJ1ANqWNkhJSR4z2H0kevG/wXFdq3OIyEC9wN8lXkj0mX8D6hFKXdr4OOWXSWG
7hPZE1bumZ51zWWy6825AH8J1SrJbwnrPXzsaN3C4U/kZeHvXPU4vWNnrFfcdUQ+51OLVQKTap2f
89ZznjG3azxpMZKLOzIZUvdKfZ6ihF5Eb8NjR3BWdiaYt97Bl0SusQV8lDanJIFHcrX+AoUGHAFC
toCB9paOpsmvbG6X57TgIT3h5ly4m2VOyqcOuUKR9IHROVDZI49bI9uHr7jiiOpsMpP7e9xHuAgQ
qloLGSMgfQmwGp1LMTA/h4Lum7zYR2MtScwAU7TMtxYCewmUEr1+JZOx4dlx66H4U1UVDkWn0YLA
FRD8aPk21I8rlT1/DszegQ1rpb1diZ/D3xMNReae7AIa2oZ2boUDgTuQtCj+xzt8VSj24UOMe6r9
5J9BRjqiPu5ZBHUB7cImpO1njqPr7DPzW0aaj5I1TPpKRhw2SxiNCb5NXhKEMNelHpT/jypkLQ8T
F9S/jvybbzUSnH1O4h6YlWVBsyJsEGxNeALb5IK7Ql9IIsjSi+oH73VMZMNrybbCO9TYqeyFvIj5
P5KY3T8tU6D69sLU8R7vjWQJOsZq3WkXKjdaQmd4gNZmnXcx4YRKl4IpA/PGyqdRzgokW0zHKvPW
wJdx79OMWfZfVRERcFyQJPKZQrEKvngA8V5sB0BP6Snnyxe/tRxd77wUqPmYb6nZqU9R5LsV3lUR
/EcT3aPfn/mKLuksSY/dOV4woo8MmML9dcKSAjzm3SMgIR20ewaAhZ/YQcqbnryFh/KSYnbF0SEQ
j3IiCQj0aegGKiK9FbX1VqaMcs1OzMBiIaeAOWET5zsh15jxuYTcNHfkvQLJ7Fy58/J1nyUA1/dQ
N6R88byevTNul6k4uBM/8QPqaMRZdgj1WTqO9M9rFNbM5AKJU2sC1OXTyzhhf8j6qH7gOU1JNZuY
0gM9ruDPRGMj9wVwrICPlGXyfHFzRHjMiMM4em+wOMCJq3XksyDuzJdbKPHTo51J3gbMicDwWRBe
EjsYEnZlGb1wzjukmi2WUStogvZuUgHhm/3aINUHYJOcBpZUZNl7o381YIPnIyUmzbZy4pjpIraW
ZhfGcxAekBhE9adfsvo455aS/C3JIZhszJjl8p54CUTQEKVlgbqgbGT+ykg2pHmvGBTI49hD7ma0
29y4FEkInhVcesTuZrdmDj3rJupJMn1FYBU0DyuYquLAJC393XYwSrEsIkc7NCO5mNvGsyykaJHI
7psjNX856zR/5ZGVzkmFKgrumalh5UNKWe00jJK/rVEBckZZ+sG7HTzP2TRYuy3aQsmgaUWrUG2W
ycUyXxoz231D2E1CllWg2lPQrUm8B9FJSAtoLoUxfCIP6ZKZKn4jslY9MFBjYZLc1Pg7KOpDTSAQ
SmvuHeV/RyXR7RuK6AVQaBoiYFyxHxBPFrgE78RuGv6ipOCcGVrqs6NYGGNsUmQOCG5rgo2OTRIQ
OI/rE/6pGEP7hCI7rt8jhnm3MGEjrvxai895iYhkV6UJ2E3fB9yb1GqpvxPc6wvYAVVMzoscWsQv
hYG8gvUXFccHFF8JXxA7Dzp8i2hA7rUph+Kaku6MNNcJ8uq6KBu036skwe+HH0qnPyoUfeT9tAMb
1RMW9Sw5dP7gP4wxXQ0+8DxztlMF6eLCLbSCpKQw5O/0ZOu8lACsGNqsql/HV9u5XYUm3IAhuBig
ZfJgQgZjF/YVZvnJRTV93fCm8GfsOjGNTFN3B7shDxjkeE2Wn7FWRw5YYBWhDR2zyb062pXxdiaH
UN3JeiJjMWEwx1i5CLLWEoPGiQrbAhxdvvUqHT/cdjFomcqiATdpoHxtkPtG11KkGWniYG4Qw5Mj
TqeMRArq662n6aY1Ko9z3JTBnhwcXik5QH4Bp9jJ6ZXpcwxwaEk48WGaOHY7ZyjZUMAmAXdbN2bp
H3wtU/KsNPfxXTWvks9H8meTx1KaZXgjFU+XzxLVzk2zY7yUWoLEHCzNrDjPLTAs+Hzg+jDcl0sh
wVzhVD5EcyJoIiAXK8R+RZoeO5mD7d94M5/TTTy4jibccQ6uPDLRNAbftL/zsyv91oNOW+BOYGwm
Ly7rJYfW3gmQy0eVeCWHeyW1y9bQPPb4GRsedg5bbDaF6o5G9n30HiQFvSYryvWANxvvQw8IaEQM
zv6GnZRlt19EInrn0EUjjp1Y8pbpyBCMCH7r1zBF4m8OYw61EQcocNKEIRLiC9f9zBnHEk6JjpCQ
cleFv+aiIr+aAoWMeHpPIidTRSQPwBMu0Se0QWR6+V7rP/aLDMlWA+lMFdkNEafbpk/B+uBF10Ag
RJUU7n5B7HSLP5Ghe1yhtr6xfma70qK0ro6SQQfisOz/4ciQ/PCKGC3cSzCLpIRJL8lp1g31DWvD
kazSUc/BL7QpIEzYo2E8XGKm9eBX+7C+Jo0ODz6jCwJe+lrOOwpKwXlLKh16c1nOrOKMQf7FqaSg
teOZYCTNpZ1uQW1k/4rR7Yle7Kb+m6Bf/68pyOPL6rT4TWcE6wJl4l+QsqQ8eBjHz37DAG1DFHnp
/OZ0RuCfDjyEe0pHQkBrx4sQmtUgCe+6LgBSF/imb0/FjFYWaRz08oecJvxXwwSr3EU6Kt9cFTzO
Zk7qR13O4i6KTDVvFx36pMUsEWzHZHFc/9TLOYD/wZKQSTksiIIjAgXnK937KA9sXNcCyrqh+Knr
paQ+bQaqLtB/q23xZDZ0laCLkAXCtW+r50iJqbg3Yq3+eGsXePumwfBg+M0cmqEtXf36u1pQFh6b
1VfzFs0qIdyZoVO8eAwEh20beaXaOJXsEEK0jfupp8p+9l4f9Ycmtl6y16Xn+NcuS9IvnompPwI3
DbPPqfZpzyNnYGweRYu8bxY6jV2MCpDA6FllBD71qVi4d1PxlsSWmDqVjOv0oXsLl9MmoXvXkXXS
7KCXkBHKOMyfd50X5B/t4uLH8ivYGRiQ2DomuzlBhbd152Fo7nGcdNS5bYuWZ/EW9+ouIbHVCjsq
xIw4My4auLKhInxzsQO6LxPGrOJKVJpqfzFMH4FF6xwD1cKTOKf1C/1w9gWTj5EbBi0mXSZKs2Ab
Zq6DQTFr0AA3u4HwAaR3nQQut9V554x3axsZtV3ohorXKew1h9gchckuQXiGu3Bi+AfrDKfKjPhY
92kdcKgbF8Pc4Bh+xpvyBKsKY1f4UDzgkzdkx7YbsMSqulEJIHWATYrlRp+VTNRKhaunV5aRZVtI
g/zXOrGHaBxvHq1GPfhe5x5zok3seo8VOWdN2zt48PWTUEXvHejHVPextO5KhpfvqzE5VEU6YC6X
OcblQWJ8fmlUYPhgwc1BokB6bLBgsuJOloteETceZoJzmvs+bqW8K4uR8/HqZUFHxgr6baJHdh3n
XAAMQYXmyLLemN9sp+bwK2VvWn7ovEHhTBgKAIWtNxBvuyu1Wts7lxE+GrOGuS7ssDgdYUj1EZb5
icF6ffRa/vhrXuOCgrvGAgP5rjKhcykN0+vj6jZ58dTXKDg3jAF6/qPG2hyyXUaIAEr4Sd+N3lzP
32XWCaLYnCUgvMGt222iguFKKk2wvrrA5/yLmmqIUY63TNHZ0B7Pm4LClCBRUiqYPLRyoQgOethM
R8tS4Q9dkcUxUEUe0jNKS/RVXNItaKAMlhD9FUjRi2bRarap8cVK1wxne+eB/QSPIF3b7sYOZfEu
EY6pX9yS9D+96SUxuvd64eJCBDZCcbpnKSHNSyn8ob1HcLAMH6GlJ2biWWXZLnRmvIQ+8lyAJrIb
/6SQi7OHIU/Hu9Yz+g3xt9uc/F6ADJNYRFzGCB3BNotPfVi3gglR57Uu+6GiH+/K2QBHrm06o0Dp
pxsmrIMe9d2WaGYxB1Xx74r3y+6hjcqaiBYK0c2YQxdDoOomYNH5YoLo6PcJWu8CPq88Lck6sISj
Vqy36LiIRYXfjEcpKRKCF7kHKdrYylh1P3eC5r3tIUwTujujKKwIYUnO1RiY+MtjmPvZoQdGCYM0
5z6vy2J9cKbJbX7BHdHFEzEInATs/e2KSFzXSfRq6N76HQAG+9MNDoV8F1KZnFDJp18ohtUZhBla
fNRyLi89Tdbd1PRoG8dboUbAI3OoN9YQfXSFsovbwEWS6W1tP3vzyaA2EPu+8Ub5lPPwYhOrwX48
OIagh93Mtfc71ojsj0KGJscXychxo71YljuvVXVy4Ynun0Kwf7fQBqu+2ZfUehdKOgTwIsNymfm+
3a0NGTff9agN0HIApB2vWqlsNafQrF7zdw3jxbnwN0TNa+H18xMZsLN75wg3/KQyDJqaHOe5hMEJ
sgHFyVaVQ+x9zk0wL9WR76LKWE9jKgyZNxJ2+kvlvkkJs4nKj4IFK4FrFS8fZr4bVf2VNWaSsxRP
2vE9LbNM47sXGmslfLzaO4RUaPU9S+k0/cXLu/oQclnzo2jo88zd0XfezPxjYwlOxvWkowY2gCjL
n7GC4nk7K+mLylCIGwClCiOxE3HNuM/U6YCy0hRF0L9a/rE+VyGnMGco8+jgrVvH+ZInJVyGnruF
zJuyw7esJCB5yMHh7VGrSvlDcxYMnw120wtPmEVbP8X4tUjgoD0kWz0A/ZtBJv6NOysMTlFcklaf
g7tXnzX7FEX2FN86Dv/FQ37Wwx08CLTjnyHB8Q8IHAgNBIA12AOZY2JEepGqmQFJ1IwMruLgA26k
JLytnhz/HeV+0B0tciTvXN2wQJRTZBq9yBCXj7HjVJ9qiOj5vgw9hRsUydzV5ipLiFbCe7H3PfyA
lC5OenbVjPNoWMvqNy+5/mXxvoOYla7/xVaJhLoFVGJyzKUgvpndmvpqo9QjzHYaso+1b8wT7Cnm
2R0eCERvREzj++iCqf1NVZbYf5Xjc7+okIDMXWZ0MV+wnDQvbWLi/3KYJJZ0dmFjJLIxuKwyH9tq
i2B8Xj+iORDngaQ0f+v4dH7bkTmtYrHDVXRkzZoiEG4N6JSiDYPXLtZLhQcLTJX+H0fnsSQpDkXR
LyJCgACxTUhX3pveEFXV1cJ7EPD1c3K2MzETlZkgPXPvuXZ5qZhau3JZZ1zC1VGi5wtDRAJHz2qc
EdtU7VxVh2xc/D42VGaEQoJpJ1sY+THJv0vLMjkNdYNwps+YaMKsROJIbWb3xJZMzmEisNzaF57n
3TqFNaEE2dz8nuuF/fwcOg6A+T7wWOc3i98FUWZxOh2IVlnUMVmCCzB8mXU+vifFBUFU9kr3qHkE
9sxBm+GrsDNYbAqqEDZgIhJmXAkD01THrV5q5Dq85xRycmewr4CSxTTtDE9mChEJ7FDgb87tjMH4
35bBD496I60iqlYmPGASCMipQL3pZxuEO6o8Ea5v7PuooAEDWlAigbUDLc3sBmFvYKzfIe+ya1k1
YXHVbLpNT5av69u6IEIbK2A3z85uyTaXFG/JrCeesZl9Lvjm9FXmg+l7o3LIryfR1/nFWBs2t4Y4
CfGzeg55VLh3Ezg8ltN/8NgA69ZYF7qIqbIH88jP9ZtrY7k5dpWD/vIM7btaPmccA4haFy8sjxPz
tCewgervjLgPdf5c2fLTJOO03JL9Q6gnqlkozgD6G0LBRqz5O5U6LftHu/7Be6FuCc1F1uDi/XgO
jEMSMUoKKe6VxSisO9ub2Nh6QmWZ7mrbG13QZ31lP3jbkrlHj9soRCBuyaJvD9NclKZDmk6UwgRR
DFkhFXztKbFeEw3NQnxX2oGcd2CiC4tmhcU+S8ROqL94pZTkjyAJ+oRKZw4IPkawu6uygfEDLkcD
I0cMKybqzB6g29erD1pK0i3hw6vwwFB5LjdhS0b3QRqhrsBNJN9zAGcznkrbbT+oI+ecdHvOii8H
csYbbJOJrBBd/wb9bI61XNw3jBrBb8qNTP6FTUeAc5y8LiLP70IUB4YBDYA87CpQFOiv5/W0iByG
X0sqyBtKbQ59bHbcxl0i2I8EncOUJjW+l1zDDt7+oFXZvjBrun9gHfNhHMWyh7keRrtDgLDokq+D
FS8j4WU7bRMlQ4TLBENTSCn4QVi0vfHNh+FyIp5juvgHac7vmSbn/gOaqlogfqHi6m69zPG3GxCG
1hrjIQxwmZOrAhDQvsC4+pouiXc7gBbYo7aqvrvWN8O5hdoE8SBw8/I6AXJlQWkmK+XJE/xX+S5B
q8mIGAU+x2eL3PYWqmuB2XDug6etHYneQLyfkWU94XbjbSAbOeMKfXVbYf3FHm+7pwBomXhc0jHh
9kZjQJIKbrUm7t2qyu8umvdX3hJCZoa8XCPYOLnDgnYtTo7dFXCsi4TMrh8cLkhCx8SRp4msFNam
uVxu/DAf5DknnhNQGzU/iHuMSESuZCHL/ObNKvOKRiyjaybVFpv83p0rEnjkNDsjMLbUtH+W3umD
2O3scTuyzi3WK8Vci408GOb6L+rikC8i5/1uPisfuuARt4FrDpfEoPXNK6x5jPLiAgQFeUHECMuu
Lgmf3Jz3nMpV+jjJMP1DXiJcLeqLltzaXY6CZScaqwvvtaacuvLDauig86JETw6X6xxCTEm8liPH
i+bVtZ2XmiVaym50HerIJXLdiTaiOufnkko+PQDXEk+Nhse5E5dfmXFnNWZHTD9FyIij4UQt9WjQ
F5lK3AihqhMBlARY0CJt3QmaD/KBnNL+M18DLA4hJ+1pRvvK50WU9gClxk++AZJlOGq031HyJD35
gCyd1lu2GsRZJKlnAcScPfBdiiP31TgrUrxJ2mxRF9/twTeO1roXjtu5D+k6b9w2+PuRCKGqfhlT
Z8WfuGXd7Sy4nkOnNeEhlTaTKda09Yb+t5Qk36IE6Z/oJ3qsvbiLflXVud01wQOGAIMlm25476sA
ta5oX5BrEAGOyoP+pbcKk0ApXKd0PzWed5+zPdyAamIjzfpu+2543zXd1QTsmGG9Z+PlZP0HHgXQ
bQJLAT8s+QXBCScOm3HoMoD4Oto/hFhu6ORHl1OnPg90YfO+B79cTwdWKpmz53e1scCnRrFxKid3
23fMd8Ih7hv2L/4RrcfI+SgyOJX2k1PkdHld71nWcWzctT96zsC34GRsGHgUNaqR3FrF6yQ9U9Js
WegTWsHMKRZZlgS/y1a2CdFQRHkgP+ug6dXAsVFemWXgFWOyWj4hZ1zXu7zFdMWzDNu2meaWy5T4
hFtWpBMD0YnT7Qg2wfti9cFQeqGvHo9dDYf+jJAS3VVWwFmIPPwbLxd7WMr9bHWYJ+p5uM0tCtyX
iVHzqbcWZ2Q2rEeqxrF0kACSfKDxD6FyGK+MxYURY43h6CSErdZXPkm4EOwHpe+ZtQMGMrh3zD5Q
clte53wkSIWyIYVZp0mp/FCFKG9DDd2AbGb8NNi4EYiProwYlnKcJ1anviUyEzB5HcreeGBezoih
TqfHTQ/EnjB5UFfEcZDJ2BaJvrYLS4VvnZimU0kwSLHz1YxggniwFY1ZSHYU/aDpNynqIyBPx9yw
k02DJ4hIYH2Z0qu7yhakVzU41n63jK47RlZpZCQu5oWTX6ULoCMvpAu3ELQa1FauPLXpCtp18ogg
oACqlTpQv0zmviUqaV/SoAd7DZ7DvRlU2Hf7nnQTuZsnIAWHIneouObMDvLzAivtt9MLujtMitA3
CQv8128aE23qB7C+4bgQs3JiJZVt5242UAqznIKdN1kSsQ47q9fHkX0Oi96g44q+a1GZBC6/xtDO
p6IYhj9DvoweOieSny9530AeuLf7acjaGxy1nZpPPhF9w1UhnNJG3cN1+mF3LZ6EykAiQqjVVfw0
xlnYd3Y4GSPk71Ade9qYry5oixkdwtqtM3JNoC+fiSibI4yxSrxJJOLFE1SPpL9boGMR0Qq7H+wg
IEb/EpyaJZjvHBbSzBY3+Auo2HAS7zoGbfmzXwVoEgISthXr/JSKOKd2x71U6MG/w0lBOBAbgAu5
ZSNxaI0aZ2DLUBTzcHGzVAVBd1nBQLHbHMgaQ1Jb5y7jZWUWVDI7J95uJP8G7S7HP/vycmVhm+xl
qWraKJ5KmeQHJyX6EmrLBIP4qaiEHV6wLNawPIUI9xFfdF5bjbuCYMtVH2gwStnF29qEfzyrLNK4
s61teG2JcyviEp3yHUa05TmzktzscMEy6Fno4lU0gDO+rRlIPlU9hTIby8FcucpFu+lh53/Sls7o
Zgxx7QeiNPNzgJR6Pbbga+WnRbeeE9yCJiiPZivXMP+2rARWOczD9rlJgzw34uUuoesKxyDakK4f
/tngUk0/W7G4y3m1Se95VgpcNSgIA6cIYE1RJmxSUZuu465KWqQuIsggtcmUOfHdFKA8uVbw5VgW
VgnSyZgLz5MHIrstRc4FaeXNHadgItF7ao/VJB57kFuIx+GjHCWTNuWdYFbBCY1p4prJ2TnsImG6
I3HLyh/lIlDjyORwRqJPChdotYJQR9SKFAOpdWN1i7PeTrX22r9MBBdGOIktfHztjZPZxxoyEgK+
Eq873nmY0Jsa9yjzC/3V2Cp09nJJF33tQGGZyLy0lzTZPhburL8pQrmFWmoQ5SOxL1gV4hbxyELF
O5T2XZ6FF1sVHfBbX2Hhe2Il6cqP1h0t+B6OnO3sphFb7+2XBdLLHiVxMf1KGgmZsG9NwWb0Mzew
d8dK16uQOTYJhFvKHTe9V6Sl24idsrzHh1euc3+H0XMu9hyGZX0PO0oiMwR+p28yD1XHQ2/TZX8n
ywASam8PcknYK6P4TLHRs6nxfzxqCueiCk7KD5frDfvHxCjrKhTQmD9WXHuo46uhFRnLt4aFkTHs
99rYwc8d7qn0weLwfwRE/BUu0+brF4nzgc0ie5YsODZsnefvQSq7x7SbttbBNL1vH1U3UjhvAANT
IEUB6RvxgFgsJBZLJUbgp66osyLHIl2FFXgaNDcIxENN7Fq2SbYuCF5mfR7s3hMgvTrfrN8NicLB
cZY+e1JYvZiWP4uc4hlNppPqeJZNu6K7NGF1sxSd0xCjntJGzwl4kG/beCBuDPOoEU0EN0FyDw6E
KwI7n80+K0yFdWIAbC9xCn08QJfo8RZzQsyze2xzP1OPKQx+GnKco/7BR/vpPq7Ca/Up2UYKlMRz
tBMXwqvwl80ita0XuzaFOjgkVK6cu6jMb0cWKzBOgkC0w3FtU0m5MOTVJo92lXmULz0sSisgT3yh
T8NusTkZpEHkQqj2Q2odcLkQGw5gB7u6OFVgIGSDRYODkXi1ObD5k8kWysVuZXvefhbjOPovfoeU
lkCm3ie3yATEYkZNblJ3wGxOd8sumalY2MZBjvmEf8jm4rue1qKO8OMNZrfoRMjPQqV9nl7z+gQu
xukC5T4ugprT9YdHrqLb3oiiudWiT8Ca+azXdyrvfCiZvSTPgc3YAgEKoBHmA5rnls/Sc4d/LIxB
3BtWF4X49Wuk92h1Fwu8MWpqqQibKBiMQjUm4twX6OrBOgby5LZ6ctEgrmwXriqfoevJSJVd7JDC
5YAnSoRMLNw1iPRGxv+Rh9bjT0lJN/9FAMEEkIgjR02kpXRgVCQIl4HbzxjraSQkgwZLGh59aXe+
D6/aRbvM0HoU/oNyQexMMHchPmEVbdLpCXjx3IVXDLYHSHIRttAMPk+NH7jM7gKQQia/A17YGHVo
oLB13R5jsFOBYKxFIFQEVh8j9Uo2gkHervJtPhR1HpSfzMDD+Vpt+TYeTd2TXVHpMDMHOteA4CS4
mOmhFTYJfdYg4RkxwcAJa+x1JX3pQiE9M/kfZ3TCKULPfqgc+GFGqRFrMDiwfTX5y7mkzUIuypdU
xRWCNmB9CBeYneVl9oSUtmPk780FyUcdHUS0YpRo47qm/I8tE45USYwyaNzSmvQ6pNXObnBXwnaZ
3XjrKWAJKGK2WwJtRZ6GJ0Ho8jdnPfPGKvflTeOOhNyiu3jvSuFMe1EVtcE3PmDvkrhJGC95CYIC
7AiMSNslnc9ESCW/Q+MSt9x6iRp+0Y943hddjt3ykyCRi3x0LgTzAok0j8jriMWZFhf8QpMPVXBg
xAcjuegGK2qIXmPz587WzF6Pc2mIW0x/BicK8crfhTLNNeKRHOJesdFQ2RTw1Ealt+AC0Q5uNwWy
FEd5V2TXw9A34TVUhrnB7lwidNMk2zt7tlRUbYHWRJoEecaDFVhNjryzWbyNoxG0I1pflX5YY5Nt
pwqm48CzbdfJNYcAOqpxVuNPygLyRZRiYfuLJQ0pvd1QGtcSJQhjKkoG5uP0bjtVqMbbLfjpoE6s
Pu+ABRKV+KWQu9+GIuA9rC41yZ5Cx0eLQq+SXpE+E8z3aMnz7DyE3iiug6VcvT3JEenrMEulkAfT
Dt7CN+/ecoX68suvNQO62oO3FSOFcfWhLWzrj1Ze+TtiOa/5NezhdbK2Fc8VmYBVZJCCfUOTgQFA
Ti/bhDa55HPOvuie8CxXznkj2e2n1H7bwHqCQI7gr90yEgW1cdj45eZ6gM75O86IxKCVhuH2SK5W
et+AhFqPSVV5XcSy9xJu04ig2QekPRNC0wf1CRlyKmO7bcKOcSgqyMfRYe10GHtiq+63kSH/M4sr
Ujr4ftKG05b4pB27A+9ItwROLx2KNxgL7j+vyfITmmsw+Di7shfZTbq7yn0XNgY5PHDTfWWJu1XP
WIOJHq2eZiHn5lD5q61IYAolUXugcLud9LPhuauXgjk1h9EhR/1cH1XW6Hsl2XKfZpfBF7E8ZYhv
dSZKcm8NnQ9dSqaJ2LkBs+j7tK6MD4p8krgfhlExm9G5Ffl2hkdBMG8NzoxblnNg2SibJhNIOoZa
4/4hI7q7g9tLHI/lB1hSbXREhNjinSGmIvStY90npGYUiAYKBtESwROuQ1bSBI9aD41aoBYCvsnd
Hao1jWwTK9TltMb1duh8XuOvRON0i4PE8p6QIAG1n2qjH7tK5H+llYubmok5M7n/KV5W6KHrL7bt
ciBizke1WK0jjPYxZ6oGrre+8eBYICAbB8E6Eyd4SEYSvLPiQjUcr4ERBOjRho3bxi8q82PblMMB
SQdgOIImO89EFVxGTtgD0QrOkuwua6vGWPhtt14jftftDeo1PBNLnn5S+60+IV+tfpkwg3hXxktJ
xML6ULzX1th+54TL/83BcNpXl6TnF6tHkxmxcKyvOj5SFqd4zZnc2ORxvDT2EL5pztEnbynaEikY
h69ApN+LlwrkbnsmrWc+sALkW1ZJQFCh23omClCnD5Q4gGUX4NDJNxMsF2UHGLPyKLzcdU6iU9nP
JsT2V7FnIpFx2vJjCOEW255VCnWi4FvZWIZ8ehKshcbLyqsT0u8KE8QVOhCiv7Q33IyQBiWLcp4U
RiiNB9pTFozPSGjarsw0BwC6UOLforoa9Zlf0AXqbCOOjmvhFew82pDmbrGKBIj3WA729YjJMdtN
7oLxipu3vlv7zMz4F4wNtsix69jdwO/cbFvfvU2qmD4wQsLbCS1VFPtAU01G02hfmsVMt3865kJA
UTLmbZ+1NQ9/+03gzA9HQ1gSupHcV9elU/vzN9Y8JrXAif1vbVZeysmRHYsXpJpHJgTQbH1ofQe2
jAl4MXJqeIi3BO3mzq8T/WOj7CmA2m2De1IZqeC7BjoPJyvSeefgTK2qb6dOefVhoNtzIzfovP5Z
Vgn7cX8gdt3t04k8EGJfLy9wP74YDbJlz3b1wh1EW0GYEpU8aWvAYmiCa8ItjluPGiYyo8RdodPU
+fTZEns3A8lhy0uN1RoCjptWRPyiZcIZbc0wgNzEss9qCkuiX4qeQtkfE6++Rm1Gnih0iuYntzaG
1Bml/rNqZPGB7Ux/J0DzzL5euccReYQ0rOMcYIPPZH+ftBSMkU5nCOvN2OtPyg28SjCefDZ2TdIx
I9Ls9nYB47YEAc42xV7gkptFqFVZRYUECdBIRGo0tdKST2iC2EP6GaHNC1He6qGyffcvdIEZKLrs
3a8yRWZyWjxDo+w2aIAIBluDvU/0UX3v4jEpuMszUdzZAlffncl674JMBZaA40phRY9LT21nCO0L
PMNqga8oqrB142yxMce0phhk7AzdBEcT2eF46uZmgYIGesM+2iHCQf6qiqCjEW5JnOJBFjusIGp6
ND1N0E71+FqvmsHLT/VE33C9dmkHTLxnMLDbaIm8fWpNeXDgHF/PNBkS5TCxr751ZySejeAkEtqg
PW5Ud35nWpqK+6plvfAPDw6m7v0UtJBJDzPK60zflhrxhHfM5q0cxn0eYECl8vDG9QJKcLb3hL8K
McoSJhMhCpPnvlrNjLQ1m/I+pFrLsDjMJAgPEMR9d7Qj3+DxJtdbutVXl5b+9TRiM8CGgrigIisK
LXJcrHLqbpHmrcNhMmuDxBCRjLXEHgVZwoPuWLglu4Rh3hNbX5wTHkzdbleslKOwHAKnf/cLFBxH
3Lptc7fiILWwVyZwoSNQXXX6QEBY5jAL3xjjoMNZERmzSuVDZfxRBCUo7ZdRYcnNXBvOx+y0cU6j
/CJdUONVRnZ0RlEy0lnKYL7kEfghZwfWuDLaPLG8plvYS1zBQ9UfEBrZ1d5Go/jkacxocVARM8SA
xSpfc4IEnNuk9alhmU4gQGXW38tX5nTTb8i7S8msvJnkwMXndsYj5Av2g+TbRjwwl1sgaLrq6Lfe
HJxam2Ezey5QNyfWPY7+SwoY8kiwhtI/NG2KIDzACJyeCNpZXVbpshf1tZdO4/SXe97JboFH8H3l
GPsusJ1GPjuXsv0JbYROnqFRXXaM6yaBGJQrT/Qhx1meHswGEoyrTivnJD2NDJNidnoP1nTNjlqj
Zd51w4L5jPYcaTuNvWDKktr0MD6VIwQbv1RVlCtK36hGs2Q/eXT4bBsqEtfz+1RhZOUiADVVbBCg
qY2gQwJ5UMpTAIza9YHix+HoVNCjboFAer8DII/1hpmGGl5mW5ANx5S8Q1IUWMG5KoApPZqMCvij
xVnhn1zNpAhRVW2wqKfbvFu1Z03vaeqp5qoxSGwjZq2tYH7U9eG92yyD2DO6FFwRpFg2/xybJeEB
QZsHCzWtU4aiLrzPZ3Twc3meU8MQjeFMiBhKI/aUjy6S1M8J35h72xNuPB7shDoD1oLDO7MW/FyH
mYD3C1WiX0wXYQJMCdrue2QoP6zkuya63Oi3yAMXG6Y8iQcIVa2kTV/aSq1flBfr/NiF5DyTZGRs
74gmzsFaZLVSVTs06XV7q+me82tCHYL8rm1YB8UhoEOW2HhCaiY9SM5djJ3YBeH0Oy4UVkbiCl4T
Cq22C0kUwNU23DRoYcb+EVDDRvmBIABRo2cEIJUVsVXFDRMm1kPm20Hfv9BwGBJKta0rdlLWNpJX
0clk9N9bjCwLsIsJbzv/Rrnh+6jCdfibh3TTJwxTk3dibGdn79x2tvXADN0kT1Ln3XCimiGA0CyB
i7fctblNKm+Q9cOCWjvdX7ZA9kl4eOP2BPD2L7TWLLjZPgmiShKJLT2pPGpUqp2BNFqIGFaPDEke
mFYbCm2HzCN11WqMOXvfy4bqB3AB/IslDbKPThp97q3WYlTi245D5kcyvzo+8w5kdJ1Zzvac4x2T
2vg/ST5sQ9QzqiakqLC4P4Nwdu58nIgJme08q/Hl8vIvc1j/PXRAEDEChyfFSrABX4NwCEhnPdj9
aZvFdKFadRivRIgAlCXOWrTABxTI0r5W21USYHliALbAluxmJTpAgobYngH5h46KEclKX6rlj1Vn
5eOahmmKwSr10HAizobwDDvvfWm5GrFO9vpVpLBhmNcb69bCDIGjaeCFipDoUdQjY5PzJak3e0OB
Pf7LTIs+yUKUz465zTz+E0gajNitDLQ5deBfDNpYlT30xQlbZTyBsZdMWCYRhCNWphZR74Vf5E3c
IcD/QOnPui/zF0McLX7ET1Q2DrlCRK6cfY+Uu/3MqPxt3C5bn8Gp1rueh/QW9iFTzrJo1PQOfrT8
2jZnuKDXTGJFaTC5jyCFzJNxkvGTaMv6nzPI4jtZg+TKccwE7LFFqr9buMexwyE2+mJSiharX7u+
3ZNKFVr7sCrzj3CqQeXZKKI/M/xszxZq+RTBM4KU2GBtvKtScrV2Yd+gyAL21v8MBYUKm3eneMRy
676FwnX+FVn2f6jTNAXRpqoevfbkdwJCpl2QIIgemX2eru2YR41zcUGMWsTslatrhVYTQhJpyN0O
TSPsZQPWtObQ6/A5rrIj5AgbJauNPOFcIzyFVVKlfMxEjsw5b7d8xVjRpcjZdmoQNAY0fVaJ8082
/3rZDn5E6Gb/S4nVZHvH1EFG7VJD98xrJ7gekSEKHFeS3bhqWj5rRwZORncRhOWV75YjBiTOq4lM
KaSsSqBaQcGYJ/ORw6D6NXMnvy3DeXsBh1fW1dT63U/A0i9E1VfVBMSGTOf32oKQtZ822d2Nrq2e
uXO0fyKwj5iHFSUt0Iya72k3ca7SxFlZ0J/78WLNMrMun/tuILvS4b4m+Ldhjbu3WcL8k8NkvRg0
wqeta5172MsXCg/4poEtWpEiQeFqj0yYO9UxSzRmtTUt1XVfbuFrDS1jiiZ4D+gdmwYjSeZQpKAL
wQYcsiN8sJDRdGdTKedpnsf0sUts7kIkhStIhVUvdyxBagAeiMvdXQrE7Brz3/YtZgrzKHWJxN75
C804O1cb562cl+XNiBWeJj0pm1C22D16bbeWEXvW6uwhf5qjqffGRxZt3Uuu1+Y2r0nR2qGiYX7m
DcHwWEKHZFqjg+WfXeSoSdiN+Ue3GMvmMApizA8WObwcjg7zJoYhy/YHm1X3rPpZIysRFw/xONt1
daBuIvic976ZI2FRTu1rL9tMZDIFBgt5ndgx6ise8kKk39ijAkZFpvGyGK9j/hTS3wYRr1z1NblW
8BPm45zHPAlEabV0Zk8hVCD+DBtnz56NQncdXowL0aYri4Hb1havfbiiXKks493o1q6dQ0jl1O2C
IecA1T3zJNKFOFd3IRCzj35ZAkzKPr8/VUPCo8GFhmSIswGG+9Rm9gORiZxTgLvsL81Cm4eqYXM0
rGP54U1O+QHgpf4cRxeppS1WecP2IX9Jah9m9Fi3XnWeq7w6lgtUwHhh0/2JMIfmKAk6xP1mQxZF
7ZBT9gZOA6HTQX+enqBBsC4fsMHOZ1nTRasECTgYqJWlV8/LCMapbSkHyL9BdmUzxz/N80z1z5Ud
/BD53pto1l7/UdF0Pru+RTYzlhCFQahjX4B/aNlbeLP+lGk63xuFmY/y2vEo2uZKbhdpFsMw0HPl
qyXQfu2wmApUklqHJmboM+R7gSwIaefAOHg3TOEF087qhaFOE9hviveXFbtfFyDKDT3vTvd6GiNm
RHPLphxtwB4pBVxo4o+Ld498MLHbCkP6edEPCvzcnJIg0Q0J3ZcGLyYPFUflnQo2fY1Upl1iOPm5
/syH1P2XIX7yd6i6Bqbs5Ygto0qbL9qO8lpk5hISYGwoxnQdWhHAstbv8IHt9Z6ZbQ8lBA3Xbbos
TnW28wXiCXCPCqSR00EAzbe1bU51n1+kmLAq4EN1vdB7C0TzfA3Sks2i7NF8MrOwvbu5q6zfCXn2
0bv86XBdtcFMR/Dpj79WNnp4DHy4MmbvIoItetiFYd52z8VSBd9hPxhuUc5A/KwwQ/arcCT0JSai
N3KS4DjpzUD6KOBqJVt31hyxXUHT2fWOUy1EJACa28FLMAK8tBOQS4xMlr5qQ7gdTezaoDAZync6
s7RqduAWxoElKa3w3qYZIhDOGZwMC6PQVzUHEcNjUmX+WTOXXmTBgWHt4QMLwhpTrxLhU04QnVPA
FN0JOkQrArHbvo7wB0GTsU2/YU/MVkuIme5O2KZ+L0nRzeHwN8kb4n0MoIk27LVG9pj8PDjPbQIM
L+Gai7o4sWu6N6etPvuyqtNrSgh5zxPQoRRv8/Qbs3LzCsSSOXSbSF1daVgcTOgtwXggY6U0HPpZ
Nc8JWToU0IX2biXOJ0A9i28+tR65p1l2yD5ObUcH+9kn8H4nnKpF68PoOjZsvBStK65JxPtDf+/6
zoyL37O6b951kjN8P2n+LTiBCJ5FdoF4VU75lwrxWrsTveShFinEKNx642NIMBEzx7ypz4ja25lB
VEA+2aXsZNIRLM57CY6exQir44vrmcAawJaqPpc6vewBhgIN4YSdmGQD1rHcR12KAtd1F55TftD6
bgHN/aMhGhGLs3VZF6Vjod8GJKYLr2493qmmWiy2GbyuO6eYcLSUbj+ShRAmvzzizHJgEtdM2XPx
zNlYPeut7uvYG4f1j40d45HNw+hFzNk7oOCQs+5YOl7kDITbvQfBas5E2koRbUMoLuSqBMyGredC
gzBZtg8b+fNtteAIjcUEcoOvTzB/C7y5RbtPKrWJOmrPZMeXQb+/LjaUL8GelbKlsLwmLkPLvbV5
Gkl1ySp1TUw49iV+TqeJ3d5lhbguLuXYSBKliCzTO6y0qU+wB9lbaPZ9Yfn9HuE23z4HUfBWyozh
bYrgh6FH17qnwbp8tLayu3ffUTRw1TLnAwG3ZfO4Vhf7FOWtimtA/PllyoNVtqOoxUtUShqzCSPB
qceJQ7RLNs+vpB/Wz7Te8zdxgwVWo4FAHYthQxvVDC+rXUr2uIj0VtlHqF7Efg2Odltqpbp4Q8be
vw0w+nKux4u7IbMYuVBppSnkhpzkL3fOgn8cKyqI8aPkuInL0Xyl8LPet5Y97M53GefuyZXL/FOn
MJsdNVXr/aAmmi8U4zl6MFNmb67E0QC0kwT7q3Sw6ie0hin6Haz0eLeSevlMW6qtKK1bFNxQHe0z
Zxct/YAwpYwt1APmhL1A3zHtYb3lMvuA35hx8RBhVnl5hP/QD3HrZ5pbgM03OHXdmO+qZPVzwC01
7G1CBlgXdghwmHX2vRWz1J/TJwbNmoKrbax4wR0p7saFnjcO6xLt2arY155Hokhf8PgOJ9CCgj3h
hgSSvS27VlbZTj7t82lLgDTwSLgxzB73c7JGCJM9UZXjOVXY3g+Xx8Xj6+Ut2rPVhs5BCwrXEi1h
T3qXFfjdwcIKTQtFbvgKdZB48qXpKLBKJaFIKEkMAsIlAmJZsQ4CWGLYmKOyTTdFlJ9cHliXu6eA
VDN96Gx/+TNky4UN0zuYiNm9SgQNqD8I+Bqn5otBqwRw4GBN2VlIkF9z0DfwZGzC9nZdjSAzlkUB
tUeIDK1ID3sboF3W2F9jC446wrfv3G+QiVDNeIaUqRkdF4mto+TwVuEFQDukhdnO9pJnw6Gu/PJd
rSgOdi08LvQYVAzlaRzakLhp3H3JkVQvGhFGh0BNe5qbf/mU44t0RhRe58oKBriGFDMMHqWRyUkz
LMEEvxCUDZmovN3WWVr44PRcv/gBQSkxVookvMs5n/9MqUlZGjWdsuOuTgwNLMG/34wGoJJMy9Ay
VmKp5z5CkWn7GA9m/pAVvWsiWvyWdG+SqHgvsJcQzq0oc2LXs9KPTVYowXXm6odyrt1xTw6UPM6B
IH1p8YrplopvyY4OTWW2k1xEgrd/grszMML4AQWVf9lkm14Siay6f4Horh4rMbFiNBs+laM3oRZF
y9zT3rFMyCB9w6piyuN0+RdW1PoXw7ndRKVI8HGQUWlve0v6qYXLC8cHx3pmMVWhU4HJR3mXEo85
x1yYPbUMDLCPuVAg/dBt+F/S31SPX8a1EWfq9BJj7U/zKZk8iTiSsLv6oKh5f11GkDrO0ZZTYuae
/YCFiAvXa9jfYcwaf9VSId1lDR+AXcIplxxngRMfgIVXvSEgYofXDqPcM1IpkTQWmlauhMnwwsSt
vekYy+G7KvvavFSgD4Md+hzWLkh1iF9G2uwwmMyD/AL2J6NUV152GhCkBDzF1Qoen4Hr9HdDaJXv
hx6tRWyXwfpRcLr/rTmOnldgtVlUe/62VzSdkPQb7b25U15fi4HMk1g2Lut012v+VIGLqgbaVPsA
Ai2931wlMR9M5fqPOe3yK7C4fFJQtleKiWset8AA4VvJsdqXcEnfUn7gJ7ZVCIf+I+28duTGtjT9
KgfnuonhJrlpGtNzETaNUkojKUK6IWSq6L3n089HVTcmg0kwIE0Bpy6OClrBbdde6zdRQ10/8DMk
7gsnNcCZJ1Otzcmbqqebk2BQBcEnes8OQ/2IbLftcsTh8YBufpJ+UUVlU+Zh/AR4xjfBrdpZq1GM
4HjeCX9oOERUTbbOiwM/LT3UfmtaG00MXUQnqFQtl3KZq1ZtAxkW0ZonA/xBuctyvdW/4BjAMFkR
zWZK3FWg6rceiv4NfZtsKAAiUVim4Z6OGjWvrVASWsEB63My3Kj14FhjLNjT9B5UdkohPCcyuPXA
x95Ogh469vAFQiN15Oj9o4azKvwKyQlWPLqapdG5QW/AxKktNOPG+6yZQk3sbcOcwwotQolFAGpa
CF6+hLhHI6ff5VZzj8mdYxyMZgjl0cT6MP0Bz1Wz0JDQ8qpDrTHPzD1iD8gp3ukOGq68ADzRIE/v
x8KE2UvZs68ffLuxqvTGdnBnMu/h8NN92Ae+HTAgvZ6jzbOvIhgTxh7Rwh7BFR+Hu41KhV+d3g+8
8eH59aRqjjI+xij6J0dg4PTwEPvkkEyMmgufG4ruRIjToLLtRZrhTwHoCWdWyFeTaliHpHuITfmI
tA4Wwlvfh8aODIPG8QMjyD+FmDM2m7AEq0pmEaQCXq0pdV7o5Ho7A2/T9xK4fUb/H8wIfZSClw49
+a8lJbe/TcMoP4PdLattiPwACVWCpcu2Dlx5oruN10+TaQJInsQdfRdkkGp2qmfH+rZtzfLvCUaM
W0BnhJNASinh5gNvxxQdvBCON0Fq8CDrh79tE/I1jtlJTzsIqD+ZDzSHaA83S70BYahJihB5+ZA3
ihw26II73624Gw5owlOfx3yjNuk81tTRLEMHJNc1dfClB7b/1cNSL9j3qZ5SeeK5hjcZTTF5w++g
CW8rhjreQKIiy0dKmKQs7wvE3r1RNgb/VuwHI4EoQ+1QWqCBxhoWYm+SrW553bjlHm0knOQzif9I
0KbOmdo6OBbosYl5Z9LLB2FZReAhnTpRnlXToEIj9bD429dSfdgmo5TNvR2W2gs5HxAuzyEx3owq
HqP7zgD8spESCSZDVfXwFpcUOCZ5SktlCyESGFKg2Zi964ZiFXf1tER2IVQa5ah2/RigelSAr0Gj
BVULW2IdhhDnaH8yedPSSQVQoeGy12qQw4CC4jpSRNiudwNAsZ5GFjmcRtknzyGFczzglMYzGNA3
CgUpFiONX9rmTVWm9V3oVp65C1qta7e2dClHIMnCf40Cj9yEaeZ+B1JUnRxAoiSpEC/+kqLQfyIl
1rJMzIGVnWs1svI9CreboEbmdAfdzTg5KvXfQ0qd+gnkGBUmvi26acDdPyHG1H+XqZ4/aCbOt4eA
Lo67x9TGcPYA7nRuTH0SQdJLWMM7Q4OMvJWgnWlFuGYZb/HfoK6G6qujbqRhoGNgt+5ApzQMf6Zx
St87rVLlPfJPMSpxllrepVGKErNl2sUxCbB6vHWg4d+rdRmdLZ8DGTdRJAd3aCCARQTxDJBJ1KZh
bVywxCfAHgLuH7Jd3/0gGgAEWjjhQlGxqo0cvCDYUBrm7eO5dGs2DAc3f0VV9JPpa90XbayzR1cy
UVQYU0oRqYLCPWZjOsK6Q6d+CxOZ/sULL3iOxFRjDRJ9aJFjt1lvBu50UPJ66ja89iAWkLxCErC8
LvymZsi7iiho4TEoiDvAhRqDkzMIy9z5gAqdQ053Ot+QENArQH5ZQtwTXNZIoXc+4hFYccEGhlKH
x5vV/eDxN+CnXPT1PfPIqzwUbjC9uqjHbRqOImQvURWyJ50F64t0jImqPCYo1PD2SsHFZUbzgSdW
n+3gGMjmhtpkWWwbU8hHpH36b3Aay28hL5YfToLyHg++sT/H8I2f6YDWZwS+y5ceNfN8Q+kFyR2h
m3wxcpEMxH/AhgM3T6a/L1AyzW8K1fIR2ygd9AUPTU4r6C4A64+RlQm3QNv/+1//6//87x/9f3p/
ZY9ZPNBj/1faJI9ZkNbVf/3b+Pe/6CtM/+/tz//6t6VLVTWk4QCvtCh5gkXlz398ew5Sj/9Y/Iev
Bn5VVrGxz/WkfmgRzc9dv31cDyLfBoFCYmvYrQgNKJt+GaRl6FhuJpZb5kClE2+M8SNQ0Rpoj0NZ
a/Pb0WxyemFL9J50PuwyGksBAqJtAYFTySf38LCQhx80p7nTaTj8vR7s7fgJSX/BtkwHkB5+j5fB
IiTzaaRjCQYKrYS7hOUnZ5Sin9fDvB1BiT2rppK9aYYFpO8yTA68CoEox0CRDKbZA6Idpn/qAOeb
N4Nhu+7Lejgx/X2vloXhOJaF9ZcuIXJJDdXGy3gD9cQG7z3zKUUBHS4C2lsVqZzXUALc9LIquiPN
WbDeiWjbAu8HDY3QndO48XeF/pS2t3rpR3TZPKNtacJgmo1GUOqhG9IaOQezGYYFKguwf7ipj+u/
fjYnkveoUCF6I8IEoU/oYvbjtYHmY1pF51grSE4zmDB3wLPj5mY9zmyQ/oljmHBILA2DbtO5jGOW
PEEJE51NBYccRfE567mkKLZ0bf25Qx/ymGLY8GU96mwp/BNVovcjTMswIGtcRrXpQfduaoVndtsk
Wgp5c8B4IA/BJGZ17j+sh1scTMk+skwD+oY1/ZxXBwQ8COx9lDw6AyWiJypCefJ1H42s9TDTr361
4P75Kkc1QaHbpmnJ6We8CoPFbNWjfBGf3ayHF4obT4kbOx01iysIQFXha+5hPeTS9AlVReNOV4Hj
yunPX4VUJuhtCSzpHHSGFjx3dkSGpxBp2HtdbmRf7cJTW/Q/eTDfrYdeGlQ8mnhdcOxa4CkuQ3sV
OvZA0/nafKB6H1KELhDK9do/WKGv48xWqN1Goy0CCYkENB5E8MJ7AQNX7HFPg4bgB6jzZl7w/Q8+
jgKYZiLQrHGrXH6cyO2RCrIeny0nq9sPUVRo7ZPph9XuT+Lojgmc1WYcZ4MIU89KegjC554nGbLh
lTp6z1kJOPLKQlmcLVPQ87B1BNXmH0THHqhRkyZn0MnyGGGN4u2RQ8W8cf2DFheko6m0R1XBIT+b
rTiWLiU4Pz2bseV9IqnwxV5XdQe9Pp5bvPqkXglgdSEZ7Hrkpd0H3+Z/Iuvq5ZRxhkHWACR3Rnpc
/SCsGGVGjh4BIQVZ4e9VTe1rPeLSt2qqhsgP+YDGNriMiPBViANllZ7DBsSvSxryUJd98qQii4zs
Y0aLkzJSdCXq0tmpsSSBBJgmrOFZ1KAwxryr0vSMIYsDHF8d8+9oFeZnC9eHH+tfuDSmr2PNlicN
36yHB8dsBnr92VHqSXyrwNe4h2j81MJLf/7/CzhbPg44e1Vvw/Sc2HHJxylmkO7hHeUvotKML0UK
8/UP1g2nFxLGFDF4bM7G08eBUssxyjtnXWwcaajJ+sEOscXbjrEtUVmzQrO4X//Mpd2okeBx7WqC
/GT2meDGocmWTXymRVwV29LFmnbf09K+MpyLK/T/xZnvCZmGhQjtOEbV1P9Gf3aAA+HrT4EdSfsj
BrJdcIsBsBVeGdLFJfoq7Oz0rNEE8Vuris8tmlaCikriglYqaAQecbQ3gitn21I4rj/bdshdmcrZ
aPo10htjECRA+lT3EEGium3HyEOeOgk+rk/c0oDqgt0uTdtUSVYvtzzXYe5Bh03OiDb3PyZiwl2q
A0jYxLZ35AV7w9u7uTKJS5uQ40Wqkn80EBOXMc2Eor6EE3ju6BBZW0SS8lsoUNY9Tl8eRcW0KN+t
f6WYzsp5JjM9PCyQLZqj2dplyAFZw9pUDK4lu/a/WaARYI7eKm0GVAN81VQygttKjaink6jYeX2Q
3WTLuf4zFufVBMqFtqZj2XL681fJzejUpUx0OzyTpYNiQ2ajuUeFB8o2xV3qsOvRFqfWFjwlBW0+
5vYymgwV7AwHPzy7AJZv4Q3noO3hIT+bCVXBPC7sU++oxpUTdukk0FEenfI3g4fe7IQ1kFabKrRT
JuyrMA2GttpVVBf73frXLY0liQwZMI9YkJKzhRvDBgd90kZnAyuh+6Z38+bQR2MhwCsU7pXjbTmY
ZDfamjalw5dD2WYdZhnOEJ5RPTW+ISKt3KmZZyLpqjb79e9a2hzwxlWeyLwrHWMWqtYHkFeKzqwJ
1caBnmbQtveL4RG3EPD1sAeLKzO2tE4ocRkSNQRb1dXZdiySTE0sGLznpi6Revazvvs+VCall0aH
b4z9X9mXR2o04lomvDSsbAcY+AZFElWdZTh25RZciIJknyo+LqFBLvZjKnVAHzzrr6TdYjGa1DDw
Vh3JCp19Jzeimw7gwc6AXkucQQz/oyYstECsQj8qMK12HAINpHBz6F4MxJZRi/RN+7GCQXhPL1Gi
jIRBG+0u6r+fI6Uwb9enXky/YH5KkWdqOu8fCMjzWxTf1izGLjU+Q7EHvo3Kw02ilONfERx2UG0i
Asor9afWwe0SlVBRY3DCu087+HhprP+WpW3M89mx2FwmNbPZ1NRdpwr0z8NznGECifCgioBJ1qmV
/wd33etA81kJtb6K8oynbKJWX0dw1zDmWyHEbZOBR7+yu6bTZz7CmGjaFkAGil7O7HRSKwly0y6o
QtAryrbAZxUQSaVp0QpCF46CHaagQLeD9wgWVdv1MZ0O3HlwZIamK2963s7rRXVfAViGz3jCzlyB
uVQ7NpSOWPtRhaqeP+ISYSgviPEO4dHOPd/4DG2s0D6t/4iFXUCKzx6YRCiEJmYj0OSdX1b8tpPU
ULNCoTZuzBujlunnPIN4cOWTF8abK4CmP7cdpZH5mzpukYGgyO5A0GnKFwQykWkTBWokBwkXINhZ
aYUaTup15TulBMf3B3egZpFnkGzQuaVwfnlwaxS80P03nJMAf29PlWyOVwr7hfM0CFxvXAN887PE
JzC9cj8tHTdT6dEwLdA9NL9m1++EGitCOiInszXpv7WNJjhmoCE95gnw4wO1ZC99HpUKNKLtdMqJ
DBoyhYr13l5xHQS+9brt+nce6j54leRDoz8MPSyH8/qCWP6h9nQCs9c58ab74VVWotNChISquScH
dabsSJUOd2tVtsMjsh8qUigDzTLRUkmGOdqPza0LCK87+kHQ01HPW+kevYIrCxtsJ7KOrAb7KGI1
vJLDLS1cKkIONzDlT1vOxrOEudi5uWqfOgVapwFR612AicUPdFaa8fdTJ410mBn5dQ7P62sR6pme
ihf3SW+RS95JY6SXmBeduFfa1CtQIa0639jmjXCCD+vTsXBITLtTsjN1g8fw7DOxe+g1shDnBNId
2YWmxrGiiwWvfiMFG/OhKmX2N3IA8dcqF/Fzj0Z5eLP+ExYSAgpEkrFGsFcV5uxIxtRewiB3nROo
N3q3SMtAPs4z41PjjhBmtDa0v6LxHcnb9bgLqQ+ZMfJX9AjYNPOEFe/tBt6fcE+wZjowKNy76SQ3
h062N0bBEWHhIL3yrUsHFKrEQnAd2NBiZunWaESIwuSue4qQYA7u8pbeW4g1i4NnIHxZqI5NSd8J
kjVqbX77Zf2Ll9Y0hnxgnRwq1ULOoqOjlgrYY8opTBRt2MG9i4HaanahhzetUZfDfj2emP7C2RWE
2g+jbOomB6I92+tdy+rBrt2lXFyJCoSBbd2ObpSJz17Yq89tkQ0vYT1M0v5BAdqu18IbW0mRSkyw
I2Zo0kzdK7arXiloL6U+ZD2UmVWh628vZrxOsK3KdeUkEeX47JVj+xAxNrRckXoMd23VJsj51Sbi
hWkM85R2uPMY+2g9HYN4Gq71gVpYirQrVGt6wAgqNLN7w7UoVeFQopxil7YBD0MZGn+NcQCGjspU
uSN577Ury39hKfISFzoaNBovm3nmn1imioej55yawtLvMoznMcfFJtveOWYRAV/r0Hg9UgDxXACh
Qex+Xv/mhZRvasxxV3NlCsOYFuure0DEeN8B1LBOShcl+Jk6OUTkoQVHtR5naWzpXEgUreiX69rs
eBEg+gpIE84pDhLwVOkg1HeW3+LhUSGjik1A1rZP6yEXTjSdM4UKDnGpf88+rRetk/m4H5zAWFX3
Yad3/rEOtAiYHJaFW0BVtJ4zr+PUWQ+8+K2/+idQ/zldpjl/NaayAdridJ1zqhCkvktytwAupaFu
bKmW9akVHtoEfxCR8jvHmS6Eac+OlJa29oDohXtCJ9m5UzBV/ALBFm4NhVt0i7FNFYf1iAuHGDcV
z/Cp98WlMZvPsskA87q1c4o4TA8eAtX3kRZ8jMq++bQeaWmFkklycrElNfkrk3k1mvTti5oMzj4N
pRHs4CjhQaJ0w6j9waxBYAX7q9KtfHNKIvlJrT1R7JNRVPXRAAOOUHNjhs+6gqbrIc0U8XX9y5bG
kA0BWMJxeIrPr1yzF00Aq4B1MqnoQQOij7jFOhRpkqLFkur36xm6FA7DSI1xqkZdLsve94MQe24K
QIDdAFlmIwgjv0MBRbUhq6x/29KsTV1/cBpkmSQUl8FCpJ3RzA6ck81i3EsaNRMoCeHKP5i113G0
yzh6W/R63I7OCbmn7jl2wB8eMh1qCho+k6iCrdXJz/VPW5i2qeNiO5JxFORslyHFYLdYlOj2SdG0
b4YbOadRH09lVJhP64GWCphEAtFg2dzcqOlfRkrSHp0PJL1Pjo0ZZVKX6gNOUZ6FBnCZHlFPwTBW
OlBwMyWwT7IDb69VefzX+s9YOM4MKgJkK5Ik1JoXbGqecvhC9aybGul6PTTFpw4/yC3xkvcCB9Ur
n70wvjyUKZZSrVHh+c0Os8xHrKhxHeWE+j4J+Gh7T5HrC/RuQI78/jKd8k4pqZji7KfOYjlR4Sap
ZrgnZUxRXccqbMBzN5iqpr89iBJDO0GxjYSTWsTlVKL1h1FZKJSTYVegclGfB+tZJlKpbjDmS6tP
IgSWfeVZsZBccGRM210HMUB77zIoJCDXK+vRoymEmdWLn3r2Xmg9viayQ91+h8WJ5j/kvhfgcN0X
1xbOUn5HfAvkB41hIMKz9Ytnp1kWveudIcKI9qCxkBw4A+1kWwAG8ElIT7ulLBEAQ0wxDor6OP0C
PRoJagjj2EH8/hzwU2geOySKqjHbuCYIES21FO8MHQUuoUBrlsZqii5FBKY+lKP4uB5QW9g64ClA
MJMNcE0a05+/uruAxeXITVlMgK2gGkxdRJ4THkHFzdAJ30KUEFNK7xFop44beZ6HxrmN23bEYg03
poOKRGd44+G7glaBPYrgPWqoCNZ2dMTKg2MaqDuJxPBwARi5/btTzw36ENqVIj7Y1UTD4mZRIyCd
cQdc1c0Na58D6/DeoRhWl9/Xv3ZptZncnlQO0MDgpr78WA99rKozGuWEsblrRSA1C6f/kIgh/di3
qfWUCCu57WPTetdiqrRfD750aPC8QQgR4T8W3GypFRUo9MAJvTOS8dVnN0DRB/u3tNpEVDqvxJr+
rtl7CjSTRWoHNIv9NfvQoBHw++XgnpCX4ImIBgNSES4moDlizd2DVXsQ4CXE4Qoh8U7tNkjHG+GV
xbyQ3dLl5dTi9NIoyc9qtbpWNeVQT486VMzwgMUWy3txU1995iCPu10DXf1hqGWf/P37I82dPjVh
GADKibNpthJYO1btnlxk4PZmBbUWY1g4aqovx+N6rF+gvTdD7YgJGuRIQ8wLI0UhgR3DpjnFanAG
mBt8cFFkuQ3yxH2nKoArkeQJ+0eR4R51sO1aQ4xMQpnC2NBFRqhsyz6/UpJaek5Lm0oJ7ScatW8A
UimWqwJ3L97vph28a7B0e9Ryxzzag8DN0FXSFwtTB2w4TLRfEql/NmPMTatSGdmCiHBtgt7LnCv3
y9JyYFJMqgf0OkkoL2elcSgcNK3tnnItQVTbBBCt3mQYwKsbrBhysVERTER1x7L+YB3ahiMpzpPL
GnMgh2c5hcixbj4FsQ29z6r65oPqT75uHqX87aiAvNrjYY0h9PraWDpbbdBwUtLsBEcyu1F9v5Me
QoLOSY+QgLQRLtqoDQskDcUtkuzdlWlfDIc0KfnYJPAzf4aoI4jZpPZZ9k6ZfDJ7CqGbPFS0bW+h
cXLHDRi079e/cOmc4SAlg6ahC4hrtsXRYehyJ2yY0xYT6E3gmu5GRTsiep/TloNxVxgJZLGoiT+V
RpUeDL+2X9Z/wtKxyteqErihLdiCl8sqg7BVlb3pnAJsIm5akqUazVPrZxP6bXYllV+6P6Zrg0SB
OoGcl1+CiIq62fO5EuWUG2h+8Ha4DPufiQqkReCgrTyZY42EtZ2D+Lx21EyjOTtqTIo/0qRWYIH7
nr0kBiVDF73hBulKqjw+5rrPpmca4d7ApdDYm1HH3qkH9zzo9sHzAckfZAbO8/a3R5zCJPgPqpMm
l9lsI1cCsEKJkvmpnqhjvZZbxVF29bdWKYrgyogvzC6vT5XSE3VIykCz2U2iEfEsrAbOY1IGtxFq
OUhTYs95kNLoroHBFzbQ1G0gA6EDR9V1+vNXuVDTqj1WOEFwbgs7fJrgaJvBTeKHFuYcZmDZtZ76
wu751VQFeQH75g36A75cCF+zCM6NHukQocOgR8C6rMv4nekNv6T2BvO7inb0HSwB37/v1QYT3N+f
zakoM9Uu0JV/g4zEgTzCtwMMgTK12QHCZR87wJ9no1L1KyfUr77WfAW/DjZbOnULdajpteCM5J7z
IwCfrB6TUDTHckBqn5QbfYgNKQUSI5K3+EudtQjNb3rIXzAx4O1Qhdal+c1WslHbQuEdyiu31NKC
m2DsXFMAOBxTv1wDemToGL/zC1Fw6BFiKn3bOCZ6jcw4xXB0ltZHf3HJWZiXcILSjpyzHfDUk4Du
HMKVUKcPsYZl1aFHuxpJSUA//jvDbL6vh1yeBMdExNuikULqf/mJru97HogU75xqDiirDWwy8xkj
nQHdAXSss5tWRejntkaI6F2aOCZ2Oo4VWf6mQeX1ViV3obxVRACT8LrKf9qN0YkrmOelWaAmM12c
FO8oGF7+xJTvx64V3LqPMEOIaJeBAwQmBTdKiXzPlTlYDDb1gUF5Tqik2XigDW0llakEZ4Gnp/eh
GpW6PoxYpNbHEdG3v9eHfzqx5ltgaiToU0YM3GyWFBStHCx8CcJzUqR+vJMV2MVn9OQQiF8PtJSZ
0pDkvcFbUoChmUUCoS4RXkmQAS0UBDojSt7fEHWAX6ZhllxsQT+hCqEBoKXoHPa3rh7me7CtGSaO
srhBeL49rP+kpdUuAWBzc1I14tl9Oa1xnTe+3qnh2f4aBmV7J1OleC9cP3CRSjGqa+f5UnWKuxJA
2z/x5KzMXRmVp6NjEZwNIxTtLR5dTXJo9B5WuGr69wXVFvcROwwPUl+NpxAvIZjqiV9k/h+csiY4
VMr9oN6Y/8svn+4SMigkzLQ0KYYN1rfhbkxb/aekkbr9/VHm0jRMSqgqueBsPY9154wQScNzitKQ
uql6K8FbsgHit1HbwjK2pGbqlcW2kBlRSOUW0SkeTUfL5ff1GHdpIkuCc8IbN31w3D6qjwJRxAdE
VL3oEBSdNxybHFlMLFb6VLs210tLiw1MFZLusIPh9+UPUEG8aUPEoTaaoCZweFHgj6o+v3UftN7k
0Uobxv2DkwN8qrApgFL91KeT5VXCoChm46ps57OeKe3nLh9wco4dLqakTc7rk7p0SFF7IcGU5J5i
3oQuSeeBEVb+2UciLLwzUebbB0akH5I0a9Sb9WBLZTFQMRMHjwcbleTZaHZ93rQioRaYaOSPVHAy
LodUV8c7v47RV6AVQc8PoSBFPdI0w57BRrUYVKCEVxxWfMWVzGFpelnROjRhEHmYjVyOdKA3qZW5
g4cEoGLdeSN5UVMYVrDPB+RAdnRgksf1MZhW7PycplDD/iHXJfRsCPK6RPG8LL1zokWlRIi5Q8B8
QPwue5cr0tsWit3GO9QZuuLKWbEcmbbgP5F/lexerSrVjVTsRG2Wsm03+p6ermyfoTY7ANh7xXpI
nAQFEYcUKN3/wTfDdiTRBh0FpuVylA1sYRSuE+88QGN6Am/o3tkVipzfWv5oAxlvtO+sUS3++v2w
vxCeU0qiWdZscgW4RUqQtQ82V9SHFoWwTcDBfeOji/G5zbu+RmohjMY/+Fqb5iAbCk6eNn/NoX8r
m96j2JphCvDiYnHzUuHDd1eoaKUdogSDpI0XK7jqrX/uUnmG04J7fTqkAThNe/3VBKNvJLlvA+XU
qKIb7m10yG+RfUDsxlNrC09H6PGxHZTWPQBbjI4ta6cULIatKJsRyQA11z7VAKu9P8i66OHQBGfd
a7wxL3+Xjq7RhAzzznWPQ86GixUmd+q54bktcTC4cngubWlKg7oFkmc6Z2bRTGRdWMeGd/ZiJOS2
WWv17a4oYQ9ZrWh2MSJMfzLhBiubSgHEbHNKzV6NO4UueEtqHJwnf5znfsSm1g7y/m8tiVqkfakk
7FTlap9x8TsNqrGAK6cTfLa60VoIULL2/XM4BuOZXk6jPnZOoY/PLpCmcmcgNHut2z6toPnhRUZL
DYhiBdfhbGwRIUJWWLbBGdmR6ksZVpMG5WjnW0tP0LRbX89L5xWvZUIZE3F7HizTkjQooQ5CofUr
9D7wVnnipYAJRIZiWHyIrQhJkDLIkLdaj7w0tBMUmOoP5QHKnZcTqo9hzSON+9dHAuhbG/n2OzSr
WtTVNf9rMdBAuJJaLY0rhV4uxQmjynReBnSVWENgQffPQGDBXWsY06h3USXzet/yig6uwI8Wsiqa
mQjq8zCkczDvTqEqlk+iPTyXeZpX7yqcrHKOA29AAi0Zq+F900S4h1jxpH8UYJuaH9YHeOF7LeCG
E8GQlhTt8Mvv1ZFwzkbctc6okmm7XMt5L9TS/jmAcHxZD7Uwl7yHWEITqhs2zOzuwc8IPSQjCc+9
keIkO46GyO8U6j8IMdo90M/OSYdrV+3s+1QkDXTe3TyOaJVPImCX32eiYRFgrycOPb2xbROn8Z2G
2gWCFkn3e2v1n1A0ZSA0UFrQ5nVK203QcWx0gQx5qCK3rCtbbCIRtsqL4J3iIY+2Pp6zXflPvAlA
qPKihWgzOwJ0dxyBkajiUGaR9kGrcdaOUwHrPOqdrU6LDbXYKPy99fLfQaFs8BbgbrNmk5hoA0ba
g4N7mY2PFyKfyOBoirNXueGvhJqtlykUojEkKoC1VF46s6U5FMi7tSUkAxkrGPjkcYT1CZea82W0
amPnSau80qteGFEiEo6uynTOzSLiDTCiq55rh87z+p3HTXUEuGwdE+mX2G36XwfoITfrs7iwQFmW
xILiAwDHmGWhvlWMJtoh4qCggLk1qYYdOgufCzNMquN6qNlh82tA6f/yPoWhyYjOno252hta5Ljq
Qe9p3UZISO1S2kA7HXvaLe2s8VDhRbp3kY+7slSnXfbqtvonMmknpQrImpR7L3ehUdpDGuApehD5
UO08ayzeeY49/sGCocHPIUO7wqRFchnFaezapBGjHsLcUw+T0vI2bNrkA5dWAQyt7v5g6qbn2oQK
R01wvhcik2ISAl3iQFdbO0ytGWD9bnLjG8PP9ZlbWiS8fCcJiwmEM4eIhBTjLDVK+Sh/SLWf3ZA0
5pNQfFXgr+SN5/VobzcecMWpt8g5NvUBZnfgOJaaHjm+caBXrx4UwPX7QAs8dJuD+E6Nx3q/Hu/t
1wH65BgDhsaxQvp2OW91b+YjruEYBfiqvDFiUxx8bSy+mkjhPq+Hmr97WYlTLJB1LMOpdTrb4oPQ
PUViF3oAVGyl73NsNssfZkfHoULn0CqLY9tXoXeQdd2l781SiyKEfxotaT/mSAf3N1pnyfTKxnx7
7pDGTR1Tigw6rNvZws3bEftoJTIPtue66NmqvPu9771pjMlODiAV9nZgBZhmt0EkbtdHZGGyKXBo
lNAkeGNIYJeDT10xx36rlQcvSmpsA1Jbu0t9zT6gSlhsLbP3r2RYb0+hXwcsSiySdy1l8cuAQJk7
nk2pc0ACLzo0AzmsC5rt1q19Fc1EpXpIdNfddG6bXTne588yJp8sgJyOxhYnoLRn3+pbtZ6kdCTw
Bc5Vd4NRVr2lrtBT+G/yb2Or9/cJ5R1c3VPzHW736lPR5tghj3330bCKfp84sFh/d/whW0s6HlMH
eSIrXQ4HVnCZHpiZOBRG5t9jQd7sIzwF7n1ar+9zaT/9fjjILNSzaIDR/Zj24qsXEtQPbrnG0A4K
pYeXQosjDdeYFgMRgS3dvogNJ76yut9ub4qUNDTZ3sw4HMPLkEymjfeVpx9wJQYMk1TZmG0q38wO
rXCwe1r/wHlRnEme9BwkgHI80oBtzMKNU2/X8LhQqyrg7WXn/casGu25h0yBoVeLQcYI+Rs8bfKd
E/TsuJW1RQYbM58MFtL6r3l78aFiI6gyw+dhnuf1cJT3RN/w+jvkHs0GnCqGaBt6Na6E63He7uJJ
LQewIgPM7M4h/GqFtHbsD9ohSAf/Y4LP8z1Q4uQ+yVplI2P7+3q4hc/S0XiwgC3yP03MNhJi2ik0
wZ4aSs8Y+9hFv8cZVX1cj7KwcPgargXKlBPIZbZWc8zA8jFVtUMWh8ZHShYxfq9R193DwG6uPajf
nsGTPA0d0l9oeQbzcpViv41+uXC1g1H5/jcfC8NvtoVm5W3QNkq1z2XdK0e8svCG+e2vpCzBcci9
ThZozG4kuhL1lKwZBz8YG6ykjBKh+6opoEAo6qf1WAvLhFgO2xAMKInuNAivd7/IcMw2Wm6/wU/u
fA7LXajnk0mx4+99K/KvwL0X43Hbwu5T2fzzm72yzR4BUvwHzGh0b2IENO4sEpZbiLB4uA2dsf+D
7+MhTRY40ZrmHFMy2tIs6wEPc1xp9442iEMWudY2mt5hg2vW126UaXIuEtsJbEjHZ6IQgemccy31
aPB1u7CNQ1GOVnnIsfR9UTCuKzaFW1Z71a4ssQmt0qCVmlcYpVpx5RwRRQSqlopyqwO0v3LkvNk1
/KSpLASDH6ILsPfLOR7TQi+lkktEKaPwnl897NM+KSjSDNGVs/bN9BKKr57kziYI1Pzu8sNyDEBF
GQeQf/l7L2/6oz/2/r4Oq3zfIrJ1ZTm9OXaIR2+RW4u2PVFnW0UGrqtkiW4caq3EwqdK9DRHxxIN
y836OnoTCP0oTgOGD74+fMTZYdDbSmUiEZwdddF5L0ylvJOR5l+pxr6Nwl+NgNS07WF7zdO+APec
NKkxBxSZoid7pGs19MzdPu4xEV//oDeLwuKw4mmMLiG4PMuZPf1GPTbqPqvtIx2W6AdgFPMGTYJ8
JyK1+00ZII5Qm+oyOglEEuAPZtlsbAm4fnphH4OIpj6tjnrnmor+ztXr+1hV3CsItbejyMOSUp09
tcKlOmcBtVGDjHuZ20fDHPq9TkXr3i0M5WZ9AJ35WgdVyA3+S1kMrCtWUpfbCrlpWssZDnyd0glE
HXF1SsvbqoOes4PqoXntpm2k1SH2ajGkSFOn7tHU6bHfBQruXEAsIg0N/6qyYvDnaVxv4wgxk43X
V0N5EKknvha0cP/CKqt86WjEfICuoz9KNzKQSSzi4VOObu+9G5naC8KCtbrxGrzutxTesR3pQk/+
CPs6b7YIv6oPPbKq3/xOAwRZaOlwX4dmYuwsOqg+etmaM95RWOJUioy8pvFnDaidm1apPqEbRYfP
0WIlQ4qgrdt3bm7hdJjFEWZjemUkWw2470e3jLtviTZiYNZaVCzeeZWB7Q9HQlHfuMhovc9QHagP
TWIpmOHKAgsfytlJdrBwG8FcK1JDXEE7zROPWHJWP7sGS4BjQ2Fm746uEJtW9mP3Uwenbe28nt24
7ww96FD4LmWUGFto+1G8i42wT/I73IhtUisTNcroRgC/1fUNHpTY2O80J2qSDynaP/4eIx3p/qUb
fYMHD+xzYxtg+JTc1jnNgq3tJ4WotviclgWDZzS86EkPg+LQaUoM+zHpzcT0jpNfYX+Lf3vf/5Xk
BcjajtpOu6d7MwynFhJnhDk4knTOscKR3NhdWYuzS4dWg2SPweIAUmC8kSqs03IUud96+8ALs2MI
8nWXiExgrO4ZI+gHNAS9bAxuUyxg9mVtu1fiz7cCCTYJGRuCw4Sqx7y7JcxMcT1NhPvOMppbBCPQ
blcQmjYhGBycTEtfrnzvPCAIIQ4tbhmThzs4tlnaIjXXj5FSDe+8/0vZme3IiWRh+ImQ2JdbyK0y
a1/ssm+QXXYDwR4sATz9fHhuXFmtSvVI0zOyuhsSgohz/vMvFkrGnQpMQkGXSRLVSmyshSg3LTN1
ZZv49l55Xev32w7P79O06EOwx3zUdPaeLbJlN8atHm/bVupEgbY2MW5Jh4fXd2jC0J8gmUz6DdP2
PH5CdqjqyKqoNW/nKdGPqresNiyNgL9qfAYPJXXx+LVPMGHfmq0y+43r5cAIjpUTKy87t8cCvVRG
fFeOdU3yc2LCblNeQmmSY58pv3Vjga9llmspwZn5SOykiQ/8XR4P9rVB6F8drqfgT33MRnsrWyGq
20CmuDmoXk+NgynM/B/DFjkha3pLz0MMuSWCe+WZzWMnxuTbuHSkIBrjstwIck3GG8/Rlq1S5DQ/
qa7M9RP3OmU/YeI5NkpsXCKu+2XurH1stV69TxQGPX5U5YaZH9y8c68mo+vUfTZVlb+fySwtoiCf
rJugNubsl7UE1Z4GMx6wja+pULaOmfVaKGBugCO4Tu52oWsIKWf8LWVpviKrbKfmoIibag5+S3LX
3hMiMZ6nJgm8PsyUuzhHk2ZR24wyaJN7axb69ORai/Grp84yTiBZRrJvpiZIQrxHinIbM3sjS0O6
/vj6+Ur8Aw/9Xe+thK6VtLZ+fAgmzxFikxCiVllNf6p4fNYNqhfojER3gaeyELP4vsltrQtp+Msy
iovFfWuUGtQ1LV96i4c+D6nPzfZLFZQY4mLHne4GRxT6UZ9weN9D10C2UaflrE4NmsLvwpSi2JL5
re3iObeqC2fn/11X/v5BULQYPa24A5ZRTBLWwuGvjqBLMwWiRZJhIojt6aIWsMjb1f26g6VaXSdE
A7OPyR0JEO5zMcXTP5Ci5XDfVDFVSl73Azk2kliHEGVeMhwWr8p+6n6V3iY1Ncm2HO14jNCfN9BZ
+MAJbpMmCcqQYScoJ2WGzfwd36wSEXIjk0C5eTF61p9e1/ejlqjmYcHko9yt3nf1VteVQ7pFS2Ai
yT8KGcj1iLCL3PgZejy29pjbT2T9kuF7o5Uiy7ZVW64Bit2EEPurPXf28s3VFt95NWVR/yTY2CLe
yzaG7srPEkKoBjxxGL9hMG4Wt8FMaPHvbI6Dhp2VOPD5tneL2jjOaOe2JZERYhfAYpBEPgQWJvxe
YRW4CaEExcehIaNoTJsA//klhf7KBo1kB8rxSqPOlpGkBCMVSbwT4Iy3tlkH3W1WVVX8zXXLkfRO
W5/bq2zw6nknEnarm7hIGrXl2YBcxZkljjGajoFSADrH/KAwgxnQAjEx3TnZqIe5A9TzIJWqDliJ
TnnEmH7Qr2ZS0eKTRg/xoDkkauaEYk+q49Q35UygJ1QN8UIGmvm6yDIe8DqU7CZ11GltKjdlgWPS
RrdQsG3igqTgDX6Z5JcxOVk17Z3JsQ2VqLaJVfAtIhibTT02owrdtM70O71KY+/NW+BvkbFs1eW2
T+WABNgwAvI/qMGgnLfo5J6Btxdc9vFdPDrCT94kAbSPDXlQxhWPX583rTeJ1579IDmg+OclC9RC
rbaJncXcW7oQXqjc2nKiZkqs17izMidM4yHbUAtY7T4j7Xz+UWVjYNwRXeXNP5qgs3hNhjkVt1Oe
FllYtPH0nAy+JyJT79WmyrplCpGaV2jiTFiEZBEkrOM4Sx0UhH4s4NgqpypecC+Jv9ta01t3GYob
XrggOHrndk15cJQ2m89Ews3Zdaf8AGCqGevsOba6Uph7VXiZdxVIVj8Czay3ZLsBYMrL7WKran5e
jMn5TRLuoBWhvXgM/gi35KsnDo842n2VcG4fktZIY3cLUaCzIyGaRfzAz9+wv6oYuyf6DOwQpxPm
BMI+pkvqE71s5Na1JIhIHeYGRfVNipTZOi2xVhob7KuacUu+S56E6eJPcExrIhx/MaAbgxP/Loe6
O7YGMim91tvjZZZgqJVk6WShQNOyJaqRRQYhY+6u+T4arVVsu84138g4Nq23sWlI/0lJr0getMGS
X2wDeRvJ4pM172cFSS0KmjQ7DcOUzzcSZtUEwsVpuS16Q7sCNNGoY4lxRNI6tGTpkMSAnnOnt00y
TSi0yvRV54smwFOVwwspb6b2D+WkVYVWG9fNEYW9MuCh68avRE+FdgHl+TNofrfRMnBYh8PAkzSx
MO7eb7Q2bVE+MXo++kaX9NvBqofiysTHR24qieVuJOou+1FUtf9iV05bEsjiNd69b88W5fjEYOBa
q5JMX/sLw25JJ/D8+JFOR6RouhKydiifkTRqGtvT1y7vxdEmP9Z5quzc/uo7PVmCRhYUw5VLSLR/
gcdwbhEPXoY2aIWwIbpDnjgn4gY9esgYW8Sjwsqy2RWVrt8MLu0sNLvqTsx6Hmx74v2yMEimON1o
OqyVuaqtzUzS91Hz5282Y4/fulkXhJOX8/hiD+MvP1ame6GVW5v3928C6BJN9yqigkFrnnVyNrNI
iTpOHZU7z40K1+A2ctpEw5g2nPKMxDo/E/qtp5N+uVtpMcV/nLnwsALIl7T9aHJpy9d6969D1x5S
xoSxqx974MAX5jtkptUj7N1BsFliU0AV+Xnh8qGCxqydcx6hqEUpjc35+ysKeyB1uYXKoqFvLvbG
Es+k9HiMnqdQOJ1BtNUgNe1C4f5nUvj+UePbQNEB5Qx8DOnN+8smM0K4dGqcY077VT34ciFiNgL4
k28WIe0usT7jEoc881TbaoMsp32Tlhym9qQ5yz1pcuzYOLEv/zgz1hQRATEjIS+xg1/LnqT27ifO
KSPBf71SuheSHORfE2/RmptyHIYxvzA8sdb7/fv3eKuDESN0BxIjxm7ngFepkwGHt3B6bcqmF1eq
F9Uqa0SEKgmibcRVaqo4OwbtUAfEGYg6xeJVSm/aKYZP2Yl7ja8BzHoTGn5fC7L+mNR/dbI2uHPE
uGKyxHGju1BmkeS34ITzc9t4ubOVAQlaBExl2ZH+PiffMzOqfVFqeh8ujiuXfIOdIQ75kyao4CMj
i800TDubzOHYmD2/D4EfBNjD5wvrj6j570eC2TrMPiSCPJBVHHuGLPEN9Q1GTe4Rbo3QYbw0db3x
RxrIk9dYwicmQpSYuSWZf9RMgK45lLPpLRFhVXlshtjzBd5DPnZLSTZXUYzPAk2r2CWVUxEuoYbM
jGhSiluX/9fcyoK54IXfcA79uwCKDEBxrlnHDGA871cp3r88YWvyj0nnq6uGGvGO2UdwjW+A93uQ
Sov4G6pLMNnHqwJ8g8NDwl71nOcHQmCRImlianFqCo+QLynw6znUyhv9+6SYi/SZPLEeupuRmZcG
/H+2uHcvjUljwEX5GcAH+jkBucJtCeSvKU8EPwUw6vyOrOrc4uzNGEXfI/NTTShay+5Co2sc8y7N
287Z2cmMaXguY3088PKy21mIUVYhKe5OsZ9KE5vjxCyGDToTTZCk1lT/dPxGa9fk5JldsK5Z96z3
PwJzRSBGPOuAaow/R9Jfu2jSdelg6pV29FzS0IMs+aGcfv7N/ubcUx4k29lIh7u6c5zfs7PEF8Db
Pw5KZ5eHrrNaS8BYwMX6bOGbY9ZUC8nxp3GxWmOT4rh+XfStCxZHNVZuiCLLiby3Urt98oCoW4oh
p7s3x8WZorjJS+8bDM462eI9QckfjUsZlz99wuduCPH2612+gCrAsKy9bgpTvVLatuDwl4RdDljK
QDFNnevZzGyyR2071raY9kOkDKu0sX/ZDjFnoZpmd8IZyXD7bdZaaXJiShiYp4FINT+c8T/VvjU9
aIi4si1FwjWAZKCTP2z0OLroadxdkpGcK3ZW+Bl65UpAd1Fs8z/vPzZktQGwpy5Oyk3w+reCuT8a
3aJumVrUe6AecQrgI7CpJr+aieBzqxj6H59vWucrh+oLaxcIJwDVEMvORyRB3WRJ7A7jqZJM365I
USUqlG/cEEfmqCDXFg4z+sY2pCLZ1Kn17GRnxHnv/vNtwELA9QyOOKzI8xU0LYsy/CLtT7k3S2ur
XG+KhkY3yF8z09Ig3jbrt06SazfjVBaEJRb1hUX8Bzn7exHzJDxIPCBrMLQhEp+9DUngmYETaXtS
8ZL4+7QnGyzsRl/6V0s/ELmdxdPYXtN1yp922xPlU7p2fZv305rIqCE2OrZFkqioGXsSoweZjXIj
8VzJ+7DXzbk/+KM+iJ0Yi+66XvRq+hHzjgMc5Wv/VNkxubJk8TTHLkgkiWa+bBukv8Oi7WMtHy7J
H87HIPxcmA/rD6Vqs/jN7xefQvOMz6VXnzTffZt0Xxs3pK5/Tdu+sS8U/B94COu1gFQgdfB+mbWe
XUuI3i8yWt4TQYVvk5F3dhgXZeZsx3bO9s0A8o0w0/LqHQF15YtCtbkhF2v4Buo6XsFDvPjtnReB
bPRkbDAdxFsU7ce51xeO7JOSs5AnDYl0FvX9SDRblbd9pDvA1JHZZcslT4g/5Pf3K4xZEA9hjdhg
8zgvAdlOXH1q++GUrXSNEzYwBEWPtdmNB5X35khMUYuk7NTpRPA8zW5ZNHctiYebfC4wpF5SMMjX
AOznLksDLdlWaHZONLumB/wtjeGXXZlq2nnuUsR7wWyGeshNvGxT5blwv40OIcn0eFWmnFsJYKoe
UF9x6NLq96+aXWea2LVladYRccn0VZ0kLuwWynabbD//3P9Mn88eBQQ3tJroyVbq7NmKaFSs2VUy
1idMMvtbooL1BK4PZlkHg6mwH/bxGlApydPC7XHom7cFH0x/Zwih5sjvWKRHaOv6JoNkk0WNcNMv
RUOE6WFaDI10VgI1rzDFxTf0wo2vvenZjcMOp3/FfWstgdey+K+Ttq8gXaSqlifPYwXfdTUn+w3h
dWJrQBMvTm1uOLf6IjHk1czCSe+00c67aLAwNdpNVZ55Xy/c0XrFsztiur3ahPMZI3A+62fIDp59
MiMmtk6rOU3uCG11mKx7w6jvhtZP77E+jO9pHs0ridSVDOdmspqVPTx9TSQ81QuP6F8+LRoDJE6r
nT2sybNXO6VlDM5bWKeOWQEQ2EKwtGdUy95u4VgsOqP/C1f8cJACRa9UZRfO4EoAP1edEHRcGDHl
/8lSYyIj1XjVFFl9mekbXmbZVKG0ldk9GoK/aetjvwWYBowGzykvLOfCG/n4APj53ARpXfgIfrgb
5dlxomOJcXI6z82uioURJymr9uj+xPs6azZdXdra1YVlcLYwaWWZn68u8ViK46957rI9j+Csnr24
D13glvcg8IEA8LIJqQQWucEupfyuDUj6l1iQBEosafFYNo16bWxTXErxOqvn13vhFiiwkBmAf5xT
sIaZtOQa4+rHKvE6I0zsxCWLdzK+K5l6T+m0On15QXGBEnH23LnqqmvgP2wqIPjn+H0lcK8dFL6l
vqriX/GQls+kZC7LT61qu3pTjLaaLyg1zzm0/78mehE4uwgrPohyqhKKCTCy/jDzboKrBi1ZdSIi
rfLLsIoL0wehLnN3T+ZqWXfbYHKL5pvG1rts5kAlkkSnXh8vSXXPirr1riBRrS6WkF4gA5yVMs1i
x8U0dtODjo6w94rZjVgcV8oUthNNjV0dCczp6YaztLIOKWygS9qhc34p6Zn6mtTBh7BqlClu3++T
OS1+n8+x8VDhlUuKeTNm7p7o80V7tVSs3y89GtMtung5Eh4/d+kLSlBVHito+Xp+tFL8kENY1mQl
Jbg/6ZcGx39C7P7aNrlByCZgQIxtaZy40fc3KGuJKZreu0z5W2MVGQ9u0GGd1abNHCrSeLRrW87j
dAUeTPRYaAyLZ0RC0kE/6L4Kxp1k9s5wBEaRzZ5TWUX1RExw0p1iYr2vlppt8B8JCcPOmAkDUcNi
U2W3K0Wi4lAOgzBA96rYjCfMPWT/VE6YazM/nwmO2hQN6tR+YyaacTDK2VG7ySBx9i4OqibfkVMu
8nBo/HF+8Fvp0qJqfdpv5cjhtBVE+2jHOs4cGQ3Dop6dsc+sbUGO7GBGTNREf8to3LQfmpx0mjks
NKHc+6qbZmeD7ghEwk3JcjmYU6bvtSXXtUfuqngFCWCgrnihxPMWKqNu0fO5PA7tdAtt3S7v47pa
x3YX9rZ1sbx7V6CDbGz8lfYSNtL65f916BLWajDUlfojPhnKijRRBIwGQVZ+T8GYPbDL2GG76N7q
zOxWz+RDYZGOzbX3QpNeUn2XzpfPb+lsh0OyhXyXnpe1sxK/zl3XClrWVitgQIs8Kx4tiB0H3beW
mOm37RxEPsbX4yIvaUfOt5t10eKrQJe2xqeQ2nJ2tjZaDVXO7o0H1arxugriknZ4nomKFo1RRpUt
CnOTF3mmsEQa4o05KQwYknSdgenB/Pz5QzhDj7kbk88HtQdRGngLnKu8+lrZyYBX7mO/xHeqm9JD
AOIeKbzBJ3a//B/fruKDMcb1hW33Xy8MQgVkw17Hxvp+PWjKbsy8auTjFNjpgeFWGRJigTs3bmv3
wp+1145atgylm5eHz3/zea2x/mhOGWp42HD4wJ5z9tOm4KOY5vSxUV4abLp2FAG4OaRZkhncPHLx
uLCes9HwokVvSM9EFfy1CER5oan6+AxWPBQcHn4j2M85gV9jtClFrQ2Pg8cnb8eGGRpFOV+X4yz3
ut1mPwS2H1FB5NZ/Xfs6Tfof8hwzAyjPZ1t70ZiMQstae8BjYhK7whnT+TrDtcje2FAsNyAsoxHW
DdnPF36z8edXvdsJALjwLkXKR40JaLFWQX/tBHoGIVAGXfGIs4vXgqVabbHW1bNuFKAGKwmy9guK
niWYdPJ5ArtanqbJoRHo58AS6SbTJkGujzYyTKFMV/GDyb4//TPBoZrF7xnlorqZIccwexTl6lGe
mEEdTYGKi2usIlLExWluzqHbTBOw8iINxsp5JU+1SupyU3R8hdt+ZDxV+uTIRPgzTsgfGclDhcuM
hGgdzDHlTbykdr4DTKzHHR2/hukTUUxD94x1bH3vWvPyPeYoiB9IC2jd/QTdpNpCwCbFk6ZQdPvO
y+w2WnqXDPrUHXTvbenRNEQJlKj4iLFawebQS8U/a6XCvY/9pLyuBKPS/VwGThfVpmYOPCoeWH+U
fdt5qF7HbNh4I8Z7UdmZLrN8xnXtE7x20d1Xsd+XJzU5wsIy1/CZf9bOGBtVlFZlxvx2Kqd858nJ
f0Qy4tWhl8aS8Aox0R51Ypm+OW7pfF87TR++29DdQ/qp3P2Qjbi2uFSHZZSqUUlYrbo6+GWlqS/K
nuUhzyYBlcu1pHatFLVu6DdqTreuYFDLeV2NEC+iwOhs8Usq5qCbcQ2QqPbJ3Nrtd18lnnu/KpiW
e/jPGpaEderghzgHXrLtKA2tiHLWWshbUJV+I9iBRbtb1CLtjSwHzvnFm/mkp7qx+m/SNVR9jSa0
oP2GhfgbFZp/X6lSfTHrefJDE8pBtUmqugk2ZglNQR8Ls9gsRRIcYESBTER6yeAmCtIUlgFCMv+Y
tlk84y3n199r8mHNUPmL+ErDU+BFrq1EIrewqjYylwRqwh66IN5CtdWJYN8sTTMTEtNC65O13wXo
WJw0juSslBi2ji2D4mq2pkK/8o1q/NkWJbFDOAfUzcymOfovHS2RdT0kmAkiOEu1FuZNP3rloS2E
KSI2hPGEX6xnP/Xoxpjuz0BK2cbGMWu+YyEU5Y/OpN67jSezVleaEywOttiaaPbeoPUlfEcCDU70
v73zjCYlGa+XVne6cJxS821Z5pyPSzWBflIYZjo5462sTUMS18tiO9V2sy89ZRvPWEPgS7ZzCWe/
gnJVkQS/VneUlqWnv0xa4zNPNTC8RVYTO/UO811zKm/LulSNtnVSwMVoEXn3MNq1KO7NZZidcMhL
Lb5Ah/+4PTsOJQKNCMMguvKzErz09Y6sEst54NUuMDgHfxqsMiRozVoDj1yb0Mq5HG9h8SF2Ip0v
z9L/flQxnDMgJ2Iqtuol13v8a7N0u3KBBZplj9WkUyhI5mh3HUOEK5t0vidr1O2DY83ZAQt/74Es
626r9Zm2//zAPOvKOC9ZogHbNfxxTqrgrGTBzW4qAtySHgunNDCfyvtsJtVyYchEmvRKwXEM6V6y
Qf23q7ro2whEAHL8P9frr59elABtdrE0j56upw+14aW/+xjLTGjuxZ2ODZl1qUY967///E6ocCtH
nq0V8dj7hz02aKpaq6ofsSyoqoNWTfm0ha5kh5KMUm9jDKlP1FirvlSJJvYMATtYqtQ2NxKhy/3n
D/3j6qNSxqXJgAVuIvtfy9e/fj6BdEvQGEbzqGRNSFHftNeUzk6kGKqfctD2KSoTvhFFEO+FovBD
Zcz7piSz8Zlh5WGy+P7SSCsaDum2frSGTtyOAwHUk3KGHxMgYDgXDi2v6MXj57/3Xy5quAz16f0B
c4F2318UOj8sKTfrcRlJzA2EV38rcD+5nvU6fakxjjg2FPMXfumHh8wRt+I7qMdXKN0++7yYVMBu
Qjz5mBdM3cqyyJ594ddvgdcxsag5PY0TY434ruoDeYl4/C8XxzkdBBJ/byynz+EeRBk1s+FRPJWe
KJZN0GFiRx4vAopm1A9ekNVQLwF4YKdhMHihDjvDF9buBxtcNheOQWYm1vr1/bW8ctErq5ya4sl2
UrXrNJ03y/GOTrRoo0qO+aHScuvOgvhG+okwnj5/2x8/boxlEFFh9cDG9iHMojBajGvmRjyOAyzY
JhNUAOQQk5A2Zc2OKQ58yM+v+GfVntWdkDYC7OxIdIF4fbadK1dSKeHe/pBnC+TiSqstIC3XT8dD
QlVhIAh3it1iNUzJ+tbGVTOM4zTov7L3a81147drLdIndXsc7MIStwBVFCRxbC5P3DmqBY6ScklD
rZ6t4NfslQME6XyeCEg0YozkunDIJHXs5vMf9uFRmoTg0kMQx4vjiXfezSwwuGOgSfuxjbXYP82j
VV7HpJHCaGuD/KBgVL59fsV1v3/3JEFcGX+sAzamL/b53CnV+Dhxopofh0krn7tWqx+9zBD7tKCo
/PxSH3YF6iiE+3SoKy4OoP1+mSZJCttVBclTkzbya63Mbyrz3VNFV1vi7znkW1drLkXkffwwVyEY
ZCUdUTVm9GcdimTqAqmtjR+zzkpOtCp+pBttTXUTO7du63mnlgTUIuSljhcA0I+PlisjW2fcBiAG
XvL+9y7mVE95MaRPNdjMAXkTpE1jlMldLC+7LoGwf3iTIPwIH1ZDX8bH54+3Zkeldci8R+qMVj4w
zsakuO6WvFToDUu7+617SNefF1xpUij/RgnsSOUpQrceJii562mahl3fG9XONRvtl9+2pBd1pG7f
wwQt453FdF6GiyYymKigTOmx9fPOKkJD93o/7IaesCowrxgTRA8LKBnZ6CGulDLq4Z4i1BjejMwP
itvc8Vud5iK3jekOhyofEZKG3PMwkHqfMXr32i9NmZUvrSjSAtJbBvNoicdk2SaD3r4ZQEz5pnaF
TKJZdNYYunygt50ckJRQT+pQPNJK/vY7ey7Deeia/sbpO+2bgIw73MJ37L6kstZe/Wro3orFsMQW
tdNy7zplbEfJmDr9tW4NzqM9lcsbzFZ6rlJWRpiPQMsR8pq6CDNiq4awmJP0RlkmRqJKL2Zx7EtR
Pw6xMfRXRCwszqY2Z1JpgwyeUTLXYxUO/Ro3bQe+Kre6Oy3JwZtnPdJ89Jlf2snQgv2QdM0/xGAT
uOcWCDb3ha+r9KmiYdV+S5NUunuYxmJD/VhPOycQtX6KQReuE2EVWgiw2//Df+FYU02qt8AdlbW1
+yGrQrCK8YWMqNb8WsumOsqOk+WIMMryt5mKB7GZU2P4ZrGd11tUUyjjwa26EV4uJGRs3eeMCpk/
dzfmIB34rGZe1+7tXCQL4yx9NoN7nyZh2vl6Pctrm5Y9e3E6UbabmCZnijojsYrDhBknrXJajQSe
27VzkHVVkiTvwq8Ph3oQ9t4hDm24aWcggwhzc2P84jltjjMglqrmuF3MOCMIlDYjaL6XJgyJ0GmT
6suAaCzf4G897MfZT62nqV6H3JZZSAb+1JwpRs/0TGFqBvRlGuTXaZPVtf8KeB+4b62EELvBZqN/
aRMSf6PeFJ44YY1Z1Zu5N2b7Giuzsr6CMJ79GBJLc3d1kml0sKM1YP0+Nkq8JQCfXxPIVN/Loipl
qOlNtYMaEzi3Ikv8m16iSNi2sYq9V+DvutmAWM1euJgN2jCP9Z+G2RzMGbqtwfnF5t93D4OjpttB
g5e4gY/I0GBgcxsIael9GWY40r8WAnnPfd4v7upnnbnuox8D+sMAKgFa5BjoB6oydhFa4Vy1Q4hB
XDtvuzxrszu826ZpF/Rks7zU42QHfYhBZapCbnXWxcYtGSFFTqpV1m4aVVGHcQdd5dBkLDa+m7yc
tp7XcUdM7C3nRqSyf5WVGt5WKtKvwmBxR4pXO113Y9B9rzCDyq6reBT11TRXDQ4Is+uGNh6FBMJ0
pVNe6VOsjRzEVfbqDFVX/oql39t0woPpRuYgzLcWBWl8yJuB9NqipMTeYIfKnJ0cilZewdcsHHp6
VdoP0MYbFzdiqfq3mCC//DhiN748icEpjEPVzrg3Mc/S8n2bT6UTmn0D5Z/1CFHf57Q4YPQ0/aTT
lTl2EemYY+iTZU2kQ+XGK4wSfGJv8JJ0o5M2YV9pKZb5R8+LKzz+PJPAJl+UZgxwVWTGpo+lfest
kzeLjaidLNtRqbjgY3bRvKLOzchGcWJ0nMRT4NmHuZRtzVtNmOmuooBwXnorHoabMQZFikrDryRM
N3eoQzsx3S8qblFfxbaUNwNPdXA27QxF/WQ1qbHszJHePLRJSi13k+M0W9GZjBFyG91vBBtWuI+B
y7y6gLmf2m40tTneS0adoyGq6hmO/diY7d5Fd/o7nzP1exFN9WIZRjccxoAXdBv3szfB9dcXQjWz
WgOD9pzuRzNCO7xFo+GNoPOEm0az1Vjpce51DSMZPF4nb4Pyqjb3Gsot/yFtJvlPrQKh4b5fa781
JOsjbPvAabetFXuXXGA+Qso0jYzIHEq8tY08H0V5tWvaaEfiJ6euZAuW5vbce8AsMRwIwa13qs7c
F7X43rMNzpdiC6/qO5In7Euq8nOmDpsNt4JdJLUZAA5cwvclhOeg0WjFGD/Z1aCwDrCrW99vG6Sh
JH4CMFfZzjRIaVeJHn/DH7DAWFta39N5MB4bf0HV+3kJ9y83RGITg0SPwMEVdz+r4WYLQMxXdvZs
IFe91gGFvg04pSJWdWDLYyCCY2nLcJti2VzmY5IYnFF5QESNYzb6z35sLnm4fGh+8IxwSHUE1+Fd
0ey+f0QEZQWtNNICLEqXU9h5mv+j7wr13U4X59oQ4+vsdNYB6aR+lWe101x4JB+rWlTM60JZJ7z0
9mcFpm3xNIpkth6hAyTXXeqIZqPbfnU/OXP3OMIVQ1FcD+rCZT92ClwWQoNL04viVj/r+RbZlWaX
KOtRkQWmhyQ07DhT/Nu8WMpb173kkPhvv5LxGlAodkwfGy5Yh3NlmZ31CD2t+z7Nwgl1kQzRBJ1j
jgan6g5tqxf/FTdhiO9irwlkttp+nZuz1Q1EErjnxZMz0I+ESdDin1GX412X+T2K9ZkQ3p6pEgq3
zr9kXPNhYa28IjyBYM3QZpLD+35hZSXfmFOO/uOgGvQ+kAthzpJjE0nLSbvNkNvZoVuAEaMG0cJX
pWLzEor1L7cAOQ0bBrrC1VjiHKwDRZ/GIa+e+inXwlnlmA0qo7K8MCGKlhn5UoWJrrzXKtCCEdW+
cylk5+MywxaZcRYZuHjX2uftE5iKPuat1z3R51h7hmmqx7PIsI92IqrHzpTVy4Ud5mPDxhWRodDW
r04ajvX+sXtN08MfG9snP0nT6apTlX+VtticbBwn0eSPJCdfHGxd09BcUwUZlS79SEFfyzbYDEmi
7DNO8K3T2uVvw5OSsRMh6X3kBD28Rbz/1bU3Z2Xwn7tblF1r206TSYzeOV81cT3ockYqn0pMDhv6
hCHYToXhh5pLpMXWdjETZaOQl2QOH9cIQAGiHWaAkDs+zKADqWs8sr55spBR01IFsi73/eCjVVoI
8aDS7XtlRtk4q1eVD60K1ZIn03/ejoAszJVRynfKQPLsrbXMfQpVG/XTgmLnZ8t1oQGmCv1qWmsR
ukv96vN18mFhBitllDwiTscA6OkMAWr1Tmiwsc0nY7Czm1ahuVSZ7RyZfLVHxB3jf0RmMOSDu8is
eT1lEMqdncTBbMZOMRTyQWuzJj0iMZDFvddUPgmVgYltq9c4qIY+/5Hnuy4X5WeizUMeBbR5bhFb
JVVWisL373PsLH71Pf3yvuNPzb2ps/lv3amUw85SZSufPr/y+VfIxoe1E2wxfAgB4c93Hp30PNvW
wOohsAQ/4750b5p6MeytIMsu2DqL0L4VuCrYUed2c3rh5X4gVhjEVDDMx35mzauAzfB+E7CXTkpE
wMlDXbXTj8nUUItWS9lEFka931DF9PvAJvAqqLF6nex8eCE0YAl9Su//UXYeu3EjWxh+IgLMYUt2
lNqSW7KcNoTtsZlTkSyGp78fdTdutqCGBwPPwsAUm6yqk/5wq2t1lQ7yLIv2I2KTi/Iy/c3LZ1Ga
0GwZ7udnrUimu0Uwbkv9lB5ChJXuDeyqbb/3vChE/KMt9qE7Z5+lmEPj8P4XeeM5yDupPhehTUL/
GqObJprRDzSaz5NUy6OYpuLBFKNDBQg46ZdAz+2HY47ts1G6ym/ALhGUWOvG7Xy9LWw6WoA6SY1p
y62RbF4GET3NpXXuJTO9wC77tAKnbqovQu3MaRObfdkHeCOUtg9Rrde377+E6wNBFITFCdMfeDZC
uJffokfhMx0bdTyjeFGcM20sdrPTe4hhl9U+NwblyCu6dbMvUfbvFimXuashzbgYvUFJWvf2Q8Uy
ZF1E/bntZhxa7bD0an/ILeVITyfdv/8L1/fasgzvlqwHPgpHYLnu/+rlJ4zJRVNo2tlV8z7y0Tyg
S1G04Z9kVMNdhJPtjbi1jh+vC4JhACuG1DeR5HLBthjbIYWDezbn2TuMci4/2PGYTA/gDOSRfZx9
ZnRrbeneOpywOY//1apweQLyZzIcgMOQH1YHzKwmrRJqo55nRKbCHd0uOT1EfaTtwjLRtGPOlC7/
x3nw65omNDNIBxgwrDdSAqCiaLNJPVtRj8+91c3tgaZKbwaqKx3jRP+o+EovMCwCswrj/97/yG+8
8yWWcKXTZiGjXv1iu2s4M9ijnildqs6H/iS+1IuibdYh7HOgSEn3ZUx/CvS2E4SQjo7vP8DVljYW
rBijE4+6khndcs7/2mWMGWp1wqD7PDM76jZmUivmMdNQLhNeGCU3ttiaabGEZ7ICLi6dn73Qmy6X
a+MSoScIc+cyRflu0zTSAvLdVeZwYhrYVfu+zRCkKMK4M2Cn2QAyKysblZ+gJwyDXrWUxqEvAVZF
iZcgzerJPDd8acagdYLGrNvivmsntXZQyrTiHXO21Aqq1KI8qp3e9Wu9jbdQtxGQ8WcbLGsekCyB
w5VtTDM8qWuJPMToJtZmtJZsv8Mx9DGRY3rLZv4Kibu8C5JpNGaXupW6ZvUuZNJVIBPtMx5rNJtk
dU4RfTKhWKCCVeHsLYM4yZ37PsE/th27YW/Wdvmjd+PpK/omcg9qVL0xqbiOLVAWluHpshuNRUPs
8qGg9korRljlrJW0ufeJEgnv1Ct60Wu4gZTKnhde019EHMHb1p1eKPuIWyx5SnE4vyVIcHXJ8zBo
zoEEJsNbzBcvHwawVyzmsZrPur64lDlVHG6SaZxk4Gi1tYV2OvhpFho3Mry3loV5uujjk/O465wD
voqDJEmlnR20QKyjYgsblHoV069umloqpxYc0K5tuu4GfPKNw0g84xZYIhql5vL3fx3GUcCpA8im
nkFfZX9s4c6bWCi6BC3jqbdcB9a8uuUsAtdjQUoFGjjraEawK715luo57GbxLWJM3wc9iXZJiy+P
N4AB5vQe4P6wifva0bdNNDCq0MpUHDXQxSdXOJP8iISL/VXq+Lr5jTLbjj9GQt0Iu0un7VAzh3ju
gWbHAQIqibNBbqc5JLBLpV9ldeltsObO7cMk5IJ616Yu8VGrRHjoRlVyla7wW7ndGInBBVjMFi7f
rJYacLjlaJzr1Iu2oITtwDYaBLbAgdcHmst5ifVK4fxRyti8la+98VmR1X19yeTwCIVdLm4CFMva
NtTPSAknLf1SLwuRTnVnKY4TyGDjuZXpsB/hoiNIoVg4l1FD5ejeWep9FM/utI2sbrC2sYIUzocU
zbrHLEME+8a+fyPjoHG1tBmYzjIuWsUCLYKBjDqodhaTo37WyzDF9BCf4qBAsKPcCFck/1pcABcA
LEpvBawGY/zVioWIVK3IhX5GuGOOHvtyal+wasinzehIraO4UrVvoOzj6Gg4rfn5/di3Li4Aa9NX
gFSPOx00JRqHlx8mS3MMPEHzQ3/Ms/ZTh0XzY5rbDWMuRnSpn4W45dzRhZePomz78mxQQPe+Rv8+
/gwturxBdV1lAyQ+FDoQi1+BtIyql4vpr/NPHePh+jdmpwz9LoEnZjhnc6BmWmtsbIdBqupzN1Wf
9cQuh80wwXHzU2UujBs50RX3ngd5LW3hzlD6cQVfPkhrCW8eLTs9paE54gJaVkM7fK0skJsBQ7oM
rcXJEcxekpYRv1+20nZwEtS60wTyvLsfXNFZMbhI5H00wnJFDusrvacJLaiMQnV/m0k0osMF1unk
1GLKUfiIqjKwQ1DSN3Ks1XWugsVxITwBCqdqI/tYvdUYqbyhi0L9RGuwb7+olZYcGWoP2obuUp32
AcSS0NrNAurLy/s77NV16K+K4XVte7EpMBdNtiuzJ1V6CGD2rXmPgJ45QgcAhBoiAJbA7kZ9sRiK
T2ntxDHPghCY5RttlsskyMNBtK3fZHo3glJIQyRkOzv6CmsZPmYrI9faJWCHyYisLrsvehVkr47a
IOhVcOUqvUFkN+5B1jXfdLevnkB6wv/PCq8TJyVM1GVcp08FjpciYyiadEXrx/04NoHmlcZjN7oo
Sec9zsAnlIbEnRsjWLdFxzLqAkMCNGW2xy786oJzhc3fahKQceQU812kafX4Aj0m+dxJILibDr3B
XwqGbc6pas0Yqk5bub/cpECPoyiE/K8Imfv45IwtpSKg/GJfYbc07m1Hqe/zykJltCt0+h0Y7zYH
RNOgUjhhCrDZR0AwcU81HTdouS1N+R0e8pN3z2xGafZD42jHrPaqhN9mymn7/sddxRS+LRh7uk5k
z7T52OeXh6TXxqmJOs+7d8AX/65dxwI9maBHppnhR1WhiPQlMwHaEnHp3bgpXi15LzcWJgyvRAfm
DQi+rBb3nCmaUf917wdKE4g9XToAHG/ttPzpxFUavVBE5A4yUZ72gyaJlby0EJntn5Y7JJgHIDAk
A1vBixUBiq4Tfqk506MBGltqd1qaTekLzS+gGX7u5rIfg9iqlc+81hkZIissooewidVkg9qh2w6b
GX7TDtB75n2OtNh7dMN5sZJu2JGCMhmFFbIYr3pA2rTKDu0omp+jNgIVuFFfvL7z1WthDgLVEG4b
Tfv1a5mtlIq6Vq37EZfPCoI1cnXeg2Y1/Rb4RtPuDGrZvVWkZbaPLaX4aipsbOakrtXMNcpKoLZ/
NyK2kzuVzmXil51Cg8sTDbjvlLZPuXPgbOsbrab5kAaFSNX+aRRu0ynbCpVLwkUJ3wpaWpFzM1pu
ajZ7YN5RsYF95tnfLXzKtGetGd3qg5slUbtx2rTlC1ruhCLkmCbmURgwI59pMJfGxwxhYXnqIJgC
aYjHuQ4GLZmsrQnqgPS3qHUN8IU7l3tRquHwjJIhr9V0pHMWBez1B1yT06cSrCGj+NGeRA1Nu27C
L1XK3IbbhZp62qKvZ2K+HRrQ7VsEeZQXwHI0tbpyTBENboDHhyZIFJSwvMWiuVRq8SdJMhe1uZoi
4UZkvg5A4FRpsjFoIgm/vrMBSTgk52l8aqrE7P/z5KB/x6jAlXucTaMaL+ZZI6dswlJ3fMZtToAa
EzqrcKhTC4yCXaJxFyPGPQPF0dToLssSbdrPUWWNGzOtdBuJOS/5PCn1kDxYkVs5hx4mm3HjnK5S
P+4IJqOQbV1EvPhzDT6mhVyNCpbqJzfGchzEFYXFi9pHiOYCKRgteWtQ9FpBr0+Aw8wagi9OC+Cd
L2+lJFcthC967T6vlymAnQn3B3qfUf5rbvUy/6W5aRn7nRbOW1Sbp2Q7xQsZVjpcHZve0eJI+CKc
Wv0DSXmmPYpXoHYqOuMlQrt+UbYqUOH6XiWWdJ6jOCOiWOrQGAQvbNK+1m3uxL+aWIptCY0n9LZe
05pe4HUpQc6N5vHZo62VQCQAcFDHZFg30tg37mWeyWReBsjehX1++QYg2bi5W3jTvQ1ysoVv4/Uf
DcU0+g/cVrp6bwoJ9teTfdJ+SDt1ToYbD3CdcBgOjEvGPzSPrCvQM3iAkQGN1O57m+b8h6xTow/C
7DsZaHmo0n5IC2SN0Dyexe79kPTGdjPIZpeMh1kpcPfLnx7nFS38vkpPqC8O2XbulPI86jkub6pV
Ozf29pWe3qs2lIOiwAJnZ3evYlBnqcLoetCpWlRIgZasGxnRIcwXl3YiX1l97RvMA4LBGOosQARI
sQghiqLtCrXTMczN+6kd7pspHfcuzlimTxGQynNZl7l+ZLsORY4Gb9lFN17T9QdiVywC8EzOMUVY
D3RVLXPTOJHKPZRBV9sjc6hCVJwxT3qqID0QRi35WeuJNDcWXrbe5eGkZKORAWTnVWBx+fu/Evxi
YMSs93N8QlSwHjYYkfUHc/GH3mNhMh+6bNS+vL8jrg8Ds3rUZLhJ4SQSES9XBIzUN3GapKcu9Spz
x2KDuZGkiuFHskY3eXTVUKvBerbxzx7bnfb8/vpv/GJgKzQ3MbRaRkmrfhKVhJOOVuvdN32Z3o3h
0iEgIqnnnmnLBz0PZ+m/v+Jr3+LyJWPzsAguoGfD4V6rvTElzOtCjRyqOs1BHWhkTnGGyCbae0Wt
RPM1j7qkDbJRAF6N0RVjIlxasftRi6bimx1pUYictET4+hnOJoqlujoV9i0AzRshjkYE9PZF8QZb
lXXrV1UGp/ZsEZ0aL0TNz58Umc2/5ND1D8qEgoUvigReTLYM+bM8rh8Xr6RFVrgLtce4rLsy2sEt
UrqT3cFH8G29iJUHr8xtgAkTZLODMhrWTyXUFJFser5BuSNDl9G/jSYJcZbJIBvCA0M6FBdWd07Z
N/Xcgnk6VaOm3aVRymBbqkmsHJI417rWVwwSii1cxrK+RUA3zasDBccWw3WyBVAJME0ut3dhWGmW
jalzP+RD/RGzSfnVcoEGovZulyCUnXqIuEPmTnUxzenC0ObQgdPhT61KN5ZD+SBBtEzPE2LNguSn
L4sfswl48CVlHDt/xu6gBxOpJF71rWkm42DZmURmvxvipWztIvSRtp6L8HUwzkUJFtlxmnbbDp4y
nhoNusAv0Sh1Ih7jIW5bQRNHpmXkT3VWMaAapF06p9FgaPxJYktwRO6rNndtgQSaz829oKzx2mp9
NEvLHxzVnowGEp8dRLTFvw+GGo35zqzzRUHo/YN0fUsuAJ9l4MVIhtnEqjmToV68FJ3RySV1KTaK
11LRuPGsgn1uzWE/t7a7wZUcTeF/XhhOGpsJ7B1ggjWiCY1BSqgIQwgAX31G6YG5gZBxxSMoAuxf
UaQn+m238BNv1FSLNgrzL46kiQ/b6nZ24oLsW4bz/YK+dpxApNIWuwm1yNyvclf+Vsc6DX2JCrl3
F5ru/EF0Zdltw3YwFXDnJgq9Q5K692k6uVtJjuUsfSMt3M0eKt/Qzr0CDWkVVcMvYZahoNS2xdR+
IOHW3ENI0Tvdx96U2vdysmT3I5/Q5H9QHESDnubGzH7IsaEsV5oB2RYrRJ552DINQH9+05pZWMoN
kj63lGhfI8TldbqI5ZJOEkCg2q4tcZcWv2OUqgfouUrh5zJzFxujy8rpqUFM5jNHhQCNeIb3iXqm
+oZytnTHDfzUuQXCzDih3JdlqvwH1BUR2fe3yhtPx9k36JzZjCugO6w7VRJ0QBy6kFTzfoY4h97C
EB9NLaE28ubMdfaRVrUfhri3wxe9HgvSW+w0kgbdTph/nzzoqcYGZaAEf/mpFon5z5uZBiOJBoQs
GGGco8sbqnNoH46QSU/SGtI71U2hRAhBgRMdzY6Nso/sAhdVEyh0KW5kaNfBdymDbRBz+qLIsMZu
DFM3ZxJRdIwaWvcPHi1AfhyRHIAI9IBG7Toxdze+xxLPL3cLrW7GCgyRFxX+NdVFd9JaT0O9OFkj
FPD7HlNo++CFg7sXSXmG/TH/yRCd8pFdnT7ZYgB63AxedVaRXKuP7z/MVTuV4L9MN8k/HIgw61fv
pE4NlLmhKWnP6hBkro7Nj9CV4ksUIQcbAE5ClAy/V1Cbd0nllD/SSjOV/sZjXMnPLl+exhWZMvzL
624qGCu31vO2O6WzVKYkADCtyg2JojsiNGONmvnRQpfqsUfcVAnQXrfycz83EusbRpMQOPzBGN0Y
OwIVuONzUw3StFEHCDvlpc0VMzxzGSrxsZ0h1h4Wdej44wxg2b6VN1/tJ3hoOGIt5mxLLrmeT0Wd
w5UILPjEjTSrvkdPfOvkmeYg4uu4R9UmCL7/Ce3rJWnYMoukyQV9izr68vjkWAIURpO0p6h0s/Q7
c5y4fAJB56LYzgj5zgTBV6G8TKBAhRNhOxgXeTJ8FtGQ7RJbwcyDYKkhAqLQbC7R/qVbFxBMnG8h
vPnyGTpA+aQyVUQhIp/D72EmnchvYLbnm6ou3JfEoaDyG20izjGgDZ29VuZQKxDSaBIz36BNbw53
VpUlCODE4bhICKSupnSbDkeo4hD2YeGiWKBb0XcbmyW5MZVMtbbMnit0esKYinrWW2x8LKvsi4fI
yg2Pkbhnfg+HVFPuulG32yclH+0lG7ThYUBYcgHcanpy6CyRMKbNQJEcew5k42uD2XV+rTIg32oz
A4ujjQZmeIhHDY05K9dJJpHCdIyE2fY8/7AzcAGvrsB1VPuhEJApcjtzQW63g5srX2wkriHvx4ZA
Xvf9z3uVYiBFtVSO5OrgPqz1wMNCsN3CZSY6KXap9T9jS0LKCyGx3uGhpGy8PibPWZAit8LGVVnE
wsQ0WvIOpRi34+W26uKaSYMLTHuaF2xiZSnxobUHvfmDo0HS3iWNVjsHgZxzFUzcoT+tobS/zXmT
ic5Xx8ybvkUWfRwGmCnDT+7VpCr7Y2bjC3AXmRoOsn6HQvLPmNh5y7Fwjb0nlACGZmj1ivfE5WWF
otDHjFmlXqYnT6HnstfSydkYkwWFxBDhiVkIIvEYAYf0HJkj7gv6NnFgpprh07x0Nm2OrvuNnsf1
LI1n4rqF9MsVh+LaKs4hUKF2Ii+KE3u+m3BOMc0UPHQlHAYDMKICHE5IUHDhMHZt1IifpRN632Cu
YZipGNXQf35/a73yVS8iEZcV9Q/axwCoKLpXmUFO4pJnfYUlQebWMVKvDb5COFmoGQhCjAkDGr8J
fM/KzEUsg6kfeKqNiyYbGIwiUhr5UQM/XN6TbUcoWmId4KG6a9K0GHy3iuYivrErrzalC8WDwRv0
SgichK3LTYlaJGOpfrBOzogSXJ9VzrObd5PwdXiZz7CcIckVEE8eSxk7N0Z+15WUu8gyLNLxJHko
c6xeF8bgSDBDOz7xDd0yOyqtVn/uTLXCJWZwI6w3OseIAQeUNZhpfWslbWqF/jgJbFocWHiwPvkc
sCAZL6l+jL/Fz7hzp+pDnQ+ZOC/KONMeAmSO5gaOVXog0LY9D40cadMj/GzEgat4/ZyhSJMl07Oq
Kqb7K9NE9tvMygQ3Jj2RWaAVxhQHOoZEnxK4XaM/oUXnbHHKhq6IfU7n3ZfqWOlYcMnWg3EEPj0B
AmTqjZVuOPSKtplUtYy+6X0lTkMag2vwc9CMRh9EGEGcR0ODG3xjN67jGIeVg6qhtAFHHUDfKo4x
7aIt26jl3ShkZQFD6gig2uyoe+gy/RO8VuyvrMUviKTlfrL6YgcbsDqoNa5S3J7dfjKFdjeo1nhK
e20wfK/wblVA6+uYRjX/LNUPySLZ9OpWjJH3TSGaizs026yDm+fJfxXTgcMExn5b62r1mGf/KFrF
ZbRgXSw6Yu7SKF9PZ2kcVEPYKsNd3qCPkIy1DEJVLwO05YaDRnLgJ4Yjb+z2pSfx993AtQDqDgQn
WRlNYmfVlarTGp622/SH0pyLT5aD4qAfM23p/FZlBHLj4199+2U1riHc02kGQ5m6PNdO5yk4K6j9
ocY2ke5Xmah+j6hTvZm0MWZvesg6/WPZsfzCpS/C9J4Nh5HI5ZqRLoemwYniACnL+oJskZg3tRtl
5YMJlA0HJ0Xkn4qOjOfGwm+9WuISdSJ4igVDdrkwun8e/vBaf6i6VmycwarmHdTwpPXBCzi3ehRX
r5YerMuxAq2yTInWAoTCBrVUUnQfC3OMN2Nmp1uvQHsIv+yfoqbOeP8Yv/Y8LjYO68EzYEGQU4tV
6eWv6wtvgFs62weB4nGOhVAzRT045wWe/xHugzkETj/b86OdTPWdyJTaPuWYTtQfm0JQ8DezFn3H
RkVPUK9SFITHOgNoROpxrW90O7W+uVqu/mi4zMatPqGFtLGHKv1UpvAqtsQ6zzskbqmf0dhCFDMr
kRY4lcKzh4OX5EX84k0zClO7sgthdW/ZcGb4K4kKS/sRY88xsM2HqpuHoFH7Lv8laDxBi28iC6py
kVpNjL5lRQOvLJOwC5q+6H/pKK4l9yryZvkOTxgn+pJRb/fHFgDXpsH+KzriqiabwDAni6ucC1Y/
DeSj29IF6BWIxgBSqQ+OrBrm+4ZG6VPG8MzLKSoBNjtSik9O6mXV7/c/1ht7g6agR+/KI89T1x6v
imZSBKEacJyqSJs/6XGqATor1N/DKOb+IZ+wlX9/xau9Dw5gkZeggUQVZK3Fy71EknVZeXLMhJY/
ADfVxA5go/pdSbqk2r6/2DpbwBjj/9MLA5FlMobVCS+qqqOBMYFlwULToKlBwxBp83HjhliOgtus
t2WL2pXvKcUtquMbPxQozSJ4iUQJRf4qU7GSwQ0LqNIc8jFk/qqr4D5q44M56/LX+z9z3eHlZy5U
Ihe9a1ITRBUvT1yOTxo1k7APxJHBb/QqxUoCk670xrd7Yx286bkyX7NGZ62ZqXltmjJsdg8Rugrm
F6nKwborhKn2t27IqyiL6AmiHJD5EJvnKlndkEmiY0yA3coBvHn4yAh2eFIjF8GNoqxnLGVzRmbe
IPMbk5jrb0YrFStWCh/YoleYLmrS2LJqkP1OgZzOzpkAiO6kEbYfpMKU+un9z/bWasggAU2hh8sr
Xe1Opk0F9kKhAifKTbsPk9rQMjdBVjxMRf/9X9die4BeB7xPEcKal1vEaawmR+/Aw+tIbX8NYxFu
e9Bc0CWcSf34/lrLBf9XAOCdwMFkjMafS0t83d+aOmnUNJ30c4+hPKhszfrlhJYMlBLRNgUbxw1E
UG/X5gy3W8WeD+8vv7rTXpdH0xpiJBM9OCGrVAJkpAkgezbOUY3vhqxqbBGtQn/xkJbVgto1u3n7
/oqrD/m6In/w+ig7UZVZHXVUBnsPR3PzHOJHMgaZYyIZUqUUzWbS6Dfe7upo/H8xhpWwmnjJ1ECX
XxL/LFVv69I6dxNN3YfR6ZQ/KC+gl2sb6sguymKSlu7fSRBITrsa/zpQzNz1b+SVpgqW7faZAUP2
U1FADwQ0IZw7E9HDf0yyX38j+MpF+EjzFnGny9+oI+wwdCgjnWlOkg6mo6KcbRmqj8g0gmyJoU9t
qrYfb4zp3kD2Q7yAmLng6G1y0dWJ1OPEFnoVmuc6mr05mEzMXUXfO3VgJca4Kcui/a9FsgU6t4Ij
6WxFWwhV+rf3t9Pbj4Ed0SLPzAWorT6xUiErNCqOeZaGoiFMZmQ7G91gxKCjUrnXuti+s9Op/jXF
ifsALiqEsJ/cQvivuxXLRwCzQDjROKY2E9jLj4DVd1c1hB4+Qts3R8zHKmzdpBEBV4kSVOIkGLCP
czbaJUSSDNkTbxjmBYQc5wf0HZrpxu38xsFGuY0AxywVsbw1wd0UZplnIjPPTZGBPRNJvEPGWd+m
jpedurAWm/e/w/WxRq+btAFdcFZleHL5AuIUigzOq+HHuQHMj6NIUX9RczDPJfW8uHGHXF+ahG7O
l4mqO4F8jb73wixWar3OztpYl/1jJ9LZ2I/tIDeGrcTYSLqJdDZl3DTfbDxSvnqqRDPKf/8XX98t
THJI37m86VBdiXl0NMiUypqqc9W3xU+epw/SYTBEkFWFO+9D7MLvsxAXk/eXvfqw3NPs9kV+kvYK
6h2XL1obyW+jAb0E8AZjuWOI6qNJccS9qm53NePhGz/zej2mtrA0FrgxpLJ1b7BCH38ChRqeq2yM
w2Nn9OUnswaVheBQ1HbbzBznfxszAW5mSV7o0jTgBl1noiWK+qgcud65tbq6P1aeleyb3MExtrbK
cdirs21mN17rugf6uuhCS6b4Y2ddsVdim2Z/XhXRU67pEU4m+DaJr2gdufOnsR3NdCNacro7vfHy
D1TccHUnD6/HRfW5GI9N14hmKwc7Vm4crKu9jioQehFUHQtb9JpQF09WDWHLOxdO179kAmcgZJNc
lHuogc1H2WSUd4wj83Mpi5Jq1UlucLje2AFwxEE44ZkHMVdddWKlVjSVMU3Rk8Rq6E6PEv1bWCFX
6HYiyoJMy6NbM85VKbJ8CxtdCnhjwO0WLcbLPT6GyMujoOGdUeeelfvKyItjXrsup3nE7Dlz59rc
xAm+vAF1NQOS94/Y1V1mQsNHGYfiAMIY07bL5XNNApxCs+opBhuT7obMyfdtnUXx3mLwceN8Xf9W
PGSX37nAXSxG45eLSaNLynBosqdUUbpjDbj002w1xndYcF891Nd2WCDgtImsBLoL7//O69i5fFNU
PcnDQNqY67WNCglbBwXPpxR1mc/I5pp7vI3UYzco4psdWxWqcOAMulAByTKUyZ8R/acbh/2Ng4c/
w9JegnS9SFOuEsLSlkqFrLdzNlqMFPFCN7ruORkjxXqkeQ73HgluspcEjvrijTkq4cFUymz0NfzT
y2DSY/0kBn2eb2z716LzIjU3EUYCDQB0+LWTvdoGZVfppXQzjyyO0L7FctlqNujaOdLPhTphbo2D
b4h5a6T2967dJk2AMU27jQFhRQcXCxRUs9IhTAOoZCk6btVYfMHDyTXuYHgoJp3kCZ3RlPb5rne8
8Q9NW/mxQ6N8fsIKrR4CxipNvY2xXf1548uvxuqcMMrgJYpwv+qEsdVLT9NsxgVQcsJsVxG4imEI
b6N4SuvF6eCgJxFi8pqJLALSLff5pIN1dkR2clR5y9/gKo7yKDwIADvbRA5h3STuCTuODRP5DOTJ
YryZG9HnyNaEs23VIZJ+4brAmyJbpM/vv4Q3Fiao0dKBGUUtsq7QbZTWq5Ar6OxZQsP+BPvZr7TN
M7lHZhtbqWyWn+IoVuYbx+76eiEjU5nLMKvEwXzd1eEiwCo0H6OnrrO0AoV1rQlAFjcaFpRjeqMz
fZ2ZLh4OSKLSF6DIU9cVnluDKZLocT/1eR79BkzTZvtOpkb3OCiDZ20nRHcWWxEb4F8BarN6RiVH
qTeGljXGplUb5ca5euvWoVxZwtnrCH5dOChRROEu7fgpGUrnpSaaP/SVCldHM1APRTa88Zm0jcei
MEOM7RQ5glCLu/37X/9VOGZ1vF8lJxbaKh2lNZQeGCvOSV3knQelL+ujmSiz6yPyr+O3A41t3hZJ
JRGpSzKBLqF0rK+R1aIjWJt52h/GSinDl9CYutBXzBwLVlDJMbDjxnnUcaT6CJ8gLvycvk8ThNNY
Pk8o9FsB3uZW94DW1ZT4vVlEH+Yozn87PYkH3eESL3oPydRdlBlp8uyqSR8HYA5cFBAtRKlouWfo
PSOPHdp3mibyrdUDGNzFtZJMQdiAE9hbVafs+9xFddwKUa2HDKuG3gZVmSr5hTV1Q6+5x7clSycj
DVrJvseuom0x3bO0NvYX7CFAG29IVZ/8tvwInlpOpw4m1bDpKyVu7lRtVo0fhpWb013bmfq0HTG8
woohdisgfUkzP+JwaHyvvVKDHJSlycv7H29tK7jcXzAhaPrCUVyA+assWPZVbumNHZ47s5z+G+zE
/pygChtvYlexbeBkfWIGFWYAcFSmLuMWaXGZ/akTzyIcx70i32VtJ6QvZNM9mIifRr50q/6XAZYy
8Ws4tvssrNr6RmrxOq5Y7bplmK1R/VM58PCX4T4pR0gQkaec47ks5AY2H8SmKgonlQew4vhe6jJv
HqOuVd29AipKYPkyUNO0RShNv0Z6lPJKDIZsfGXsVXPLJu+ZyrRp5M+Dof2cQ5UdYeRq/UMb0uzZ
KdTU3CKjqY4brUPZawtJtXi0amystwpgDRZuC2y5UeXUG/a7zEz+gwLKMW94aX4dy6nZdozhb90E
S26zfhkwQ6kWQUkuWcDly1BpzeCc44VnBsCG+oOQh42FD5Q9jpjuTLX5tWSuhEPqMJV404vOuxtg
IyLpODeIxAahxB6yov9zq5q9TnnBHuC+BNCLS5qa4PLB7M4xK3syyqeMubN4NEQ8f8OrPsw+KLXa
fYAI096IyNcrMuKiAUeKz+wSds/livFodHWVecUTDC5dxSCGkeVUOFL4UTsxnalugWLfWhDBHS4+
Bnv0U5e//4s6AOaHPnnY1k+FPbgHYiFmH1PPhLYGsqPt1Tas28P7p/Y64NKFBgdLRH+Lt55HSuHN
Wl8/IdbdWr6JG3SbG7MW9EWZBkZfIGgomAvdWPa6giLTWSY29P8QCV8nGAWMKddKnPJp8JrQeUjQ
OK6C1Bub/7C8gazK9Hr20CdehqYzprA2qCa9F/2NsP/GC+fEU8cxvUBXzFvtKenIRBfkMk8obmF7
0gLZ4maMv9kmbNyqqeobifUb6xk0dZmYQkxZRkiXH7gbo0FBNEk8VRjQ7Isq/O6VAJSg87R77ADj
p/c/7hthnZ/GFJNtg5rflS9lib7PME1G8xRiG6Dt0imGk+Yi+R2SLhvTTpB5xFuyHU2/l3SWCU+y
ypMnmEVddqNofuu3Q5DjenwFGL5KVfy1uVUUR1Dil+IpCsNhH+lzfTIyzZjhjlaPuIUC5n3/178O
hi+vsoUbRzbJKUbEai1+wbDHhOLegyVMTDwow1i1ftIqG73DXDt01VPRi8V9PGJpFZcawHJwVx9V
hFfxks+MoQv0tHERo8bd3UA4XXOgLaMKid+fmVFsN4aJoWhUqmWg9jPIgp5rJIYj1RvfDFllchcL
FSbe4CLsDIgQD/iP3ujcsnh+4wwvoANm1cB/OU5LcvvXm/XMVDFGu8ufGtHnn9Q4t3cww0Hzp8Zw
V9dzdiTuHd9/uW+UiAxGFk4GSaMNPWwVNAs9t0sRzs6TiXTmE58TIIA+Gt+bQeh7W2nTLwxju13s
9bzpKLLru0bTFD0Iwf8UuOJp0z+fLTQmdMxuiFmLPuXylv56C5PXJU4LSPcpSrQM09nJtrYFtk4j
CElXP9UZmnE3MofrLb00luGmMMpY1D9W7wCG/5ClMnOecugeCirmaKTyEqaXJEXQATqkGG8kWdd1
Cisa+O4trb9Fg/byRw5YUgAXY8UsnOdvcdKZQT7Pie2LppTb9z8xfAj+bxcHCLMRpIKW+Me1xe+8
XC20soZ0L/a4pZ25/xGbHSIQiFoDjf1JQ6Yd210EH1QiAvw/ys5jyW0ki6JfhAh4swU9Wd7I9AYh
U0p4IIGE/fo50GxUpKIYmo5ZSd1JuMz37rtGJSZJcEOG8bOIO2G/8mXnwRec27RWD/mi5HTCslEj
qiBq03zvVG6uv/G9tS72Mmnvr6sMCto3ZUaEazrRDJ8rJTi32aOsF8dRJ+IO1qOi3sKzfDzoI0K7
F6EsYd8tnptZWDtovrgRRtpZ34CqkDIcR7OeqPh7gLx8DTdJm45EYJi3pihap1thjqRjcW87nUlv
OQXmq0a3xkFQx+ML3W4/E7Bnk+3oUGdsSR1phhBBZJeFWhp5n73e6u+W0j7bN9A6ts4wxmotUzDg
9cD3mGOyA58wFJqOnfRqIA9Pf0UuqfQwo+SMVvXQzI++JgNvkztB/z22CU5c+06l3xdq0J+N0TEm
N3RKu48OaVrV0Y0bCx/iZ2I4j4UftSXGe7nx2SmzdoLQbEQPaTWi/ivQ5jfrylLmG/WoY30q+Qyr
UyUcAlHRoMnvM7Ec35oOIG3X6UZ74nvWcBpBeD2HWVZNyUtTYddikSb9hcRB+ZjYQk4rJkrRU5EB
TXlOnWWrogewW1cyb0+YVFfpKpGj9+Tikv8pEkP/knlZ9KPPAiMPweHL4tCbQnypIba9AVIa0QbD
Uime0fDP1qrIaAbCvCLjYUWwjsrvSquPhrtUH6rveKPQT01GChAsrSDGYj8n4APbB5NMqwnksF4n
Qasr3NzL9vuM0MM/xUacSrLQfEJeSOMK4i3torBv/TlSwSMjfFz3Nb1wT745Da8An1W6RclcnijT
/GDVuKRicCrE+HVMySQf3blUaoO8SKgwTd2aKG9qc+/JI8DLC3XsT/5zPK/61tXmkN1xUfF6nnq/
28yQwI8wdQsztAe9G54nH43Zep4J6t40USbf6gjrSco9fZhXVeR1+WvHHNEkk6DCZ97uW8N7ifwm
+j7YNLrPyFnH/uTrmSZXXt1F8S4uiIYFmpn6Zh3JappXNRpJW0GOdxSvOXO3b41iMLJqGX0Xm5QA
wuXzEmTuJokyxnWHYoXYtjE2aMiCutdhnDBhWqW6xFrWNXvjS18SLPDVqKVt3gucobtni9v/BSyn
6r/bsUdSY4jVv1kdYpEPN3pvNNV/YoDc+shQdsYTamiI5NNE33o/ulakw682Tmz3rsVuct4W2CpM
Ye366ljpSTCGi9zB4hFhDOpkbXBf21HjnDLR6CPCkx6Fx9SQbr0apoGuaR0RzHGHs6BTHPmL+UaR
ZTG6K4wMASpzaqXFWJlaYe9HtJ2fCieLiaTTa0VSuByoNZWa5jCHOKiHjihmbz3NtvSesKwTFc83
a/21Vuhtv1KNHO6beZ6NQ6Jr2s7tUyfYodmEzqWES0xK0k1Jvy0DRfaeKfMJS3eMNMTBnSFwvfR2
HTR3XG9UvaZpOtJN5g02dIY03QdbKWFs7EIVb0ojp+XKUXlRMHBqB+zc0BsYwDMOf7+vWwAnNYHP
E5wU03mM8PnMUDpEGK/1EPOP9oy2ahflUXaN2nBxfDGygiVLJh3lNjTZ5c//OKPhbwm/p8F7cvNS
+5lV4kUBXiRrk5il9kr5d3E4O5gT0yYyB1z6t/OEMN0m6AiZhY8vRl9tq3ouvse0NjKMJsd5MlUz
XSlwL6ttRhMOw3euDL05dIr3VzeDMWEsZZLbgm/+BpqOfpeMVfkThYNxZzTteNTd1toZs9NPK3yK
IhmOvf3l41P7vLNi3A15BRSTXR2Q/IKEzLyzQPlSPJuTVZmhVTMPM7oq+a5Vebpt9JRWaiYJbiSR
ZMAssSm6a8Op89dr+QkMg2mYF1s/dM/v74Ob+lokfFE9d05jinVgqQAzP0kAYuCl6ibumuaBYVXx
9vGVL8jEn9UKy9qYtjL6Re0Bgn5WAMZDja9UY9bPPoKY6D4qSyYkPKr282zFYleLvhLroqQiv7XI
c/n88ernr/ay+hIJwKN3GMmdz8c4/6O+xgvvGZiAZIairLxHXIz6g9v2pIV8vNj5u00YNyAIvDxq
NsxHrLMy0Juz1HKReTyb0KFG8nSCOESfSKojMxfzuy3qOP7HJcHFUCxwIkItw4D8XGhXVJBhSfXO
n5Eny2irp+b4puUdtzhrqKaOBJeaV0CCS5zcwZuRLoPXGJSCJvb9i0R4G7ZabP1PrZVUYe4QlJN6
UtzKVlLwEbJY3w0ksvvrqc3b73WFPBqIcoJlZ4Pl/2uxz6a5+I/TwNJhIH18/2NwSQMQNsvxyR+w
G51SQ62wfVEYWjjKewyUdk10f/5GEbrOiJemHSoYpJFz3jMMcm/OO2t6cuocQbiMnX1hZcOnSVXR
VaeCZct///Esuj+WRMeIpfs5BgpBcahgD8uXQrPwVw4LfXIsgoZKDwOkTBZij7fiYHyq9JFanXp+
DtZQZ6zvlTAZgja+MKbV2GYeljOxrvehGFM/3UJTNW8cK3I5YC2htau48MdbOuw+2GK5RbhJZREp
/FPXxPh5gtj4NcehzH3++HO53JC4OHxiaJwWyu65FKBLo2Sgl1EvSozF0+J0eNPQH7xkapxW2ti6
pzHJ4l8fL3ouTkKPS9v0W2wO2gMfc9mv/jjsik749eyX1Qup1jgyFQ2WWqvOS8RJOJ3nHGIyotek
SBYoq6fG8Y6+UZOt1GqNtcPcuq9R73ZTvaOdHffBRJWzNydNXWNxXj75xYaUd5rqFvO8c9g+caDG
ZLI1n6emrDElBitROwtp1ZXv5/x15nbASOO20oMDNZ67zhqqEuDNlvncyzadtuXs/XTgniUro9cZ
d3x88/92UXw3XA8tLFvz2c5BJE1tt9i5PWulRjRUJsr44BFKNV3Zov52UX+uc9Yhw/5O80EnmIBe
QPqoPGAkhPiKTNGa+Q+Uso8v62/LYSOtEzq6iFrOx3RkI3n16M/Wc8IcnJKtTk6Ok+Q/9Dgrr2Gj
l7cQ4BtS9nKqsuQ5ESFJS+XFiUmnEWXD10GrIzfsQTVf//WSQPUX/cryfULjPysWpNTNJmWa/CJG
aZC32amZHZap24pUe/P7x4tdlAiLgcniksOIV+c0Ozs3XYwrDZ+YwxeryrpmHRdl8J3GD/Nvv7On
G/hiyYuTpPWvGR3TcOUDuNiFlsWhIqKFZf7L1v5+P4A2YM0ZeMQLXRPBfAF6YAtVnB+EaSTyaKfq
rDwYkTsf/v2icQagAoYWt8g236+LlAQdH6ruF/LoI0Y55OpsSq8TLzOBxC9VtrT1Q6e7SWg70v3n
UgUqAzAK3DH89WDfnq3uESWnWbVEiJQCllpDhuxrLLVvdivrQxe31zC5i09kWY/SmpcWmi/+QO+v
FpZnFBcQDF9wMfa1YzwYRb0duyiHR4OfRbD++OZefCV4cS0krMUBjhCLc38s08XEjlOaoM1GqALk
pLB/BnN9LXHlwsiZsfzCu1tqEJSF1nn1YdsxGfaymF78BHjkPyK2LdxYpS8Ik2v67tbNQdL2ZucG
0cZicAXGOrhSyl3pBNMx9xInD3N3aOd9lDgKx06nxr8k6/E1iel6p2Y+SlfmzYvvx/W+0vXGIEtG
64pV1s9EmWKpQFcfqpKOXu3Ql6OEJwPOJeC5Sb/FSYurwcd39uJB4p7FieFR/C10ifNZSUOd7imU
8y+zq3nwMkbvi0G840663TUPjculkKUDpxIEh0Adx+z378wwmwINW9y8YGKtXuI4C8zVkLRPBOg5
3fbjy7qgMDGLoPFFz0PICGX0bzeEP8oCmLcJraPZvHSLimsXjW2+9wY7sFYYlKjmV6CrtF2YLrOz
i62ufob7P4ObzyNghxG1BU4F5TzH5VpvPe1x0gtprjzZjtAHemGT7WeL+UcqfCYRpDWavxyqtT2z
g6neagpXH+yE41beS6QpxRVmy8X+uiRL4GGzSCdogi6ahBSr2cQtuhfDa3us8MglwTq+7h5Gs6k+
T6ZXb2zCq3cpqPOV1+WiJVqeHtpbvkQQ8ov+ywgKKSIyD1/qGCwPF76awTl5rna3ahJdtrsiFvO1
rIOLLX35GhkeIgfjA4Uy9f7F6aTPIVmb6sWQRjfuNCaasFPqlGADyrXhriTHZZu32T8fJazL+BBz
AKoBzA3OXtimcUSSWE3/YlpEf4c8Vf1I7PzBx937a08rRfawa15DVC4+k6U6RN/NuFb3qODOip0+
HptU4Un0UnZgmoQkwuUIg17Li200eHm9+fhLuWj/mFl60EgwluPwYFs/u0pYR/Dbyil+nWCtnxLJ
KNqIh/QGpO82aaqdayfG/WKsegdQ5+w7LvlONkN75c26wHXIguKC+RlLajZH2NnvKMei4HXP0tdW
tPPGzhOzCAmjsMnbJNNzDOs5bm+mWtZRmNbICUL0UGyfvdsGV27JxfvGL6Hqg6cGvkQZeHaYqmSo
GReM6avFeZ3h2R/luyFZ7CHqufkS9JO1oXy/tj1ezPpAGdiu4F6g9qWCOMc2WoTFfTJ6+Ssa/fp+
cS9Pw1ovrEMzYBYcRpqtYb9M/mod2kq6u8avvVsfAlW86mopNzxDhqtX3o6LDx73T7ZrthssVqAm
nz2VNAqMQRd1/VoXJdYPovG7tddanRe2re1jdS07D0cILffEui6nRu5HPzWzTU6s6AuuPOlPaWv+
j0LD3yu0YmCWlZnH3a7FZu6KLufsw6H4IaqNMekixQAaOodrCpFrvvCG+OhHDt7K/ejgsK2lqlmr
2ofP9vGdObsxy2qcLKQ90H0uIT/Ln/9xwCx2iy6+4dGhzgN7nwdT+6Cnk1wTZ+SvTbNo/y3RYlmP
oxpSNlja7473/Xompnp2Fgj34AR58KnXKyxmEkUkltNRH/zztbEWXAb6SKg5ztm1GSYa8LmbnUMp
nU+JL40HCpX2iER1WDXO0O8+Xm7Zv/9ARf5/adxJDmoqScq895eWKdFhwUY+SAYHZo3JkB1qjl5t
rC4zwkjXpn1SqBnGWJDvosAqth8vf74D/l6fw4wbi14I6Onsey9c7OU0lfsH4n3jr7Ev85MoR/0r
AErx1e81xRw1MLOV5ZT+TWHr0y6CWHssZlu/8lPOTvb//xJmzmCr7uK3ab6/E47FKH0EuT+UGGGv
nW6efuC84W0brBPvwcIyOGk4EO8zbGDfPr4Lf/l6KJOWXDwQZTyEzg7ZmWFMS/nqHjQU5Ec4jwSX
s588e5W8JkRenuf586aK4IXW8VXw/LM9pUDFRDvIUnVp19uhS6o1RzypjkM37NwJncPHl3a2n/++
q+gDua9UhJwsy6X/8aniFNc42WTwOhuTbYHxpe3JJwh1ZbR6s24mZuEr7mpzZdnLy2TWTeQfeMvC
pjvXK0FAwhwlGu2Dl8TxF0Z0RejO3bgdrVZfYa1pXGmSLi8T/wYqeXZpankg2PeXGcwM+DQxWIc+
t4nMHhJzHdixeoqiMnJCSff7oHUmQ7WP7+7li8OyQBhMQrhSNAPvlxVlpC/7rc1G2Cc7Q0jn4HM2
hEQquo8fL/W3K4Tb5AOkgQ1DCHm/FA191PaqsA+TbPRfLXPaz1EKEBaSbjqPIZDkfEtWZTVeubN/
eZI48bE/gZODdp2Dahi/jjrDf/cwJtR8pGr7J4w4plXdFEyLo2sRvX/ZkMC/eYjIzJkEMOZ5f530
aTVbYuQcXNLw9mYypw/aPJBhlDfu9MlsMK/1Rk+ezKTDlr2PPLcKSQ+0jzpU7iv7wuWWBGq5GAdA
0QSjOieEEvNqBoqU8QMZBP2+qTuT0TUG0wyHQKQLs2r+azvzexpHkXfttv92xHy/U2D5+McDP7sR
jENM8lJa3EBda3gqHCQzh7px8ZVBmjUE4dgEWRBClm+cOzjPtf7dK+IWTZrlqYNe9mOE8X7i4HPQ
mwOeIbBP3GZlzpByyS8AUgjbMi2mTeXiZrGx4Hc9iHRhe1v6pL9wsI/tysTMWEMbLgZm0MKpugfd
KqJiM/dRIT+beJ1NN0OhNf5DX2GRu/HioHb29iTLZj3ZUWR+QfKQ9Cvb5809zmbl5Vur7/Rq3Tf1
3H+CDmlazxx/BjElRYLTig6rqgjLLI9eK0hyJJOW5ORsKsMQn8rK0MTaLJLurrbKkl6Vi70jX6KI
T3IY5JOWjiNT8cTNvU3S2/I5h4b8zTML71nZ0UwunxVo+6ER1i+T/JDvutO32gqdY1lB59cSas4c
M81QWTU7CbQW2GV1l8kNjo5JdxRdGz8Mc2G6d75bYPLQECp07yW6eELgk30tbdngvMLtCz3CGo5p
5Kh4ZRHxUK0wHvSLV8MoYaUP2WB/wQG1Acg1jFluxBQpa+d3JYyDYtR+NNLOzc2gScdYz5ajhpB/
rzvhLO7jQVo0QQj3L69PiTcFUR7GmdXfen0AkSTFAdC99SM4AiugYy16qN3YdG/jdOC2zgQuPHey
EdGu6LP4tiEBugl1vx5+ZMIh3RwaUIfhitB+pJ5B4Al8uPyryFNMnGBVNFJ/1PIak2YnL/L8gUbZ
1r5nlpyPbSH84PsQZEW6HWNTFuu+1yDcDrIeg6NWt/oNeCnMjXaaJOQ8NY547DiIYO5Lj0QWPqY6
t7eGW3H+NrpR7ZwYIt49BgWwI3vZS4xv415kuwH/43GV+CLRf9RGn9a37CNYJUvmmO6vNkhEvHLm
Pu3uq0JZ80ZYhfMLN1cc7LwCqy6vxVyXuZNqDec+cka4g747V9nWw2BsjdlL1H3S82acjJWtLPtG
EbbUdiHTBjkQ+jCN2lshg/nRJpxo/saUpZrKTRF1xffa0lP11Zwi7Vs9KL4eicIIKncdTVVOXo2a
scQh7RdcXVRNVykmU7EunmVseeU606Y+P3lTWRGmnLn6lLGnJ5m+UjB42hD8PdOe+Rqht+Zm1R8H
ZD9EQcRt4/3IlKl5zDt6r9mSqqSmIOR4jz9nqcawIIO4uAxvlfNDJ1Vc7nM1YFlWgU2HDdK+Z+X2
s0Xv0rUPEFYN7+i2Wi1XVTLlb41MpM0MqZbahiRY2fPb2lx9xrxwUEcBJ37vZSrGZ2xyKv8kqmqQ
+3I28AbguBzqsMY2ezrlxGK0P8EIk/Znr9l1/RBnNeOpFSEKfb33lVM5K7vomkNJOASY4tQPU4iP
Kpb6WjDoeK4pzalvwErs/D4bxhy1uWVNPzHkDcY1DbPlYjQ5JRqyBhxbN9xZs31gomr7awz4jM9N
M5QPiaO5/pZGbqzCyaychKi6LOXDaOfuuXQJgsXksgqaMK7bTty2S4AR3kIKk0QDOYDJPBrwB3KQ
TvcpECyHbl8lwSHFhOG1xAfWDQdP8BcCa2jDznMF3LyKV2WLF3h+bGyC/xB8uOap0JY8haJUOWQp
BnJ0jVE3putJSf1TUMxasx7IJcLGLBk7gFUvKQ6+1ZBeqcgbA3eaZ7ylCao07Z0kc8C+kVK4/5XF
6N/jNgMfoLW7Di5Sbvfpxuu5D9+bIR0FM51O9Kuxr0Y8ZDGhxAzeHSMrbDzZim3tNJ0g6rJJhpWA
6EUeH4DIm8YE+deQi+D7CF3zxW0s6awWM5UK1lcw/uy7lN3HwtHylCoRP81uhRl9HwxsHHkcB580
rbfygxnrqdxhETUfUl5T5o9RFX0eRS7hhftd8t+YefqtJ1HmrLW57m5jM/PFKp6nrt/4nTYegqCt
vuQahOxwmMzag2uuKZSDgfWr0cwWE063BQ+IihpYrhu95CexJSXocuVVwRLxmbMJYW+vxRg12PN2
hrQW7IhjJi1ONb1mrJDX8JDmVmX3cUyE54pabHo0CbiJ4c45XX4fxNn4CV5o/pgmUTJvtcCV1b2d
Ss1+tGyNQWpISR21hxFZ0S812YRGNVYms8d8nJ3TpAaSbzVtKv+rIzV+1WPpZFuE54G5xXa2uYmX
ASeJwMq+a6fMNcKhc+ViJgEot5PG7N54JUTn0IP685KDi7/h8WfIwzh7A55csuWp2Jjp05Qbfr7q
cMMoVhapNflWVkLrw0jVJYS2CFPyvdVzc8MMp+tbPLpsmwPHLm57Z3BfqX90xLfSCY5QQYSzdls7
LQ5NJIf2YNEbqg3xjp2+aapAI3gx7aBr5mkrb6ykz7FEcJO4XScV8Y0rp2VyG7qJcoZbh8yW+4GW
X65TvWx1YOZiIRFabnKTByIYt35VutaNjVLzZ9pEMDtjDMoJJxgKlYYYebRPfmF7sIL9JE83o9Z3
b51f1F+VhZXYBjRb7el5dUZgePu7YRQ72WORRHUH6V7P+9DQsg69R8DD2iEB6Z5gBuZEz+i6cT9V
tUeNRT7y1yAzvfm+zG0fVm5KYl1o0NWU4dhSwnDilBW+riQoaaGdGcpjGwqMH56dlAMu/oO6VZrf
fNOEPmQ3lj60b0aBBjKcK6IFnvUiR7vVN6X/2XJa2a6MoejfUs0Ys0NHhGC5N406Eif+hhWsaq2N
gZ3MuLv3YRKkJz9uh59eL1CRxq501CejUlm9EW2jA0fnhWXsUfYuwVnzhHtmYhvK3CWzr56cuEsT
LpCucd1ake8TEBg10SGDynw3dTU8+rjJjDRUMOCtN7w2VLLzZzPK1rJ2+01QtbBkqBr7t57zRG0r
f8QyfRAjrFcnG1xsO4UnvgR2CyOSkY+Zrnmf+2DlCNf2QxNxZHwYq2JKd5ruT17YdLpMTp0xlTag
shWV+zwb4g00fifa5SBun5JYztVGEUNEXFM3UZcFwTw94+g8yl0yUkZuCHd1AaSo03Cn00bH2xdB
kD1piTZYWwE71F/Vs+c/pMKAR1IiFbitA6sSx9aQUMqtybCzfZcJ/y0OSgSEhAT07rYYy7RaFXEc
Sc5XrL/XWd3x1IMqLtURPBM1n4PaJf4sYdg0KEk7VFQlhM+1O1HgoViA67LPMdOgYq9do7iNsHqO
dkC5BOwlVZSkhwzTED7EAU1MiMUVrszllECiMwstrp5c2zGGY8xLD6m7lNGLN8daE5qaMDq8pYPq
JyFKGYIah1LQ8ThtjoOJy3M35HwAWRZhu5ejgCGHkiEjwmO9yzdtINCbtDCpZ8jfMyVdLnGOD22C
qmWz9Tpe+rWbjL2+vNRpwbRDiE1p+7GOSr/yjAc0XVmLRq9AuKsHiqDRyYmzUzbOo78e5za7dysa
pFNRmGrdElBaEI5TKb7ftp5H9eKoLmjXjAL5Bd7sFK9lQV7li14b0bBChKf4AEw0m9uh0SrCnK02
Ng70/p2RhWNVq/HeROmUHUxnKoKwrfCFYAOP661QfTOIEN0BlJjFQ5Iq2zMxxsd8J2o/V34zNuAg
fi/WRp+n1ZbMDy/YtLLTHjMGDtZ/fsx/OawRbkUrZK2utq5x4tMeVG0blAbsXPXab2qWlZ1ZVLdY
6raUKUWuPclqHl78JsihTchOZZjR4u+oNYr926c4xfoKNLi6Yd5mZgfb7lEHGEHFk6uMYerusIv0
ghXEiHq4tduCcgYYMtUeqKwpvRwhS++ZzBrt6wLgR//Ng2zuFE74aqe1ktb83zEH5m2gVIDLmCqe
wRtOBlLTKWEf4FIf5x7qoQl5eBV1mr3Vi+nXIiO+gof+hkzO216yBgKsqXFWRYvyvv8fMImRpB5a
B6Y2XnpjoU+11gUFvIe8akKDYMY+MbtG3EjzGMVsQ2E99OY+c7TG3BKPhbuvS03yCk9GxBvBFu6F
oL3JT2bePAXXEPGN3kARXWNq4r7YQWeXN3jrGz+A38qtOcVTfOs5GQ9PMQ3W1l3fYd/VajSbT7WX
JubJHIdixH4C0/PNZOc9N6PN0lWuV+W9P/RsiqFGWN/4X1Yj/Qir2bd/MYCK7INRxP6rjmPfdFPJ
0fnsKoxMwpIj5BfqPJrAwI20ZKvsWcvpvnzoN3yjkkz3pGHiYGeDIqelylGVKVyl/J3s+BaOiUfw
4AGzK11tAY/m0+QOZrk1iGU0NvHkZq9T4Hfxa61FU7GmJcRv0e5Qm3M6qOjh47fmb6gJjg46FsBY
c8GRfv8EjVpUcNV092CJ5eylxNyynTfbAKSbciIquy8eCM/Jy7R++/HSf0OPAHIxxyX1BfqqdQaa
WDZ8hcKb3AOgNn5vpbS8kMcXLRp6rVvRu5LUOtACG6GhsFMOMyRGAtKB7d9hcZuPV76gv6BnmMry
z5JQjAZ2QfX+gF8ty6t7gfvJYZr7dlcPZSDX2qjpx27M6wS0Ix2viar+cvuX1GXsm6CSAk2egdlt
gFt6Vg3OAfdnc42VgNgNDr6waCDio2lM465tiAyyZrt4+vju/wWihM8FDREaEpnvvx/OHxfbGiPG
8HgZHgKl/G0eifRbXkPUnOJAO3TEeC4RBXNxBSn72/UuLJzf0C944fLnf6xqmUUkFoyD4ApsAL7l
eWDF295EZDWY3lCtaXnFykaGhPHsNAfXRpd/XZ7ZAf8z8Go9X37Sxll5xG0fggyxWol72Mkfp+FB
DsorV23cRD9EUrX7kkqruLJZXg6PMDqCkACZA64ZHJb3l14iU8tpQt1D1tENhqkET13RTBFFGrRD
mYYpLPTVaFLVuknv3mIhnP8zAs6XDH+akSMiZ8bX739C1fVW0Ma+c8Bkz4RlKsUBmstN5pXzFebH
5be92BXhbG87hHRBuTw7GVpvwOtwZl/pwN36rVViWcsu5gNuFLGdy5u+yJGZNARwedtAZql8DMBC
4y1cdv9m6I3+2nDlIiSO9D8cx3kGbHQQic71+y6B7wZhg/4hrqWzMxsKrdCmMtu5eTCfCGlu0mPM
PPHBy6XKT52OJ/3JLmGQnwrsGNZYF9NVZkbSbLSihdT/jx8kP49vkewriCOYWp19GkQ6yajCy/7g
ovy+lSYg5arUAudGFZNxo2HfsWp8N9l/vOrFnresCm67iO8x6jufVICyFW3R9T4Wbrb3IDxFEoKJ
tds32ya4ISwy27+y4sUYhtqEEoWqAZiHruTsxBmF70f+aDqH1JtM0r/LIt4nkx6FMftPdWWx5aa9
K1BwxUMGzJfOXsdaZx8dA6V28GorPmpBaT8NrTXfZMVC2BjmfGRGK7wf8OebXTx2Lx/f2MvLRCS7
cJw5WhnHnOecCIBrkkCr9Bgo9+h7RfRG9MzCch+Sa44lF1s5o322M2YenKQQE87GlIHf8gv8Lj3m
dQ/a6qYIzan014bwzLfZrjY9Fm3Nldf1L3d2GRmiboI4C1v37DHOrd0yXciyo1MYWhw2rjDvGi+T
p1iIfD60eWJ0ICRTGu+FjjbyXw+ShXsCjwJmGamnBGi838ocXZoMmmzitQZUvqqELB+2DN0Aj3JD
7lNUpLgPI8JBW+j2zx8/28trR+n+u9TGFwW28tnmxp4xmDNT6EMkGoJjzBqPKBMPuJVoxXBE9lkd
GlcNciX1Tv/18doXEayUS/ju4StHXQ3V6/wcsWh6prqYkoM+ldNrLrKm3OmGGumrUkbVEDiD+mYs
JcySNi5U9GkwSUFZ1x3uKMAEhGSvbVX1pVjNBDnm3wx/rM0TKVNC32VFY+3dLhu/fPyjL3cZ6oyF
J8Z3v+hlzuahdTloIHt2zZwQzTIQxJeJfJat6TQ/+zGwr2VEXn57LOdwf+hN+P85U8zoR0az0q0P
ucAR3wY2/aVw9Niq0mjTK8Pzy4+PtZgTLb4ai9/p2aXpFRF5YwV5WdhQRLMOlhrCUMslJ9IYk2Qz
+L3+kiRTf6VYvTxhuaNwiNi4IcZSK5xtbYu3BGdqbxyaoOjHI5ipuVFW2d8mFO1fZUxT2uDOjyQ8
yAuoaJXWvjVVD5wMr0H8K+kHfSM247i3gOlj/XR2F+pJA0ZR0joYmPJ8Ru873NuWsIJDEdh9+W96
VR37PajcvEyw72Dnnl85KR6DU1bQcICu4HaSeN4Y+4QXzz9oJnQFcj0a5PQTItv8CnXr4kX22WWx
qkawCguOX/B+21kshJOSFvYwu2Nuhibfzq1VMnmqzP7eheb28Xdz8SIvy0FXMMgu5gQ775AEOeIj
iFl/aJC5r2s1pQ9INtPdOOTXKvOL95ilOI6h6cKSgL511ok4Nqr+ZC77g5no6a6wzWiTYrS2KjA7
ionvMe8KQ6h/fpILp5N6YLmfyHKXH/VHOwANxFNQsPtD0JWDv45LN+9XfY78K2Qsaed7MUv5lspi
zA8f39mLLRx+Prsnto4LZ5aq+P3KNViMh3HkfIA+Fn22Z2E+AsaazsaKer09TolHrhpxWliU4H6F
m8XHy1/e7d8cLqoDLIKxVjw7vrqiaDT6WvtAVGOApYDuxWFu59VRDZm5ydriTRo463286OXbhGX+
4oFD3+XQAJztGMmYaenEWXqokjo75obTWytC6rxmpYEeRfuPV7v4VEhDh5yK7/gisbvQKw5BDNxv
eM2plvVQ4FFRM58SImY66JbDG7gtd/ifl0TqvLDz4ApD0D17nZKSLCg/H9QJep7BHHPImazlKQUC
TP5RHGsh1ZWrXO7ZuwIzAAvCU2jJxEBEf95UkGFSRrxI3UknCt3YxQoL4EOtGAe+fXxtF7GnQEGQ
pdjw0M+w4HmV1zDYd9MUnwM8iKr6kGitW64SgNnkp2jRSPpOO07Bah6HBMsShERfdd7f4pZpSfrA
DHZIflSlN7ih7lbeNQb65cP2lr2fvh40w4Px9P5zwu0CZzrR6ae6AHoMTdTBoQlL4NEnOm1ftNO/
wlaoCuiSlrwAA9rNuVMXeYaYA48Bo9l8HL1j6832HWlvv0bDiHcico3uMZWWvk/7Id19/CAuvqLA
WwCzhQH6W9iw/PkfexaUc0cVBKOdyKLs3S4sLIu0C2eM3OKG3LP4Sp19+YItlwqV1ltchXCDfb/c
rCyy7KKyOll+9T/Szmw3biRLw09EgPtym7syJcu2pJTtG8J22cF9Cy4RfPr56JuxUoISnil0Ad1d
RkWSjDhxln/p3LMR1GaxKwsIO1d28hJyXu5kkFwOpkpM0ha/+uWf//Vc0MKYuvpGcyrIaFK9Rexu
XDS2h/y59HSobgwKtw6Na6Mcf/qxW399/71ero+FxiLRAO2PghTM8rLF/lp/TIXZcRUmJ3SFy69O
brvYMHrI4duLRknc1dl3ePzz3jXGQmzeX/syHP9Ze+lLcf8tdMqLCipXrSFjm7VrbtcVIpXtkQEH
88Kgmb/0U1mdVdKp5/cXvTwzy6LsYNoRQIkpIy5uXA57FuqiS09pzLFfpSCWPrtTi2VUr3DizJie
iysB8pK7wD27MOhxVoW2wcV7KTUL3NG2IjFnJzxPky3CRvENwtb9RydI+42v/OKAF0CzHrCWttZd
DxQtgEN25W2/8aWXLhQQeHwsF+rCyy+dgVppJbOoEzoMznPEFO7eQHj5FI4u8DMvztQxCoxp46E5
c+U0XaqS/nkBFCIAQUl2oOlc3PsSfI6FNFt2SpgV4uvAfBfBBMGoalVhA/TUFaC1mKx1+PTOzTzf
wNA04nUuDMbi/TTirNXZejdosFNg9Z0NwlP+oQGsfWJQkH0fZXJNfvz15lyoi2gNQBfgv4QXB7Oz
5nxwDLM7WXD+xvuMoUi2AivA6BHYV7PvgiiWn0vYC9fUICmaLoIC+wX9DI4jh4I86bLKHypKXb+r
5mM3RdkHXyFIvDEmALMrFAtRnkr7Cqls7BizNXCZQn3MMiF+y8FZbCWyHPHgjqvssbJb+Qu42PTk
qFQUByOzfWNl+1xTtxFIyPQr3KFC7eKoTuPb0hF6K0eG2LfgeEpxTlo3+aVSM4+2QeVPZ+THx3EX
a7s7aMbEYM0bYfxOmlhZiEE4jJ6YAGVNe09naLiF99nN1YqOc5VtpBwG+aiZ/ec71bYN0qrIKZj2
HkKDa7EHTK/8XtattSWeG8m3dm61/FDb0dByHoDYrPGvdT4OChWZp7r3hFwZ2hpEvy0d6ZkH16nq
XwmUnXsrmYdvlbL8CrM1e3wSjLVQl5pT9bufrMYAJdrl7U3uO9SoEcF2XLlun56MNvbc7VAE066O
PbqjM0ZRO9tJwvgYRR3mqqqwsNcAsDMWjzVgmuy+s3pzOjgIrHyADbXAHYIBfYjJm3sEj2smSGtk
yAJjm3ZtXt51RR7fuGg7qlWU+e3wSfutsthNTMrJQ4HZIeQmpdi0gWoypMfpRGxSs5yepj4uq3uI
VqJe19UssLYPR/+koQrHa28YGGRE6dzf5I2s+5Wu0aTqsYIdV+hPhd+gGeNFa9utyjcZk9RhI/C0
/YrQqWuusqlnYOgFifoxIDc/rFIgab/CCY2XD2PudAbuurb9ORp0Jz5UmIrqu4YIBe99bMtgnc8K
/Eupe+fkZyVOm4gUdnKbMtf6BgtWfpqSOV88jwMt97NIA8hIdZ0gJjU40S6YEDfcW7HLFgHwrxHC
CmW+A1aAwhzSv7a9xsA5NHetM3flYSpbU2zJqTCzs6q2/2/Uov1pmo2XbUdm/cVHN4ib/HYOY9fa
G6PXWndR3Dp0hAY/PM+DNzc30QiEBm7oNHxK58Kxbul8Fz8DlQzmCtkWgMr7bGwke41S9CEU+GT+
GlolmlPTRz1Yw8EpvwEbCcVv0BRJ/smbykD99pgg5tsKolSM7humxwdHtA1W00NeAXygL7afqHmo
j5WjPw5OVqZb12lFf6MjJdABEzPo05Iz0GyQGZZyE8cKtzlZE59vlDsyGgLNYFqfObiG8xCrAlhI
MCbYEBTO5P5kzDsVGzEuSKo8rVx7NQ9F3z8BsLKfw4SA+1FOWb+VdWFaj2kygGGLLUShNzogsnzJ
dDxRxGN75Ud4Wczuf5bPS8Le2DW7dZDP5adF4/CpLESSb4bE9J5oAqr8CVlms3iq3EDJVUG3Xt7U
IkXWdBRG0RnoeteTBU8HjN24yac5qr5zUcjvNGjnb5WVmf+ZWDikOIUD6fnWyxxZY7OT4R695cja
5E7cjvvYmuIByAOmtRvlgeqGKjHyB92oF93RknSBVohXmZ+RR18ak6r3biezxHdNqgFzAlx34urU
dripr91R4D48S8daZ4EJgxom7XCvZMs4pjW7ufxqMP0DYIrhIufDG9t+zXnomlua1/GwNVt8yNam
8un62X2SHLH94x5zuJK+w6VuxIr5gd+vUHGLTtbgqm4711Pg7eKq8WrgzFOutnU2x19kqqduTUtV
1oxao/rLCD24XSMC3H3RUcOhjamkn51URF+zAcmuu8DGCNtM0Eo8Gl0c76PaNcz1KORQHuhVIS61
KmgfH5vZTvM9yFXyqrLBgketM/wcgJKiYf/ZSirtHmvMWZMbG4Hjm9abh/pTw2i8sVfoAybWBohm
ehe5+aCPAynF0WBCZG0QG6387YKzP0cFOM8NSSKCbbG0JoOIXDtfkxKNqX0TgbLeUytmwSYE9GKu
E7WYsviWRJVqpcGKINYdjVX9EJVcb89uWtjVx2aQgTx28DY1vHa7KeFH68441EkjfsXSs6BgE7dH
d9uXlqs2iMMCa9ZALPH0ZL4ffomEHT1jopvOa1OXZYDNOsIkG+C9PrbzAmD+DTD5cDqkiYsXF/Dv
HlxWNtB1utd9H9cfZOaP04mm2ww2u2SqAsyrTivZf53MpElvpsiWt0UY5fltOXbqWCL1an4eI+Ue
qdRQTsSszRg22u8bizx+bG8cC0n9DZ0Fu7xpxrHP1hNOqtHGo2J6ULjMPbnIaLqHrtZB8hyTDE8f
F5DaVwJI/aN3EuNuhmhcHBMNY/2LR39l2iYoM5q4IxiltQkRAswfQYVZ7XEIESFsTULt1sw8YX2n
aDEQX7Xb+nbh4tygJoAxaFn4NQqFvmxsD2wRHF+4mkE6N3s1NHPDSVZu3t/OyAoGH+a+mrpfg58E
v5Kirusd/Te3P5jo9P2HcC84Y0RQfMY7sZsBX7AALdSbBZ8BWIqaZj97Zdf9oEc7NRs/LNxfUc1P
WUcajcMd2HPL3ShfeNbPJvGt6jaakaMGzw/Yu3hGQ7HJbrC7tJLf8RDbLqqdcfWsCsh2B5Ei+LAO
i3I8IDjqhjeOkXrnwqIrOmxLbdKNoPecnAJPK2/bVZ3hHLQRtC7CAq5dnLxOTN/TIB37TeYZpnFK
WiQcTu4QFGKNPZkb3MZjaO6RB6H8qysEkp9MZUZ7zSgSLSwTE6gdqip19UMQJ8S6qlsM1oIA/Yu1
Aqvi7wvuU2u3fE4fZaY4Sleyx4agdoHfweGg3/aBCCXSjSlEvU1GPCluFmOpHOnrRKIR0ViG2cDf
D8uz4WSgPRtjcONdWTlc+G2LnBxoHXva2GllJ/tgRg5yR444AnRETjJbjRbSkneVBoO9NibRDVtL
FGLY+H3vPato0mLd8CNrNFvbINtOdVT8aHW7UOajEUBknxbBLnSTkTQmrGMytKgFDewY0ZMtdCB/
BFmdGjnZvDn8DuoACFrdZ5AiRzOlczkmdpjdde5s2f3KL+fsLq+awrvRQZhuirhMva0xKwcdUafy
9cqaAumtq6Zx4i0psAZVF+S+C6LVCNJveIcX5LrJpO5zmre4T7SNP2zSKhzDD3SCZHJfBhVymBpN
yn2JnzwpHbO0aG/0MqiAZNZCA8lrZYhh7qqJcqScViBEg49whPLmrkvp1Xymd5WdUTSbq4OKOoRi
yTDsdjMh4/fFqEew84hjFqW9HoF5NAe0dTFV69LCM7aw4GAFtB7wt7Hy1LiekJdQqxD4WVOtijYx
pp92WotpFTS1427Z3IDfQrvUtETpoq8JOKX/Lc/dvNtiWzHlRCqaihtlB0iLtKlfnURvSLFuJ0fe
pY4v/Q9BA/MtWpnAkJtTjbM33gcGeON1Ql6G17qRWaC4CxeZb3MKo+oOBHvT0fKNjTZb1yTH5e2E
sH/Gni0MgEFAuJeMm/HCJ8xABo/k0W2NYMESI1OT+WWpAWd38lF1lZdvrBrpoG0a+LimOArfOX/O
DP1zmlE73EB3mW5aM+9A8SGYEt2JuJiRB3C4CeyPTTTJT7MphvwW2kbUQVmQUScqGErIn9zOpZV8
8w0v6W7iIdLELXoy9mcj7HMEcp0l94T/KsVWIr2ToHcWFkawimrkO5lCzYmz40YdUPPNmMZsellU
YlOJqUDW3wvsuwT7ux8A/BsgIX0UJHsjL8ZD6kSqQZc8z/NVD+vNvJ3myXDWcAjSbmPRFit3ZUq+
tsb3LX5k6dJf962e62Padv60ZxO1HrSoTJnrWEZOfq8LORt7T1olvcomadc2coTRh3FISZfcJKms
czkvWNRCV0l+TOIOwQWVD1JuAe42B18UqblFgowCzwJtjIVHDqhz49W1CTqCIZQRpyuvjdqaSNZG
1Xo0sqAkFenz6UdokJCsij701FZEUWFuIK15zcqDDKdvyEfs/jAvNO65hf+Gep8RxCBrmWLibbXo
Ri4lIx6sKYQGL7fy8K6KhDtvecuwohM8FMdV38z+Y+nbZJ8Lv0WcpC5lC4vJhzM19Ao6UVGqlGBV
i+1UhHPy6I4y3kVk+aLaDFPUnYPYHrNj69bpo5XqQG8LDSMX+YAMmj34iCGrtyqtEJodu6ErDnJs
+f+XjnR4osVllCQ7HXQBQLuDhwK8ykHVl6nvfY1nDX40tmcj3II5JXPGv6VRiFL3c49COfeGtU5y
YkS9SrFvyW9V6gfyzvDt+i60VWkfhMSWj5MMkxSHdaSHp9WUKJPvVup8PY5d/MUPgaytfHhtG9SI
PN4kiKh23UyqCo4CQb5gi+T0+E0Pbs8zOLaSWzKQmLcPkNs/YzTegLv1pzE/cqWHWxTl52qDaFv0
qyOC5DHIHb/vfvZ5nX1tkRVW57KoofqZMbzFakqdn/BLWn0XSFCy+8mqxDcUSUZ9NDGL0lgG1Xn/
ScZdfyzdzqo3yVQ60wFulL2zGrROQCEnbXos60DgV6Pzucr24xwl3kZg6MhF5qQD+B36kEb4iP/M
2B0n6q/v7Sys302KdtGqCLHY3DsD31ZxkZXbSHnmvKlopiBb3jhp2yaIdUjoReTnwCttCX9wJYCR
f7JslZs7gKbFfKzobfe7YK4btaGo8aY1+KX6SZctYFTwQH6kt2WbE0lNb3afA1zi1VaPsdVsLQDt
1qZ1Uns9AAUonzEBmKNdmdiG/2CDiZZPrYFExiadsVLaiNlL3J0O0jBYuak3h2vU4635Wyx9pT5w
CU/9hshdejcjbXEqX88EFdmisq4ImFlggyGbi/zo9vx8OChEMbEWGV3qfZ5XvkSjGsz4agYblbgr
bEfLCsVMYU0kif7cbyl0zHpFIuhOd0PeyU/wT2S29/3K9vYLf+E4+YB0VlZRQgfystlq97OFMiV4
E2xi7nIOz/cuJVBsnCjOwl3WjpmGnNCmebqNnaRUH6Df9MGZi9YKnpDmJ91fAYLrvluxJ7OPLTAn
6zaUdHvXGGa38x2EKgtcudYL7zVoox9EVu6xqlZJgzc42eTKbDUQ8E7CttkWg9GmO5UJ81nCkDbX
3ZAAzI6xqwdFqyfxyxdZb1LH+UYvVq6VxkZ1pb/5umEHygGBFA/QM8i3Sz6972QyzPK6ODm1We2Q
4iccGAYMz1WQZv1eIo8+HtFG8p1r7d1lGPB3D59xGwTjgAG5z5Avsi66mz2q1IWwWRlUCIkU9W5h
0H1qbGbiQpjwrYLyh1A59AwbBYeV39n+eqDV8Z81ivLK8PoVQmH5NQwBwfiCqWWMezEpkYHyJtcz
8lMZAr/g0p3nI427oqYXgVBLC/yqP+m8Y2gFr+NbFiQU5sBXIMlZcCze77a/ajpzhPkP+TGZj4f8
wMums6F0kUR2L27T0SvOdjFnN9JCZIFYUkDtyRvkNPsA2gQq+dv3l37V6HfASIHvZTKJ0mB4qUTc
ckwGFxTKMcB39os9dPHOcB14Ha4znqBWXvO1f/Wo9IsRFQSPggsIRKyLaQb+YWKuHJ0fp6St18k0
efceZgB3M7+RLbB0hKb+mSORXPvib628aLEsnoUweC/1WJRPedq5UXGUCrz6Ntdhl31yvEEr+JV/
YAyDwMVQg4lZh4mqMJPT5Bm7oEIxRZsd7B9fDzradvlYRc9VYlZqD27JmNdpo3N9EqYIyscY/tC1
0cirQ8tLA7CK7CRoAPA0F/ujmWPEpYy5OGquLZ9LcrL9z5AEQ3MZAQTyZ0nPP6HEQ9rzClj2raUZ
JnJSAGLSGl5GgH9NvppZ42PWi4L5dGl+4AOV6dqxlH4ySGSzNTzv38JM9JVdeTlQXvQKFkVwZJxo
uNj+5RNzY3lybhP9wNdsK3IIFCPxFoMNuMLHS04rRnKIy4F0tfA/o3ww1rgRFr/d0Si/gOmQ+qSb
uj4PmWX/q3vL8tuw9gTNSAwJLffileCYy7h9iNQDGZI8gUSPPtvSS81VWzXljYeu0zUc18Uh/fM2
wC4xY+HY+Pz18iNUbiTHyhjUQ5HGkIXyIYlvI9Jh2O40XfCbU05xTcbx7TVDd4EzgZq6tO0d8rG0
x0Cph5SW2efAD/WXHDLRs6XzbAP4yf39fiC6OJ5/nhHkG9+bKa/PBfXyGRcTqp7vqB7c2YMOXska
tGihn+wmMFqE2Q0yhDiSH6kdru3xt5ZmJL8MkxC9QlX65dK+QoKBjEI/INAtD0NoeIt+kvezbky5
ywfPvTFHET6Vlds/vf/Qy0P9dSf+eWhqLvyCaeEvQJSLlUsLML9kZe6f/BMs97bDDYhWnCFs5wqe
6Y21mCHDekIS3AULeBFERNNGunT1/JAPlvxiqbA/LYpNw8adUdS9Mst8Y/ewGDBQutQI+FgX82MG
P2MOOlY/YKSFcn9P1mThyDkMIGHNAcGIvEXw6/2X+eaaMCciYD0Bfy///K9QNfWjESlKlQeCx0+k
n6ZmHUo3MnZ13rnI+PSy6a9kU2+9Uw+ZKpD7Dqo9/sU7tWg0OGj/8pjIYT40dn1fydw5F1r/eP/Z
LsLwslEgQP3vQssW/uvZIAIu4NVZP/RGsRDJM1yBOyDq3VAGTzFuRAfYfd7P9xd99UKBNDDZBd4H
JWWBgr1c1GuLOSzSQD16XUqdFiUTtXecR167S2vgJADk4Q5e+Yp/dID+PhPIPYEAW0K/teB2Lifw
sm1mqwiC5gnoqtOs+hkd8q2KCmqKtMnKj3WLUPuNsDP70CZ0ynfh3FrmTWXbQ7QXiSPb42w9B37T
PYtkDj66bSV3UKDn23ay123vrYtghGUa+0EyrEvla3OvWyc3KPw8FLhpM3KxDfgYJQ/CjdWhj0Xb
rf1EVv5KNBmyIMBEnI+OSOiQ473ZnccUUQYc1fX0JYsSJ/6PmlfM36tMNf/Vow5vlT3CvcadMpEQ
du0wv/LSLtNZRu9k1JClwBwRQUE5vfxUbjMGsQZV/NSR08JPEhl8NbvXKt5bHbw1ptAe/faMMvcH
sx+6pIU3BQi+eHQ1Ol3h3vhveweNYSp1f9EzdwE6v/LmbJpEBmHcP1nVFLnM4msMYuPKwNOEVDvf
lLKbrhzGPxXEy53jElMArVBg/OFvvHwJgj5tO9X1+DRV1jCtUuqyYZ2h1FDRXZgndxtY+fhfhHty
uG5Dad6JaJoUyg2jiyOvNdcdoBqsTMsr7+IySizvwgOAzSEi1IOQe/m7VAMNwImn5inox/JOzEN8
AAEj5uVCowL95xcPlyTiFsXnDf7ixWVGSenjvUnx7nqJ8yOOh/CnK5xJbOioTzDag3Aqr+y+y+DE
8y0pIskQxQu8evvl80mnZ54dtMOTUTI57KKqPYMbM3dSFtPPjohYnwrkTaYrKPMl5r343CDBlsqN
1f0/Xj0vly1R2mM84xqPDoa8cm/3fnDvDKH8agUZTKGSoE+4qoL6lM1Zfe2j/qkQXy7PxgbeR8MH
fHBwCX7rYjj3NFuDR0R+6JZ7KizU1zkT2tt4nR/0T9LBnCssJ48tV8dPoeUY3kHrBCke2+3z76Vw
0mg/uUTZPdM/+RDqDPGQ3JaW3M7uiIVrrye32tCbtzNcKjo8a2c5hN3BjVtlTCu3h52n9jhFp6CD
cVxFp8XKrWnYqIZCHPa9GT2FegFNz3HVwT8RVrY13DHJ93nNTgCNPrTDdhKxjRN9kRr9nVJJNN3T
hI5+ISYbNr+mTGv3QeOX0Xzy4N+z7thp5NtWJoLs3Z0fm1H43z9uYvYvsB4fsCYoNBKIl582NYeg
DWcRPSKIgDxCgArKI1Z15amx08bf4lFRX5MifbWJcc0FI8t2spEptoKLq5z5co2GAr0zVaUtw/Es
ce97XRWMyIQvFoEZGumfLWHV8e79h31zZc4qhTj9GPuS5ow2xUx7c6yeuPUmTgpNLLO3h/ugskxk
mTVOA0V8HW63BIK/968HOQFANYoZ4JIRu78IFAH+YE7I7bd00C1/1yFj9YwWQxAdW0whgh39o2nE
OHTGLTEzzBMOIUa9HlDjSI54OfnpMQprWm3mmPbfS4aZ15Kry/dCZ+aPWB7BxXH4tRd3WpxkZu3g
H/c05H7nrsBfNN9RL+zqbaxd9V15On5ooaMbm/e/x2W4/rMu5LgFgk9T5pJHkXQjWAdVibPhxQ3w
jRrZgG4MP6VjUm/fX+oS84jnF8+4oKe5tFDwuLRR1pPFWNoyjKdONfLUy775PsYY3hmpba0bq02d
bRmWkbeWWMFnN9QG/k3vBTK6kq9fxtLldywUb8eGu8KdfbH7c5eBL57G8ZMeVegcZiwNvxSyrBi9
TYivuAt2ZF2JYbZvy5Sr8h8vLe4qm+f/Y+cDN9e++NSzFeZNAMf1rGLTzAD+oz0z1vH0nDHphIPM
4ObKm3/9wMuKBG6uY9qhl30vYRN7DPSXzmgQDUc395rNVE7Th7KA3r/qHG5nU/i6hr7ny/37X315
mhcnj6cFsGfZ0PMgXV92QlMQF6gv9Pm5FYW5N+Vk3tbFEDM/7jMPWM80bvvM8e4xKuy2NHGrKx/7
9Qb/Q2hxSbEpBkGLv4yueaLjELhgfhajnk6GVQd7D4T1Nh9c49o1+dZ7Zm8vxRFZIFqcL9eSAd31
2EqLs5qbajcmXvlVBu60MqBB7WGIzV/pEWIk3xf5tRr0dfxYNOd9OH0LwxZSyculh3YymFpG+Tmc
fWDpXZQ9mMnQblvAFMdZRu1zbNC+f//bXtZM7GSadYAxAnxvFn7fy0WVKunyS7q4CDlB+wTwgmJt
aiEnsU7TLFcrEDnWNRz+G0+6FPbMVJGsIMu8wOEbFlJHXVqXZyBi/rEf5v6RnTWTzWJxQMnj+F/6
2RD/vo3QdIl4sXRrsKW9OLRZH8Xz4MzVmcH8kbmQcNYT3ZWtPcWILr3/Wt84MrRn0FamtUaUeLVl
Zw4rFPHyXMfx+K2MVbS1XCRVMDVubhCbtk+0YLOv2FhZdzCNr33Vt5cHo/KHVgwK/+VX5eULVFt8
vuqgSnVSQxdWKzgPaMmXQx18bjWSAIkVM1xKKFg3LcYY/pUY+dZHpq2B+rIJLwyM+Mvf0KcKzfw4
r84xpLczf0Ju8gAFz16ZCGxGmRYrZdTySv/3jfOLU4xPkuvjys4We7lqU6ZRNzVpdZ61Lw5+pEx/
iyaz3NeN9MVa1X27NqsIaklLgfX+R3/rLC0db6DdgDfIBC/W9ows57BW50AD71lPoDMBJkj1K0YB
qdjWM/KwV/b0q0KaTgsDioCjSxOCKvLieZMRRHKQOtlzY9h6oLXcQWlMpz7Z9h5yxYDcCnBnwjI+
qJFMYU8C7R0DxA8yQClmVlypcV4nCMvvQQmFshHdF2izL9+B7SV45PZJ+qxj4YCMq6cx3qccFWKL
2wDgS6iD1DbKmzTYmqrPmk2H2e2wTumGhVc+yKtjQBRF/HtJVGyKvUtFGG2mcTjajiBPzPqfmgH4
bTJhxrofMoUcTC9NzEsqUDPeevDtLLupAqAE72+KN38D3WCTogfHjcsP5GgMzJnxps+d9ObNxN45
GE1afM/z8ftkzsFT6pQIcVZxMq9FmydX4vurU8grQP2ca5szwaju4j6rp2aqPQT3niumPVvOS5sx
xIy7zdj30VeLCe8tSl7plZT0VWsD9hGOFkvOgFIp87OLAFRjIjnLrDPOSMHlmxrDeJOpE2VcYUfp
U+mqALXdVi/4if7WZUJ96HWO/6Mwp/uJjXmll/zWR2COu7Tq+UXcOC93paIggXgRiGdHoYaySiow
+ErXs4mYSmaunFIHtyLOu0Otw3rDuZ2v7IJXYYn3scwmljER9eFl8W15C1/Un1Gm9VPxCOgjOi8q
GrdF4BZPvuH6CBalbfFTzfl0fn8DvopKLI29qM+xpAQKLunkgD1xaPbYAZaS9QHBJ8mXaGkmtak+
emMT7t9f740dRzm66JIwAmVCu/yev1q/zpxaI4CA9JkMa3oYzKKnFLPNtZ965mb2YvdjItgN7y/6
xkOyt10Qa1SH9DaW9//XonmYI6w82dlzhPbsPRRlwkpr+ShsS5ykjX+kEXGUFy/chbvOu+WaWd7B
X8tpSgMf+lP+jM5wiMQlM1WbrgMExgS5R18AIHXsIroSXD3+rS/ycFblLl9GwriVvbrVjWaCPq3C
/LlyMF4zqwQJlGE2oVrk9Fvef6FvfcUoWBJRBqkWGeLLJ3QHSUgFZH4eA5zPFc3qh8bSKFLPWQBE
y8spas3k0/uLvnFKbBsBCGYD0OaRlXq56Jz4hmOOpXE2BiNqViLK8mdnqoKNKLxxQ7bujOsKqOAp
yPzgygl94yYlF4Wz6INqoDl9OdBDicC0M8+Pz6LGSW9lw9DooMl0doLasBUDWPSxNSxQAEewNa76
dYO7J21YiMKrvC+mK8fo1cemRY4zEPUtH2HJ0F++i4TEUTfAxM9oUps3vvYACaZyNMNN0Y/Aj95/
86/Oz7Ia+4oCZNnXl4JJnW2LXA5mcg6NNNrGY2nu2zg/DhWyJmhC6+jh/7feRdoS263qFfy+8yDy
9NccxDJZBe04lcjK+j/SQvT2/+EJkYWjkgTIQWZysbfMMmsQmHGTc9o234UxQGXpg/xRgm7iAav0
y78/4DLbgweLZxo5yMvPx1A4y2g3Zmezl+lnwIPlsQxEtzNipuZrEsIwu3l/xdcbhvLRojG2uH1i
BnuReaW+mGjDNdnZNwdcD6LRAsJm0voYm9K89jZfhQdozRSOvE5Ip5Z52QMMkV+y6Llm5zAj1hkg
w+NjNQZ9s1FdqedNGMTOjZWAzd29/5SvNyoLL+NFehKEiksVD0vbuSd9Lz0nCvjTWjdRYWwMN82t
LRBu+QQrCTrY+2u+CkvLwzJOxCqbAwK68+W3BPGOkGU85Oe+7+unOIVLAdI0ij4Ehgof47nQ/8VO
V6KbXyT5NZ+k1xk1XS4GqTRaoauQO1x817pPU9fInfxMchN/K7sQRecyccTeKGPvB5KHKSoQrbLh
HSfU7lJLtQVz3v5zPOJn+GhHL4k9eImLRDLGLrKEyJOdGUzN47bLvFxszXzSDOmM4PH9N/4qX1ue
mXx1ySARxLrcXrCCtYwaI4ccYSKBG1VK/ug0fduQ+3KXRrQMVmDLmm9VJYBIA/LPz+//gjf2GbXz
n4R90R27bDCWaTKH+UzPCcr8YH9q5ibZ54LR0BqBfrEz56Kw/jVJXdqZXEEMxjlXr8ZuFkMNZThe
fp7boZObVkT0r/2wqR8M+EwHGJjRT7gZ/bDPBkf03AZxckWS541jzTCbXiJQIdTeLtPUAnMDw0Oh
/wyeMDRWjRUUd2NnjD9N2srRlmHEFD5DSayvnOqld/8is+HRQ2Iydy+It1eSF7ADSeC6uDiXbpbJ
bVaNtj4A9CuvfNU3no+RK5UJ7QiEAi73lT8AyC5LUZ2jVDpfvD6EOAaleS2hmjzyOsS9grB65eZ5
XQzh78c+pvzD1YXW08Vl11oKH5k4K8945yrxPY/dptijjjrQgDIc8UAq2bkbk2t9+GEOLkIBFkJk
HUTOcbhB6Luft0Y7ZdeKojcuDJRdAGowD6U2usy2UKm2BPJV5dly2iTZNpBRVoxFwvGECnWnrmTo
b6yGcB+Syrx+MPWXQ9faBeowNHxRCFBD+wmcMsKd9DyD/D8PAlh6JWa/tRzFP5kMbH/Icxcxm5lY
V5sdiDoYUSPkY4caa02/S/42MNP6+n6weGP78v7Yu+B4UCe4lGG05ICJid/W4PY9Z94nMYY2xzir
8qf313nzoZzF7QsRAbK0i40E07/OCA31WTd589WKYMWgjs6UvLbGKxH4jTsP7j39GyyYUei63ByI
qCI2g1rB2Q/nAR8jqx1PMIqsQzHjMVRJ33pEaDnbFbMzXNE/eyP0cs+gEEzhynzncp5VgaZ2EkdX
Z7Mt0dR3/Y79n8fBXsJ/fBj67Jqv9RtRgWi37BKyX4bzF6m20lhUOkVQnwNT2J+xWyw2kioMwawi
v0viphVb5lFAOd//mm89J+BYsCaU90Sk5Wv/VURafdun2mmbMwT8do1Qf7ptnLzeOFqCJsf7a/+P
6/E9AU3bjBcAFPM/Xq5XaMgurS6ss8to+IRGvQTc4jJ5hxYKj1FCLLw2L3y1YVllOeu0oGjaMDd8
uSSIX9rsGCGcBWKxu6TQ8j5PegTxSyWxdH3/+V5nSgwEGdqAikQiHS27iy5P4fR1QFVpnzNLy4eg
aqeP4QTtaVeWQJDQtmu89jBaFuTKwijwZWqDG9AC1/SbXm2nZS5JKKADRv5A6vbyoR3GjrDrLeeM
x5Z5gK2onnHfAR0fjhUued4ez6zsmu/gKwQyuRJdHvgBjEMXVauLh6+KqdYid+0zdkbFc5aMKNsh
Zvpx0NKGiKNU+8NUDqZoZj8/V02XbZQIcMzCxw8D7BZqu+4S9ev9T/Jqi/Oj/oez89pxG+na9RUR
YA6nVGiFDm53UNsnhMefhzlnXv3/VG9swKIEET3AHLWBKbHCqlVrvYGiDC1aVHiplMx+VB7jniy3
hvYuZUn4T1eHiYe5Qu+o0FU9P91VYQX44/aYl3uOMRFnQ/gIdBkSPOfT3/BYj/LB1N6LzLZ+RTjE
PZaQ86EbBerm9lAXcV98HhU1irbYICJZdj4UvLZJXKD6ezf0erNCnSNL1lUvLclkXdtRonZLSCQ5
1OfVVN9uZb0cfQN/rqS4p62v//Q7TCtqX6n/Z+A+kbitpi1dAdcWD01MsFAAGjC7nU2kKY1DHvOL
3ptWjk23NTqoamGNjAf9detjaB2UYG5P6LW1E5JnZGfE/gsYbtWUtDH8SnvHDFm/l3xLL++SfkBO
Ie/sJcHEy9WjY8KHkSUQnBjtfPVyzF+lNI609yrUVOnRQlhB2zRVLZu/b3/VxV3KqwlwBitIqwb1
ydkpgMgIYGYycNXVZJR09Ua8x53Yk78HxLJtZiPivu41vKbRWrWShU16uXkYnbiIL4HIhOZGt1QN
iyxoTeO9CBUk8KUCXaq+LHdIzlRrH8ae5DrmWG5vf/Pl5jkfVT2f3CQuwyRRJUaVx+4lQCBkn0Pc
wR1aNf6NoNUuXG7X5pgslnBLmu4gJnc+XgUpvsdEz3xHlj7ZJLYabCglhm5p+vUDOhblKvJQFsaJ
pP0PX8q3UhyAbcJlJ7bZX9d41PnYurST+Y7cEUaQiS6HqyCb6mqTO6iQBaOPKcvXJ1d0tqjVkd5e
lNi7wcLtr0rM9zKJ9R10KW+jtzgqroEUmuBjY7P85/aI1zYRTUaZjJDuHufm/COlEYhijFPUe1OY
9qmrBjXdDiEuMKvIV+HaKmlOU7epkcRdciO/PjTDgppU2P/i3/+a34EvKg1Ekd5B4wd49ngVFnoV
3cOqUuo9RkHMPBj9JWl1Ed3OnqQQHCi3iGITYrz4RJ8PG4+jnUX4+51QgJB3BsowAzC3/I9NS61x
kwTiKFBha422hY+Al/nV/QyIkDq04J3ZsBDnX912jQxPVSpObeir6PfUzUkJlXbD37xVAY3rTalG
7WilVbAw8sV8C/6DBSaX1gYTPocuaPlg1CjGlafIjzII/Yq+Kfsuv9P6MESyo/APYZpUC5f2ldkG
2QQ2CM1AoLbzdkNZFDZK8nV1Cio4O1Xul/do11V3qAXZG0yFlA2+68UGd8ryu9430sIZvkwd6Z6L
7qDwDNDFsp+vdpH5hpMhjHUyp1ZtEQiQnD8mqNzpSdbGSb+zSJZw7zQNqSZ1CbNsJ2HMbe5jTC8X
4vXFHchPYcXhMQkIgTGX4yyGWGcB4voEYwr/TX/S8Dwcw1+R0hsLFafPesf5JmcsmgvAyqjrAVs8
/2y/ilC2qvXqlERB4ax80tqXsbdaZYP3GoI4eqlPbqEKaaYJcTUDoEgtKk9BCGleH6SoxusuoWpP
2INVgnePj3dqJFnftMCQvG1cd/0ha+pKXsVtayhukQdevJL1CLI+cqItIkzQva1VkMfTS1LDcPxi
3GIyKbxw54I0EpYQ5x84JagWNGjZn1RUPtdTLtzATKdahziJ7Zu2eCS7KxaYmxdXH2PahmDawSqj
gTbLmwBGAse0/OaE9aW1clrh/j3QUZomNNRku/h6hVgMKPD6grkAsnwWqkAYOZVndM0JgQ/9VNS0
ILkCpK1vydKBsiGQl64to40STVm6CmytRZIC794vTzVfTDNUtAQc+s3nU92h+5APctGeQDcFT/zS
H20S+nedPqQbua3UndeoS5Cui1sffW14niJKo8RszNE+gx/BIBv09pSUCEuvck42SBIDVZJ2lPVD
b6X2naZiM+dSefq4/b2fZLfZ4aHmw4uL//DSMubrrBY1DOkuOVGjDt76WE539lC11qrM/AwdmrIe
t3jaIqTUpEF/PyhO9TNoUDySKgSj9m2ttLDnOin/X48w+VOEp/i2Rftjh+Ku72rFtyDfypLq7CLY
fXdhC+B7IY+4jLoC/sfc8YIR7/PZ6YhHuauwjklORjxGPxoYWvcN+l+qq6OtsJESJVkrLe2FwUoC
t5w0dX97Cq+cFPgvdFYoTAAnn3M/nMarc1/O01Nha8G3Eimux0DCzxPnPIRv/MJaqCzNrcXBHKL2
DHiWBUMVV50vWZvECf4sSnailV7d16oV73Bv6JBHnKYO6zI9f3IcP3gtVSttXa8bZWmVofXzHENe
fUxQ63kZp2poERfT/XUxWeU7BftpDQLfWSeG2ayBLUrPdDLj1s3rpI1XgzF5uwqzphcNntjKGidE
LFONWy5MS/0+jgPeU7enVRXJ7mxniiYgj2A4yXTKZkdxkBy0Pgs1PTmgkTHmwe8UxXuzyjO3Mer+
J4gpB5n4GBUWunWav8HROS72gnKubXEZsZtV2hXhP/VUSB/OFOjVFnqabrhDQeVDwGXG0E04ZgdA
O4gNWWpgPhRqkkmr218yN+j4XDCWiWqKQM3Q3zwPKiWdnirHn5rkJ6yqja5GKPsVKGSsVErHu9Fy
8nFt0Lp7pKMRoa1Py2KP5qn3imn7+Fz3ev9Lk2mhrbFLTlDKTCdzq8pSskL649/bP/YycRJhgNcr
r0pu77kxR0eLBCBGVZzMRJE+xjztHkGHoInkkawGXh3vCsNL/0PmIiaH5MVmW180mgc1puEZGPmJ
85Xsh1KTdh16LkfxHLqXtWx6j+lIQLeUjQN+w+kqHJGZ+fKXf4Z8Igg58wWIuBlSNNOI8acKYUaX
7jtt4N5OflDwHx41bWzWgPO8ryI90Zim1mdheiBKL8YseCl6Qump1OpTl5vVph+9gTXOx30QqG/B
2E57I+Fpm6Xjku7xLGoK2WMdLDouczAYATjNHnwA/oESl7p3ACJTboFpKGt+YI48qgYhry6tdYcc
1x3SOCjFdk24uT3Zs6D5OTyVLUjnOKTAc58dichLaigeDnKeWpzd5RkOPbGSUt+y7YCXWeAsjDcH
xlAUF4hOUQMCpqkAiz8/g6lnm3SdRwAMsjxqrtbH+Z09ZtH3IO8z9JKgcd6ZlcUZMxrVfozTDpJg
Qb/lt1mhiX3766/+GuIBuBig1aY8L9YbKsZhAiB/aGopwLBkSL1N1ybaqy4h1+16cDyFHpUzvdOc
jrjK+qKOVjg8T9ETdf5m4UqZZSCfkwM6gPIYVWcysNlqmEXfdnIqp4cm7f+EZt1tpqxCsSr3NEpm
9NdcS0XHUg5UpKVuT4WI4n9FeTG0BaIFyBLlR5HCn69Lgn+jXCHwdpAC6tpmoOSjS1D8R+dSfbs9
1DwOf45FhwSjKArr4Npnn4mEU9Z2bZzjDhCke01L0BzIkjp8hh6Y56/1UOU/xt6Q7Je2M5s3TdJy
JJzwr7lzCNbwJ4pG8T/QGcZSIBrjhGJpX/UqZcsgVray0svjy+2ffG12yPzpPZAckmCIU/xX2SAp
p6YL47o49KMyvtal/x6NVfugeaa3cEldHYl8n+hn83yd5/toBJe2lPnFwZdkdTuZvoWELO/YTVr4
fbwQ76/sNyDmfBXFJjhQc6CWA0cVz3qlOGAHD6YaObh+2OPK4T/2UqUoKxXh6S1lwPGHPqV2v7Db
r3wq9xqtDUr6tnnZ2pCjiVJiXByaMo2e2iA1v9VT3f9Q5F7b3V6/yw9lIIXcntsbKMgcYinlVafX
Y9YdeMUgGNxY5VHKJGNPKpU8SJIZPNDIeGtVf6nYPisLg1oFKMvJcuAA0R6f0/jKrJMtD5VNtHjt
8D5tLRzZRNFiYSpn2QLDUGygqMVpUpCX+ExV/9qfjR2aoSpX7WGyEmUzNNjaZ3413cnSKK2aqqp3
g1+ebs/pxc0leM/0AG0IgVye8x6RSVnBKkyjOFQq0PiV3STlJg9N/VUesPNEByy3vuVFZSC77PkI
48dV0vzv9k+48tkA8OCy8UIW7mWzy6RGlzJQYTntaT5ZaEr3Bd7y6jQdI7vHayWnGOcmbdYt7KbL
RTUppVnwcRTeABfUDDmLI6NHtuuQYzMfuEonxc9agyr77a+7vJ3YOySrVNopuQtq1XnUkcICcBgO
24fAwV/mrYecgSIX8J38vZocZXDHMAqRtXZCRdrHtpo12x6hMd+18XbOm13RDqHy/faPulx14QZF
HQS2MC3Y+SurAr3ZIY/XHZKWGibV2hKPbz0e9gSZTHM9Z4j/eJHXbzCdKfZag0/I7R9wOfn8AAHu
EeRRx5rXJ6QWEdvWSPqDIvva/7RR0lpXSvTpyyeKYjhQRFE8E3B3kTj9daISs6/GurC6Q4da5I9E
S94pZ9kboKbFPfzBfifUUBfTEbFhz25hes7kRyQioHuovsxWPCwa9FNNdTiM7NpvOPEVxYrFkFtX
KYWII0jT/jW0GopnWjOYKGApXrnN8A0b18iRUNwd2K7hoxFKARBK3mq8spLBWGlGH6FdFde1tU4V
iKYrREQRM4TL7iHoj7W2Tu5VYwJrWRVUwTgCLjakjXJsFDnz8Fkd7C51g8lLnuADB8VLbANapCMy
Ale3uqZ99R0z43+FYFjxggpvhQApRV79VTdzqX3iQNm7LBxj5aeCVYLzZ+qUmgetpMGcasOu531B
GFXcajAr0+0UuhG8pAPowMhXNmwyKW9OqJEU717ROsWhNHLtF1ydGppqmpWj6hIflGyNWoJprIoS
V0E6221yVwxFk51IPKU/GbLPzk7YYqIvybTkLlxQ9Ai7dPg3yAfnXs9wO3PZe429tkdrcu46MFT2
yjeU7t4ZQrVyMROp3ig5xq9xRx8DM3HPQcO/qwGVe+g6Dnc5/s2vEjw25gs/At1FybLF0wVbqOA0
qYOngrnTo+FPHIVBSRGesg9ikKjo73UsoX4ltdEjil9ZmvSAFnb3EiGxWv6g09198/A399a8ngvV
7azJn54K+BClq6mV1X9TIcVILtWt8MVDRS5e+aaXxBu9LEp7r5QNVpRllGJYV4d9gK+KEabVv0wS
Wr0lfb1s1UY2RU3cCuyfXpK0+UJyc5n50eK2BR6fdAPe5PyZNaFpa5JgVgdb6+X3wMZb3g09ZEXd
KAVDp6L5Pq6kKNWbBzA0g+qt0BgSG6xo5afEcHy8PrymHfASpQ69TRu+fh8FEzpErolGGwrMjlZM
S4FYJL+zYyl+LZRpmoIgSUV68VcwiO3Qp3oT1gcLSbW1icdw56ZqlKM637ZgeK3hO4p6OaZWVfpY
43AJK0tVDk1c2T9BQE5LIMCLzIlpdGyuei4gKEDO7N7rkANKG9WskHLHszbydBQjR6lHuctXxoXL
bt7NILcg5aUuKb5fIC9mLwMe6cjdW1l94HizUNw/Q484I/hRMAbdt1RBp72yeThaSZ5+D4Yy2HoJ
cLCFvXPlmxHFAI5C4OehMldscHgttp1X4wBYj+YdlgndQ1rV4SbRcmVhqItHMeULRrLoHJGGQx45
X24VLDgpR68f0kotn5M4S+kv+CORIcmDUll1RVB83L7VLjIZyDg8K5hk4P08kefXTZFZTV+q5UFX
AuM5j9J8DyBeelDzdPojST5a88CSl/a1eGid7WtTF3Z8AicsUP5zXF7UZWrmNKN+xMKGsjaq6eZP
SFUd4rEmHEc1K2t/a4RGXa1Ibsd/+giFnfU4NVIozEDkhTv3Yt5NpNksWAcAH3kUzKUBpqSpyaos
41jTp9pPvFe2TaJLa0VtpZU6dEu8A3FsZ59Po4OiP3UX6przyubUmcA0qkA/Vp1hbLgP+t9RolbK
dsKAMae7UkfPfoDu1kOWxkhYfXHJQXcy6xwSkU3CwDrfZfpYB4OCDc3RMzjELSU55Baq/lgZBmrl
mEil33Qnl+Tt7WGvTLJNmRzVEwE0UuYh2CgHze5aWz1iJeGsUsUOq/eERPF3EviZ/B6ZKDreHvEi
ZRQCH0ATYXaIpuwc0DoGeN9KjqccrXBU3+3CyLbKpKh36Kxov3GcdHC8wScHJWRdvdMpdxULQPQr
6wz7jLY73FXi95z95Pc1yDFVU44V5IuPdGi1F6mC6YGRnrSL00HeJ6ZfPmByTnPr9rdfRC2qqKwv
RnIQhWguzc612jYpf3SUYzw2Y+3iZjq9qpWDcraP+OpCB/YyVDMagC40HxgPqO0sfaQl2+ew85Uj
h1Wo6ErIWsDGV92AHHedEdd2UOGyPyVC8i84Yar9flCH6MvTff4rZt+sd3AJEDFRjmXl+ScjNwmZ
hTVpmLp4w/QDBWF9VaS+X8HJy/wlY/lrM47gBbh/xPsonM/mYEzRqs8GZnxoPbpn6OHj0aKCnaSF
Y4ULy3u5sxAHBSxJpVw8guc4dD81U9ksTfUYyH2sHVvZxvIjT/09zoRmiCOD3vz2pHgKHxIvb7OF
9b48yhTqDBWQEotNO1ocvL/SEi0KxhzLUPMoTR42Sj7a4uN6bMPxySqscE3Txlgok18dUSB34FYI
esksZtlG3zo5BdOjlqXFJsGrvHZlOVOeC6cyMdhS1d2Xzw/ve/SZuJGF0Z64N//6RL1FVqJPeutY
KjBgtanX0k0KflvGYagpFwa7sppQ6mFzkOJRtJn7+ZmSbGBMb6nHGF7n06DF5guy7dNB7abSjeWs
R5DRiMN1XnjWwtPvYteKxhrIZvIaTP0uCjh9hzJ8lU6oteW+Xm/leJDJjOOpyGGqouG4sG8v1pFy
NzuWgIC8MFiVWQVWxrSJ1EYu+dK4EL5D4R5ppPgYApbfJ+g/fXVmQXYSBmlww5kHyDAbz6wiFP/w
7ToaRiRti5KTWThhswroM22UPFZOsRSEb0rSac9f3ECMTCahwRUR9sr6bAM5nWR0hjpWxyZq1GfZ
nLSnGKDmKsIXonBvj3WRxDEW+CqDyAvWCpT6+WYNUiK7E+rVEWyivTf8Jj5U3OZY0HQANhTegq4a
lUtF3CtrCdOA/UO9GKSVNhvVDyEhZf6gHuu0MfxV3YfSa1UazkuHH8EGaat2YfNcXjPgiVC8oWFC
KEAFYBZipyC0TQnI0lHy9OQ7Jgpe9duUI0thy5oZZT7XDPXo3TOE3lEK8mqPRJIXONSlwnxR8/Hy
6Gg8gRBo4ZUC7GD+azBp4mgF9nis1NzayqkwLfXH36RtS/H2siAHpZuuDLVk4q6A458vcN6kbVBZ
ynT0qSGke3UyeZx3slfeqX1GZTcbqJKvBw1xjBLRnupVnkhncF3J9XEEfBUV0dvtLXcRsvhF6KPA
04UEAM9PVMv+io+FnoBEx+PqWAyNj8qSqdTJygt5Ih2x1EJEMQAwHK78IAubu4yXt/16+wdc7nkC
JVELcB+IoQvU+pjao0/HbDjqWFpAFwAOtKKJkZi7qQxVfRtiCN3/hBynLRYTZq9yLj0ogoALeKl9
tvC0828nYDUG7wX/qUWUdzomFktgHeO2hqrgStgbIpCT9rkf/xraLG43vj/lESKGSey89JMndfq6
lAYUO8SnWcpCRJ9vFpZEKHQIgU4wKSiDzm7nQYkqGx3d/slvRkev74dM4uEI3K2prZ2dS+hMyloa
6JTmB99UNpNHgTdxp9Iq873UBA3IQWLGtHR8Z1uG2WLLkCARMUgaLrCo3pQ5qJ45uFpSyBvdnhJ2
vQuAslTrykSDsRuN8cFQMEHdFt2opl98dIrxKW5+vuJJxy/E52paqgrzot6XtlbcpXbrmFwGIK1/
d5nl36lFNyRbZ0ziOHUTpc+KPeJl8oiEtTeskP7xkoV4Js7IX8/Azx/E6wSBBK5DlWN9vo+yJJa8
QIq0+wT3tl0D1Wd0A4y5lq4HseDn40DOolMCtIIocnHpJo0zmnUCDslKJKwAsZAbYhfxC8taJRl2
05suzXJzlYVTk7oge8CglUMNUvT2iZ3FSz6XnyF6F1QcrviWt3SzSy2X7PvYwB/KTSV+tFuVyEFA
jYZbujDc5XZjOHoXAFDpMEKUPZ9dJzHg4g6mfd/q6rC141HJ97rk4bKaB/GqTMJhbUmKuZZr5KcW
Vvba2BCPaW9SzEGPTlydf0XHsC3TYugS+17ipY8gE6Ur+lBer+4BffvSLuLd57hBOGYv8FpRsbo9
07PYKGYacAGa87QRSOrmXWPYcFE38iC9l2pE93RYNmsilrGdJHwbqnGUdnUQLqUDV74ZGhEi8EJZ
k5xglg4oBHwjlhvnnud4VK4TLcK+kkbSuDb1MDr6dY97EAj4Z63qFXXhcF/7Yl67mMqAIqUyORvc
x6YIUBNfzDEtNlbnJLsx8rQHU1ZOdRZ0Gyro9vb2LH9ysM7OFcRSlc4nSQRPX1b7fJUx8PGHaRrH
Bzn2tWg9Rnpt/wOMUnnNDR1pct/oHCFD2HXmaybHo/8xVAUdSvow4bfUTowXDE6T5DuoPX1YJYY/
GpY7Dlbmnxqz9arCneRJaVeOXIx3OJxMS9zNi8BA4Y98AjSEji0MyI/zDxiCKSl0CdRba0WK76qF
UluvdDaVVl5ZEcI5r00K7oyWjTfQCkr6ANm7VS1YWgto4/nm4REpaM6i68h8sn3Pf0nuDBjtUQV/
GBvLwQTakaZpXeRK35lbSRr7u6K0+no3Zlhm/USN2MEf7fZqfraN/15NQUxDIJuchjyaF/xsNRFA
yXAZLuV7B+1Rf93KYeEjyQoM2o3a0pLWnj/Fx2iUZX9PVVN5q3rogPRCtdo33vscszFthUx/Hz1W
HgekpDuUW9OqlkH1euj4h0O7y7xSzZ7wCTOHFQOa9WvhB4G5SRRM5ldUVwLtOfX6ybgbhm74MAql
HfaW18ryKqqrtrvzjTTvNr4eaMGqUWX/qSYBDrZgqhv+kDhoZ9jaBAYdLbZOlUvaV6m9xpMua1yy
a0nH1BQ1RX5OPbwWvMeawqXdFsdrCbw+PpAdUOR6o/d9ojwDrx72le/4w5Oi1SqyqFCa9XWPNaD1
I+qn6VUOMKpxlSCFwXN7PeYnGh0sOHRcjqQL1CqtWQjFfNIKkHIN7hHPlpWtoXblkw8u8LHGlW9t
pGmZ70i1lmqGs0cN9EROstiCOjQzmP5io/4VubXJ79PaKJx7WyunVS7F9b7OBOA+GwfzOcZ/74v9
BUYkHeJdL8KTkEeZbf3MQXkE5Svnvs0Me+2hP/3cNka/Jh/D6/b2pF7khgyGxjc2OnwcApPzzn48
0DyqqyJ4AAo2KbvYCAF4AeeWNXei8TdSsZJze11GYyPMFi1Mm61mlON1aATBUZziZOHkX044vwgY
EE1WMQdzilDt2TSHIZc9ZHZl/DPilP7GA5ZGdC2sqpTGWiq+z9OQzykg7MHlpqUGNfR8hcmFhhCi
of+QG1pzVBl2S8MvPJj9YCzcShdDIeEG2QygkhDjJZc/H6oNOo9XiKneV8D8Hls1HB6lsgox5IQS
c3tlL4einCtamyyt4KrPvqrqbCm3G0W7x1Q034xOpEQrzamcB+LYKC0MdnE2wc7ROSCTZMUvdWFl
NZ3UjO7G0cf5dqPU0QQeIO8PZtRNWMlHyve2M5Yq2vPLCv02SnH0DXgG04ybZ8vdWPktgCbzmDhh
KW2aunQ2XeMZpjuaBDBXKhpnj/gwOtJ6MPxwstH6dnuOxRye3RCkVEJTmYorwcGcc0OGvmqLskra
BzmwzHydYDWQ3PvlmI6/bg/0qWc5HwnNOgflQVETNGarWfpwH2N83XkOgexf1ZNm3Q89HifrIvW0
b2OOfI9bjkoR8IhDAGXl92oqbVksauAuBHVTelVa0O4P2EkpvC2Stsf4UM9x1LYjgx497qum897w
Xs9c+Lzau+c7WmctJKIXh5sZQ8PWEo4YuKTMv0OpqpbSLNxVqiPNoa0t5QmlJ+XgIQH7b1tJSxid
K+NxfQsUN7GUJurswCldrVQKnjEPbTflq0T30l/cxeroxlr6LS1yc+GSujh1VKKhfAhIEsx5Et/z
A15LkdGRjjYP9oQMaB2aHrepGU+/eIq2r7c3xcWhE2NxIYLoI3rROT0fCxyMEyG41jzIZaU+KNEg
bR078o6KX6rbujWGf9VgGBcW8GJQ2tFQMID6cDEx5uwR1Vv40WNZjM6mNU2wwFBMNNU+vlPaAnwd
EB9r1cV5/PP2p14cNDEqeSn6MJSWaE6ff6o35ioG2Y38UCgTiELJCMcfoAyD/e1hLlYP5BRZH7tF
2DhxBZ0PU9Aj03EHUR6sysbyVc309EjQM5/V3lI2t8e62JmMJTYkp5mvooZ3PpYuk0GHOPk+DKGe
HTgD6hZHnOlghGhV4YqUFe+3B7z2caJmiFkKKDIeZucDFnJIHSzqMJJGhEx22b1o608ArfYI0PRL
++QTHnwWsXjSc9eRxDBBICJnEQuaMQTI0YgfJ8/X7XVUUR5eD07U0u5VYDxPZak56GUb1XtemPEH
ACB0nX0kOww3d7BKQTfZwaLFH5rvGkilYpWa0MlkCPi9S53Nkn5ixWDV0IAwwfpdDylbcayspPtJ
auql2TZpCwyNu6RN3/u4t79Xg0YWLKcjoH+8q8PiBChWwlfj9jzP2adU21RDAPkFl4LZnj9dPPRG
wDP4yoMZm3Lt8Eqq7AmXLp5r48bXAjs8GpgxPVFr87Gx9H39W6QVeLZHOq8bOqR12h6gohfqPg4H
m1JTZFiDm6ZxDREfdTQHOxBVjd/zHsW8bFPRRe/v0wS1jno1IrZcwScP1bz9ntdM3w9yfSVce3Uz
SAvRTuS+52tMKxtiMXp2SEFf8BSJBKg0FeQUYxyUL3pklrIbS7KyKx3sRbdJKfvVzrNE9bfiop4W
Zlrs2L+Gh0UFRQaGIrQViBwXVQ0Hb+NWqfP+BB2o3ze15u85VNIGi/RfaWHXC9Fh9rWfw1HbFurf
1PedeXkfSDaHJRu6k9ODurRMWBjlaA/r3Aq0ta8l0XONZe5z77RL1aN5li6GBvTPhsLondg0f5eD
T1eSIWzGU+E53aHFCZpSle7QO0qUN9mT422RxCmskJLsJ5LscV0HvbobJHXpwTCLIv/vl3B3o9FA
Zkkx+jyKBMNUpnnfDCdvGNU/DffgztCq6FSX+K0vHCQRbmfry/MbWxDeYDRV5mKFcRdKZmLU48np
BofHcDhN0A875ApX8WTZgZsUgO/o5WSh44ZGMf3TdgpuD01H3X0f5E7wxuXvpKvWi8onrUAQcR0W
gyYd4rRPfxoGYodupCqZ7rKkjb/qW894u/0R1+YLOR0ax6LeClb7fL4wMi95iRvDiTml4TQWQCHw
Sx2LO+SqqoVr8vJAWEKdnsMo+hHUG88HC7oynxqYkyfLCj1UWCov3kzphLlkZzV42JSq3S/xCmZZ
OBuC7Js4x8352RyfZTyG3yVAFVvllGLzt1IxTl/zRvNHVx5l+xhUgXKXlYhZNrE6+RQk4mEhCb/y
0fT/KayKGUZFbnbRJOjJmcjOqqeenHcTqWZ+n6aj7PaFbP4bhnn3/faKzjKgzw8W6StyLELxb86L
Ub2qnAJEPU5SY3sb04rTVc2gG1OpnK3kF/7aDtBhvz3o1Y/8bFqDRzOpY5+vLBksCsZ05k8FfNE7
L1OSfdqmzaMxNcUmYzstnL3LbUtfXnTS2LmE9rk0EyL6UjLBoT35tD8+IMM0tav5rfI8Dh16B7c/
7toWom0H/I9tK2B3s4+bJq3K4lo7WVmlBJAFHGpQPez/yiXuU77NG143vt5H5QbPAetbGkrWl81b
HCohXNpoHXKtcIrOfwQttAI5H808AUdQQldHXv1uBCW4MvxcHt22TlFVMBZVFS4uFYa1ofpQNRZK
HfPMNpXQHjWgLpyyCfi7yXONxhzuhesokoyThSrV0arV8c7GEHF3e9ov9pQjRiVdAXxHljZP5TnR
khRok3FCJjr6ietcdHBGz3rWCzXb9CE+Qf9hPEAlFCOoFvCMPZ9hexzsUdRGTnqkZ4Rti64EMIQo
fLS7PLir8Dld+MKLo8oX0uIShu4ECHOuA4LODawEzuppkKT+LStyuJKI+G8lpaIfEWTdWwU6aond
fWVUhAcEOw+7EIoCYt7/qhjG6dQnoFOl0xhab07ge6tcUdp1Kt6dwgXoTyo39RKC9uLAEoJ5TtBM
xQ6CeCz+/a9BqY8n+Amq0gmYfvqraEzuQa0s3rrOst5ur+PllhVDUZwUtTIC4SwW2bGsk8z30skz
Q/lY9EFxpw2B/lFpWDv1uk7O3XS8LdDgW4KbXx2ajiUALCGnM+fN513RKkMY+B8aooDj9ySs9e+O
kWLymsANKVF6kYyt4qQwMbIeQspCoLpyYujNUrgDI03mO39xj2WEApdaBR96VOT/2tnYHobBKp+h
YsoGyZe9ZDhydUBglHDbRO15Lv2oD47UO4UafAyBnwZupyLIAYnkByqTmSvJibFwYK7sIqExyUjU
8SAZzLKVpKm0dPI15zQWoV+TN5FMrKQWWzY31QlBC/N5bTh8QxB2/MS6zetnnYmf4qhZHh05Ld4Y
JW01V1Y9eadWfVJ+9QrFxZASEGUnTudlcz0pbMwzvYmeG8LAyq4dOn3bNKh7rgzkSIy1WRfl/vZJ
ufJ9DAmVn1RMwDPV80NZxGZBAhv6H4XRwufWgk56qZJ8GADGlP+7PdaVrYI8JCh6zOQokcxZCQF9
WM0qxuCjip1iTfcufgIAFd81YxNtgf7++Q/DMY9U83QwT/MmhQTx3BgJ2x9lO0VINkaNflCjqtn6
ijFJ0LOgZvyXEYXPK4gByhezcheKhm2lREnwkah53KwqPw27Qx1llrqupiyKMWGJgdDcHvTaClI+
FM8dZpfb8nwFu0CXpphe30mKEkl+KLG9zFYYcY3NFkKqsXQlX7k6CG6fYBjY9xctc5CIdZA6afCB
qy3tOxoTUratnFa6m6KhLB4QQXqIsQpZoDtcfqXKqeBa5ux/uoydf6WS8jqvtTT8sCu1wGQBlatV
Xg3c1Mq4dAyvjkXsBl5KNeqiIqvmSowZUBl++Fmg7sHOaltQ0u0Dwgr5wom/PhQwe5nBoMvPolnV
2PqoFRWfhcx1vh5yWd3gd2A+O7JXfz2WMYeE6v8/mLi6/rqA5b6wpVK2g48i6vvSza1ubFxfNSNp
Z0fZUp35cqMwGm07YVpAcjOnWVeS0jqSxqcVTqePq9a30eBJsdjGS9zOHyeELY4Z4eL1q8fhE91H
lBE4kgu6l1L6geiVhh8UEsOdkrTOB0A7CCqBlC9Zl19ZPQoevLQgdFPdmV8OhQmvrA/U8KPls96c
QgMR4VlCHCBP9K8+d7gTKFESPIksosR8vnilOg5p1U/Bx5hq+j0OT9JD0mBT34/10kvu2mcBSrF4
Zgj/m7lctYNUNWI+UvAxBUPKWatrHdfqtq/9FReDFSwEsMtrQYhgQQtACRa1uPlGidiXrWrG0UeF
LMA3s8/f+sCUoCC0ymvYt+332xvkMkE7H26W449mHhhQ7IOPrJ8AtgB0S7l8+t75addm+eT4UFte
676AYhTzgza3R1/42PmLRgqxu3NqP/owu7CjHqB2rkf29E3qqwnbAT1d2DbXxiNscsNz8gFXin//
68xnngc3j/vvw6ns/hg7kfTi21aHDeBo/KqoSC9V364OCJsEnpio4895aXmj5hnXR/jRjY73Ig9q
9pCbfrFq7CnZgwFuv0agQWYLjjJ0KdohCGMAbj7/QEdvtbIDKfahI4GkuTX0aPn/ODuvHbeRbQ0/
EQHmcEulzuq2e6y2bwh77CGLOaenP1/5AAcWJYjwwQaMPTMGSiwWV63wh+duiqphl3d6Pt95XaU6
j4MY53jD2GhNy/ja86IDI5WTwTiDVzxfv1ecNgwYkH+4pTkwUyvJnyanOmW5WvxkN9Ya2tc+Tps5
NkBDjWWXPLw0VYQRNYH4SMu6/5QOUtvRAKx2b9PPXlOAvboYxk3sMV1smMjnD8f4rocTpEYfhRI0
3bFu++peL8qpfBnByq3wZS5byCBtIebA/uLSoCW2OKuYD2gDiMv4I2NcEjAKRSJvM47CAgXkza2P
LEf6zQVFs9GjoeHfZoPwO11LnkYKsZXE+Mr1JdlCsKKA/16qHeV5nvZ9WvLhaIVtHY3QG5n9RIG3
HwJONkIWXSTuaK2BP7odIi5dS9gHSd4FU6ZLKVL5Vv74ZoM2E0batclHnOtBvK2CdvrHtIN6YzeJ
Z/omcZ8/tYn2ciOK8pQPVU7u0FreyzR3/XOrl2v4cfmiz/rc/CRAnXy4ZBBywHD+k4wycyDyBPFH
nlnZtOlj2mC+yYd9uP3sV74mLP4cBuHU3rQKFuuEI8R9C4jfh26WIwW6iqL7PDcpMh0T5N6uapy3
2yteuQ6IihQeckykAUM5fzI94XpHyD37SMMseJwmJng4pc7oEQT6/FNUnvKpCbQGfpHrrLgKXnlY
id4jOPMty9nx+dKJHeXJOCOPafT5R9Wo7bTRbFHhuafkyDvZq7H5yltEsI42tFRlgi20GB73as/c
Dpzphx5n3bArKviNPtoQdrtyhK88GfJYtATQJaXgWxbpY6qFwALL7KNMTDX0E2CAW7MWEl9oVdh8
2s0aDf1a8IAXTIsJaAMgvCUfrYsNq0Z6KvuoRaDva4cx5dTM+i+6i+FDa+bijuZbu2HAaVobOZcD
9zjH+1hTpn9un6grkcOlx0/+RFXNHHvx+faVHs4T7/YjqnVPoVUaxxtR8G35duN8CNXBzNBI1N3t
VZdbDg4VJhyRk1qXaeeS34gIeOfQLZ1Owgybw8TfuY9FR+wsh/6Xk3jh30qhywUROGDGRowiEVp8
qnPdcxfxpMzVDPdxjMP2vhjmevSZt3RP2uiJv8zs5YJU8nJ+IuvApbAEeKkww4hHPxmoYOd3EdoA
v1C3UZptk8xrkz35kv4MeHIx5npkfzSgAZnK7f4jBqd0Bmuc59RTMCdpvKWRmjWfFM8Jo61R5em8
EoWuvT1plyTLPCbGy5S7093WSEFvnsqpbrVnHAyz9AndBuPLHIfTrpqmeiVvkq9n+YBctfR8EHbi
Zl+8vqqPNG/McSSBZjb7kc1Uo1at/HHA6DLaFDMVPOJw2Ve6NvOhEx7i07cP7PIzkTsMtZ7us8yb
SC/Od7iyyrLsy1g7wUmwMl/vdONTZjGLU0LP/NErXfzam176+faqyxD4v6tSlkJykLOUxccZzp3V
z+2kndSq0nK/zCm1fBxNzO3tda68UBMmuyxCSWcueDJTBq5elEI9zc5gNgcLJe5+2yFrLg4i1tX3
Xh/sv3V+4Nnk7ELKM9K1QK3hfEeVNsPF2Sv0E3rGpnkowqJTMl+JhdPca2bU1z5duUL5evtJlwxH
aQ7AfgI4wOWaPTUWbQVjRk7c6AbjFDdz8RqpZrZVkR3KEXqtBv5vBDLbhEvWT2a0q8cB9ple2yvJ
45Xvldn4726/JJAsT1NsNFqXVJ1JW9hJ603j2sG9GjHP8q3UXmMEL3MG+cTAnl3mgKA7cdc532h8
hcYKA1njlATT7D2omlJtS0ilrZfUKMpZHq2bxnCKp8pz1nqMVw4w8YEvBnQHqOilnI0oM69kTm2e
ejResi3I99jceW24pq915QBzdUN++63fjjvA+TPmqV5RvBjmifu29nAeiKMDXrGB+TFMc/yV8Vjl
3d0+SVe3VRKumFwT6Jc49jpRGIWLgEcbhnA6NGEJNrAFIWz6gWEoT+3spdq2H83gIx3mNQTLlYCI
0pJEytKIY7qwiEfQYnKGDiPXC0qV30t0huvDmGd6skd0f3gYlSGf7pveGz5ZbUgtEFvIwaxc4ldi
IjKWFBw0HQmJy3oLykrZg1fUTrAY4uRxUvRS8x20O8eXOrITDX3uQn3U6kgV+9t7f/Xp6dchG4Dk
FxSj89ctQsgqiGbqp7KO9ORFCcZs26h4zO6MtB+cTSjELJPgvLC2Fn9ZkjQi7eP2j7h25hh+/N+P
0M9/hKKjtDVrpX6qVK09gqrKvma0SHZ2bjXYFWTG/e31rm03zFdo/egJkDYuLoPKQaItxBPrpCug
MbiZ0x5JtEl/j1sGhbuyTWc0tEwR/u0kXwYQLhVSZBr3YOwXmX87pa2r9Ylxioq6+R6h3hs8R5mq
KHsBRjDbB1PsftMlKP32A1/bYK56CnoDwWrSxMUGDw0w6tI0TvSZmx00Tm8fgLxLfd2exW62xjVz
oGs77HCWZVn/2yjgfEGkzBnT1Y15cguteUq8oX8unCKGM1IlLvbFeR4BBKd3tebKdnVhFAaAdUql
z2X+luAPnDt1YZyUodD2Al9IfxiS+tlTBxirpQgKXD4nPUpX7v2r62JRCHqAHhhf8vkDZ+bYa2ZY
Gye7MJqXcerGT33WM/TRqwqVCiazI6KmyMb+JZni9y0MFkaWkcQwEMLnC+f49RZlpRk4ClRzvy2n
3hr3aVgOio+7eJb/PyKVVHijWcNAn6n++XJWm4YDkB/zZHdRekpKZX6FVegGfq7PJR9rHRm7ImIW
dfj7E8zVB0GVMCkRZOfrznoSFciLm6cSJ+KDErdxuDG9prN9IbwcPYGUhs7m9prX3im0fTIqLnWQ
nDJ2/lkL5OY0WnVmnlRhvrRlqJ/aqjMOFJWWnHADFzaU6evtNa9d89SztKDQVCNDX6ypAEgzIlLi
01TncbgHpJbugxbzg5W4L/drUQbQTQSj5FE2SgT7+bOhV4cnbu8AbKoU5xeeTnq6mYceuKg5qe24
spr81cvVKHLAh9F/AAS4+DrCAAtvzW7sE0yc4FEvuyLbFmPxXNX1h1LG6UEjKroPyNLqfhYE5cry
V14kkQjUN1ccvfClCi8gIuyFnMI+NdM42gelD+wQjT5zONX5ONd3qFBAGzMzMa2Zp195cM4sXsSg
8RADWk6KgnhwbLjVrGyZg5SlNbZBrIvWb8vgP1INO/bDUKfNNYwFXhFjIUz17yOT1EqllQkKkppk
caJixNgLM1OdUwH78tBnGh6CysiAI/KsGSnTESkdZqlrggFXrhzGVVIUkdSCAc9iWc1l2ofypHOq
BkMVu8oykh6BVu8/JQ473S/twVh5y9f2WkK4ZOBHOH/JYJuMWeU1C+fUKUPYdZt0jKMfZRdn0Vbt
u0DZG/nUKAfPnAt8kGtHf6/5N2sCBteem3a2RAtKdOLyIhh1fVInpHxOcZ3V/twOtq9UY1T7Vhx8
wq04WiMDXzvcfy64SJ6wr2mVdArsk9opRbxrAY58EqOn9ncBkJOti9xm7mtxqFS726HqSgihjGda
CNQQiK236CrWejOOaV7xhvOoLDGybtBU68A7bMyw7Vaol1fiIgha5sqAPiV5YRGvDH1ES9kMrFOY
1GbgY/4sTD93+3GlO3HtoSizQI8h1giGZBGpEOZFkgQe9QkfzmpGFABdvrdoLHHnEaMx1ae/30MJ
4EDtSWrLL0+LqabwQWbDOhUTKqkPInKdZhOUNtPPuMrdFS20K4WWbLhIRW6oEfiQLYK+GcYqod46
2Tk8lo0QQJsq7Ck/1Rm2e5bXqceMe+cTmnfjShS6ujSQeyhFtH0uBE3sPKVLMNjmaeS6Bc5uqM29
mZh5fK+DOqofdOSfIHRHk/ip8M9r6gHXXitYd8Bx/IH7s/yI/rjKhVf3TdK2zsmIkEzGACj+pvaV
uZkqp14BfV9+jyCqcIfg+HDdkBKeL6XjEjGYQqMbA8Vk2ChFU/5EKcWe9mlqWN3OVQVMZbXKGcne
PkyXoUenA8QOQxLjsl2+3ibI68yGmX1SuuiH0JU82tlTWtlv0rjgLqrtGiXh20te7itLopXDVynV
NJb9S83IqnBAPOxUVln3FCqmyDYVlexGVUS0NmK+jAHAsPFGR44UaMlFbqR6M6T0VNgnvS/Ev5oz
ac0+TL1qTfzn2j4iMoEyhwStkeiev8FRbzU7RGL8ZLlzne+TxBHzFv88xTrYRuFsEzsY1wQ6rpwa
MC+0RGFNcoktm9xu59iNldTeibGrUe2bqmAyFVexLeE6TfBYur37C05qtdawvLw1KYNpulAPS8+R
pQITmzgx2AU4GhSF5W3Q2Q73ghGn2LtNaHzPGnfeToM2i42iRp25RRk0WZu5XtnwP3/Dcj5V6Q1i
zWEoPnJLTY5h04p4l5QYnG7dDn1tc5rb4K9Doaz+AbjL7ju+CIt37A5uC+8buC5Xzhw94lPTG5tK
eInh27iGoxMXl7UfT1n7JYjbbiXsX0ZDuTpCFyZiCnQg5Ib8GY4mKueCFseHHlja+0QjINiQTtjv
dYv9YzXm8SspaoFEfGasBOIrXyxf629qHJc285vzpY2qsdPUtJXTSDvm0VTgAmeJo3xuAQUdbgeH
a68VVzQAkSSyHK7FUimkwDkfk/ADbZTaR3UkfPXiYNp2c/pZHz3r/fZyVz4hW44VpCgG/M6l6TNg
GBUjpEQ5pXmEjypqNOO0y9h8sTNxKB9Dv54ApIXOaK8MdK8EJsmoZlmE/qiNFylY04UoCNpB9NEF
5WTvk34InUPrCOv/saG0gJFPpAqmvSJ/xx/HpjfKuKgiS3xo+NEeuGRGFBPha6Xu3DcHYSk02m/v
6bVXyJXCQIwRq5SbOV+xznrhxaMhPlqYi8NegBLID95UW9EdVAKnvs9Qrn27vea198iEiASeoS5l
y+LjyJIAtXQTuLDeIiUwzOq4yRTMGKyi9d7szqp3jZmtuf9e+yzoANMdY3cZzi8WVWY4Jnrlhh8R
5m2jHxMN73VhZG9NDW/x9gNeXQvDdep8UHZ02883NaY/pwAtAjqfDtWrmqjlJkDJxdsW3aDmK2fm
2tkk7eLtQfwAOr/sDzlo+TkI+nwkept9V7WkCA9tKqp8+/cPBVSEHJ3dg4IgQ94fZ7OJ5roxksw7
pcLp91hUOcHGaNvQuLemuXHe/341jgYDA0xmSZsX59KwoPRriuqdendQEZJs4ij3zVbNxa6Jjejn
7dWu7SHFLFN2Hg1UiPzvfzzbGJROlJJpnCxm/C+oIoEDAhlVJ7vb61y7FriIf6OuCJtLSQjJ4XKT
Lg1OzD6s7M4LHfHMuMR9njWwrMhzuXkPHAoZvO8hFV69svy1VIDuCGUrXVskyBebqqq9CzumUk7J
7LkMEA281SB/F49F0+OnOHrVni0WB6w4kmaX5U3+z+3nv/blSyE4zqnUxLjoGYRRUgYxETzqyuA5
gNz2nFCzPOXWnDJ9wNusqTNj5Wu8MsfEqACsJIIH8D0Q9jl/u2au4YgaCO+khVOdPBdFHfgNBpvG
AZMRE4O7PMhC10cvRtcfmZplL4GFhfNHjkTBr9sboMmv8bxRRosMaDH1A+UgHcDz3xLSdu1LrwhO
WYq1h1+z3Xd4PZYBYgFa+6D2XngItaTF+nSyDgrA4GxDWartAmZn0yZ1qmRbWfka+ebaNYCREF8b
DmQAtBZBJGx0a2YSGMCrKjJzOzZpNdyXiSrgeU9hd6dg1Hp/eyuuLsknjqUzJ4HB4PlOoB3bhXph
OqexnZE1U4yqfebnDe7OMEeD1CzKrC+3l/xNRFnsPtid3/g7MKzUUudrlgg45NnQ2XiSl652ilQP
Q2FOhqLt6S/XjQ/RQjf8IlayehNFfYhKpaF+TeYxeAs8FfXYpIjye68KxvzDUDrMRm7/wisBgp8l
2W3U8OQAi1tKOIUXGFYYMMcp48r3pqzzNhN19KntdSXG9E+3sp1lpK71apWNsVbFX3kpUvqKFgxK
AySEi3MwzlPiNliOf0xjYz3Tee+2du3mGzOmdNBsa1rDRF4JSSCqJGcIESwVJuj5G3EarVX1UQ1O
HeDB7IeZl/2HXgzBXTVVqveM9FeMnUqYWfarRtfC21RzuHazXYlKjBwpNxn6k8UuoSM5dWIfzLNy
EvEcRNsq91Ry9AoI988hAfi7SXK7CnxrCnEgvP2+r8UmsGTEJdk+hgS8CMloWsV6DwDqIx77fud2
Ybwp1cDaY+queHeIWDr/VfCSXhozrw9q3kbxbrZrZeVnXN2BP37F4tj1DXqYfQMZbjKKZrhLDUAP
GKoZc/1mCzH+GmacmjZZXJtrtEb5fMsv0pI7gJgW0XDZY0yDDIpFYignfZIiEuVkGm9NSTfTp1ef
HG7v9mIxqY4CxIJNRpUM2ZslZh6XLDckgw+eTZt2jd8pVjFueukxAkgA65fbqy2+Zal8DL6a+0KC
T+Xo+/xoV5ojXYEK/bksRL6ZujTaOWaU7T2AO3eWmxT3HnfAFqJcvVL7Lk+VXFq2wkh0DZZGV+h8
abubmrCLZv3ZbsP4sR4rQRcusjdt7BmOD3on25Zlqz+3lWrc2ZPb+vhgNGs9uUUw4VfILiT/AzAF
hW151+WRGptd3JtPAVYfx6ZDpSQQZPdBUkwbHfuyNTL/4hhDDaYnL+HFEvymQzs5f+zeo5VSTC05
VZbMv6o6/jqg8XGfjFTfWdqam3iO3bvbb/niTMlwCbSZzBhsJhr052uK1lVCYPvx81Ao4jHsRvuH
19nfhOdlKx3yi+2UoB35YPDl2Nrl5HAyAlOtBzV5npMixhZZC8pqa+TDZCO5E3bf4AG3a+H52tMZ
kipEjJYpi/zvfyTGXdk3NcO95DmN2/x+DjsFM6IBXCFGcuH73++kpAIiRgChBSTo+Vp95DZNFNvJ
8xgggOWGmvbdAJvzw8hFv5aIX3suGF7IDtOS490tvs2C1bPQ1BK+zRIdpNpibOeq3T2o4Xild3Dt
tVGZoZ5H9JEA1/PHAp7HjR9k6XNql/LYd+qzGOL4YMXYvuziUGun3e2NvPwMiDZEHNakV6wtXYwN
I6auaHhpgqb8F0vE7hc3cJsA17645esvZhQtgNOt6W5dhh1OKJ8gHA+GHYCtFtfIpKZ0wF2HN+j1
0ffcSsxdnzYg0fH1a/flNDnfbMXTBDeJOX9jsjR+IewHK4+/SCmIAvwKcFbcqPT/AA+eb3iXWlY/
zYIN79TxVWXnraj6mYRjr97XblH7FMqzscWKJ9wgSrsmPX3xvgFKMoSRPV7MzC9utNmBOO+mw3Q0
27ToH1GzNdsdAMa4spDnVdOQiN9bgbuSOS5dBWUrhUk0unisCvzoN47+j0+1bUVl1mByjk4iKtf2
80pJPhtGhd3QpqrLvuhJqSOcY1pawp806Rj3WAQWTBxbyWxtMwVu/BPLy6L1+74YPMsHausMD05m
pdOTEwjd9OmOdT9uH9ZlRcTv/l0Ok8SAWwIat2giDk6JYHVfdS8CL9NtMU0dBg5RX/hk2oa7KRoc
HJ1GCR4jT1M+i6TwDrGnl+1mwLpF3ahmEb23QRuunKJlrQBNH6YO55jZNseIntz5MZqt1gsKpe9f
ejF1OIjmaRpt0laxj2Ep2naHWU39D5JqUTP57ogBaVvaZkPpVLvxRhNlOb4lFrTcjSp0Lz5qY6xo
KxHz4qTLHjM0JpB1v5NomYH88cpF0ZmF2sbJizqNpbuJDB3Zzc6KX7IGR+ttEQ+NufeCzsVN3g3q
5mBHVrGGT7qINjY5DmaWqJ1A06CJcv4jXKsY0Kao2xc7A4DVwZr9YcWV2uxcL6f1XST9Njed+XT7
2Fw+Om1SNEkZq4I4ufCVaK2urnvFbl/A2XX7sQr6e3uKR9tvsRNwhL4prCzeKlPpvpW206/E9Cur
MxCDLQUumuRmydktAnsYO9XrXkJPRSK4HdRuT5Y76AcaqGr4HXGC9pU2QMkgtE9HKZaGhvFKG/Ui
0PyGC4OIlvgT52LiWoSMXLgB2hddsYO9q0TUi5o7/XQbLdhUulJ/vb3lV9aTPltgTRCBAty4+CBq
h7Y+vc742NC4Cf1xAkC58fKkfNWytPhlowS1lrBfBgduaOacfINkkDylvMf/OOGTGxfo2nf5MSTN
df2pCKYQ3FvcK4bi512AsbdtRDWfXZmZ6i4bFbvbk/rWZeF3oPi+WDpl3JORdIbA3tWsInVcCRTy
J/xRwRAnYJeRSkgFYpSFLtKyYog8vRrEUW+mLHsZmykELFd3wZcEnbo1KsDlyUOtil3mYuH80Vw+
3xCWj61xqMqj5+QTJZoyRPwJagLi3ueqdb8iJm34qH3YD1Ml1DVNCvuiqCGRh2DBpEDaJ8JqOV+/
jrM6hnAcHQvcZo9JPxrGBp2BQryOdlABdh3NqfsSAd/Jt06XxOVL1Cdm6lcE969NnUwB6oWW+4WA
Voebbg68ELM2Wyn2qZpRgTTTZAEFd0sGo+UYY/BrOYU+HtxELxguWTlZ6AyGxG/UwjBfcs75M1qf
8VvmIUzgd0LkbzCSde9QWUNXb51RzOO2qVCu2AWFkWYhiI8G/06Y8MAkmkD5HBdCj9+i0Gl/eMjC
RO84ysGOD0OPkzMjKUIcqRL9PVWc4Au2Xp7xYM/jFO+c1AnSX2HXNeVjwpjG+CcXKlw/z0hrY2tF
ZhhsYar11UPWmunAnFkWPiBbqnIP6d8aH0CP1eZjBZvl62g0pdhYozM39wqexMZ9H8dTfeQIgXMd
+5n28FB4KYAuJWwcCMJqGSn725/4kqEq8TDg08n1KaI4S0u0eGQPeexkaXdUG6S/YNIZxbi11aII
P/VD4wg/mxUvusuENWCrnHaV3wJN+jyHZmjsElq7/O3RbsuV5ObKqaeMNiQ3jFydC/n81HHJ5XWU
x+Jote3wMNXF+K7jcfgU0E0nKphN9UtJKmtC6lUTGcc/XZtHXP4C2FugvSgt+QXARc9/ATOcjqhD
doWSa/epVtLoPYqydls7KozmJsWcTiiq+WKKMtgDEF8D+V2uT3QB2aPKoZk0ID5fP62dGQF8PaA1
Dfh2HxceSEoP/bZ0o7uJZOd59WybH7HbVc8d2mDp1mOyn6xkHL/nLufRjsNB7Od3SIrMcpKfWvY0
F54ujiKfZ8fHuVWon93aaJ6GoW9cX9Oz7Il8wfnIMch9QC8m/YBpHrqfZpIS+5TGZRm/awFjxa9W
iqD+Y5w2irUmCn95V7kUkVILm2yYMfgiTDYVEkHohFRHDe+ph0mPIVlHGVemr9DVVXyu0+LflW9H
JqqLrWHwzmCMwQpkxuWaIsO5yfP6/Ng3szbsFHXI34Xb5PWu6CWZPI0srNf9RGtE/M8ceUa20XNl
eB60uMIWVDHCxPp6+zf9TkTOfpNMX9kDhh9SLGLZg7LmHD2RIdNe66JOvZcyiLr2daK5oD+FatwM
276JPNtPc9OL3iZrtJRnJyknTLfUopeo9jhK39F+LIaN2vbI+OuV0ia7vp7y5AvGJ0N5aLNp8N7H
spvCXYH8/EuNItn4aUIpdtyXgRGqK8nXbynRxUMxvEK0kPuWP5aJiFF1idvlpvGKgfx8r07h/K/b
Fbnx2dGD8GC0lRefRFXxXXrRILwHDzGM9N5su/Zk2FWRbiOsHp9sEy7dqU6j6skZaKMcsOzrlCct
T/rsH88SYvqUOTTdN3XuZKc00EW/0jq6+KaJsAhwYwUJrkoaJpx/0yKK+y7P+vGYZ4Wj3SGIGL7M
oioeApg0NJ3T7CtgcQG32unH93lwxUrqcvGV8ANYG7g9kPvLj7kP4kIfHG88mh3mkD5uN+bPzK6F
tRk0wClqGw0rgfyyRcCMVTbLwF8CykHz6fyZjQhsgYk101FFC+GHOvQP0xzGe+n94seU5Z4/uglq
epoTFK8Nhe4zrZM10PZlrSx/BQMO2SqUfffFzo+jXhktRckRwh1Syl1Vme1WyUf9QYGKFm56JdfG
e7VHGLtAaix/NEY3FrPfV5kxSvUYeKajMhvxs2W3OOgpQwO9X/NSJjSD1cANtCZtzXZ2yYTncoYI
SWeDti5KN7yy873T4PiAaZpopTYlhqWp3v8gTmfzruj0+SVo538dfmQCGLp2dkqjoPUWD/mbUtjK
X4K/5U/B2g9gFcUfrYal4psJF70rE7mBpenso9j9aSKJ8q5iZfySpE3p/W0vnfV+65pDb4Kzu+zp
zEIS+Fp3OhI2a7wFmvm1bFzz4Ao9/Bx1s+XPo8f34XS19XE7hl7Ut5KtIRnNYM7pqv0+0X+UILTs
a9rYvX2cm7790gdJI1A6DzVnF4BQeDWa9D9ReN2X26tefppUWvR5GR2wOtTB83eNjejolY3lHF3o
cb0P2DLZ9449f83aJn7uKvHf7fUuqhhmcGT0kqMpfQGWsOjG6etmUCLrOM9Af7JKH9+7tu42qMmv
2aNdhr3zpRaPNttJrbhFbB3tPMPdz41qvHVUwD/bqIqGPbqP4pB4WbobjTE+Iv+wxvK9TGIwwaVN
SN8eOCaJwqJlERYIlsfMc48jupnJvZmVZXNXB/Wc+J1X1XeIegO0smM3+9frtPJrC+spPqRtZb70
SqH9MOY+fquw/eo2OMCKfZ5E09rw5PLYGRKu6RKhABkby/aT0mvlSK6nH0tlaLeuOnZb1a6Hd0Rq
UKzTlTk9BIzti78dMmAWJoUVpUwY7bjlCMX2jLGOSYSPWC+rm8B1yk0Tmc5bQaP1jj5DeH/73P0e
rp5d5ohMoEEMhBCPeDl0Pj/oXiNGs4SodJwIq9oh4fY2/CBJbc0vVZBND1GrIiLuqvZ4r3UDKOs2
bDyFMgPOz6ZHs0HZxMIK+kPCVXukiBqHJ2PuFHzDJlP9VerCnQ5Om7d3naZOAfDAokr8yh2dItsE
zF+3hW6k3g6A2GAdulbD6kwXSQ8/V5hu4utZPknSkjOH20ZXrOTN6izzgIpEh9SYqgyf6QfW+TfA
yvoX05gVAoPknPm9KIf7qO2n4KEGXfiRoebzJrqmC54GquTCr3EsR6w8H1rr1+1dvfyaUZoAX0d3
kLkDaK3zTbWapuiKWnOOLeOyaBtkVqDschQGND/tumCNR/dbJXv5Ekll6ILQhJZ2VufrAQJTYIeo
1lHrsJfdGIVJkpUwmfCRnlAPTuU080GbRJf5VP99sTN6ovU9aEflLhKO3n4bCogJyOvNcFmkX8O2
A4Wl+cLDFxDRl0Sjq9dkFKO3N+raLyeH1MHi4ILHvbLYqayEIBYOSXsMQiCdTpXp0VafG/Po0DC1
3kOzUzYg/hX9vyzpkl3C9Mp91ao2r3w7R2t9J4AUHeqSXgH46a7oE18FK9N9V7yi2DS6m6ef2fFw
XpsuX0ZRyd/HZhJZGLyHl3r7YSI6u8Jg5MgngcCcKCJfzR3joSmK0q89xdvmY/XN6/Fn4Ar560kr
xR+HywEaAWnzIjrhAeXmydC1x4mL803zguhbAeYZ6W5hHuapq7/UTd+vSSTIY7Q4ZsDX0HMCAEwO
tLyKlTZVZjSli2MzDkWwReAv2Dqla9yVYxNsR7du2nvCY3aXhQVWcrePyuWNTF+EiQB3I/1md7l4
YRaWcK20PmZIKNypFVS+jeoGpK10IT/yUE2+317wyg0At5o7ykJ1Fnz14mgi3FXY2RT3x6ICqLcd
g2JEJ6DLQowkomET9WVIpZAl/9xe9som016Q9FQXpOIFk6aFZTy7UTccXbo/6Qc/APdQx8FmcTuE
Tdn8rGlvWM/5bOXFZyeY2pXYdXV9iYfhAZlvLLPcrlZysrCiO7o4iCSYt+D93BkTWOvJq4OUE2fD
6VcmZFgOhWKpa4Ofa9subWV4w0wyuX3PY5kxYDWaakl/jPVEq8CcxsLdm24fvBk5oo4oyyo0v0dF
rPQPrpwvmWNSrBOM4KYsXjdzLq8vJ4/nnsHe6YOAwhqphfpDDwTRdAi8tRTjSvCDJAaiQI5MuYYv
gE92YlSc3uE4uo4YH/LRyP8jxqfGNnHspHnE5SH5mcgJ4kFLveDfoXZ6ZVtXYx9sdKW3zUdj0BPl
oOS1gs9faCclbSjHznwEdTtgyKYbI3PfC3t3+4z+zgrOI4Gkt7lMnOhr0AZftMMGPdaLYsrnY6yJ
4U2H3WpsS9TkGOUbQfk0hkn8GoV0pzcz2uHRTrHJb7dz37f1YxNFomAWivyfX+DZA6ASJ9nKnzxG
whu0zErvroSc0vh0Z0vjMdcKPfkoOzsZNkU6Ov+pc6ud0FTg+xO0ob2DUQxI0A5ziHH17Qe9PBTw
odCEkZacErK0LFRTRysNR0Ezw1Dju5pL6Z+Q4vM5g2O85avoV9Kxy6kn3SI+PmkMIdnM9mJjWw0f
cIDH/VFzqySd/S4fYybBdtX0vuF2WXdPGDQTjNbc2fwWdWJ45FuKvJ2FpnK81XMLM1lLVMYJteVO
vGn2bP/42z2RFlfEQ3psEti7+ECVDN+GsTHno+5FmuF3+M9ixOWJh57yeI8ON+6Ct1e8DAmsKNW7
KHSBciwbTvVYevOgDPOxNevYH8xUfwhH5T1wSwJUoXbqvzmR6HB70ctXT59ECvVwu9LxXVLqC7fP
3Bqu77HQi2mb54npJyM0LjdV74bRqd9vL3eZMp4vtwg/eBBhThgM6rGfUPuHVNV+Q4r7I4snfeWC
ucxcJPaZtgt1LUX9MjlNXHPU0rpUj2U2NXunHwJnT+vJSn80jTTvSfQGKQ2QbSiBFnPiJhsxJqP3
l0Rgqhz6CAhrSaEL3FeXFXYnMs+ZosA6OtpUzz6jeh0YYKjuGmzfVj6rK+9SZuKEdpB5hFy5+X/0
EMzIrYocvZJj06fzAUTFhM6nlWKDXDf2PTVPpu1vv85rK3KBOuACOEAUAecrRkFtYk89aketUuD7
Okl08EZzTDdh1oXbeWjWspUr50d2pqS6HggggADnC9ZhozWgtfRj3s/jvDMzq3df1dT0cGPS9cBc
qVNl4Du/AEgDJalRqvuA6V7sKD5zutfXnnYsBAEmU5D1OWDhWOsrzebLbESCCRkikIjICmeBTlGi
cgYzlOjHoS26jdaYzFtSa9hnOHJvqKrUexSv4i2mrwzH/voV8oVQUEmTK9TdF6+wDw1jrOjMHpO0
Sh4iBLTujQDgSQcTd4t+1Spq9GKA4fKs5G40RrA54JnPX6Go6C1infg/pJ3XjtzIsq6fiAC9uWVV
dbWTWi1L6YaQRhp6MunN0+8v+xyc3cUmitCchVkzwAiYqEymiYz4jY61dWkepjidzhUKLI9lHsWP
Wph6Bw9z6GecbfR3mDB4h6Tp5xOab7vmHBsHrtRtokgDtgVWkzxCXu0XHtl1aaSj9sSVnH9aGi37
XZL935ocu6NfaoW5HDVFd5Wdfbq1iClOg0eWZbc3ZcZ+FHMi9QOfaPoaZ290h8RX5AlkG6Gzc41t
xrLg4SDfTZl2/Wam/mRmEHLVJ6uqhx91qjSfMFvExHDQrGjnAtuMJWEUvHWlh/kqjaiQ5Ij1iXEJ
o5h+D2GEjy9v2sH8WfUu1snXF+7W15PisBgkqpIxuVpHWmp6S0Mh9Qk1JO8WHwSEAtOyvfFadflO
rx9wfbMkX64H3RoiABHgQC9LeF24qoTZ932zaE8JHgHPWJCo94Ve58WBvguNyv8QTDYxIC5QL12v
z651xRzS53iqsiUVDypKoyfDVdCRTpTc2pnOjaOcygzwONykgFm9eXiObo/CVcpRblupd8xQ+lJ5
aHv6j7oelWOP3vxfypjJu9Ei3+QIIP3gE66OniUuYrNScuPJUdz6CCvFKKGpu+lRyoz4WmM4Nyxp
bQe2vvEJQZFRueKCpLOw7ofNTtOP/WJy/iRC/861nWs/qaW0t1xypvl8/RNuzCpkDy5jBJJcEAXy
x7w6YlxeB94y29RXkya/G8vhj2ih83Q5BXLWZ2bs+Udt7AoCSqMHtgQJ7GpXOG4ppoSa1pNtCLX/
Z5CKg7fUIK3+zJoOqX7reKYeOzwMlh1J2K3Q5B4OxsLg+5nZy7EmuZWirZIaT4qjiA+At4rs7Bhz
4Z7BrGU/eCGN0KmL8b/kPTbSSKhxUjSh4L6aZDvKujLmDH9aFDs7Nq1T9CctWcJ3S+TWT2qfV83x
+mfdWkPSzk+qF0vtmtVQI8y7VKM19CfKxsqHBIMn51hXQ5rdZPZSZDsTu9GSsx25JSUoAkDEug82
aQKOILT0D0vDa9CNvcI+OkVH2aBUlnsStORm0DIk6rqiu1cMJ0rex0KJ7qmnaB+vj/wtVg4/NBIv
3vGShgAX4fIru0YeZdDg8w9JZPOtq6EzTD8pp+Rj1SzTA7dKd9ems8BEwR6RI7AmRBHF1PwGNknN
GpOh6oCawp76/9sMihozhQ2pzQWWb91Z0hqwcI7VNR9CqCCZn4SCtAKs1iNAG+rB+qh8yoBWwffB
vH7n3ns5Gy/TRBYfr1nJ+GHXrRUKALFlMUZtHYte/EERHAB+bFmPCBo551jLio9lUw6nTk9M3+6j
5n600mHnoHm7+VwdxQJaTlJC4I3gNKVx/JRLd/pAQpP2hykBAjdRHnlGhCT1fFeH8NrWqr5nCvT2
gGM9UpwFNUSHC/LB5XIoEbkcUk+MH+bQGP4srtfdQQlqlS+g97mCLTNyor++qQCYUr0iKcey403F
0pwLnLG62H0qIu0cN5mu+22XVvAVC/djsdThz+tL/u1ml89I/OmQRuQOWEPe4yUZO6S8HfwruurP
MAwW9VE7/DZicP7peqi3u8sDeIn6ooyncdOurkSziLhsy6x5j53actebU3nX15WTnbyxCO/NPByf
hrhXT3GXGc2hRt30i2V0cYUwvpYEsTFX/ySZVnU7K/zNOwjCBdBTg6YtwD3wYZdfWW/CugPH17wv
er3+A2d8gupEL6O6vT7+N6tJOoK90BRZzeivrc7VzktKUwv7+T2kDnc8m2XMjjE7nuhWG5V/osW2
b/7/Iq4mPEztzpwRCn7fQ9RoD4pr5rdh1LWPCXCYc5Lo5+vx1otJOpPQAQJfAKacVby6q2q7VeA0
JcU7UZrZHdey8a4ywictzv6aGfgSCpFpFHn4G2XMy4+W18VcRqIo3iVOSI/LxNUaJF1eBWBo8U93
O/unhlrgfMg0FHquD3N9HMnYtE5QVaDADaRSu4zdt9akj72bv5smelIJ6lGwAAvXj2w63Uigucaf
Er3x79ejrpfPS1R5/LFI0aRfH0ZZWZseusL5u7lb1Ae9cr9pZhuDs1kex0JkO5t1c4w0Emlg8xp4
IxSYpQrkb6sr3tnqCCUuoluk+zMgvPAktAgRcRGZ90ttG/1O9vE2MC8eXo6kBJJFv67h13GYJ5k5
Fe/SMJ7vo7T60vc18sp6EWq3STYlT6nIp52tKTfCqztO0sRhzUjSNtMLB0j+qFeZrJVYat1EYxwA
T23Uj6pe6oo/afjpHrlwowez7dzsDynaeC5F2e7tm9Wn/T/huWKlLC6ypmu2mbNYgjSujoKwwe3R
E0X6tJRl/T3zQKSTVJT2ziTLPGY9XkgIHHr0xkxMIy7HayizF42VE2EIMrrjcaGWfQK/lRrHjh1M
+9FUnOk4pO6cHroKetGB4qlS76R+q+PiZdgYJ9GikngZ1vXlr1hq0WvVIqLAQdH1djS88GjMrXWs
baDA1zfPdigJz+FJSRa/OpkUKyf+YkWBNo3Z10aXKkC6B9dF6wZn75myFYyjnlQSKhn1tdX5YGgw
/+0OB2GMSqd31NXM/EbktcC+Xkss/e+efC+ziDM9QF2uLrL11SxydY1L69bht7huNEAdmRHPN6PS
RssJ4uno/N2d8hIO7DPPS6k5AOrx8qPpbTdFlVSQsmq0O0dHz46ZEO6HOR4jPwrnPVHjrcmUubh0
NkGNcc1to5YU5YMqlG8maYkvPAdhwHyIys+eGed7Tjkb+8LlgenBSJJssHVfxGwQJlVwgvwGUCI+
MM7lXgNaddcv4radB+9zaSTOjZEpY+a7FV7qO/tyY7BkRhxEMt3nH6tvKWj4gBdqo6DT5vS27efu
oY9BHsC64Va7viXWDy/5JQlG6ZdqOqC1tZWWRQmCJ1WvoBtRNeV7J1Kc39TsyuToukN9Ksa0SQ5L
plLA65dFrQ61KyFlJVCU4Vi34q/9+OQPAhMJFUt2iUBHXC6tMJqKKc81lpbQxjN4fUomRYwQrZi6
/l5jDvbQEFvfm29NNQ9YufNmvossUZo2torA1Id/I6dYiiM1Rc84tJx9t86iJE8hBJVTGBrubWPs
hd/63FJSUJaKeAG/JMyvrp1IL0wtT0I8p6zU+JG7I0Lh8WL+LDn4f1//2puhKCbCQ1eltqf881eh
bCfqW8Nr0qBPYiU8qOgTcat3lGv9Sc3rnVfMxn1KhkvLVZO5g7u+0Ex9SqcO4HuQL73RfKyEVagf
7NQW4xfKlo53WLxhKP4JNa09NxYVh+fro924UF3ucS5UWVmkEXs5WgHMN4xyNw3IUmYwAIg4/8vT
yvzsGK013BT2FO/BeTcnWOK2ZOmfmq1xGRJ1Pz5wpqSBWdrzdLAny8kPgmlensJ00n5cH+BWNFkT
sqlqSvj1KlrYYX80JXWGNdoUFlSi62hxnorCLfRfyTiaf3/HkIzxUlSBKyFHsVo9eV8Al1GdNKhM
/Nj8kVOyPHZttdzWThXvgSq2B/e/0eTXfbVWQx3WsBYlaWB0iFA8z/XShA8AhK3fbhfvMf23goER
kp560BBJDy6DWcC9zUHBPLkUWdh9nNI8dQ8LCrHGsw592do5dbd2hgTNQnzlzHkDgaKuVSlzMyeB
rhhD4VsCOSC9BKzjFwY1p3M0ul5lkO0O7W+Ej8fuP+wMOmEsGQk5Q7PncriCJnUVCScL2rZxfrbO
7Jy1dMxOldIazwlYzL1rZnN+kfCUaoXYIay1GzrT7hMdiHAwao26HL0MpryvIww1Hgq13u34bYaj
lI3iBuhvrtDL8Q0iHjqB5nZgxwa8zrbRluzQqk5x6Nyx2TFWkpO1SqMptMuHLnxSaiirRG8Ou7bs
8jQPvH506wd1ThbjYYTIsJO9bhxnHvwjnmJSM/1Nn91wvGhoaqMIwmKy8xstMa108pOxmW+sWlmW
+8rJzT19j82giN4iafnyOFoNbjRipx6k02Y/hSXSbhMQFV/pp7E9dlVm2Dcawr97Xpobnw+rWhp6
SLxRg14/TCJEGi29VrNAsZoYjRSNeh/+J3UdigQ6aAnT5PpBujlK7qoXpR+yj1WJb9abKVraKgus
eh6/e+V0O0e6IQ7YhRQdFd2x23vsybtnvWjoDkEA5IuCS1ndTRrY63RGjiVYiqr8aC6ctlQ0F7s/
WDWn7DsaxIC4VbV3ir+/lVFORm0WIXquxnULc4FV6mIckQdUcov6xhLIpjhZWxjv8mXJ6kM86UbS
+5EIVffQKMXgfr0+2Vtfl3a8fD540n9A/vmrgx1BvAHxDrsI9CKrfruDp7yzB8MOD9Cxp/Pfx0II
hweDzEAABF7G8hQkiZOwwTw0qq3HRCvLLzyNwtBP1e7n9VBbx4AUcKAzRXGfdPIylGJ2pCKI+gdl
GGnTsZg7JzrBYNqzTdiaPvBMAIdIjqkBrS79qrH10eycMohi1/pFq9bFNbMvEakoMfu9PqbNWBIU
TU0EAJW5uieQerJxHveKwG2t/BatmeoD1tWOgz6Csccl24zF6Qkkmf7Cm/dy1KMnCBkxD+oMf6+7
LBvbc1dyRJxx8yo/Xx/Y1vbTydPIhT2W4bpwCPM99ioL+9VsSG1cTVTLdyFJPGUjEht+P01/GtOY
7q4H3RwhKAwghuT7qEBdrhDA90vV5yz8JmvNx7zL+9+z1Qzz0eqA3x6vB9s60niZI8sk1WVw/74M
VkiMkqay8tO8zJ1zUxrF7CdaA2BBXfQIf/MSJvbN9aBbI+SRTpsGGV3JgrgM6qEnrSQmFrOu2lSJ
P3mgOStjdh9E5Ox18zdjSZYwEgrUBMxVLETtbD1cwiLwrJGuqw0T6lRZI5ZZmhHv9b+2ZvNF846h
Aexcb+7EdBLXzm20Kqn7FjfI7OQFyNemOWlFE7v3vIn/su0kH+aQn8FK/t+Qq9XigicW+M2VQdGi
xfGY5MbwAzeupj64tdp/HGt6JNe/3uYgpeoRhzLNiTU+Iq27oR3zrgpsFc8x+MzT+1BJtNQfMKy/
m7W0/PQfAvJQ4hCTEkHmqudiLe0iNK+ogtiJi/PI5/RtO1EPfdG0D1xPy85xtjnAV/FWS2a0oiI3
o7IKxpprjxHyESk9mn/IvcufuSbcndqm3GTrWx4xSqqNAEEA9K3O6rlluURtUwWOWjTFsbEnHRpY
5dY7qeHWXiBDkILqiMrwz8t9J6be6yMKOEHc9PX3XDOU2zYqqudu9v4OLviyKiXYlAQCAyHuu8tI
SydJHeVQBZgepvopB5bws87j3RRw61NJtTwpLIeV2brPUUZlmuLNUwWp00TPRVWHn9Kl7W8hlX0s
68bYSYr2wq0+1AhoFYRkWgWNK90Fh6L0/KrUlIr6vx6Jo+20/+HJCfGHjrpc/bLBcjmT5M3e0utm
GTQ8S82jkzrGjR0WTf3JavRsT9VsayVSk0AjDKK2dJa5jBZjl5ZF8VghvG85H1KlT5Bvq4W1c8Vt
PGxJzUkupf8qhIhVmHEasrCdrTLokfcPH1w9VvtzLuz6LHi5PHYWDh2HJowrFd6L2BOo3vqKr6Ov
7jzVaWW64pIaLYb6HFVZ1N4UhVZ5fgY5Xz16Anep60fY1rzKCZXYSil5uzrCysZGbifVymDqi3Q8
64o21jfloO4B5bbj8PKDqoY255rMU3cFBX2eCgFSqIr4x0u0UXzwKP/8peDHywaXeh809qQM6Nq5
N3WmuVqSnp1QJ4Vyjovm3pwQFcpL531cVeGeTeLmN5OqDTQ1UZ5aHyiNWEKFV2AVmFM41H4+htVx
jvLltqm73j7ElreHbNpco/T6gc0DkaNdd7kVytrIRN0qVaAoY3PvVkt7KIEl/bvQFjyzW9tnrNDy
u0nn5ru+WLayTutV5NWWb7pyNMY8E8HSpu5Jmcb5Nlfaws/aMj4vmHF+80SoHP9DUBCPEuVNbXt9
ziDVIqI4b6sAxS/UbZQmdH0xwsdNSWWOKsd4f3BHc+9K2lywDtbpuMYA9LBWD1yRjQL954gDx6V3
clb6zHFPEuK1c/VtzumrOKuv6S0qFYnUJmkZ6xNEzuQfrBE1qWWE1PQpQX/9XRZ13eP1Sd26cJFc
536yST9BrF2uoQRtLgBr8v2wFMp0TlFWU29qYxLGI9qg1rxzrG6GMxCFlJV7niyrxIVXQ9tPjZcF
KH7oyi8cuvrsndpbwh582S1Ov18f3tbHQydKpf8CAQFU0OXwOnPi7o27Eo4MRlm+puUkhHXj2Xvu
t1u7n/6AJCBRdEUP7zKQrdUoR6c8+pysSn51lR4ttxWMufJGwAmChWYZ/e31sW2GlC8/ir10vc3V
2BZ9NtTZ64oAu7EifvIsoNz/DpXWtfdRh0nGIUczrNnJL9aop5djlRGCG4UT+tYhlR567aiJo2B2
uETWz3YBpHpDNlVofzRzqJZjYea5fu4HxD2f8jHXHLQvm86wUHwzx7j3nQqq0rmp2zh5nEn2vlyf
la0VxrsUrLE0W6YIfvkh2s6O+hqp28AU0fKphMI3+HOaz3dR4Xmfrsfa2rL0hUDO8BWol6xWM6/f
rkwMJQ96qIfNUY1jMX7SOzMNfZVK/MHL0h+uuxT2TtytVQ30ii3EAN8CLFAQ6MhC2LRD0+feVzi7
nZIcNHVq9kBuW2tMpkAI50pm5brEVU5Np6RiLoIWPaXwqCfh/C8m0ioitmH5w2q1+Xx9SreGJhVO
qGkgB/Sm4O3kFWDZOWFRK0U3Pcfd0uTnpnLL8XA90NY6kZvHsCUe9A1mhBvMWrKSV2mX5UbsD1qT
9LeuOvftTRvPo7tzY25OJCKJbFVQKkAGL5dlIQYM720AXWU3TecEub0Hd8Fyzk+6xHEOaTxN4X+Z
Spu0QBZp8Oxc7YQmwy5BxRIw0FJ83U5LFdINMUFY/7k+k5tDw6lMJnSsyXVtLSsESrgdj19b6RLa
P32Ms2yCFOh40Lspto8p8LE9Y0CZYawfpHIypaS8JEGstl6RGVU2I9IVTA7WKJaalr0f2kt7dBZ3
hoxK/+8RE4nwtkgz8YG6qvh1fdRbe59nCMVYHqu8VFcfFMcoTnc6BoGaZGXih52qCaimXQRxRwC3
Ulu7RiYyceyv1wNvTTeAWgYO/pRjbpV7pTNG2CmP/8CtFPVEso4Ksz10nn2kGdx+ac10WnaShM2x
knDhoymFYNY5uyqEMTidUgRd6YzpTeZBzrxXFNE3P5V0iRHSazrcs3xkIrO9JHc7NieBxLJxIqzm
uc6FNUroY7AYVAQiKy2cB9xWJDrHzcvvkxu3hj8Y0FB2umFbBwRNBXr+8J7fUiRUe27tWWmpuKcI
GeJwnrXTg2tz8H2EJpLGeyXqLQALiC4oRACf2LZrCpFoERd2s5S6ezNqX60pvjNHnaq72k/RY+w0
2Y8mHeL7VHWar3pW4kRj6cUnrZ+t5+sr7O2Uc39SPWPS6fxzwVyeVVoyVc4CaDBQwra+yQ3FeXC7
Io0hwaCa6AswJQDUvan9cD3u25VN3BcJY64bwPmrhGYAfZEMjhsHhjOIs56bYXpi41rdIU/6RX5q
ke3ko2s6AOmMjAllg8agpEiszhF1mdBVQh6Ql3aXOf7gLPmtTlF0/OIpRtP4tJZs535KvDa/mcPs
N8+E1ot8PZ3EHknu7ZHGT+EBgGs5TYM39D/Hgdpt9U4SpDUvmwWexh8xJktyX9Q48JzCyZ66szLa
MS8EpXAPVpeZzvn6J9hYhPwImP6QEyjZUne//PYJpYHSKmjoOykZLJLRVfdPafSWL7LWPjkJIvo4
hwJaYxHPQWKP/Ms8QlibV0q7K2nzNhuQao5SdATtWWRe5B591WET+tIhUznFwTK5NnoMptCKG2p5
iOpdH/dmIIn2prFPWXy996pZBbekRXFQx7BKkdXNkvEmd/JmD1ezE2h9bTR6Y1t1WhPI8OrbhCIF
qsEIKIidD7m1l0DtoNsmkd0cKJcz5zaqmmXulARthqKZT6VLVc8mUlTjTW3DM0eTT633HG3l4ri8
lFk1UCDhi0ApQ0fyMmhNq1YpIz0JIuQv4gfQd9MvT8uj91NVTvkZVEU8+ca4DOdyru1s5xturl0G
QkIgOXz2WtpUT6xeM+oa58qhr746Rjw+DnEXWTdTRH3Iz9sYfeioSu3llFKtNX1tGka7BGjvan9K
oXb18fqqenuFMB9kRIbsPPKXPGhfLd/OVNMw9EQapKNVfs3VpaHXgt/eyS7YR9djbS0sJMfR7KTI
xJG22ipxK7RWW9Is6GDATO8QI9ERxm6aydsr/mxHktYM0nn1LdAyQfGwi1tGFZn2fBQgZ7t/sUEQ
e12VrekjV6Z+B7SAv6/OojTX29pRMsA9ev5eneLquzJ0/8zL7EQ7S2drSFIMlxyWjUAl5PJD5SG6
awUe1gE/Y8xPaJL2qGrTF2h3kGdbZzyadliQcOEAC1ldN4UNDr5EgTxI4tiZP3rVmCc/kU9KUh/D
SZG8z9x4CKHAqXV/HpQueupGO9zTkNm64F//itUFrxoDRgRFnQZd16q3g5ujh1eQOB+7sTHvrdzS
H0BW9MPOk2srrDwcpL0OuMI1YCOliWv1Ik4DJx7L7BhFkXmHOoz6GZwVTntLj3rCo2q0y56I+dZC
QqgbzJGUh3nTM0j6Ma6sWk+DBHz8A2BK8hfdwSZJqqvbe5DyzWjU0V9KEMBxVxmrF8+wsscpDZDJ
yk/1PHmfvETMlPCm5NP1Tb+1nDjdwWxJfD79pct1Ww2waCyRpdCEYnQMkcUXnQ/nMU0PURtZ+qF1
DEC4IsvyxI9gXR5ULTbdj9d/xdaA0YmQDxKeJOD2L39Fo/X9MsD/CtwQzZ+DOiWaeK6KZHR8Y6gw
9L0ebutqQ6CY3vULc3p9y+gworox5woVFHr+DJb6dezR/E/RCPwCpjvdCbc9uv8NJ8+OV4d4VJuz
thQF1r22kTUnnNMc71ksC/AKHrfJ3i22tUleSkoSNS5znstwRdu5eqNVUWBj5ZI/FroatigdInif
nJvUU344YT1ap1hpbHFzfWI3R0qJAkAH98eb0hnX4Dxh9gdc37LHj1j+SP8QReRHt0Ti8HqszY8I
CRe6m2QnvCnMziPY24ZYca2NB6y9rIda9KoPTD8+xs7k/HUDW9ItVLDbUFER81id8IqZzKWdKVGw
mGY5HePCjryjsvTRzgG/NYck75TTKUxwn6wOeGfswNsrfRq0XQ23q2kKWXRRsqI+dLre6zvD2ppG
Si8gC0HgAthabT2vGIqwr0nXJ/pPWBItpvVTmSvj5Lpj+nWZjN27Y3OAL4BGlyuZzPxyfRoZxVAb
kEhQFtFwkw+xJw5KVnWoYaJFc7y+SjaD0ViWXTUuzDWRDXH6qEJnMA5i3WiKEzJ/1ezrKGp06LSh
lXQ92uZkAqHCpky6+KzRmnZrdWGTOHEw0qJ4h1C/eKeB2DyCwkmtQ6Im5Ip/H5HyI8gmqbjOq/dy
MjXYOXPa875BgbZEYqb712rC7Lms+/GkjUO8M51bA3wVbn0zNbat9BVCxkGFRdOxXCaecSgynHgf
J/8uVBP+/JfhSS6cBUT7TYOyn6CVY8vD50M98DdAuHfWbGP2VvZ4bYbCGv7DUU17kKoxyaK0Xryc
ztoOk1qjsRAMdqnNB6HU8+c260LvTKZv3F0f3NZjhy1gSQ44OhbryoGOENI4UrEIcq1WTzo1v1sB
zP7BjlVP8V2jrZCRVj1/wZDm5/XQW9+R4idS0JBnyVtXywYrtlzF6yoL5s74niuTmvp21GYPpjbh
4Bmp+bfr8bbuJGqdTCwnDLXWVbwsK1qrVCboGY5d/6G02pXHosrK02BXxi3prHfrhY2+nK6H3dr9
lLz4n1SWfeMEjDYIzDanB0jZT/rdNFKIOjQ2JKYyFUqxszc2g/HMkP7TUL7XamWdUyVtpMY5KLWh
DSLsosaj5Qz9qXHMfrr5DyMDi8pLANAMEOLLhZqrSdmlVo4RSgRVAp3P4tlVchpGrRX/l4TiBX8H
ZAZ0/5rhWExRsQzoZQWTAvP41sEb5qct4vIDkjqW381o9vv6EOl7Pr6bixR9GcAXUmZq3RGdJsdJ
eRLzIE3r5rtZue57EtnlvCRIhN4WFNadnfWyuUxfRVy9Fxc3sdzRtXkvYiMPg7OU8mR19AxQwDwY
89I6PvK58fn6t9w6BxC2IqmApOFQfbj8lhiMDW4/z7AmqOA9I6xj47FYKsoJFDCuc8vs5Tdubqtn
o0krsbMzNydZUl/oYIGzXCsnOrWVtRkIuSBtm/mxyo3SfXZdET6GShuWd6Ihxdp7/29OMxYIXP8M
CYL55YCxdmtiu1PzoCx5OfqL5jW/y7hLvg9L5vlzrI035ahl1c5duTHP4LDYMjjxcLSvE4+hLCkF
10kW2PX0sQgVcRzcrJ78ZRi04oRXdvwNNQ2r9+c2z72/f7oCWYDQLiviUgHrcsw2fiAYOpkJvIpB
O3peE3tH0PHOv2RC1kMT5WjvawturtfXlkymVgU12QugqyZPQUddrS0n0voBKyT329iGlCWjrG6G
5w4eVbaTtm58Uwkgp3ZEKwuZL/nnrx45QNx0G1CN9w3cBmLwuFDH+M1gaxoe3QjsyfMc45/zZaID
sKeQsLGEyezoxNJJB6Xlyjl4FdqM9bpQ59z75sLhf7SFad4MqegextxE+wqFnp11tDWnqPy4ktxA
srDG84AXq/MUwMI3awi18U5DWZCDXuTjHlJiKxD83xe+EZ6Fa7ySZXal4uW9+62ck/EOYfv4UC7K
eDc7eBRCd8w+61DGknPUVKcmH5XfwkvgQER2Z7e3IPWaz9XidPVN1Rt7lZiNvcTuJSmTvrSSVXo5
53Wx9P3Ut+43HNs89b7OzTS61Z1u7D+n2WArfq2Y/UcAkkZ9NrUq2fN42PrmOl0i4IYg9Gj3X8Z3
0OVJnEULvyGv755LDFOPM4gxPPBs61Av4bKzj7aWt1TpAREuzSzWCVNTaNjcYoL5raUq9UsVBgK6
/miP2YhyOrRoHypRMT5Mi74kz3+/haVPttxbUOHXtPRwRlZB1QrlW+iYdXswlLofTmiDtv/8hzi8
AKXHGSQJy7ic0tBAOM6Jde+bsSTTbSYa+LpmwXbf2T4beRKAI8QLaFBKwZpVnCrWFk5ZxfvWtSDP
AXIWD7y82xtK7n8p4Ch7c4SSwhNSnMVaa+SWRacghkcogyLw7VCov7KwGb+ItlV3jr/NQcGZo1Wi
g/VdH+96X9ipXifhtyKJu2NW4ozciEF9ZA2HO3X6rVCWLNJLUicNttVNAidoABDE1tMSe/Hnoi3m
o5OIMoao5o2fri+KrXVPjix1xnAlfdMUKPMJ4L4eKd/sGEuSY6KOS+I7YljKAxac1Z23WCqidMZS
fbkeWCaw64sLRCpFXmS/TKg7l6sRV02ed10SBUnjND/ZH+JT7qi/BBysRy2Nw3MS2kCYp0TUj13W
NTfXw2+MG7EdbFF5sDD2NVtOwURFdNFAJavwyk8gU6f5gN6FeNCtIf9h117yCRBit6e3sXGsYcjF
xUIHBsbnWio9q71yjtwMnQC0Hb8XfZ0BSG2t0LeVzPxI1pDuHC6bAVmy8ginCLxet13o1IOwECaI
MVn5Wi9x+GFqo09a0WcaFwm+Zdfn9e2VJhH3TCviDkRcQw7r3HKbalDdb7Nbph9DzeS+KqfpLxWp
yKSlZJxJQRktCfkmW62eVC1KxYpF0NpN/gnTaBcH8skR9GRmo3vA59VN/LawrJ3hvVk2q7jyz1+l
Ijy0kTaIgHDnkcWlEDrWszuO1blQyvGUOonaoxUQ3l2f0zffUAaV5WWqXBCl1iW8fGJhxqYhgoGv
eVzg7x+zBokiGv36R0/01d+edcSTRVce8oCI3ohJaKPa0v2PRGBbsTXc1q4wVL+DH6k8JSH9/Zvr
w9uaUy4/SYaUkMU1oCBLkopWS1YHFmyhYwZz4wiRrrzNGqs5o9FrH0zgRDv74m1Qtj/iDpzPlPGg
B19+SMrYmD9bUxW4dNYAwHsPWZi0sW+PRXqg8aVAedulz7852Q2CamTRwAk5bdc2IeD9m7jQnSpA
wkh1jrGldR/zOVXnY93N1c7JvhmM2hOfUtpBrJsgmcCEEHdkEdTkO1/Bn4pnRwAkxGJV3dPFf7Pr
5cBexVpla0PiNqM+lyLI6WxNpy6LsG+2swn/getr5e1WIBCi1PTMOD+5iy8/m76ItMHLWgQOEkzP
Y9aXNzDJs0PoRPp9Orn9Toq+tUxQaqWKZ8sa0zrBmLgNmsgIwYDyOLrrWBx3Bibaoy9yXnVO1SrP
ddKdrg/yTe7NbL4OujrcqBiWXi0ZWkVTLY+sDKU/4LUyZCd3bsqvfZ1Hv2J8I/0Bj66f12NvrRra
ZuC2qadTUV9NsMGLfQLBB5fBKFsMrXMXF6FBcexjBkv42/VgW8uGJhZVCV5Z1LhXAw3dHDxfCgsT
Tlr9nE3KLIV3yzI6Xo+zOaGSwAByTiJeVpsd5RFHgVEHQnBOq4NXeJ0fecufRg1/AWRT50NfWTGe
A6LMd45u+V++yHLkp/x/kb21PH69DHoU9lCTG9brVyEhSkgKqzd6H4nbvEdgazHEJPwSzy/8cbRe
+Xx96FsbRqOdLmlbNIDWhVmzHz0hEgPO0Wg96Low3+uN2550FG64MPXyx/VwG/sFKAZSrpyp1NjX
ZUvhcWiz98sgrMzOF+qEKTqsGBzZdS377KiN+zimeHdcj7oxSPhNvABe2BVvComZK7rS6yHDjWPn
PCRqFZ61WC3vw6nRYxxQ7OWvKT/YHXMR4+8Aq4IW1+rAq8XYtDJzREQHa+MpbvT6tunavPvrq/gy
jtyur/INSN7lVMJGDrBHC4eDavTNeegH3fGzjuLH9WncWKw8tvlufAzUIde5Yl8kJARJBZTfQA3k
MMC0xT6xaf/BRSxCqyBFIcNvyfmw6Mua1v2Y0ljwztd/xOa3pBEk0S+SNrF6/TR9rSV4tfIty3Cm
tJQt56gL3VsSEirDHYDe6/E2DjygaFjY0/qlcLhWzuo1pW7HAZi4yPT6pHSccn6be/rtsnhluZM+
bg4O6Tmwk6pU/pbb59Xn1K26C60QptiCr+FhRvDlozrU6h2abNr7bM6jne24OTheWIgjSAbgWpZM
c6IpGxcGV2VD8zj1JnYDAqxLCex88oydbbi1+fHWojxID4EWmxz9q9HZQneavE2qgN0x+WmKQuwS
Ouqz5vb9By715RQarfPv338/EzCfg+IJ5+u6uB7ZapnZ8cwOwaTqnSc0Ffxgav3AgHvcOcy3vh60
EwC8FNORfliNT6uMtB7nGJB7l5bTY2GkiXJfTb02vyNHnsIfaq+YSrqzZjZnlVI6OEGKkfz/clat
qhk95EIp4AtV/dwlBdTNTp2yX1qtu5/rMHtXqbGj7ETduDKB1VJboQgh+bGrlep0SFs0RlsEgEuS
L146137X68I9umOi5YewtLzYj2dXr25jpcj2RLQ2By0BomiQo45kr9OQJq9CTVGLIM+r3AePBf8G
TL/rK12jndAkh7CaD4bYKb1sfWFgSkwyBwFnz+pYh9WGUU0ccxiMTXGHBuJy4I4Ut2mtW4cIWvRO
Ors1TJTIOQtwWEGddjXLXi6MMhYwNWxNz78reAceG6Q2PyxqN9xZ3aBOh//h7L1621bacO1fRIC9
nJIqluU4iZeT2D4hbK8Vdg7bsP36fTEfvr0jSrDg9yBAgAAZzXDKU+6Swcm/Agm59G3Zw1AlyCYR
lF4trquooSHR+HgasQkMwqlUNoRB0S9NbcfdOEhlKw2zewfC+UmRZdJ2vigganbU4p261p4rsXjJ
Q/yQnuq+c760pdYFUQo61K+qatpgClRtICk2V5r+F941bhcskZZRoUKun5RerangRsyXYO8G0Orw
MAAt3JQTyg6bpK3swc9KybMWo3/3EDf9Nd+eZd+swsAF7kP0yacGjLP6BXPWa2qIrutTqc9uepv0
sDHpn7if7hrT5wPhS6RH1wJO66qopqex2SBQSBs+ctwmkPkk5aGZm0xsk0aU2c2n71620WLKBl0N
DMdq+1KD0SnH2+gWWi47SYgu1u/s0AxndExFPmfXqksXdu7JgMu///XCzMNsky/Tv5XctJvWc5TR
l4rX/qoaksCmb8UN3hXlW1YP82fhaMvSckzpsS38m/XTDWNdzzIHAUoj6tzF+UG62a6cdfmz9gbv
3ywtrLePV/fC5cCIOFAAmERMc30F06ceO7M1s6embuKvKvJ0JlrrIn9NqEz8LpUewLqwr/r4XDot
fw+7WmPZ446tgUd78qLmVVTCOZZml2W+Lfr6tQqbo+vKr1bXyttSTUS9/XjSF27g5YzS0SQKNQmU
Tr9wi292qHd84RmrWqh7xbEuoum1U81pjxTY8Pn4mnRhkYVkVP622sH6NKBgOmSoJ8ruDfWaiRAl
0p5g/MBG/nhmF/cuTT7uIICw+MyczgwIbFh6C3wEaM5tWFfFrdGEo/RbJZJ7OJ4d7Lg4dG8RQvqk
SdJy7S6qCP936NUn9VCjTIa2zp80+GFARWvP2XqKaf2CFDxeWdFLu3Zhf0M3t4gE1xA5HPw8Xc9M
lFML2bdBOutdf4upVt/uGsXBikrR69Dva82abz5e4AvB7lJ6XijdJtyDdem5lJGH2TOarTAgpuNo
YVjiNpP1bspWXokTLg5FDMhzxt5BLuf0W4axHkotRvsW0FNzcJHrPyAc5XzP27F/+B9mRRuVKQG8
5QU7HUoRk5XBJcxgUhXpHp9ftMYyad4nWGtd+XQXZ4XfFMg4Kj+Uf06HcmY2Ls83F85c973fZ5O5
s2NT9rs4d8T4+QiTk/f/RlvFWsCKRtVNQR3pkPZaX1aaZX/RwsEMkhyUSO2MRehrre7sK6str4RA
56w+jgRacXhqQVllv6yWdfawYYywWXqC1KHpPnyDvN20+sKmdNFydHzsYPQ7ynDWP0XS2mowO0V7
i9Ftfo1ZcmnVoWBx5VlwOhGTO111vZbIjdVp8VQM7bDrAUIeacw3W9vKlGtIr4tjIWRPjrZwD9bJ
kp11lVNryBHgvZD6SSFTLaiS1kBOuaP1/PHOvbTGGGf9cVJCv5EGxunMcqutlKkU6RN9027yS0PL
hu2kznLb540091h2yyGAk2RPt1qniXvPjgHtFPzG7x//lAuXEvkhFyAQqMVJbXX3Rh7s+TaHkJSI
3Lkrk8HwAgdXSCt8DwvkW3xkpK/t7wsvGc1vJL1siGL4iq0uXTph9jxVBjw+PNLerFZrtJ3TFInz
jM48Rphu4paflrAFb4MVs0uWykHlFT9d8U4XsO9myEOuLNPbcB7xHzW9YbyByKneRz0q1ldetUuz
XFJThF0BKsL1Oh3RykM1xoEmfVIm/Lh6XXEPrYKfGMZhbmCniPpdGfBCKE06yockRMBmcF2vMfBU
VZ2eAVMttQPZ6aPYZtqgXVMIvLRl0H4jASbp5kFbbd5Wi+wx0lyWEhjtdz1tq/pQCHOIjgMtzmhf
Vyh++eHYO+P2k5uVE0NrCngjsTV18dXISQJaQtci8PMDTmQ+9BU7DkRkVHmQuyibBZY+5U1geaXz
72dHZt/wrJGiQRkCXXH6MaNF5hwNcPkUabTHA0dLM0ln2o5nP0lsjNG1cu52U69duyrO7iU27FI1
ApTCY0p15XTgtHTdRIzFAMq9a74I0d9GsptNfxLF8NmS2BJUgk5ZDMs1mo2rDYuVWhO2Xuw8ZWY7
/Sow5XpIojAOvH66JmR2PiuGoiXMjQPAgVNyOqu6GbDL01LnSdL6HFAcBw8Ac9AajwV2UZuPv93Z
QVym9cfthVqRB27qdLAqhTM+Iy/07LpxvIXbNf82B3v6FeM2/2PZZ9fi2bMDskwO3ytg11SlUPs5
HRBJu7xtuqx8HvCT2JpN28T+XHjFMfeq+QX1r/FQppn3P0yTPB5Y2sLiPcMXhGFnl6PXFM+119g4
nKuK6qPOkGOUYhc3VZt22v80IrTOBSEDC3iVU2P+lKY0w/PnopoHfxyl+6VwZPQlnlKkmwRuQh9/
yLM8gXUlbnbxOeD8Q0Y6XdfJwDRCGd3iebRluJ1komxh/Y8/6LbIXRNHUK6KbExJHLzwGojV5P/+
q06xoCqWNgo9B2IDfHFX70dRprHuMrF/Kq3x53IOumuSVGsK9iJboS89hoVDu0Q8y6H5K4WvrUmR
dmtor9pYTzvRVN0zpb4XfcLjayTJfa7GVtnhn9z9oO7Q3qWy/Q4cqnv8eJX/SEX8PVXuGRw4lybO
AnDkvj39HaXoQIqoc/1i6bmtVD4iTWN/jIxYYkEjPQG6Q8y2mWwtWknTDqGmyGh9J2zT4euco2J+
E0lXyPeu63QkrTrP/emEdvPmZAC7sgWMMvYHJREAGcC2ev19M9hwERXL+iWVTm19zSz6e6PCLeD9
ytSWe+V0asDpQcYYiOdz1a3vnc7uhioJteRlHNwxvQfp0L2gwG6BhPZC2CiTo0bbrEtd6yYxatPY
1jaWKMa2TMp8Pk5qpWnfnATnNX+OnSHeTGUaYYJZJHO1hzqWhffaDObzkEYUPQ7G6KThoSr0Qvue
ZfyjY/eGdUVqZXW78dYDnODAo/jE46+ukbIzgL7QcerpFaixeNClh2y7p2UOlDkv2tnlNZ4Q4c96
EZFZATgB1I8CKcHj+j5NhhIzY6G8WHlSWXulnUjEMPZGluBWUwbdvHMAxGhfGum2G88uvWlr4eJR
+kudptg1aeS+IPelaBjsTCgmA/zq3aBOIFbsUiVuyoeizdQMIYk5+mpJ07HvMPEzHIA23lDuY7fW
yl+tia3L0TQjQ9Rfa9FOavelK6Zibxp0Vx7m1BvETSZkYdG8TpWq8BuzGfs9fZjmFsUjRJWafNSS
b7MWDV9KrO5d34F7+GajrTYFwmzmR7NEqGPTKj2nET2LepdO09jfdIWShXuR9nobjHkkoA7kdZru
ZOWN8nZ054ba22BMoX0voDG/ZxTEet/Rw6beOoZSJq+TOSWu32Y5+m55kVmRP2q5YqY7G+XL5B+U
ovJnb2LJjiUtcieorSJPv1R1JXRJmcCkKe93Vm0pR6MOnReURTAFN2ov/4oVuOz8KcTvcW8VUYr4
vDfl5mF0E63adDqIyS2MlqHaumzpzu/y0Xso81ZHKmewWm8PRi8L/clCNDgYo9ZosPQypm7nZJFM
Do1ChSaN01l5aHnGwhsx6kmB3so8xo9ePVTuttTs2N20ElzrXamqFd5CoV14/TbSMhWWjmOOzrE3
hebQNoBnEWDokJr+PI3uT4MCqX10Jt2rH8mbTHlvCas06f7P2a0uTaP8p4o5rXe44I73qtVI6edW
nHh+Uc9NdKh7ffR4+pra2pqG0Iq9Ij0n/aJmembfV5CcwfUqzTzftImLW2znxuDXi7kUN705KsdE
0ooLejUdypeoiiP8ZXng35CtcaagtkX1jYtzWTU0pMatKfR4Ohpdk+f3jhjmf5HBieUh/OOS56fC
0IzMh2wWOrqPhNngBrxW9rSP4nAs7udBVbTcNzKu1WqjFHEcfTEJScJHJMc0eajryNO+mGqjlIew
QMhFBIg4lcVjVBRKtBv7eoxftd6G+9iqDoLdm7bLQ307hHolK98pkKD8iWqZjHV/0FpH6EExJIX1
jwro0D4WAnDVwalFJGgXkTcEHD3ZPaquopfRTp8No4qCIVGc3h8K2wxvh8EeK05NEmVNFNg9nkqd
n9du4v1qQj2LN7o9hdTU25o25xRH6o84wkBxpi0Y+U0PPvCQcClru65Q9f9C12vg3EWxsRmMbOq3
et+oxuMcK9PwqhmVARClV2X6Y6h6695UjLi+sySvks/dpNP+diO1uUXLyhsDyPpds+k9G1jOoItC
fUjrIv1PAnK17lWVjGiipmf7o5IWcyDS1NrPmhtrvto49ps9l8avOm1Sje0da83GnmYoq2GFSisU
bqdtfZFjcB7oGCulVF9agd4CZLFdbiLfBtRoTrSgnWb57mrI8wZtphTfWiCLrh/bwh1vUAKuJ79v
o3D0LacUxW2djXW7U+MuPsxGbmibpusmxfembsLtmsIrsu6EU6LYRMPgfsXYU6n91oSZuTFDS8R7
w0S6LNvGVq7Yu2ZW6+zQt07UgkKAwGM94/mDp1Zvcq5zdEPjjd14vfnVTSrs0/JGD827qrXTvtil
6mzatwlyzL+sPJ3aTT4bVryzGlSpA6eOrEeUVNMBvvfk9K5vDVYvIr92yaADPc3E18jELOkp98As
oWXW47wc1eoyO1H1yoauvl7teP9hOKI54OXfRa/3N+pQ6qRrDSySoBjjYj4iOh/Kr3MbV1uRh5n6
hMWF8ZuHzYx+ROU07UatLdX3DtKtHljtDMjLiqO83VvVXH5TvcyzAmE3qbU1RlNWu4lmUx9Udm2O
O4W2JtjtDBaUP2VgHm9y+iPxpgxN51cJumM6Dp3bQ9bPLVMeZOctFDiRCH+Yu668azLQXtvKTkb7
UGoD+1krhI4kqqOK5sFMSiSIQDH19jZUS9DobeXgyN3jZ6JrmxbFee1tKmSe3KtKPTulb2Etpd9F
SwkVHEDEenq8GTIIyWOqXzIdKpHscWTFenOTV/F8zchgFUhTj0BxHE4A1W/wD2ca/9KooaC10n5W
8Sza42zd3lIcEsHI996gfaT5RWKUm2m0yiuV6D8iLX9HYMvQNK9pE9FERyFuFTxIg7ceC2D3ORlD
OM1piTDHQ5ybFiXpzNLldizHrLmHb2IEky1dY9tzmQxBOmjxvUCYJz4gsa3c9HYo599NVOoy8VVS
n2TXto42vo/m0MnUL7tYe5jBeLmBFs/Rd3UY0Gi5Ek6ukwLqo7jnLC0h4DEmCo6nkTKemq5FVyZ9
jeJOeUhhAnVfuDeF2OCMUrgbK6J8uS+t3vIwZMvnelsjlNRvmwjVYD8zUvD0MKnqQ1j31aMJBran
uNl5/e9wiF1hbhotl8nPQYlVdQe7olAPide0/9albefcGW4hjjPQvv6GOKf8pBw+kSXNH+rddGb/
eDOsqi19OtptlU7W62zoJD28ZFr0LdPj5jgofZP41GdFc6XCsyoM/BkT2wkaiahUL+jS0xVtZOlO
OmXO1+XGlojTe0NyKxUKBr7wIimDj7/gqqNH7xupDhSxkcQnmIVqvxpu8ELpTZB608hq+xsRdflj
XWuR/BoaIY+dSzyl+YRd9rgTXWdUflFK9xqL72zS4ClUm9AdMC0E8LUUrtH1iAnGtvYaGnnCunr1
k9Z5GeZ6dv7fxxM+yxYYinNPE4iNS1Fp2dF/5Zjwd9I46ir9lfCgfGqnLjo6cdK8dChg9PtKc7J4
9/GI67sGMbFF3ob0hOIVep+rUk+Wxn1Gbhe/ebkZW77iVMO91hfaHfbCPG9VjY6CqAxC4E6rrnze
84XFoxCw/pJZs5nXGNPSGmiONkr61mEEVwfZZCfPBVXZjY256JW0+Y+y48nNRukMhsdii8GZcdbF
yWiYy2KOE/V1TL1p3FWVVspvo9IO89EiExy2FgZ00KK4CKxNqefuC/CWXg/obkE3m6Cwj7mfQonN
/4lrg2LHIvQ2N/d6VUrtJp8i23uY67GrEj9dCMqlXxlGXP2XTFVokeX00DtGX8hQTX5UBATRNszm
trj33LwoAh3sZ7ZFREV7VmNUQX3brGvApxVtSLLEKm1vRRHP8aPZVFbzjXtVyNKfjVGKDTB5NQoU
u1EUzMCMIUwPhQkq1xdJqMMZhvWqbHH/tdI+6Oxec3Y6QIc5DUazddraZ6vRYdgWvdWPYiMFSqjT
MUyrvsXzjEjglxdGRfnmxI3VfrL4x05fmJbkx4tlJcW/1YZPZJVijjdMzzRcom0yl4ofxgl0+tl4
Q0BMudIoXF8oPG9o1NCeofQMPGEtu9Y18agNcac+K4KUa2dPWbSblEz/puZWHu1Vd+43upsbqZ/F
Rh35rS0yc/vxiVufcX4DagUccGpI9CudVVluiFQlyr1Sf47syAjQLMgeSyQFfVogJpEbXED/4wHP
Kld/RuSNAO8CNozSyumtklWaRJix1Z8dk+As6VzSsrhJdoPAZA3VzXnfRkILyqT7qSRKetSkGWFg
lGtX7poLM2fleT8Wy2YQz6uZF1Zc8FbkxnPYJclBhbq2Nftm+g5yTT3KTg5Xopk/loAnZx4yAkUy
rjdo9UCeV7urmRw5WINtPk+p1/7rdLl975E+2kf4SI7qJzJ1vU3XZXO+F+R7VAoapdlKva/mTTgA
8NsBVgmvVIRW5eclukPTHn+qBY5DGXq5Ff+64yMF2ARcQfMZHFUc6GVpbV1Row819+XwUohxdnZz
Y4TqryvbYF0YWgamBQxfiTvXBv19OnCbTQAEuRmf49gNfwLSWdyOzLa6qePO8LaxiKd5k4VpjJu9
aH7Rfk63MJfVa2KwF7YBlBQKBHiCLazU1QKYXiJSaxitZ9n27re00Z0g9JBdIJaukT/UXJHJ/cdz
v7DmHrESgS1PKJzkVaxEO1dV5lG1n6sk+Z0OpjiqpsButIC3tqHe2f3MqaF/+3jQC/NE2wVKtmly
1Zy1w3qNyo5aEMb346DemGqsUzSb5/GBDoHp42EUXWMzXbjeFs9rFtVgeW1ztbI4eeDAjlLPc9m0
c7Mtp2Y+2vaACkrmaOE9ALcuC4zUwtEVQpUI1MaYruATzidN7ZEm1eJOBqJ6LetQN0IqjsjJXSre
ntSSXerHo5mDk/Cy7F4DS3QlijifNCMCa6PV6dJ9WEsr25EZanjzWc/9AN1oNpUOOZhu2nVxUdx6
ua7dtJhJ7Cvu5H3OC3CFaLWs6ekdQ8rEiUZ7DTYw0cXpqVIFyHtyY/vZ62O5113RbSJc2XZRPM67
jzfUhYucW4O9ZKOlDHJx3WGJK3OewrGyn+2hQfVQWnI8dJ6GoKeobbNDNUTmVLGk9sXxROnddOyT
rU5HC8BdUono06eKn8P9Cnh9UWxaJ4uoT5l9Pmn2cz3p/ffYDuttXE35DrVPzZ/hlO4xu71m5nRh
vf8sOPQkx3GQvDxd79FV4F1Wnf1MbOPsbaEObylyPJR4YO58ruXKVc0Ewd9CK9ER/18nkJSIjbZJ
M/tZE3r6c5hSsCD6lB5aRNuvfNt1HL4MBe4VSSieKpDjqxuq9gBkKXz55xzBex8BTjAJkd4EUyYO
iRUpQTRL9KGtKLmyfy8PjOERkHkYbes5xgY1IbO37GdlaL3NmPTljeMVjl+W3gjlQmz7oXkNLa24
clH8gaSfHhzd5VJ2yDsIhkxjNWOrl4ll4qfwYo5olDyCLPY030AukaavVHNfWPR5dlNhDOauLsza
2bC3Mm2zeNMXRzPWOjb8gGr2vu2NdGsoXW9cuVouHDi6iYSmC3oWKvO655cI/JNFMRovcdW9hGGe
7aw+jQMDG5hNFlkIbVDuD0wsEv06GvOgHSNvn1K623x88s83PYYv4C/xDkTqAInd003fJWorMeJ2
n7HjjYEc9eO3tu6V1wlTvGvVp/O3EuwjOhFUF0z6+mswHdBydOFJHZ4zOhDHUDOaQxhbKXB7Vfk5
a13mtyPq8R9P8PzZoE/ESSPlpSvP63U6wXSOnHy2++Sl0Q2aF7Tfn2WI4zHZgCk3VSPHfz8/IKZQ
yEvSQyUJXu0+SjNDHCFi/dK31vQL6G679Rpd3UNlmJ5kp759PNyfqO50t4OhB8CGIMxSjloHX7Bu
nUo6DhYaiVvZ/4giw2WSMkKrHvNYTXylojSq5Pq/7RiHx8YoYvpETqftK4I1xOjaDAzlkMh8Zw1d
2j9VkFyvLMmFD+9aAEsgOKDuSbR4+g0mb5yMJGzd57Axq42wiBjSscspAmTDu1lI12/ilAfm45W5
sLWxw4FZRlAM2WtNjFYw/5qNyWZU1F0AKmX63eyN1pOqpO01ea/zu469RQwMfcQEdbBmcSgomOWx
MacvqpOkQd2Kfo+Lae6XxJ2LuKF8mDRZBVEGneSzs2Q0KBSwoXC6PiMcVF0ctoOM85d5Fo7hg08q
gwFHOdXPCvOaFuaFzcZo4OgAZUJOxsDy9EsqZerIaWizFwHzRw/Krh7xSTfLov6mpE7ZbXOjqIZN
N5pqGCiil9FvSNrj14oebOhbeqj+VvGsdo5T1dfTNs49N33MupZ9+sllIQkAVe2go0l9jRfw9Icm
iOs5XdjFb8nEoxMI2eQbStNTuHXD7hpy4uzrL5HKYg1MCwpwwRrXOGdFYw2pF78Vepjd9XaW792i
oEPO8mCfqxg/Gju5M9r+mrHY2eW21DfIfIlPEaaCi3E6yxiDgKKgIvWa8j68Uluaj31fjd+rvB5f
IYU4V47U5fEWFXIaCDrCiKfjUb8xhDlm+mvYFuWNnnvKrx4fo20pZVb7kabmV8oqlwakbYBUIM0Z
nsrVBJ0wH5IkHM1XIBju69yP9rcypzumtkm5MXqzvPIcnif2XE82RDfYmkurZG3tN2sqJrqWrry7
RSPtjRjqjjaDHtMCD72kPBr4ePRvuTY5lnKIoTqLB7DQXfdPaUx1tOtrGD/avsz0NLyS9BGPs7on
N/3C/oUlwSPqaOdxTatGadONRf8OKiBW7I3utVhDVKB4EycYxtK1wjuXosM+Utx8/mo2FMFpC7Z0
VJTUir37KtKLDfIzpbMZNasY7rtKIgpTOqba3jTYFJWHUYmQGMqhWKu3pHaadTO3iZncNJOm9rtB
7QvlqQslwEcqbEa+dWUXvxvECrFP7Ex0PvRaUj5kedEC0YT7WeLVYVdGU9d+Sef4B/1bZXrCXtB5
Niy6UV80MzGfCWLT/H02+0huU6/M4wDAQv4Wd52T+FXpuL+UyovbvRfVEbluP07xt1pvyLG7CuX2
PLBUkhF09+iCDgdcL63kwUlT+RB2MEpulDIs/gEygqKBsiCYNlPq0AZUsrE6TnqnP85e22kvUzF7
jS+Qbk2/9rRBjrYTTYk/01HMt3Y22AVOUaOqHtwRG+fBn1sQ05vWNtI7D7Kre2tGroFZX6Q03RbF
xyxHd7nyugPdorj+ry0oeQRtrTUUomddPKQwkU2a9EmW37kT6kF8Pi/8YTkSC8RWE5PtW3ZmIhw0
xMomEZAC9vh4KndhUYxegFa8aB7teorVYSvNukJc1sbg14lvML+N3d0ImP1pVlLVfM/iPh12eLqK
cefVivHbTMJZFFCYXI9Krz0AhrrmFnd2LS51mAXqTXwLY3Vdj9K8SE2KSp3eF6uzfZwPcpeYXbRb
smq/obu2Ueqk3qjJkF1JAc5GdqCHAZ+lj0qfk2fg9J4SNqIAxdSb/9qDWjRIS8Ao2oCd077TYxM/
GtA52O5QthPevosjNFOuPD9npQMCD+RY0JhanLAI8k9/wFSMiVUUZfS7Q50v+m64nfukDNpMIFY0
X2Gbp+lxrsNmm8ay+MHrNF25yM5CLhC21A7owJB50W1egqO/aoG0HLWSxCV7I7zX9olbmNGmKqcS
2y/FuVewX8YLqfWqa3DJ9YVNGYwSHAE3IfcSdK/e3dytu7FqVPttUgAo1PNUHyrdrfY5AvJoI9b2
tcjLXF2KdO/Qm0CggZ4eyNu1m4PMo9kNndF7Q6vNmcEQ9bmvLG/0FcbsOppc8O40k3iFUPJACn/1
Eqk4t828st4blaLEN8e2f7REVPwH6Mb6pCQawk9IEyzxJNELEuBrgpM+meGU6EP4pgox36Tt3N22
Sa0GhE/AkfpGXHnW/wTgf78sfwYElgTtj8NCGLPaLW6S54knPHp1Vvzd6b3+a+hCP+7VoTtg80Tx
NKyoGRRNZR6MunrVu0q5+ThiO0uJ//wI2FzEUexcWqKnP6LptYp+Xu69FbXUmw3GhBg9EuH9iLt+
uh0m19zGdpq9D2MU/qfH8/A1t0q18K1CdXcf/5b1/fH//ZTFoH2pvQH+Pf0peSnVce56763yXGkf
vL4vG7+XswtgY0C/ZmNo9UzfTKTfNTlF3z8e/XxL8/lRUPn/R18tBBJcpiUR+nyrhzLZ2K07RYER
IyJ35bOfn1XGwZtw8XegBrGmWU2GPg5e17LguZ79Y3qwcey5s/Y8jcPRTrz5Sn/i0nhgV2A+45IG
GHd1J4netSfPm9y3cbAMdFxHd+NN0xD0ime+dHWTXJnfpSO7qNpbBocWYPyyzn/dgf2C4R2LyHvL
o8b6po9N9FzG7niYzTS/RiO7NDdawJQaFpoR0ePpWFlDRNjoCWPFvTPuhbTzozASd/aVXPHKfZlb
xo9PbxPwEtpi+EqHEwbe6ZCmVg6ukorwTQk1GQUtbZdop2Y85VceswungYGWj0aLjQ7jKumrELKf
TJza31q1EoEoQw9kSKVs7USGN3oz5UEtwuYxTZt2//EUL3zBJcuAuA/JYLEMOJ2i3iG9adaN96YZ
Q+ztZxWvLh9GwrxVR+B3V6KG9ZvJqUeIkgQe+US0vtZ8djvROwU/O+UtNxWzXQqyU+63uh2/h5WS
E0V0hR8ZXvj08SQvbB0ueaQfqIyxS8/qzrFpU2G2WN6wiZCYEP0NqeJ4UEZ4DlYmP6kxv7wudKgX
SgwpHGMusctfx4IuVpNr6qS8LY39WwU+zqYX8Ke2ipukdyarcK1PfOkzLgpYxEELOUZffUawXqkX
Il7yFqG2GW3g01Ic0O20DMoY2+ePl/PC7clYZEocfUpN3ir2y60hbiv8wN5Ks5I6HVATVI02zp+0
nv+zjMQd5Pu0ndkuqxPv9U1tZLMTvjlFJA+zPkzbLM+SWxqu4Z1Tz/mhmebwyiN5aYsia74kfzDw
ABucfrtRhMLLWhm9K2QKgZk3wzYPS/smjrX6RlbS/FLpSXrlFJ4PilIaxUw8InkkuE1PBx3CHqNH
1Y7eMZWBGFsg506HCDrazh2j+q7UG6/y4X+bm89+ScZdIiDqWhCA7NW4VKybMYodzkTWGY1f8yEI
SSgZ/f54nPPtyQWKOhPLCVAEcOTp/GyZ2kUrZPw+Do53Z0zF5KeDYz+YuuJtPz/Uwp8AqEBuwA8+
HaqIkixVZZww1FDcTYqePsZFD7YZEYtPXyuLtwEXi8Gbu+BBToeKsHRpIXQwK9xJvxRKqxzGSeMo
9PEd/r9i9/HMLmwSVDl4HLhDFxmb1ccyw8opZAJzp1Vba5M4Y/eEGWx+KLw0ATdo6GjPimuS7Mt/
ehq3LnLXKITTuqDMt54jwIymNEuRvKvAPPcGRZeNYRaGn0yZcU+FuYNhOOo/QSeMWy9T7StXzaWN
Q2ixlMIW3tZahR/jnMmpDSV5pzrXH3gm08B0yvzBmfvk8PHynj8SXDhUshFF5yywW0+/piXc3prt
unhvx9yot2qRiOybi1i+/oMKVfc9qqBbX5OcujQotTAOGskkoc3qmxZY4AFhF+JdG6D3qpHwvlMX
Mu6msYxvkNcYr9xuF8ajTkDibOlEUYjRnk6y9Oy5Abcj3o3GsXwQnAmqokPbbYZpMH+nlImvvPjn
H3B5BWlIUeijqLmuZ4JoSctIjvm7OunzzhWR86NPDAsCfj/rn94s0OsQK6YbATiRavHp5AgjRDwM
VfauhHQKHqesIf0PvbBQDgK6wOPH++VsZkseB+99kbSi/bteSvQlo2owku59EXh66VA98jUCVB5f
xej/h7HIzEBILKUOimGnMwP2VNnqnMh3QxUWKAEErba8iRA8WiW51oI4u2dIwqnNLrkRMyNPPB2s
x5OuqUN9fMdKu70zwsQOkJ60vo59eui9dJvo5TW/6+X3n9wywLwARAOs0jkG3hpKKCo3LPMo1d/V
TCV86Zxy8a6iVngl7zv/ZgudD89mOvVU6YzlePwVmHlZ3/bkafp7R48CXi3uIrfxGPZYeavetShw
WafTSS0pNq7NaArxGhmrl0hrLTgv0sv/zS1pgNorrR8wQtNgHnMH5GJSYv4Tetso08t/P96aZ9UG
BEIRV1j0rVGeVc8iNGO0jUI2ffObkqn9miBxdiSzmh7qFLZR3kTDvxWygY+pqY23ppm6P/ViGq6s
9R+t57/nz73t4IdjUkgnruHP6WInWHOFYra6/zA4Rz9vtheXdiuRUU1dbJIImyQqqkfI/Js/FLOI
QXNNhnZTDFaTUTMu9NcugwFwyFVNqLsrK7TecQsynecMiVqyZKQrVj/OSJAO6XCU/Q+ZIuOhN0Pj
VYHe8ETFuymCXIPONlI92tZkosc6LXsn8CxFWziNYgkmzP5nM2fjL8Dn8poWw1mLZPlxIB8xCVjC
CnCvpyunNW4OcH3W/1ObDsc/Ok9PmqXkta+3rvF1gCM4+F6HoJI/UK4vfLoTcbzpm2q46cwY8mxs
1vH/Ie28mutWzjX9V07te3iQw6ljXwArMomiJJLSDUqilho5518/D7g9M1pYKmJYtr1tqyipgUaH
L7zBWPmey6tjfigSYSIBspqZp33+UFZHnNjFpnKaxmQ4GaWS/zISqqo6X+0BmTJzu/KJ5k9wvn7Y
oNSoEWlGnALlhPMBB4hFaaAM1inKKxkfij5r0EO00sYtg1p8yOsik2+sYJRdPYlae5NzVT/4md65
8APTn9lIPLML1AYX+Lef7HImKP3OyToJEGDkZV5iJzmKEq3i/4xbbC1j06fdn3X9jW+h2phG1ent
4ZbnMZVeeuuw8llqJCTLWqXvtDV0EFWcBJeAO8m4w9RSKV1XRd0cey3rrvTeDlZmf3l4vQ6q8S8U
ezBWWAab0OUCOGYMmk9gLRst0Pe0vBwIgbly36J4uh9QlznWAkbv26/7h9nljKauTaF7RtkuPns/
BaVhtJI4oVDUfy0aO98EUahdY3cXbwY7OLw93MXsQpxAbZRTmtsO9ZFFBEakJIdhFEUnNk6dzs7A
2cugtWONOEfa404Mw8A19G4tz1xeRYiAMKtzpQBQwWVBWMGvpsUvIj5VCVsH2lG+EU7lG55scu+9
d8UyGK1NOOWEYrNq9flWKipL7eysjU9AK8LRLeG0SgAJqH4AHMcSzhyr4p3BGO8300JmPKwx11kX
ZxgkyYhGeZeeDCGyA1539jVsYP84hfDG3v6Ef5hKhoL1xkWDfM2SajRB6i5iuUhPQaKG29RRpN0Q
qGoGLZECwcp7XSzP+b3wGpkzTGwxlgokVCEjRZKq7AR6MfDCeNAOLc2o/Th20n2aT2vFlj+Oh0QN
yBdqILY5v/xvIYvcgGqKlDA/hZEh0IIo8rI5yupgXIsqyyW3KHRtBTp5sffnV2Q3zMcN+NDlp4sD
evJSbKUnM4qGj35UFtsqj0y3amMAN3KtNjf4e8e7kLBwLWj6w7fkekEBibUzJ36L1x0NEgYB1fMU
tEMOD4d2/6Eu+yik052a928vnD/MLYORlnCOE8svOQZZpoVpgiPqacpibZvrZrsFUjjsO/QYvR76
4cpZ88fxuDlpnc5YsuXEpqraBkU65Ke2iswDBYl4M01Ves/FlR1qrvmVdsDlZKKrhOM7/yGVQ9r8
fO2UQ2qJPlXi02T18kMp2nJDgXm8p5BfbN+eysuQkyAKUg6J86vi2YVncAG+k2ApOQm7LLDfmdQE
zQXbfHJqNfpojxNkp0guQU512gcT3uWu7qZypYV4OcE8BA0Cbg8USKhsnb8wVclRjsaczWlN0d6I
8wi5iUz7aQ1FfKid/L1oHUbCnQusMUUDSk3LejaKxl3RSFN2qkf9e92WzUFoXFzFZG1CUqXd23N8
+TmBhtGJpSypAbpaClbBbWkxs5bakxbr/l0oT0jWRE541LXu9P6RZnNbarxkS+Qw5/MYOqMyNlLV
nfxeLW4m1Qm2fSfCXRqU1f7toRYFJmBdiFmCjgXCoCAAtjTiwf4UqQ4pVX+JLNehSdbqtlbs3sOb
DoEXUZvH1DbEJujD6Itsg/p7e/hlrP33+DO4jBNPI9Sel9Rv52sPZLNvgkb5BfVB17eNXaqPjd60
+0z0xqYeC/lGFv5X2VftAwhuQDjmNO10q54+yE26dvwtjt75aaiW0AMi2yc+WCaotG6BTCuN+kuV
OmuDrAEUDDPztYcYXfB97esIH6S1r7hRXHUrQcJ8I/8Wb/89Nkp+dKnn42JZOTUHTGZUkWm/goGG
k2jz6VGNLGmlILRMC/8eZn5B4hEo0EsoX9pQxMwyRfvVgPk5Is6iuVntIBqjVlWwk0dDdbMIRT8E
YabbqJbuNKRHj6HVHJO8Lz6Bn67WrFqWjXGe6bXUz31Hvkrwvjgo7aEdHCnVtV+mmn+v89Q/BCDc
d9yRX1srsitXQe5/2jh+Fz5gaw9NJGwBYk0ENW8vx8UW//tBuCHgR1CJJH8+X41FmaFBqCb6L2CO
4bZ2IvMYBmihSp0ubd8eanliz2MB+uJtKVDAkliWdtveCWfjr0C4kmajokFEd931jfiG8k59nOop
3Bh17m9SRPA3g+RT0Ab18+Ptp1iE3/NDoOVGIq7pQEb45/yFFWHnvQFiR7h6VDtXre18LKoeUZ9S
actPUaVDj63xjVtZ639YhUidMcMEGYQbMCjOxx19jE9jHeEQd9DCO0Ql/OS2hQqDFIk0/qqTwd7i
tSa+D5gTwWdAhuhoDFLvtSiyll7YycVVX9NsW4ku/3Ac8TyzGiIZNoznJczZiY3AdJIKwVcwqfKt
GNrgiHqZ7baxNXhB5g9XAwInyIck5g5NHjxZrFq/HqdM3Wq0qx/f/jyX6xF1TXhZ3OqIYjBh59PU
qE5nNnIeCTc2dIAyGE9+4KPAk9bzNTbLxfkzq7UCyZnHokS3tCQtsryXpNrqBL0htF5Al6M41BWp
KFY+/sWaYyAIQaw5KF9s9/nnvx35Vl8OY9XJg0BvN53irYM7gLpJGqTGPmaczqYL+q8RV62KWsjK
8fcKGD47ZRmcmHOuctJT4aA9H9wvzaAvJo2F50O1GncTFU/1OkgKcR+mGnJpiW01Mjh2gJGbUSpl
50rxEVCDMTXlXhkJM3PLLB8bV437lIx1UIirIhchi1C/z1PU3zykMRrdBdVrYuGLEEP43YjaXPpo
VhisXxmR1Mmw2bH0czVTHonhlQFhp8L1IWCGg6drwv6BqlL2HKQBmpHmZFVau/WnytbyDQWrCW5T
haDC89uL7Q/fBZVgmnawdhBGXx5+VL9LLRk0Rbgm98Exq/30VtPL1AuCIvtG0jo817ZdrbEYLu5c
Ih2YJDMIglIAKc/5F+kMRHH0OlWFG0B3qo99mY+VBzRfc26MsrLDI7yu/hrduSLdljRs1i79RdQ6
iwS/6iLPXUQIoEuUkAklDSpSrwVuAzpudAHpNtTc4R3IXu5k7Q9TF8bK6X/x0oyJACdSFUR5c4n6
/KVBtSP606H95OpG/jPHcO5Dhoo6TebeuVKHQd8bMBF25jCZKzvgD29LhoClNlf/TB1ZnLykcrHh
xCg+umMVHqxGlPFBqOokHppQq/WbnIg9XckLLlYW/XwKZxTiZ4lJCDLnb6sIvY1aipoRaGFddxv0
EhtPqQwlddNeFJ5USM5tBdjGXzlqXmuBZ9ud7Au85sxCBPWCJtD5yAg75U6qadBhGrlrsquB1Leu
vKLVlOSpgVAPGlpvleZg41sYNp5lAzW6Gcwwa2+trCcU2JH9IyRRoU75oW0nKXCVSgUyn0ppW2xs
p9H3AYE1nMOiRuWahABxOhetH2H9DOLEbDc6obx8tDQSa4Sh6C/6107DblZdKbOUEFcvqZ62eprK
4Z0ZUxDaoKJdFZsEQOY7hccJLznz8KonQ0ONk6bD+XzExPoyOZr61DvtxlC/OEngpuOn9x0ky0EW
kx63faNNSqA+aZ/QpJDcYXTDD87Kmlqu4+Ugi8JhE+BRbkhCfSLNdDXFE9JVFR7tNZXi5dJdDKMt
TifTQrOpkF7fRRysB/nTeFx7k2UKthxike3lwjAKNeGbwOYPbpTGlcaN+SI+N1/Uh7c/zPLUWY60
OHVKNKYsuWIk5UN8hWKYsTVugytMY94eZm3OFlG0Ci8hhyOoPvm32SbayJ/6o3L/nw2xOMXCXm98
yQ/VJw5qT9/4brCVdm8P8Sp8+/vZsZytRfAVYpSkFSWvUX4v78r9LoQh4bZfOjgFP0PJDZ+do9hI
R2TtjLXq7VJMbLlPl4loGkpl3PS8XyT2lX6ofW9M7+W6cSvJuFJUF9GVO8PeCu2oaJIrGSXgoaMk
X0/1jmfe9AhjmJ8RkqshQ789LcuQdDkrixNEhmgQJQNrKLB+pP3HOvvaVivnxx83BNfFXCunz7Mk
mKoBkR9CF6yf2P2cXinfnG9iI3b54e03+eMy/W2YxW7Ixyh0gphh8l/xIX8Zn6XjuP/PhljsBMks
Gi2ltfrUbsV2Xqaj+95o+vV7/PYWi53QaFDfp2Qe4qq4EVfqsTzGazthPoEudsJvYyx2QhXohVXp
jKF8yBy3uwE/hjdc9aOo3Fbz4p/yj/9s2hbxQi0cWWpSVn/+a7qWHrWrbL/28Zcc+r932G/vtFjH
VqwEhYT09ZP/rbhR9/k3877n3r7qql3zGHzRJ7d5DlYsZNZW3OJibOJ8qIKQMcfRk57MciMVnvPZ
/PKfzd7iZswKkaBGyez12+Hw96LTjm8P8cfLlwIv8TIKWWzT8zACH6AJQGGsPlnVVS59svVPRj+5
Wv/1PxtmsbblXPhJNDFMEWwdYx/FV0XhhfrKJr0oP5HwQ40i9TFxQAC3tLiAGwuOfJXI01entoPM
VcKh/egDxeygtEOi3+VZjngcclPhQcJSJNvEyOn9CuNKJ+zAsOH7+94a8AgYsRlwCyyHNvfiXBr7
odKixle+2nGCSZ08ZB8qImTCtVJzSUOHlUhqnsXfd/cMVsFmCKwI+CbQ/YvdjZwZjxM7wTdhpI7u
+lGY4D3tW2th4fLmIPqfuRFMM1h+Or2LUKodfMTDddX/2tWqXQYeuLxWviIxnmzFo7FWv9NXDPAP
kD5iXFD9My//9ZL9rdCQAK0NRZUU37QyNTz2XSZ7toTnlmVMGBVHTbEm8rjc4OTNXFlzJRuBDs1Z
tu0bqlrgxLTwe61K4fUUxOEHE+fFW8SX7Q9TPuU3CeSClaLlxfebXcwUm0lFRIc20GIzploiDxIi
0YgsqiBmqDrssS9QvbdX5cXXQ7t/RgUAOqdiBzLtfMtLhY0sfKpk3yupdAoPufD8kzMbP++Bw6Qr
N87lK8HamZ1AwUqSpi51I+2C6iH2POn3wszamwpzyY9ZaaxN3DIcZrIo9c5tM2Q7SIcWEyf7E/g9
uiNfQAMgcyuZxm1nhcrBGmdBoNAcQbsK1AYSSg+f357Ni+rvPDbtKxjY1BSQdFsc0oacxKUUCPtL
GXAlQMkd7Oq7NcgA3LM8aFHgtaswBBM+wTb+jHpopjquKUQsneKE37Yy4a9A0LNDgKYdolNUP+kH
gXVZPA9XoY+AvC4eGwmNZiRL4trK9kbbdOJjisSIdV01ma5s6JRXtScQbHZcWWflfapQhShOuAy3
o+/VyNPFjWtCHDdL10lqs75K1dooNqS6TZd6o6CwdRj1OtLfab4EJoj2DJxMkFusHeb0fIWWiYPx
Qh/rX8bOlO5AMyN+3NFFfqrsVOl2iPXkgLXe/o4XG96m+UhZiu1HCwuA1vmYFYs3sM3U/lIoTBoF
T99FssO6QgtfO/rgmW/13CpXbt/5W5x/K/Y78Cfeliwe3sD5oOqAznAML+pLoXaTua0ivU7w+qw1
45A5QrN3WqoryT5MOznbmai3iT2q5/YaOPxy+9A2hIMMaIXdCJ7z/DG6OQXToYJ/QWAomx56qXE0
F490UzsGoOPKzVRRy9vmMvra27wsDP/j25N/cSTN6idzl4ZKGmSRZVlJjgrdCGU1f5ziMexpHUTD
sDNKfwzcrDXF2qF0MRxzDS6QxQVSCWDuYovYorLwA7Hix2RKEuo9dQZTX4qgv7vx1L5TcgPYNsQb
bkukpbiXgbGez24f02czglb6giHW+DFptdYrEi3bF7HoXXuirjQm0bChWGevrOnLs+m1OIi7z/xv
IIeLRU2FykDHJqketaCS7qrUcW70LnLu8rE1PF5av9biVP2o+HpwpyvBL1Vp0pWY7GJfcZvNvMaZ
2Mj/WTIbHSONdUmUROJcNFTXi6Tb+u2sLtr3Rnall+JriMDa9u0FtVzRiJCDJwCsRRAEsWQJLgpt
3yibqTMeVWNybmp6sB/7tNe7j2icT7961WrMDYjfurkba99ZM1e6GH2WLybrZXzmnQL8+RdHwr2M
O7sfHs3csm/8hBrkj7pQncQLtaiiZQDsKN1zN/X7fER29r2f/bX2zV1IB4D/voDj+J2g7mmG42NP
ZqR4QaTaV1lst/GV1uGT4+aA7O+yWi0+RWVtXmXdGP7Qcn8wVo63ZXIxPwccAlggM+SSOvX5PEiG
0jtjW8qPZd34o0uEUFT7Xm2SCsU+IYBAtWmxAtW5HBOENHoGDPt3t+18zHZIsaPAU+DRwcNl0+id
82EqHTRSYmkDHGlNnXu5vAGwYYoEd4+MQ0Ydb3GUxEYzqXVdVI/RhLJJ0DX9LSok005yHKG6ZaES
9wM0+Pn28l5GVRp0Ca4oBExZXVz2i30tYkMrgPYbj1qL8/Usgh89GfqorV2KfxqHzYO8IYPRTFos
5LTt7bBCoIiDspPCq8mXEstLwRfoK0t2eSLzQkBHOYwJ0jgolwCruhkd9ORa5VHEQ+3Gip9ve1TW
3UD211wWLzcnQxHSw1wAkwsu9nyBOC0cT3yglEfU6PMbbaqs67bXffqyLFFoE9GmCfLpR9KhxfT2
V7tcmlADZ6s8kDp8syXcWakdC0cDVX7E383aZUllyVclIYftlrFpftZanJ7ePSIaBfSBWaJEhEs4
Rh9nclx3sni0grje+abV7Bwlc7Y2OiyuBfPzfRpIUDOAu8w9kpkNgBPZYm5FhujOmLXTY5Sryd6p
6xpqcFceRCqb2yJvn99+vYvlCa55xjro81U+64Gef0rZ6SYwEdn0mMVBeDd0mralurUmtPTHUWwQ
Y5DlUcxekp59geB8i6Hho6MMzWYsEx1bpGBYOSt5dJ7292AQUawZ94dXMA6OMGsWSYzRZVOLnEf4
xZcqCdHBasRO1cQ7Kv4xmGVYy24Qw+AwXMBypRO5WhQG2fNUdUY6y62D8v4JGqMeD2af2FjBNEmA
B2+U4YjjJQDDHNzNCgsbLA0XnuSr5kR+V3pSYPaV4wIKbyVsUUZ7QITG9LWaP2lI2U2t5S3E52yo
G3NP27ulzBXBlVG8fqwCI974mM+OA74cVpFei8LH5cGlL0/dd1/XrJLAi5pJM6m125gbHfGggXXg
wiJPbEAiVdrRjdcSveiMQ4tRMXYiY66WiukGYLlji7okCCK366GT3DgRXjp3sE20qt8gfTSU8dYo
azu+RkEtyJ/DSM3zTyjZBWF0xIROh7fdm7KP/9OYDaMI3EJRMRxyA0R3SslV1SLBRkfR8o5MR2pM
uoG9UZZH6hpK9DRFagV2NvDR1lDdqS8CsyVXolpxSGVjnD40NaJNe/I6O/4F4MzBHUAXaFJ+8I2x
peiJrWK0q7DwCl9gf2XZNsTXRgH9AbCRvwl4fHfVc4X4O1JvM/qVD00s70r0h3rPKKfOfNSQeSpd
zYjVdDeE+STf20IPmhtVJEaI345WtLFwEy1A0A5rDyxPXUuP2+SuUfwE8MvQ4j99gOxtSQchtKZ7
0MHEpFibcOBvncFJjPu4wk3mqyxTZhk8JUoRDPHgV+la5TpDloujokr5CWHqYtbYVYdw6ydaD6pL
4EWzd5xMkjejWg/1p6KX6mw/EuwG+4Kq/HgMTAK+TTFofrTpskDUG8uWhO71fp/0163QKn2PoYzT
e1WpYRCl+11RXWGHadqfYltq7efRH51q8qIOsMt2kJJceGHVBsYemZk0gEdh2t2OgAx2hWHXGAEn
k1117sjfHW46BXRK7DkhlhJI4QDItkZXNXs7rljymH1tkd4oMRDEjbEZ76VAkqYr+lGi+dB3rRp+
7dRaN/a9D5bky9QhGXhdimTo3TRBEOu7iPAB3GJW0aYZUV09m8xReqvlzxCHAHpbphaY9la3ChRD
0VHVtZ1pDlZ6CyRUnym4ZofEjCtqo5Yz2DcjxHbXbhG8crXEr6vPPILdHwfy1uQQlZ0jb1tdG9KH
HLBscSpJ9GOsgBBhuR9tpTRkL0S/C0Cd2iNGprL8sAcqJ33MvSK2jDHz5ESpaqTgizxLN3w6LcSz
bsLd4q7QAwuf5yT0O/9bySNhISRhAucbm6TWkQvpS0BT3/VuGHxIRJpAXjrNOAhuo9hPxREiamib
Xl40UTN43Zg500mWLCVX3DAT0WS4MGVbLlUlE5Jy6Dpg9z8zQBNhc0CDjpnYqCXZ0E/4HHa4zWBJ
OT/evi9eC6C/H7Go0RHF6JT1qDHMROHzC6NOQ1hnopIf0fHqtHAfoMqDFndmc5LeM7vDkOyakXRo
p+m+wxQiU5+OJ5FZKZChukvqHIllGRsMzykzWxwoXmSm2GBrxWxoRb+qKrgMjGbWH9VH5I5mxUxA
NedP7OAgLzQ/U58HRNbMfWqVsXroC4eTmxM9WAuOLkIUhvnboJVclTryYoL40BFGfYn0WUnqzHY1
GSynl1TVcGsmIYexnBXhO2MGCOcqWQJABsB6bOvFG0pWUPdhp6ZfdTE2+dFWm7LdabKwpucEbcBm
axYGp/nbK2EZBOpz6AxkjbwEHAuYzfNpzSLcGZwqrr5GQe84XusXVXCCgpLZ13HVcSqrcWR1GVtj
aup9oBqD8vXtJ7j4sCDCZgt7B6g0KgRL9A70jKLgaE6eCiz4npxAC34Osl1/VPUSa8Z3j/Wq0jRr
bwLQXkYw3PdOPzZW9NSiwHvIC2NQN9Ttmw4MdGmXK2HuxdxiLUK9YS57oHOGBNn53Kr6KOHC18ZP
Sp/jfAco0HnAZbi578M03WMuqX4lE4jVTWEl+dPbb3rRAQLVT7EFHQ5oGqg7LFPOUDcoXhFIP2HI
5X8uzIgSzw6KZ6CDjpYQM98lIokdDydU9SWvRjFAVYNL0lqeOumD8rGzfGlYqetf1GFmTXziR8Ji
SAczG+d8SsKSeQ5HQ35Oo0nX7ii+q8PGt7W62IVDmYKe6kUlpXtVlZpIcS22mbgXhdFru8qw8Ml8
e5YuvhAgYUJmoJNIXM+PdP44QymrotGt8LmufWurJPEAYA5GgBEp9Uadgm7nT0bpDVKcrXSolucL
0s+vtsHwhAiAOdLOR56sUgoLOw2eycuIOpsIHZ79XBzz8SiUtK8ddPP0nRUBxiSinuke5kyHWqbo
adPXU0oU/GxNVnyE/hYezdqRHsKgiY5mqybvRLQwHjplCufaq8PH0h8sk5Sq8ZOhflaa3MdSyOzS
xyZM/WrTlLlaufVkQBLUUl9fAQReHCkz8nvW0J+vNuD3i1pETyd3Ps2GZwNYdXRVRo6U3QZhNkUb
K0NdfGVe/7Cq57MbvX5I+YikLzU3Mnpkad/11XMfRWH6BY3BHiva0s5wFhmFHl1RJ0AFMMeiL90A
BG6GTYCoZejZeRivlSouVxZHzVxEoAxDMXnJd0vj1A7irg+eZ4TqZjRM/1hrd5WleYLK1uHtDXQ5
06QYsBYpIOuI4i955YOvIkhej86zjcLDl7zolfuoMJEFlxHrfHh7rNcG0lnQMuvBE8BCZECwEUrL
+Z7xzaxxzLaSntMmEyRXyPladeihluvQDM2LJB0/5gT46Q0KXLKEWS1aCY9FSUfvptAkIRp6QLMn
B3YrVe9/kaNymP2x8be1D1XT1cptPBZBcpWCXkP3HTMu40sw2P2nt1/kYtLgCHDnUROlJE6jev6C
vzVxG4EBrpXJyhP9HCu4Ym2UX20ywwBJhdiUNu8dDeUNZFJR1n5taSxmTUsrGVnf1HzSpdh4wn8X
ZJkpGduyKOyVjTDvq7MPNIt8IMMG02cW+Fy2w0ck53DQNY0ZhqrMKZnYhOVUH1JU3TeTqHU34rMe
uVmirZj0fCWAupzXWTps1o6fi5Hwds/ntTUADsVhaT/5JCXhYWqdLOaWw/rlWgjZkVau94uNBhtw
VnWGUzWPu2QXtEi1UviRkZ022sbTu0nzolaIK6agBtWdRStQm+V4rBowzrSr6cNT0l1iyOIQB26n
l9UfnWre23YnrqrYbD/3efpEWrRmHX4xGh2KuW4PtRtlH+DG55NZ1H0T01kYXuAO0H6fKhnbXit3
wr1qFWGxHRFTXqsLLgs/IFbMORCdGTScqEs6YtI1Vd/Gk/ziOH52D9Miu24jq1zZEH94M2rUs1rL
fO0T25+/Ge6wYabbufwitX73aHTGsMV5IdnkIxqTriqVp/dtQLxbZbDalOGp/IPgWIzXYm8+FIUf
v+C5LrulEyTbrhtTt4vK6Z1RBUPhGQPNb76KCGiWex3WvEMq3Lxkg1nt5WLq98TdtwW52S0CUN07
w+lXADyQnpnqMBPvFsORH0blaE4j4qD9bARiNzuhi8Qzc3PNi3a5tw3iWKrU8x7g6ET99PyjDVGs
x0zu8FJbbY6tfDodQ8QkbgJcnR/f/l4X64MPhVsCSmxcoiRFixgV0Vxz1CajfRkbJ3m2kZWxhRUW
+Cs2waES5sq1NseYvx+aUBfYXhQ6qUpzkS4XvSFPwBQgybwIq7CejUg2KKQNco8Pd2sN2RZZEFCv
M/pIvPO8pBeJigLNMbbcbPezSDj1vpDHyc7SFyfnlnOJ4nx3ItHzhg4T65W1cjmrnCe0tGk4c3qx
OM8/YNuisZi0xviCbrF6sMIxKNwMgZWfTtaVD8lopStvdwE4hgJDv3VWwwCZAn5p8XoUuoIEopP0
A0Eee/hhAnObjpIVhb7i2UnlZ3DepjEu1O2E7Ud/LIYQY4ysDPPgOPoGCopuF7Ia3aK1m3TTdGGU
NZiY9VnUXBOvK6qryKEstbgjaX6quC3CRxbQGmSZJSw+q5Y+CrI5xZp213IqZ0wIWkxcAbSyYdMt
7jm5VtJ0NBEqH31lfMipYx4SZyy3iE/FXw1l7Fc+3XLvwSIiLX91GuIgI3s7/3RyW0i+WlbaN8SX
Ig98yOBKSBXtY5pgawnixbtRl+LunrFmHCkQ2s7HykM2gU6Z6QfSlJ15KmQnQgZNjKKVkk2LL1C+
E1NJMVmNDK5DrwsBQg6uQDa4QHguwdL8u9MNIMjNwI4qNBTDSIs2NRAvHSsZvWpdjmLKKStztKRZ
IlMwY2YIgNDwmWVRlpNkWkUclGr7gPEcSjo1VhEbNZvwWKAXmokNiCvlLvOb9sUpm/SKzl7z0jpB
+qKgxvQjAdK1ZqdyUQIwEYEBwEOJb2YjAwg7n0su9qBL/CJ5aXWn6U9qid/sJhu7uMf1nHqztNWC
Wo5PnZC0BktfdP4/CjyvKY7GPLLYZ0Qj6VrYtDjvKIfMWkewpjh7MFxahjGGr0u+XyjNQy5Jw0bV
Omc3Jk1yRJyj9WKEp6gyBWsanssU7XVUSLmOBQ8ah75l+TAVVeSbidE8IImX7eyoDw5J5pRXuUrZ
szL67pr4ptvpXCqeCZHwA26oa9D5xdqenwFIFXEx4Eb271Lfr7WnKvd1p3wo+riIPBTjFNtL29He
W1Vt3zVoAawxEf8w2dTVZk0JwGMkhYvtBNK4L4ZcKR/idtTus34o9hLePs+BcJqNbXMgTr6u7t++
QP84KLhNeoSgLi60WTHqmnwR9dWDmXTyMaCfspeVMrxFoM73oFt2Lppna+Jei0PqdXIRYDNYVNS2
AXCdL/bSsAsqRE39kMcZbLio4gjWAFnD9lxTvV9Ujf4eyqSeR4MLVeZllJVEUkUjRq0eglwysyNc
u1zGKCXX/Wt6j5NxCHy1ilzdltQGap0iypWrbfmugMNmIPWMauQ0JnI4f9cJ3t1AmyZ/6NtIg4Zn
J4fGkenu+EO8kuTMZ8Rv0QnH2nzkE5jwPxTslvonKBI1ai9nOOYkobiVHKXbtnmwFvgvEsfXUeCm
c+5zeBKMLG60Rgk5acoiexjyMbht8/plSqXhUyOLAA0ro9pqKKFgfhaVB1Cd395ern+aTcq0+iyQ
AV92icyNJGFFndDDB2lyoo8EDJLn5FN3hbBgvrIz/jCbM8BxjknI4sAlnX84OmJDIhlp/iB1CDiK
emg+YJ4Qf3/7hf4wmzNOhToJIFxM5hYBbJLGPl5LUvEQK5AHMZSrvMj3zY3mBNa2a/Xy0I26Qc+3
rhMvsLo1JvDynJuvQsjw3D7cWnOKdf6W4NzSJI365iFVJv9e9gva5rIWyskG+4Lim68V8t+p8f96
Gf4bPbj7vxdk/a//4dcveQGLVwTN4pf/+lCcsk9NdTo1t9+L/5n/6P/9red/8F+34UuV1/mvZvm7
zv4Qf/+/x998b76f/WKbIc87fmxP1fhwqtukeR2AJ51/5//vD//r9Pq3fB6L0z//esGgvZn/NhHm
2V///tHx5z//orLw28ef//5///Due8qfO+SZqMLTxZ84fa+bf/6lqv+YQec0OsCzclLNTYD+NP9E
Mf/xqoyA3iBKopSgOMOzvGqCf/6l2/+gTsTB8lo9ZFfyAChpv/7I+AcIKFo1xO9EO6DZ//o/b372
jf7fN/uvrE3v8zBrasb821fxt9OFlA7q7uy/QN9nXq7zTfJbJSzPo7rNHKf0alv65g97pUw+Bf7U
HOo8MQ6ammTe2KTyzq6Hjaz6d50RyAcrncpNZAXazsoVw4uz3N5EcfrFV0dzZ/WTvkVhJcXKvJdd
P8u13RBNeC0pQrstNLU5FIb5HZ286N7ChfHKnArfbfKc/AefYiw0f3bWPm3971WtJlt0ZNtr6qbT
PXCm8soGOAdUIwuu1VCStkVYE7UJe4DgrlnifhD54GmNoe6nyD82xYCPu2LcG5LzLRozMBfFdBP2
w42kDMBscS7YU4krQIGiL9dJknY7mJK2laUSpEOQoW/lY5OzSxI/3QdyHT9gSyQPXutE9mcR5ChK
N3W8LbFSeRw62z9oBvKrG60Ou97FvA6jLdwe5M+FpKYtryh9LmzkybyhIsLTVdE94WxYzH1uhGtD
iFEHu61sXscCkDiQrk3HwnKkzy2/Y57OooF9ZQTatpUbQ95mw+Rnbqr3/nWILO2mNH0l8BQZIrmF
mf1mBMCcbmif66QLQZbjH9btM3AteIuPxTekTsVOUkYU6MIIqL1rdlaM3xfCqa6UT229baFLXMHs
Fs5W4kUjd/JD6UbTHUAzHbVesrcQBEbDp9NDMwbHVUGu8lq4g/iP2QrI/NZSn7pxaI9RMKbHrArH
A23uF23UTnky3aLPYW65t8dfCcxr8IlSW3p5FJW3OHNfK8VHRRwikMCbIQajkJdJ5wVExq7ftuiX
WEE7Po9KUF8P1Ma/S618jUGbOxVD44mw1vZTqbupPeqfRpFnx7ozXsqS+EuSvg7WdFSxIcDy60Nc
TftskA80vx4qgHEe5w1fVYzmfUvx5lQHpu5W+VRdVciXeqYI9M3QyINrJ8pGFXGxNcvuWo3sZN8q
qXOvp0R2JYAXrs3RPzih9b+Z+5IduXU2y1epF1CBouZla4g5MjIjZ28E22lLlERRpERS1NPXyVuF
qn9VQAO9aNzdhZ2OiFSQ33dGfWmmgO9T35PlGKlfIIgO2xiQn4goClnRtarZcnhk2A50yXjEWp09
xNu4IjlEU/fmqMaPC0jv7TI6DpcBpSUV6eXTLIepSO2Uvjg586fV6bgYTZTmPnYg5Mb25iFTCUce
BA2qJkzaYoxbd+5H8OcQ8AOposfViqbqKCMV9ub1VX1XxXXRwi56GpJKSVKDoxqaI62H9MN4Irha
lDO2eacnU5Bleu1G9ZloCNah7oqbYkEkQa5NnJQjiUEB9EvRhd0HSoJhqVfS32fQbJUcnF/BI/Fq
NiUfCHado6a1LHtwooVYwE2tQcTQCGF+u0GvSGNVeF1159pCO4KjYiYmRRAc9B8+vtcLgw40GwjS
G4UP9cYg4mvN5ubOI89eotkjB0Af46Vvs/gTyvhnuO+TYhbdM+QWJ28KCHoY06wIsjHF+WHaux0i
Uib+NB7BIt7EmO1Fi3fdQ5cCCqOYlusWtKwM1iQ+p9rKK0f2DMueBaTtVRfGc6FqhJ6E/d8I2i2A
mhYWP0PJLkobcasluWhi4z2h4XoMtiS5M+An+fcxfZpw9uMZDBv0mPDkKhckNLIY5yxqp93YV8hD
hwYpPcSCXjOf7UFz7QeGWjovNsd0DK7YcY/dbH8jviIoYBfaOdvJnOtmq4utNrDNtJdoemq9UOfZ
rCrg9H3VMJ4gH7mPL7WKysD5f2Rq0TjHs5NxyE/ORtuUBqE2r2psZE7m+I7wFPaUjVu0G/x+OE11
uu0QUy2+IgRV5AN6ah8hCOwOxIzTS0RUxca1ZH3MilahXVHzNxeOW44OK0heI4i/h2ob/U/nE36U
qDtdBrQ5EwHHEg3n7Lhi94f+LGZof1gHCAFHshxlxE9rOuaINkkrDMoTVmcs+QXMPK6kJnldEUyW
9ylyUVEig99B362F0HOLz3+8Ugg+ir4f6kOIooAicF8zEmr3AFzAgGu5HliwvRujKW4HJNZZJ/V7
lPHSQKb3rQScLR7izDx2iv9Et0ezc2KZqs4srFq2qFDGrqe2RrpMMkD3l00cMg764Jx/WILGe/Td
7B5ryfpi8scb39LntG7PvS/wwkhfglt79Orp0wYQuqGz1lUxlewjasSAA5fjTeL0KRI+FRR1KjnV
eHigsDDwB8LV3zpZhpuoenzYD0D9g72zwXbNOn99Mw1yDYdhO6a268F6A3bnmuiypZM+BS0BE48q
XH1x6RxDfSk7lbcpAoIhgIMSGk29qJdsEZ8jDi3Iixxetg8zQyTtLdMznxU0/i7Z8tbHvdmgw/Zo
FZtR78RrnOHQSw7d+DTOYwXt6XJqYEDhYh4OCDshp8Vt4cviPwBGsqWG7rCMvpU3bdgRuH7S8DJ3
n4BMvdKRGgEpnVjuweJFhxqqylIt3nsLRey3VhWWO0myR4gOGY6HZYJ0LQ0PA46QQjQ0233rh6DZ
6yBliq2tIT9VBFnmSCLA3zY5iF1eAoO+EkgkblolrxC57oN4qWQ4pzmUiTwX7S1r+JeiSSlRoVno
tv797evLAVd+Ds2EP9uttgBWVaMjjNUf0jP2Dqnidq2BMhcxd/5+y9r1spBpAWAZyx+tUKbO+abq
KsEgxqoOx025pewAx1xQtBYgWybwNK2N3uFYf7dy2Tm0pzrmnbepu6z9R8NxYXYf2TLAsTbcpJsr
VKVAU9Hhy9YG99gfizl4x6r3PHbRU9P/yjhyo7Jh12TZD6680u+viJgqk+DYQypNNS5XM5dmEbdQ
BwfJoaPsUeXZSmSqEdfhXAyWu61XqMjHuGz8VeUsUce4a95D4pmSkfguTbscoAoQeaqCR7E2uKpE
5ZmAVIsxc8WmPXSrOxEPp5B9OBntNMlg0uDjz34dbmRGntdEn73MfkykPUWhfpiX8KaEfFzwwGyW
2XxRmSjnYJurOWEoirDCAiKOjh7G1mL0HSshKcxysDfNw9A2h22iE5K38TtKzVQMfPyRgubIW5b+
8HqL2MoZj0u64How4lscj+/aCvd0wne4yURu+rmuECwbHTvkpB4gct9D5/65YZFGtLy/FfVaP8rE
Ywd4G/0S2pItl2v4jP5FRBwQp6skYECjFH5WLKfmN/PUDxTLdxWlA25s1UfnSItxn+klzZPRFXGr
6h1T7ZU770+bJVcgZ3i4PPT6SvXl2uzqKDySqGnNlnbXLxjBZBBWAZx8BSoIR4TMqQ8MbPgZCCRD
qgdUmrg41tZ9DP6C32Nn+AceNJ4jKegdytIHnca/0ez3zLHGPHhk+IPpbDoJwP4fgQqeOFnwqgaa
27bNY+855P5TamY8StTUN3+2d9n6d12Pe4XDYBZIqk54sNPILNo7/EMHgoaUn8403XM2NOuRdX+0
CAvK013tlvG6DZh61BAXOpzdDzTz8GtqepqracpuYJl7fFe4vOM79Zjy4cv6XSVC38shCCFH4/q1
gmnGG3IDcqtUYO7QfjHbb6YABDxpzmKe+y0fwuR58VJYEaLeudeUTckv9NekBWS6/aWWHVCQBhe8
dEmP31S6lK0ZcZgLqUvfrkEOQ+GQY54a86xnrBBxfAO146q6bzBiNO3RCKSuIhSMPmBT0tUi+k9E
U91BojMUvLeXBDf9MpmsaidM4XE7yDP3IcrCjayKsMdr9EXQFsLq8GcgJopOhdjLk5qiCCX1cPTC
5IHjsDH4n52V5wZ7g0dD3PtoT+NnOL7MGe03XeUngmODivQJ0ZvqeW23+WYgCYeaPOEv0O4jHC6R
SORvOD6OEdLXI25LeSYqa3YMOsLcd2h4CgbkZaIeKPuRTqzZLQ2FHhVn+n6zoSgM7+YC56RBxL8Q
ZZ8JJIkMbMhlSH/6k82+HL4fJu+b7j4OKAZBvF0H4T5K1CxpP1sUOOy8uPGPMImOJy5Q7Jg3iVZH
zNb+K/ItSalRYYSHNFO/KcwDu352Z0jVFNrjez97hY58qkzmxUVIluQUbLQtRcpdlaabyxNuXKHx
qt68MIpEYWWU3NYWRxK1fnL4jl886NiCIZ782jugyqwu7OLerVv9EixhOOBTHfQN6nl3gE/os904
IhwketkXtNc7eY1cXN9U39NKDYmDDl2C45687drrOSv9bZJ7N2/Bj8wKutPxYk9+h2GgSEOcxIOk
pMgUZOJeLwpqYnTDb6PZ6XGWJxgZvFNmsBXTeXtN/J68o1zTR/+Gtm8bxu03uAtgidi0QuhqxPc+
CMZD0gDbFy0b7mSNzJa7RpJzLfVc+iNqnlRSz9fB1UjjR/vxTWbUfT9H6q8JFltIZLtdVbDsmQ+A
MHsfxtaj+cLfkkSInz68HVUPOR1u8poeqDeM+TbK39k4h3vrGtSc1a4GNdS00z4ha3DpXFQX8eyH
j4xFnzLzoldhfFWsG3I5F3zP3h1FKAc42/FSNwhiR6yiAsPkRVcwPC+dikyubBgdEcbP8bTyTwTQ
YvxEQ7RT3XyKBw0ZAVTDiDQk6RmSFFasffbW+1P/pAOy7ojs/XIK2WPQzH/HdcFoF/DxIpJovWI7
Xx+l8bNq0eOHieZ6b8KmvUymX8qR2g3HUWPPCcG93dm6MxWHYQsqpq17JcJtD4PrCO5ZzPqzN9k9
bpCthfo0NTR8sL6qwWgLIIDRElfM1NEuE7hyiE2SAxRLSYEmasjmYzjzo3Q5eT7eS23i5WQgYjzW
qOt4CprMHWRiODybmHbLUW7RB5Ww9Aq/o3cMatEvWOqXB3j6GbLiYIG5SZzpOIna8MsDOo8uGXNs
kOpUybrmTzz+3cIaxaZHufi/G5uVXB6pBLy+FGl8CJbxl8OdfuKbbgHNTvyQJbPcZYnMMHbazrtk
MvKeBgpLUNP35i2AWh891c34G0/kCiBBeQcOwczF06wMvW67dzxoPvDBd2dkFKPEoIZ133kq2iM1
ZHgZYFop8V5ELsn2QpcR68JQr28t97OP0S7YWyyVn6thI5jioPuhQp1ilKp9HDtGrarwoJM/OO0j
VwU9vEbL4UugVI0VC1y6M44lHy4NpZ0mldeKROXQwG7tJw/glQjjZjkvbdDQKk494u8XNYd9gYYY
775iqMVeh3DFjzBsvB7z/6A/G0hn4c4hq7iP8SgeYTTu9gMaqpMialx/cUFokyoapX+bMPodWcDl
kLtUgp0Mo9a/0nUK3mPW8Yd1oCumBz/0snwYwlYVIxwqz3od7VYG+Cdb+N7jB8L84c2b/PDIfW+7
8xnGxdxPhumoglRk5drK+qW1ECDAdiGSx3Droz+1btdywEiMSyxFkLqd+3jOTdQlZ7RSs72g2k1Q
7bXomIUC5Fc0JIgFW2uEkssGK7SkE0xOHmyePuLQWyqwMnUof0el+nJqGw82BZK4uT+j9l14BVb4
7FeTbY+8lvRV9Ngt+CjnM4U+67xitcpxzWUJQLJIxgUi9ieo1Ry2an/Y5j2t059RK45GZ6IgGgzP
4I28CAEEnFpNDKxaYro2U7ceI8jkIVApkUR4HtvgRSm/CCV1OeJ8dwvWEd3M9ZOuk+kQYvYqELY6
F3pW2Ny3NV8zpUqXbnsVXicOFocNuCFr+oR3caTR8hHGCcrxwqrTaVvqWB5TNRad+H4MPqQ1RZf4
ew7fkK7jImVpvtgHqN3U3aXJXEaRl0fdluUs6ose17qQQVdEbMAVY9lIS9KOvFKmK8j6hmzHp8lt
JeWonXfpS0h4xWRtCrse7PCnn3GhmdDm8FTfo20WL9gMDbwjDdCIUeCui1EMnEZIitUBAzRi5HaO
2zg+ZbqPC3Si7FLS/LZN+yfwnUNtaX+IHCrsIecThaPO5Cwc3oBe9PkEYDHvYMfPs9Tto5UhuSPN
ziNJsSu20TkNot8p4lz3s0FdGfRcGSZ4AnsfVk8Y+PlT337r8Ubyx1EM34lg8AqlvEomWPR8yJYO
iU2RMjcB76BALNuQ7jBE3fj3gRcNXV/UUB6U6eiHeRxjzoOq/Wcw9SWcdTugeygFUS1CC/ocOUuI
c6ZQiU91qSHndU10j0ZTdoBQOBo9gAR9IVb5hkyga4Y1Xk/Z61hDSeF1YXtXWAF3eEB/CgVl/vfz
KHx/xj/nHkTjsJukCLKGeJgNYwfXPOiIJ4+6HcQ7SFBu0GKESj8Ur4gKktNnmIiqtEUm6Ryd16z5
kaQHyXSxSZMPSfayQV2uTXr2bZ1nmsI4iEk2mc5baroyatPXeoru0kNcrkKxs128G3SIey3Wn6Tt
r02Hd7wgqgNurip0648YbkLMDTu0j+Fy5w9dfVFtu6I8qj7ZAfSvTB/QKwBD2BB31Vinn5JFttzc
95ne3M2ImtwUpmooMijC2QVMdWldMvgAC6RxlYP09mMXwAWt/AwCKAApQsnwiFv/raunogbyWJp1
vnRkuq9b2Qz06GPvx45YChKJHAteVjAwHHm0boC4wwBPI1xqJjkBqgnzUCU4fhT4J2/sD0uznOJM
4D4jdYRpCWZMDyR9ZAqXioNNxktM+AEsOpBHjP123U0Ct0kNMYWz45iP+GiAgS2nAfk6CImZ8mVO
4mKw43pQbsqR+w8Ea02iAuDfo02H3dwv+K5FSbGgvD0HBpEDKDuCioTfzN63gOzhyCub+Ke1KRY9
VeMyz74SMeyDDok0Q/9nQgtO3oTbciUjJU9qdqZMWmgLrDR9sXZp85ZxGpYipOww1XrEsxxOOfag
nwPV+Nq0eLqFd0WX6p4iAjFPjSlVg2BmQGx6PLVSli4LP5V68+GkNVl2g62skCzbJTKcCtRH7Lah
VD6cmeFzzS4ZQ2uWUSyHkbyMp1Nm/dJKWHv+pMz/ieHc5rMvVeXN6WMP1dSxidazGCS+8FJv59WE
ZVKTR77IK8ppsApT8Wsk6w0byJFb+z6v6kLce0bn+ygz3JWbSCo7YySYYR7qUKML/1ART/ilTC24
z1qdmF5w4a7eq0evIEXBaayFIvpMeJRDRlhu3VBQspQRul378eix9DCqrTkr/Dmrj4G/Fj3ukMbt
YAzx1CUEToUhKDylqAivh1fgDnlfv0r7YGKcKMn27FMNpH/ZsWxvgItOS4IRFGU3AFlWkhQ1T6+g
VGC9PXfyHUdRjpkjBwaB/G4FEuPOMJGuoS1d7ODFCR7j6BUqxMKnn5H71c+voFuw7GEdxH0wB/h6
bSuijIoxmXZz+jFD+b5MfuED7yDfw8IyPiweMDfd5xAlO/iUu/fVmyGCE8N5IzrJJ5atLzNiE6Cw
En1FwdYUA01fTJuFu3Gl9zDR7ipnhT2E1qLYlj/hmpx4L6qQ6tuAFW+XMdWfwglcA+aX0mtT/zzV
w0to/AfZeUcl2fdTPeJX1mYcS+Myg3oW2yWEHWQLmqDsdHJoCdZQWuP4c+kTHEJxFXvOTngP2O9c
3Jypr3+MUcAa4GU6uQZ8eSE2hP1widwFcFY4PAXD8gdXENAPqCeLsNUXCCAJ6i2+T/LFpbcatsy9
nZH4tSFnF1rVHRiNj7ppzIRtfn6y5DXxxofe7/MBZWjF3AbxjW1ZfAQzDQhXP4c90OEYa42UuDrW
zS8hePlYltBdEtiBMVuDrzMf04QKBNgZdojjvlD6iGKeStF9z3p3mO2a7dLAt5W/Ji/thqsmC86k
I7dperOQyJCZv/Reks9mKeFgR/8N8U+2C3eWg2Ebt39AU+qaE7ONPcBDXu8AhXeHcWtikbdz/BCS
NT72y3RlJAKYO5Utae8TgFzALI3JszFDDBakpcpGK/4uRjEPiDtEM4cE3vVjl9mmEFiRkAUBngMW
dgUMuRuuTX3uaKQPg3EN9pBaHjIt1JOfJR8da9hxnmVX+kjLuI1JXZ9Y0hctPoUigrTvmkl+RA/u
rW13MuBgS/30l8BfyyM6kD3ZBllG1N5HlYyV8rzhDo8t2U9Jew7THnq1lJRNNFemGbHXTWNXItz7
aFD7YaSu4Nytiymc34BlvyyL63Jk9m5vHobCHJQCChghDdzJFPOSXSqCWSPVy0ODOfoFesoEtzeq
6rHQ3dcu+4mUnL1PzcXCrr/fwvHdDd4D0IXXPuoPXrQe/Cl92romLBeiAWJlBoB/dNra9CnApKdn
0LfIOMrbJUCFmFxeuQRVDmVcEWxLCDwY2dy8l/bqzwutotCaipr1b4upOt/QEHLYRP+rdTWGRmhW
APZh1NKE/ezSn8kmn5KI9UAh7AtEvFfWhK8plkcoovs9CzBINVDj7rDeH+UgoyNfaVYgW6ot1CSf
a+sJBopiG07z0nPEU7S/hxTsXgv4wMfl2JDnLW2P4wZmXvAmLojDA9ghASBd8cDXoiRNf/GSwOHU
saAVuDe2p9h0J6Bu9c4K4/ZGQnGCtDT0voTBHp1/RRsr/Bk4sONY2yMT0iu2YSOvDU/9fLXxgyEE
A088oRMQS4tpUUozjytwTtCv8HN/s3DyCZcvy1s0pheZlvFejvbPpIFa6LgTsPcE/m6bm65Q6I6q
Gheph34IbgxqlCNeWpurJeXHRU381MgAR9C06rLWUIUGc5AcYn/5UbfbtAOGQUur6rb0ZuQNeP4z
vo+PigG9AbTVYuCifiW3BXTvBnCsJtDUxQMmSoXaYyxvSp7tQLqvWIVw8iIQ77SJBrM+1DcA9Rzd
MZ8h/rInUcU2zXYKHQ5HuaIrwItTqL1H3heiV98TH2yQtOt0AXXSUgbrOhejgACCMOCx6L2RlWrI
V7+yd49jzFNdt/cNZAg0sBDiK4+VSzp9NGCRHik2kDIFPnVP13CsgCR1SBgbvNKm2ruiNBUUhoD7
HHESXo6mmGen1YtL6s8BbqpdqBAghWkRjr0FbDhTmy6yecS+QuKrwE7MUqXOXuMpBDjH3SskVOll
1lN0VBoQN+RKAJ0deYRdNXvYpuEmYjruGWRsX0sS6sNKFblQ2WS/nJ29d8j41g9Gxm0fCkgkC8QW
lAmXP3xvjLH9bA9T3N5cSyGlot84LV5AijTK51UGFngoSIwuwAi4SlVCQPfVT0HZZmasYLeUBZBp
zEOsz6BawBTBMZ5vuehwjIRDCiEBtfG9Yajw4Mn0GmcYcZAcBcEBQhkq2By2QzNm7mVZUTeQ9nx+
pd585RCD//hW7x/WZkS/D6ziPMZnKIJubxibjgkSBIpOdVc9QtxSJ8zkwcR3wKUqUHNBBVcbR8yc
80uF0BAUTHc7UfP+Gwi7inpQN2v1zzpCMB7UEDjRZgQuFbbFJKGneS4zxEVk5OIa8nMBoNB6/s6b
23JBnSeeSnx72nBbaa51EORgZZ9nMus9amjEgU4ow/xHhfT/TpD1/6HUCi7p/01q9X/+Kib1n3/7
0v/2rL/+VXH1z1/8T8VVkP77d78hfK8xQVgbBHD/orj6p9gNQS+wpUKD+F9yKw8iLUgrYYuGkQxJ
vXCK/7feygvjf0ciAKxKKAOH5P/7x/3fCK4Q1QNB1f8IriJ4/VExDEEwhZGGQtv5LR38F8FVyGZo
vwylYPR9TsuGWES902FOpjxMFv1J1zB2ufHGObm0Adl6Cd5mTdq8xq07PQT+FoeXmGvJSzWpFTtS
CJc7YiKHdnuA/UGnT1YGWQOSa1ua+t6HoTKXsSODrAIyZbjV8KXYo/oHRjmU4aAxGQoK3WYli3ED
PscbZF7fGTUjDufEo5suG6TqzD8HCEQtzQeUqvhpCUyoeRr1vK1llCkX/4A6asG9keFdN3tw7MhY
zDfEJq439N6tkwAk/P3dtYr3y6tNJowjEvoEpPWgRxBbv+CDAnkm0+6ZUC/q7xTVPfzXjPagp6gZ
Y/IUaUisT7GQkKIFq0jGkvorNztuJhRKDkaZ9EW7REQzivpS0ZeZsePwiyMTpTssaQZdGua4WvBj
F6PJ72rEomgZGIgv3PVb69tt5cITCObyddhs8+CnEvEfAOKdcJ/RkiGPxa5ymf4EaZsBvluMmNnP
oRW9LLONA2bDNuRnNToQHCLtDsCq/f5p8tsOpF6UsPmBxV7q5QG2I+/Ip6BL/2KtWPTBRzHb/Mf1
iCj5Lq/qWUgwdlq4KcsBSRUDzAtYIgIJ3cTKAOEtMXJ/D12DX8nflQxxVMJaDQlbLUASzYXkYYiG
28WfMlTAWKTixYUDsBnjDRpkCgA2wYtl+CDYUGOvkVwN823QRgQPBlPp9uFBz8OCYl0ZEpaPZoj9
+QciCeb6A0TKKt/kAlrnMZFjZYdM7pEz94Lk4vDc26B/a6Z+OQJEBh3bJx+hi6cvX/T1WnjGfJAU
3U81goP+eXCf2h4MRxivaAMU1m45l7i+cv4P2bYiA+Wxa0QSvAdNWOtPSRFefY6oWvIIctZvizfc
P9iZ9QT4t0y0GaMVbuSMvwwwM3RotOrErjPb9lRDmbDDL9Uz361KK24YRAKm34LcIZ+jHi8H0Uh9
8x3PE3/KOvC7YxYxlY0FgD1GHnpUdpBH62V1UxdNGnuqJDGD6C33p9DpC3OMkT28C+uGah9YS+oq
wtBEH9DmKLbbQKfvYPM61Z/94Cg0BB5QIbE4jskM1NwO37D6E3+U7jv0yAC5CKnsC9ngvyv6VFR8
IiiMzQpClFnuKHFBeR0G2xYdHzkRPb64CIIPvQ9m3Gx+OcRr2q8Uopn0SGIOeQTCLi27SjcJ+lcR
0oudDyi+PsUWxFvVgorW+YYQqGG5qXkSy2HD2HVHeANwuMVJGLYwUfVBsbkZWUGATklFTALMPgQN
0UOT5YlPz7SyhRA0mDqs1jg6HqYa3xnIT1mYA5sPQGukXrqWWd+nB8S7RskOuS8Q5ggO/DdLFpFV
KI+LCprpQQKd97oLBpZOoKtv7oMzdKl8Oyy+ACjZ1AK6LzI1KYXsR/APg4jAGQNq1p+9QJlH4TgM
S0HXISgrAmM3I5oqGj805dufGr2wZz9mG/ATZr+wE5iqERg5eJt+bEjMutdQTQbo6QPND1UiAHBL
536P5Ma4qslmaLFKnJ94Iahx2xIijolk0HIIYyvEXeKVcW+eP9dsjaOcwQL1u8HM/44i8+a24GeW
wN1ZNbjAAaiEbnBCkPRe1tpdRjrwF/RSfbdg9AE91cn8NybxAoICptmdRNjS57Rl4rUDfOogwPPp
X9B/w5Qr+EBQ85ImuUIApK14uvgvTbBtUMuNpvlLliD5SAYaYwvT4VIwtyLnF1Xqw0nHICpqSAEA
/dp122818KSWf+NRVND+gpDlBGX0EOjd2sxLqhgpVH3lw2cNunUOVpTfmtdFxabNE2vGj3Ak8gUn
AGR84DFqVXHuIR0KHrevFGmGD2wOmzKNYMoKRuqug5rrH9APbP5lENC4Gj1g/05BLN0S2SVP+JjX
Y8yz/sc8aR+wtkj1DuXXqJUbGxKqshkbZDmsSGOBe9D3pwMcpOrd4rJvygmmPLlPTBjeBw95xYuf
tB8jScy1Mam3J7UfvsTtrD4VsXqH9PB4Z9eE3acwgIkcsdgHk3gnlyJQuw2mF+wZEktoZuubm73+
oDrnF5giQQNYFTmgEjhsg2k5MArfBtrolDxoN5JTYEn0qnz2K4QM4+SvzbcYMfKBcETLmz9N0Dwg
xuaKQfzWu3R4mbZtA89iVKHV1parABdnWH1ZBI0L+N3Vkx60OGcIseNlMCG1iNUzVkcae3c7u75c
RiFuCK1sS9p7zWfGjNpLnhjIHiLv77BRKJkz2QFtnzwRPq0E8X4AWMSaOyjl4mJeDfTBpGOXYdN/
G9bdEEN1HKWsP2ufPia2n59DKb2qg/jyHWkqYxGw6SEZlivgSCgQ24l5UBJz8rfuUXCDKtBzqGZS
+DJs3zyPgEJGCNs68vCYNQbjwjyfQAaTnBPz3VgXEiRdrYoCa9uQoLNmItrh5vuiQc1MESfQkiAt
Z58htvo82XE3jqqTJbQnETBGqnqoDSZics2WG6jo9YwhB2h8I7ML3zpvz3kTvWEM8uIfEqKr5muN
HWBuMowwaw0ENWrTd2pCxjxgy3VXL+/DAGS6hLAbOdRRKmboAL1aT1OZNAr61zTCtHbgUD/xu7+B
0P0c4Nb5Bat0DJGRa92BdXos7RITlHT4f6dGM7fDKcf/9LjzH1Idvw/C6z65anE+C2TfsYRw0Eqg
sc7BZNihXjK/NIR9sx5RiwNGQ1s6JkReB0TkFNBGTrskWwBzurW/8MmlH/hqeK7qvCDaiyDQFKq1
/2DuzLrrxNVu/YcOe9CI7nY1xstdbCeOk9ww0tKIXjSCX/89q/Y5e8dUOR4fV+eyRlWxMEhCet85
n1mQe8Ne86Muxsw4Fc152UadT618sCjWXvjdPH/XaLHLHYyUun8nRNwi5Gva78h27COKTHra1lR8
GeO8LPa96Y2H2ANTuusMpHW58tUxnwmkjpvmHWfngKCawI+pBdZUJttinncdJcubuM+4nyTv0bUs
N248tclF2VTVDe5fzRl8JqPFHutm70FvQ6tOhSaWBtoDts5FuxOKBXXnUX670Is9HNXoTMh7yJ5q
MBKj2U7k9CPMZfW+kllF9IUrP83Ern6ipNUjZHABwgH3ai9Gqp3PQaf6y3GU1YUe6h9L6ZuX6B6L
Q5KbwS36zPK29iZ1ca7a/Cinc1tGCvMylZNH0wixhV075TsyKNOD6+UDQb8qexwncS5fchKMp7J8
wvOxXLm4WJ9TjrUFhhz2yIEZ1fky/rTdttnTyflZMxqikcoNGjJ8zE16bmDL8ZF9guJrmomSFm2I
fBDAzb1dxekpX/zkFuk6YzbQCR9b4iFkrX5mBcGQ1Cj68IBLqX3seJvOlVJeeVDDALXCKY1DXWEP
HOsi/QYzzrtM54AZp2xLPim3KiKhyuruLDv6MtVV8UHlJXYCjiK6QDZm+FGvG/anaNPSd2KijFNY
OUXd2O9pd1Y9dSPJ6a1ic6ZHSJK5/avK3OFULGwwABaA25780u72UGPoermy5+svp2I42s1EvVcu
7BqqDm1niJqJ3nbZ0ciiXqV2bdLFxhV6npxOlA6GCLKz/VTmKUytxWp69D7JEO8g5IhPBoKnX643
F9/sdphuqXmwXVxE92W26cBCK6Km3uWmR6Sfqpqv+NmJiKpUtvOWeECYsAiTXKy4ObRG144PZeGn
6WHyloQ9nbov7EncjaUGG2DK8Ij3qn/0MfXd9abF2FbVjCyiqIG4iRiR4oCyGMnZUGVXnr0gOi3M
jpHoUHH1MRbkg7xtc3vYI0Km56Anyredga4rSBGaHIRdFIfYTyncA9gwb2vGdoGp2O74k2Zcizuz
dTgKMmKnu3Dw5Qdabyxbxgw89Bo8M0X+NnDoMpqISGoJHIl2kR8fEEaoJ4gEnD2mXFv7mX6Eux98
Qvd2KpWWfh7UfNvZVR3vLEMWKTttM72c08o5sodx7514NKKW7sN3CsimQ3usHu4D1uGTmCXCVASs
33xVBuqUmIntH2Vdd0dkPKD15eyxaMmstvdZmOPNqfOiW67d+kwWPftp0JoM8rORk2ccF173IdGK
qVizcdyhQDZ/CQABRy+O8xMOBec5Gdzs20jK4rHu8/ETZjQ0vIL1yfJw9tgwYFmq+tR4NyxD8g5x
eCX2sV2HzxBnzlvYaTb3MweEd0bdx4c0991jjhaB1r7lmHeZI/07VDvTV4s95RGqiPg+1jUprQiu
zHhX5HH3rmBRPHVxK25wIVYfKppVn/0gYT/diB4vhG76hmZACGS1Korr2ezNL55M1LHCJ33CCw0K
lO9P/EM0fXuwSjQgAazZByr0yIVEGM79Qdtuwtx0s+PQm4Ia73DuurXhkxxRdziojS9F7w/PQgbd
BSOi+eKag3maxZmFUvn5TZshGe9VPUWNMYsdPlMXDjQSuYNriufUsuITWKb5/Rwb+U+vp1EHHXu4
bmuGIyak+Lub0LXoXZXeeaWWjxYLIx+fbECkzJHpIUV3yCDT6msNWfUhi834wtahOsIzOcEeGPCy
lMlVFboS8wOPYE80c0v2Uxl/6fu2vLWbjlP3NGRwRjI+5kYq5zuXkWzYLmLuik6VokKr91npOl9c
xEzXiN+bm9xJKA879Xu1sHPZgZitL0IU3N4Fa/iMkjefs2gq4uzKSoBlWYB9O7a1HeKHRU2QuhY+
0j6WYkqeHAxZw9G1wlFXzyB9lQdgZaaxKgeCC/YIglA6JEi2HhJaP+j/OZ/5O6dKOWFTQmFnjelw
p7FrXxLBZMNytF0RHvxOj1/brhafBq2mp8ZagGgJjbL2mLRW8NGqSI1lSOnw1A9uE5II3Wb5Nxqu
YQiClY3+FJbSOQkhWyRtHPRUxH75R6HImceAOt2PQE2n3dgGv8wgHz+rrDAR3izBkL/DuEdRiWSA
xdzB4C92eSe/KbfT+kM+SiavtrNqR3ckeQ7pnV4qLdR7qh9x1GYaX89Ej8I9OW4r/b3ZJfMlCVOu
2NHTzYx9CaOhxBo1e8cgp2V3ZbiC3sXUhtNNNVRmflwow8moWxznAipjcKAZ4f7AXNdGsazz6Vik
bMn3ZCrJ/QQG8QDpwvwJ6IZKCJEFR43wb9rDeZXygjMq7sKuZCN/aryJbp0mZ+uG6k7fQE1tyw81
n8xiX7mjkexmky7kaDbtkybzmqZeX1H6ChMCnMqs/D70lnulAEbsAGC/z+KBbvwwGd9pPqQcfmlG
louj36d5Jm7YpToHilTYZkrbvDNofj+gXKoiG9kVIvfKvx0Mod/7fSXv+Es5jRml/Oyx3KtDkxBI
3KmS8rIAu3k3BzQ1ym5BYKUavG04SpPj4s50fWH1+TusEibuCRRsF27d5Y9eTfBrpqoCxfBMDMGe
c1dx7xmZVHsN0tq8tfyY8qC0ytlhQ4DK7mpY0sV87IpwpPjW9nNxTcmDaAKZ2Sn9BD246Op8x3De
d42qk7P3ZODwxsia4HrbMhXeT4EGsPo2JGXuXki3a/uC9kbXZPgd26X+mAUsH5eDlGlOOyCWOv7U
u8j/ENBjTzQiuxzhdh9g/qZJBAJUuveKE7k4xT6KCmxNE6cZGKFhfJ3a47wcAyKwvZ9p7/o3rm6C
X1Pe5+EXjfLIJbShZ3E61srxupsxLv17jg8if5Lh5CFCgvqsTqIO8uAiHeo4uI053MYPbuzE9UXB
0WE6LXjZ8oull/xqlpTuj4oDMyEzQU7n0uLrvMucqsxHxGkcbzX5XiIJQfrZsXXEfsK/Hx1KUQ9p
mTdgka3RGI78dn/h+UtoHZNh7K8FDv6MpjGfmsd28sflIgOhHUcms4lwKBX0yzVK4VlcujJ20kuK
RKV/jSnSGiJH01Fedgv65/jRCFx+HC+bEdCrNkQSUS6c0XGGquzvZ6MnQtEJZDpHeeDTL5KpifK3
V7Zh3OdZE5YRevvY2XmzsuvLUGgvviFsqWKjzFnKfPJMy2PZrXJ6phylUIpIn6PifUjYT3iAS0S1
9v8oH9WiqWnvYNCeb4xpqdghi69hajVXyozDZY8LIVkOUAnrG9+K9bIv03EOLjybA9bemCzT2yVu
6d0rXU438YBVDhk7BcCW6ckJpbhcRByxR5oX2M46w9I3otaz7bskVw927X+kajlR60yaR2rK2U6r
wEHVeN4AziiMi8HvjtYC9W5IYutgonR4LLKyumCEfQoWZB2Wm9j71EzGS6B/3efKxS9HYdj7iIqS
lhpHZr1DwElJhPLKRUEjd6/76kcb6ycdlP1x7IJPDD+1CyAN7ey+BxnqSer4IYYWtmBoSVKirFoT
nwJJg/me6CJvnxbpc7ew/RjzBqV+a9A76g2SIcVCBjkegSjVyrj0x46DMeKdHtjiTsopoi/qHXu0
ovvGXfjDSxOlZ9gPR8rk1r2r2hhNoESvhQUxZd/czeHJVSOW0czGRRa4LOczeSFHtHTZV0UL/8Ll
mWGFUxYAHz/FgnO7dEt+mYITwuiD59apy6Mw0vmitYtHFbhfM6/wMRuz4D8kYFMiohzkyZuEOqVz
Y3/opdf8mgMvvVMc0zo8uGVxD/6cL1nrspo19XBrgaD6LEyr3+PlKU7s+sm4b/i5L5MwOUmRgnEo
mWHXSdbqX0GFU6hyFdPcy+QYQazxvqX5eDMuuvgIqS55HolXO3D+8L/DdPe/mWVGFZOn+8lX7EJG
lWbvZ7LBdpa2xjvLKuZjR9eIPm5THUtnpPo0jiHpfUl3wSgRF2aTPnt1OOdRb7UmS1o75agiw+TR
GLzmUnnZTyEr74RI9Z1DjXEn8RdiP23wS+Eid9vMpDY6ouzQ8S8xTvkJHSTqCjfI9yX18tYuf8yN
c+ZAiOawLO7z4JE+BADaOqQT+3ejb+Pr0e+ae7/UX9nkG/uqGKmCMA13tSuT+yyYg4NnUaE9+P7w
wI7sW8kURsAX8i3S+X1BRwd3WjZdWMs5k4EednUshNXjlUd5IHui0vB76+JxqecHa1gwe2tE0Isx
NScsosZBFJXe1bEJurTIrH3lyPd5WhK63YboZGMmcCRT1Xwdpfm49M7j3M9Ps5SXyANpgPT1J8Pv
6uu89C5JU0ouW8m4yonxrCy93GbDfBXrcTl6YM1RIjUiiq2qvx51V9/CcNdXlksFaGKne2ptg5NQ
w2S0Mhff8FIld9kE4Q79yM+WtvV75Qf2uSocdDuv9YaT73Tfs46OFq5leeW3frsPdH1ZF7RO7B5/
m9my+8oFsjD6bIdktPRh9BJivpT3iRV1/Dw005UoxvhEEicK4yH3wK20UNVoAqvLPqyv5sJGN5Di
ZuGz79Bnji0EtL09Ou/gs0pxSOnOl5ypRHXFWa5KDxbzZYqK2MuuHSggd47HsG2WTF+GTjkfYPk/
N2bOF7aLrSeo+NhOjLk80HGqrvwUY+dcdu6udasn2Hefko6RSaI7Qm6nYjH3recSXvSel3U+w+WE
1mTFTIEsU7DrOdM+W4X1vfbSFrWpx6FNeGXEzqA8Ip53b0Q1QICL0RtYNpqUBik3doX6qZG8Ug0z
LthblPZ2baHss8AEq79qk+cFz2zU6kFhCaLLv8i83WepV34eaSmiG5o1T7cM9k1O/42jJDZDR6kp
6nG4EeqaNOfPwpz84GjKzsMGVqolCySLITIBlBrNFbohC1F+dTPIuP1odQjq/IRadh5rJmXQVpfk
3Cd8MXxDH83E9VjuB/r8SB+DFCXYgZ7hPB2rCSd76Q1X1Avf6T4d9roq1MOc5+4177D6KSBFUHKo
OLKYGRm9w6BupryQH9KarcducTkV7O1q+n4uF/8yevbWtRrqJ3s2M+Q/MqCKQjPpUBbptF9MBxLp
bBmTuO0aRuwJXf0XTVX5ZIQNvjZjKjBc91qbt2NYtxcencRDaelvqW2ECw7BDjJrPE4ZSkBpmM3O
rgTwzwlyDgr3rn+OKate1zMfzSxImwda3dVeGkQnyHNZbW9mUwhFPDO+UsxgM23IiKMP/gKnL54W
zK8XzlIxXNvsRzAjhaZA9WChQ+sNGbAQxRrDFHqaA2TM5GAJVPaEH5LJkp8R7R0GR/YiLZr1Jvie
5b2xK+lNxEeVeW3CrqmTza4VRQ6iA5nbrpsTqsOemyJ3zz12t6X9bqQRSzFIqIsxG6gQaby2PXY5
Ws5dM13Mi83qkxf2eNHM83yRmoV5ibictl5oFT+HpbrKfV1Qhjfna+AfxjtWai+aZz7LbFoNLH6x
+cETTr/z52l8AwC7bt67ZHmBnPV88NYCluKKq9OWyWQ4FUpSaY+XnNQuJA4Tur3zW4HoLzFFZ1AY
cHwYLxD5z3wYf4Upiid3kmgAUVE5lWivSi+z9fXsLrANflNQ/F8kzO8ImJckLZiCSCIAygjXsUzX
97wVqSgOQAM0ZZUdHVqrJCqOfp/vaLUQqFuzhzyEPFS2YW6YfoAY5o5v4Jj+CnX+rxzir98HyubY
0NhQIELMfymHmNogZOMVZqABDFx1MSVZsYP7FDyQAeLAiTP8sPmEmCIfb82hsO7NpaHiIFo3PtBd
N9Ib/GVmeGv1g3L/Td76X0loPtQcD8s1pugF2uhVmNGL/yr6WZ+BQWp9qf8PZThwiX4bRH8jHp2q
Hy9xR+f//N/im9D/l4DDHpqA7lzrnOT9/8Q3XvAv/tki6szl39owSP+jv3Hcf7kmaKIzEJ+Nz1//
k/o37sj7l+/B5keBw8SzzkFe/xv1zctJRWS9gFruch57OcZCOxshmGj/2Lt8YtALzvNzanv6Deb9
K5dfQ/2p8EjitSv/SLO46x6pCpsJ9cml/vXbU/6HqfoS6vWf21/DxMJykQHfQO9IzJla0JOUIflb
Tk7vkFotBhLhUJa5+POPvfbHrHhQiuU8n5DbHLUiS5GSnJN0Oz43wRvIt/N1/jvv//vHrBY2P2zN
Jg+pCw3oJm4taxLle7YApgdqoq90hHrfQ/8xt83jtj/ovKT/prdqArMZ/fMPjkXo6ytikOMBZ/KQ
Zsc//8BZuPVPf9FqBQsytjD9QBmYfqg/XUEujsHDSGXDWKEKYnPskXzoWtXCxKC7KKwW9kQ6dpd/
/v1Xhoe9+v0SlZObw2WNyoKT4KNflu3w0WmXEJaGASHgAfaR453+/GMrmud/39/qC9j4pZKumt0j
nHWCf8DIRnCNfzXSaSdJS2ai0YsIy7ipp8SSx4EQNOAsBiqN8g3S9msjdIWZLJK5HAt34nmjsds7
Xf3Ld6fsjYf52sVXxOKaZQFVRU9Nf1b+J7Oe6WSNVEv//PReu/pqISoC6s/K6dyjdLLspwkh76ai
YPdWEOgrl3dW0sLamNymTV33WPT++NGaWkHza/G3LXPOaqfQFWwUGrvFmFUby3IkHn7sMBjVtf/v
zy5fw3+m0r12+6ulx9boCokfZumpBbnXs+dpsWtb5u1h0+P/W8R1Phv4Phs8bfXsU37KVNp/JAvE
+LXt+qulRgX0Vibt4kOurfJI7AhKNk09tnvjAZ2v8w8rjXN+cL8tZSG9ujMOLI5qI1jKi6mzmvFY
TLOVHdosFeHGn1lNcUdQKp2ac2e3H4D1VR4N4jOXqdCUEHqMqNue1moe00JCZqfLIGpsuXyQHf3j
ClDhhz9f/bVntZrIJF0HFoKbMLIN2EmcuXwHX9Rct8/SDeRbKfGvDdnVhE7RMsrAb4KIlPv5ZJSL
CRDIgkHx5z/ilcvb6wkdZ7PJw/GiwW+xNpq5Fp9RfjZvfLleu/xqRg+jTya06XnRWPAGerIYj2Iw
ECJvu/vVfB6onM+gEAIUBDhGELsFZ1ODOWdvkb9fu//VXkLCjWgJdgii0Crb6tRYbkUfKPeX6X7b
X7Ca0L49O5wwtXf252Qf/UCpe50l2AW3XX410fy5I8CFU1nUOKLPLokm1SHBquVkbptiZyn87wuG
zuhMg9LzI6mSRpxUaY/UTwaBaeLPf8F5pPzDimSvZtmc5IlZTrxihN5Nd8gTYoruS2MZvaukxzlx
1Ik9V5+KMnC+DFUyVRu3IWuqdqGTGOvixFJIMF9zlRqkh7GzlyHbuqDHpIePqkdUc65J4fCQeknA
DIiJhvBo9t7wxt//yghcY6DJcDP8QBpxVPrGcECR7EeBXzhvjI8VRv4/my3r/Nh/W/DdsddZa7dh
hA+gq4/0gMb+6MbLUlw2QOfnd4kq61+NIabyUgBFc++04+DFsQG95p8CCVb6jVt57Q9dzeUAXUNT
T5nABxgrZ+8t4c9G6+mtvL7XLr+ayUXneNascz9C9DBFSW9RCkicIPnx52H62uVX83iwOixd+AQj
yo7BZ5ev2x0e3XLbMmqdf/W3t9Q6SZUblCkitzgXMwcLTzOiw25Wb4yyV2bZXzWU335A0W5wbd0F
UT9P+PQD0XXmN42aowPBkZp0STKkQjt78SCINRho7Td2Aq89t9X64WCfYBB1APKCGIBt09qKMt0g
3owmee0HVuvHQqmxPWuPKbG71tGDAnZYcMMftr321dfZi0OzImBsidSQ9NGC3mXndc1b+Z2v3Pva
yEMiVWpozlkR7FRwIb2VH+K5trcNKnM19TmI1AGC/yWyOTfuzNR6rhLx1kbytVtfzWbLayqhi2SJ
En/ub8/qZD7PYNrybePGXE1nWv9943TzEhlxGZ7w1BLN7QQi2vRa/3JY/TYd0MG6ZBhzdeR+pDc7
PhIgGl4b7/38zH67elDZsDh8XqvRkxcuicXeedIX29bRNWY/N4FMTrFaotbKwE+EFUgHVywXf34y
5/XsHz7H5mq+VrGbLtiApmgy3J+cBCVxGr1sqqiffG/jX7Cass5IFi0py1PkMHEfacJBlBO13HZC
Xgd09BVboWnxpogcae8UhO5wgNu9bcNI3fnlu7X6sgBRmw9RogpxDeXHv0XGuunW7XA1Y/lQx1Ja
Th+1dY5dpnPxhvopXa1Nq5kdriatGydKGguVl6bK9JUElnIDQLDYNKkIgXj5aKiPGqM15D1y9GRS
7zErBMU7l3Z5umnc2OHqGyytDEECXVe2hMOyl437eQ7n6o2B/88Lmn02cP4+aRE5SwKUsBe2Bew0
R6Fyb8Nw2Hjrq306diZhxzkWoaYyPneAOXcVDf6Nr3U1Z2WzAFlQdJn/unVcX/bOHbEs/XlFeO3B
rGerG8Qwq4gMQVFlkjfB1eEHbr366gMrzRHACCK8I7QGuNyBHKDb2Pm2ew9WszUVWCxM2+Tqwv7Z
wqWC+pRsKzaR//ZyxEhdEkKYcHH8M2UEmgm/tvT0G+eTVx77OlVB47SKi1mOR7cHfIj6BMdCA5R6
00tdp5eWsBcIVTCHYzUuiCrT7OeQ0yvfdvHVPFULqsk6nQaghmc0kXCx9Sl748VX8xSsU+fMqdEf
/dasDkqjRhoWtfHiq2naqlDn7IQHOs4hUC68rbsBNPPGq9svB4zv5EaSGSG3Hg7WraI9ch8T0/BG
rtBrA2Y1T/Hj0efnytFioVXHKx3g6TV6I1Abx8xqqtqtDsuhScZoFiWaFcNp3KhBq/1906jxV3PV
yshbqjVmrCRWxVWYK+tAXsS8aTPM6fXlsx+6uHEgiQxRHzpfoEI+KOE8bLvx1VdVqzkvZ6STUZYa
dyyPn2fb31a++1sTP8wg6luV30f5BFBxSN0PuKDrbS/0zDP4/ZNXgQLswgDRo5H1GZGH/o1vt+a2
we6v5int26mBsmEcq0L/yGbr2XbLN3IGXxnpawlFACzJ4Hs9R1xW9TsIGqm3m5WTbFt6/dU8HRN3
SKXo+ugcBfdJ9KwDOAQWa9tOw19N1KEtbLOI6wFifbccau1/SzPia7YNxtUkjYMMqGvWDZE7Y7Ar
S1TVSr7VeX3lwXurKRpWnsgao+wjQojC20Al1m2BwPt5062vdSR4XZHbdxnDMYXx45TTJz/Itr1S
bzVHiakO8ziVQ9S5o7OzAv25wPi27b5X+14xCY3WimsbufogYKxhgnpDNPTaA1/N0HqK44SUBzBX
MYFmpKbdZLA1ti2Ja90MHufGXwzbOHomGPTZ/xx081vRha/d+OpDaqTs07uaZ1Kk1UOd1CiO0423
vZqdoplmR1NTP8Imuuwm+1q4276g61DLZnZ7rDec7fAT3QS1jqou3tT5tNeJqFnR63QYuOmmfFrG
Adzrx02Dz11NySLMO0AOvESRym+dDh+Cxdu2TrnrTyb0ST3jRIAynlsflrkHLDE46rDtxlcz0qli
XeWYKCNl0N23YXeGcfhp27VXM1IWEHJ8yzSObsbu1jC9r0jyNn7Y3NWcZGC3bWHySU4z3ByuEijc
Qn/c9k12zxPq99oRvqte4DI6tt77rj4EVLG3PZPVjMQb0BJjPPfREKCvmBzV7KzW+7Dt4qs5OSEe
mWeMdEcrbYAM024HUNxvHCmr72U3DKRWFVz8L4Po0HzPxNxtfCqrzyVSstlEP6jwfjn3LtfWw7jx
2mtRlzUha3a0RdnYdohqwrd51WKY2fZU1pKuVImxYD/LQCF1CHNW/lR46bYNlljNTR2CJJQhM18D
BwQqLWKvPgBTsrJtS4tYTdBmKgUSbOZQIpqvxjQ+03x42jQUxWp6jtDKO8/huQxD4h7aAdCgE9j+
tn2EWE3PLh2R1IaaG9f6Hp74lR6hOG2789UMzaEFEK/mKPD1DmzZEeMj9rCNT3w1Q4ekQxuJlSwy
m+JBGAUMu3TbJkWs56drVDPJAMCHbdfeTyUpDJbIf217KKsJOtNRUPilFAID73OiNCRS9/2mS6+1
TrrryRC3jS4CKjrtitpvL/DpbVNG2GutU03CfDgi34loIS0HciDvfEdta/sTS/nyKzE0kIRSPFLg
OKhC7dTQGZiuzPlx25NZTU8E6qyKEJoi7JM/FDs4rF7ftl16NT17Pjxp49Uqkl7yqJvmZJbltnG4
1jaN8IS8vBBdtIxtehynxD6QI/J9232vJmeGn1B1WqooTJu9FPNdGby17Tz/6X9vuSBjf/kyJ4N6
8Nj4XZSWI+7Zzvfy29YjJGqC4DDvt93/apK6gDgrWbsdKX/OlyIVz0Yjt338ndUUBfqjCs+PO+b/
qC5H1RHvAyop2nTjawFTYqcw1BybGxe4lIAaYqtsPm679mqHC4WuAcmWqsi1MzEdF2cAYACHIpXb
PtL2ap4SMpQEQwCVcNHGQ1baH7J241ncXs3RgrwLDsxcmjy9h97M3sUArrc9ltUcLYI5LlsCGyMn
Lu3ICOyeDFU8UNuuvvqE2v5ouiOohAgI2nymAUeO2CgYs+3VNC1hSvZapV1UjY25Ay93AX1gY3V4
rYXqCYgBAMIjZ3m8Hmf7unD1tjm0VkFB6S6GHBpN5MdJtfOX+TrsCN/Y9sRXE5QMv87UtgQtU4/3
jtXedGa/7b7X6qUuozvhTUYbKS94zqzuoZDttkPcWrkUa1FKklm6yOPJ7EJ04bt2xg646ZlYq5nZ
O5in8xruJBgeMIE2oU5G+LTt2qupaZqcsyoXDkVCRk++myhUHAfT8DY+mNX0zPMQVVo+M2/CudxD
/PLwphNxtO3mV9NzzF2PbAMHIGfY2XtLQSWako3d87UMaTAq0Iy6ZrjUoTAla+0sFQiRcJTbajjr
7n9LHSsAOkYOZJcHX3wqfZAkyvFy28NZfaoR/5phoivebJJOPr5mREFxLNqNXYq/VHy/nf5nOcC5
KOMmCgwFtRcjbPlrCH3M8Nvuf7USgDwzxRQaTdSlszoAhc93PH/3YtPV13Im39fwaeCiREPh2XvT
Q7XucLbedu9rOVMPQJYaf9VESvhJv7MWW36Vs66SjddfrQg667xu0jwbmN01ZIrySRfWti/qWs1E
qNlUGv7Ac6+C5nKG2n0xFXW6bVSu1UyjMzozbNYmymN3eTbrOLkUBGHJjQ9mtSI4rMIuTuUmCqu4
hZg1BA7+SiyX7cYfWH20afXJumpGnryjplPXBU9pW2ys/K8FTT7xSCiYO6Aeon+fJSSDyP79tvG+
2lMnMWHIRZFABq3CL1U9WdDZxVvK3fPT/fupwFoLjXrT0PPiuHXEXCLHD+kLYFa4qVtuHU/lyzNH
R0xe3xRc3R1n2LZwV2T1lorJP68m/3Trq5kE3Al5XWDXEUQTgtzpFucsB36m5T4pw0ReApWc3g+l
Kk4ENhhe1Kdp637A4ua391DtVfceNpN3iSe9ry9hLwqP8OuMYjwZeYE57RYySbunCbjDQKpFW8mv
dZoa7R5zcWaDZqHWTkbYQCpEYVEl23t0qfVpaI0gj2xfp6CCAETNe2D/vvvpHNYwX1gOyMmD42uu
ORVZv8CICFNCbAp7GS5KGyrzQY3QGr5orN3xfS88I/+mLLdto2CxwzECxeXJQ9MvgN7M0Q3I8oGA
uPdmPxkuEzg74Y0XVFi1zHax39uY2HcjjNlTk6luicyajDQQPwXpSYAfEvc4+pOghF2ko9gnsIZq
9rMg2/ZBlzn+roSgaV1PVZyHp8KxehEtPG3wiI4cT5ARSzIzOFtHKEBzUDEETy3v4SrW/qZdiLWW
1nQlaRRjM9aRBJH4sQvahRpqRULBpgG6Fte0Vdajzg/rCFYc4Xd2fpMuyTbPDST/l6Pf5Mm5Ap5M
NNdNXJIzNuWRhtaybXMJmeHl9a0qsxbDyZvIgwelj8SIDsuZFg7kfdvTWW0B+7KdYiPt64j+wK+p
EVeuobYJ6a1gtdw3A8FFZBTXpB+FyHfIP9PF3gmhbm6799VqP7rt4oyD3UTkNsLi8MkypLUZ2Pa2
FrjlrR7O5Gd1VZUdsSSdNr6V+eR874wp37hyrt5tqcXgycGpI5gUpP4CtbETJ9w26tcKR3g2Mweo
oonAoPyMhXxPwMi2+brWN450IIkF5b7dIY5UWFzFrrWpKG6FqzfqjiiyLCqnEXJZvYuNUO7CApDP
pvGCf/9FR6wzE8eTNKujBAowiJf2l5d3H7Zde/UFz7F1j6CP64gQ1+YOY2J2WTt9uWlfZoWr3Xbq
ZcTv2Z4CeyzFjeDchuNl6D9vuvdg9VympiosUyecdM44wsFnhGdZtu2kYwWrJ9P4pBIvCRsEOkAd
KU2Wt2+MyYy23fvqyUwm3mg3q2pstEVx5Tmj20Nf6rxt7gFrrSVTeZUgk6oZ7NXgX0GXNb9wYp43
FZrJlH05In1dtuB+2a9SKNOnmFgJMql7f9va7q8+TrZTDGF2XgPyrEz2Cp71buhhzW568msqjNVZ
mhjgoI6MuXJ+pmjZfy7lUG7TlVprSZlrO1We5rKJILWMxkmGlbU342ly3+hMvgIPAGv28tljZgV/
VQRkxBeW031oCFQjMcyv7OYwqdr4gJ3tzjDCIj+wR4TinBAD4V2kBhHt297+WjajckLjRWWVEVug
O1CM10WbvEG2OP8R/7Bx9lYLaaLpunhdXUVK2+mVVXTkgmaAdbe9+tXVsS8DyyUPm0B10pn3RpnD
5SjTqik2nf+ttW7OM52Fw9Z55xD3VnxdZgl2vLmdQfJu+wtWixIxlx1GYALHAKFm4OunfBJkQopx
4/f3rxPNb/UXTy3sG2x+YB7InUiX4RlTw/dNN78WzxWgNfsQ+FTUdBV81cT5tfTuxhtfa+eSdrGU
kn4JU1FcFLYkw0Ftql2Q8PZyxpWkLCQkj+EAEjA0pSHowEzL47aHstpN9WnRJSD5yWAduuA4pHay
g/67cSvrrT+R0ssCQMRl5MiAVKQ8CNqr1Ient208rgVjRE/VjleZZeS75Dq3RENIYc3bVuq1ZKxr
qiSJ/4ezM2uSE0e78C8iQkgs0i2QWZW121UuLzdE220jkAAhEAL9+u/kXPXkN25H5O10DM4CLe9y
3vMIILNFIv3DbPukhLHW+uHfX/w5GP4fR82lbkx4ta8+xg2sA2AicJmfG3HQJB7HQ4bodrgu2L/U
kPE9q3nGmvGGOAYrZZku3XkNETFed1um/291tvO0ihancUpf4WD+sYnr6yL99GJtwlxi4bClHjHy
m4KOZVHKDy4ervu8lzKyAYsxUlAFHuLc1h/XPTKvA+xLrzuKL2VkMCWMHaEzqECoOH4AmDCFbWLK
r3zpFzeJQXWB1D3ADkKiKjFO/AOchNsrX8zFpnX7MuxubzUUArBwKjF8OH0NWozrlc+/uETgEVPX
ZrH6Jtj8O2pHj+ASff73TfWb+/vSJSxZCbrVmBDE0OpYd8U0u/WnZ9N1bhjxpaCsRR1hkPX5tRte
o7cx81Ofpe665X4pKBtp5zbAjfVN3UiUnWJqCricXHkUX0rKRBbyPZ1Rf4v9Eu/V0EKPUHbD0K3X
JaGXkjK++jNJWOqbWGbgMDeEvIyY5/t41Ze9VJXtWYtM359B7nGzjXcdickTpQYUkn9/PvvNeXwp
LIPbJKytM4elk7m0fwaBanC38Cye7BGpkqNHICezuZpSUOkeoh1x+4PJu6n/SmOWHB1sxmETGgES
IkAbgbvCHin13INlR8t+mva2DI2sw/ex3lt3HAyizNLB6PUHA+fvfjXdcre3cj2yGh6mIsADA2C0
vk3Cm4wx3/JBnX0q3oaWm7lCSpUE/FfrYYAN5edTZ2QE5+g2mdtHBrT4+oeI6Tfv5NJsCUbgeUPN
pA4zeIZZBQdsAMiL1aKUeWo95oX+kFT8ZtsmF8cZ9JOw9MXg8wFe3x3ohUo80BbkgesOnOTiQBsj
lY5wQVU3dCM/Mzp9EHHz8u/L5ne//OIsQ9YJQl3m1Q0L0PNq0G3oOP/JsON8z/2PECG5SNIdoFJN
mDd1Mxl4gpzsHLSvxA51ReURcjcnUHe1vK6acSnGiycw1pM1VTcRDLkPCfA9R+CFm09XvadLMR4A
3A7Z4hmJBA5cFdXh8wL6+R++7++W6UUIAoNquNBap24y7dpXqLeTZy6b7a+ti6M/VJJ+8yn+c2r8
Iy+BPAEYgEw3h6ZdgKtw6QYOYhfpQwtIOi2h6L6y7nMpomskqhu11fhjBhpB6Abr58FdeYGxi40W
wXAEqfoAP2E0zBbmjwuL/3BA/+4jXGyynEHLGTCDW6lmypcTyFfpceQCnfmsWTW5Sl0Qnx1I/6nO
T/FsEDvzCDYd8PbDrHvzRUz5daOtoAD999PnXUxtu9vuJs/T5QjNNS9qGV+ZrFwK6dYWxUIG9OFN
m8Cn3qywB+eiva5yQS9KYiQzsda5rqt4be8IABHJmF33zi81dDsjeh4XPDqE5FCL6di39OaqY+FS
Q7fDCK2dharP9JL7PI3uJ3hIX/fo8zr9x46FrJDkWCt1ZTo/3XXzvNxEKXu97uHn6+AfD6+B3Vl3
FmGxx4A9GWOTYhc6uS53uNTQEaFsnZKovQFu2NxD9fp5avbrzGHjSw1dk+Xg51LX3gBhq49ABA+3
ZIJT+nUv5mJ/wjIejb3etjdtB4yjkfwBIIH5cN3DL7bn1pHJzWwUIDwn7XakFLwlQFeurJ5dSunk
KJZJJyAJDeuE3u1409nxusv1Ukq3y21rQKqUcPV0bXGmJ5VBp384eX8Tg1wq6Vao82G2P2ITzStc
/AXIiRkcha965/H5QvzHSgdVByzixbSYWur3cmjMOBW1BV76yudfbFPR75i5UKnAoNUYaMF1be/H
DTS88rrff7FTXTbUQw6WetUDTA2Y2RnO/e9P/o832P8Izy61dEkW0HEagHyJ94it9wT0MgwYNfDy
fINT0njTpiKwIp/WPj1kqCf7cgJKcYVDpsnAZHGCTIdg4ob+1ecpBRyFsza/rkZ+KboJqfTT4laA
6AaggmFPC4+JpL7ORyEmF7tci4UFxtP50OabPab1AhPhSF3ZPr5UEDJgOYNWy3xgHrwuzN6/YWBz
+8NX+9+bhVyqepyH6Twcs+bDnsehUEQBUKauO/3IpagnVS6L2IS3HnoYQPhl/0Us2OT/vt5+98sv
olwAb/qp1swdGujxKwHUckkohsOue/rlPoewGkBeHNW5od/nnr32kl43sBnH9L/PkC2aYpjALOfc
3S7NqWWEu4Oc1TxU1/x4EBf++x8Y2hbE5lgCvGllhttyB7KllCmoCT+u+wcubh67KBdWgNQObpQG
UG7wp4xIrqvvX6o2kT+kzLDeHeKzCZ1PJ9gGJPlVYv/4UrRpwMye6wUPXx28vfWcTMWo6XWS0Jhc
rMlEOlgzuAGg1y42JVNxV6A89v2ql36p2RwV54SwGqguKvuCR+CzTFtCrguyLjWbDYTPJInYcsZl
+AKEpeZJ52x5v+63X1w7iTeGxdm0HCKBXlOiQnNo9/TKF8P+e7m31scj+vbLAYap9GUAs/N7RkJ+
VUxOLiUwskdJeTSJO7TEkmIztD7UNWR0//5i/neaSC5VMDpWE1UjA0mu1un6Ih2Ajcc9oxpsU2tw
C/77P/O7w/LiFdUrq5O4wx+RUh4Bep82oNS46xQx5FIRYyTIyEuGpzfN0FYccphSjPvf1/30i8NM
dbi8oWe0B7OZvWz7qavmvr7qrCGXihhhErL0KTCpq3LrsZecFjAwDlcdNuRSkrj3LMuC9WAjyaCP
8aw+hbhLr/ukl4LEIPskjKhGHgyXedlrEKQgSb1OmE8uFYlDvudLzmtziPrIlh3ocgUz+3XOTeRS
j1gnibZxl5lDu0xAkKYgmXI41191/RF+EUO7eEfJ2Tb82HVDeAvEbO8dGf5kJf+brXQpR6yZ97GD
WPmQ2hjzKOcz3tD4T7W73z39YqMmoBOP6y7EMYlQOl+jH6Me3q7aSJf6LBXTuAbSIj/C56sGzjFA
JrsAz/jlusdf7NNYj2wE+FscU7CXIETstkw+ZLEe+HV7lV8EHWbmDoGTEUcxx0Un6J0m111+5FKe
BSMukGMpHt0nCFbPjf/hOmUsudRmgc/Q1jKfxDGcrY+Uj5MykdxfFwRfarM6ouUS9jGp4MJ1O4Cx
SLLr3ATJpTCLpFDPsL5PqgyCn26IQNVrP1y1VP6fKAs2QvIMAato5vr4JjEac9cSNNlP1z3/vLn+
kaQPJp467cb8mIzxBgv1ZE7uzqN6f/ITPIdz/z/TJZd+X22kTMJ9nR17EwGgWK9r/zTnpGkOmFPN
61PTBy8flwCc6x++MyBm52X+v/5R+t9/VL7Teli7SSNT2PywlbFuNTUHpbDr9FHWmwIicuxBkCkG
NuFu386U6vw0apPJ/ojEulN9oYNa95Os96j+izEPYdxAoK1WBev24H2BIMdMDwoocwOMb+3j7LRF
ST6pwgbdRG0BCnbLGoDmc4NAaMzw6cCIncbmL2NlD3JcovK2P7GgYPdc7Ujo86bapxXAQbUDav4K
Czm/tkWqQN2BzffebvMA9KuLsqQQO6zh1W1sVAbr+x41y6UvMFegHX7gnI/DJwOwcnPo8o7/6kE7
xs8CyXKtMujOWeHwhlS5rp62N2F3G6hLirB5+GtE0TZ3xWaRu/si5Vkjvw5tosSPvnFg72CQM4y2
L+D21e1fzmq0WxP6fSsGmEYBaetB5VNVjsHJ+hDQSqGHiNbbXNYcK02Ua+b3FGzwNaTkPuZrJo5t
6kKPya1p3G9BCRjKPDNr9tgR1/KKtAw4dplnE6Iw3oN83MMAt9imJpsGKCy7UTYARiPFyktUSDaA
vBc7DTYvOM1yzI2s7U2d5AgbcZZkvbvD1xolWJsckR2o2pHuK9cP9Nu09Fnl97DlP1wL0vfRWBBX
n4KlPHuXE83zJ7bUjD2EWnIHDnnAjEpyFN7FcEQIWe70IyY0OL6XaYFaHcqGBNG4I4GrMaKxnoxB
3e4Z2/z3ifft2JTjimLwKcewo3iLtxxmhKUeEpDEGh6dbSC104OPMMUSIFOEg07uVnfY8S3H8URT
FNLoKVMDl4XKlDhmSg7lmG2+t0hg92hez5HlOt8TN6uDtzijnrKxcd3bttFm4FgOI3XHjqXzVo6N
TChcYuWuK1QhJP/KFzaM92ILKNPIlLjNFt4sKOYXgqc5oMZ6WRhjJShwDNxzxW12hMGK2u4H6mNU
tckCb7WANvOyNpiuIvsMKHcvM5isEe2+Ux1hZsaueWJe87SPeSXrOe2+o1LBNTZNn4xrBW7oOD8p
R5rsDfKsqT92e44xITGSMb0LaUTVQyy9Cn+3gx5dUiU2GpOnCZtWHgYjd3oyfdxNn2XUcwIac6JA
MSzyPhHmCfRwFX9PuhoUxKJuRN/ceL+u6R2xbTJ+6Xy2pyU87wmm0RvPYgFr5zTTP+rFN6oBcFPx
7ynLJvMZ0+VBlugu4e6C3n3cHzHIMHP8n8co+TF2dg3AHQNo+aYCiePSSOykH12CZX7bKBqeFkGa
I6ET7565dcA9E94a+XECiTq8eAjdaYQOMXwDeHV2Is5Os1+G4ZdC50bed9nE9ptx7M5IVipie+8m
kdOyS1hCv/KMJuLv2Kv6CSPk0R3aSOEHJP590XkAQBsYBEXV1gYO8C2sz8MtzIPYFy3aBJh2jVnE
D/ku9fAUN3Ubn/wIgu8hmmQHeu1ugd7Ms02Rz6CAqvqjnERjSrMvETwROyJmDBP02bzerWFO7eNM
wkJOzGRGfwK4ox6fXSpyeSRSjTlAzt2Ks9On3MojFM6xfZzEmv3Q8AQYyhpVGv8sN2JxlMhx84cs
HRfbVATdqvVedTA4PtaNMxgziPK1eZN8FsmpN8ZkxVJHFvBoKTpTNsOswLgEC7smYA8lbDvNup+X
avEUwMtlHmhcDDp485UtAr+gSkkTw85ww69oo2a2RbdF83AYzpY8BQztgnqaPAbTDqmx/hsFdTYD
8awZ4MsJFET2iHCp+VljC+dlpyXty6z36fh5n1iawuCo72F5VjAVQnvyC+ZY33bw6WxdyGnJgXaO
g/HjWHQLrmlfoOK9zj9UvCzNx1UGcQ8Oh8WtoGBZIz5qPOr8Nc3i7CEVGdqdIODSPgVn2wzpjRax
UId1bZjeiyZeeLj329yg0LgBLyVuSb0jUMQ4m5SnGfSzqAi2baPXLFWWVjLJXFTNZI1Fle8hdO+W
BNbdrkvw4sb1YwQop6f1/sCAn3sh8dy1ryj20l2BSawXcYR1fLPcCYU05mlHKYIfE9Xi0lvqOp2g
ak7k9tA3pFPlGCxA4YmxeYTxAjvXLfi8WEbxx4WoHjMTQ7IsL+1Gcno7om/cPY2wu2tBV9/Bq5Uw
Fy8mb0V8ipmYl+d0nqLhL9puXD9kms1YaIMEsvdvpnnAcujh2zYfxoa3Kxi0AGkf0l4l86dMrbK+
m5u2YyfMumb60VkK8NYBZ5LOKvCSWP0zwC8Zxuaz7NLbeQSUGEpejKNgoXCYKd3JDlz6W5CQGRSy
FIpZcpgN0IfFuuwDfR0iwe/WXot3ThVqbLBJT+u3JJYauGGhX8+i11tYqdD9uOw2f4X8c/s1zhMB
yD7CBViu3aB+GUx5vfcYlEhvMxzPcbGKSe23sR8+K5t0FeyQ24/IauCRFEgEIKG2oc9LsVEs/Z4A
2PC0mm0tzYxg7UVRtA2PzRLRyndtReHq+SHLh9U/6kD3pGrbbk5fezHx6CjHyJRyGymIuwvBMui9
LolLw/zNdhRpGe9gpFIuyAUfuwVzny8ygZtiBZlTfe/xPzyGRjdVi9gJtQWq2FZ1id2/KGuBju4x
4rM/wBKQ/SWt3UAizh5lr8hpneeI3WDO1rDTBAXWrch58hriHmYwUmDXv5EYe7EQNFqxHnRaUop7
n4iuHSqcOvP0FCLHDwASD6Uj9YPpov4TPHvX59zhiK9S3bOqncYfgcgJDO66/Qa2SveQ+B1u535G
FfpWZXZPEHEs27hXxKZs+TzFDcZHEWiFFPaFCxwH4dWnsA6K0UfJGwUrhlYtKNnDD74ynPcRZpju
TTdDm91BNNzcC7Zs6y/oXpa2EOiyhopEdE3veb6E7e986P2xWRdIlwsJg/5nPi3Aek9bBBy01DgM
v7Gxrws7R4bJsgeiGI4qdZPosVA2N81doPFiK2iBFnfj56x/9D2CwV/Dkr+wJfRxNXRxAxw5kRh6
1yKa6hfgnOvtCGHkMHyEZm3pXldvsgdJ2nq96SeQmp9y+CuYym5ozJ8SWOWsRe+opwXbpkl+cYNt
yLdWsvW5Y3R6MdYGWXhYsM8r6r5hy36McTvFrwsYidEXhlZY9DnJcJLCtmlZUkzRJjpL9zJv7UrL
xoBAeyfbYMtpcjm6U5lzdZmHdD3yxXXdDfKEYB49NDEvApdtbovV95BANekTFf1Q7jkghraGLA/n
tyuiztWQHwMPTm3IDxuQxKe9b8vaD197EMWKfGv9yUNH143DZ6jx9nJn4HlTmagM5iYeuAQ7Co3r
CyNXvKsJTNrcXjU6MYjsZwMU4Crih3ZYor2SVpLb1EN/u9doiiZDthxizP2WWtupaFkKawebDZ8Q
9X7LVPrsYoAZ4gVbNNnPSuyegv4ewIJvxePKRDlOMXYGaNI3Uul1KEPXoWAfkeQ17v10AmNM2SLu
NLtRiRGlw6jfy0w0v4u6fLAlacYn5BnLekM1MM0rvhnppycjJ4nx9RhWsEcjOj0+st74CHcFPBDu
RdawqhunZTumcZusz/FALAyd0bgXbwkfvDyuGuill4lK9oXPwAZVc1KjtsTbaMme9sHU+ZHYztNn
NDTZ8HFesvCcJlrHN0aPY7QV87l8MSQ4cTFaAA0kv1ljg9wkDI24r3Fkmq3kSdK87FBWReWWYfd+
nIOfMHCPuWrqS9hk1qrMRdyaZzWjhomX1+jpwHbMbesjZnHjA6/ZMFSW1NSUcSt1/Jg4cyYFZ/M5
uOaQ7sqmFHxNadW7icQOD8HM+NAv+aHjGtZcRegxIvhmMMrL3ps5Gx/s4BDWl7LpojLuYD2Ipcu3
tch9hkOCOrhf3DaZNwgq840gF2wWdHLhE2A9GEssiZZTix9DPrgRG7OkaTZVapduuFEb7pOvKbF+
PdJc6RgMHAtzvThpGa/2XMsfYk2bYmZxODruti/DUEuKlCetu/nJQUWHE88ipG/vWGs8ev/1/sz3
M3g32MDuZ84VOXCQkzaEbwh1KxsSlr57vUbNSWVDurw5Xcfrx8G6uEQ7ZKLfdl37tUy3NqqMkp/E
5lyxmujnrjCuNKIvW9itk7dyMbBeSTDXj2CPlSEswhTAzmO6mjfqdbGE3lJF/c02OnHwfc7uFRPi
s0ZAVW57972BkfVzjJLWi4xp1gBTsLymfr0bR9wMd9w3+9+x6eL3aUi5vKWtxHhB6OYgHqeI2hfi
4T8M+/v0Ec6hruDZDp8TR8INwpbpvUHJyb6skYHAfNny0kWQXNRR+s75MBf7yB/R+YHHADC4zBYz
ae5xxK2n3XL6Cad7c1C0y1TR99sC7Q1gJzT1Udl4ECAqha2D9+M8zoy6vW1d3hywMAAMy5r9LmT8
b86b5UNCk+QuIwoLjmlbtiT7oFPbf4qD3p55ZroPDTEzhFROKzUVG2mFn4sG+dt+3MFD3G+zlTbv
WbyZu6Xbuai6YcrKPriwHQfbpXc7hLLJJx/x/LXRngE0QJchj27rPl89EOzYKxzGD7skf7dLvS+f
0jTL9mJt+41DnByvfq/as8PFSe9bgBEQt/FuwIqephmrbGvZ2FVNtsbR3RonmLPGxL4nd1bGtXia
o21ejiucK8h7yDTNSrEn63LvEpM235CL9ROgGTSit6Y1bfLQbasGUbgZVhytsbH8nTltyPPEHDMH
WIPsA0w25kyexmgV+muEnQkIW7q3aVuRuZNL4dIWyZVYXN6WViPq9kXNIsZ0sae7a39sPGXTw7qN
a/gOzJpHgC8XnuL21tjIqSk6zHp1B/hC1fTGct12H7YY1azDOCSsPy45Dr4KOXqTn6az5Pkw5T1l
z5iH6tJ7KMJZXMViS8UpxsTb9qvFLdo/u3nhhpS7aFZ5N08zI1kBExuO+C90VO8fUOzJKeo6EAeH
+3nWM04iOeSIoUyPrf+qUH7xX1WqxCkZIdFgc+/zr/HMVPStR5cWhZ9tTIH1RFtFllgdiPyL2q0K
BBjrtmrtG8s/Z3CpWN65l4R/medJ0K5K8ylCsFIPabS+Zj50W1NElOYMUU5t+1LUTNOnOfBt/5XA
wEL/bVsMIh54Bzbmx13LTcBCIx3tC6jlqdoOwwq/4hvRRnR8ybA/cQYTZs8BAvBIOcrfcoBjxG3H
iPS3TElF+ioJdrNjobMsawA2GJFRI33ppnJHkIrAGnHP4j90C0JEfyNUo+y7nqNxPY5dtIjTPAuX
4osF4W01Ub2t35RIYSiQSSXmb4tX03o0DemjUigX37dTU2flhG768rB3XdLgk+QtBlBn9I1Ka9YJ
GdaUwcLo3YVEcHhPTPXD2NDpxtcb/zgxui9zsaQhmOdda11YAGgLzPM1joGYx7vxuHuO8KUBs9ed
AptRcpDC5cW8eMTPxeIWP3/IY5/LXytgPfwQFCGyyjzsvMaimUFNuQ1Zn37fgX5su4KNkajvABhP
sqScdegiJFc7iW62gBV8k9M0zu8W3CzdXyK0stoHGJ88j3S2hzaagoOmJ6qjE5I1tpQElXGcinyZ
6hKGYewTWxcoKlcvG3MS8nw94W0tMfyKx7EtcQea/j1FU4ocOymHpTJR2vrDumE0B2WMCKORIZdx
+8Q7T1ACanf1hMkGd9J1mw3YkbW7GwlKd4+CNgs9Id7W33gnR/80KD/fLVM+aFnxfd/KNMXBgeJi
U3+DkQuSkabHadp2Vj0uCxEYjoCzjj/pnMvShB2kHcwzkds2t0w/Tgub9aOt3XzvjBm7v6jduDqM
XNk3lFHYoY8YojD8noyf9pAnttRb4t9T2Ov8tLCCJ4WEoUyLRYxAp9A+748MaHNXTshVx5JDWLMC
9sg39Ctwbs4IR+1WaocaSAljJ7GVmOHamyKWWLzTrqguDaRfGIuAYw59HMWwoGC4REH0d7lfU/ll
8+sUHkKCy+4TjGtG+tBnrWvncmGrae9HDmEYTAG3rSJZNzrwyZNnCihntY751sGSowYPekBQkX+I
JUM5pp6R5xcZYI53oaujDYLZSYdKoYmOKKFeMBb3ox4AmzlRhRJiUcP2hP8cF5TVcJUhcQFsciNQ
PIUFx9tjxMW4vKLdRu2Dh9UA4l4PCOpT4uAAVXJujX/u0Q39ngRktt+GJl3kZzk2mJZTizEaQsA+
eeupQHYDJDCSAAVICmpAgEHi7FvNZ9mi6oEa83xUs9vjAmfEVrdFQC06rVSeSanvd5+jcFJgwCz+
ZmczsHJEaWV93k0T/Adipij/4utpcM9ubUV7x6VASnPoXa3a09rILZY4b2n6S3nEtN/U3vh+PQRh
YJOtxil8Quegh+BoRYmp34oNV7y93brZY2fT6Z0yyY5o8sT38D/ARcJTeJwXg89c/gn7weuDkItE
0sLjYXvw3A3qq+9RjSmQw7rkMY5oNvw0nRCqUmNt6VtEQ78+7YR361M9AvH2gaOkSv9TSHJPZmZs
+JUOs8hvt7jRpEwSOGU/4CJrcFk3W0p9VWf5xk0JSBZ0v2WIoVV7XWFrRO4yWDSReyysXN25jCUG
zD6yDY/CoMBaZIZ5GJ0baX+SlLXyiYZ6gPyvJmq4heN8RF8w8JhnYwl8U/Bo3Ay7OQK86O0RqiDT
l2iHpO774Ps5AtkwLPwUaZRAvhDdT0ggMkSOVWyF6ZC7IJ7tnxwKf6rEYMQyuwJuPjG9JxlNEbWn
SzTcthBIrN893cWMvyqrlxvftNxXNjVGHTRjfKooUDKLKibb7/KIQEojI0jgbAbVpD5zvYA5G6tO
tmK7qxf0GkuMIDUirWByQGYYotc9GtHoYY7NXbZuLOBoXkxyi3NyRJt9whVWoIAaqwKTnqGrpn5w
+phsLp5+5m2qdIQQKU4WBlAtbHB+GdVrDGIptLaWuVx7XIdJGWkrbjJq6L6dVMwZf3cWCJaH85rb
DP7wNumSsos3Nj6neau3zxH+GhEVEsne6I5nG2rE9ysPa/LkzqnJfR2NasMdA6FrKLq9bprnvY9n
xGTWsYys6CmhzpSXaJKkfinI3IvhR7vjyIYOas978tMuazQdHfwfEBdimyP3B2ZmtHezGB1/TmW3
NrgReRf+VhJthG9d50d1TJpkiJAHT4YNgChntv2QIKrB1QBWYZIeDY726ac0Sep5scQCNss+Txx/
i1FTa8FtQeF++S7gw6reTeTG6GVs0Kn5sIpumjFTv3NNy3ydYEiMeTdj9Un2aFhhkSSGHW2O+C47
AIDopnuM7jWpLwOaP2MPezWbt3lF0mzh996gBfSAIIJnD8olyfw66E7Zu7xhfjxFDpDzb4wQpOfZ
sGWYxhn7yBU6pz56GAnsdT5EbnbtlygAKFgKBADDYXc9t0/tvGBCpU9Jvr4FDflXycmM7kzL9AD3
FttEyw+ezaZ+Y6gNlXQAmKBbw10UwN22FYNloD5507C9QJjRhTLOt8Xd7uMg2K1FedzfaJUF8h7L
JU3vWoUWXmlIj879AYPAxCK3G1ChR91+3tLoOFlKXcmyvosK7LnHzMznUtSQwsDhSGANNU7HNorR
qMkG9Gb2QoONxot92kxaWZmnye2yORFuTbJFZIAXG/VOFIo1gJwh+Yq7hzS28/yezrBD/5k3iesf
CIra+VGn0olX79FTqXSD8h7GCqH7fGmHQWf3daMH9eo5Xsz9Trma74gDCweFCkjLgSLfQ/rSubxv
7rbOCvUJ8SyqSKgYZns7oaLAe5SaE5irtaR02MwmKuFOke2mQgMv5+KooLo9ew/nX2EOSOa4FALe
kv2hRw9ndqe89xYvdsk7Y182i5eGZidWAmjkNBf7K8Nrx1SUSKUKn9D2QGFrxU4+ihDyB+QKWXRP
oxoVxCIjsJ2j5/4bpzekyzJzo7p8Sh+CHjEyHdN9XL761gmU7pSDucVxAWF6l0XsUYNFc5JCLUWm
ma9wt7P9/K1fE05fRjiEzPR49miNkbptKajs3AaxdqXovVfV3tszCm6Zs6fU1slwSjCC62+nwThW
Netuhgc6wwKm2GpF4lMSTMoeojmOoyPaiktbad4IxNVmmg0qY6xv2V9bDvD7fR2abvuIgvL/MXdm
y3UbW5p+lRO+hwsJIJFAR/lENLCxN+eZlKgbBCVSmOcpgTfq5+gX62+r3FUWfSx1+arDvrFJ7gFI
ZK71T8sZQcrTuN9e7Vrayee2aMzy1LRxDZ6a2bJ2lxj9+/GhJEU6fWxq6egL4RjD+nXtZN5eZPNU
qWibpAf24UNPB3B0E3RINgzo87rRuZzMaljCcWXW52nPR8h302ZZRYic3YXmdpyjCHH29j76z6ty
Zpjvo7kUyXDZj5uozxST6qgIQLxj7An+uDLMfVBO/hnQxAB5kp7RDqCDlGDhULPOqwgeqQBoYAs9
9jHLsRLxjX62w9UwRM9j4nU9DodWHq+d39KmJwGgrX89qLk0SAjIVPY6HU/GVzWBs2H/lslp1/gU
ISY7XXlv9701TqGTgNz3wVQ6ZDAsNqOdFFCoubMtaSCIsZMuvrJSNS579k/SC+eyzua3Mdetvmg2
VckPVAGuo4O8y6ezFSxSf/BU1c7XHNeJfTJQpwQVOSxdwPieRO9qG2yewxbK8Yaq2FdnQ4o34ApW
o8KizsCCjda9K+jKJaMmHTm+TJPReQFWIGsBzmwLAIu+S+8QNohkN8+MUb7L0SJyIDIVg7RFf/Zi
/0m1po8ctzZhoEC44r5rxiDDoecEjQfzb4ew1f30RqOcAIfRkJrjC93YlhmBO6J9yAPJ9jpuQVI2
+DMCYuXbJdlrjJaM86m146bPeKIBpYNpYexMd6joNbI8XDoSv5czGmEtxa63U8QXu7+ncXknt3JX
p66aeigj0/+YOw/u/Ld0wOb7xBlZ2rMe6M0jO7vz6Hky+fesJ+b7vJmGtDc/zpTac0qZtKr+bF4O
bJY/Gyn/F1FM5vvMGRpua0TJRd1t8BB0aZON59ViNGSoDahagMPmnDh95XfWjR4AiELG4BpmCCpL
z/Hj2yL+QtD7Pv9D5avtzmvi7CvPT2mF/XpdQHn4520Vo/vkcDbyf2pH1O4ha/OHfMsexFTa8iQe
simlmkjSiMFnr3q209YKRsWm+ZNPd3Qv/AsN0fvonESDAGZGr/YNM0rLXYY74BJJYBdSzMEnwgV6
P8kP+AuJlHv8BH+QYPXdsA6Obbt7bP6duh/XJp52bUIRjFebPhF8PjVKSla91j/xJP+FdPJ9zGKO
6oujxpJ712PSxkiYTNSBt/3kC/3Vq7/TlLXM6RtU6kv0INXnohdPi9fGPxGB/9VrvxN9UsN3VZvE
cg8JRzfRr6cZC+Jvvvg73dgoxFg3kyv34HARckzAXwH68uPl/lef/N0uFGsYFuln7j4xjYEDf45B
BSgN/t6rv1N8WkVro/nhutBHkrg7+syO3Jr7H7/4X6zQ94FDbg+N1Oqc5ZIq33od6qxaQtNdLaYF
eVbVBu2ExvoEt4hs/9bQPfN9+FDqJYsiiUXuGXIqPzhdP1zlAuzo2xf6ty/6fyRvzc1/PMfDP/+d
//7StGufJen47j//+dBU/Pvvx7/5z9/5/i/+eXhrrl6qt+H9L333N7zu7++7exlfvvuPiLJ4XG+n
t369exumcvz2+nzC42/+v/7wH2/fXuVhbd9+++ULmO54fDUy5Opffv/R6etvv7Da/u2Pr/77j44f
/7df/meZ/O//1Wdv7/7g7WUYf/tFiF+ZdWfbvuUApCgg3V/+sbwdf2J4v7qupwA28Su4UtjHzbBm
Tmj62y+2+tX0HP/4j+2YnmXyQA7NdPyR8H71UeU4vvCk8EyXtL3/+8m+uzP/daf+UU/VTQMHOvz2
C5Xjdzuxojh3XV9IX1qENHvyvSibewv+XGRnMC1dUjz05uA4l7OpZTELEBoLycWOjUYgTsT7U3f5
IfG3QgPC8HUNP2j9xYBDtfzVfK7WJbHHKajcdhp2amYAbfWR2ln7KvKdbDW7wMz5f/1Lnk7CvFUq
MYGMKsKNFuuT1H43189pX/opUXaGpRcdbKlMnUe6+EURXZ1N+h45JVJHtLpy3gHLyjnyNl/poPXq
7nxMLWaD56Kc0z3U+XbPNIXC3tl+mly5IGUZg7jIPw8aG7doODdz+prYXtkdmjw301MnT432QhBT
6oazA0IeoE2Qxk7ozchOlEe2dND5Yh4v19owSgPAqJZd/uyMFKFHQqDf3BNlYcLimGVy8BCVlF/i
3mhX7R2GwrGTy26qlgdIVn84gSYo/JsuQ2UVpWOtK6STnmvulxGb7El15DJIcxyLvVVrPkuZCjkF
Vt1uFBeEKqGxbGzpBE6KEka3fq2x61YUhG3TdwIXrOMlu1bZ9Xxw7MF1Q0OPhlvtPU+7mE3GvjhO
Jho6Hi0mk0vLTLazzsjw1aGLwphyVspMn3quIYHeLdF/LgpkgYC0aqg42ap0Mn0+Tk1G3Z7pOGk6
7lZD0N6eJZaTw7Md0Q19v7amSm4qEtYFWjKDAl35ha6tQNKRsLjmuquuwJzRKo9tby37yvBXOyic
xKirYIhrsz7ZCpkyYLsBBgsry2DLgmpjcEAl7K4KgZS7Ys+kebVFfpMjwSUDDY3Ztg7dcpZs7nDV
SQ8YDcGlQ+RJPVf6BFWY9G5F5W9rBLkA/B0nM5XIMMNYUDhXkh7YWutHeDr3luDX/LmlYwLyciEm
wRQIEsoL1d5sRul1MOnNeGHEfX+5prZHinMWk0nuD86aA8237rTbLBcRlSiL+mn0ZiLXzbRNvqrU
zUlXBLdAO4qgxLyIc6sYGD6tdbNjFFPpnrh0JyVKzsr3d0PjGteu0XSSvJMlE6HR5359JtsSlDtn
+ng0ZuiWI7It0Qf1TpOJQNbLEO/NSqNx22Qiwm0G8GK5VsaNaCV1aGIhYQ3KGnXhXucAHOEoWveT
YL75AEeT+GboA3bXQcIktAJAOgahl+hIk0AR9mIGHhrUNGzyxOFzpcqA9XaE+zLwnh9nXRlfCy8f
XUTeIoFCVBbz5VLa8jJMxpFhHv3gGSyipM7v/Kaapl3hZY190WidPqPeUIJxN9vI8aizLInsdvJf
DK0U7H2d2t3e6NkxgyZu+oM067iJ1DyVT7IplAiLmpM15Gndzmt36F5yr7OSMqiF6TNkqef6JgtN
7ubMZ0W2dWZEur5I0CZtjtvtXUsz/nabfB3Trbaj90J1UflnBsGYYNQoZsnTRyWyIpBaerjNh2lu
cvM6bpehvPVWKcc5KFRcV8xEnceqiSA7p/hlmZdZx2ESj8jGgLuSNH3VHbsED9bWwe4AvyMk9V3D
3yTpOVmhHcRTvWmfJFNiFcRwpl594htW5wRukZfrXbbNokKHP8fZudqmpviUFrkHMoZvbezui9RW
5a6f8/K45TpzVyWnPJ/s3uwX3rZ6kfatptoxSXhdl7OKNymbHWER9AShQvaZRXHtGOqs9d24fYrz
2XUO3ihS/yoT9Vhh6htlsQZZ2jbrR8SYdn3rxaU/B2L0iwU1UOw57alGJ6U+IDcerZPj1lvF0eQZ
WU4Y5ay85JX0ps1EFQ0BlaMPmw1kn6ml7X3a120dZR7y/jBnClKxw47uuIG5dE17inDXe0HmZD0j
vjcMIHp5FFqIybllVue03Ky6Ei/pZhTeDhVqkUXTrGcRYZG10o+iEgwgWZd4YlyjtZRbkBrmlO7S
SS7lldca63IA4p+cBwon3DmoY5l0uzhLcu9ak3ggJhKt/mihPwhTAyVGwDuoHHFKh8Ib+ITorHRU
8UUZMxk7KBHFJTtHtAQodi1ih8CsZdvxQDatseudrrhtHSslpbPflse5Ye/b+9rpslNudAoNuMw8
YJPXZXFkTTioQPaKWRVh3ytVMe4h7uzTuGSiEAupN9sZrW4rniXpAPVOyo7mNJ8NaRySjmcI117Z
9YdhTUxUSCMUFhr5Ot4C6Trbhj69ipv9RIi5BVeOsDNI06a8S6Hs5U46Wb9ngo5G5c0Q9yTEJJAk
J3XqdN2pKhrxIIUjnJ3oDNu9ZHbS5DAKD50ZgbXl9rXCUeVCFPbiE6sZwa43ZBbAJ7KkBI5JEBGR
qSrOz/ylQ3cmyvXRIO6t2OM6UsXVOnumjGLgSxQJZkYwW5SmDlfcNLPSPyO61mNmRUd8sAW1ubIP
lswqJPRHImqsC0siOM9Ts79GKuYAXsM+cnPMeb7P3XwcOQQc8RWeGbFEZgBJIYt2hzUi/kmTstsn
6qbMZw/7XeXLYs9lnR/WakDBBYkFnJ/37qe0E4iOO+mmOkQ5ogsydGvulDomP0WJ49ro53HGw+NR
Cd61dV+MiNKril3O6/XnDdONtwc6tW8Rn0z22dSSVR0Jais3mq1BDedUV7q/9sH1hn5nsQngNfI7
nb2UPhxAEY2eiKGz8hyF9KPOF+KUUNPHX7bGkE1oZkPyALOwivNEbVl9Nc5tN31ptFpQIhDlFc6p
RWRFWRZGuivp46BmnQ4gz6Sc8cNcdvIk6+lRDkPVjy7xPjbqtxRCubyNnbUwTgqZgW97c0P9t9Wu
21yLxK7m/VAuGiR1qLs9BFUHK8VAwB1Pcl+ENg4jEw4YwQaDPcq2DIpqgbhosM68iGo2m12NlrU/
SfrGUKej7xTPrcVI7mtRtqq9s8gW7u+N1IC2F3bTfyX/ausipyYtO8iWaTXPCtD0ct9WVs1Di4fb
JUuscZEg+kOZn2WMQPFfCGX0IURJ829uttwuLHh+o5cfa7sYyhvLI+3vXubU0FkWYBGZi9XAsNpS
EKSHFNa20cxOb/gaA0+wYU+Z4Fk00xyuK8T/aA8XcZ/mXxNDIqpNclOlB2tFU8gJ3VtbYAAUXrVH
PXjQlWB/KCqVosNFJtIHo9/wK0vJwXiW2r1lU6cjSIb2cJ1Lztl0C6l/yjgwNjf9QIJHcUuNFY+c
2NgV8GbEHr4BVpZLLue6triILOcZgtTrQy0bKw4LE4gTETs1dDhMrffSxqk9Bl4zOk0oksbIKbEq
lMAcc8ulmuf+eqoHB/4bHdsLtcuq9xnEskRO4HSfFL3kg+rQYITx1CW3RbkguWxclKqBK5AB7/q8
2Z7ZF7sRpXVqVvis+ngfo5CjwEInWe5hUtXHbClNtBatg6TGhy6SwWSb+VdbO3N7aOdqwLOF2vlJ
k5I4hjprIMTTsiqsvZf02Ve4QDaGiRCaOXB9z/NOhETCu9uUZX4WEig88KZ4ZQheUq/3TdUUqJYY
9P6qSkvRBiWL2R7tVH0WQll0TMSBhJuDpC+bKkxTdztJqjnpoYiYSH1A24Z2ICUQ7+PaUC0TEtK4
6EJ6eJ1wSjvnZURw/4Zhppyxmik8BnmZU6w6xozc76g9dgOfduP34Yf/rTb9MvuC56n5Or5vwr/r
26/btxqV4NvbePnSvv/N/w/b9WOIwY/69fKteknq7xr245/83rHLX01bEUQDc4wA1DuGbP5Hxy5/
padltpSrIDMdIU3+5veGXfJHpJe4yrTpzC1qx/9s2B31q6Wk8pQtbcnqseR/p2H/HixSpKhax+6f
N3EVzfz7NMINWqFFT46GGpZaoUd164W+yYnNfJdBHfeXLpqsL0LXw09wx2Ng3X9Btt/emavCliaP
0kRMTt8DqmoZitxI0iwchgolPNyM+RmqMMZYhzEfqmNx/fF08sbiDaYF/c8f7tHvyMUfkYp3oPrx
/W0aJHxvvqVc33yfBTg6Qzu0iHNCX6nGRNRSOrDF7tAcoP78x5GZ1W8O/RozjotNhNnYiuYwDubP
xu6+A0yOnwOnBwYvkw/D8ngX7MfJUxIfa+RhTjDEuYm27qNjT8sZdRju1B9/6e9h8m/f2XVMxyLJ
Vjq2a7275u3SLrRqQx4WVezMD168ejtZxLlxOSKOm1AnSX3z47f88wLj61nSAbAyhS3fj5PA2guT
e/QKjYSb4rqEFi9Oy3E+HoOZoQ+9zsz2Sm2D+fnHb/yvrqvjulxf6fq+bR9//gfAfqhdHMYtuSYG
BJl75eqcus/WqD2Q60CF/vjd/ryaHRPdjcX2zmJy/nQX16yadNGXYVGW8nyohtfcmcZpv6GSsmdR
4JXbsBqV9Lw/eY7+xQVmB+HJZVQHX/Q9BttOo03UjV2FhXbl+ZzrIkpmYcL5569VL3xqfNbVj78t
G9O7Z9f2wZCFC8IHzPeeU0NQPOHPAilpTWl+lqJhpebsVD95mz/fQgcvusL54PLHrnoHxtf2YHlW
y3CsBQuuicYnHZC8Ttvrhi3sZ8Eg31Kqvt+QuHy8jZQOe6/3fkNQhijqzrIarFpO/qTmyk1C+rjp
IMAJh0i3rlPsxjIFTOTwNlbyv0bgm5WBdhE9gTSPoz6Wn41s/PM1UKbFLmlhDOEA+RZO94dlXHj4
PhB4EyadYiA9JxWelL5jA3yZZal/+PF9/VdvZuO1Yy9y0AO9f7MNLjjV1IWh3zJQZmRg20EmdpoG
A4FHzz9+rz+voePhhoTNY2fAmcAJ98fn02UHQsQ7EayBNuNg5wtrCCMoWsgfv8+fn0wl2OUBpQV3
1Xwf1D/GQgNmJyiEl3q+zFcD2wDjcrDmHDMFXOknX6BXq4cqNtB2/Pi9/7zfKsHydTzc1jaHzbs9
aKwHwOqW75geS8HuaFkPrM3NktC1QOUup9bi6Pnxe/6L66qwHxyBeOX9+aHphJeQiehSOVqbvjG2
snxi5/3ZYII/7Tqu6XhsAQwRNiVcxPHnf1iWk8q3fOMbB3UvjBsPT8Bl3HkOkBcOL+147b3g4f1J
UMq3xMXvHlH2VqWYZ3F8UI8MyPfv2vTGTBKjnkIPTB8poZ14J2WFSI8Zu5t3Aia3YussvHKJoAhZ
UCtoHK7zqj7BELv5p3REhX1STLnYfnKrvz0b3302brTrK9fG1Eab/b6esXHmIn8xVtJ/mHsIB5PP
h9yVCUIjC+2QqlV+Puo6vYmrxA/XfKtPB0R8PMZb8ZbB4R+NObJrIo+27mfP9Z8eAmV+C1OzrOMe
577P7p+P1vHcrjZg2Nz7gLiw+rT5nnAjdy2z2400FPMyKw0WJnUiZaBA2m9F62apoKZA/CDVUp9Y
k5oV5rzZOqNrXJbI6fHH7AZ0zuuuJb4QaEparo76fMLbNfkL/RS30dU71FDFa9OzmELMo/O2B5lE
eLPUGO4Ze+ZQADqkMdH6MKLpcnHRNs8VqlzYSjfP9wy0Lpd9a3n8nrUiZYwssyjPktWfsn1yfLZ6
M08ATlLNh/Cn8U73Irs5Ekx7q8oKovYXXX5RAD6huTACNPR0hV3M4ZrQvhuzvmkKjKZBqm3v3Eqc
rsYXxeDWHVZLr3gGvtFXmYkoLfrxw/r+vrCrU8djevVMARfzPgJIl4VOqxkNoYG4ao/j0S4jsm/c
n6k36Bje7QvMxeX1LUW579sCQOr48z88sbkm48nvUy+wnMxNXwzL8LEb6pU4EMtkxhe2MgaFz7XI
8B7n7bjLR/smRjIZxGY8D3ggevvC1Ym8ckmJrTEP+ekNvpd9WaQXtib7ADkgvqplQS3LmRbfbUW1
dTubBy+N0gqmZaur8mAt8GXIxbYeXir7tGE+NoJqi1ukeJkbNS267Ey35ssyrCeN7vKPZl8wR8uL
i+UeCyPjqCl4EONxNQfkcxbC2FUg/nW77va4JWb7romdkziGS2EOrDdfZFmRh63XuP0hH80YZNVD
4RwkU2yfsR+oXYp9kbmKStUb6GWxmFG8eOp2QSRxWZToRNHZufsJELffxXht2wOJOe4hTQEkHCUx
wQgCGz7YSXbaIoTdXrjpInQGF/VVl+pyOGBlchzI/gU5NmkmM75nhdVnm4ZwaAsVTCMzIEAy7RR9
TA2FhCfScE/8zTPOzGpDJC3L4TY21/auI13gHpt09UYCAdCEn3aDggeSiCyTNtdMegLs9NvOPvQl
mBHy4sH/2reCiRQtIYsf47nWawj35SUwBTjo8F/YU9ArPd2g8uxuhZzLU8Cb7KLuYnkGH7t3e9/b
97a2z7n45lW9YsJoHSM/ZB6RzaEh5NhHSd0544kpJGPv1k9GnuKpGKfF/9izou4YEYcIbppw9TfZ
Av24CPt5NDtxgpNmI80hfoJYsm56IgkI87JeRZ7UUZ55hEt5myGWkKCUde/D5xL14Sjrcq3c/Lwi
7u6u9QWszzYlpJfM4Grg7bL/qgkCwtdoUJoeZm8SxVUZt19gyO5xxnvBBDm4HmCTgMOcjfyWwLPF
U7sUdcKIFsvaI4U3by2cRsRkSL0zEgx0KOS+9Asj8RjuwfDAOdvA5u3pTpXtGJWF3x3iI3S6o31r
Dk6Te6HLQoTJtPxBhsXEFcRc7kaDYYxnjI0eKzT8RRyHGQrpBzKNHqCcx+SMpqU8JeTcTncVSDaT
P1v8bdu4lh8GPW5cyUJijWWEFceI4ZShJlrlptoM81DqxdxNwtkuk8nVZ7TZLg939oz8qgbI6u8x
h43YU3BET/Ag5vaE4/App3MkuIK8nd6oT1cd62jhHEfq5aMeT5d25xoVSHk3CRltsy9frdzfurBq
RlHu0Pbq67YZ0MuQJ7SSxGxnIfrvLUIwD0xbaGID4G9vZy2Ma6tPaeFHbC+Mdg0x1DzWkmGpyk/u
weq622ntstd0dqtTYjAv8nF48DPYK6TJLFP50urtpVB9mQdDXcyfqHZefXSooTbmz73unI9EPynW
s+OcaobYE6BU3Wk/uTbQcZ8zAdD4kMeYmIGkEa5nz2J77evsETnua7oITBneeraaySWbFHTkNEdq
HA7Mf+ugz7qaCAnnOUn8OSyldU24QxYCVu9J5nu01aiJENLnCTK0OolLTtPmMTGEfZBr8XVa5a71
rGdftp/NNHv05YKvw20wfk6dFw5MtIBDhDct2vUL9d0dhocHzyzMvTGAf1jCKALZtuQH1VWHwDy5
aFljZRoHcy/uujiBS+bgvWgqfLyiHZF1ajfsIVF3qSuuS2flDm2zDtM8uaD8xEZa4gLNWpcAiWY1
rqrRWQLkBGUgHM/mHUx5RuidiY1jQbFbNRizayPsEru5qoWPj6lDHTHa6JeX0T4x6sIgqit/SBYm
jut6o0CQXaR5TqasNIOyTe4t+2hCrZvrYoUCHhdyVqzszYNmwY2ykZzTd5YzoLiQrwWFB8qBytCv
I46Tj3JEcBzznF2QJN6GTl3sRUvM0KIN/8RAllsMwggxwuh7h+HroajqR3OdzzfV9xFabZoMqGVM
2hhy2+2UauJyG2bCbzrguk20u3LxnQiu5HwWw8e6IFGkJ6wHnxMREWSBjg5gEWCOj9tNI/HuszRq
Z28gVrZ8hLUGrHWEyY2p1ENHTsCuHqbHfBR7Qya3qNPBlm0be5pcbuFRvyQuYmn22OTC6OQYtUb6
ZbAgs2eLHbEmrzJQuJrC2hjkzmc8yWXetl+stD/r8E2c+VhPAl3WXz1jwiTVVNlX2sM0dMoYV/ja
pK9jvNXnfSnRZzgElKA2Lh+3mCHiMIE+1Y2xRWZbH02NImWmR7EHR2da7HSA84fjda03Cy0Dqw5Q
YxrW7DJj+PgpXt67VDhElsz3Vd1ejFN7Vw86/6h1d5slmQyNFBe91XpfxMo4FfwU9umRfADPWvOI
eQ0FSRt9FJfQaumYEe+Ru3d9N9/hRk0Df9EH9BGh0+hLZJwp6915JArwMvb8BPNycpMXKaIS1P16
vrXSjo1umq8sp7hCOvEQbzMVJ6jFSbHMX5ttZHZau16kCWkA4OMXszUhJ4AWDRzD/OoSNUD0iG3Z
5xkxWpSqy3nRDG7Q4GEMkRRceENy6FAlE4g5q9N40Ld2zerfCy4kSDo3vBqfVTIjTtLOwWDDIRug
TosrMP0qQCWN7aauH/2x+kJnkwZOfzSjFFYzQZybDWtxc6YAC9gVjMnZ2PtbZE/+Mxu4DNts+xTP
GSSmSDjEbTenTjGSC5FZ5qWjyzawIEJg2qdbHPg+MVYWmQQFkUEp7uWgnuOZiDtCudNmjUOURvvZ
z6LOLCCS0tB2Vn5nzO4K6zhPQC4mDtrqZTF8Etq2+tUk/iEADfD3HoYBz6mPHD+SmWG2ybcXQDJL
/ODWHTk9OaCM5TZB5bcvySLO58TX10VcTCcyccQuJ8dnZxAUMrdudllWK479Nr7CFBRHAoABHuXU
LB9ilZzEGKTwDkdOh9vXTC9Vmkem13Ma1/UUMpDdRD3fNTsS3qK57F6zOf3iquwUOQmEjLs9kLdQ
H4UW6nSRkH4QiPxFBQzXW6XYFWnrBd3mHto0OxhLme9lb92QK44a/r6TTrzX3XBwbeOJAW2oYaZQ
WM4NlcbeJLoOz1a7A9F4tcr5bMiacxJ6DiQhpAGKCz8YcPskxYqa1rsBVX40q/g1rx2YSBmBHEXO
lEVNo+4XZo+Rs1UGW1U8q37bdfby2HgZWzcn7NCIyJkdZz9afbFHznADflruNSKQyKpsxFJ26YKB
ZZB2E7fDR4Xf1ARGYP+iYIcHqiGGUzteTlCYNEFW24dUznCBS3/fdUPUG0a798DTAjkfCx6jeTJH
Dy2qNi/IIrmzEnXlVMBNrjbORTPmjKwsxjN3xYlfz05KuHhybjhZfcC3zgXCCFgFhut/ykB7oriA
R+QokDvtrzfrmp9vXk34op6v5rr5woA6I2SMdn6BtzcPqaY/eFV3o7ylvp4gFU8k0QSEx3N0VxsS
MTRy9hobjxldyUPi+Z/dqQUuUqez2d2hI3uQsRGOAwChdp2vGbF+tKE2rZtSn4gQ6oPMbatgUZ2A
0NsuM8+qQ7QTWHnV/Ay8/jKNnmLahWoj7FcP7iKQJAhr35AshkVb52deZT8UiXefpoYC1uhu4W9u
FQPqrkxsQ+HWbJ+cxTjrx9ZCx4XCo7TVnS5n6oYhjqMqaW+M46yLIdYlCKk6pUg7rLkc0F/0RNyl
stwBml/jrcKK1BwFQr68bbocRfbkBquRXjdtSb016hI13tB9daDBq4HZ7xocKYBQfRpM0sq6tX1t
7OVWEFt/2nqr/WgIoiatZZRhGSdrOAnSR+ZluybBZNwZVjLvZZJXeDPJ3Qm8FCFTNV1YZXuZcYCd
dRsxYTZdz47zKjMDsMDiknW3netsfh6xkIV1tbLPUY5sbKEXCsFdvKtQ/56Q/PYFJaI+G0d/DFWa
XXdjfF0P2dlyZCBRqfgk/4ycOivJZ4azFKHo2wUaOrXC5pg/bFobrKXtxjt0OWi18uqp2wYEk5rt
jJ0lMDtFxqJRX5QyZ1Kebe22qX7EJvi2yc67MbHiX5pYYc4a1VnMM+I260YYUUm2waU9d3uziAlo
tQ4QQ8bzjOQwdEvj4CNFDGrcZoe6NPDT1ntvWJ/IcXpqfMzdy5qcKtUz2dvYmd/E2xpN2TjcNpNV
BhY5ozZ5mr7EVl6steTwosgpqvRu8tVDc/Sayq2/6Uz5ca39a3+yT6YKa1jvcZmQHxIXNC1RngyP
zmY8ErRknndec7t4yR05wXdHWWtQbNmzOXcHwnAqzNbOxYzJNGwG6wyL1BmZaETCtJcE8NGW0MFw
VO9TZqAidSQ8loypResIHOO03EbBwTLUVx7UvAhdr14vLDwBUTf7p1kV3wqnRquhdAFiEp9ixNrb
1fKEStQjL0lEWtDU6sKjUxZfx1Yfn932mCCp3EiVqvWDUkCsoUG0THrWZrY9elSi4Xddvizu3lj6
fiIMdPEfaRjxqptxWoadaRTVjjFmDAQw8jxGp2ELc7vC6r8Wd5hIOaYZ8lwOJ+iJ08tuMIpb0kS7
r0MzfyPBB0rGzs4QEJc94Z0iGx3jDJEUhWbSSOsVJEc+GUe9pkGSxdVou8l4OMZ6PrWkrl23mWfG
oSmQ5xwTT62buDXwefRijt3Txi7LaJQWki8eKdzNWEunqJ3EA7rfSVxMclQPbjumNxao8m5K1mvk
Nki81lsBwo9BH81d572w37Vhvn5GjXW9kIAQZJ2VnxEwU3LWp3lOOgM5sc+aCxQMesAFRywtHW86
30qrmvYKPMsYaBby9DI2kgftCHQwfG6ty7uY5pnU0xsr8W8BgsnQ6pcpRFB0rVPUYuTj5JeWZpgL
WsEh/oyRuLhOyZtrclREeYOUYssxsXbO5673VFShfyYQomrZ25sFr3y8ydA0WLv4zDll+oWoMjtP
otrVzXVT9+fzNH8osqFBCGxOD72ynmuvfVKKeZeCINodqVUHQkQBRuqmOMlxydJ8xCKAr9rOMx8h
0P+h7jyWI2eyLP1EXubQwDYCCMkgg1psYGQKaOUO/fTzRVXPWE2btU33cpZVv2UmGcLh99xzvpNT
F5sWTocMqeR4qDhUoLw4byXp42dyJR8mqRg+fC1IJ4yAW1s0VuiVvbXh+tetG5L5sBTG1WACTbrU
CtNRTWGV1AdPj0dhdU/ZYD3QqYSNYjbjM3v2n6bIqSHOlvk5bUU13g3zUH8zoCUU2Cr/WrZFt5sz
v3xKyIlv12zeZgA0HZYK0xNKZbgk/imd3PU6j7rBQ5vA+hxcDrYchOAAQYhUbuI8803/JvdPCFfo
hzrAn7KB1FBEeT0LaJs90mvMhucZs9F65PmIk5Un7EuLC+yuhOV49bxhOXlr8L7KWpx8w7smVv5u
84acG7tuIqIf6xumbD4R3N50pLUvX0vaMTdDWqTRlPbVKw7Q2028cp6NJOFXcI103bDSPM59F4Qz
hpVrS0HprxtO4JcDBuhtKB1rU/b2W2dI/wytqXzIE8GF3JnzC4zQkTsF6/RNlkvSkjNGSY9VNp76
LTlmZ+NPGkeswTZfz79yT194W1ilTeqbFTceUqd9xHQ5fbcpMhRfnV2FdR/RzU7P7EnqSHVtdRzr
fjj6TVkdbo7yQ9M646s1L3G+VYH7gQvUjDpu01vuVMbOX8ioh3htd7JpgkeEJJ/s8uAbmObi4rll
kqAfrfjlN1j4Y4HlIRd4j12PpHMqQjCfXkQGG/9hxd0NIp4VkpTU+Z6/122eEwWVJqyIP1/6lnTy
xrJG+QrYgKeACRNpkwT5J5LIgnziynnLOt44Ew2T+8A3UcvEMkA6GK5E69DBwNUexyKuw96RwOlg
k4y7Ubb6sLQOlTcVoF4O81Icm8XN7xVpiFOW2MT8m3Rpdg3t39vFT5JnTxbOpc6HO1GZVehaTvlZ
9hlgaDIH8+aGH2DB5slvMy1wjyET//EDyStiWCDPhiRT337RrfMDC3O4arnSxq/2JikzGNFRQd6N
GwnfjcS+pYNzPnCLE5BV59LHvXBeWhcc8zqMKEVAEJuSswt772MjSZwHm8HmA3dYIGuQG0Ce5vsL
jgK7dh58r3JcXKaQNQ24WvtJG58MHHTNcYx7oEWrRMQ9GT0Auz+4u0e+nZBT441LNkF9AQVX04cV
KA59o+iJSQcmZI47MLZuduQzCGVJsj9401X/z/UDIZpo0Hx9NrnpE4ngacDSceF633Oplsa+62LL
OfJQwFlYe26SPUuMwT8UvLnXjsk+OXj/3BuortD5Lc+w2Nwcan0YZNb6j+XIbe5kB6Nn7eJeF9Oh
6av+HbI4TZM1FOjpMMOyyPvNMrPOR/HwBPxREw/eNl0GCx6kNmd7Pk2EJqt7q7Pna7kMudrBQLMO
KbSQADIcHSXbAYER4Rq6hgTJXMltVUm/+QOaS9sPC4ZqHG8O1FR2Yo5MQrrLxLxThEO7A/p7NW7n
1JUiYktZkbzwJRZpb2yDAuRc3Pu45Rp+PEiYzNV7YxWPi42JkiffT+V5ewsAXDC1T/NUTB9Njs4c
GL8EqFO6sR5U0e5GnIO3DAbHSWB0hxEt+XFFVw19nRpn3u3PlOtrOg5//F6uUeFN66cusxCoQ7tZ
tA8Kc0WkY7RCWIgW4glhP09uuOQoK7dpPYWH33rMlF8qnVRC2E2wH0q0sWNcj6vNCDVym6jfWeAf
RjF9GUnv3uN/k5simMFzJt0Df8R+RhsvXixoVG8SLN2B8tcfv7d5Rqerd+i4VkfMSineOQDjp4af
dUNQw+ctRo+MNOB/hLliDIJyT/tK4z5OZel7YR6MHAQzVIe9tkc/3dSkdviKuF1l3Q2erH8SDN+w
M/JsxGKrp8pCVLjtVXfGZObTIdcZk7sN1dcP67RnAGg8izmEAXEYkHHKAJ60v9h3WZcvTdS1xJvx
Z7dZHVlT53rnOhOaTEFt1tWOD4yvd9Y4zvLsgYBxHuCMee7BbDLhRbbAS4Bv0ikuxphIF0SHtJoj
b2+2HozRNNcwnnt+bvzdHJaYQ1i3YttIph1wSbN45Go84/stl9K6K2bJUeBitbd2CwcQAXdgxX1o
tcD4uKnEd8oO4F/M0DdSsOV2Kzld/MTfNKogpVEZkN2fC2tSxjnoHV0esF+DVvArp2i7zb+OCXzS
Q/U1um6XXW1t5dWlwHxeh3IaNHhpq030ugncSopL4LZmduBvhv6DPbY8g1pykC1V95DYilEKQONy
cpqKR55d6Ac+wysoz9HqBdGQNpnehqAOIkvNFF4EItWHSjDvlQCk4mshW3XAMDbdljtvXa8NOmVb
HYRqYk2ZcMG8XykRgrbq/g289Z1HJtMUN+1zpyyIjknSnzPbPdejXx6qNHD3+BJuFo8J0cZy+n1l
NmuUrnCstFA2rMyAu09tT8dUY+FUty37AvWa2QKK3W/c5WLHcjz+iGsTLif6WfpR6SyddnrCfcQ4
r1R+QGvmEjmqfrmjZAMKu5vxWXC01Z0pyULxSUs3uK9m+JcmwCymqwAG0erUt4qEYslDPstc0Std
65fb/mQHrdT9mFUR8DG3/PpXJ4olGpRzl8RF8TMnxvIojMB8HDW94vsJtNfWE2tyXKV8Hswac48j
sx0+DBfFpvQyxC0db5eO/JBIBhP7NJui08zktTeH8g/NDTm8ibh7NpXJ+ILyZvObgDhizlNfAW/a
M3Co/qvI6gnuH4iiHmj/FnJqaWxkI3hNl6zl2kpI42VV0j6s2spO8Mbnq8dIevX43JHXst7tejUz
kP2D+VMiF7Ah83rQJ4m9vBZsVN/SwmoeC8P7sCYUnMmo/Kiax/gxjrH1R4W/EFUDYm7j89t6hO0u
vlIeqnzvPxQBzBU0O94nuZQFa0hdjEcV9OXepyzgZyJJh/94au4gROt7K8al7CFFMmY75sZNb6dd
l74Z1AGfvXb4gXpVRnj6joTF5rtl7tyQJ0Z/H/SedcJH1LJKUu23lxXU5hqduUSFqm9iaG6NzY61
oRWVThdn4AUt+2cQKQg1+s06AxBaxSesmNzlGzxVPm1glJnM93l2BdXsf6Qgbz+m0ucxYUnoPIl1
AWzqPgwWK6AbGXI9kW+jT3dhN3Y/cQvZaVGPv22n04/1muqrUMMpB3cEiNWdvAPKAfIUKCsUISqm
7HRLLYj1mXYr3KLFhw3bLPU93nB5UB4Lf5KKPJq3xpAX+4oWmcjFkQM4RK7pVwqWfifSRsabngU2
u1ZAyVvbJ2ZWtfMtX2b2mMvM85oiDhqBS00p9N5pO7UOsPkcXzg+gDR4HhRolwXX5J6lY8DiLgU2
mZYmc7knwH0lU73uVlt2Fyp41Y+35NZ9Xox/BsqagIR065FxJdlCfwP/YlVCHkFezEeYhYr6kMA5
A8CtWApLZ293E7AOGlfsR4A402erWzMI47FbLmYgnac6mbh0qLaM1rX27xFp/A2MsgMxpQMzWrbT
khxYK+cnfB/iZXHr/lGx+eLSmoE5zEC8cfnLd12ZWe/acJjOZOxYRzpsgagSFfSe4owtv09hwTFQ
YwAafYgPQ+6hwmXwSn3ZnPi2HgnMrZ845lCuE/RFADzqUdixDmkKAQyd6Lx4HqzJ+JgcM7l3yJ/y
WL7RairXfDDn4K1wbxqqUVX5foBRHEqs9lssdynUx6BibNPmgSCdtY/TYriu7VBywyhJXbDG+GNN
sf5dFfWfMq+nreqG4XvMTe++a+xOb9oBl6mnB/4d9nYstOct+bp1609myp0mL0+Lp3c+Wc0NC+yd
3YnDDGjr6LjJiiLqnExz6raWl7W3ko5PbeYwpMT4WlXFL6fHStKIiqEWVqZTy7vGCTqbmwKewNiE
Fik7cnSYf6p+Jyin/WTjW4Y1ROUt2sl8VzBx6806p0/I3fV5luXTyKWZtt/MDRvNECEGVo4W1tpT
MxOg3jgL03BSiSWFW9tlu4CKgDNejp43guMQICXP3gqdqhzX51VOTVhwfkbjREKznDR2KRlEyWC/
eJIGDzxhO8cHM8PSL+LaZbz2RnFATs9PVbB8tZr0k89r80fQbrSl4CWzt661AGNqJ0iTGf2knP/k
NTbZ7KcQtKrgPa7iClHSWzL+hJFzTBKeyEM/ZiYYJh5iJJdqcS4FE3MzTuJl1m1/MmHMnBOezBtF
rOEQoJghtM/6QXc+opFH8pdVcHr2C4/WT8yY937ZopMjLRNJlnt0Q+YPhq1t7Vu4+4IRrjcAihcA
uFiSOE+juqxoq+cBuLNXM48WUXlhi75ySQwXvRcI0gZOoN4a2gvOfa14ADqJ8yRjb7m70cxeYdZN
3xVq5IdwxXFZxKlZBmmGI3SzO5TqrezVVzY41fVGzTu7eZWdKFEzDp0S+pWkonFWnfTBkXbdbwRi
eQbwmZwNA65bbGWkGUnrPODiEjEdMh2bBVZhLHYo2oFDVh1a0ud0utyui80Kv5ckSrSUdbAzAXn2
7Cac/krIW9z7GauJhJn+pRWtfyVxxaFuoHeZyToTUQdK9yTN9tsn936nS56EO72MzcFrGzfKSBdv
+3kBAdezyaerGQ2arPEpr8yzOzN1XRak7KdkoqWDDUbSwb1Dzj2JETnxdltky9OMUdzRLhRLb94j
hxgwMwHxpTG/Qa0wWeUT6uWuKLU+ufMMWloti39qCliTLLKbr4WTZj7wrQ6eVVOUCfHMag5TT+uF
baVoDstscAZkFGQuWNIOlbf0Ef4Dvm2Zo9R7rLhdImv4gQpHORZ6gzonz7MS9ilBLjG31tB5r3Zi
yr+pvwSHXnEdI3Buy9fWcfXjZNvitc4G86JqT53Wfn3PaQO6zExXj1buqFMVu80TGMAqhblaWUfX
6waFVG6uFLyyAANgODLPyxkkbumUkcNMKDcjUn1zLN2aU96lbweNOlGjHYr+lu4BkzZsQRnXvxar
TocogPD4Sr1I8dcq4oC9ieBZ4JMx2/a9vOEAYZHxkc8aCTWhyfIXs11I7+N8M/0wazqKk1xDn3sy
e3sONK5rpbPi82JknLD1esZO96uHirBi1nRRkSkhaK4CQIL/Uk2cfu6C+w11xPIfujb1ckwyBpwY
G98E96bcTU4+0PItw7hrHcwaeUG2VdZv5rRhrWHPo9Ns0rE1FiAJQ/JH9jnRZZMYa9umxcm0auPH
0lN3ohiK88GxQLLG1nrXBuz5Egj5FxgS8bu5rj/pjH7jOOy3C4dzbMqyu6Lw5nsQ+MXOawUJK2Lv
DMh285sis2MvqbbpgvzSeMNnxoccoXDOzG3WpLdMlEMqmuA+M03bVtUWZ1X94OCKAg2e0JBMsl8d
jFgA+TczzC+DBRY2MeNmT+NCl23cpWr4nVzhYTPy7c3oer9Q6LIdlVZ7TXQtggCvL2Q5FSxr0mkM
BSiBVkC42MDBkisn2KWLqo4m88LWmv1fgQfhZ8Iwua86o3/PhZEcgyZOdFj2nToMJtB5QoG0u0xK
3PCAyZXXG68QnrszrHkYCPUEWXklbLMDCIlADAO0FpDcw5VNhTgHcq1eoM/KOiS36Rv8x/pCpn69
+kFrobwviVhPnKvsYT02xFyekLrYgdosfDZQp2wC3VmfH3VScz3nv1GQcsO0S7vqJDBdbCjMIskB
YK+lQkdOY5RgHtmh7AFjryf7iZRdsSMmwQ7IszFazc7XaDmO4OF/+/SZjndguOo/1jqbDobVllwc
qCjY1Fq0H9bgsDRtG9v7UI7AD+ippbr0sZOfJznzc3Dfi9lrMSongxxDMcorrzaHs25y3sO6WY8Z
2ur/w21t3jII/2b7xVaJE8eVFIpaPmPvP3ko/2arbKCs2KNq/sMyv/oKGvJUuW6+QXzHuGNzReDM
ug2cBLaPy+T33yzkPZa9vb41tAUMwAfQiwQru7nGxMppOF/BZfvcxvK5hrfbW4NJzVOfij9VT+1f
WEDEnP7lEf4fxff+G5Sd/17C7/8jFo9B8OC/Dvdtml5P3/X3v8N4bn/iX9k+M/iHxfvu46nm7uSw
4v7f2T4jgNPDRRwTvodLQJr8l//I9gnD+wcmdvOWsJB8ciAi/59wH0Thf2Bxl0hlJsZREnnB/yTd
R6vL/237xf/vwAsybJP8AVQe8z8H/Pi4JVL1FZ2GCssMyD6lix+Rgufc2KWB7cMGZoh/hcu/j0FO
Nm6Aq4Bq0utE+pdRsBMLlzWMiWWY8CLgEwfGimsqmZJ4N1pG4GDuNcvhDo5EEZxkr0vMuTz3+1dv
5ptDc6JK3rPBmPXBJVAdX4IpKb/ltJIfqsfUCDZEfn3KGxkBbrj1K7B2+xuJlQx7rIuPzAMw5U4u
l0eQsZ84gB2oA3H1EwQTYHG2MujNZX4vkiD7iGdWSZ7RS+AWgfUuaqf8ynRZ4ykZyqsqM4oLAYhF
8CPZfduLYsGo8vTKwiDOiGoHktCAKyiBYALnDu8tYgOkkUqgue0eVCXiKiwph3wc5sQ/V9gSaRVc
53vw1+NWr/R/EQ7SXmSkI3L01NPvB7PB/S07/QlGHaUCOusmRtq6auBZgJAnaAgNGO6IVQZQHnvo
5v3aF4izgN6Nk3QGssCt2/gAMOPshx4DstZe+cJFIT3i9kheqHNjTwpIMjlYoOijZcl8PBNU+qEM
a0qy/Piv8tvPShXFdhnQSHhrh5Mm3sVKG+3fAgN3FFTb7lHCi1fXmljPNhiH7InOszUxdg1wIkyE
NZdootZnwEfAJJhgQyD5+rXoO+MhjY1L1hSvFOMUtxFdBexfsuRtXVR8rpLehpIUj9VvNaZZKFSJ
rmhVENmRKNOLizANisjFouzlXokLA+2aPazbPmg9zift8W7NbMCgsrRBCouex2Bgm+I5cEcmRX1j
Qth5EbW12+wpRlt3XUq8n1y+c4pL5vvcxzt8C9wjzwf8e/rehR7Isx1EAzfHfeK1xlFbixdS+HSp
Ff49JJjlLujgu3a1dZaQUAjwLQKWijL3fWkml9ic2pc69ypo4H3+e7VX/MeLHioSjtm4n60FyImd
dm9uXcqnte7abRf4GP101YWavem+rhsHaUrm953LvnIR5plKkuyaWb4+6gpGdCrW7lQvBdeLqrrD
U98e6sSgj8gf2LYlU8uqBnvgtivMljeh8rqNb7ILz51liFzIunynUv1iM+s9dYLFaZ4nHQCL5ZXL
TbK5hVI3GJbSBSBtfRrAFJ1XWqpCGva+JsvOj8i+yRMdEtzvqHfCcta6RTiVLU0nNbx4IOt5KMWI
zySQ+3WV1QOL0Xo3drl1iQ0BuBX5575m3Nkm1Fie1wxR5sa4sH83CZnbhTX6UQOYOHeE8XeGpz+4
ZmIdhKO6WbylvsEH8JFY7lti+i7u2iRgKJiCvPd3M2/9CVafhTKLB+YIqPIFXqnigErBQqJpzR9s
enElZ0tUcXECN5LF9BjMQP7jnD/Wq1rx2Zl72uwSvlvzP0eXGyMHfhbRkSmslZlsYyoJfVL2Kj8y
FXWhC0H5fUJyPdFOZHMHE1zxYIOdGjgc0lO/zbH4yYzWu3bLkMKgckg6c0EnYl03+m2u8nVhyONw
DLa8qQcxYeWuYeWLafjhvpiOty+Y0zehaljDbJwMCEqoE0ZK5tv6u7CXhHZPG+Mf7RIXKntLGeYl
fnF+wc54grDjgfzjVVNFVIyecQepifPGtDT+2qTirXukVHBmwKbYbYNCAwFjBIjQDJd5TKnIk+3B
VO0RUMeDWAfMwnzgmCIXSGB0rhXZ8tYm46mD7eTyb9yRIYmC2Pux7faU2+mu9ewdaQuTlrXlQK3z
fWJW8RaJ47m3emD98UobAB6KroTdnO61IXfVFPO/m0MJDMf3ll82mzdWqsJ3PrFfA1qRO0ON+2Y0
L76pqNJAyimrCHQyQ41/q2fDpFiex8o6xzijm4ofelX7Ne2OS97u05vbBVq/pxhBxgB3lrWDS/Ow
WDBY8BEENMYNC8Vl2Ok3Ro+FAdJRuyU+cRJQbjZcSTHgiPiJ1l+Og5ss5YeQbe4mwEbCXq49csPc
S/uFI425QeAaYf+bwnahwBfoUV3MztYb3OURK41F0UtrRWaVPnakgqm4qx86mmubJH8uMNqrUu2V
yKlGqaR5cGRp3xMtTn8LE4oO5PHJeDQUj9dUFDqs/dh9hUOlgqgwilfP89JDqSaOPc8y6GlglNuO
HJ87NWXVzglKEdHKAOAn8ZzI6YO/JtC0PSAqSUjHuKvt5Ffrcoi4DfItCGob4WAdjsE8/cRz3l/i
lOwNiSLrWFDj+oD3ow47z1KsLJAFb2V9M/ttmpXAdAa5feIgpKlr6sxN1moEedWGRpMekjZ4aLjI
32ZI7GDCxx1EG0bUxF4X4Xviu9uPv+O1uRiQ4yiwGH7W2uIbETzQuWNiGA3ULrGbZ0fGz46o9Jbr
Ctgm1o7AU7qNU2LBoCkVE1a7S8tuN+Xi3pjleik9XMrEsR9HnoSBQzXFTUA6lnPyniOrhfPonYYF
8lysH2Vi3XUT8rAYy4M/WDFcUFm9TxUGEu4N06HvivrS1Yv3PdmBc4KTU+/jPqajKAjmbGd1JXQR
fNafKYE4mANyw64hGSIPANumGlv/rzZa886tqipyuqz4SAcpPidvvfDsKDPITCzQY/BLfwC/nNxa
mse+G+qIU2/a1o6B29C1MQubfpTIwYhw8xLuGLyy3k+UBBuEtrbCi5+nEuZSnnPeuZa0wXaPYxtS
4ZFsJruprqCnmo0cetqGeRRl7fpOlGXaErh5wBBBOakjvqig4dQDU817f4edMD+VWh2R8j6NLNv5
ssPYwJ4xnbtym2vr0Vkr877KWeoNmb2pyDDsRb5yUpjiL8xp+0ITyBP9VE+oZpglkPUKoz33JQYx
miHmNCj+5qSHt2IVbhhbdEkQwNnnY9AcipE0YsrFdBNgH+Aa1wc3m+LyqjNwsMhL9GQuuCTwN3z6
RvWXYjVz11W5j6+iPbseHXtT1b27wHO2ydggQ+UePoi4UrsbiRsnvi1RWX02qheKFSlmKWcj9Nbp
hcYXSC+V/U1d9ox7SyPsg7iEUEk96mg8pdp/yHPH2nYIYcudQrq6aoyDu6JPjYg7MPXNsXD3hV80
vxO8jgRFZLq8GrIPpq0Ltu/b0aDLWQlaEKuSCg9YLZYbvq5/bHjFNhT/MnSLWb5R2x1sHPIZYb6a
63Ehy4jZYsK/eTDQz0H8JHYBiRmbVU+DfBtlvKdkMQAsAmR0uwWLC1HIzZJibNnkdWM91toqv2yR
8A+aq/8QU81w6dnSbijQje/JtqzXvi1X61DV3TptWwSti17M7kvON1GYW+6Rho2Bp9E8HruU8jGq
3h0ovcK/E8IjYGSufLY9UVh7oJTdjqu2d4J9/5FXt6Id01iNvR6RTLWR2B8a1xgXL3zPoHlvLqwK
iSbNrmvK6taZ5595GoxDAd+wvkL/o98Svpk/vhmzTz6thSjCoS3c6bQqpee9RLK9V8uwnAfDEI57
y0DKkShXU3t6Tx/XavyeHdymIsjS+YLtBBNs1fhPMQ4WbNVZuVB9RdP2a+pLvjBOXxvf9Limb6WF
T4I6kdm5a71UTN6G0rRpX3lJon5bonBdanQEb/4CI65EQmPvdpIDev+laZq6PnNWK7pZSIGIUGQ1
5C6VNUwUi2/3N4RTL5FI5QK5fa9cKn92pqeR+Ro6PYL3eu58/VSCDJ0oelWzeJp1rtqDTcsHEiiA
zGzgy87CPJoTDXdvHbLW/CgAh9mH1qXvEVNJ7Dkk12r9Nc+trzdeVWUqLEaIVEePx455HW0Khohr
LrqmE2ZhIrs56vMhWgnft3xhkxQLYeE4PzaogheKZNV4JNExjs/dWMXmPaMlj2mP3ch0V6Os38wE
S0H4WWo1ftcUz7DVjnELPVISV7UniyRfc1wV9LLDmLG8XZcxI9Q2Fu1wnmIu2Jaq+L0sgI2rWjpi
F0lPGSIGO+iQTfZnqcfkaLHb+CnTOghTAqePseido7/U7jWlcXzbDCzMeH/ElpUM25sRuhqOWeiY
GI7T62yO5UuW4Pr00i0fy6PvCKqZWBbiGtOStiPU4lI83BhkZmG4x9jS+EYKL7Ry3Tzw2KDIomZ+
rVL1kZc+bvOh6yK4lBxTAX5ObXRPQ5b1DbmX4J7oCpTbxv+OMe8dbHd8q2eLnJ3wVIjhx7hSgpg+
x9J9Lit+TmIbr+uQNjRrYDuOuxNtkGDUhunaZ7DJ29bYWSVe/gLHVC6sF826PLdRoA1dvk1u27IN
hBmyBmj5srEfl8b6VBApmQtidoQmq3ny7GbR/8HaEs3N8jZNwT3i43s80A9BhnDuUQzyN97qz75L
r6i/DHii+y5hP/fF0an7X7lsDpXLLmXFBDbm+hMb7tGfg21Fca6deix4WColbXfMu5ZjKBVvmAKe
Oi136Wg8DIEyNn1F/CuY/oDNdFHdg+beFPrZLgHUlrIipzE9FWt3Ya89k8sUuPPb8TLH6MWeee1n
7IqN7P8GJlJIV5yKeF7u8FpxCx25vjczmz2Ti3E3Pq5N+bEE/hfz+ETXXXx0iVbdAF1hzdfQle3+
9hCkDa/q/tKFuKH76Fr6PMosVi2ETTh8x+0k3a+yX8/pgG/nBo+NV23vRJzvVwaMpPR/+oXXw1mO
OAI/4aQTr5iyzwXXAn229Nqu8Wfp57/A65tnQ9ZfKB50WHZQ3Sq6oJdkjcymeptZYkSDPe4H6X0L
LNShoAl5o9xswkM42bSUNgfFU7BN+nuvtUn/jeb63dPwQDgk5+ce2VjUg30cMPVtOkDFg7taLCD5
kU3+JlPXn+yQsF0zqhK6vjUJil3TpxJntvC3ppGf51Le+d5tU453X6yQk6kkIwMhrafJy1/rwnkE
dbDvHEc9ZiOEFZIaj6vvEvjMjia3W0JM25X/v2htb+/35XMr9KEn+tR69T7JzWfJ1V3OCdv0+W3u
pvi1HKqoxMXgmeu9FRSvpMzDtseDO8pj04o9pcMHD3iyUh0GU+xis1dGyaTrvSTlNfbxQcXLiWwT
03zxCmoSB3xJ4VZyrIP6GV8gVqGpPBkqC42RIDRGyVPfGnuZ2UdLi9cY9Pe2HbI/s63tCNuktZd2
f4qXOkrM4InYij5g5msoJnU7ch52xEqMtCeaRLmoK3lm/2F0uweUkyMizQder98xF8OVR3QI8yq+
zyx7uENFZ69WNZ8qXaxz0Jr1QZoezUCcGDmpGLqzFoI/SgTXaSLMR8t4wtZfuxFzFLw6w9oiYNsQ
Cmf4pnFfPZZpgr3BbM+Z4vGrcGxtClk+lJV8hmYbYR8ip6Ivfha/OIWzWycK64ckRakQBWA+/JKz
0aFsBFSCWFsPXee0tvaJtcHWGYvILnpxQNKRBIXMyLSdZ3ZIxwUzHc82HIiiO69wQnYFwKQ9Qsdj
bA23UCdzN5rkASw2k6GIsnw8OGA79p30dhADcG40zs+Kl0mLgMw+raLU0m1p3yBmX9T3Vk7niQzo
9rxhgnS/SVzv5JVr5GNszOv2mPusvnFYYWAUF6HuVdPdVRNR9OkWqugBd9oGunoQ0Hsb/66pqJeE
xSh0AZAFhzqPl/FNJW0YdMm7biw+sXqveWQ3zIy0NF05rzd1p8LJyUOv5x5fYdW7QAR9iuNgV9Zu
tPRPkCSPqvNfibeE41o9mbzgdqCOg8m0VnNHN7iSmsXO9ViRyFWiDjYWWc3YsZnN12nHCN5wh+i+
/XSNkiV5UZgGw6zM3Z2RsFl1wBJstcRr2Zh/6kocVmP969+4gkMBoUm5FFTI+PYP0A/Sz+NL5o2s
wPnRNdxUomVPKUzFjZ/7ka4dVEBJA1Hmdb/Hrj5h8/wqiByUU7zrjTl0y/UdA8qnQUmcE2OeVa2L
FENX6CCmq4+ZiA7i81J38Dy6yBuq2/bmbV4hRhZG9k726GE0gHoP+gw34D7LhXdxKs4OJ0bEUFQY
g4lIIndxPhdlPxSOAjtgzhvDDDxO/JIVb29gnine4A3j8+YqPjSfKGjH2a2AIGQwPuMEcG083cGh
lltWVlwuBSPhPJivSUyQsEooXOOvAXk8X/KVqk+wsc++rOBW2kGIYxvbHGtnI5MAtizn1Du1sTNI
re9xGHyzWE8I0unNbanlHwlvIKYa9ie7TwQ5TGi70kbUJr+vGLZadWorm5clrdMtgt7PwFsQUg3s
7SdXH7gPfhaa+hYjVZFbdjFsbswiow4eq7x8rWOAKh8AT2yusizqAzyKwH3gdfK3kr1yw1l7HW8m
PskEN9JzpdOKoI7wabsayN1lyrK2w5iSm159uCuh2RZq3U3CiJ80e3Brl/kN5gE7X4v0f7F3Jjl2
K1ma3kvO+UAjaaQRKNTg9t53csnlE0Iuydn3PXeQS8l1xMbqo14Eyp266bcUswJyEoGI9yS7JK05
ds5/vn+feJH1iEsF5QDpgebfWj2aApCZQbruyqAMuMLlxdeKWJ1WGXZYbJ6YGT9yyDDdLo4b+YqF
gHNPw3l/j/IBNzA4mQPrnOgJTa8q2CMwXsevbKIXud7adLl+7U2fUmkB250mCjIinHRpH19PUa/d
l70snuQEioaqav7L4yUYn1yv7rhn18GIJyRo9mlW7SIXCy0VPhqDB5Gk9uauoMbsHXvt05buHeKy
5DO6Q5QxIwpLVuUeGZNTn0VubgsELchPti3GlqTwM4Vd65inz4AgGpqxaNoRQ+wj5UbgJv6mCP1R
Ee7/rcL2/xtDc4a3/fdltn/8ZzU2QfWP//r5ttA2/5m/C22W+ZfA1ALglILpR8GVEhxd+dhemPZf
2O4AToSSr0BmGiB2/llow9oCqo6tdKpvYiYA8odq6rGz64XxFzwuCmJ0GsBdtMSfVNnel9gchhRC
QKWyDGFSBjYWLKxQAnT5JQRolGbsUFvZW9LBzQmG04IlBlpwRoUajANigILiwjuGMCU3mh6Bh4qT
8okeuOEwF53Og7QNcGkGpbB58wXAa4x+nr0lZC5gcPOApsu7cSw1e3oswWnD5JSpg1HCiq5oLjCD
AxUdN8/zOLOjE0P99gbnoZz58Wi+oJ46//M3RfRxbKIk02jnAg6TPdezlMvXiuDTxw+0JPzNT2TB
OnWYJswk81ct/80wwh79QAwgAMzYLW4zx8s5D3qteoDwXq6DJM9/EiJ19Om3hrkbhNPuElFnT7Cx
6Z7E3P354x905A0zd0GPIv1g9liLiUMSsM9d9GKryJJgjAyHdua8bupvKJ5PoeiOjiUt9BQOgDJq
1e9fsZ/FaZpFvYTw6jo3Rdm3nwonlpvQSTRxQhQhjsxVC8E3zUGISJV0Fpy2PkTDkPdc04KaFIdA
j/UJEpraVsjNrmTX5bd0dpTngQ4vhVKoN188RLMOM2QuHUAIICqd165yI+ouKKmOO6vwmhNwySNz
zhYGk20u3VMen9FcbybDyIfmJpYCq6aPeAtKjs6CGczw8Sc+NorNW3BAuRNozxzft6PoqMhQ08Q0
2Jez9NiZrE+YI0fJiTe+4IjNM5sZxG5G4hZUplpsDuT0iARjn0qeQVhgT61PxCuM7/kYVWdmOmqK
kqrl0ptsGA8fP+GxVaV0dJaGwwYNIWmeeW9epGEVfdT4VDn0KiCLGjW2c3B9PXV2NOEITNh8bKn9
DhOU1lYBRUS3ItixHRpVW7vPf3ayzv/8rTPrHFh1vHtYY4gv3v4kX2UkM+OYvTKV3h2FjmFT1Cr9
9PGTH5nlGBw5s05DwudcEtW0AKi8RXWDDLOWHvp0EtiQhpUFYd6W0w5Eo/f94xGPzCbmqwAIzcMJ
joH3z+VhmlzmoS9XPnVIEvM1HdpQJ/+Nt+daFvg/ZYDtdWfJ05sPSq1KOJPvWis3RuRVTBBzx1xT
uz9/FnQzJJCs+WBTi5WB3YkhhpT0ZVgX3a3Ik5DW9ak8gYw8su2hzqHX0bbYpJWzWOUYdsPvTzlZ
CCysPXZDEtK1lm96EtF//kAui4A2OeMX6Xix6TmZKGytSfGrdkaPzGHsbagunuJWz6/ljd5sXukw
CQhdmHCuDhL2/cfRB1QA5IEZpbbp69Z7B6V1vDWJ//PKeCAM5rZnqtsOPubHH+zIq3QFACrOENo/
jOVWpmSFLrkI5crqI+r3sk537dTZa4Nc699h8DvDt7ehx3wYLR/SkDOFV+o6+qnFQyL2gKTFUU4+
I9/hEdFtXBPpN+a14HWM87JuxxMb6JGV5XIW6NIh4uFUWGyg0s1V01BOX5lUg5FwpPWGprJ/hvf/
7XMde4VIsZAiCrZrfRnnGHYKkLB35n6BzjxAKQx2bZNW133bmicW8bF5InU2JUtyBOvmYhH7VtqT
U9XQA+s2WlJfGWcpFs/7mTZ/Sfuqtja0OPlUTYBA9MLSTwx/7Ekl557Ju2Si4ir3bg/JsXTABIXM
kwtGme4YKwEkXzVXiTgJ+D02WSSdxtIWFlRauVh3Wa9PiNA6Pl3V39C/cU/3AUWLanq1vehS+W18
Ynb+PlccnSBJAHlV6Pe4PLx7thZIYYj7iLXqvdTcRbFnXIRhKbcfL7djo2DJh1DQ1BV3nsUZNsTQ
HT0cklaISNKNUzf0KSSec/nxKL9/J3oKQF4bNvswKtbFKLIOssn36WAhIWY/4Fnnfm/zvvmReNO0
PzHU/He9X9UA/3WTuBu3AcNYouCNOKh4VG4wxIaOvvJCVbQbWB2km/ExkTdu37XAixR0xVUqO7Om
kI1ehE41/IsRWHTQQj3+lpUNMgHHNkqE6PTcoXkNdcQNu6EvnXodiRbAKNqZ9GvcB8B+dBvc/C6n
QfxqdFwz3hhNh/qCfFP5w8WByFyHgU6JBgg5XnJNbshP3thQHo+zNgaSFVppsmvCUL54tmgQ49v6
jZRZ9CVXvW2tNL1rqR0jBWrP6gogAow8SUzfJG5W73x+8VckXKSrjSyUl66j+TyjXfpkPVUQb5jX
6N16t9amVexbElaeKfFI1JPUUucff4EjU0oIEI6OPYtODTlPhjcHezJEUDh83aQRQRpXaVs8q1F4
Zx8PcmRGCWGz7aA2ddi/F+d6XAR5PRO5V/jmjReRScpaIdmjzAwG9c+Hwr+BA1Hia8kF/P3zRGWo
VxSbKPwNgGXprCfV7iGx2qS0ucgTJ8SROBcdLVZOLldwbgzm4ojIEiOYO4hAXjuF872fm9VIeRXu
LX3B0N4Izrp67biInMCWYAUTKWP8YQZ1uKfZNrorJXYWHz//r9B6saJ4k4bQJWekieXm+xeAfshq
cmLcVdEYCfUJu67XdBPJg4aHn4MLWKKuSslsW5kyctS6R/B1XcMPMJFRTo2BmEJidTmYGRcxqpve
XTkofTyxX/6+QfO9MYCAMwj3g1zN+1+ZKyOvs4GQxStT46UuyR3HhSZfufUbP/tR2NfUF9qfH7+b
Y9OQ6J/riEn+nZ7I94M6+InpkO94Nbk0L9OotTapHooD0lrthPvtsedTZBR0ElPwO4zljBcRVHk1
854CbrK6oi7sOsMdtfufo4yunT4/BRs/9nDQ10k3zRar9nInNb1UphE8I6TJfXmoC2nM4oN0PbUD
ito/f5Hkm1wmPQe5/OWj8mbTgLyXE4XVxOmiaM9Er9lr2ZsF1MrpFKX62GMxguGaLtk51tr7b6Y4
7mhQImaZGtEfnFRndiRc3RrrVLh3dKTZNEPyH0DsF8deP6VjNHZcpKxRN3c5ByvsD6GiXc7t9JQ3
yLFtl2YAMlx0CMxb4/vHChwTgZnHhtQ7RXw1DhZJd27JLx9/pyOj0OnOhQpyCwH68qZDa5LoYLzI
FRZx6U0MSeEw6TWy6X9jGJ7DlbbuuKDL3z+Mq/dRrfVMh4G8BvpzAyg4+fLDn49CWEJUgvuO0MXi
AsBGRgpMN1lSKOjvMJIcNz7ggxMLd954FtunwX3asuasMsnbxbMgk8uhomoSR0iTQ9FKXz3R3orQ
ucw1cikfP9KRKccuZM4nL6oJ01lsSBSXRm8wGYwDxnwSuaN2YCv7fUX3+Ymb2rGpQIjFRZT0Nrru
xYYEdkfZUW/DF9R9dVlPg0LFVne7jx/oyNszBdclnYwTfSXLjKJEnJVHE5cZlejOQdHAfzakg/VQ
NgrYmokD88fjLR2bWKck10n/zzPP4Cq6OEeQejsjb4tEU5HRrIGc1vgiBVV3jYz03VTAcQ6xanoQ
YwwvrfPb7tDz+/Yf/4xjj03TD7kEGPuK6/77BTCZ9uB5hHirEoXkoYyMYutEmvG5aYJoPXpNf2Ip
HBuPnUNXBssBc5bFvElZI14y8dRApzJYgYa9c5HZPcIGgNrlSu3u4+c7Mk8pieimTd/9bPGz2ISr
biAb/itRrNUt9FdXoIDwcYpw7Kd/YyTSZzT20aZEVvr9mwwjJGIOarkVDob4pEoh1y6ihouk7foT
K+LYQxkOFBCO51/78PuhEAvRUWmxpkvdugXM5XzGAnC6stVwqkwzf/7FnsLB5eI2Q++XLpebvQwM
NzI8RqpoALjlVHhAGUNvhVVRpQkcG19bvbIPfUd89vHrPLLqyXGR5AIJwARdBt4VbKSY6opErz2o
R84iEAlJMJ2YHkemIyg4jizSJVxK1WLPJKfhKs1kb1EOSFOlTU8QgdIVzcw/a6//8w2aBAabJRkE
JcxlEqM0J25mNLivbB++FDp1fS0Del3GSO+3BemUE9Pk2Cuk1DKXEql5Uc97P00QyGvznY5u4aoc
7hPfSfZ9G5xa0cdGoVWQJU3DKJ2uix2EYCtByMO8T6bgMfbsdttHJ+8GRwcxdGowxIhslosIJ/W8
vC497qF5EoxXdtHK60oXYvvxnDu2rkj7k17laZzfThrUwqWg8UxCgXPUHsaRdQ5/H1icQEf08VBH
H4hN0KT+SUnXXuwWgdXYxGYE9BOkTq7Kg3sZtWCsPh5lPhqXy5conuQO5TiSrIvdtqpmBF7LDMDl
M8QMVvq0gzs5jY7TdEYrs9w4WnFZ6T2TMLdPpkiOjE70RnjAucX+sXhGPxTj3LzMEk5j/XNS1P43
zLGMm8w1vROXst+/nCLsmY0n2eqd3y4tGM1Cu6wl4WKnxnWthd1DkLcJyq7OP3Fi/r4lMhT1d0Ea
bt5/55/y5gbRl0YwhQg35j7PMlj3pszWCGDlN/z/HPw65mw5sp+5Zrj7+GseGZl7CwExGwiTVCzW
cwWsz9ZUjeOAkt4e/Q6tNblUj9xBFX1SuRluifbCzTQi7jgxX39/wVwICcCo01BGp0j0/qndLIlG
uHwmNofwo+aL2aGJI/9szJ3pxFC/L425ZxhLBm6EDkZni7XueaqS9Gqa5Flb5zbO+ubMa7o/P1+4
XFBzolQqWPPLbYssK+YyNJhxZ0JgLGeWN7/llOrgyLNgokitlKCAtf4rC/NmsigaEdmYCccBXjYH
WHnTymxSffvxxDjycZj67CLUTbm2L6so0sYjQ2AbvvLSSd+aTUfT8whBsK6t6USSZj4Q3+8orqkb
Fml1y5kTEosdZQyQL/YkyuEhy+wbTuikIemN+mZ54XjTx3gQY4gt/vggY1CqkhxmVGrYnN9PPqxc
aZGsBrKcvuc/DyPImKzT/JeP3+KRb0WYgSbFJrkjCMrfjyJGQPAIcJkRXKN3sICsDVWhcfPvjMKW
zPWJO99yFLg0sRY1jFJlkbfls6FhSJPpxCjHZgR5S65mc2mV4sz7Z6l5PUHcGNic9N0Ee9yY1ia2
RGuMIvsTW++RtB27IRdBh5CGCNtd3M96ymbjSKJsVTo5TmMQXOjlcmIkdKQRxNnACfA17C17WwsN
SWlvpD+4qtIrBrWk2icazSNC+sCj9SHb9XK0/jhPPO/W0GFQA7BzquW2aeejNRAv0xXapgcLaAi/
BKOjj7/r75Eko7AeSPhQL+Vlvn/jfuV5oRuzBvEdtr+YwBvP43qiAzzR0RhyQIYnPvGR6TobHRtz
RYVb+DIlOKqGTvmST1z4tn7V01u1C2Q0nqioHBuFYGhOKHBrww3w/WMZWtPQTmKbq9hJzUd+xlNL
F/KJlXckGT1vxNKdZTbksMQiDB+YMqNs5jJGXlhXNLXZZ/aUFQ911UAMcUI/+5LGiIGrNMuvYt1P
fiDqbOnbpvniSjpBemKXO7J8yDTMUjFyT6R4F1NmrJSMLU5CWsR1695KnXCPm0HzYDWTceJQPzIU
hw+5u3k7cAmj379gK3EgWgCHxminCW7SqE4ubdDpu37yqhML4dhQs0e3I5AJcqVaDGXmTvZ3Da7M
Vfmi7Kzej5FXbmi2DqM/Xw5yjtNJBhKUkeZ4/1htr40eShiyG8KrDiXuE9eYTqBB7mwNRFd4qkJ7
ZJ5SNCXRyp43XwsXX8y1uIHQFmmRlffklk6p8GDrIIg/XuTLN8g7k1y4dQ70WU1oLp6qb2TZOBWj
jFA+D2UT2Btd+eGnKIFY9/FQywcydQE3ZZbjWHwqYzkF7ZG6Xx0nVLwp2621WI+w6gIn//EoS59P
Nm7ykRjJEmbhvo4I5/13ypp66uKOYRRNAzKV+xjHLhOM+TQgr64cOqmM9RDDoJURGmPLe5xm6q1f
bSC5/vHb5bdwxJOVl6yrZQbFSMZu0unqQU+Aaa/pWwbHfKP2uWs2f/x2SQYxMQ2+JUkhtfyQACRh
CyLJUGkRnbt2UF/UuIWceKDfv+HsEz6rIX+V2C3j/cvFYKFMQ5b+qqzt4VnIsf5SWtnTx5/wyCBM
SUxQFQGZZGa+H2Qs26BoMXLHsQhgcBAbNZDl8E/DFlJ18P0o0nD7JvFkL443u+ibbAANsYpNcKU2
ce2FzNz41Gex5hf/Nr6cx0GFgDc0cguuOPPTvgmYjbpLAT/G5gorY/k9R9L43KVO8jzZuYNFiOEU
r03hDo9x4bnfwDyU38wwB+aLaq8N0eRHFgRCvNKqVZk74y0bniwPep845wmsaOdTnI6AAmDWYXwS
eql25k95ASMsLCAOCgxC1mFNPeiMGDi7zLIIJB5+P+Z3gLZYjIX+qB2yLjcFjWmjCQiMpVKTHNMN
LLXTysFcw+jLy0D2JQ3GwCy/mpVHnJcmQ+sfip6uCazjDXx+q1r7VrduEq86mIMzhN4O5S7TE8T4
q0SNo39QWETZ65yg1L8Z3Ba/R/ghnztL5C0mfbm8CVi4NY6lGa3gSVpNxUroGLOf6Rb9FqCD0/RL
DorgQUFIHSEHTOFVWpXmJ1014lvRz9Z0TlIOwJ5p/Uj3A6ELvEY5NFcEBPEztKUSsHgwWGJXuYNw
r8rIY98LQiOPzrAuS4x1RWSHo5WiB3Nn0gKJH5gF4w5aRJGlm2bAiWhTRBL+h4HeyocA2MMmqXAy
cpBOdslFihUQAOYmpLnbw8MapICmVQUUjhILBb0Qn82xp6E2DjyosxPwfeAvg12fBXU+fQ9MG81d
7dICAzFaVHcySOJbq6OTh0aJIX0ibAlpi4qqHP5yJS0bJknhlGsZVj0dG8AprwzNtD4beQYhA7eI
+DNUQ3QqcdPZBwxZDNoxBlW2uwngHwRG12P7j5A1J/TbTDGBwYQOe5XlPXShUC9KbTZAsV+8KDM+
Q2Gq8oPfZvwbnZMPIzGyLH9kfhV4V0irALqnJl2sPraIA/CMyPvilLCbDo4ognuna9Vt4cXmWTS2
2NgEVnWOBWC1NtHNATkwzedR8+zPpPBre4UGNcZmxsSIAtcTWshWXVjOwNeo0wAhOFAz9zWZjR/6
4MThpgCKyGSHwKixCVbaC2db/BTrngspvoXxMLtSZ8OMEenvK9lNxaYsiDhXtVOW6TnZM39c2WJO
j3H7jfXV6HfOZ+xCwNNN/PnvXTck6X7y1HCZuaqqV2XjRodEL0DDMfXwCvGiClxWBlHqRzMkzkvf
IO3ZRoPuwT4souDLQLIh23i9nd8CQLZoWdZpjV6NYlAebbJZYUEPjIo22FKumC4rFabDDToK+1tQ
hUAbezejxb6J7abZ5g1EohVWyMrGLVJF/Y2EdW9+gqA9BbRLjv7cx500Pi1zEW1oEMPxYKW9yskg
4Pf1VyBOCjorLF8DQY7svK94wenpVTgFfYdRIzDV6hfr3x9KOa2zMhy/JHT7Q8HNoOOqZyAGsPDd
cMgvMzvFN6FAeogZI7UsGiJBojM5RuiwTZN1AjRkEWBTPHTVU6sP3b0vZI4TCe/iDFNKBdeLfurw
vMDWZ9o0wnds8M8Jjpe6RfiMXicZCL7o9ug3eM6FGCXDgUVEMeGkdykDPRWHKGyzy7ysMJnumoiP
NyXWcwqz/IH9v34usFEQG2WWkubFrpj1S0XxtejG2t2Z9IHCkA8M7M3MvoJ/7rt9cxNhBibXA/2t
OCWk3CvwP0mGz0EY+7dQLaBpjo0x4RFIiToh761GUNV9JV8TN4d84iTfcMXwb+n7hggepno+7kFV
8E58PQIaMnI9SNaFF1jDBnQ2jkipO5TetvFD86ZJS8wYGtD60AtHIzNmSJKLyQJqXx+qak0LyXZo
itY4Iy+KPw9OX1n/CZ5Xd+eLlnZQB9CC9bm0OvyYI9mIZ09Y4rlq2QrOWyEH85ttZ0RUGHmYlDoL
5XqY9poaaG2gSl810UFJrYwQzBWSz1hu61HGt+TTmJslpDpauqRm87LF7Pxdukl9F2IKCHQSFIza
GzW3G3DxrhtvexGN1xgodtNGdoSj61zo5bAFqWhda6EHDHjCH2WFEs6BbBq03U80XNjX6pCNH+Jx
QK3xpc2SMjgrm8oC8bwpiso+h5+evo60po0rL5DTeRwDPVllrke/xlxoMrYsjbpd4+2K8VxBR/Rs
16Tj5wcaDx+NAH3auswMdSYbTRebTC/15x4vWWsTaaOCxId0n+cbkp+F5cEp8+VgDLuaZPfELmMh
7Q3zbvymuXnwmMgcT7feVIm19VlQ5MKTJKTRfSoiJnCa4J+N9ti5n0Kq5k4rTEAIQe6dm5oO+o0u
PH675Ueju5W2XbyEfYsdnUKLAxTUgpkN0rcNz8JGYa1hlmlNctYKOlKz7oRL4qC56bCCARLvyz4O
7zBkwd+XIwyfqkaNNPa7pUvzZJz6fEgMBGew0yQ3wmfL2OJjod8VQyjyNSDvAqJQbmoFR5pDt7yl
Cw2GVtFp2DtA6jvIKHDvJq/DM02nW++aLvrqum0cOvusAJM1HSE86Ku8tm+Z6NOwzjIO+O/CDALQ
7mTxu2vIdr15VQ9g0W8mT/Sgv5rWc15hmGnargVwod8IdLHRtqbHxHoeErtJ9kxrp7nRAVCwdwhm
6ZVhB5GBDN4O7PvQqtn7Qttuxx0cMct+qo14GHF31FqgalWCpiqsJxldaWDhxT2IQoldQ+wFxhlX
nrw9o80wKXbY2/Ry5+Hh20PYT/pvVdH07Q3kY/O+mDzPG1dDGuBjmsNQEVvP8Ziq3Ihl9rUNO/P1
44D4t0sa7FmHlAiiPf7rt74oM45rtvORRoaxx0LKSDGqtvz4xsEt7/bjoebb0SJanYsr86UF5T+V
h/fRqmYKdCMmGD8HmSnnkm1v7MpkrlsNliyV7bV4G9XGWV2ME+ZVQI4+Hv/ooyJaIME3CyGXGoI+
1rHBSmuuMeHk7spGmo+4/QwbldAD+vFQv10zeKtU47nS25y0BLTvHzWIs9wYFbrk3KMArAlr3JdF
M/xhioLwX5Ft0un+obyC2O39KJqtZ57Tc3IZ9ewj5hB9ta3VIJrCivjjBzry7dBzzvkCZExUGxbZ
kElXuAbiObhKYktfGamJOlaG4Yhbgm1es5GFu2gqgqs2corzXnrq+8fjH3uhv4o5SB4MEkCL8Usa
xDNCODTlyiv34+gV215SRv14lGMzhL4Xshb0DiFBWtzvizaduElBztCqHCvaQau3lkNggVGI+8cz
hOQ8xQwqEEipfrsiVo3VYsChkHaELt7uVAWu7Fqqnx8/0O+vbR6FxgZONrJLv5r13lwQhSOIYMg4
rYwQYbXR4TPZw3A78dp+z4sAmUXejcW1RRcuSfT3EzEMFeoDn2GgP/Q33L+d2XuqW6OALjQQHIW6
HuoByt7YDdcY1GnbfIwxDJeITc5U3XUkmrG/djAcOVEMmZfA+z2HSr5N8okQe5aDLpYI1Mfaygmg
4Zfb+jcfjNlO5wDetR4huqJJrVlh3XpKCHLstQvkQbNUiEyttbj/ey70D47UeacT2RoDd4L4ITBP
7GdHR6HpjpIctX57Wcga4rZv2DktANep2tVp/0WHwnUiK/N7ioHmVBIzNFHTdsTjLD5tPYXKtzkf
EPC7q6AR7RMMS30F7xJ/t1QMfz/U/3TB/8esFvvvu+BX//ivLMzedsDP//7fHfDmX0j5EODOuhuk
KZzV/+qA16FJ0/2JaMFFlUkWfq6k/KsFnj539PHUbcmq0dw0Kwr+2QJv/zWrDDii2Hd0ShUIRv/3
/3rXyVQv/vfbji1m3PtVNg9B0s6YO3HmPpJlb6Ixxl4HcA2GX0D/wr6TXA2ylUAgku2or9s7Fj+X
6y6YQHasRM/Nb9t59H/22gT+Je7xhrRSAWU2gLgBO6uoyNpIok0udQrWz5qUccYVNSvnboKpNOS2
Ugp74IwZqG2MTIlPDfmI68CsNNjRvT9x9UlUCVIXFzYcvdsWTmPcW4QfDFw4a73nrzxMgYfhtYSk
gf2dTPr8Ipc54Z/VVn575tShEdxGGFqBimiiGPyF7QP1d7RAAVtx9OCLEfhxu65pdVLndd8D4CsA
YkBqadCPgM/q6CUvqmQzQJOgQ2GwxgsQbF1Kg7MdzR6hYfhaYrxy3wLtperX91aNQsJoAROKIQp2
pWmVn6xMgEgsrcp79OgqoOdEDlBGy0RaFad/VT8gdC609eg3Y7Kyihp7KFlgWxKWFdRTYNKVuR10
PctAtk0JTTdWLV5RXFYt8FEsmzYSS5xyH2iplW+HSCMFY7XtoG7SDIOfteBEB9EIcb/d1WSEXlzM
HAau6rUxgmsZo2StFW3xuSnNNN8PrdCLdWJhF7mVqLqvM8uIFJdeGci5l0ebsEtSmbF2ktEbt0ZV
18beUDPn2NSoJEHn8JznqGx7DKmN9ifMWyO5kFVUNjfwHSPwo4Tb2H1qMhnP3JKo/dB2KfRKc+qh
NmWerpOCV9YI8rINnHEjWmXa+0y13ium4oOxH3ijT6AJGwmVKkifc4nVdQlNMsrUqtBLZ3jsByoK
qxqKarhvjCbysX51mniHwS3Go2kH+GQF/z+9xafQy7ZBju8nk73mahwTg2K62qHIdurGfM7HwvkW
GagcsRY3y1tLCIwIDTI40A2pNPczDxYcTQkUEtsjyj6XqpNFstHrzm9WWCfTh4uRzER6rYxz7MK1
X+De1jG9Gz8FUIRT0S4bB7xvbaNU33UvSx9l1LcPbWfm7m6kYOGs8jSGxJMMg/oRdbX1JepBvNLD
CVsc37oxeNFFq12XPiHD2oWeHK9M8lLG2u1E9tRNhvkUlxGUR3KTSr/SisE8cA/0XmG6BxdWl/g/
snI07huUQN+azvRIJWIS8oKLrfkaJkX11Wi78rymTfrR8+zsq26OdXkg5eZjKlQF/rjLJXbI24pU
2rlu1xqYY9RnKcBr3R/VBl0L5qQW67EHCJyHX53cHrUdGExokGFlQK5WNJ9jc9LRTUauJHWph2JL
Vay9OuKPKk1NNKHbZdvNNlNc7DEKKfaOn5DjNAkfNpEUyS1W02a36ekjCzaFsIOXPFDdk6nC5hEQ
kv8QtG6YbsqgAlngqbH9af/61I0o62sff+Jbvm7G1MH1Ng2K6qUiP5JuDAr4L1qE2QZ54AjknVOb
aE8q2pHdNUIz+dMfzYaiRJWzwIMCzTPOkqF4bsy8uWgARuESR2egTpuc7zn8YJQeu1jgq7XunbbF
8qihAcnWatO7zIYK70Vsxzp3Q48KDqtsWQMvjxI1zoPNYKY0zbEtJNsWeHpAM3nthOFthr4USmse
39S6jTWRMyfldj3Y85dZEY0JrCxqXGtywKA7ugfTKxdCvn1JcxHcJqvApbC3MxHdh6Wbi50cRVfs
KYBo7ZlJXRPkbV4IcxuNJb6y6zbJ42FrIcAoMcC1FMaLBiB3zxf2YyqK3OVnRcIuH9UECXmD/jU4
08IZzVnWnRvssexWwZ75X4kvhWaI8TvsPuOrWVZ6sTXQ3bYH5Fn5rZsX1DhildbOOm808NOk49ub
oLChkccAAwsOBc0eV5lmlCZpuK755vu6gf+sLMnteL1n+HQDZoEOSC4uHkMC+2efWsVnI4EAyFRn
sXgGpNneGYNrjlysevBcAL1tBJ38Wxr7PzHSf8wx7AcxEiZ72Y/wbZA0/4F/Bkk6URIRDRdUOvQc
2tT/FSTh1IHcC7UFmgzuHnIOhP7lx0GMxP/HPxaGgY7OnMUW/wySNOsvi244wYxBKGnpc4vdIir6
KEpSv9Qf//cuIik58sO4KaEzYrTfqnVR1YaabhafR+q5dzVNw6kLnDHWQv18gPYZjIl1HtgNYRTb
Wdl/NdU+zZu1SU6wbeKtLR8682GgRT1SOGiPibuG5E9elj8AuFxp9830gM3sTq/S8zy9KBvvMm+7
lpKcL76Y/rlp3AvtW9Jg/NogpqrsZtO2nfY5Fz+KTmBzeFEah8zB3b1+0crqop3S+CyrrGTjiKpc
55GOMypVE9y8t46K1p7tbYAz/fSqbJVhda7aOlwj6smjTetFIGUBW5b+TZSYLmu8PUsgYLvklzCy
HlR1L6f70KSeUtjsqODv/a4/Lzvt3EKeOW+JsiuNlYhzbZU2zaZsaxN5BOFbBSoxwGHBq8qD1rT7
CsNr8tX7QOoXZc0y7J47h+ITxMeJBNvsXeH/yHHOyZroCup0Dpc+g4xCv17FGl8ls6PABIqwxqB0
XbfbKJBrkfn4LYHOjGYXBm3Xz7h3XEF1jDP75lXLg41KX1vudNYEbb56VO4PymvQ1meu4OTeU3i8
5kAA9w2Ual/DZ43i9orA4HEabPtgCthwA3KIHfhUCLF0O1nhymyDn0HdwyMEOyypqMRO9Dnqy10J
D5P66kGNhGG4DsYrzXDKKz3kpAgj/1xLLw3rG4j5J9smZoaw/XVKXyJ32ADW613ctPvY3JpFQxwh
jBevnbJ9ooftBX3u9XULqcLM5GdKuit4b9Q++ciSorBM14Ev9U8lzstUOz8LYnARkvgO5BcbFnde
99dpS0y8spz6fJTTLdadwT5UF1kORlxzzzBrxY3FlxcDqrKQgNW8MjtrCzl9Z/UWUfGAv215kQvK
HPSBll7CjM6rc0qhOHcXZyaTlIP2VUS4Oqh0j+/yGrzfTsBCWRUWDEENDPTKp0xieurKTiJYhRzr
BXhQL7aSdQxVWXOgZViYj7m6vxfduNZGzptMHZxW3/KV15FWbEXSb0An4xenbXoVbab4DgtJMEYu
+Vi80JQa97jqwbUMbzwn2jpxt0s7cWdAKNfVgxVSTKp6A89pd6MB0bTMM73P1oijME4oS/S553g9
ryOKZVq4y+rvdf4Js5hA/+xB8jWs4Wz0km1uee6tcOvsjPsb1MFpjd/gRaFwsYrgU7bPsw+xnd21
sjgzgoZ5quOOjVWKmWIolQXjYdD7+3aQeHbnN1Yh1lKvVqYVUp2jvL9S+n2ff/FC7VxQwY0SCYEX
wgZc7Z0+XEcNAEiMZlGXXtTRsHX6V236EupPBuFKUnjlHaShTZEHDaz4fmdoxBlnjbyPa5h4aWq1
u6a9ExEASz3dGc35YPUPbRmdTfVdzuIPu6rZ2FF2GQ3pIQQH5Dk3RudvQ2jDLT4b5QRDdoxfMMvi
Imh3aw9skhEWW/pn9l5kn3EvXBWxdpvHX+3AePV8eCf4z7fdp8HD/0eyGtSUMateMkiBTs8UMTHR
wHJiHF6aAs8hL96SWw9XqMzWJZk9z3hM+2ZVsswLXeCuRmQ5/fS0V6qQqw7Hk0LedzaWL9FdFHls
EdedDN2LyRRPHPFM7WzdCf+FtjMswuvH3JbYGPwf9s4jSW4kzfd36fWABi0WswkgZCommYLkBpZU
cGjA3SFvNOd4F3s/JPtNk6w3VVazbmuzWnQVGREQ7v79JZpJzyivafDYEZJPQ1I891TwyUVcQnd6
K2VJeunEsjYR0S4wA8FrnUbXPVTLNMIhmvMB/j721pRwSQp1tkDJ8p4mwih8iYj6nCausGgO0Fx7
njvSTU0Sdvs25cuTnBIbfZnGQT1+D+R6WUPjep3fm+IMzAW3Ed67TvegaKEVmfy4he6KzDiVFg03
bd34Z+IVWePpWVmvQ0u6ie2KW+nl+lZ7K0V0fV59Vp54a9geGZ1R/5Yig08jby2Jj/dAx9SJ+OZH
xV4jqbz4ROdEERtNZF1npdr3+Asip812yLx74haQ8NXevU3TZON5GH2nKb+SRXkr03r5FBVmbBKR
m9bqZlr9pPOkf+jo1rlt227cWe1UXEp7OPSrNk+9aw37ltx01FbqXV8LCwEDjQHaDKozGRIOsdhq
9K6dTszPvszVkSIZ+UgPYYwkRscmx+Zv4xTZz5apypNEM7EbfUWzdmtDVVPdunNJJE89ov6zJk10
Cg83KpUe6W4fIAUt+uiBMZm96s7KrgwlszPgC/KAKcpJ3x4GNDXB8Jh6oYZjXtFZ0EqEXsUjBlRr
HvgxfBacNanr3sQe+ZOaqLSw2PyjYLqn0Yo3Utz0s/WY0hOKkJDygzYLml1oPUUL106671TuZ0fS
T96OK02IOAcTChSeObUiAOhpsTrMmgad7rtr0v0SoCP9bPVdcMlUSq996A9WrNKIZhUeLBIpWhMB
QyisR9tLCV0frhZXnOZofaYzk0jr+UuuyzDhF7gHO5/jxfPP9M6cLR3midri3Mh9Tfom3yN4LGPH
M3QMy5ajkRkSwsKfzWb60Hr2c4eNMislRS7074q6f1t38mC06lkG01FIKRLfnmWCRC08ZE1/ahH4
ME8Rt31UAZQvFTadufJQef0ERWgYJ/pBd6LQXMwcI8GmwRvX4Qp9Tfi9phn0quoaRdmwbp66lHAr
6AQock85e+ZfCN2oihb2VZ07+uj6St9rw6E/m7TnO7pD0hUIQJBzbup0eGjcVuzdIs8+waIK7MSN
lFbcCXdpdwqrnN9yaugIjaXAcGHR7vJgSrxuCWJ/6Oy3TepyIMoR5jZTGRylu7j3oSxzAnNnMTyl
ne+Ks6/d7p6StnbZEUzE5r+MDqX2Kif0fWqOJJ+XoECbZY0lNBRIKHIENcRPt+QlGwBX3IkpqnYD
Vd6Xsuc9Io7eCK54qxVF5GHw0V1ovIxUra+B4eaBJUx5nxpCFAKaodb8M8ZzmjF6Y/hAREq6HwdN
y5oAVspof+/AMpB5Bpdw1NW1O7gMWUWpz6yJ3h4QaDmUq3CoO4TqB7SjQdso1yvtZNm9PbFxaGtp
bgyNT6F0v8iIkLzpyuN48TQ05XLW7kRMfUnRSQvVdO3M6fTeUGL+6PLtb33BhjQVqZNERRTg11L+
PRqj8CZSc3vPV0nPeTG/C6p0TOrCY5Uq5FO5WBFxr3TVefWArIsvsH4ZSPY5VlZw7lLEMFEdpm/Z
jLE2CEclxUzBpJjMq7JzjNvBapvPTW42TyKgAthDisOrV9i7gYLwc96gcSJEHTYppseOGi3xyGw9
XeddTwRTl1BOty/JDaVrJTAQx4T9BWBOJoZXPmaVfF4sIz1Gm4809A0acOVeISf9FHRre8kqO9/L
xlsejLVsX2rIrCewvHTftmhklMlJubKESsjnTw9QkP5j0ERiq3SzT5GfWnHfT0bJ7eJstYSGOFA2
eR8VFnICwLEbV/bDVeuMxTu38r+QLHyRjX6expx84Pu1R9eTPfQt9aJmOpY3pejOU5FDG69WcEq9
6ZxmqbjTKZoMdxof8jDNdj1wKO9oJK7d2X0Afpji1exvjHRiAEoRS4AtolzN8289DT102i6ky5fB
td3PVADPMemDr2fDU1BycTtLqus848Be5V+ynOge5A8frCF4KkbTi+WsD2PhvU1pr7v4o3tdlKhl
OPsvVU6PmdIoBtiJ0yJHe5IbkKbZ+uwZ9nPjzRxti6y40mIrfKVsIxujd1WYxSyDVyQuI6Fypnvs
Ns/IbN9quu8uWg1MB5RYZVZjH6NePS6j+7Hd5habISULyotl93KXUxzn+1N5M/pkihMyz8AUufPW
a8yD4kcX0B+qscqQQzGhyjTu1cuuJqz0IDGXZ/ksb+rcpfhHI9l8G0SKYlee228oBSkJF2l6lkTa
IYMxQkoPloZCC6/tz2yyXr6T9CYceOnVTVkNw22Z55StI6IkZ6lvS96Mesu67pskk8GgkrZCa1j1
GeHWoFojnXVoEGqd04knSI6+XlZSkrgmSn4dpxkgrupaM0HzPyWTbMVnpXuutiMu9O8oda1Ry6ND
dDMSPSd56gyZDoeuNL38ylfA7OvJc7r1g2Gu5b43xqO/WN8KWhYkLc3UbLQaXY3/kaF4KxeYX5BC
Ua9A2+P5FUf4N6LyD2JB/gxSed8OX19+pZ3+VXHqhG+wAeAxeZVl/5y8bFtvQgtNMecmdBybg/+/
IRXbfmO/Cjy2OESb2CT+1T8RlegNxM7mrqadEekC1tO/A6jwYb/SThiI4HUh5DHYYRJ3fjf1uGFf
6lWjw5Hr4D+IfuzJOcr6ojDlddjUWfAtMycaPpn1VtXJT66eDOb3DHB8OS1ObpmxpB/w4JtzVKLY
rOvQEkwUSNAi1J8sMXHaOY62KZvul8Y+EFs2gNjjHGKyrAGa1Kms+4EDU444MTFS7aviZmhJG0gQ
1Dr2bTHndIkmA5U+E/t2a7ZBeeihwAXJUCr0P7NgFkt5CNulUfowhTRoBix1EgC6V1UQ7irfEf6e
yILIjZt5haTIoy4y22PY0tAWmwVNCuzC3oLpL14zggAAB8oiuNBpkw3VXqeLLRPJCKpyWmy4lxej
7zzva9GQJXvTetIbOAEtRPwgc3NZPAK0dd7Oos/Y3PXDTNF420jyTVvKFMbdSmw7LR6ttBCa8ITo
OAs7fUMvKuOBubau/Naa00QEfVF23522rdvEWb0axaYJYt1/LgZK+WjgzFqWQQ8lXhPTE0rWdD9X
4yCBkjynZHEKu3UXuHMYnrUC8fq+tG5jc6Szs2i4It1mKPfGJBgmFrtCjwhRzmBraXDoUBocJAkU
oo88M2fYMrwFb4d+ROo5R+7wnlvmDdumrJ2r3nBLEIOiGRxK3sMhT/qSts4d+096hVNa+TF9a4be
EuYnvp5drdhrocBpF6yaxv7qaQyXcRdKsPTSMwnXpxCbpDo9Lrq51KbK2CDZIL5mKeET9IK1ThgH
C/sm/JmTDRfPn8zn0BwRgLrUeVLO4lmdJpJ/raHYyZWiXmGKKDRssEPOtCXpkIvZTDNDCXgLP9jq
F35lMDZr9GwRHheAQGj6vsLSQShYrQxrM93YlhhaZuoeZqCuUkKP0ShUI0NdZw/hnd+VuVfENhEP
hHRRcPd1elVuBv+Ucb5qOkG/e+eD2bVZG+xGMkFRhkarO9pnVAFbqelYTilAipYtx6FXeemcdY6d
YDl37ppXAap8FaOy2fKl1leRautij2DSTxGvLnXULdSjGYhaZ0E9L2JS9RU+lmP++qqBzdAAoYd1
Og4G06tO1srG7C1v7fzEk8tlnF41tfmrvpZUB30nBQxabItNgVuMKVWJCCtR5kaD032MnKlX+3aw
0+NkjLWbZIXUn5pN2sth3/20mlPw1P1Q/hKXdl3JrLVO9A5n0/UgBMURqiMVcqeAn6dEDD6SjPVV
V1y9aow9iYsW5FM7a9ITDJFfAo1KdEfcRHt2vQqlst5Ey/SVyA/Vq5IZMm5iinhVOINZ8KgEwh8/
9q8a6MBcKvTQJiPGNV216yGYvCr8NAtTI59WrpPOd5Rvhjq2u4yOmB0uZGrUqjlUzUX7uT8cWK4W
WuM4zOv3rRXa1U2TacaLclrbOoqzrvEMQsn9wgXMgZMstlmURCBmvzIyxDtDR3oG4KOOh9DDxV5W
Knzl7PZbExKvqbVTtsQs56R2jxx27bzsaFPUEMB6jaVJYY87mZbE7hpGdULSI278vLZ6/8rIDFef
cer36oby1NC44r0VwYWWQrTviNT7GcyP2dWPDduUuHR1ODaUhlT+2GZf4GXE+GmOUok+bYJVhZpv
LeO5CcfCXkQCCwm7ShPIvOBAEC7Nv58jQkFWkG5YbxvAL3OkWZyiiSZJ7FvKu6OEb6N6s8B9nEwo
yOtMZbBktj9KeeyqgZTV+oPdjyxk0QjXuYCaWusizPdElwho6Ct7yDfOCW30c6EQPl2Pg90N75rc
t7qzEArJJ/XHtnhfUx0t2ZQq7CCzw7FsB3uLVSdAH0aVTObYYm8TheK8oxjQZJyKUn0fWoqCWYnV
tEKZZxTzkfE1TZO+mCgn5jTKmZNSgZcQSa481OkwNzvqnepbhS6t5cKtZQHisD2SZg7eEUdUy/Wx
gsirbrztVL4rGOERn/cOEgios/IWhfPKhqo8DUlIgYB9h8cjReXIXDMd1SLStyTsC4CPqJ2WM7uC
2QKy6P6b8v3ug9+s63KIoiK4GanuvcnYn7ZHwzQv1LJ4hGLmJv6HtaTDddOErOY59xU7aMveaycp
tZbdITBaPztQsuUD4BfduAjEJnp8Mdq6+5rhQylp+7F7/1AMTQdTW0S+iuF6LAtoZ5p4ZAA+CBtI
XfMyLS11qzk0wVbMVqu0Z9Q2gJOA1aJwp0GCmQimkLEfpZt1lTs95UEwTtMnglzprJ1hO6pD2nSS
0hQijFlVIcQ3rrbLad620/LiIpEDiVzhMrd20vFU6khNB+JtPGBdULgCdWXQUcQUWLqL59aQ68lU
NIm983sl/BhPtXMch9xvLzxQ25gezZSeSAJIkV73Xb7ZQcRXP636MDYGvVzsKt0sRdIOW0wi3YiO
usEpmznpu6pfW/7Keqpuo4gcEMjxpXmpB9U9TIbyw/08+ilkhm/njUOSZMYzhrXYWh4XXxgQ4ypP
DcolbfvO9d0ZoU5fWMVdJcq1PRebmhgqOhP3rCTOR6elhOiEBjn/5nGXuaD0gtofRm27w2NDivdw
NCiiBi43ImEDJLijeWzo1OxPFMkA7lNnCVobuL1n7TVRyp1xP3udo7/mDXEuFGfqgNqEyYzWm1Tm
9mfRz9l7pDMt5iphmV/SmXrsOGcCquK27ethj0cteGePDnBKOknIAZu2zwd/ssyvEukL/eki2/Ix
TWf9Us087ofAo6Uepn6rFBdBE8C34Myj7kwgkI9Cx7kim7vkDit6ByHKnXLaI0O2z1696Wn8hhLJ
XZG7443ILCW4b535yHwNdRa0EYeKrMBuhVeugymZejqe9g2UFMuxrvjyhbX2n2tae+mQN4V+iaxW
XxBQi2djbNp3lvAXGwtAiceImWykkB3FNwyS5pjlRhmECjhjr5OGHfasCrP+PnqeuFaBTr/jnDHx
qgu3O4IteUe/MolOlvk69bs2zCSzpzESyQjXQ4uP16dPZj6p7zgc2vS5lwXJur3Z1fM+Gkthf5wr
ux4fWmC/oImB+5rgaOfSMhOj2sTFf1OiSEaUw5gS+UTNEBpoQ+H+7IKMxt7LDX4U4LTd1tyJroJI
AcfFMFJimlD9CCT305T09gdr+7Pm7XdZJAlBKE8I60FXhfD19xBJNKfeGKoc6B7T5RWIenhcS2Pe
gySu+5I02L/Qem7K439xx1v2HSo9RIAOaT1bpPY2Cn15eZc3maLR5j88Yy7YFCx/1y7Zvc9+G3ON
h71VrKD/hsa4M1uU9g0NPiPOiH+RjPS70pRP3yJOyRwICTWwXtP5fvr0texp8LFosphbWgEiHGIo
sJqvf35JNyXprz+RjD+L0AmiWUKPwfPXn1jorhEzi/nOGF0/7ha/d1mDTRtseGxf/jefhYOb0HB7
MwT/+lmphfsC14+/Gzh0JToz6ud+iszrQRYkcfz5Z72KrH//YVs6OQoEFzGw+ZuE1iDDmvpgGlEY
FemQXAgW2E21uZ5k32taMKstzyw0kn4u+gvBETiDUNrsBTKW3dih22LfcZ/nudcvXdUsl9Xo5F+F
ov7xDqPhfNWSUg0S8Eb9ekHGLHMAELn4RRu2+4G21ZNrFOnh9VL8G2b5h8vT+j8LVx6+iBfehm8Y
c/Vy/vqfr//5D9mK7bxB1xsRQoV6lqDHDeT40W5lOW+oK0KWQu7j1pTBJ/xTtcKfIXqTqDJwFBOb
jPkv0UrwxnVJxyR+cKuFIVLd/zsQC3/015cSqwXEG8FP6L/5H0E/vz4X7eoPbm/hhTNKhj24prSe
QBtF1J3DFJItLDlxUikd6rp8cDCq3XPSBfELIwEvy/khFnO5Rg8RRjD35Puq8w957Szl1To0s3nV
NkX/zg5Wios5LEfRoWCLTxlZV0MvO+xkeXdQsrHlo7CGCKzByC0bvn8scifJuswDAdaVv5QLfAoF
dl4hJ6XOHmYfdkxnlUYy+ybEHGFIrh1XIEZQKy7MsAjb5q3IO3lsKEfAzeyaR5XTCssQCMwAY8Pq
4DZL4pec16waGPh2lkZj3uK3sNKJSCLbxJtqlB+QuEb1qay05X8Im0q8ZLpbE2PW47ozMQC+9TGP
7wmZilp52wXemsgqfRxg6zsm8TSQCt5o9RhTHP6KhE7hxXk3YUaRt3CxrfFBYo7C1phF2buiblQo
Y75oN5dxozEPXwMq1Z6I06xmxEb3J96ZBpkbIFWp1XRfZ8b6b31vmPAf4VhiB0We6GbvMxHB3XuG
dJuPXSbb5bDA08SdM09fLZNMRoqOZctRKli+U8Tk9uuuGkjc3uMX9+/cpTJPKsV5vPPJn84PSnnD
TVg3a3GH/JUDobGdDUGdOCZioOPIWLweH0PgoW+FbZXdfZX6gsjlTE8BwgqYyYc+j+AcDDTgJuTF
yST4/75Zp/JEVvi48+jNnZHkKhp7U1s475eJMQjkI3Dr+ZDnQdbk6BQ2ADK2EEREN3RzR0QGNkhB
MS1QhL2d7EU1s+ruMkGwGmxHxLGG5vU8a2MMt/1igSWFEqgrWrsIbYaJTXzVSdAABt41r+PJ4BFF
s5/d1g6vdDYJKwGqnJdzRkib2iO89plbc59keloIQ1qbtT9ciHUpxMVPO+IG+lQPY6LEoCXNngGu
x0CWfXNW7eQ9+Rz+4hy8O2nbWR1HBr5t8+iCcW92fne90Np+a9RoNhBNMsFRkVzfDk4GHjSnq3GT
Qu7Jw1g5y/tF0gK1b71FnhDJ4t2l5POuAARMbIyvxm2o+uF+ahsriGdlN2VSIyx+sgyjORF573Gt
8PAKLJ21cXRHrJs7N5XVe/t1KhVwJeeut937maiJl6zJ/I8pj5aMyT1dixgzEIXOi7muXlw1mbHg
WW2Ji8AuC2sX5qWA/nIi7M/561RcbAOyn3riYV5oBQ1LBkEUoX2qIBNtoer+UQ8QTvNXYc9FunJy
1xRI1wZueYO3aYp5L3s9fmFVcJ1hny59H0S7uXDg8DJM/DPbPeURZhlV8DWymUPr6Ji9ntHhWHgG
PtmWrSb7SijX1O8jVWAt11BXvhl3jGf2uk9nEOP6XKLQGdrvnZzgyjrw1hQJRwImCc1HMFcBh0j4
fDjKZt9EelI025KeF9VXtLj2lobY62dkzZM1a/cgG2n2GUn8k3vooqkBTcQoScI7wobyIQXBDK0b
Z1LeND3VqaCtE1JMBiCyYEWVecwbZdhINjo362N/tJlpVdCM4rHNKk0rV2P7k3hhBFDNU6SHxv+I
db0tH4B9JqSF1tDKm6jUubzxU+w++4iyDquCrxma4a3kTDZRH1u0kjAIigaBghEopNLzXwYEYhmL
dB+c6ih3j1C6oMStWX8S3FxktNiAsZs5ifAq2tzHyiBcg5SERlQ1Kqa6oI12Zl1Y0JKUQBJlf4Pe
Vl7oTAvfiabPEjJu/L3MHVnRHRoOxjEazOYUzCQMOA5iq1raEcomZx2ScYJRzYeRaR30zzrOdVQ9
icUL7vBENIizWjOiNpvOdgcoBwI8cM90eht3A3Et8USq1AlNun9cuiw8m92UQ10us/dpXCD59IQU
vB6mNTFhyU/okdrriOXcoCBxXR5K6QnCHypP7yGZnSQd6wrYzcZoYDcqkMQm2tHBdWRxxFBiPXpl
/W419YqAox4u3WB+913Degg6Jh3UnUiaUBE450h0zVO1FGTdLlzrY+oEnymz7+UnkbESX4ZiHPuv
aeWo9qbL29nag/tzw7Ecqiea6wmlBrtzlo857pQWX0TTbtkaXu2mN7Os3OwrXobiBT+4bXzwiU7K
rhHtNCHm5MJIE14QO3EmHpmdyuxgjKMsn8LYzVVzPwdLd8ylSYV0O/jNrV+us5m4jWuBnIdBsxxy
Qg5R6ZBCflPlq2oSq2Qt7etFHwtbLXEvNaNkFsH59lG9vEVe5K57pxnMKMF5UURUr1eVTzv9EjoH
o2ayMyyUmSvz3rFi4PrkDauZ9BPekp3J23lfqz64TovSf6flGnixKqNs07418+fKcODfnbJ7gbNc
zXhAunJIjWnpUHgvJaracGs/B2p/GX2Te39qqC9UuwKdzvpFCU+I27TMpuCw1BCcxxTr6xWdyfZ1
DZUS7IosF7sFW9D3ZXWz5ajWhgQD7HLDUL/99xn6x6GY5MU/O0Tf1b8Sla//+Y9DtBe9CR2OyoEL
DIC6OoRz/HGI9jga/79Ts/8GzpGOBAIHiSbDEPrfxKTlv4G4dwFBiVOipMFz/s6p+bdBFhCCyAKO
CHT18Vf+Ie0fy0sm8o12FHQE3kWzWSf+wIHRWS3jx0D1ixXvZxjC4jv/PDS/fhaxmAHGPxN/9jYk
/IwLRJbsUBkFIjHl2Bycaq13eThNiWu3HkLzKH/XOV3K/2dnt2lomPsWbDyWm3Ljp3vx14DI9kUs
E1U7/C6zxx+i6qPeVI4Omjyx3SXwT4ZTZZ/dtUCbm6eMMtehJDHhL0CY34ZWF/97ZFqeibQe8Od1
dPr5xxdpY7mG604JE/ayCXoBs2ec8H/+y/74Ka4VkDxNKSJtj370G7w0gsML9PFL0k4ol5k5ILki
9HF/+1NYF7lyEY3EhIP+hkj0LY8su+KSNEKb95LsoTMwbPDlzz/lNzs0KXH85TzgZCjycPJ5vz4u
jrKnmVUVgX7P+dWLegSOXUVUXRvNxynMkKSQ6/oXt+k17uxnAASojAGXW/UjPcD5DQDJNf5GYipJ
AyEiJduRaumUByPLTVRb82K9HVGX6PM4hiO6oGaOml2J9XCALm9DWPVOOhyxZqf73qEaKjmPd+lt
Ybcjx+h6QCuMkFcWBHxYkd41HL2+hErjJTXggtekbizRXLHjlpApXP33RjOOT+aCWC/Ou7ZYdoG0
Gzdxow5ZrW/25r3WhvgAQ+ENyB9DyBFlhuaMhjDDMea2HUcFy5JedVWsrYClVHL+WBP/g0ZxlmQU
lBG5VARb9RIHFCE2kPCaGLIDQWDexRNhkR7rnuKieBq6db1IB3Y9dhdF4EvUrSRmrV6VlweFVsd5
oO9svJp1KQLiW/DKXc1zEVL8mC0I03UGIL4jhGY9rXVL4JzLmde4BC1daQkVaM77EZtbG2O3R0xs
BX8VkvmHLFLkFzj/N58MLyKNMCy8P7+CVWqBFBe+m5CQ0DWnkVR2mJaJ5vYTNIR/X1RtlKSeQbqZ
LYJbU5naj33Cavwdx8jwxF/c/Ngg/8c1cXtTfn7agIJZDV/fIhzRhJr8+pXo/MxqMUUh57XSubUM
nzGqn8JTIWZ9YZj4qzLT/8/nAcRs8adb5fEfoLMppYDOXlE91bNacerI/GMatrTX61Z9sexCHv/8
Hf5te2FfIYIDXpQFn73O+T3CcOhUSYbFlu+V8dNKI5suRBxgx4E+/4vt5bel78dHsa2yj0V0Y3q/
7S6qjZRPxkmYGEsR7htjbr/kU4cH589/0R8+hrWNZY9/spGxpP+29uWTpkwmy4MkM+xwn2EIOYhs
/asMc9Lmf30ykLuRLA6Z5BDcxq/5fbMsiUqZoDTcWKcp/sG9P4OrE1E0OctldHTePw52ZXofKw7j
BvSTnX/PSAvs9mlBCGzK3EIm3ryrXG9kFRLlPN/NUyVga/TkknDmZhgQMhtPY7PDdGqnMOP1BAc6
mVlzKr3W+BYVxJrfRJljjKdhXv1ndwLo2q/gOCGii4L0sV1Dsjd2H6lqK161NzjxRHhTTaaauzlf
RbQu9cH3ii1Avx2NYHNNO9X7yTFYI/QoyyYpKruLjjn6dPe+MSDQ43oCC8feU6PETVZvzOQVgTvO
lMaeMRBYtCOFYwxpyK1Bt6Bqa+EtlxKvND700g+qk4HoNDs0AGEtrhN/rG+tlbU1AdkomnrTFgfp
1dDOUGRpTYUBpgRLF4cxyAGtd/44Lel1TTpXvvd6stNu0wks49GvU0SGIdYs77MsVVPte1uhkxUo
eZsrs23SD7UtDZVEa5sPH2bCyL+shVnde2WZk+pEmn+u364NMeFPdSQKee+Q8Tk+YPrrsEvlZZvf
rOWmW1Jw6njG027y8z4pPNtBsg/zPpz02o399VrORYnYcnGLd72t+y6LHSnyW3BKw77iJDMsnz3o
VL6KDvvobhz8dEEzFko8+sPI2YMMK1xia+56n5eyqm7QKSK+EGPnQSYaheq+pllVFrQD6iwcTp6x
RA6GMWuTiW+hgsajMVRR8FjyxrVxng9hdWiJKnL3rnRq/Qha1LrvaS4X81OF4rzZqyyc2bfratzC
yo1lvIPVBWjZjTQSph/ckXPNhYRSScqJgUj1E/eC0fEkANysDJW3N9ovdjYEhj52WyPzFzIeAwxR
WQbZHkPM5ozGmUM0F9WClp0EIxuoBvQkBtGYyiwpoTNp7cF7hX5cDmo5gV5G1UVGfXBUYsJ136Hc
GJCzDxVCPG5ueFTjEJo7bRhOsNd87yKWzYqfpUfHZ5+6qGw/LjbPJCpX7Na7QeMHT8ypBbOrVJam
+xxlOa8Y45vG5SNTfQlx4mf7qvPgw1zTwF3j48x+DJc0uwaRqqCzHY8Y84qfGu11qKDSvMmV55XA
IhfP9aywbVG5KuPBsGyGfduZy+PcLEa+Ce6AHRshsFn4nWNm144Lv3wAIx2Xk7A7j6Z6whePTdlH
n/I2QJyAbwFxr2HbRXfo+zwgoxsRjqYFfvDNi43GjdS2wEBlQ7dKc2OXY5TdjXqQ3oMQs22cWoc2
kNgqzYbWRi/oWI+6tkxknWYP7sjvRelosLmE7DM1QRIDxb7rzeICzhqJWiOHvLZm9bm5fPMq4HMG
ECeR12tzOxsF3Qo1wXd2dJrZN1iBXGKK3WMGw4td7dI7dm/XQ0IsXpUdqjDvFVbCtavdYz416P7/
4oz4e4QQZ3noJwe2AQevi5bzt4MESwhBjiXSMcQ+HV6FevIj4w4UpC/3QxdE3dNcG9N6tv2my48m
Uh188WEbXTdtP+rrHuWddax5c4JD1+MKv4gC6fLj60b1b/7qH4w2P+3ZyYt++SdbdftSf/vPf9zm
2f/5L5m//Mxhvf6RH/O35b4BU0IQDFPFFbZN5o4f87fNv8CwxtBNRExERvG/5nH4LVgvbrXFjg+D
v+XdqBY3LPTYm00XwRGHXBuLKYU/9Tec1xRt/LrxOya0Ofu9z+dRVUF9269HQkIMbIRs0ErQRt18
XMy5qHaODSJ4XiuIBkiZjTmYRyDpm0EHuCgcrLLqXGSoiGLZAQzCePvyIaDDQyUdyxI5V60niHjx
SLBFGzT0ZnjptNUU0c61bZtQ7tlmKU8s1ZEyQH4Btk9SU2RxCthjcBaaRevfuI2aTHJbWmJns5z0
VrBhtSCksAQ0z2xgNYFfsTh2KMIS9LbPOjeuJ4xPq5GzcfTDZFbIaIPlxlVR9qmEGCtip7bJBCE4
tbNw9bmADy6pjRURCFnQwexqTBAuaO4ak1Fc5LFDC5VMyG3cdEtFgCNS56J3Ds7ot9S/mdsMgavQ
X05AfNWHKCjtW1e4LWIc+II7ueroRTB0fmgzHX7tUlDZWC3eFjItFYelZRjgxhhKpvo5s4jeQ1E2
zfUN0t2ovkwjignUrXYaJAM4TXh24bnb985aYP9du3Wy92WwRlTsdkG47s1xK1stvCF8alvlWO+9
VgzrDdzfcI3JhZAzRxt4vKAVhvVCunOv7jgKmdXZLoYQS4Fvl1e278ycn9Q0f2gyYPlDH4UozXbj
3KRPrShG9zAhdazhuIi+2kJDCmePD7v/LBfczTtO/MEX4Tep2Ezh7tOE3fOjmWvDw0pc6uMQ9l0f
g+CGX1TatjIpJiQzR7mWHqptjlHurgm92qSfiLMYSbBkAVg+WaIHCT+zxCU4a7UzFx9hUDPUDgSN
xdc6esqfOU/ghz/p1jC+inHb7eYpz6+sVG3SzFx9pxv+UecZ2iahgG3iSoddt6tIwn0/wPbkXKCy
P1SVRW69sUpp/F/2ziQ5cmPL2lspqzmeOXpgGkAEg8G+J3MCS5JJ9HB0jm4H/1L+ddTG6gMls6eM
1Eua5qWBBsqkQAAOb+495zsbB7zLkyEnmEoQ/vCfuLNt3yoL2eRmyJSgIZUUS40nlnkZ2+zYGZue
zMfnqaINjcFVVW9Gr0Ek9WhiAh937OWmKRyb3w3UCnZgk8M8GOIBjDNngPYHrMnojaNidQXLQX9N
BQSinQ+optvgyvLQ0058MxBIXHc4qSfd3c5VE6VhljXlUyTQdmKswU2KR7ZavluASa6QLinK9k3L
zhDRCE5L0Ua2zyke09ImMdJMHoy+NVf2tCHTIMbzR2cgGvEcGemiL88AxaO3EnS7e1KX0qBwAB2p
ZvyWdXdXxZhh8ZX7abpBupZf62wjbyPs+Oe6tvQ4xNpcvDfNYCy7OHUmpEdD5j1nduzc9E7vP0vX
ZS881LqbnsrC7OVpQtfiqimkQPFeoETku3MR3LPFjH9QJce5aLcNmyX6CYsRdI03ox00JRFk0TQV
D4ScJz4zWbKoh0wW8YvK1pfksz1cIYaipZtM4kwWNm1sv7jjvKx0iSZ6TgDTM0/pcXPhe1n5IAyu
CGs0mx+XeTSTq6HsWs7o0E7zW4S9LagHAd85jLwl3lsGZPITx3BoeMStMxVbWEPtHCgE5XFoogHl
y2qcVuBEtDAAgQHnrebK9Y2NtmquV+WiRS9J0ijfIXJKVspxvt6hn2oSRhQmKu55SC9obVFRkdR9
AYctHr5+rzUjZ0exfXjRhCtfSgtaFtZhWFsoVI141UIRLE+v2ptRVKoY+7fjds5V0VXja+f17Vk9
wQdD8mpX/Saf66kOOyRXt3D7Fp1ToWHB61sSR9/WE739EE0b9ryaL6+iX7ngYIssZVbB7EDG3rpu
XSdXUYLDukXiu2zg7sfwb8oB+0G0qB1WWCbnxlrt93OhlZsybrryIlqcSp5B7s0AP81ZrLYWyxBS
RxCy5c6LSjaqTlSyafcaBoZK46kK+sZ3bzscwAvNP6i0YdGz5DG0p/QlTSE6BG1XCS8kozK9J5mg
7zZLZMpDVBp6t81jD4V/bNVgD5lWhaAXWuBpgMZjo8nUyp42pF5oDbUFCXJCZkb5mHZYKUK3F1Sa
Gv41B2IS9aORSh/Gh8oZgANeSIwzVWm/0BMmpLGQfKitky3JtgHODrOCFv375KeASVnusxcy2Rwi
Ta0/upqRUwrgpYgB9PexLyuIFKtB2tAX99TGtIr7PzXyj2wyiktw9vaDoaXLS6GM9i0BxUH2qpTO
u94psGd4bMTjJDOqY2bXyg8rthOoW648g12+fOMUoy78CH7EJsGJAa6tAXcfNg0VtwC4mH4794v+
xPGaTlnpytynhbm4z1Fj4taHlLjc5rTmP3INzjURECnK69TqT8YiW1SQDK5/ZRnUcTeZoGK2GRAg
kwveJHLY9Mmgn9rKZcyoMYexsfDRQN5S42DyoQzOfR4DawZZEbFdLyKrb3ZWFtcqtKaWnM0BivJF
Aqb6rZu03KP1WJvUb4ti9m5imgtFgP/bNC+7vufwqsXeOOc0vysqkyz2Q2p+z33RY/6Yll5XZ6MR
l9P1spQ23hFaxMo7j319yM+dWBs4pTKJRtU9tboehy2RBYyB3J2ivcqZWMaNH5dCP51BsFGunhtP
DzhnFmUoXMevwtwx6wtPNl5xVhH80nLuyfQ314tHtCXENTTnK9Qccp9MoXtPBSL3cB5zfLz8JOrG
Yk7M1xjq3xiYYkaPzVRkRSsGJkXZvky9iE47hUHgyVl6zdp2Wldl9/2MEjYsogwBP4SFGM22w0yv
B6U982D83sCVnSzdEH1TloXfG0KHb+2lkp4L7sEvBstj4ir8ptq1to3itcmZxjaUrQ1xMjsZJ5CQ
IzBGMvBypeWd+yn+qg8onCJHTt857a43KQlcwHCnqx6JtY+Z+Lm+fJpd1TSGiyC2YpeMtXLP4jwz
44CTl4zPjcGiZSJbDX5I0mOM4NXZZR/QR+UXNRI6SPspUshMOLhhsnhXU6+KA+LIGWw62jKE4Oyo
qVt1TS8O8NwGCOczY3cPrw0VfIPHsggYptIMzMVJ9Uc8THie48ZlN8xAtqcHXBLw74AxrDC8zEA+
8eKPuv48fULzEMdHH+IPlF6eOSTbxjmIvfITt2csK3qv/8TweZ9IvqpoV/82dEgVzGJIO0Q2K8Iv
Y+IpzgBrqx8aO+kLb6X90TIW7k7/hADi8QUIaHqDD2wH6pYRLCiucNnZTmyHy+KmdKFXrmDtdZq5
nZUOZwH0Rhyfa9xYARjQ1BG0fzIK2xVXyJyQqp09dB5DXRcph2dzHLyr3lV85rpXmBKQz0pAVJ80
RBffito6ABw+GlPkbOL9FHYiXe7G3DqKszGwgiSPQiSmROGmM873EzYJ0BibTzJjBOsQb/IKbLR8
6geASMA4Sott9U7Nbo9V+ZP0WGJlcLb1CoBE1Jl8oNWAClkMDqA+lsj5rK8jju0de+s+lJULX0O2
K1+ya5wReBy+BO+gfzIo2xVHqem1Wwfqk1LZozcAeWIjvd8MDfTra/OTall9Ei6HCUjtmfVJvsSu
AQVzGVcipj+udExSUhZrM3xSM3HcQNCUnzTN3JdzwcNDAggFwB3SIJP6qIWa4C2sJiVA/ojuvSSg
IgctSKgGKHtvUdvbZPVcKciPK+FzzBI6NKLzxzdwkDBAly6RP+I6LfxtE1VN9loXtTW3YRNrnDJm
mJdLuNbK5AL53YVZSeRR7yAekxRN8MkslEj0Ycf5w8e+79oxnIJNNZmwMmawekhFVmTcg8MiGu3y
3EzFbdKSunVjt5ZZ9EE91DzSwKrIqXiQ05gBbAD9X/bLH5WO/6sh/PcqSv/PGtjb//n/tXot0kb9
+K939V94RmP513LC+tN/VhO8f7HborHAP2t7Ye3h/ymJ1f+1lolgETPhItteA5H+7O6b/3IRuwoC
C1c7MMVbmgx/VhM0+19ibe3TnTJdWiO2/0+qCe5nk/TfDSaPXh/EuNXczP/SQWR71GAyNEKysrbe
Oc7MSTNGkX/hG6wv52iBmup8aFnE4RBBD92O/pJMh4m24HNiqXUGpOrQANfUPAvX6zhnNM6UysKY
lh+75QFPb6iyefYDvrTybi5pum2mmf7DNicIDtwgJI+gYOWet9IYkzI0yfr5qNgatLtZVxZMKeSg
wEdddQE4MuKzxsFi7hUBUuaJa8l52FoTbplN5i7slSc/nh6pT/rlqRo6fX7y3LaZD/rcEz9JFg5O
5obor72hc7wIBnZfaVBnms7ubGkjLNUpIO0xUbgzs7ps681CjCPn1lTGA06RkkJDUtnpha/NlGwd
Q4FwWuBtUKNGU/xaom34JhCtcYQ0bagrGYvY45Jm6XMDDHDexZPfX+Yebd2N5xf6h4SVA6fJbfE+
+5Z0TsdpZNcqU1lcJ1gZ5dasDekFZh1DylgsTWL4HvVekJaIZwqokkceSDa1LbdEsT90TGimG6vP
lzvO0Cj9qsqOdstoS7kdW24m1NkRO1tzSokdEbUiCqsy+29dOhTM0U7lXiPObS8rhVMqbLqFDf6k
Wqb8ghq6CixRE7yTQib73vpte4tnjd0h7BZHBm0xDnPoLq55DnF0USdigZkbKJ01L6QApKbArHy6
yK1wm/LEaBzkVY3nZNnt1A5QR5ayGdN9OoihO52VBn2nU0T6QDvDR7yN1eLPIcHSzKB4S4FxGPUA
8aijhdiyGGt2GwwDXKATcCvWvLXjfoGWZgMSPc/ZkvXnKVuecpdg2aNPxnnOCwnYrGC45ijGkBBo
2SuHLOK8OA/SVVGaT/YdIptGZ9+fD8k+zswmozNqxR4hP+Yit0WPAJIgJ1Oo85mkD858mOn8De5v
1FhN3U7tXitH1MjukFGNGGoYqB5aSFaCe4my1t7Fes1OZgYwkR3afNSe0hINJ6Ecrg0e0EGMBWvF
1N3bVDWderALAzHOVONJeylRItRBUgx9ek+Y6phd5FXUHabRHcqzNO2N4TJmNzpetThcR8hRmPR3
9VJh+x9oJ0fPveHn1ge/tyaxWaaeHnYMIHvXzbMOwV4asr6xx9ULGovZSHcJIsJ0i9vUViEevz49
1TOvBga2lqzC0pkbjjRt6XpXRdUSBZZUk2YeTLaEaz9iLWoDoLM/XI6qqHpyCFdbQdUIEmGesS9s
07KQu2ZwEsR/NirF/WT2IoOyVSQy8BZq/BdxhN47KCiYlJfGxKK2A7DaG+/4+dn5l1RS+msfrB+y
uGmqkp3diCxeuQGuw4GvwJWXdIXoT6XWO8m2rtY/pZqDoc+0LLqZyEi7bD+KtpOXhs7Ms0qNi+S0
68ai3hd9ldqBwThC2A1RxDuplhpzc9bZqE8A5FNayFO9hBNIgIsOOIfTzqaQRWrdUbTNSdZJrckO
u2n2Hi16Q1XA2+eHKrfzDtG0smPR8mcva231o2FJ/5hzmNth1c3yiQ0+Vy8pEmKsSwZ8MwRmCcIa
kYdbgWdFFBSaVPCn9D2YbhJOO7wJi7wmlAJFsbOQ8V8Zdq9/ysHdy4TUxffagq+yL+e8JqI3ypJ2
I0c3/QHsxb3McZJS5zKUfEoc2X70YhHRvrOs9gPBtf2RGTpe9xyMtQ3qoENtUyaFfMLE65HKJjv5
HlF34n3ZNR9pVQmU9CqqEbhAUUiRFS8ze3KBwzDBjDUHfL/4zbMpzoqQpHUUKsJUQBMMJQiyKFK7
TU9hpQPuXqpoehyFlTTnOjlv9zUAtvxktCEQnw4tSVsBC4ZWY9q2zGdUV7mp7elm26a7aVOdLl2J
5vlczTnQTPINwV5YGYMtSEQ5gOv1zB/E2+Vgen013w54iGFWTyKmmxgpQVfLtk+dyCBjjGJ35O8t
vYsuBsMy31tVjMUaCEO9ptX7rtr0UTbNIVUWCcyZ7dm5wfa+CnR/Lqtd0nnyUo0Kl7nNue4emXO7
Zi5hjEbrbKGrsaqyRZkZpTJQZjnf4H+1kCenvvI3bhPlzEXzBO2Z8qdZnTWRn+Qox4Rxj2IHaJxT
VjZeYjUbZ1E8DSNpcT5oUBXn1LKEVi73ODS7G6+YnKdMQ9FLIQ3mZeSDMSJPsRbfXNSwTGbtFH/D
PmvwvtHbEtY3Ns4cQM1DpufQYbhfRMt5WzRettParH2hpRXD6xzh5ptFlF82c1M91T3RDlWhGWBy
VnEURpbyWmEJjgNHksJOIYBsI4D68dBs8VmWD3pPsRq1U26yxnikeYV08ilPZZls0PHPmtCsgNIu
nQPDbdjcD7WB2xTtka1zAM8MmBcIXd6NqJJiN43OcDO4VXdPNmHFAYo64EoHqilcZd7oXbEJ6Fuc
ygkYWgBtLG81hnr81UKHJE7Bxb1Uk0TVXE5pe9sbkXwlwssEdQ0PiYXZpMmHdR5wy4aiK3B1K3MR
DvZ6qqOPqNq3olpfpdVa6TXRnlp+AqygA8YPqf/WNS3xasRz+lCkHGLDil4lJpYprYet51PVPqED
JS8pt/JkO6RiIfqtEvJjY7ffPGzmr4uyi3sjlvYZnXXzUfoFYcnWVMh32zUo0JOtRY2rlpOJtpn/
cbNz/ALpd4Ea5KlhHm5Cj9IwL9nR9b2k6qoFygOiEhrrwoFxd+jeUjTZSWBM0k8DURHKuVbjHWtP
2kMzY2m2ChgPop/uNEjpRmAWZTZQB82G64bKgLXV2dD8sClvzweSX5OXKsYgtNFoow1BzU6KjeA8
A96zQdCkGyU8qkQDEA8aMJp13Y+TYOjHEiG8TyMn3y3m5GUbfbAy4Idx0RGYmy9wYBcWo4OsMYDQ
U6gXL9QFikodoKq1jwo/u5Z1b4y7ouGTRSXCcroRlV1PAdXM8YUcQedMZQZV9dbXgAK2C8qhk3Zs
rHqlNmTTjmreFAFrpeyws1vQ9qGJBPFCiyuZ73SUTLeWX7nFloCY6LrEfIFzqlpiUpuk0zXsQlJI
oqy18bOmxeZHK5KJopPIqLYbWsavM+HmfGDjN15VbAsQfuT9fEEHv10zrkws2BgkaPbN9LfKAClK
Vey6OsWwkZQz0gk8HdV3jOJNeUqRdyTwuei8cUN3yP1Wk9/wmMkMRKxION6i+0bbEE6Igbd+Usli
tc/kY0DgJTaEVp/mH1mvYOSCfyTDwknnW2kX3ZtJWCTpfnIanl3ZsXxYtOuNYPYxLK+bZvapqWNw
qp1qlUnoxk553XZa+uZZlFh1L1tTSNkzWGHOBMs+m8S/ejvhnOkIt2os40yy17yJ0eEsWE0bHFAK
hbsVFGbj3MRwOF7oDwKfb4STvAswGD60iGF50EH+PSwkk1khDg+sXSLphE2HpK3xCmBT2rKJYhHy
B0k2wlTERN4Rt2kOKIzz+VtG+GyFsw4oImsbWNcteJ/yNlYsa5tYCAKxOJ7klxNUqYyLJ9RGqS0U
wCfnkg19FMfWWz3ZknaALYfnvoFlT2ilXr+NfRsR40kPMt60vSGXbcsCR91AU3QraYxQcgCCU1ZB
1AIo2Hi20J6ot0TOLXW55JVKyfBtXgg183rEkDe205X0HJeRjiuFYN4oxgPFdt3uq5vZ7yPqiGkF
PzcRrS+g6FrROY7hCl7EKuDobJx0JxGYfY1Hu7Qq9GwjvoF9atubEUxZFujjmL3RbhZ0umZyb31g
DXFYgGg67zXFvNIhSIOBO5vjRY9wvdg5Zt7dUVdL36AacCgBCDw+OnWrniY9a16NYUJ3k7E6P0pF
XTkQYMHvOgqpS+CTvIC+tRnyp2ypOBBpGUMnUGuUnlX5xuVMB/6lzJ2po/uG/OSEhs/w4uLEpEFH
yTMOFxS5DYUiNi4NqP6cZquZvPqSM8NGS5WN/3BeYdUD5c/vZZemr1piZq9d5/fP4DtxfRaaTrdc
uXZ2rrf0hTf85+q29PL6G8cbyG2VN6orCi7ds58hUROw8Pg0nrEbxz3LAMe3TWSXLQVXq8wf8sl3
HkQltVfhD2YNeSG1nxfDizUOwAbDfp68JdvFVqJuW9zL6aZiu3OBJ7D8WMhrfZqGeHl1J8AkW070
3Q+VQDPZMbBIZK0qur8NggDMWFnUJpu4WwnRYyeG54Lsgm+IFW03cNn5AS6GnOTtPL0cKItTcGfX
PLHcblGWOQ+9YbbjJSgTYiayuvC9g4KX11HOZis6alMSb0Wq6e+cw8jjXEjqzm6SJdXcAAmzvU5g
5bBLsE3am5KO/kdbIcTm6GkU+uWUQGtgw9DLJ8tW7NZrPfJJWISk9dblg96eWF2SX7EpNgwiEiOe
MXRsYW6jvJfLnTVymqJS3zcUfp2+ZYQYc2eENEL5UMA78OEmTh11rG4uLQEWVWcbrQzRTaqkS5wG
kdwQkw0oaRcgEEGwY6C1vFucwt36l2AOvUxko7CX0ui+6ER+kaW6YKfyJIj5ZYmNJ+rK6XVce7i8
eHj4b8//T5TzhyFmTUj8zwW1//l/Mfq2H3+toa0/8EcNzXT+hRYZv7a3SsnoTlBd+1ORg1aHDgWL
A+w+U2c++ncNTUetg4yb5QrJDX+LH/qzhmbo2NQtoH0u/gEwFFzpHyhyVjHXvytoLjgJx/7MsXI5
FfAZHelxUCpKvbWcGGEr6zoxMqUsDjWLQUYQuFV0uya9/8uj+Rt7ypHE+I8rEuYAXgSpGcXFnxVA
dYkrGlNYHOSud2ZCzyujr2wOKyfx17vCvABhjHa0a6x//hdKhmMs/RD5EEPrEOS5ChAwOh/RgfrM
5mra/OBON8p5azcH+vtfuG9+8enzRD0ADrwzBHSCF/TztedCr4sW4xGr31vSXRV4QPmwz2oHQTII
fktcloYMyvnj94/11+ui12aUrdYj0IFo4H++bqrUnBCDTQ50T+sukidaq1/K2DtzzC0BNVvogTdG
YZ94zrffX3kdIj8NIQ/kFG5q00I75ujHD7v3KE3Os5EH0iJdb8JpuzEh3hXDcC9NcySyIrKD31/y
l1HLJfGxGDxiQ/eMY/l4OtDyixWX7Or5tZum4eBmqIkIDLgehPvQAm657TC1fqGO/5vL+lwTRgQo
BjxlR0MXMlzjyjRLArnEmY58w3jNI9VhRc5PiSMKTf9gja729vub/eWDQYdpgNY0EZvDfzh+sQ2y
3CafofsVmtWt9ZK+eJoLD5v976+zavuP3iMDCG4PIjabV3k0FThx4bRdUyEaR+1E+32HaG4Dmfxs
nOMvHuRal//5UpTLTNvB+ofsEHLPz2PViQfgBQ2YqMplt7FcTgaTzT/0cWGqWi8CEogWhVingZ8v
UpPKDG+OYknaAk0myQCO2jRsf//Q/vZObAyPJnbHNZfq54uUiOxbgr3QTZPwvNMGNgbTUn83M5GE
//xKloU2k76LvTrgfr4SSA7atGpmGCSCiJk5ADEIcU/74oZ+HW1soG3yz0xwPKxAR9MXB0PYTpix
IC8n967d3jVF/cUljhXGn28GCSrfLhGFwjx+aNqoq1qgfCbpitgQpAbGdRE1cj+08m7BoxlXo5+H
9FAGFEw+GQAAOwIDP/Kt0Q4YtKYetRN4ZfnFL/Y3985HxuP1mFecXx4xhQrwdoIKCNhRd02Cj8Zd
id3k9h+/STyajMvVY8M55GgaKTUSwfELEOQOFNqg691pJAWy1/79ZX5dBUk8XeG+qx8K0MbxStuL
mgoeVdQAjAinLnfaxX2GH4OoEZHb2tYQ8odPcNsL7ADEptIhmoRme3egAJ2fN3EDJy6b7NO1YqBc
ZX70yuTgV5gJ0gkl3n//667j92hOoJNIU5BvScAQPhp4Dki+AnMXT2W+K6Z3N7osAuNmNh9+f5nP
9feX62CgwiXrEtXqHM09OuH0Pri4PLAHYDo18TdjU06X7JJX5jka2QbhFiIpHEOU2zYmTRBFuMW2
1eL4ZNZyVLiiaL6Ye39dWdgaorBeN32gmo9XFiSNBm37jjUUzLzXzvH15A/fc8IU7VNqjtq+anTt
i0XU/psHbpJXyifIHpN00p8nFEcrK1YVnUR6y93K0SOoIa0OESi73z/x46+KgzZrNFMkK6cu8Hz/
fJ1M12hFlLzYmqLOlZ/A74fw331xlePV6/gq62/xly0fCP7ILBGCwFlojDCBb4z0bXHO4Ao226Js
1Rdv7PjpHV9v/fO/XC8RfhoPA3dltxeWfrY0j/o/nSc+L0H3DXYlu33HOn5BUih6X1zCL87BdG5K
sKDSKr+aJtbp5q8fBJfBHO/wPQCxsllffr4TI0cqmVWo3WwbjC6sTeekiOrpZXCT4VLQS/redZ2A
gUwRDJlapzNrLVItX9HZjieAz98DqYG7fgfmL7dL01EHqDTnAVWxk6GyCUCKFPOSsLe9IYYt/NIv
xsznmvnLrbMRYZb0hUH+7s+37tmjadO/yQPLVdOJVZfRTbkyWUE8FZslHbK7qPPtkFBdK2zggDum
ZuymPLkmBKMG+H0Jnnpvujc6fdb7von+SBf8j/7ZvxljCEM95m9rtXQc+2ftxeJshF0gwDbQvSF9
y3f4QFkKo2hyvhgGX11r/b7+Mp4bwuJsA3pkMNO0noX57sz+bkrlF7e0jtlfnvhfbunoiQunHBP0
0zleNh+VY1UfcjKFR8e6ouR6C1qIhpZU3xEVFOE/noZW3wsnZ/Zq7N2ProyKtYd/SuCT7Whqg5Aq
P6MZ9dVkd4yBYGHXOW8SrwSMnzd3zDNkcRR9nBpsa0ogK2lZ7meOfRtbUrmEuNZm8QOa8b0fVYdB
JSdU1b+YmH45CLJ1N2BnCLKgfRw23tFMSM0dvaiHfW6K43e3ty4LLKkwd+hFlMmV3vb3Qhkhrf4N
YOjT3z/kX0bR0bWPZsVewmPIuwFwsvk2DvS08OyBC/pirB573Y3jWzwarHo9rj7ypA2gTaD6VntX
S7/3lFiQtdQHp4y3aDFPm4KoU1dDPFdVCeaf4eT3N7uOmJ/G8nqzwEuoJ4NKxXL/8yeTu00nUuja
QZ9n100yHFJN22p6dkfDcBtJOlv//HrrPIDqibnSsY4erudGc25OKEXQ9m2YMk7QCIQOYwohxjTI
L672tw/ZNeAOMpzRkvhHhIpEG4aui3mXzejvkzo9JPZwgyvgQE+eaDn/onYQGSEMP6dnY2zq2TM2
c/vVHH28M1pftQuIlH8jTEfodfSQCWmiraA3AbZUS933ncEctcDjuIKDaLWPlanG+q6wTNnsSC2o
7dvfP/Rfdi8chD1qbRTvVj+ke7R7qRB4L33PpjBfxnOeMgFWTvIPKyjrYZsFCGsYBQ3KgUf3KLMU
g8skWnqlxQudRajvCc0R/9YR8hn1xxcbv7+9pb9czvj5kY55Yi4JZH3CFkGGg5Q9TIO6+/1jW7/A
o2/jp1s6emwT5CyKDUu7rqxEb42oM6q1Mc7XyJzwxQ3phlgH40/X42CMPJH5du0ygxT4+Z7gWpC2
RZQWTawGAVs3G3poK11rP9TizMUG4Rhc146ONR0IWkp3kqOnvcEyb5sIOdBoY1PpMtshFyurr4h1
RtCeYNIoLtNMr9wDIm569vQt7eXOWNzpsiDk53muhHtmLui5v3VdE5GP1lvyaoTcCumnjiQoqoz+
yoYavdrnbdNee+5c1j9ojRtX4Cra/MHXl1hn2lDL+Tj5t24G36FzNffB9UR5MxrJ6J2nsPAgdAwD
HK+kLNxk342dvGkFAnId13qEaWyYHsVoDOxJFm++wjhWnk4oJreiMaKPlJX1mT5QfWFI3b3MXHtF
5fUYEPP8w7a7xTrtaPKQsjro2EoAP8RNOEmHSLDWEjmI7jgGyIb2Iw1oiBkNDTfEKHA08+9FTiJZ
6uvGAcmHO24HWxBijQFueBa1D6G7i6rzyHBiQr5IEmkPKL7M6xwiAfju5Gy0o+iwStR2RU4CmNG0
zpMglqzd27MuzoVeWTf+VJrhnC13Ti77yyat+lNcQbRP8tbbdSrZRU1WRad657tBZBADN47Ae/Ya
okt8RkTTl0Gv5LgblAUNxEzdKzR7xnUf5bXalnZp7hSvNNRnbVF3hNIYD3Y/dVg1l7S2aSrbaDIH
r1rOQGUC8saPzYMrt7j+VIq5q5kwuCDqHsv5MK5tfMQGiANFc1LWufvsyKKjudSjjx/aCx2CGw29
JUwg31yXNEoxNVAAmIrpw3Og8SEFKleoRYWFBqlhDf3BEKMGsdFy3utyxmTjAGrMwVCHGA6dLarF
Gpw+TJrLply9cK4mbnhf/dWEEUmHvLm82qAfaR5XQH/SuOA5WxW4SpStB6iPHyYSdLaz3rVcC0uo
ywLiEsrNKFHwVA3BhXlH+85MnRcihKtzvRshcVTrL5jm9SlS2foUr/2iQ47VTo3a+EBj39oB2Bu8
Y3m6reNpg+VsoxX5A/qoAu++PPUGMJSJsm6j5Ic/d1gSiZbXnuk5X82Sd8zMhM0JVdFitjIYl7k+
uHVJX2tecwXdeQTXw4qvLZF3VvNX7ahWxlXqd8AtpSS8ViVyC9lW3yH7uHJY6oKOUKv9WHK4L8az
Ymq2eI7v6cQPSOIz2gV2vNa9aC02aEy/AXNMNx3BdMEUNW+maDNcp0V9gaNrObB3Qp7GF/Y+TgrH
h+kk1iFqvy0FwWWy0NHE9lXsP7s0lseovCI74KG0n+toOyp9fMCPI6obQPeT3NKKrXY0TNU+6XyA
t1pe5XejRsdmI/TGuANKaC0GCn5PhU7ih16RvCyG8T0mRxaTmMDSowFT5NX39zm1LeIpu+IB4Ega
6k3mbCmSJ/mhZ25rBuB4Smt2SnOMty7VQAA3nX9axswK2xjhhsj1i7YGrlWgisASuVrzfmAuOOsK
+1Al8e4T1EdYYQu+dpt4WCu3hLPS5hbGMgQk/5DP28vHeCjq0DF0cqPnHsAQ6FOSbUuOsh6gv3E5
sZJkb3ndlqAckibBJQn/m62M3Yx4DvNqUCzpbrDIdM3oubt5KLKUywHU14v+XWFiBBEr9sAjtkQy
4hRU+1rtMyw5ui3x0qHKGKKQlWAzoFTt90PtmE8NlE/Qi90z81joQ9YfDmKOD5x2ibYQy4dDUIuV
Ys+tC/exr6fhEv8vKaNY0DYNVJJ6hwxdf9UFcdSIFK80xsUBLdRygTHFaXZpZo4GenNOTkOsurcu
a9682L5ZRFHsPVJMSF7EQ3JVI4bYDlqmt1un8u7MmDdNAkhyRSAT5nMQM9CLCG25nUjV4n2bNQzQ
2RDXhl4U4Kms/BXrTXQ6zNE7/IwMG+PgPIoKnshiJhjZo/M+0R4r23rOJKIkD7RW7HnXjlmRJNyZ
+3hemms7H5rbRoNziR6C6bXSRny4zYRYEPOjj0Gu0VEgtfNk3ZQ+FUJ9WrvzCagyVN+sD0sRPfV4
xQM821mxLSs0uoeIk82JT7psNPF5w8BVH8S1ku6czemc3Fd9NV/j45lONK3UzmMH8PDJgoLmrK+A
0Iazt3hB2pXWRWEZBz65+NzzpBa2Lc088jv7JJs2Y+9h2dP1t05NT2KYnPpAR8HaqmGM3nx3Rq6D
3HE5WWz7ujBLwlaZUcMxry9RNswn7GtBQk8hB4YQrczBs0hmauttj9bTSEsrIL8kAO407VMAC/0G
vbZN/U+BgoFNJ56yopLWQaASJuc1Ns0frd6wx6lHtWUTu8Xqe0H2zQU1EtLGu+3ikrMYo3K7JDA3
7ajpgUUOMlTBp0VhtV0wUnjBBOA0t+3cEk6btCNCn1UfpY9e9uyRHFQcugQ+28aywdMmJUk/7exP
hIzCWmXia4z2tLVhJJjtoz/l9gEYl4n0DL8rRJ+KxNoptrHrUKLYMJhFFvQdzohqppRDoRTdTbLs
E7C7996A6CQr6qZ/WNoRajbs5gl+sEdohR+7yz4CYxKy93mLhVmRnL0MXSD1+pmZ6jtVaBjgZW9B
5pn8+SY2tBHgdNlcFvgYXYLYBFFFkH7MSzBJpdzo8TS3TDHw7sN2zgG4ZR7U1FknaGkzafJicmcR
onvNHjQA2AQ1D9m0Rw9PrimVBBRaAlHtHrGv6oIWKPdlBgzgW9PW48nkQ6BhSbGnODTQjXX06yod
Om3qN0CQbfkEyybIMkLr3NoJzUJzAcUOSIIM7dSumztYv//L3Jntxo1sa/qJuMF5ABp9QTInKTXL
kuwbwpYlzmQwGBzfqJ+jX6w/6tTp3lbVKXehb7qwUUBty8pMJhkRa63///72G0J2dahsOFjC1QyP
qzdNO5VPKMlcUKlERoN51INnq1DdlfC049y0ExL3zKkPnijNiJ9Kb4y5xePusVJrFtkyxpgAfUE5
JfZ6U38hU5RxRzcJPV66oLhSNSlTRZqmL2h+OaCQdccaWndHoZoMUb+zfrWX5bpBEF8c3dQ6kmwT
aVYKVcKnQkFi6KtzAkTptV6QdupNACvWTOa7xE4O3theGo7q7tssxehJtR6rzC6PNflZZ1RBJ5Xp
lkGvEU0NpCtSGE4T9kHcw+UdIaGPDYG9N0HiPdcaXN60sfarg18rnMFTJZLuJCFuY/2SrlyVywri
xEFs4d2sacl1X9reEbvgDREyDzCl27heBs6HY0lurYCRcW8ZnHFRb4opbDkDa/jn7fuiM6tQczX9
gpwteenDn36plvk+rYw7EraeYbQfJq9S6REDbphUagfWegulh4L9nRwta9wl0iL2tsTvfGvhx2f9
PUmy0m5z1KtQwRxU0BA5GvljAnb8rBJfYgK09ZuubxRKpFU8Dqu4XMgkk8AnxX2eB2NsKnWwSuXB
Bhfl+5rphyGR84sQHglxOCNzVE32UwYeLCaM7rs35G91vc5nLOKp2AU5Wc4Sb1BemNMBgaJ1QDuk
77Myf7II64uxsBPIhb84TMgvCoepukSK59ykVWEeHIeYc3vkOI4X6RpB31lJcxesQOvJjJoeOpL9
YvjchJZrwiNfLP/uygwmtfDepUdAV4gz+aYe/AsXWZHw3T3VaeQyzEbprRGyznmg6qz2PBkWMEFC
cfaun/VH1/Ab9mFfxoHmFSkCO7gqmsAR6tYRscC3y4wJvTS7K48wKGY5ZVeEzlyrQ4AvKppExcaN
8twcLy1nbLNolsnBnV3AGIZ6n4uWjq++yA7H+6zXh9JSSxp5FCWvQwpfcnImNOVdNn2TCSchJ09/
oM4ckeWnOI+y/j5AL4YAD0uknq71uZOSSJ9FX0hgS7LyJGFsX3WCQ1am1HwDVzlFLijmdk8kFXAC
QE9lnJd6yoSMhiG4hGzcCQPLLlYIogtYTz0MSx3R9EnzblqZdpKzCHZj0RU22ybpYLsCvFWIyYfO
VEciLxJncPerKnYo1X80CxNPleTPZUDMewE1Yr/kHYt4CZ1sX8kBf5eXlrBHS2o9+HVPDU4LUJca
bpjyvTUHeQeKBaUsOOjqJs/ZJo+KZTSLcvgzwMcUfZjYnUiBjHlwmu/rFATdBWVzkl6OqymaM+z9
ZW03E1BDVoKTB/e48NFoUGOCHR0Mf6yiPFF1iQN1kBifvK7pPNTK86yuylp5zKkSzGBxIEre22IE
gJ4l7Rtrz8hlNGKCg4MTj/2SXc5eI+tbYMFNEmkZhJ3jaNc+8rNCEWPrAXYYqsVannNpm1iBnYk3
UGhBHzLAIUxc+V5YKrSJUF90KwGLUo8wp+xs6g6EPRVApQd4952bQOsryrLheOTo1ZelJx1uh6hz
+UKDv7QOnViCtxS2l4pH2xPnsbCyW6+vYMsD5vo64FFtdilRcfNZFON0wU8a2rcp9dP6gKvEf8rq
lZD4pSWA6keei+CWsqNlVRaFZd1wIPGmp2wwm12S5qA1EmKQ/KcRKXVykwnMzjDhZy8/k2njptet
tehOzPIkWJJqSC55oM6izYwjdIH7qWnXk9Z0Dp9FvklVzlGG5whlYE2hFTL8ltZFXTZd8ExM+zBc
0o+umkgTVnAoSwfYIOcxdSSgVMV0eAjQIPOv3LF5Jy53Y3C9YJq/Ygj/fTKKy0YjPRSbL5xDQ2sU
EckER71OMpVfcmPKznihcRkzmmEZHDAOOK2y5y85fJcJFkzyqAUPeS4vSEKjEAf9ylIgXACNJCiz
8Ykxu27JHynstzztHmSxt5ILAMLmmdI8vWA3HePUporVD4YOSZCyGAV1Ne9qaXn1EWisA/UwnyjY
tN6Ik8yETeEMetybuX9OltXv9sR27UbfWpuYC31d5cmllTs7oYMFl8+2h9Q4iFZp5PvEWtrrNJdW
dSel6SZHPNnTEK0r9921ypz2jrBFPIC3vGD7MpmG2E9jAceJ4366gkg3rtbkWcLgRF9qz5dLPwCa
KRxadIUElFnYP2h4aBFOQhsFrGzOJLOds05XV4qqzvVDoXGV3AmMu0E2WoShaQrLXD+M86q/9YwN
hhDjUOJFFrEXuOJITix58BYmUqO8BN5s3Vum0T1NZvdFXALilmdvaCt2S8Fvl0VUUG9ryj6blhKV
jvO3j4FD7ErTuHY7Qj9YzoEG7UVCUMa+0svkBv7rAnFnyGIqdsTpHPYy7YeJbtvddLkurmudRbYh
+Y3Q2WjBBaYMYzeNcLjWpRJRjvMcb9e294SehX9cMKM8OcHaVbtcultahcjByJVomnFRudndoteW
trdlm6mr2tEuMtP8BklzfvWQ7MetCYqAoCULGTk3JMWN17jfwUrSdCHZFDsDDfnm7Jc4XfbaXBHD
yDMHC8LEoAQFv79Oyy6hoWMlKH4ynTfMwa3aEWNtg6WYL0tAA37oNeLrXOonTwI+CnMbIMSuTbnj
r7UFYkE3ZI8dKjOxmzz7rSdkEu/Os+qowo51rYjB7Ih5iz3mlddGgxa9YW/elTwnj5xJ03sViD0O
DBuST5Y4J9OgBbVOunXjL30v9xUpwj4icRwYj+SGACq2+y7CXQl2rye3RE/V4wxfz/0BUSEhOx3O
8LTin7PYmSNzhZlph3XPeocJizgU7TQ42lVZ9sa+zeTF1I7Xm8OOzltwMWhCXA+6vcNBZMTL4Pcl
3pSVPCtcoo6RIvICMzRw4zjl2duoOlsMF7fU2jhXAu8v84ZRfCfQo5ijhZM2ku3apJ9QIrmjmTBr
wFaq+WZsSlZFP1+pw7z2vaqyqrhr/FV/IBqTMtToV/wweoUZoCyy84xjprkpG33hlKfm5ASmSwJq
lebQwZpKJMCw0en1s4XGyt8lSds3nBYy7rIqJQ9n5IBLmjqhoqTDlM1jVgbTCVRQ9twihm/OfWa2
GqlIVUduGZix6WZJRojhq7l4uKpFCrvRXbRdAElEhWTA2+96udTTDjV3j9/aBM1Nw/QUNKZ6hZg+
PfZs+j8rfGLaAarOlqrR0f2zF8irYlU3VVE0p0YX6rrQlLEveZfnBEczMW0k7B4TwopVtKnB4U1W
iGBOANzhKfgGk4d90Xskv+9pW4vauRfKy8g34SsP2OnIdRDUoV+n3LKpuTQSfQhzMXqP1T3UhxQB
kLHPkpVfwci21LThsEKUnQ+ZELQEnCYnujclM5V2+K1FIAJR2UQkLlui6lxTEhmDpcXsnlNxsYnG
HwvIjw0dCaPto1offZvKjDSNndktNOCPBKiIic9fSnPttO+YK7RIw5WBCXucCcAtQ5795fjPBgrc
eB9ipi0dAMnUZ146DPU1y9pJ4ughHZTG18Lq7QaPyfybgc/ngdP2QszzIAeYuo/e8tNsEa+PCuyR
yQUDBZimhSmi2iiey8x9plyFGpNREjij3f5miPF5KvPxug5ScSbUuqVvOe7/PoDP0IKnWoXQbawJ
K9JlWl7XSyt+I3n4PLPcXsVB2gYNxXP416ehXqoADmYVlzEjA8DCgZ7WZrdfPX9PyvJ4UviTfzNH
/DwS/njFbWzpeczP0M3++rlALS1Q0hgjNvWNtlwGvR25mfObF/k8btpehJlo4CB8BixhfLp4nCkb
xHSbSjA/0XCm3iL/0go9drN/fhuSoRswEiWbwgo+DddFZdo18cnMtegep1pyKJpSXpdD093nSfGb
afpffCrgs/A6dcPYEjU/CYCKWbNNv1K82EhdyKGDE3bfys2y/5vr9yfZAheQRAXUJngA8Jh9psfr
4OZS1OXcfS/BDVwWV35J6p1gW2gknfJ872MZhkb9j68mixwfEZUThoDPHzCXQZrqCRVR1Wd4UPtO
f54BGkZNWbVx0hbaby7oXzxjaCHxObgw/TcPxa/3YkZ7VlYLt0lQpgWNWh1Dt23s/v5D/fWLuMRT
IDI0Hf3Tt+bonBSmnEcMejc8cni4sZXZv4uJ/It7IwDgpW8aUncTTf36UQaGq/1kceka/6Ye75vp
p53dy+rp7z/Lx4Pz73NV7gteZuMAozrAmv1prqqDvStFMXeRWTEkA8vd59P3io1scqsLqyhu0fPs
LdAE4P2S0JP+ERzV2fSGiKbTF7PhMmu9vUTEWtx6RJf//dv7y4uAiNNicu6hMvy0tmSKoKGB8wKd
J6M+ioZm/biI5oRP0IgsJEbHv3+97av79Wps9BoX7o1hI192Pq2e5CRYmPB4SvwesEO6RJXvXxcS
7uOwkIun9ksmf6iyevn7l/3zx7QRSvvURbbBEw8155etIWf370pP8uCL+sDOEc8qi0Cc3SfK/83N
+5cvZTv4G3gqA1wHv77U3HSlOW49ipqGcMk8CKmJISmwf7MPbU/ar1eSDQFRKBsdKGK+vV9fp2HQ
FQA/kdEGJWFAGysC4htjxW1HChl5VJyNf7fGWZ9fk4MD/NJNrkOmLQvBr6/pTy6wLI+dfTBsC8ui
cdiidLfihyG5/oXQj6992x9TJhpwN/ZWSb/OUvdEBXa/eSt/+vQ2SUDov9G+Ew76p11k1IweMgb3
kZPzaa27FvAwQ8LQkhRo1bH5nV/mT/ft9noOqwQOEo9j1Kf7Flg+N21rMi/YVbfqcg27GKHfszr8
/X36p8MFL7OtrpvmPAAK9elxhM0w0rqlyqMR3oQ4PHBtJsu9cLRHDqF55Jtj/P/2iuavX2nQWH5t
Mr4jyOQnWIdorDQmJ4wfNLUv6t/ukp9UJigH7U0NhBqXAyLr+6c7CJVSR2AAO7BohwvDTa4t0AKC
6pTGSJsezTXYp0LbZ4QzfnzOf4Qqe2xr/vfftr/z2mKSz9NMfTj//s9/Hd7ajRLef/6hX/5O/98/
/jh9aze4+C//sfuIxb0b3uRy/9YP1X/8/j9+8v/2D//AlT8uAlz5azvQNOK3pTiy/90gabOy/NeO
yl8QZf/zf9Ttq/xO6sd/BSzjd/1htjT+xYri0ghhtIykyuWG+ANYZv7LQOwO+NzC8si3x835B7DM
+dcmv3I2vyANR8bqfK3/CSzbon9R3lqkWlGI6RsB7R+4LbeT/C+L0Oav8jHKIRHgHzYQ49MCi4pk
1LQ5wLG7zBPJfunCKtsP+SLa91ZHyxL2mJMbWCt11YULABLG2NI0vzJ/6lmL3YlONzAG3NKObsE9
TLDtn0aCGYA1B3UlY2ZLa35AQujdEoPSfXeHIX3IKAv1HUua5u2mBGIMeK8qy0OZ4KEK8XTrJ0YK
BWlGBGKihjCwg0Rry7bE+HvKz3bKgAsu5zAyiVhm81mzG1jcyHRRGkCzSHetBV4rcpMU5Sl6klXb
o6aR2WmYRkWfIMO6HKXu6r5mlLZfuejKv2xLtyS4EVzDz0SSEL9nWA/2nVk/7pvSrTJKe5KSWqsA
pQxMYK0i6QOk2jVLr4/hJLvkS27lzSuCsHU4jo6fQ6QAh2uEeg/UpW+nRKNEzwef9qXWwBpdF5dQ
Q8M86MpUK0A3AWAUChvmbEdNDxpTfsKckN13YeNN3XNnBYyG6UN1OiU39svQUFazQZmMiWNN5yzL
oa2Z8EemghERIpacXqbGBB9hlwWjCX/Nq2++3dZGPJqS1/Fgm74zeFtvQMNvUKXSTu/nSlvtI1wc
8e4hBwJ1Qv9/PnViJf9VS/R83QdLlzYw5DZuum3b7Ux6iXTMfY59iCsCUP2BwFNdsGdrOoCY0mF6
iQyDvrjyn5wxQwBL7hXIgqTvX0tWOBXqHsnPKyvnmyXT8Wm0QDtxZ9BLCKkhzbuste2f3jB2Rpjn
qY7cJLBhUUhnpGs8CGspdtA/ISJhTfOBVDOoce8ylXQ9JI3G1pJTPTFfwZWRTznDA+hVDLHrFMpF
3Xa6jyLQ1/cwh4V1GOkFfoMetlzryC7W5GAQQ98cEZmmCwxeBWHMSgM3hLG20FIFPsCYFKx82mBU
BrsDJRW1ajh6U05IKUCI3r9Leq+bgQKVBLuesfkgMgCQXjvJNeSKDhGGbvNvP+gA+jWAOphgwPad
TgDkYK+HAg61820hSK/YBTY95F1bcjOSQRME41nPSNg+JYSP6nthdrRdDNENJIehD/CijpNUeyF8
jQF5MXK+Riaswf8hjAt4sMbs3XyxGpv05xUICsNTd7CZwUh/nWLiLyv9y0jo5hqNjZkl3yozyOun
oXPN6VrPFgzFwH9pPTPnDAD7TiBjkOAOnQCikxaiuK+23Nn9zEHYvtdruhpRNomkO+jzzPBaCIih
qKYQCMTzRgPnggWkwIBW8ydrBxh00h9sLA/c1ggY17CBzHBT8CXyMoY3FNCVlEU+E82zdEecidFD
+crdHzViDyIQ6ca7X1NoPegaiql6IsjbnSItkDP5DBvsbpX14p8Xl35uAYNVJxWJAeAJB4h6s8ey
9q8mr6TvTZC2bcNhbmesQ5ruG2HCMqP2jP+s4fuS2etDUuTUI6y7RR4DjBP5ldERtLBzx67u7/XG
BQNTtb5956HLLPekUI937kwsBN97xqJEL3Uq+DgOuaSJO03vKfbxvZmMPM15VcDpyS2+UpqUEzQU
lKYm+Pm2qB+cIs/vc7pgM5BWWOzTojNCjuSYjkYWKhr5e6oJ5w5cZP+65v7wYpP2CH+o0If95GDK
gwIOLydUk2QKpIo8m79Ce+pVmM7Yl49W6ZqcZQKoFvjVc94J7TlP28kpr/q7oMnRX5PdXpL6zi4M
3HXJuVjaoE+QvRKDfHWbWegN90BPWMxgYzVEM11fZSa8PKYY2epF4JK8Jg6Gqr1RVB7wWEPRBcu7
KbK6PBTwyyDgpMnsR6Nf1QB62twXSGj06oLCsGOQGiAruC4bVX6BnNLIHcNcFt0g0d3bqnShOTfM
zPKoCzTSCcjjzIHJjNbXykNOCs/LEF9tt3Cd3bQ0giGuW/XIkvRMnJ3VVRX61tqd+QJJBmTgsDL1
rXicn4wOttnOGLMN+2LmEximwnuAiyd73F+FsVzR4i2vczw97y24EqIbfPQtUGn76dAZ3HhH12Kc
HyZ+luqhg0WNgGcPhlA+D6A6JHtOgM7JmL3INkZGLIBT2oPVDUQbeoxCUGBWfZVHWaFyCIm00qdQ
m4THiMwxTUh9iajGHebWqtqNtb/coTfWvwLT65gEmx6cJgf9VoRKeHzNbU1PLzo0AC6w74B4jRSh
fx9l2eB9mWnOi4iuNcoI4sUo/bh7rWOr9ciIVmayTIcQwde7rFgU/9ZaHeKarkgpLIImiBoz791I
mat0j3BuRBfnQh+buF4nzaC11LsihomGnQCcgherQviPJKfxHQ7TEtxXtq7Iayny4kfF7swccC1Y
0upkbW9702DIAhXI+jKK1fJDhDz9DfeF/q3onL6PfZEjrO65Ij841TjafvLU/LUiBP4HaTNexq5s
Ak9ewE5ut7KlPRL4nb2gSQ9+AqSaGDZxRHDpeKW8CadbWlqyQa2zdWb+qUDS0ERlZXfOWZcdXyPj
/XKE3uXWHB3QnHDv41kLe+yPza4Gnec8+Dw3E6IYI1tDLRWUm/1MCMAZXlJaR7I2tDeCLxhnCjUV
NpZZTZzW1EfY1xLSgD58MoKXMSjamwGlFWrHsocmizlN3pjMr/yoYMvOd+ZcDLeJl3TqMAsL9Q9z
W6eEGZQ2hF/nVa1HZcr6JFWbdDsrawcrLDWjBt05Nnq+s4XFjyf56gPraem8kGIpOKsQdZcl+7TM
qjPJir449hvALSZKbUHwliJLuIZos3wdCSobD844ru+WxH8Q2n3uzyS+UWee+xnhJulp7Xp2pSV+
woXRnsvETB/TJRUE36gp+CHAgKHWN6vlrda9ZIhX4uC+IusL6v20atZZwj6ApU/QFQkXQZ0fR2IX
v1sI5ZzQBFagIpngJoxWX4fD2C+6eBoMj+9nMXvvuiLDfojymQUlmiqgnPDRZHFp0X830dl2yYXu
jDC+O6Tad0SA5j+ntCZEZ0Ud+NDLqvsWjHPxM1Uz4il99GBIzaOVf+sIBCK0KpfNlwFmzxullLgl
8SVRQDj14FF6QXnRTdPwnSNswvdnTPKVnVnetcJl5jIihUWZIUXxlDu58W7KZX0I2m49TkRf8447
zfw2wh68h7LTyBDAJs29JavyV7tXSALsPg1+wDNKnxevcpD9pIDm5qFvfiB+l1U0lEtwVpbLGYvZ
II5VTpgAobhTkLvRmkBGU0AoREuqYIarapXI3KANcxYW/nnCP7CGGHfnLib1fKpBv3nih9t1dByX
UiDnVHIQj6k2T0csaAiAGqKTbiU0RrI5TInAxl7X4GFpKgdNWr8uJwQcYAQLvwRuKFKSXgCvMj1s
WLxJL1gtj0OT1Y/trrArR+4A72nPCCTADnUw3sudV0v4/r0vnWkvN1KOMHv5zSZor4ncCWP1DiF4
W4S2qbTnZK6nV7KM9MeCFQMCrELui+pg9b4sRUk+Xr8WQ7sPlEuSKokZHBiqNiACMO21JErU7ILH
dRRZPKXIchEmCa2NI3FzdhCaoCqIxzEIXiQjs1TBURWSeJAVCGMWrh5n6kgSS85639oC0sVioyTl
jKw9Jn1Cmoih2eKCv5I8dXmBKN/krKXBFCQDKTSIbLJ2KTNg+2omfpDw+WDdcp+0auKI6Y7us2vY
Pa0rZxR56I+c2qNR1cLcpGWbzKMu2rd5Ht1gR7pUrcemL22OrUvA7qK5VvFdcZfUAOpnNiDBLObb
rEGFD8dM9C6rQ90TT5h4yo+Ezovu8mm2Xviexa1R5s5X6SMCjIYBBpZG8t9LoszBJO4hoEsIKipD
w8LUee+tWrZeUl+2dUwVZq+025PpbdXhmfGWDNShCPpUuudxGY5JGwzOLoEsi6wevGALsUBHLCIp
99rYn22KSIJ+lyaqK7RhIThCN9vbM16ImOxDisverOFjaoogzCOWFlRoraOQ1bplg8DPHlhr9ng0
kC6YBKvw1WSplsWVY9TiQP6WNELDUExIC5voP8dVM5UH/DPA3jYhM4xS10Fea47qCaMP+vqKoc9o
7gvGGW3EcDppw9phKaPDuHiwHscZKcjQIBPadGUVUSxugp1CwAR0HyoLGBrQiZSy1GPgnhL+17JN
zYmrBH4IdywO9VomqFNbVK/xaNVuc1J+5UMZbkrKhIJxF0FGQMQ5j69JMMQOO4tFVNDcNAcONP0j
0M62vCB1Bcu9VQlkZnZpIEGthGCVHVPHuQ7WmqxXyJLa/VxzvD30EvxguJABFFwNS7vMkZH6fLQS
ddfPQpK4E3XeVhOTMSWSPRom1HcZaL0tOtSA5FDZavzSVeWgHUARBWjLgt40L0yM7OkXPeiUvhN5
ybAZt1TFIRbZImk0FZo1MKQ61M21X/wuRv1mQwhN2YbCvsuD9oDG0c/wII45HM7RLzh6WhX3r/3B
EO7R62sxZWGXxCMODTsClzIa0ZgRCnSoDYhwF5nVZ1Q+dVXCKCYCIzuZXpZ6x5SNuSWdtCKobfVT
Ad8YP3R+ZP/PU57vjYFMLu+iTuKDjYywGE6y6rY/VR/8ZP+DpWw6Wq9uOWpPW7pK0Jk/E4ukIBS9
qG+vAR2uTUSMYdUBeYPSgFesXotD8cFwFh88Z95g2e5LRFHWbnU25rMaHCUBwfeJiNMNC13o02oc
vG17j/EFBdYFQG3OPmptHf9moF6vrgmIVQic1g7Pj2IMlZ8CZ7GHOP0gU2vrRqm2UdbgejC5++96
YOx5XFZl4uwR8XtGrAU6ZCdbTxJviOl+KvpIOKb8/WgN/XSa5tZD5yDI+Liu8FHXlwZrRHUXtELm
j4kHyyVSeTJOX0eH+AVi2Qji8e7HlYLzDKjaQdk/lf28HxeW+EWMsriYuKuraEJE5uytgMyXR6AZ
Gwe8QfXPdjx0wJo7ylxJqU73ZMcNBUR8hndI1MNCHta5VN0GGv8P6PgHgJw6XhCFVbsqO5qFLYyd
WSmA5UG16Vb7LCciyXWboPhRilZ78b267i5E228UVNNv53jhEhPNhBNMnaXVL4odNV8Qri6pRYQm
WXzi4Fo1laZPmggdqQ/cOq7wgFSyYmqMnV0QcQIXFiL5DkqoyCO3w0lwyst66E9s8AN3miOle99Z
dlbcD14D8t1yVmYwXml1BIpPOVh4Yr03RPwHLr79QMdb2CnOmk9MbQyOF7i8+ADNj6Yl74uNPj8h
FgJv2gtScJdhA9TLD1h9+wGud9HIXqO39271GW5ouIzV8M1XEAbXuQfajQkECP4sNyB+wztud+3G
yU+zliVtauzlIUczBL+RpFw7Jtev45tZffGImzRASzgZCtcU+OJlV9AUzHey9BpMFx/Ifjtfq1ta
BBh6HNxNJ9pv0EABaYOIW/qi/urPM95GbSILIF/beoF5ZGQvuSQrIBibhdQBd4sQSIAWfjNynCqo
qVaNa07bPEw+ogcIExsvDNvIZViaXGdWS/qIbOc19ez8EWBgM6YVsVkHwbcKMQ2KEsPltGJ8RB9o
hYvgXMJr/cnDTzhC4EmCErB1GMuzzLcAhWXLUhgGxKJcfAlfnBP8zFG0HKcBg0GRlkNxxcOESI/r
iwzvuhJDPlSHnEwXDlIopVQNawvHkxtDSsmrGR21S5PtkAwGUmDFXTJd0+Eq0kcgsRwtbqXhtkQ+
aUaA7jMmgaYU+zKohdrr7uDQr9WctBcPehmQeObQVHJ3TlKU0+vgr6ahwsobpPWmabadxF7XNdpl
JnWNM3yCQLggeXDWm0f8VU63863ZHeLOJZkwTsE352LfLlJPUHzZQ4fdFfGTsNHYIQPyUWdlI2Yq
mWsDm0FQuccKNXAVjx160gvKwnHd2SW1XMYckyb5wW6QJMlDobzV+I6MNxjvq1Sv/aONls3me3dT
774piTR660d0P7hRqoEC83LCLtEe6BPoVDN1lzpsQtTLGStHKSZ/eM2CbJyudLT12QsKT31EzdUa
6Hlp29WpaYXTZJolMsSuXrofyCqX5Jsy3XJ4LElho5eZ6wkFQzi0Ln0ygip7hbfJa8AsvnC2zvpH
J119GEL42rOfZq5NSE1g8c/uAzl2pOiiErPnFANAkJu0NCFv36TcJe09e1PioJ6UhRAxO6Yihajq
LkiFWr4gOpuLAxrTFjmiP3jXutz6vYUH99zW7PVIJ6AjncPUBidqU1mfEtAzHco7MlaxV8z4aKY5
q970JeneREvgEyxTGj/51OnNzupsToo59G/BOgunD6g2CjmS45pVO21JA00sNeWdPaGkcVGJYMbi
JvwE65BhwwCercafDz650DaMQcGR2aAkZ0HTxPLQaz5OInjbkyLMYKjAqnC9Oc52JYYm7jOjjklq
R+LVL0ZvRiKguUS3SO9eAgLjfmpF5QS0lkrtQWQtajsYwLVJAqTaYLclz/ipmdvsdjT5TVEyaeqK
rlE6hVM3oSIkKzrf0d+cndvGbE3s84p8w1CmODcQvU/VT8Io56d+DcguynEH+uGoZfPAEkNaK095
kr8bNEX5CF6GF6KWzkw/wJxx/zLMSHt4If742lnKZmU3LbSjfrIpVItlki9tY+Ht86vRvC8mNY8x
8njjlYot3edeVd6XzZyRq+1jHF+V230hvQBZ2bA63hgrZfaUEeY2ajHGqfBjXfgYIHtF5Cl3M4X5
bBkdvG2xet8IKsJT7aWmfBu9gbDUDivB3eJBA9n5q8dtNuqrOCLzn+6TxsP5uNBxv7epVVpC4ovs
TXFaRMeB84ZrJKcHFSyboFrDaMol6Z1bDDei4c3NCQtwwZMccZAo8r2Q/kAcNjI/2PlaOz3XQCIp
NwTGxMDLGaRvQBAsNCLhUEoGJQXklNEJjGs7x9ydI1Wso5K8l+9aHkwzq5+o32H5q7cRV1Gc0C/C
mcRCcSYHg50csH1CuU5fekG7jnEwrEELf7U5GJPD3qY0/ydtmR5BxQfZKUDsOjGVymc/RrxMjpyN
1epqDjQcyKqwizdKqhwmmWj9c43aWts1Cfr4YvSxhchGaPPJzG2/i6qgyt+dhuT6qFAN0xtHMFfe
2VbBkbmYDH2NC6F7m0K0tIs4t93O3uFaIJFDsvplF3JIW07Lil4ScYJYXHHBkRnQsTbqiBY14zFN
K7xIEBl0tQ9qH3NQwLJko9xOOfQzGiP1g2YN0yHXl1SfQmr0QKh/3YdksvQnXyXBuq9XK7uzpN5x
FxUrMH0o4/nPknWezgjuLKQO7UhlTkfD1i+kEN2rRr3/hHeZ/9dIVH4eE6O/FgPqvMhzW+0OWjVZ
p4XXLhC5e8UkbCCl9FHaRjLQxLVw7aNuoLjvAgYj1xwR/Tt8LYONjb/ibyaqDzqsdkgrj1jyXB11
a5e9BKSna1E9Wu5xTexJ7H2fbnGkm11Ha8ddyDNXWHDrE7Wg+UAl511gtUmJ+SM4eY71RNQetxez
OrxzhUGKMVJxlIWdJYuv/dqq96IbNzs7EaI/PXuty3tX9SqITX1rCtOWYTiEw3O4R0MbaJeu11jX
BIfNXtjZqnhxa0INJ+oxhYzclvm55/2dSWkIvHAakvXJZhQl0HmjNKH/04h3W7QQX0EhcOroNV3i
zfeM7J4U1fY7PIQOsKDe9U9d0GJK10XVvv7zUf1V/ioBqb+rz4P4X2b3N3AeHpR8e1NX38Xnn/z/
cGRvWkzT/+uZPb3zX2LEPn78jxyxf3nkcwGbMz5IyGh+/nMsr+nkiBk6o3n+QWJmgjT+34N5g5Ax
C3mQbgBlNAkT44/+GMy7/zIMcxO+/RFMZrj/ZC4P4vR/sXcmy3Uj29V+FYfnqEACiQQw8OTgtOQh
RbGRRE4Qoiih73u8kZ/DL+YPku5v8oiXjPo9c9yJB65bBR40mbn3XutbL8byOGRsaS1QKKaeOuP+
U4lVqc+TZcc/bMZ+apcPqXakxy+ni46TBtZS263nryUf3yWeKVccw4bcct5eF7sApdoPOzT4cM1U
+VcEgvmfyF3QH0Icx3dFlIf6xjA6yAu6heVqxbiBZjRamfZrAUnDZKfT8GDoRhhUK1cw+lglVt99
KFuyZb3GDVvbCx18VMSNyOLKxDPcYXmtiTWZtMq8FwMCu2+5P9Xis+hiP9zVTe+Gu2CZJ10ojBIH
zBi0m4YYTNldLsqlnaYFQt2BM0tw/0G430rw80vCApazDUJ13CKsUaUwN/aAdYpTWqh1B/AJfbmL
+Xagw6pcxNeN5CznYUALSU/VpDrqQZBdBEyf6y2LVUsuQj8xGR7Dpn7UYmrfLXPnmDWMHsiHAhna
bmjsKLrqBYNlagzUoOkGP4CZzVsGuf30oe6aiaGKaSuccxX0xjVkhwgmP8pK/zhFJdYyWdndbSqs
JPLo9Dvudq6Qt2N9wi/WPBV+BlZRYNu5s5rRuozyEYr+ljJTEVdoGkH3ER2keHKJfe89naCTHxJ4
w3mf2UT+xLUcNlVbOsinSGpnMNALK1tBIH6SPgPilbJJxkVvzCluWeeEsyUEF1/rkMc1Nldi8HZW
4BIvVldACtkxEz/xNINAuoPrWzNxpgRpH9s5C/tV0C/9IKJMtNSzJj/40fkNNrEuaXkLsGL5SJ0s
MLMrBQ8WkyQ5d08UhRDzBmTL8YrzMP5W8idtyD56s/Tdq8a9i9OaPmdBVQ9jP6MtMcfBoNZBSQB1
k1LPo++M5VfIqOeRO+blji9SEsrgd8lN1S/sMLy7SeUNZkoySUJL69K1NP0ztXhTnJMZT6IKZg2q
JIap9p1iHgXibbJpFPp4GZa9KcieVKUabLM4MOZ14/ojUy2HdIJNq0rF1KKKvjMljW2vyaPiI078
yNxQ8hePKcfJ8yAkvXXDlHpJ2iPhnQNUlebgQoz2kXqONmYRZvZ3o48iEthmWgeBG4dXKCwyDtf2
YlKoErNjnwo1jST1Uk1oMfqOaiAuJTQ0FP7BocemhNtYz+OYaiYKkXtY9YzDJcm1DwZEBdouYzxM
a/KWhkM8G2BrAti/hHeF4WKHoXYmJmsi94ZAJm1FR5enWrUqfTBdLbnXWkYE3hglcHHIH6gfcT8u
9IuMhPRYL2wQWnZm+3unMPpsQxWLzQpWkKutZwE5heOgoW7MWJLmo+ayfaxnxAsbmzpGbGfXr3fu
2NNM4zfYoL4HlENkmSw7uu+3IZHSNNvvoABUi0st8r+naH+r7WTGQX2cZ12mq1xgHVthjc8+zp0G
TILmeL6GNRN/H/GJ34UQ6+hd8N7XmP0yIkWmxu1WMEbgOMQGgoGe4uhr14XVA2/MqG/0hEJjn7Oi
oJMNfCguTSaNlTkG6o7DdTWAa3E400srV/hMBIWv7H3rOxpqE1MiaItjIbqIsQVxDxRtSMUJSGLS
3Owh37S4vuy+JyLWreUud8O0X1t+Yu3CKHO1PSU53Jl/7fC/Yg6MxQ/yz3f4iyJv/+s/8//6z6B+
udMv/9qvnd7Q/0Ij54KUVQtzmMzIf+z0wvlLYtKwXcvhnzmEh/6/fV6afy1RB/RqdajImETYnX/v
81L8BcbbFWD2FkcO/Ni/tc+LEwUnzhDTcBYBN8cJvBVq+efPMJca6g2rM1OCfc1+WdXIiGq9rm9l
AwNjHOEYwH15WGK0DGxsEytqEPcp+1f+ky8gDHg65TQ2jPRRZW/ywFHHhvbhvImjqY1gokz6rTQW
dFGmavspMR1SQpssg+HKSjWsh9TKMloFaeXJFn+vLUcD9Kjm2ttsaq01lD/s5YsACJVuMPQfkFHF
tMUm8udXUsTTXcqcnsFwNfu0SfD575xOOtuinxti4IbSvMsyrUe9RnPS8sA+UX4wRXmYhKUupBkw
tSuwGN6ZJOtFnuQOaKh0JVGenJxhctP8Zv1j+kIJLqwFhhNoOmQdDZkyWpzvqiJxyxPYN89kpUUx
tm6Sw9cY/5x7ZjMFQhlzGYP6sU1sST4QIINt3yqPeGqSM0dHenSZTq3h7OyqCPcmSeUjo00LY6Wc
mECn5LKcRTpl7qpJU0aPNFuzywTlIKYlbve9lrbW56YhZG41MQo5J+GtJ+eMgLrRa924rDalW2wE
HevJq2LGkUzLMrqwEjrale6UsFoKWTEM0RTlcEh2ARwLy6ficP0GpEFnO/yIkgPRj6SzmPVZY0L1
Ls1HK+/MbketaxFVU3SuWtNid+uLKcjEmRH1WAaHtBMMKATBx447fiwk+cgwjsbsYCQCek4/hIoM
Uq1urvJi3CJiQatYBWFydJApfq5E6X5SRgvztiMc8czuOrVEB5LZ6lVpC1Ens2DEcTr4xAuOPrLr
lT9uHC3p042G2zPA82mVjCDqpK4vkzGvr+a2ns+NcnaY+EdFT4Y9L59z0OxSfMqItuH1xwW6SYdB
BZvAqtCnBMuhwwu04CsGEDJxtWYQd1Jp/VeoHpLNm44p+LYqoBGV9LJV3mQFNomIkwveJCzt+l7X
4ZXRVOnGC4ZpHA+C3KznFae+9jpBzHExxAgCvMCVUe7lTpgNhPBE6SHLFeMnNFLKBQ4GggQ6Wpdc
NSSRkTtkj8hceYcKEiPn0KY9YtRyBCZbaCCctIYrQAIUapUZSl06OYwKEtNk+4H4tkJjco0Rbc2m
FJEENQPgmfWyJxC3Cc4sVqC9bdDtWqmizbN1kUw1+WvSLA9NYWfV1sIGmBPvFDBQFnofW8w+zIvJ
H3QmQNWIvMxhPusOlcaLGREPRpxko3/MIl3PD6WpjcfMjBfnXa7TyjYqV+BHzmws96yi/W+e799S
jP/fLEMXDvY/36M89O81ovMXWnP+jd+FKHXjQvPE2EnWjVrCc37rw9mdXAfTljLwZeD+XPjzv/Xh
aMDROePUYHuyF4sc/7nf2xMxPVg2HQDqwLOpRQ35d7anE6skYnHDwFS4mCUpQtmgXm5OBfZtH9bX
utc7dK9+M59X5gD4msng9tk9ufpltPm3vMuuKC/b5j/+/cTm8/tKXIi7YfCiLU6OZ9tgK2hn+oTC
pzk0HS+srBitoB4l28zWHxWs7L8ZnfLzggpPkVryuqFPnTgnGDAOoXTjdQjXZFe3I13EGKnvj8kh
LCxtFsUucyMJOYm0wk9v/9jXbquy8KOAf8Ynap/cVn8QEWQa8ij1SE/XDW2kaSdF04JGKpIgfefW
vnY1mgi8QARoWDQ8Xt5a1Fltzk66LlFDIJP365wZzbD0tQf0uf3V27/txEn0877SkuOnsaBZ8qfd
4NmDjASQvgKzZG3H2Y5zh7ZuExudaWwxg7BRN8EnuUoAe79z3eUFeebfWq4reZjSssj+Ufapo6hX
sDo41q97JQLkNZVHnBhQM2V+8+u08ZD+v5cZ89oVF78jE3rkgso6ua9U9Wija8JB9JxYBqclctHF
snxulUZ4Q+t3XhvB0F28fXuJ5Tj9oeTu0BPF+sP/XcxNLx+nbaIUGhNj27ca/QQOUjPxv9JAYtax
kjwNtuFfhD9TdO2fibqiDdUh9Dv9VvuZuDvYDUC9ylLT9aQZKUF7HFG/C/gLdxY1pO6VNDnmZb6i
o2VZYn1NqMsI5kWXPw6gmtwVwX/ySnNVPe5GoxHZnUyJk105+dDgFmnGoNhYTkUorxr93obwkMN/
HeL+OuQcNq4B2uYfQfxzauzq1PI3UA3KM43dlpyoOOXgp0c2mhUoZ9bEXLnxjfWc2J3hIbAHLIr4
vyjOnSBKiPgbazSmWwMtY0jGduZCvPAK+hf9biqlwsNrZjpzESQ4aB27XCHG7IfsqU3r8QsylUjt
IhEl16i1GvWxd0trO8i6At0C01quFzS8l1a5W63RGvfkpiOFQx5TxvbASMrtey8m5aFaLZFIBPWm
9vzQF5joPFuypK+GuDTvi76JC3gIWopaqi6Sh0DhYFnVuAONtcu8624ohQRS2DRAUxJNAVOKnRSp
YWMgi8BhEbSXFh4XQjobRx50ZMjfMU+0hMM6bvxEOOJEm52z4rzhEKag2MQ9MBnOevKTGQb5QlEJ
kvyQ4XBEdcYga7oHwIWEbJg4an1xzZBhK3Orxs4uLcSm06pGikucTTw2efiJTNxCJyEeJpGP1bMM
yo/0zXXtfKqYxTHB7xjE+8vBK6m+aEkw2FtGrGF42cNO8QH75l2VMJweW1l9SAwk0qtMFjLe4pdl
zpJGCLs8UYxqYB0kVcelI946yTXHkig8y/QBgVsY9gXCXXITCugoFvpISVcqzoIjwhRL+0JSYos8
nxSfdtGAZ8oporVDjTHdG4DopqNjE5t4HCoTuXUb9331VBXMsdFLo1cPGOyptqcZ6jCcV5dC+lHw
Te+0QtxIZ/TNrcPMAlllCZ/SWlsMcIcvs24UalW6KH3XhlVL/54PrEZD0OlGsJ44SDEdbAv7RwcT
q8IckySuN4l54Ht0nS7wkEQn4GPV0N9mdsX4SA9MhAQmkZe0XJWcvoS9O9xOoOwgHiIcHzw4vbBi
Ij/XbpAAD1+YrVbXnWSX9vBfwyKp3b7kRIpE5yK1a3WPStFHIUYn0tO7AjnEpMUMJsfMlZd62XRI
9YsRiJ+cmehSIoJYPiJNAG2YxpO4CZUAE2um0zdNjOKrWyfpvUlw97fKcJmJVvxN7aYgLfoqoK38
WDeO+5RMfvl1MHyL1iUAsXY7OhXqyLSbfH0F1UH7qKqQvmNBzMi3ACyEQe5uLm8IRC4rOMMu9zNj
onUbCbpVq7SiI7ryG8DQphFapYe+CxUrOtQATpIGEkRiwMkeqsgk8tuzLYRs+QFUa3wvumHmvwgI
4olQ76BEHhrP4YZolmjt0jwi8y8nNXd2Kfy8qktQlWVW7Guo2PXyU0nROXmK2keswib08/WAev9T
EhTRwm5MNdrTlYHuPsyhpjLoprDB2+XPqFnM0qckMxIenJsZiIcm3yzOBnfBZuHri241K0c75Evk
SKRt9oB4nQR4sBvaCDxqn047jVLXvm4jWm602yuf913K7KHp48alhyWibCvjIuho94baghicGatn
6DWLcz+equyCiGssvIMWYoSvRTBd+E32s69vB9eItMn/pR4IDw7Ss/BD5KhogHKFRSpGVGdIf9WA
4piuyrpDF2aSkFWfjVln0KqVoz2cLQYytVvU8orWO3zxddGXiCBrbRlPGlUaXZhtgjqrbuCHbWnO
mxnLO6aFmyySpKXnlap1/ucTC2o2NGawllQjk6dVaoTUFFqy3TD3cHCfNAgEgu9u2QfuXVDaQXAE
3eb4e5K4jXorF6PQeRunePII4U7DJ1SvfX2sK6KDF+6hRFFc4URaj+Y0VFdJ2ZbynDXXjvgQi5Ip
MHhZyHOUheU3dyqT46Ix0DY+Z8EBH55GwXQ+yTKTF/yuef7SdA660Dbwg4n9RFoRJWTsA3vubSQ1
m9QYVPxYjxn9VrBaDtInrmwfK82N4IKCkqoWgpXRiw0LgWxKXGOTNRz6oTcL5PZNFq1LrE03haPP
5r5k6QPu0xt3QRc1P8IyDK8HesHnmAQjjDiFpj2BHWj2ggw+xOwCvfYupjlqe2JSy5cnIxL0+jqw
J2xJXGqbWBZSCAIp6/PCQT+IojUD+tTMiTV4qGTHZgeTvqjXqCnsb71TlRAGA7fZiajVrM1Iu/u+
GYBJRnD0wGINtfOtmfKC9SdqKqCV7OWbxG0qcyUDEWT7QHdauR3G3P+kUrhHTAoCqHDbIfbHL6Yy
IXsJWPjnJlKN5XkPc4qIEpnxh2lO5zO2f8YqxOD4NA1UXHdHt6MTT82eC3FjjqHzqQkWE6tT2s68
IcXaaTwSnHsD1UyM+GGwQKjd9LB8nMMsmb6tg2hE+V8lws7OevrVGc1GQb3cVVabgf8LZvWFxbsD
K6QVUNVFCYTTG0bXfgqw9H+p5tb9arUKDuLCcd2ErRIM4yQyZ5Kop72lR2WBrczM1Qbda2Fu26AY
2tWoRoyrM46yeg0nCxd6wcYErxsQzk8iqAUEn1Ue0jWfD73olERUPhNn7L1GVWQUBkUfPEjLniB1
avTG+p7TD0LAUHswSmVcIHFFIVJZoRzZ0wkAJlJdzU/MuptjkeB7vajyLhq8RIa2tlVWO2aelgVO
/XlAH6RtsY+Y6nF0Jjff2RpJ03tk0wopI90PkOlo3dqzxknG5GzUHBZODhjwzcJkaoKt1i76a4Sv
lXVe1bhWbiMrdLojQsw+PNeRXCDMRwVWmpusQ6C8ikOOEl4gAz4MZKqURQgSGNZBCo/kFwl70idR
uY1dzwRJlnIysPMGP2Dqh5zU6JMs8BiTPltYPtpinmwvsI2JE6k7XcxT79Sb2mcr4qSTJe4Wi+wU
rrM2YRmOgdELrAydiaK+bP1OPWFaERUdpEIypgBcEPg/YrPo650BVjxa61EYxZ8zF00Pbh5un/PN
jRSk6ZRX7BPEg+JRIwabn2NMGD8N3S4WM4Whfy0CfZrP8BLa0ToOQ+NHP6bRZQv++56Ey+x6Di3X
HK6ZMKGhNFCS0qLNI2qndmjJUsnDaQcSSWl7O27CyzxK4gfG2/lnSBY1FmlpdmrdRT27ttMH0QMK
QoPEA5mG6K90s7wk8sb5oeYC5a0mymSLOajG2TfFmDuSgWVK0fvNjmhPpw9h3XMAZP0NtNU0JbA/
k3Lkc2+YvKwM0VfTJuom9A+kI9L84mwsEVoXjfF1juL5cwo1BPjjZEdPDsHxciNgOfIMdWu4CKuq
gZScVM7XLnSrG5eGrbXi0ev7VhRxsWkJLL+KMhQ1bPi1vp91fI14MYKhBdMstMdwsKpDX+boRsdB
V6anUdszpZ0SRjxN517RVLU06ZnZ1Ffajr08PJhN4jQofahROHLhvFih9MzuZmxX1QY/Fg50RXWB
BBo5TeARSpZdAYZ2c8xRjfmlIO/uczlV+WeZ+sklJzKRbzmIBhd+Hdf3AOhc2ByRSI6WicUbPTc9
QiEHa/JibGxYkQmdcJHWacGDWg4W4NdK/aEb5eKfExETTi1C9NMYvvosAHJ+bOCt37ZBwiZpo9di
hByM/bA0l41zK8utEIWVaJNVGIfmLZMvZFalpN46j8NR2mtV+bi+mohWLgI0GDpkY0zTx7RE/uQx
Ra2PmSEJUujoWLuYcVLIj5Kj0207dJQBLgfqS92dsnwrCkUVl5tpe8TOmuNu9uNx+oXM+Fdj8N8t
avc3GoNFVtTfm+d9weVf+NUXlPIvBAQmR1PWh6XVS3fhFzeC2ZQB7ovJGH0/mmULY+h3X1BDn0JH
S5D8ygx/mVzRHPjdGNSE8Zc0QCYha9E5gS1dp78BjpAv+zyOYE+GfMf6Iin7KPqXNsWzPk9dNVgB
EoU5N+hqtdI1a+Ibdubrbo70a7MNrK0/dBaydlH133Ti/FaEm2Q3Rt6QlRrX+nwo8vw+TRnsckao
sQK7Euhnr+dh4YWzoiYZ+qy4Yh3IQs+1Qvsix9zJlopeA99NE3S3jHH8T0RbECLR8+09lHWeHYuc
duwaJfRK67J6XgMaHC/Q47qLGM8vL3C7z1+m0JY3Hao8G/FasY6y8A67ZvFZG0xoKnpaYv/T2fV2
Om984JFGuUmcwSexvsi/jW6t3gu/NF72dZYbatHTgZ0FDE93SZd6eUNDZjRTmk0WxW0qbm2r56BS
kMLjFa5fXRRTI55a3KwbNcsZnW07jLpHzV9dz+AbIF2ZHeE+qcTf04qZuXnm4wSirItuaiMDE1jk
sj+Lw9QyMd1SOj17dd/t3/7866UFmN8yQFEtsY0v/3pgEdhVppxjSI7jYnAtfwfUedwoLXI2FerF
X4sGcjTgLq9cT7zsvv15waWh/Oz9M33kDTazS0pWB/EpBlw6EKIpUIzLjwRSbOslUkiOzhnS7y3l
wjGd08s0Nc5qf/qMmX6DPdAbk2H/9o1YcCn/04f89XcB/mOeTH8XtBtd++d/l1E348Arb3G8QBVL
AVacgfDw32kDvnoVTNkW+Q6w45bR9fOrlBoiGqaZvCyahd+kJrijMrv+nYdqvnKT6akurX86q7p1
2lQ1zWSO8Gwr/OWOxj5cSK1flQJwN/Y7H750KNA/QOH8rFPLfaotBWapU3r8lTzKoaA0OthdL9O1
GSDxogMyIyLPsuS7MNKG0mD2xWbuRmxTIy2HtZ9I/MO2T0ep7Pel4XYfxAJb3cR0CG/6tMm/VPTl
ziYrI6XC8tMN2hhcHBxnh2Y1o47m0C/Sw6j3SGaQp8wHMycH519yi+i33IL37J9vWKvvaTR/f75f
MV36vV9pjs28Sge0xcDqJ+eIFeDXhqU5LjvWzz2Cwko5y7jjH4OsZcglGTwjnbSYTVh8xf8YZFl/
MRcz2cLQaEJJcv7ObrWsPv/zUcKO+63lZH3lv6WfwiTBMSAuNHWKWo6DTujAa63Pgmp+Z9Ly8nP5
fRmBXpNkPvQj4uTbn+aKjXmeml2naedFq2/T6dE3nyhPr0BEnD+796+tgAz5/vxR7PLWT6kKfLOX
a0DCTxK+MTc7p7YvKUkVjo3hCxYEQI/IO7yaGCJam8iUAALXTngV99qD8LOb3I4uKDAPY30tVZhs
/aB51F33tm3eG3Sd0Bp/3xEH3C97m2FyWHj5N4rB9I3RpZvgu4BW6Mbie4PKUOrEQsSpdhOK6rYS
xp5a45pwEupijRYgsswrlp2jboyHRAsBzWNeXePYRgEyZu88tJON99ffyDsG808npdQ5Jf+F0irm
hJP/zrQlOJVqWomu3vYxB5AuNs40WXyRtCfQadCKj1EPhBKpXAWewsRxHeKwwTJ2H9bVw5DnN9B/
9kWBVsTWfWPz9iN/7Ym7y7ayKII5/3Hye77qU+qYdooCdBcAfd2RvNZsosgP2PJgfxQuUSZKNFCQ
834F2nv99sWXR3X6DcHokjpbAdlkp2hUKE+lSvyy2VEu7HLl8x1p929f4vQzBQiIG3h5nzlcCvOP
fGnHiSSolGaX6c55NzV7+vw7apDj25c50Vzx31+uw7xwgRqDEXVO3krVimyK87DZAVj6HuROedEk
ESglM81p7dvpLnHigNCINFjjuE7wCtbXb/8JajmePL+by5/A0F9n+dM5Np1Cnani7DRNtHqXkKZx
TKJ42IDc6R8dGhTblsJBg3w9EENRopDtNV/cBwlm2AaT8lFn1AlzJUuj732JR3nj2oXjWZk5HoCJ
DXsEokRMocptHggzufAr97Ks7OzCym13R67hYY7nch1KwZwNUlbSl2InOvWhKyFGmQBw10Ngf+gx
GI/x7N8VBfTLltyrpa7Y82ccMTH0G/xXHPHFGNzKVpfe6MTAUyRyVukXH5zSsDcyijHPJ3HsMTZM
aOqFxwGhEAD74tBOcLcGg3xcZQcgFxKNo7eWbPHqEnshx0ewTQEtQWY4vq5tVL83jcHYmHDljpYb
vvNhmcuXc/o4GFZTBXB8ZWy9fHnPTpMFuTNpnzX1LiUzc4MDN/E6slA8loZrm1UrH6LrNnSjXcVB
heEgHOIdAnh5CCtT/95FFt5Oc/gwdKa7KnizPZpt9q7JCmT0gaN5Ux9cND2tjjpgQeYna5/Hmn9Y
1kjs60oED0Gc03SJuz2biLUOzGqmc+P8ePu1e+0Dg7tpCri5aENOz3NToI/W3KQ1C0ij3aVB1F4E
c3Nbden3ty/0sjr89YXBUUV2uUgvKTZf3s9BOC5FWFvvMMIn+7yatc5zQMpNq05n1UpJ0N30TXof
8x78Op3908rgtd8IxhWsKhoZm8/75aV16jdBg7/eNVGRfK8a5yJUo7j3afe8c6XT7Z5bSEUNitFZ
Zrl/XAkmndWmGI52M9Zoq6sw4aXyJuCYIWd5hZHo6W/fVBDwoIWJm3XQcSy//NlLKrTezwdCi3a0
hPA7mfaZGGfKRdrbfikuYDZ4Lcj7ty/6yu3kojZCI+EYy9N8eVHGazG07aHeZYGZkFEYH+UQEtAh
SaV/+0qvLcvKYEDNsrhYX8yTZdkaOElWSUW31S6/g6H8akK82LnED/duHayJ4jkMXfujwkeBgDX5
9vblX/2h6EVduYiEjdNXVlVOb+N8r3e495kCWhcqbLcNSapvX+aVlwZFl3R0TsnoceTJj4Rrplrf
z+tdsUj1jTn/hNRozWAWvRF1fykAZL19xZ8Ez5PFTVEqsmejDYM1evreiKqex1qrdrT7rM8qwClc
Nocwcll9p/R6msZwrZmQBkB5GhvHwCjnNBTxkAK2lhrmQzhhh3jnj3rZ7vi5QtC/Isl7aRlwz0/e
K0UIiJMHIQ/b17ctPdQV07qvpfutRtkMI2bUNlLvriwXx8bQOs07p75XHwOkYzoVi4xmwbI+/5Zs
H4tmPbjVzhri69Yddn420ePML1H8PsbpFKzf/r0/n+vJQ2CrX7R5jsFGo588BCI8gOXkIaS62U0O
UmuOQvCjZWM9mgk+iiiYEBGN2WOk2j2L9DpPkvNlfOdpzYwZFlvEhqNJtg2GCW5pbVrOqkUMtNGK
dB3U8TcpYVENWkMIAFjzHGehJ5r6xk6sRzdp7xEOmOtyFncmGuJVJ9xLEAHartGWoVkRfi1NGuCc
vcAsJM45qx0ZZtAB1yQBhpu6IRzGRkCxZYgCPSWqbt6+PcZyv/+4PWxIPIql9yVPnodFlHDpjqBE
Fs6gp9saI+Q6lNuyYUQMseRMTp1NTJB+NnETSQQyqod0gj7WpPONHsp124XNxi4I+pkLJLY208xB
q6SH++geEmO2jsnB2qJueG+/eeVNQqdpAGHmYzYp/F6+STQ6sTnXZbErFI3Ckb8Hbtws1gM6qKOD
C4WJouO80/8Rp6UAby3VCpUVNkZcDfpJKZCiuTfqGbZBPQCf7EaggEbKd1zmnEBUWurbaM5ItyVI
cFumEVg9IYsdgTBIDHzzjlDeR5gan7qeCSMpbR/jUsmzsUqrDUwO7Z2PTfx5vBL6coMUq5CJuvNk
Ty6bNsAPh8QJrs+qbuNbM0ceETFgBmwejMv/mz8T0YvA+kU5U2X7wRjEO9/gK/dMSLSJ9MDhHVNE
vXxSY1zRunKGfKdNyTm2iEtdD72kQUUVinUOA22IJs/CuvbOkv/nxob7ZJFEclRYZJHGclp6tnFb
QEYtH6bDLu3gcMHj2JXhTE4d3CyirCCH3iweudHqLtL2nd/8x652cumT31w1kQjBAxWs/dM+8cfD
VHAKL/t3nvA7lzk9WDr020K7SvgI3P4iTzuOKA1s3/dW7WVzfLFKLL9GMPRlHWWdUMs/f3YjQX6o
zoy5kcMo64OvquI8FTLbvL0Yvf68DHzblNqG4Rjq5WWM2elo0segpMYEaaFEBSUvVRQ+9q5LcBEo
R0rD86qu9kb3Xt7B6xdnDmDgCcIKZp6sJzA62zDBP0BCoHaGv+Nj58dPjFsJGCJXsK0OJKGnnlPf
goA7vPPD//hOl/v77NonPxz6ThSGAdcOom5ruemmVku/o9wVQKrzvr+tZPxldLRbAp+OrngvNOeP
pXS5vBSLDJ5zCrXDy/seEJcxDwmqg955DCdjVWfB+VB9MNJ4j974na9y+S1/vEvPLnZyAJm1AOzZ
YOe7DERu7xgrhRNlQIuWWen/8lInr62vU4Ljc8p3DWFGBYTEgNVP9NcGR9u3n+DrP8rCvc4YED30
yUpjyq6sFOryXdfaclNCrFoKLuJe7Xm6RMPc///8suUwxxeJaGaZRT7/IDPqeovOUL6b3LrbRgbU
xhp64davM2PdjWb6zhv66u97dr2TN8Qekp5BPQ8N8siVLYaLpq4OFSnputG+M8h5/VIc0pccInq5
Jw8NCCJcq5jscHBaDD0ceemSFIs5jMC/5L2W1B/18vLmczoX3EqKg9Pn1mhG7hMWwO+aMP4plS1J
hZeQijZNNR/ilK6eZt69/a78uSvT/7IYH/1sRDEaPvkCJDAnnWRhHl6HCGkyNPKww8e2yjaCmDls
cscqJFAuWGDurX2T9vU7RcAru8aLP+DkFneylMOis9hVEc1rMFCSc37qDNdv/9DlP3PypfPKEKFm
Ohz1qWJfvqRphVUvGrm5jRDhGWdzsCNJ996rydjiz+vIn2ZSnZMgIXnLG/Vsd4KBwrKdcIZVhvYQ
AYa6lnGmtpwI0G3nm2bQiZrE8bWZzOnbVMa0QABNrBMD3TsWsJtEq36QNl6tInJJdrYT1wfcasj3
qvIGMb4ClFnvJ6M5rwrzIh6Nj/CpoR9FajyAPOuhEwBxC3v8y13PcJgzvub5RnkXOFFznIrA3bXR
PG6DOpfnmDchqpm4oj3VIhHD4Ml7TsvJBfRJKsOuARH9oyC0eA/FyjoWPTTdXLvqOzM7T7jSulDE
mLqDfiY6yJBzb577wxKYgPn6as61zdC7yb6vCTbIbX59ks1PZZvIS4SsX4KsHtYjnZPKIibXztp+
BzvzDtZleuQhPRBUOd60DMwZfiPNBqI078egxuA2+fYewhwgBSutDkOvdWtNa0lwruJzHJr7okzT
lZtplCtpV30kAtXZdbntf0A6K3bMmsC6KTqV0qJqUmQGBCHhyJGv35cNegINyLSZGx9sXxxAYCKX
VpNhbesGBjFNcfs+5LpeZBnNMbPN1iMhb7rAKTHA8Zr9j9DIgCNHcX1Gy8nxQGIQJlojZrL0JF0Q
R8l36LWEHxsTEpuao2cH+WfqgnoD1MnaqMCIj44VoFPK5KHWQ2sj0R8TeI7MXTObvZWlwyEC/73J
TXSPU/DVz0CxxQOIPXM4ixAzAhKoCw/5/De0iOUlwYGPxehgdFTu2kRKgMxiJibcTIHg6sV+oEO3
kYxV2AOTabW0y/euMEkhisW+Lx3wFabrKXeCNBvHQJGa3NxjUfjgjjPPbvD7cBeNrY33sLC+4Llg
WjwGcbcIlYBuOqa/TZn75l5sFIu+ODwbkIjeCVrFKwZm/cq1M2MnMlTP9iyx8HbNCCY4AL0RV/Um
DoovhdOkMDzR1Q1I3j86bY8W2jC7g9b4F6WadHSLgXUWGAHMO5SF2gY8tb1qXBB5k/SPCicrSms5
PFh5He9ybjyBpvTSzC2hsXq170ehXShZoTpsh9rKAR5NKxdJFurDEJLl3Hzs8s7Y2TMmEuoxzNo9
todew2kAfrE8z5jWHDQdmnVDDldcYAsg/fUT2q29yP6bvTPbbRzZ1vSrNPqeBc7DrURJtjzbmR7y
hrCdNucpSAaHN+rn6Bfrj67CLkvWsU7tc9MHOEABe6Oy0uEggxGx1vrX9/fls9XZ5WmQWLfE0ek9
ZU9aayR1xNNa2u1zZFT5KtFB4C2wEenf6JzQ6bEFvFlvPb3u8fdFtA8Pq/sRj/SEVsjpdDQxLY22
ldLDIvfadYb+dDvo1pMTDdpZrWpUr6oMJpHjTFeU1pCuhsq6E7yTyejmJtSmQ2TZEbEtSjSeqGU9
ucm0Go/fROn7cz0Mn1u1t1d4esHKNGgO8nVUsVeIpyNjE7ojRTrCnksnB0pVQdlGhaahAUV7N+lr
dSp130JgjP2yjlYIeXytbxSn66H5isFRV05SVleKUsgL2nbkttH4Ztbo3+Ci4yxzBzxTOzWz0oRK
BRbsFcrjlRMh650AxK9KacIyVgP1RpHIAKG6sZONKF7Og2QWUjeXNL70y6AuflswMKwlaGYgDbWH
25YSWyhwgyywTxH8hs2mTCEUW4V1S2P3smmJoJF1tmcpNLhFXgEhrpVhqabmFZDGawp+N1Du6Oep
HiqR/IYvDZoXUpSVZZduqJ44MeL4CdMWBw9qH6Z8tOwg4SgTsh3WHiRGN0lXdpZtR5LVmwleiWtn
N5MKVMaFEr6a8E/xiT8eyephz1HY7TpVtQcHZOOq5uKzBCl67TaEIYPstM0QtdeoJ3/nLutiwCjD
l314qkVmv+TIudehcmEV4bwzULfMKAi1tTwLqvhnAYurNx5kO1HPFN1DY+cPkUpMLl2FIFmtboFq
3qWucaHkKHUxij13Y9x6FJPSQX0rW/PFdMiq93a/CqbxHEeIk5Ano43ejdIGfGL3XicaFMPqKisL
SF7dRWGHW8dFJ6Qho4Rg3VmA3DDvAJx/HmAzFrT5WyJ5gN49bD94ct7PoojXnmaflmb0HiThJsmb
izCLziKrQzbSvalZ8VP2c6+W1iMU17epO9/i506HxLhzNBheMXRiglKgbhtDVy+N8EkbWhQiQfQA
duXCSB3UkH0CTiYtrnVjOvFs9oIhzIpbkAO4aUz5vSFHRMTuRrPKq9iQSxvV9aIYlNdIBpLdNbw0
AReasfakmM2NmQ7lKfvMonPdX3xTv6AOoShOV3SaFi8eCb8wys9UIdxN6N3agb2mv8Z9zsv0os3t
C9Fq2TKRLMdeKCdjZm5bQHcnBv9iMILyOgmjzK9NgGcOpm3QmVYxFxK/8NrEN0e7XZrutDHrZuYJ
vvWYz2/rQi3abdb0oY0PL3DkBg3cIOMbK8c4qbyhOXOIVlQa7fXcWLclg/n+/TXsUGQ7y0PAariO
y8VvL1gIBhjBCrZSm0THJlxGVNWolrlPOoRgXb2ipn0fmv1J58bHAvoDgSWoL6y0VBqZ7S+2jHUx
SIVlVG4aDP68yD2BXLCEH1lm/aUX2NdGpZwGyIiRtrPO7TcozdtRODet5pxNzTMW0X47HAnVvtxK
IZLM3m3khKlSkc3YvS2OthJy+7NghE/eVq/LB8TSR4b4Mu15COpEVDQwh0MWujtEaCcdeuq+3gAE
Mtfwtoulrohx3WvjY6iGZ90xEeOBtOTOiDOG5fMVOPQiDv1iZMSyClaor+VVhXGBnxfyuaExdlgJ
p0g2Jk0nvtNzn6G439npk2z0y8yuTjwYfpvAaZ4lXQphreT898Zwkjjx2/eL8UvowaPBb5Var62h
TNkPXFFT8j3Irt5gWnTvZMNFb9SXVhLd/NeG2YtXU+7Xto1b1YaVpfpKS2tANqR+oALo/36kL+Hq
3oT2llOZCY/LPROKp+mV/WmVS+Uq6+z7Nj+2cr9+yPNYc+XTsSy+q48//xTo9A5oOBPC7IbmCABN
5nkKeoSoWLtsXOsCivypkmYnakzGmX6ofxrNMbhNxZWUA1we/tldYj1dG72KHH+T6wW8G9uVL00+
VI/fP85DX+fnUfZC07KNB/B3ar0ZoaqiHluNYXZEhvIlXCTkVw0NmBClQC6Ie2tj4C6OfNeoNgIk
Ca0bT9yob7UmucZq/U6t8wwzhPBYzfrgu3MJU6l8YTE444t2vtDC7vRhqpxqE0z4jSrFEK6m8bZA
6HA6OJTDAgA6qt1oJ0mRGaeBZv74/sF+zTrw/qjwMm+N5nW+wN1fgP6BAMBQzvurtF9lnT0oEX2Y
sycWfWI/hxpsaxW/tzg3rdpUo6MRV4jvfwXvwMePeorMDkkyRF/23i6FYZRppxVQudISwQa3ubd4
0m5lQawtLMXB3mKkEOBkN1iYGFv0qnQM00kW0Qu3GlAu+cjr0ptmhGyo1cUWc55kWTYyw93M9Q1M
Wwjn0/QUGxZosVSrRDlBp5PhupXKXSOi5gx17P2oCIB2g3U2YBizaVtk6LWWpBviAMDi0KAIRpRT
ms+nxy6OUfkAA1wWc9N/zhuzYXD4NoYv6G8BwTpVOuBalN71UZb5dmnSt+mcJlEZgf23ehKApgZp
Pb8owqo9N+dwVJ9iws/wxyAzuaxSYzuIgdbf2Nik9OkQ2oKtzoGnL3IlVX0TtZm5KKZmlURxtib2
ucPhR8dTMbRPg8m4igbDAl8VFyvS18WTNnn6Qi2Ds5pYf/NBk29c95zm+Gw9qpDP7Yq2VF3TYF83
rbZNhavM0rX33HJe4iallW48jenD9MPG6zG1EdZZp2nKaRma6+/Xw4Fj0gVuQnIInBcH8t63HtCT
ioPDWG1aAInLCXE8EKboRm3ia4h9t/ytI3v1oQGR4FDDoPw8q0d2PwEHapCCh2+1KTpvXFbQBJcd
TM5AA0c1gT7s2+LIFL+IHNGq0CqiG8hsqbbDyNgd0hRRNqa04yE7qHUfk0giENdK7srCaReyiJ+7
mj+0ZeqtKs+6yfMcLHh7zq9WXIQ69rFBFWWnmpcQ1MXDeGW1RfFi0uq77rAuw6onoxP1+9dyaKeg
DMI2wS6l8anubZCjm6ej54WYrlQ57fvVtqO5fwuV8so1wEAIF7eWAJoxDAUa6hT3zhR9d2SvOLBV
uBaMD4NGK3asjzaET0edCS/AaTun5LTJl1ZG3EhDHu0pjntktvMi20lS8oLoG2A/pB8QDdrenmQ0
VdX15UChLs1/2Ym1RoJyJN06b+1fhiAtSSYUCgR1yN01gH6t7hKBZ1za6/eYCmDnVhT3GcwzlHrx
Yr792KFx4zRWc2Ryh446snXcGSyL8tKXQweqh2cMKjf/Jp7Dszd60X5YTX49RsW1VdIpVyTySIl8
XtFfZkvmnvYI3UFFOH+En95c6sJoV4mLN2mK6cYYTHe1la/g6XprM+iPDHbo0SItRyH8J7Bpb7AO
DipJNq/aZJZ9rSRdujQ7RBuGfQaj90wxnTujtu+SSP31/Tdy6MF6qkNLJcENF6K9VWP1NqgXU0NV
oi3Q/q5IDcH2LuPOr2pthadDxrUsffh+0C/fBB8kwGKkaJ45F0bmX+rTk+3NUglDtys2IXDaHhOv
KafhEzXo98N8mRvD4IGMNAgeMyLCvW05TfUAZ8ysIGRvlwHuCIpCfmO6laBuVBn52LUeWaZfJ6YS
K5mqA9OHYpg9//mniZlqVKMNpu7bW/apq4HmSLuLSbGO7ClfVuZcd1Hh0pmcNwYYn91hIrqhCg7K
ciObbhsC480jBTWkWKu1fmRGX697H2OhS1G1+aN39q57Zmn3CU3HXMTzktRlsLbHZ724hzlAx3nR
sAUYWLIgiqncY6fcl29id+h9IWaZi6CIW57mmI1nYcwa9bI5aVmd9i7+KROpvC5ytpKO/O8XzuHn
+68578d2jTIoIgdBsDEC74cmmrVVVGtcgS71od1+P9ShFUPxc2aBQhElINp9lcNkYTCE+SoXaYpk
hnZDcWVZut3V98PMP2ZnL5sfpYY9N6pI3qO6tzBDvdTsicvcpuvBfXgPdF+xwRgnEZhnSDhHApND
i8alD2Ju40EvQ9lsd1a4wzh6hV3ThszR1lblNi+lciLc9GUSAIS4uOaLYDR+hnW0hY9/ZM0eeKYM
yj1lbqHjt9B3R8dIMpW0zvL6phwtEyAqwN04LAisCI98iV+3GJXeo1lpoHMBpMdld6ixamQ8AMHe
RHKyzioLxHee6xLZVB+fpBYhOwxTaJZTa999/0a/HPfG55E1dW/jBmHM3uAwSadxT+ezInDNzfdD
HPgM5uo1r9Fjn6Y1a3dy8CtglcR8f9bYnhX2iWtcGhRCaCk8MtCB1UkoSRw1N36C0d3bqHNAx1HQ
s8e4qXjU61sxpr9LxV3RTH/mNPaRr/vQ8qAPBf0PXSKoKfd2zwkQhkipC2wQ+y1Fa69FqeMPeezp
HXhBc2VLR0Numhywe5+ciDPczyI+OS6gv8SciLLMI8mhg0MgZkJmRHcWX/juCxqyAtqnyhBDPF7Y
GIot9Nb98f0iODbGvEg+HWmhPhR25LFBJeA/EUxiX3tMLnXghXg6CnhkEvwv7eC7QxDj9BWF2GLT
etiNlPFvfF5OIizR//m+wM+f+wEpsaEZ3ntccoBug5N8QT15use68gVcFxh+3Fm+f2SH5/P3OHuP
zDFDWVsVqgQCM1x4Uun3rvujRov0/TiHX83f48yf1adXo/SjQcaF+dDid6M6xo2Sw5/6N8aY+7Ln
fip4+3vPrBttYXvBfD45AQBf/aQWx64YB6dBFOshfXDYbPbycZU7ugOXUKQrrbLFBedcSvPk+1kc
2MlmmiSCOJpEmcveZqlKj1yUh1ClnLJ3M+guxjx6qbFIBtz1z/dl0AooC7nWGvTkz7P99FI0EWQ2
r7/YYFAEgXtiSvIfRyYEQMRCBvp3npszN9HujOFh9SNTu9gQdV56SomfqivXZh0v1cQ9EvMdejvz
5Y+WOoc2Dmf/4+xbzLJKlbFa9WZqboEu/fj+5Rz6XCDNsu3Tv4u2du/llJoo7dCSvJwxP5/rYWWQ
Io6Ij0Q6h4ZBPA+8gnzLjMDcfWgZ0ncXxyNuBUCWTcjatSBraIjl97OZ0bn7Vy2OS4fbObovjcrJ
7jgTKh43yFgAyGeuyhEdRLTGpmVRYVNOw/1aScg3gI9qhXVqUYjWQn3TN08p3CKs4/HExv/7NZ/m
O8S0MLG6mnRvk5aVz314W/RQ7spppTjpiTC6hWZcSss6ckAeOI53ZrB37jdRg4bZM4pN1hroYl5a
U9/g5HChm2Jl6mLz/QM7OBogkBnAyvvZj5lCrwPWiRHhJhYAkqYrZRwXSgS2vnwHQHPk7RxaBNw0
/jXY3tacQ7fRXJBjGzVCZeLmALmdhWM//DtTMmaDILp0aFveXQJFBB3KxcIO//lxwQezHFTMa6hy
YHZW2s6RLfrwnP4ebe8LlRK1TFUy2lQ6a8cYN5ZyH+lHtrXDg6BA1+dcCG3Ou1OCwlpneYUA31XG
lVLcqF7pp6I+MpVD+zQ39n+NMq+VT5tnJjF4cWwdQWESLFTvbILT4iJS0cz/4nT2lnhFKlyOBgPN
vDw3f830J6vWjyy2gyubHgvDpUcI2dJecMBZ58q80+Z7QLNR+nfDrjel4vgU6mEUekeCroPP7u/R
9iunqK5BA0KWYqE1K1B7/kQ/6OjiB9D941Qj5483n6YI3El67y8Gu1YrQ7VHFoOqLyk8rXPXOfLs
Dq63T0PsrYSmC11VKgMrwcEVsd9iTgCJ999abzTscvnkcKOis7veUKIBQu1YBv14YUUqdbpyValE
xceaIA++HA44l6MHtsN+mB+ao4P3PKdoi1hwcOzVCC681cHr5EdO068jkVsDH8jlAKXqlxRUAStM
TWKuOoVlrw2jPsXLA1+D7ioh8P5+m/t60jEU4gAKA9iLsdXtPj2pV5HW0fK2CRRn7dbjPcLtTaRh
IJZGm9w4R2haJO2RQb8uDAYlx4ZRGmlZVP67g6YTbq95MXFbSKeV6jx4uFDnTX9k+X39dBnF4jyC
oEyssJ869LSODH3O++pBIlNARLqYr1L1AUcMsgr2kXd2cE6EzWRE6Qj+UqeokRBYIfAj6CKpr1FW
zBSUjv2w+v59HRgG41kgGoziUaear3qfdlf0k1kaJWPORUtfcuM+Z+aLuiuObETzj9nNNaEUQvVn
0r9NrWg/ZFAnehPj1M03IV6Utu9WavvDTezkWE3g0HRQD0BnpLQCSmzvlA0LmcWtB8cC8OidaVW+
1lvXlDL/8QV4LqZA1prjeJT1e3uENqWZgbtwTu9bive2RXcXzKQj59GB9YZxAQAbGvI+7Bp2X03r
JhJE4pRvdG9cWXp5nqveuRxrcNzVqjCLl+9XwrHh9uZEaN1jGK/mm7of14iprlwdQDL6Ja+OfXwg
n/6N4SCOgIEiWU3b4e7s4LGpurQlw1X4lrveBo+4TVQY2MC4iwRV4/fDHdiXEOuzA9rUwYj39xbG
6DVRL9Q83/RwFActfLamekVjEmTny3gcT7rROVHCYxf/Axvvzqh7u2FnV+k0lkW+QUcNAn+iP2dY
jU28SXP7zw/5HwEPN2/lJcYgzb7L5o4f53/OLuVHmfPP/g/6/9Cucybr/Md0qeVzpdy/ifYzX2r+
G3/yEBVd/wPZj0NDnEONlMQm+8lffCndgnpIwEapj7oNUe7ffCnnD40zYN7FTIJTWk//5kuZf5AT
1ecWP4tLMcSBfwKY+tAufto1+fsE8nMfMCWWefPcWz5hbuu9BY52MaiKdZqaOf83aDz7ycIaaCvT
yfhV4euEmYAw9FUV1ZgWe6lhrDHsyp9LLdli0WCzzpXS9rHybFCwZmp2ZVet+WxivnfWuWpeIRCe
iyfBpMMH0YvRfQw8Tbmi4NjHfjqW+YMX9N25MsDpL1F/15KKwomgE+Shq0vstZNy3ESdab0kqqk8
I+pAdF5p/QpFyLS07ImPOpPjqaO6vZ/aevzz0yu9/vOBfLZ5+UgG7jwnUvvskbB9UN/McfzuXoIz
Q1anhfHOCaT/NNQiXTZZPfQbqxOYZoZZLha4dkcnoVXQehTZ3auFBgAYPZFfuaDuONxh8aWpGA/r
8l610xyvAjmIZYI1IL4jVYY7jYpjcisE5GCt6zD7xovxyCF5cB7g/TgkYWKQjN67xxiyCR2rL9/h
0UW3eRC8RUY6brIKI9HMViyIreVvUQ3m0sGeaRPKyL718mFctmMDVdepEpTOofaCCF1uA6s16VlR
z2XS66cuUISztJDmNenN5DTUyvhI0Wpvq+PdUfRAfUJuG54Th9buOxCGmhmNF74XICLPCzoyz90w
bJdjK/XzGZLrf//O98tJjEfKFguh+VbBpe9DNPrp4jL1WUwznfOGzR3uEBaOjRO1afqfTjBny2gb
6jECQTi07HGpGZKjhK/ZFfjzlebjF5idWhD0OaSj3b2XlSfNgMNPicorUzXoYhY9fFhW1PiwFvr7
lAW1ugwaeWor3O9XNW4CLxhCItyaYmt87rU6Qk4pcvc8G/QrKEqqsuimrP6F8DtbTenoRL6pthVW
5rkSn9FLaherUnOUe6us1giynMyPdVnSxAeY/MlLJiRmiXTLtZOk5XMetfUPJXABTXXYzR/JMn80
l+98cSi1KafN2XnNo+68N3nT6EucSttXQwpZL0rdHrej4vSPYqgRoU5qXK5LI1bfI3XQJfCmAZgo
ffLNZeZmNp3PUUSfAYRmbYHV7HjZtUXiLmh66B5s2gcvaY2epvVguTc2bmP3A8YYl/wrXMWiGtVQ
35WnRRWJC2Tz8Y/BdW9IJDqn36+wLwsafiDrGAnlrHLGlnl3QfOJlKEU1guUK3MBFnJagdYCJhCi
jqsSmoW+H+6jBXv3kWp4VOlACzlVWNR7N5Q6IUdpjPVL13rDoxWEFjCsOPVxZMyTUwz49GcjhcYm
leksot49LtOgudXxAhcLXbIr0VYkz0uc2nPf8ajMIUZOQ1+YprLJcs+hk8itjSW9jG237FJMESlF
NTcxLho/INfoCvatYf9DGyo/z6LZ4KJ0DIGKq8WdXjGksbA8sfWMuHunuuRdFVNwXTgiLY9c1OZ9
Yu8xuAheAJiRlaVSPF9TP33XNOWYw5BPrz0yDT8NhYrnCd1EQyKiM3xGFg3Hy5FHvxc0kJaFDsS9
0GIPI4Tcp6tGcey0VjW84ivinoI1wWMpc0ADpYF3bNeaX+Le7OZdkjc8w5Qp8u/OjrM6V3TRvI6e
fLRFWYeLqoVYpWHunEyk8Jd22E8nKU29PQ2bTvYLllp6MZp2Pxz5VXTjy6/ysdaImLEnIIbZ+1VS
L3fcSPdeMH5Sn9JxyvH19UxxrSei6GkCqnCRiYbR+Zng/Yd9txnih1M0/SPmoOmyyOihV/LEVpej
4gV39Mo9tzhU0nMoZ7pdG1WvhVYIgGNTURcrri0tXb9dbTJW7ogjr/BD3bj7YA0k9zxUzM8I/vbr
hWo8uXWm2M9ZqpchrJLB/q3ik7gUfN5XcsSPeFG4IMM4SF0NRZMM3wbheosmJr7zHVokyf1rqYer
MaZCUzm0Kw0wv+tbzOK5B6TzDjaHnUBXJqCT0aTfYRzQXKbhaD5OgyHvcb3W6TzrpL6gyTEN6vgm
jTAfWDiovWfMrYscTm1DB9+FoCxOdMjrT2nWCWjWY/ZTrVrrzLai6Qxbte5cy8BtEi4kA31jVmKX
C5qgkhstz1pQMG6snJKXUo7lvvYVnXwK1KcInU2eAmb0+6pVSHhN34T6s0yEUBYa0v83d2jSZqFG
OQrWpqCBxde8IT/D02c4pS2QlpcpybZJLsLEV/FUfx+ypvEdwQG+SCwZXIQciO+tETe+KvIUfMwQ
gpZUkCbffGyh/ygE+s9FN1fVW3HXire39uK5+m8Q5MwJhv84yNl0MW7Fb//r//6funtuSxE/z2S9
twL73vH0N7aI/O0/Ax5Q7vSQk5ibiUhzR+i/4h3rDzqY9JnxTp/5fAyxc/3F0zX++Piv+SOCkZmj
xh/9i//+Bytl3qrp16DtQOOi8A/473tnIL+PwVWCcIsUEWEPhczd7TFN87LC140G86gOVooIaq65
whneJgycykWmaFngG9qo/ahGNedUQIA1wNrQWnGRVaHT+zntURZ93D1+SYMD330VSDt99OIaz7NB
7fF76Tyle41LVXm2akvNzlDoNRX9q2rZ+BM+D91KKKb7Qy3GALtuNyradTy69iO9ljAb+q4JaJfj
DPOVTKuiNW5Lw6lZUTg47xyFdDRu82I4chnZPRV5MGQAUVmTUEWfghpiL1sSmtNgVcC54E2N216P
lXtAX/npkE3ReZYo2iahySlaAAYPHz4tpQPB1Rw7/b2x/jkyaRob11BsA0h77b4SsrmmwbwWYxja
SxIa7eU4aNURpeuH8OXzKOQgWXQU4okfYCzOlgWfT30MlEZBy9ay6RKcFg2n7jn/8A26URVtTI1T
K2kKecYxXadzb668SZQiinHQUrouBYKAbXLsD12V4uM2igpKeDNh9j5nHb1FSn6ThtEsNHIuw7qs
8KA2aS7XCvBRi6hvTFobrdr5qXkSGnAr2jqDGTwQaJmDJTO/+zBMaUOj8x05mncp4fdv4Hp16dNN
P3uspJOT3Xaz84qonegypdn6XeA9h+XSh0kLBCf1GVAZJ3z0p42LNgY+wXOB2+JYVy8eBM23qpAo
KEnU0s2fG6GJJfGIqH8lsklNLgaUS5OPQ1ZfLhshsYevTbV+SpPerGnvdcWba3PSgZ+fXH0FOQAz
+TJpHMB3YRa0wDiAqJ+YddaMNwGr/dqj4XVcZnopk5VZ6dqj3sggWAZKp5HPDGX5NjtzDSeyr4e7
qQDISnsNveO4gCSR4luJFnsYVVZBepYGczss/kqS5mRXaEBIzTIkdlFJXgRW/WJaED+WuhfRJf/9
AtV2LzIgsEiRsKvNNEKYZSjGdteOMpVxmjW/Szcqt1YtlBs5cJ1bRK42YFQNtbiu6kXHhJ9gJQyL
DMlaXmBR2ddptci0KDz5+IX+5xj63/Nl/Jtj6PmlLD6fO/N//te5g/EIGQ0N8BS2AgjgeEd/5tnc
PwiwZgEWZw9a849k2l/njv6HAU8NFQh3ctOgyeTvY8f4w0N/RFKMnl801XOn5T84dg5scVz/KZbP
iM65l2B3ATWmJEAir4XpTXlnZalL45xeHykZ8Nt+2kdZpWiyeQAEGYSTLNm9VdpWDt72o4FPXxUv
nbpAdS6nOWkXiCMfxO50/hqJSzAbNs8ISv3udNw4qvPBMtCY1IGvJ3DFxQCt6dOrPXAsHJgOiVNe
FxlKUm77Ti2h5YpaON7Cip36JPTK8KoZRbvGZ7lMjtztwWfvPzugU1TAXIskH9eW/a4LfCijLrTS
Fdx31yCr09bBhVfncbqqB5IbfmAlACeBDtu4vkqjOyOtGzSLOp4MgJMBtUH4DkOrAzIMG2xVQzb4
pdHP2ArCvXK687pYNVaoj3OsV8tC1y9DVNBXaW8gbWlVI3yttcALV5bVDTiPlk75gBnJCHML8znt
Uql7/lAPa/s9LiYs0xuuy3KNyZf1Hk/A85f8CG7vY14zsBYr2m/gKKAjMOnGhA8whmUt0yrz3G2A
Krladroh+ks1LeyfXSv52YY6sVlhoiTlQojWeSXEd7Kl1AOQHEPqZd4yTZ3xaWhU+Rg1poNDZBKI
aCEySbmVYwbYPGRPXOkiq+7XgaM2b0Xa5/jkqsP4wr4/PAx9nr8DALcuavy7YAoaUXc7gHlJ1ikc
FMnEzUhZek1sPboU2EhlFaXy0nQcnYGZpz+D1hJiEZuB5i70TguxYPTypHt0kyTTVR9oYPuYu313
NbklT7pw0+oXUUhxCwIkwwq27ZPzXNFcmCymM8WLlqDxUfBFvhRNHL/w1XTP0Ug4RIGoxKYrKHXI
jiTkm2dHa6ZsOYHofFCVkJMvC/M89F1jTHt+cN0/zWkeuiLccYT2QfP8Ew73xqVO0vKGrK5MeJgY
DOExKdOHQXcxvwWhejVVaP6XU9emOIkKzr4izc17yjgK4VFHuib2vPZhCLL+npJtgIuqPcavlpE2
dw2J/Wytj21/IdJ+GBfDYGfqIp3C4dz1Bjv0NTYe9IDVoL6pfZ+8yrDMEswUUfXSjCLCGz3U686H
cUl+V1iuTDHdSrRtHZcUygiolfNMzwJ1mcZFpS0HD3tFv8+t4qZVvQ4uxySMwO/EqHPZKSmOLtxp
yqcbgHjhdZFr8lfaO9FLKIbQuXVFHD5C23AiMkH0cC1xunTBnyhdj+9fp0LWqFsdnZnEiTBcyFYE
+NwlWvWKbQwJ/z52uketyrlB6U5vvKZlW/TL2iYxu7CDAZB165TI7NRESS+VSZXmomxtvHWyYcpv
C8OF1YH7nb5EE2riuAOLBK808EG/JCBLCbCKYumCflC6TKsg4yvLGDFbaYGofmtRo1oLRdButig6
ZQZ3NF35UyRy+pmy43u+UO3od2dm0CHwJ3WecqO2b3QB1XxJTYMGJ34ZzEsL6P03ahdY+tkYWLhE
0C4MDD/DhJeVVtH/C+/WGLC5NPF4bRolfnVBnFyTukxKfyzpIV94TQjaBU49fHpuh7m+NOwAe2Ky
CvJx4vrWAtBRm9eBBXRrJPojZky8LWiM/WWjDeObK2NWUofjGrCZqIDF66UBXlFhWXRz7RyWcVom
neLXJFbvBVvmL8xdSRlZ8OJrf3bryE89Oyie43zEcK+xDcwK1XAUyTosG0hQRmDAWImiKqHpohrF
bAJgjBdlXrdM01SAZ4RK/tNAmEgWQiV9Pu9pA77kYWS8TxpLBQcOI8G1GwiBP8SBYiyKjOvdClvk
7EafANdQqC7725AJpGuJPxY27bb0bZHpqW8GwFvXjW32wSJ0y2RYG1aMDS/Vp9Slh8lKQCElOobd
diztM8o+PVkysnRLLY/5nchO99myqlqdzSwr02sLIz/zRMfrfuXFler6ZoZl+EK1RL5ts0wtycBo
ovIxf+4WA63U7TIz2J8d3Kclkpixc4WxkppD8qvBBstb4H9tXQvcwmJKYyJ+NVmt9ETrnRf7WeRm
0H/TDmZLGfbdLBr0oidiUOKzobDCt1gbLXMVYpp9bWZ5Iv0wySp96artcNfZtBowBRPXwzxxbfMk
LTzAUsZQkpeNjbEFIavJ5jWQAQSiSIWP5htZxebbKK124hXhh/dfEdd+5QjzATVAmC0wb5J+FCt4
BwQlefIRZi7kLsc+MdwRbSP3H0xZzamFtUWtj4Ji4ULD0TBnliKC32wE5tnYWdkPOrm9F6W2xC8N
wH6zII4KG78XbXhh5W5z2RqovTaehmnoqnRj8srgpeLYz0UW/1ScSn3py3i4NbVe5EuyvUq6KZs2
vs6LD7fAURevVdprD2EkR+xEIaRRupJ1kuCKIQU2CbZTv6jsbUD9XaPwOz0oX4o+629KoRq0jQvt
mmPBuWwqofZLZdDXuuI4rz0/H6eVJpL6srfbTpzgr+ZejTjnss5DwSFTJzRu8f0VzQ+ciyMKaNYw
rgUpid+pGUDV06qMZnxH6BPHrsP+taAVUmyV2LCwAUWwhTFkD7BkKWisGJatFkHUm10ka55Gu/Rs
DXyFNJzpxNFjBLx5SGhaeI11BaQnLlf4mqsnZBX5IuVsVxlKx3mO6xoPy2CS/UVl2iIg3aqDbjPa
JD/l7MW8hG7NYqnOXpisTe25/DDIhLbAAZJ0I8aZhiZZTmqRY6jpUgd7mj5sNscxZgeIxWy/WXjm
cOV8mHKWozVxpnyYdVa1Vz9ZLL4UGCBuniPlVio3OHx2HBSsI74+ZCCzB6jezt9HQkrA9jV8yZ0l
yNXigV62mP5iXESVSVoKVrM49cVGHjS+IoweI4/YhUWvfsTXPQqrn+FH1K1+RODZRzSeC+L3tTOC
4lwkHxF7z23SW7RzID8KQ5YwA4yYAL8hl88zbVtO5RWgKS/SFmFPUqDIrDK90Wozk2cN5swkDuqQ
Dhv9I5+g6g3vzvgIQa2PcJQdvn6R4EVxmlO0hfsRuA4fQWwqozmgRcqbnhXSwF2dZncdapiDE8eq
7WMJLknXaZ5zG0M5G8bZL3PoHaVdunU4wRaAbP4DyYccFgl/xYWAXoHU6vMiWrnY9J5UhT6kmB7b
TbMYLSDaC9GZvHlTS4eXQul120epqW4Tpa5xLYzSHEPNtIuMK2DFtcFBoug3eqO34ZoAfhSLZnAS
/brVbe5ETT1ydqmT7p6LSnXkOm7tBHekkJLLZeRU2eiPQ8PFrhs0G7FcbQ/PIilpFbU4FzMfMCj1
xyRx5W+hm4Bl3agd3IXZGi3iUTNPNA75+XfuxtCtWVjSxrJ3auXWHMrmdzfJkd5vG9fERRoqWr7U
hMmBEzYCWZ7wVFlBoLftZjm07MFqOYIjzDJF/D/2zmO5bmRb0+9y51DAm0H3AMB29E4kxQmCFEl4
m0i4p+8PkuqUSKnErjvrjhtxJnUoEnsDicy1/vWbsBydgui9xGray2WahDjtByPzNp6IDI+EaXXY
k6mSuAnQTzPkYTEwSvI15HhPzqgJZ6MvCLk2UeHpYqFmEplxnvaFvgX105cDAa45L0ZicwItaV8d
GV6GsHOTS7Uvt2kUpRpbjo7YJLJjpmyhiL1KBo4RL2VYU1PYj1pC+e9HEU0I57IaV/aTaPATKvzE
cTkOhjj3zNMW60k+V1Q09xr+Yli9qCJTbyPU+M1jmmYeieGmaJ2LRjcTjqkm5gymrrPzl/9BI77D
2t/sDP4Zjjh9JEL+K3frbyD82298RyRs49PqXgEYAWEH0rJHF/0dkbDsTxjV6+DgBsNt5pD6f5Bw
RVM/QfmDL7S6jUEAWoUcf0HhugrGgSMswDV8Xlr9fxWFuuLtP+MFzLKQJLBv6mj51s7kXRe/ZG1B
WIMz0XA42pHSOtNnm8ioJKwktpoLqbpbIVpe6bbvCRmul+xxVEfntW2T+V+Bz9D8oMtZkC2Yhhs2
WrwVC/hpJFt50EtcBxt7Rmu4a+n2EjpKKvdsI8QslWbSX+bIaL62k7l80PuvqMjfuPBKewSvB2JY
H4TDFH5FBn66tN2uuRPGUoeekty6ZJD6Ed5z2eRuyTgyPrjYO+BkvRh8Eh4caCwkol9EZ3NHvFUO
nlAoJvtjIh+xcMt3fwZOfn8RaNjAJ6yxb1jHT98oGSp6XUtpQr1MtYNSUxnSjRrXf76KzkJ8e+OA
ZdzVCGb9Lgha3y0f5Jm6W6qyD3vvnJjLaox9D+dac7vEty2Somik0ZJaaNVyt1jWnsOMfBQzzGvQ
C0c/NNocSkMLF9cIXOkdc1ugSw0B/ABsGZ9qNT/ql/MI6e+fP/i3J/rmiTt45JPWARmPvD6c8t8+
8RrdrxL3tgw5yxWqU1FhZNPEGP0uha58jtycaAoSCvEiZobzaETLcjoptXeTmFFu+O1QR2UoszIL
NaVbpnBmPG0ETelNd6kBvO6bWeXem3USXXplJSkqWrZ7MogWTm4xGTfIdPhjHYHzoxwWzLlzEuoO
iSb6M7oDwzjo0HR0X+forX0i1eitB5QJ3sETnbP4RmcS3ueVjGiqzLiltW7jPUaYdu5reL7AUcos
Jql4zVSeP9sWapYP7uAvT95gFL6O5EDG0fevG8tPC6yGG6jkQyyxxxP5qaJGzLNS7yOB0S8vJikw
aDNX7x80oPDu3l4FJzNRaj1Wx6Pat6HXowBdVDJWzWlQtwCbVfDnb/XreqbIhDsONYZd+5dsWlsp
G0smXR9CYEnIYAb/GO3WDOOGODgyIqyQdu0jTctvviTTNmQrOpgkdM93UynPS6AV2VEfOrm8EF2T
7/tE0Lwb3kU1p8UHX/EdpIrInbMISgjkELZ9/T2nKhYkD3fSJS+gXYxtqSdYhej5vQRV2vz5Zn7j
Lr15yeCvMl212MzRnVAcvXt6WqOnIztgmDrZfGtnSwmh0W2gP7T4mN24Q3PSVQPwbupBBQ1rBVvD
APDcubHnwTpPheG637/9/0xN/msd1v5zmeK/dKV8fhE/1ynrb/xgKNvmJ0B8KhFCgEjZYiX+Vaco
/IgwW8xyvhGXeef50V8je2YnvP8k48DtWdPc2UV/1CmG/omVhs88zGZ2iFVZ/y9GJ99YQn+vJIYl
pLiRrQF5gPcTU6R323UrS8VGpdBtJy0/JCRrNq7EvxvaLTJ6HT926wrxYDjk81ns5vty6Hd8KJo6
tKyJdpo5IAMKlS9CoSUPNAHAOnlBkntB2Yt9JNzQVZSjJqbUNp7N/sFjnDm1cu8m8V2Td5+lrLZR
i71sku21TsX9NcACejs1S9hj77Far8dZv0v65A4NXDjZXbigjU5WPCAtcBE2dtlknOSHzPD2nT2W
vmuPgZfORFaVGCXqVXYDjQJG9HC1JMluTJVN7vUwdXYGx01f5qHk7wB0fHAQvt17fr2x715RSBeD
Tf/cbfu2PmqQDI/2hYnF9tB+ZIn0tiL59Urrz386MJq2yZOp4RF6+oWifxm0D8ii77lZrBHqDxxy
MTpDogXZ7O0FWkephJ6N3daNT1MV/z/3esm3uRYFtunn6g1ONIHXjL7b5mdNcmzU5Tan+82ycyLa
cOMoN0aTM8lIjgS2SfZwJw24RNrtxMJJ6sgX2N3H/H6GZf/6t/p2PvEsWGDA+asDwrwygbMAGwEM
ZuoNZsEbgfJImvGmMyom/YRJMoYxsKMmE6ytPzSw/fUOcwNgd/KOoDTAB+rtDaDOcSLcLLptB3Ce
1Olu+konTv11J+thn2tVQAlvOhPfEbd2bgru2vBK4g+2/V+X1NuPsZ6xPz3oEtDKnmOeQ+ZFPgUE
wA4opzP4dDXbn/awD8eD65p6e6l3I9W6MQcviSe2BQM2Jcx6RnQ+uQ8ffKP3fLUf14GdC1nesRgU
v/1KXtJhKZRzZ4V+kzTWIVMjvyC7gHJhpyR3nXdia0vQm0edKq8W5awGsBTLnb7SX6EkV43q19Em
ip6i4SMp2lphv90Z11vw90d7V4eZQk6DyAh9xnMWIqUT5iAy4Ax+1cYbxpC7wVY2yvCRk+3vH/Lf
l323IXsKVqjNwENeYRyrpkSF2ijI5iqijzRVv1/Wf1/q3RZVWRiIxpJLzcR2io6gj/IDf4aPrvBu
50hkp+ZexxXG+aFzboT8YGv6/c3yILLzLbAyWX/+0xsBKQCk1GGTldp5P3+VDqsjtgiz+/rfeB0o
lRldEVeHWODtdVIHTncpuE5bJD6JCI28VZfrP1+DUNHfrbjVY4uqHwu997aSpA4g8ixZcWUHJyob
t+swCg7rQV+wfcVutXKjdQLoy3LcpvaxsFR/iWGlOsbtFJfsoc6rbqXnKX5gLgbbPhkHn4dekh2U
4rivrX6OSIUgng97pbBOyulzlsMoKqptokEJTpJzpRBhCSOraKyd2jyTNr1VSW+W3nLG0FptnxUC
BHJcN5WGjJfkbHCLNSjSt3q8xwgzwcXCeBbmZ42ZK7A6npGZmYft4h2Gis/v8Ha3vDU0hkg7tvES
bccSFHJpDtE0MShxwijtw265bRXtyBiyfaHKfT/umkbd1KI406sXlUCT+intnFfLHG5ta7nGTeCq
d3a9fjam06UsnNdMemFCCMagdZsoU69x4/eJoj7uuXEMD4+XugtNJAzpGrZZqhu3cUJ7vFjnC8r4
0OWMIk1jZ43WrqbjbMo8yOMzvfU2LJGLss/PcqGf5O2zpIRgTnDZt1/zZRdxNq5fYazWDOwFS7Qr
WT9W9td4eZDmXZd7HE6PVlpeRKCN9ixDc/LCfFzCpenCesw2vedt5snejiI7XSbizid8RJLPY9tu
6ZGObG+nl66vyjZQl+w0m8etTv7CulyU9LlNy+2kZjvHTK54PCFTuUByUpQz0dG1dTIn+rMrpy3c
iuuRGIMgVR0BLTk/MXT9tDZNGynVeGYM43XT4rjviN3UXkcJ0TnzcakL3CPxBtbHgNbnGN8Vpko5
1dZeLS1/XI+HlKcNJcOprQCTZ4gbpCWgirH6J4jm4DHs40qQts8T/yhlOIwnfOg+9R5J3vG4ST3t
0PbmwYmPa94yy0kOWfZoMKPURsJg87OKNJihPzVJ91grgsJG3gWIFWe0+E2gpzGxHMYq7A6hXNyU
w7nA4pg6BPgrFJR9vXzSSS3NII3oZ7XcjuqFaiJ2aZWAyccVjAa09WY4NSXBt8N9hqXwZDDknnjL
ctBjSM9dXG31bPAj6bEf66deMoQt4LSFYL1zzMdczR5Sczmv7PqsXsYrMbonJaWsan7VIjIu4AWQ
/LHr5VdJdB0Zc7cGqR6R85mZvF+jLYrrp35+Gc0kUJuBZjzbY41PITQHSieuCQbeJMxhC68LkwuZ
MjPInjWkLEbPeahpm5SP7/SEN8U7c7S5D80Oj0AwpPQMwkOg5bWvz4GNSXSmKRtkIidExe8ZhB2X
bQ2zsTmd4uqh4a9JndDf+rzWsfhzIMRnK+vmvM4F92HcuNnqG8lUQknCObstLHoH4jmlUrIgrS20
kGhuLiJpbFACbetxDjsSSvo+O3Xd61GvN5FqBYrq7IaJpCNL3wil89diUhcoKIrLrrQO4yiDdDYY
n03knlVbFHSBRXqIYXb7dRbisvoXj6FYsinndGO204k3O+cFfqBok32rQRjZLCzLUhw8gB1lLvew
TghrI3yGb5i7/bUtpt2gPxCNsskqqGM+Jgd9wxS/ri7SMj0kVfngwkhM++5oEtGJPmtBFo+7STlR
bD1oYSuI5SFjHs7o1bfYrnsUFIM1BrxjfVNvNS6kNc3WLMeDGRVkRpl7I5KHKfV4hfF3kh4mnzF0
AG/jqhcUmuEa8j7aRHgrOtk12T5WwiUeTwy33bimuYty5zjp4jsgnZ2S9yel/qqiMRDqReLJ45kA
DcVuYfueWGl8iRzyzGgfLD2+wk/+gGlV44rQmL0NXvz+rFfbjmQstTpgMeHjJLAjU8sfs+kM3sAt
Tp1BpiXHnT2cEyF1uuT5Xlp6ECGH05XikIpreDffyZf/GNT+TWf4puyiqXX4HyQZFy+S97I8ZV5E
ksq621ppfZTpdAEpm4HeYKDp+SqEnLKiJdSzcJpNcKQ8BCnZwPI+zgf1dKJW6tzhArAZZswHH+2X
4/ndJ3tXfju5u84n+WR2iaF7F52rBELp2eJb4rbgWXqi3PZ9Ef65LAAEeFuGvrvqu9KDVKa+mxmT
b5UpDzzztpckZeDg++erfMPGf7nteKawMesw99/LMRNHQOvWc76cQ7yZtPeWQrUt+wupdpvV4Kae
vI02judrAZBBE5l15KmLPB5a9x4NjV8YqHLaYJjzwJHHet8E1kpop7dORss3V+BWmp9NqAa2CaPR
mkODv9qqzxbMhX62DyOpFFd9etNrsIS8OMiF5hvaZtjDsSN8CCZNB0sh91eGiGbekyRimFQnsdhI
nMgbd9zOibUT9nzWGf0F/LOta7ykeXyRKOJifedsbbi14vJeEXkIhHtRCG9TeOVpNFRbD+v9xNY2
rjdeikZ/GEuCeZJrm7GhjwM+hPPlWihqmAxyj67gFkbCfdHHVwutiQrHEKU6dBTUR072SmCyL6Ub
xmUb9HUerplMKQcJTKFgTozgz0/uHX2aVm1dIH8/uffSArbAqJuRvrEsz1T2xKS7NpXtCuO4C9b6
3OPlVh5JgROnex15H1TGb3Hd9eo6+NYKRtkWA6b3Tl9El01WZ3J1XEsF+bDNITlLS+ukr+T3Jfqv
AMbfuxr8N+wR/slpYf00XyF5wZVLevG/v0mL4pc6fOwf3/wH2ZaIcy7lSzdfvQhZ9H9hcOu//L/9
4Y/J5s3cvPyv//pay4o3+eolhvz3M5iorbYB/4w/nqRPLyiGfvmNH/ijgwsCvGyI9XgUwbNfydHf
56TKKibCzRQfQEBEDWoz3dkP/NH9xAwNXz3o+LQheF3xWz/wR/MTHHAo3eiFrDWuCXryX9/9B67A
bfvH7d4w3y0g9nm8FlS0QiYdHL3Vu13VJcZKaj1CP2E4aJ8V2xNBXrgc9ijwVtKrrjLk0UfgbB+/
Sg6ElvP2AnS8YVvBMsHmPafDLO0oKreRhJjo98jrAdyWSKhhvjQJgVhLrp5UcQKjz64deZXoJQOd
uRJJvPVkvCgB1JRuN0R1mmxFk9o0KgqHcogJY2dDPXKVlymKHC9oiHo+rpOu7ihBl/FIHSUFotE6
/arU1pTGd8SAJUqpK97xaOnGXWH0yl3Zt4m28mqyG5wEyxe7qp0DiWqOhBWjYgzUZHuScad541Wm
SwXXL2k4N1F23alNdTOmDRRSpDfjlz4vdLwjmhQMKCPNDwDEGR7i1JQxBeOcy12UwqmADV3R0jei
9l4jYQyfJ0exrOO6Hc0tPf+8+DUBqCSs1rro1v0YsLRXhXvt4EIOylVNkR4qpdFdkWRpPFbCaw5Y
V2TqkTXP9WM+IaQMyrxQTqoR8iSuDJ5+NxVI3XapKDCVmFPN7XzDiU3Hl5kxHMdt57ZhL3X5hXN9
PM7brrIDRUtcKtTBaS6WsSmIQi4XKr/F4ZzLGmd0g0ZooZFZ41W09O5xvDj9l1YzmpYoNJfkTuGm
2MBHbg+PBcY44cZGY+mnVh5rZ62XOnDbZo/MTkSa3bltLIkVjpnRHxsQQ+8hL3fALAXU1qOBL3fd
mxgyQJQ12LTlzNzS15JipUObjZjCYRTTOZoty/YxDTJf7Ml7rGYDNk2cA09CprIY1BKSY5+PDTPE
MNI6cTO53vKMf8B0GUnXlHgbWV55TGZf3+z0sYwJ3YiJVmk6BFFmmRbGFSVW9VKJuX5OlH6MDgPm
fbuGVE16G3vOzhW7jhkLwsNLApGZk74vcDTaR1VBReqIyD41FoR4B1IIO30ji9g2/Hm05jsvHZDW
uE06Q0bTyupudlfEVW8Vvd/qiR5/Fn3SddtYY1ZUQhmqt401dQxgJ2UmvqWW6JvivCGVRe2aM45m
Ej7w5eZ5q5VWn1tlBNQbV20pNmhh3QdoM6oXsM7zcZMD4wynszYYBEumDiNHmZMN6Q+tbF14pXmR
QGAbKxwxGd1uaTLKeuOQzlgESWNDKF3ljXmAawK0sjlbKLlV6aRk3uUCEhiCwuhmMtTyFcIrGSR4
xlCQq7FU7vue9NdgnOqy8FvRI+HtqWRrcmpG774mXAMgeq6k7avaqLEOW3FVd7N22lWe8yXSe0hg
EDzJw1TzTpHbKGqmVwgMKmDJUiw99WmpXIhWTaUfkSlIoxtbImiqqhV+reDTHvaLtsSB1ivKY4a7
flC1sOX5c3inBnBt7VOXkzQJowiEYd/kuVJRKxRIIVtT7pdkhL7UmTbOEcq41DfebBv4C5iiEUdG
p2WvtqAezZDHm0HZRtEMCXsq1CtPj5NHN9LZfcgktSBrJ666gHUA9cPCHvJUkNiYy3Tb124jL/pE
J4sXvqBz6dp5SixeN7tUQuwr7mYwRbTtiWPN/NzpWtUXSZFVQeuK7h6uPvG2Ypx5d+oK9rFs1TO6
tq7buJDBQHg8N32KZNN/GSYPH5sIMr7PU6tXR5mJSlHao/rVHXCh2MC199qrVKccDUnHWG5xn1Hv
y6xgc4VQi8in1fI27XnR8iY7H8femM9LpS/mLar2Ig1j3Sll2GeOtmxFsZSYdfaFdw7H2snAJuq4
ERssdqr00lBqSMYgBGmCq7uTFUEhIOOdLKhD4AMyMz5l0G+7QcxL9iBq7hWBbZlVHzlEYd42RJW0
Qdxa4LMGUbzcmbp1ofwaQ0+G0bx0UOeQpJZKWAqHdkGD5KcCcYyStrgDbBPO3OeHxsvrL52XqJdR
MafqcZUiS4ECn3a8rJGr38wZ06R9xr51iv4hXi6qxR27nVcjKYjp2VGWNhVnnlrmXYz5eT5d2RP0
O79SB51cyaQaI/cYmp0OgbTvI/WgOvSgQyBF1Zxby9JROBaVqZJDmosLbKjnYg2zZBU2WRbBShZS
7hSNcce3YuVfVXX/r6m5VzLOPxdku+SxelOOrf/8h4wO4ymiLlUUc4zRKHuo7H4UY8YnOAruar1J
Dhsk5NVL6kcxRp3G4G11tkBKRzaIxW/9pxhzsDdYo4HWImpNRvg3xRjkgbfNJlxfhs6IhFfnK1z4
rHfNJhTXoUi8x6TB7ABdi2rOlEsAHZlmpMrnrtWVk5q8DrQ2IHZaUKFWAub00Gajgq2bQ5kYa6yY
pQ1qAByoP0YjfOKd6U15clQB4IpD23ZpsrGMMh3Oo7K1BoaCi9fAs87gsq5IVlYdi2ya8pM5nrF7
qto8J5p20HmxGxtGVJrUhMBKr6lQmVRZph4K/LeGI2Pdc3HozfobuOTaZZLYRh+KXn2BUtvEJ8rc
S42qckqynTf17V2eGYxzEDY7/TG6N+ghS9YI67GYl1k9W9pFb/auNyjg5zFoUjhphsQsS9eGV7dT
nZZ47nRQD3UGn2IvI4awoVMbsC4ySVju3o5y8GMvKQYMXTpz1zjDIImNcPCygBzYiT2wIypglBa4
BDWaTPH6jwf7ZILbIXysF6wXzCvIELYqTB0VBB429OeMKHdHXazPCGxMWDtCa45qqIUex/rg1Xsr
byd1M8ikfaDAKx85C4cicN3WJppH8aRvxXN55ZFoBgqL4gNpeGLmxKxr2YsZl3EdKnWTniLBKLHl
aWQDDVkF209VK+lOpiVW2m1MD/yCvgXotBC28lmJ+iTmr7mqWNPfO1YMFizWLqnb1ApUL6JDtrVc
21ak97Qbuzf7JzMzUT41deZcq1rGHqWSWaeEUUw4QeDV+lBuFocjfT/MnqP7Run2IWZqlembsdk9
9SUJQAwOyqanLlDyL/NSlw+NoySD3xo9uHMLekgc94TYp1IxO1qZ/FB1K8jO20rRRkYOGcikUVmm
DNO8Us51q6MTmJCYQP1lZR2PeZyCtahJmhzyxkwN3x4kHzVTBHdPSxRlNdusB9D8XuRKsOQVLG9i
kJKLZfGyJ2NIU3GITc15GSDMLQFYZ/9kU5rfd4YtxUaBF1nCwUoiqORJOx43YqmfSqfOIKmjNrhU
UzdzAmW20hfE+/aZ4UI/3OQa4ZaBXprTEs6D2w2h2cXls9I7CMIH7HUFD6MEMDKM0fnsRAQPrxZu
IgkiYM/62Kp77a4gzPCsNmFn+r1mTgjG4oq47jqS+XXTCWvw04SKY2fI6NgeLPGEaVQOSxyZxb0K
CgoESzG6oCFr0ph4us54VSFJV76rJrQ1+YIVEEiOpXMq0qnAvVDT7plDBzuS1OuoqQQJWQRL533v
BEMk4sbXbBm/MjRUiiAedJSPkmQ3Pogq2pMIh0l1FyOiTw5jmke4DeDZwiOJvWFGYQUNdld3Q3e9
1ABXMN6F7m6jwVRT6nkbqYGJpn72sU56pm6xS78zMa/adn3jFkHemeOG0BeOzHGIlCPNHKvXiHDF
IVDySn+OHKLmr9PEGV8dsrxfE4o/x09yhQIGEifhjLJytXvYjc69Jcdh5R1q7m2HcMPajCpOQKaV
1Rd23U2MHEZKtjTJ9HSLaZ/3SDYzbBsHaYH0PRTBp3YcxS+GMJvpKmp07gsgqFrQo1rlUdmqy7KR
8aT4JOla4qDnMj90ZdfMUNssT3kgnEq5bJDizrdxabr33VyosFRpZIOyMtm9xYIzhhNThhiA8l6S
7goP06Z9VTZ2d9Ubuj1/KYYob49c+EMHdg3CJK3aGewAABQtRI0t+R3NuFucGY5Una1SRO5rLnq+
XCV7C/uAfjFOtTxVBgJgUu9J00eXgZ+dkGe+ToTPtdWv2++8DP5P0uRY4g+d4bMcE/Y0kkcd/COQ
q3KuKP2Fu0SxgdXnImgurB6ThFxOcxWqVu5Oe8wUmjGksrJvrHqKQAv7Nj5Ph4jm0Zii7qpSitnx
l661lk1G7jb866IwL5sMrhJjK1hRQdIv0A8zS1ROmLqq0wRFVei8L6NelkFWdf1N5jrQmlxb5Ehq
hBafFRYBN+tzr4krdkXKUirbZw4DpwpTDaiRu5XlMxtul4tAZ6NZtoBos9ygo5tRxjQOEtt67hKG
VEod8UYbqSbwNBCZc6+7Sssu6ZgKNR9po8khZn2OB9HUdBJjXWZGkLcOLAFRteZtGyl6s5HZqOfH
ozkPd44+GTJIBrVw4erQxfqF2mRfbbyQavjDOq/byRBNAh5OXgJNTgjlQGKLxFgum46paVhzwLRh
kQ793ZLN+DGWHkMtEHnPUibfUcao8Q10lSdx3rItG0acPGRlAlyDsYp+yfB4fp3cvOwCM0GhEvnD
0pYP6Oj0vYYASJ5VmkIPPvGxjBugkyVnVeDzH1bWJOdNHQPgts3EzGy07F1qT9mlvUBy9t3RkiLk
XTsp76reMMFcKk3eUEuzqRgsifSkY89tQq9oE0hDvRuRKa4t02tUGHx0MxuXhJu9jmElBZZ3cEVG
d4eNV3JXq3HxJBKErkWiPDjuXF10fec0+zYrOsahbcPwp0FBGRTtUN03XAmW8TzEuJSGWOTJ8TXT
l/kLJiDWcxmXNYbTrWmfxKvdNjM/L0V1g1BI+w4E/6tK+v9P9yQSl/5UcN88VstjtWZ9/60U+fYr
34tuU/1kYhwMxkgMI6x6C5LI96Jb9z7BU6fSxcGd+CAMkv5Tcyvqp1UHwv8HcdNxTCJg+Qw/qu4V
OXXwM8D1AuQUhcO/c016W3S7VNt4cq8UUVQs6Fjes5SHNNfjXikyzJp5Ezee19ZbEkOmePfTXfkN
p+stWWa9jrPyyr9hwZ5tOe8ITW3rli3FaObPgya/ZsYov+LSWN/hzSCBUOKP/NZ//V4OXmQ6Lhbr
iIDVTbPxEzkn1zuvZsNCY9yNYtV7cPBF8qPA7N99KyxI0O3gPoJykmf481USscb0etQY6YyezhJ4
DDDfT5Pz3F0SumehfpQU/XYix31EzsOAjCkZ0gz8QN5dMddN4baQyaG2CKrKIk0nYgwyM/XTLJ6+
98f/CJB/dLF3N7FV52WcDY69VnPnaYfZj/E5jw01DVuUCds/r5BfnhhyjdW4FoAfThVr5d297FW1
ktYAlbJplUvQ1yqMR6v74Cq/+Uo6HstYv+CFxZR3/flP60IrKXf0hErTbebsOE+NftflzhIISze/
74n/ePd+94Vw4GeKzIjKgmH47lJgqZKDK/eTvtEOFl8m4KUeP3ixfncVkqKx9tLQGpjvUzqKEsn1
PIMXdY2p7XJJOYk6OPvAoPebjeXfI9pv647sB7x3mMusdMl3TweBdMm8hrl9HieInDqBHYXLTWyS
fldaAyWvg4BTnDaD1T7GnQKMlcuq1WDxNBxn5VJ23Q0575xWoPktddckV8OLoSpO50pzBwQukdT8
ocb5N+inHo60beeTxEG+7lofzxHcELtRi19HkWJM0dM6FIE1ZN6jXTjtTN1mpEtQWaW48jK1bQ9p
SqInirfa+RKjTvsxEvzHx7t+4/d3hIW6ZmMwOwI2eft42Q1ikShmDoCXuyh0Z1ulfkYBXXd9foXd
o+IX9PxbMakWfa+Seh9EcP7myWOpb2imapjWusDefoBeDLarjRZIoaowI8CRxleN8SP+8W9emFXi
qCIqwd5Rf7/FxcuiDFAmmC+1EhHfoFvHNLhDqGLk8fXPO8AvuylbGhoWZn7sqd4ver0MPVPK3L7w
TVLXn52J3syvLIYJvt0Z6XVlRfpHAdS/uYekjXBCG+sEEBH+23uoNFOKZoVLauTcUxlN0IpSd/7A
m/v9VXRUCahlwNHwqFrTfN9eJTWqLjW0aH1HqTlDaaUCurYzDm745zv464VQa3AqrAcS+sDVkf7n
3Q21magTBXlChi/DkbZYmu+YYrr+91f5XjQQhs7SW5/jT3toPVVtkigEiWFEg6OSbLLQwHXkX26f
Oikwq5iPEpisDFbg26uUo2b2lY45BnQHhp5EutGlFcrFn7/Leut/fouhj5PTh/ZWWy2pSYx8e5XM
S2Ubp9DcPLE0l6lWwr+T+vyslc863NWpSvTNn68IO/j9NanbGHxz1K2XJVbn7TUr3HuIyRYEt5ed
YgdCrVC6J1CLAOio7asDmkn7zhzwVQr1qMUChp0GNBwFTbtbykaavrb6W+wTji+5GVQNpUtrMyb2
sw5RDUw8Y3QxNsz6gYzacn4SnjY6mJ/oOGrkdZe/Lu1YmOFgI72Dqmli7cJwMpt8z+hFB6sJR5Aj
C0OdJjSabMCQwFhcDbBFB6cqlgqrlQUriGAG4rm2vMl8iAUPaCuhea7uSVEHcwVrQ9h9FdO/uif9
OKiw5Ow2DEnEy6w14xKsNgXYdY4j4+wZFXwReNowEmfEoakGU6QBNmLWk9wX4IfLRvOYBuCp2eLJ
jp9PJzfCTUocEhKtJphKH+O1uze0/GiR8ejRQ3OOPRR4FORBPbiNui2HyWphICbJVqZRp566i+k8
mc2stJ89VbpwDfvRjA0fi12ScIMOHM4sQlT6cjlSvRlCfGthbX1HDCuWBVMEO4dzr0obyIKaRVZR
1eIeGRfTeLNwEJWBWdLyMsuYx4hh8VhBgNOl64I0Np2ahbU3TM4+FkZSIWKpjK8Gi6AIFXewn/qk
TMZb8ILo0akH5ny9wqvtG5Y7XxFZpDxPuYbqQ5LSejPIzFSeGltdbjDD09OghxtT7mtbG69j1xri
Q5PRtNN74sSLQ6nXKp9bt6K7dZVUu8ebJnlQ5katg8bTmy9tXIE9IY1xRBxm4+jkW1PPmyRoK0dg
YaaXuHK02hS7WztLioR2limqcZQP85BBK1SGh74a1ObBycveRKdgRsk2K2gPdnJpjHmr2AXoSisG
Q9niDkNsVQksRExfNmb6DmIFPsieqjgPjC+FRNWSLYM/JTHr3COi4qoAFLWDKrPb/tmEqzgfizIy
lINrtSkIrFoQHqB4al9s8zZfLrjvWnZHVpKmfkUlU/SfZzJpxF622mqZRfSxFs7R7NwD/0Z2GA9N
dl0qc2ocqrnhxla08gP2D1hM+Vk5xOrWUsfcCNo5Z1KfiRTu+/9h70ySI0e2LLuVlJwjBX0zBayh
0Ug6e3f6BOL0Bj2gUEDRjXIbtY/aQe2kVlIHFlE/nXQmKTHPyRf54REOMxigqu+9e891K8Zf3DPL
zr+DzZy0q6HRcy80M1j2537Q9vlFq1Ri0I9wB/HcaV2VJ2Et1dLSB3LT5czhjRc/yEKjSOe4KGF4
qIWed+gambiZgzEFhV0D9EeiOaNxHlCvqU1hkF9F48uWEE1bhU+tBRX3YJgJ/ROnFFV9DKYB8b4I
Fo+Gv5XZ0PLx+NJttUVWXbrUUd0lBJ6iqrcEUUJt2XdWNbrOpqOohUZFMrzOMx4Mq0Qkaxy73nCn
i+IcAzni6oRyr4uSfmm+0okwD1XuTeqaJSftduYgjXTVyQqHMbCfx4586jxL9T3CIkUhAwsEU3Pj
bSc3WE1+qaxhtz7C7gIbM41T9mkYShS/hsjtBWmtZ+RJEmyXpWjBvA6IEIz+uLhVMoUAbctvcHlI
A/AEktOtEGZwHyTsNCFZdpMXjnPfPk7+ADp9rKbEgaplYUBoIH0a4WijAohkZWv0jCgTUOdrFrx+
25GcVHELoePtDA1kEFNKxzzT+sCRG1WWrvrBPIOZpYWYoDv2RWbSieSUqu/nCbr+JQN5KKmiyGYn
Ei14v022UA6H/pDr9tlEakG21fH7XGlTw5btWKMzbvM+ccQh8zuPMTcDcma5q3e4tJNFbFomvA67
PLMLVDZ5ddeTdzDe6m5CGUNjup32rhMjAFCm3bNOC+YyEYMo5OulvsTngpGs4EURyXXultWnLOcl
4DQdZ3f8He6EfX3SFwIZs65AEe+zNiOWwC6HS43G5pj7qXFYOn2qdwbzOkR/llmFljZWX5o58eLI
aNzyZ9+2HjO00XSoVJcY3xSLTp2dW40fP0OFwIRAr58zhAW4UIvEoIlnzVRw3vo8Le4tI+/VbsqG
Vj/0htECTnG04ZLWX23u+w7ILNWIH68vCwjOVb5VPvZer4uNnkvzfppqakhhDPTwZZtQSnQVTp7t
Mi/uN8HWKcJKNzM9SjWz+VoxlWgAORvtgcwqXJ5mRyVEo1GxWpP4tzwy19MtJOZpOkaZ249HXg6n
DXO9Fpd27mU0lJWu9O1ixh2mLb1N3LARvlVEk6w6vmTvJA8q78A1VvUosVFM9Jh/ooEa5AMf02lo
pA9eyQNEIMiXJZ1dgWlER9GadX0losogM3OrpIKvp2ozjb/a/Gdqg/HVEwejM8YkktJfRoAEynai
AeOqE+WtbiZ3arKddGtVCA8ixC9QgEmlKPRLBkdet4GSZvmInLUB4UgLBf/cL9GI4QNo8ePAM9XU
PqCjou+WNIuXw5wHwXBRF42VH30Wnmw7mfacb5s4mB0U31kBV6cYnGI8VJI9eecF7Zw9Kt2GzA0I
kP8d28qJr0Q19STuWEUt9Yug85iPhkE9df4N+XVCPsdp48pfYx6rfo/EwKnOEnaHKWxYmLMzxo+z
H46FMJlQsrYANwva9EEWSdzyq7rjHIE2jpttmeXYPZ04YLQDjR+JmTumTCwWprJo+mwXaY6WSac7
Xzlrdej1ZjBGqcqIxmD+WbOhcnay7gF9KhJsJ0Z6AOuo/c9q2w7QrmnDYqG6c5R5yEcdQRIskBF7
RjqOe7+h7Yv1hGpwW7sFexhFcsMZJiMj5JwsZJb7jAT5X3OqOUuU1sGI8oYe4JXMnBjTLscWYIkL
+9Zege7Lonzyml/I8z0/AtiaPHjQKngmWSnio2950t3x7hcYGXWBipCdLrhktGsmeAbsrI1Go4pt
kAdu/pCiObI2i9VhlupLKFFbgXqG+4tT6rGqFt4RvwRzzHACzNWOvYEclZK4ur0t+/bCSrSYpmE6
D9a2GdeW/+BY86PqBu1TR8/P3ZiBdH/5/GiYItqlbLa968ZMiGNy9WKqegJZfyEMcZ5iDdPyPWEt
k7bXY86fkZaC2wyHxEHHg0Ix/2wVsfM9c5AkEnyrWOUXvQaiRgziNJ9bI7mbGMdXWpw7wpGskLEx
ECZsqIicMsUWoUQXPORYgeuQ0XMG2nDK9C85gPIAvbWjOH9O0qx2Wq08Og5xY93ZFSJEZqgMmsIO
PY23KaVHUe9VpUWiwQD9JOw7YplQWinedKdJnfvSzRtmJ/GY79sE3eBesqLqEfmSpCr5juYCmgr8
ieCZmr7Ozk2Gzrty6pw9EHxXubVUxqiTCVB7vmQTY7nGaox7t28EWhqmvN8GQGrcn34KThuxJEbB
bFdJ02TTrJNSMnGlJoCZRTfG+qGA7ZphnZV2zdi4QuIO3lJ8kWMxQddEokTzsC6COcp8iY0Z0w6Z
ogZwcpSF7LPetvb87kZZPOQbc1CzHvl1auSbsjMCksJ5JiF/uZ39KJSeBBGntfI4UNv4O6cTehn2
9sCA122y+eb9Usp63TGgkDKgiKAbIZoPxcirGlF3OJwaC/5nDdt2dY46jFA+vUeDdtEkMnZ3Wdpr
wR4pqw12KBtRdChC9a4Xg/AlyB9olXYzkuh5k9bl4uz9qbKxlgGqb65LZCr1rT10gx+lVGxI+hMt
Nw/QXs0nojnqYbtMrIY3lNpJFlVznfWh1bjuk6v7qXdvQOY5OD0prRtfieTRNvPpMV+sOPg0l5mh
70l/TNy9FjPhhEdmIwmuJNLDp/fv0Z+3aPVUnGItaauQOPey2EzbVMRJjQjOrw3jQXOX+CwOEDFD
KMj1h5KB4P37F3zdMDJXE4ePctsDM2Ba68Tj9+7AMOeeXswoYdEAlt8XTVYbig7Oyc3S/z12+m97
cG9cCx0RRluk21xwFav/fi2gjKLleN2EtIqs3aJ4D5GejHsi24N/2loBhwQNgyboapDVT8yk35oe
AXDIDqiDQOwrSIQo5svZz+QH9+7PzgCZYPZpVrROfrz1z3+7SN4GjCoHKNEMMvNfDEbTa1mJ8fD+
L/TWVcCtrEJ6j7bh6/4N/EBKG4qcMA3K4czICmxioB/371/F+PPHWf9+WioewW6O7r16EDDcF4GD
iDFEj8jC39FAZkCqGS6FdYI4KGJkpIoHNcVF9uDPveHf5pRyRGVNBiolc55t84KdqXXhqxqzB0Yp
KeBcehXG1fc/61t3ZEWh0ANkrGa8zgC0AqExsl3vu9ffWsLQDh2c7g+mKW9exMQtQx+VTvrrLqAx
BIPZC8TgbkcZwrlWSB+VvfD/WSQVHcAVPsdTumr5AEe87i8VtTe00FZbACV9j2Y3xR2QtT4KIXvE
afkPbx0NOihOK3gLlaD5eiClpV0dI+uV5LQ18YbqqdgtxpR98AP90aZj7QLmDXTGNskzeb2omLb0
MsZRCi9TokJ7RorATpZ/Qo6XXBIfgZ5BBfoHnbo/frB1wcRPTId9Hd+8FiQmvlRm5zM4yCoRb+ys
anYm7N2/rvI/o/N/P/Vs39Gq/pU89Pvk/PRf/Ms8RM1hE2S5Ors4D/nsXP/fPOT8B8sJjVuGHyZj
p/8anRtksrKm0crx1vQHZ12m/x6cr8GrVGyrkJUgBf7E+idy1dPc478ax+Sprn8TOzkHkBXNsoYh
vViqe4Ko8GlccvKW36aSRBWOT/7wM+8X4W70rLKvHQPKGzX0SlFj9RuaY4au79nxackeCsKy6g/e
krVx/PozrZRFE5oWYKTXYSZVVVPrTeXlMs/irio150mMcxlsXOh2XwNshg/BWAZfHEcZH+3EL48Z
f90OBtP00nk91wjCl7ejHE0tHrz8sha5tgN76lwQD0AKAPX1dT8b6fP7q85bl0N57HHCYEcmWujl
5axqYv8scXTbJT22NJXV97zN6q+x37SbgVnlj/evt37813f29+u9OmhYueZKxfUMc4HAW+ji4Lad
vvdz/u/7V3q56Px1I/lO62EWAiNH25ffLEV138xLcamVdX8J7b465JRXH4wO33pQTEQnDHPRoDDe
e3kRrcsDBY/8svFVs6dna/ySbQYoOe/Kgwmc9lm17riRpfvR8OPl0PTvb+ev/mquysTl1X3sCko2
nHCXCRMSfD21jVOmGJNbf3H823pSw3EqMQZUhavdxiCFPyIPvnl30brwiDK4+gOmFHhyBgPM9YtG
3+J5GvfJ2P7D4O51aTDYFDkGe1zFd1/NdwrH76FJpZeZnznflT5rewNixs1UFOmlKWT/wQjrFe31
dFMN27MgQXG5NQLr5a9pInNj0pRcwr9ojnIS2pcmM7PrRrfiG9/UpqeACKs9rh1kZarQux16hZLm
zljPu/cf3jdek/WAvKLmeHb/+HmHemDVjJPLHjNi1AtGTDEeDwguzfDBseONK1mrsCLQ0d2gvVl/
6N9OykoijK1i74IjVfLFmrL8MBHIvvP9Up69/51OL8Ord5+p7TroJ1wV0+qr21u1rGRebl1kembc
99zKr54o/GdsM4s6H73EffTiNCd3Ja2Kb+RfBVM052L8gGb0xpsDTphvCwINr8UpUfi3LzwRcFAL
17gwhZpLXP/eHBFsY18Ksl22FapcvG1J9bjMZXWoSrv7Z7Cj9Zlmbs1ZiH2FhOnXk+VqSXNvsCzK
6sI/M+eg32GY8wgxmCW4mTr5oER566Zz4uYcu7pSYC2/KltVYKfr0fbCNlyksUBmnCpSXtCA6Wg9
9WUcrOlCpr76nGm+cabFtfVZ0i0O3//t37rpv3+KV08ZC33sKWFeyKkXnyhIkiuCcayINoB7ozud
flPn87Cfm0Dse9jwHzx5byxWq7LHccGHsoq8Nte7dZFm42Jc9ETanhe96ZwZjFeyD77jG2+S/ZeJ
h3rrL+/P729SP8pYF8K40GK938bOQGs9rfSIBOD+AxHRq4rwtFDZFq5jNHnmyeTz8qX1kmXQnMG4
CMg5cmlPz0S5gqShRrEGhq9xmshLPJvjITNnc1PTzLpwINhDPauc9t4bm+bKAeJwNUFpAxDpyA9L
p/VdfvWugxqiqwQ42sIr9eqx8/Fka7YzXRhCzhej7OytwfDvGuCpu5+TdLpdPJn8jBv67e8/aa9J
CrxgdLFWYjWoavbG05//9n4HNKqGVnOPjB2LTzEN683qqt4Ccuz2ulPSjfYAXfAWAgyq6aTxGaoD
1hxs664kEAzLzPjBKeGNlxDpKZJDRBjWih58tfJZkxobVBPHQTblDk+iukyqLLijHDI3rpfCdfE8
dRYYMwJ/vKu7DP3e4wf3ZT3JvfxFaLcgMwHKgtbV4tT+YqHPU/hdTOOPWOS7S2TU3oWZxPEVjQVt
Ix2vvtVsYe+nPDfPJ3vA+l5bNU6Hsf1gw3nj4T3diYAuAUIhTOyvPoiaLKSr9jGu4B7FriOYe04H
g5itjRrmUsDLmfp90sv2zMKM+0sQk/PFloGKDFTth5QeZlgPtrzyx9n+6M1a78Kru0TpfaqUYL7T
7Xv54YzMrLiB1pHRS0LIlsJnruifgJue1GVbfYv1pcT95dRQv4Z4O7PiRglBL8e46dOWBvMwf/vg
h1uPcn98JNqAjNRsx8NV+PIjJXY/acWsH3thuT6aDru8XjLEJaLn7JEIUd7OQK8jpbpvqUk31veb
4BAPzXwDYSi1PjiZvPUso4iinMevGHD+XDsMv71fAqoZBhrrmBBsspdeDMZcToYdqkn226Xpxb1N
W+F2GsiRsEV9pVnsNe/fkj8XF4NlD7KQE6wroP3qdcKaYnvdaB51+vfIzEpsQobSi03fWsWTml15
IITiqUBLdvb+hd9aXOhjrNR4Vpm1Xn355bPaVnrpGce87tozPB3ZnrQwb+c5pX5TysD4aky+/BlU
KQtyoWfxYQrKg5f7JFZzezZVFfQfrC1/3gsso9wH5L6A8/+AGpa1hjdmyY9Z0yzfdGnwqC4zbmi3
SOwusnoXq47HEQ8jo1Sb92/Hn/sqfSRjXU24FStY9uXd0NLRLrAyHn00Bbc9g8A9s5bi+f2LvLFe
rN0q0iVZQ7nvr09MTtYLs13SI2J67efSzgS/zj9kpRXRIBHLWb1n70qeiH1exrAaislmZCWsaPZS
a9qUylqemt62c6LHYX6+/+HeuPvsNnqwyq0Jwnytji9jYookn40bZJ5NjVFdVYwx0eQyI/RrVEUz
sdtRpuIPVvOXbbz1AEDjkyMsDyPUFXC2L+88TXoSkSvtHH+/X26mxpd9JMahhizHRIpkrDFOeObG
BK3G+9/4tFe9XI4od3Eqexzj2WNff2XSeSyMaOnRa43gnE5JFVVj1kfk0D52DWn1vWu022qZbpKh
dY/jKJ2do83dTluDpSBZFNeS0MgI21V/59ntp8Col5vFcORl1Q5D1A7Jd6mrewXe43zOGdvWJCMx
ju+07WQFN0ajX+hxrn3wKLvcsJffak1dt9kaV2c3K+3LG+rJDOiJ8s7Ndn1VSqb/myWNrb102qDZ
WsRQfTBy+/PdWS+ILpM1lALsteiYx6YyF9s9nzyCJRPlt7sC/9UHe+0b34oXFF8FSta12Hn1mBBU
JRYkEOfEOcbXg2dXcdjWoBZnwyhn0Dqpdvf+0/HnGdjjzBdAIaeJzdK8/vlvmwNZlpIDiDzv8Xxv
gm4awBMa7k5zavODr0a19Oono13F6ZfOIb8bX/CktP/tWm1dqgktHFlDaxgFEVMgULpErz/rtQsY
xT9BUty4Wj6bgkUMl/GKUSEUcagP7kpXMTFwQqXT8H2jQlvMs+6EYlmmNlVbtRJaDCTyBMzVvrsv
vWCKD9VKc1HNUv3UJtysd0xWiiWylcD217Wl9TjKsrgYrD743rXdnCJ4ScU3Y7K9lYGE1mWF3KFJ
guNQfpdCeRXCzFSNjEqN/ErwcynK374LdiYJXIiopspBSrZoSYTvvvzeJ+ZyUaHn7MDIWhK+YNMB
W1YTbpcQ8E5xjancB48kLPWdRUD+astlOha4PvHfNmOx8o5U+asTRJHid5ndn6RB5isdXv/V1ZN5
Y2Uj/NRUoKoG420Yz3VvlMlGK5YFgx6drG85LIEhHMi0+GpXBslxTV2W1iYe9fxYF3YBu7XsUI7h
ebynH2Cm+xhvvAhzZATTccmJI4ykbRpZ2JlTNYZJjJ19InyOm9eUaECEag65CurIxOb5U1IHPfQI
fCBCIm3jCRbAZ7YM7nsDsOucu7sylZ9NGPTDJjD6sd3ladK22xax5BKa5FYN4QxGJCPTE2pBWJEr
+ctKdXmuD6X7hUl9P0JTTBo/7DHvglTqlsCO9GyeHcwUiZBoYqzxCCEfmpOi8dtFvV4OEDyHuCWE
xwWcZDp1OgLoIIEs7Gp2xQ3pDONZ11XEnUONSrUN89UKPUvrxJ8qOVhpSNo70YGFlpnXdlxp6Z6g
zPG8zyU4BoM88iRyya7zw0JIPg9W5TLZxgzQ4bQHmREfh6BgiKLAD+xTEnO+O1iRYdLUPU9VZ2XT
EAZlPTwOjtAavA3OjInLkV2/JR1lPlhIE584W5kiZOWJn5WTrj9JnWhIPrK5OCjTk48siiB9k5lI
lqo2UlJt24mgLrRmP9ya/TZ00ta+lUh4gP72TUbgyTJPM/dQJ8cmVjW2Cky+zt2o29qTn1pcXhVp
m0fCLccjguTS2Q8ZpXMoe/ipZ8kgg+w8S1HzYMzOkbBpnVpIHOo9zQvxT8zfhZuh+W6rsjZDwg+N
fTZCsILat1SEyMlkzUNvFqFHhpbWBOnw8KijnWNQ2Ce5xyk9MJsWP2czWQ059Q4RluisOTNVY5BX
kfB8F4JMVSkMdXOPLI6k+aAM66QYnt188PSQEVv61Vscq+eHYjvcYYRPLuxRX/aDnhEMqtmgN3mQ
gRElSHA+Cc6FKZSuyuAf+Kl9YZUBGaEwhpP2YDSOdTbJ2V11eaACENZpVRWiCZRHeBZLGzX8yMMW
R3P8bLtJLrZWofvFJpEdkSsIwLT+zGyg8sS+n/egYZLx1plMs4zaGN9vaHEjE3oDfvxYI54kDxbA
DfEPoy78Tck8rkA8rtpiI1uLI1S5oKkJM+FjuuszZCnI6fTGCofO9aotW2XwXcx0brdIEX1vGwiv
8i+KWRA+OmMVnMO8NDj3Lzlrjh0L/zlp7ZSjEP3x74tXmOeV3vr3eO0KwPc8kdDfQSVVewMbvcS+
7yKeK8hbRGiP0ujOJQ1XIheiVxAy284tOmZ47Ldlq1a/vVjP2sDD1EOmCof0irGpSTcocpLflFHP
V0ulLQ+W37HsJIOJ8C1vFp/SbtR+eZntzBF6VZhdrjPhllvdVKFLujF6v5mFd4XZDpcKV2LNwtM0
N67VSVjdUzB+1hHZPzmmNC+5U44ZuqmfP/ADDLcJLqs7Mys1YpuqepijKqn1ZgsJy863vkvuXBhb
Uxeg7TdSYMQYJ+4CClvs7Q0DhaiDMnkBHGp5CvDlM5MNylgx/id6OiwcY9FXMriebOB2tW44DD5g
qdlmT4nGMbZ+oGDNLq28BpM08w0FGNAlvSOERnzussV8HvRm+j5BV3K3bkrArKdilqBcBo/EnYxX
iRX7Fhj5WnO3wGFchUcyIQh6KYFqEPkQx8Wuz0b9BmUT5DqgTPwygTc5YHmFHfBrJB3gbA7m2nXj
mz1bX1+OZ1lg5Z9NezB+0pWNr0smaoBp9Mm9bWLkeVG7LIhNOO3qF2XOLwcNY8kAgnu28MNhXNgl
Xd+Jk82i6+0v+CRAxVl1SaQcTYNMDuEjIN5kIDyIW+WhbDZCSXjb6ETHL8HYuc52yJCFHnSaQl9A
rRTDhvdK9YeZ3DV5nP1Uu4dc5Wy1VlnpvgTqtsptgzwggKQuHwiDDWBvtbH7SdfasoxUtaLl8klH
j+NWnq8I1SBkNrTVbFxwaKF3n2sTGMFx1li1sWRJVG5aLIvQnsbm58T0BrEwqmnSTBdbEnEonWA4
iKmoz5ecgwTU0OJTNjJf+ekALTkz2GuQ8a8Oz/MJxEMRYV1p2sg2Gv+TtBtArYScs6RbhbC+2lpV
tBsOQ5gF25oQ7k2Ru8NTId3sMJodSdStZaGBnQZDu63LCjX3DK/rB5pVWNVICAO180vAoUA2DBlH
tVWpWwrvBW5vb5UIjZVTfe8Q2ow725O4FsfZma1DUgbuWd0iawsZstoWC1rpfE/BP1z1iyu+j5ks
0LvBKbmxK097bqwgGeiq1Ha16TRBejkiBBpBhl2u3pi0bVlwgvzOcvvpCglUwmCL8zqbgurXdPU4
Aau4tKV+rkvwEucgHkdgjY0zFUggISof4lHUBGTWkkD60Yk1+9Jg/eFMOFNYXGNpA3UExLtZAXRB
nJKYwxM1QOVDnLotRK+boUkoGi8sEnrsAYoW+jaFnPvoNjFniqHNBP00JlPb0nXkl6414G0lHlzz
nfTc9HOmS/eHC2mijuqBYw99nMz8YStvvMFqIf0wNUtYY0jk3ZshXm0ARQWhL5RzhejeqrmDUexz
joYAN7Kd+wsuk3DwEoMDkW85X1KmNrCWXFJdlmS+m+m+ovtObeeg1SJgF+WB99BpxyLb+v00OBGx
v8iiUXhnG8+i7W/PxfzTkWMvNv1gOfdTl073gZ9Y5O+Y5N6G6LG9AWqRiD+ljHDGXVCpPr5tHZmM
LEuYDjlhIZiNRmshoxmTCfTz2ssDY7cerC81zgoimnJAF0QlyuHGG+f0awUgA7b5Yl/6ptNthVH2
6Z6zPGvKOHYQrIgGM6+0YBwWMoYCDE0F/+SrCcMZx/ak+9M2Z/m9dNQwYBbSq5b8EbuD9DDO1Q2s
Z2/PIgPQMseCsmyT2KUVEJspGk67seOfcapXt2Qoplth160Ke8wT40YfF/ZJi+VzjMDOV25k5zNM
75xc5WC3VHiIdnY5Qms39WJNDShV8Av9uIBSh3Oi2FRA3UQ4B1VvXAaFbSY7EdgJXhu/t5E1qAWB
6LzEzl1dDuUDdNO42xVs+XYEqgq+XpoDU7cRcldHP05m0Ko91qiIDqnzI5+b/Bvhb6ApybQhbppg
KMA+aMmJs+lG8PbAVej+DGJFypez3yjC4WzvS6NltAXQLlb3OrJxjmkDZ/UtdoW52OpuTJpTNhqX
zJCXr5M/FY84By0k7GS+RcIc8UshRiVre+jU3p0KDz+bWFqOP/Mw7116p/GZNXT3Q5MHewvBohFl
BYetvSVNDfFr2lqXJNZRIXh5lp+JzPEv2G/tExvI43CddhAdrbN8qJCvM+FobsUih/vaTnQ3pJBe
4IWMRf9c2c3wNJf1fFvxUJUEO/cQi7RJNfUGT3TvnrG8Eu3czYZeREtetkdmMaRQBfSc+fVngccn
n+zphyx7HocUb+flkvBltqLrhidEfcQ150Zi/phmuCgRkmyxE+0M6wpnX3wHygnTdNLNBbRmrfzl
LbmOWwCsCSBKZ0hJcjCgsSRGUzvnGRy0caMJPOxg+AvfoLBqO3ScLZL+yMcnMMAFm1o6ihDNXJyC
k7QjTTnYkdJUny9s3QaRXoESK3ZxHWNkWkryFZ02T37S1PKGiL3X7Tdlr01fXJkre++NevyrNAbz
gI48pvfFevS0Tiau0p4w6gO/wrhlfYdclprm9BhIXm3IbtUnPylh0MrFTldcvVbexQm175l3Ilta
RAyDkD/xLmOfFOGhnW2CwlTynMo12NkWzRrWkKLqCDvsOgjHV5SmP9a5Ct0VsImRBg9em1DPbChv
xl/LicYpZwNPAaqQcaJHAbCz5p9czpgcb7uhNK7LmFsT1ifKJxSa4EunWCR2ouvhgA4nJqhwU/ig
y4oKRbQ0k7rSMvXejStMtPBq7b7NfZxiy4k2OoNOJvHMKZG8ocdB205YFXRSy8L8tKaXQS2tTgRT
rXLqc+fENZWO4sQMYgfeacWpdD3zgXGPujp1hkspkFFv3WZagqhXafDVNmXdbem6gJnQYQN9SmQS
INpsfXiruQ56dTlRWCeVUU02K5wV/hZw9fLEbB2b3L+XJ5KrsUJdT62a/5HL/Ttzid+6VivL+2+m
zNW3CkZ39H/+d//z33783//8X4ehyeTPF7q59T/9WzdnAta2aTgjnNMZYwYrv+Zv3Zz/Hy71Dft9
YDloteh1/Ys5QzixZyPfpImIeMymN/wv4RzQbSaiyOwMgNsc5qF4v4JsvwfdhvjyqgFGew2VCqgZ
tLYums5Xw4i8BItVtjPH0Djp76c4CVjt1dK46p63QseNMAtXk0+uzqDzq6LMM2+7BFO2PHDAHup+
kwtLS/wfU6sVcbxLhXCaH4uKO7u71MkUfFhimZM5z7atXWT1JO/aE0MJ/l99PZgDlR3v5rO+ApdQ
6sNeGjChBweVcbYPeRngM8UU5IDEVmxTcCI48ZHxjXQnspN9ojwV5GpMq6xe4b8lcpkwWEM5m2Ws
aOUH4OpudCuVB7GSpJZEH+ZtypzD2nBTjOLTfAJPNScIlXkCUiVNYJyhKKq+On8Rq1ZwsIzSHpJV
Whv0uMoFvNUC4O+r3Wori3DlX/knFJYb9HzeuChonhMk4jrDxbjkTrtB9Ux409RlznIz/0XZ6pLC
jLzeV8ajqYjhusiEtR4PsT5Z6dZgsIwp5QTwsstk/KwySt7jXKS22OoArx5LzEnlpkGNbVE5nYBg
WBXHw8LinB6YAgANYwlu2fBOMDHrBBYTLaHrkTgBxwgOBl5DxQyIDP0nUDIO9Dgs3BOszBBWQTV+
gpit58h6M2DLg4KXwApWVikusI5hq8b+hSDjhESzSjoT4Lyt/h5XOdA0a3HbgqgVvVmu6GrM9549
sfcQ9EQcDnSyxI4sajB8nZxfk2OKvRO+HL1t8Awyz9rQM9u02+fIl4pwsdF5YArDZc1R1+Av1vtU
feJHH6ttU+hVHGGlGSWGStXTcbFrw93mhqqfpF+SZustwndDrzOpCDtU8Y91HfdYbChJD2MSLGSK
aKDKQzUqP45ak9+MNL/eLvamwUNB8kSnYVnzNP8HbTweujLAhhRltBMIt+E0noVl2sfe0baLOqGm
WYLrOBmXb2Iauy6a9TigzUoCPcC3LFvLdWFPX33NnG4NqXvfOgDbDCPdBA/jUJhxshuVzpkde3+B
jTAZ4m+5EaDxdtkeHjMA5W3k44IDaJPwd7Ri6L7kWlXfUKYmZEU3XfEzb82y3TQMWZ6TKbPv5tHH
rzsOcjqDBYkbT3YB5lXfsa19lyENOePuCKx+suabwdF40NK8euTf9K4F7MZ060GZuUMSY11UgPvY
iQxwfTRba1CcNLErCkLbhiYl6Jw+5Ra0v3AxpMAiP5aARMdUmL+M1mxua4uXO0LcYY6hTp/KDedi
7D8nGOKWyOl6J9+VRlHye8xtiSdX4vsnCaUjZsvTP5VdgqVnbmmhR0O5uFfjBI9yJ9tC1zmfwAiN
lMZcK2bI/I2BUq4R+6QkbGq7z4+mUVEhauT5EIFDfcxvgV45jswkn89dr56f9LHrn63JoxSx0Btc
LXY/SIaACzpFvaALTwWqVw+LkQs77Jy69A9JIvuLQtP05zKoBxJMlOe1G11vqhsuaudRKWuKL6cx
vE8mRcVnM/YdHjqjb4+d8NznZm45iEJ48bywL9L5sVNBetW1sbijdFkFArNXPySD3t/C87SOU0Pw
FOJeoKqNlyG78jCsfMmq0V/oN851i8E4a7sdsXXOU5n3Xn6IW42E59UveKOKCkOkmVQzDN3WbxGv
tHp7CXcIskOtl9pVa3lFs0ko1O4qOsIkabEj3qlarBWn01ekz8Ev3pAARUuMS9HmZIqt5ZGft7K6
dLyKgbr0a5LcKmlEVTeM+iYYXX3cDknZjlvHyLMLMJG0EN2CtShKXJzg2Lf0qqMVYSbPGsbwlEom
9byNF2vyeyEroEYebsExDGRe/pyq1JlCDFXxFZ1B1tIlmweGpmq8thKaveSG8qlD021yOKVpmn43
vYk2y1gMPbwPAfM9ckEQCHL0lGtilfx/7J3JktxGumZfpa32kMExY9GbAGKOyJHMgRsYM5nEPDlm
PNHt57gv1gdB1S1mSiWaettlMplJIsXIiADg7v83nMq21zpxiq3WBLKl+CQh85xLLf2uVVb3jAs5
zJi1NsBuw1B1GbBapv7J0IH/rujA7YBUVL12Znhf9x4YhElbJWwFPrdpoN9xpTD3Zq6gf3ODcpCc
AIvoKQwzRuSjOoxeYJSwhJYRekqLP9pAOtJemixD9nyoGc5oy+h9yMzJ3gqjZCzf/RjRx1b3QEEP
g/tkttn8t0jYBl81s/12mfJ3l4G/cxn+5xzwSy8WDeSB5CIQ8M8m9UmOXYUMLhYRoWjy4VCCXo+2
yaIyYLFFcAjImPOFLDoETU9IEs1FnpAXqSIllr8jSYyA4eo8zKnFUDndK3qByGFWrIOQYsAHtBcZ
ZHCcCcl9UUcqYpVygdXQhVFcBJTmIqa0pNfsFTN4fNDUzlhPgB7lIVs0GIZujE4KkQWcBS9ijU72
BUDWRcTJ1SHvqZVv53ELswmxpyW91py7ixRUuJX+WSz6UIMH7tNg6SkDSjfjnbUXVYmHEnIGfyAs
YtEy3zgiY1FPw7YfRaooGuVTnvfcBuOUm3xUFw1rqCL0rG6RtujmQOUqIC19DS7aFwd5dLBySrUX
JCHUMbxsKGV85tptYNTiO5OO5A5UmP0mL+pa3gTp9+iiuSUX/a1apLhKdPK7vchzhH1Q6gaYCDf9
Rb9jOzMHq3lO0PW6vO0bzsPNfAobLX11LhpgT4prLS7KYJAQCF+IR1PnIccmVy11uXQk06LG+HOR
Fw1b0Yd1d1EdtYsC6SxiZNMMIAqGRaKkgDM9tYtsyapnJ0eu/AA9jrTyOQoXrkV2YVy4F96FTIvx
dlggGO6Cw+gvZAy0Duta1yr2SiVd2IWHJIG2Yy9YjYq6bGsl9Wi8FkYFd8PkuYfGduFxWElBkjES
E3JBd0F2dA59/F1Eoyws6rY9xqoamr658D6Q40l7xVxDcKcWIkjCDO1cxQsmpMttxKAcwKxGCdqC
EpmioSa1vhBGtEBzjrJM+s/xBUKi2EWyLS5oEup0UrahC7GEmLs7+zzwqKzm34djs9BNmEMCOtFK
GCfaBX9SWwWzbWtwSaXjE0uKbbjQUvILOKVzO+WUjAtOxVjIKvICWZGFqPbjQl6xWynvwguOpW8N
cvPNQmmpL8CW6AJvKQ0lsrivJGXM4VgZm+GCekEFHj4Labjf3QsKxr1gYQhqg4gxjK4PvYIJ0Bfz
ApGZW4UweBW02sFeKDPhNEkqtBf2TM1z5t68AGmchU0zXDA12UKsyUDXQIe2u9VkKdZebbXsTV8Y
N11KmHyXLuSbcWHgBLXmHq1mAeO0F0gOazntJ2poDSoyABydsDOoYAKymB/FmNjsJBfmTlJZ7A0q
6tIBZTrSDDCrUnazCQ1oPZGVTtR1/4D4DAK9kJFdd5dfMD9IEPMJRkIIteUCAoqSnsitewEEZRdY
UJPXcqNfEEKgMcAJVQtZSKKfhytxAQ7h5WO7TxnF2NKlEFKQkVOf0f0wJPznPP0PbQlK/Pv42f3X
uGjflN1//5/sv/+reHecvvyfvx+njd/w6wGkoukPQB2RA3yO/4yhGb+Z5GjxqFvLYRaD3f8cpxX7
NxyiloG3CoMbxZZLFuufDa6UwrJkYe1aCsc4Df+d4/QHXyOVX46pYavCJAszCxMQ5/afrSvzmI8s
htGBrWGfbRq7BFPoF3NQFztu4z7/jAmlKl8oTh8rrAiKLvsX9pVgMBMN77X+C5/Vh1ycZRGsWQ74
vGlDMzmpLPaXn+wtmqVRh+gWKFCRPS7etQ4Fpk+qHI6PpU9l/ErJiNNGm9LM+44qgtl0m93YzAuM
NLbxnWGYsmYN7pV07V8U8X2IylB1S36DCAoeXizvEMk+/HTsKFH9ep1KhTahjdKr8q7W8NZzY2+n
duoxERSRXGrKA9LmdOa3Jlr/DXrK6G5MW1fsW46Ljvqrn+u9Ic/CB2RwsZAwVymGo2mRK+ndp8b0
jGdGfJCFmZXTelapIjwp6ZLSWlPVRlfOSlrarHImUdOCDqNBN/p9KkBMOZ7okwBKDN2P00wYzqV2
0zesqUk+5SKzH0WfZiNbEo61bMtkb3YNz1oBtu//4VHy/yUkT+Om+/cPmuNbsZin/9UPLZbf/+Px
YojflpEazwnmYMyOlmHZj6eLrvMrOHUXZMulOZkx2e9MFtKv4pJOcO3lGuau/+nZsozxlucO4zra
YCng+ltPl+W6+5e/0F4cau7SkosRVDgg6T848QLkuQkDzYtJMZrQnkb6pjjY8MwrlMd5osTozg3a
QdlH1P/RmpUiON+iYGhclAplCd86R8+leuiLRh+ff/oQb378EP+r6PIb+m/a5n//Y7lVP/5oS7EF
j2RySXgfP9wyoV1WQdp9G0FnYnVUAoPKe8w1vSfGrrK3f/1q732PmHiJH2g0yZD3tVxcvcsN/NNj
rZ9HyaCFTp04FKFvNHP2gNxd/S135Y9XYSxLTQeABJ0cyPtXiaIpZaZRJCvgM0BI86TZZ6T5r/76
vbx/2Pz+KkuSTSMT4DrLivbze3HU0g0Zb2FrFXmy6atBvXKpmdkVlhke00hx12pUvRlN+Ku+lvdf
2e8vrLM2YLJk0ux8cKvWtds3w4LwmoaQ5y276D3+2HQjJtqw/vo9vreQ/v5ShC8N1lmB6//DJzkX
I4e+WSYrTvq0ZbVoN9Fcfx2U+buq5+IXq94f3pjDbFxbcjL0IzNZ/3B1ANvLRKJSk5RO4WNr1EDd
DVou2d3/4m0tP/a/LnreFulOXsLgxqffXNc/rF8Joq006iiG9CZAM+eaurLMBCU1MeShz9L+4Mpg
+oVX/w/XPmgo9UdwgYQSF+b76yUweqRAmsZX2GRxUkFK7L7jMwCH+9ff2Z++DtEM4k8kRsTHxtd+
qT63El4HEa98MgNsbmFcJS9//SriD5cGbwfj7OWvJd70IZhiJsmktZrDLGEJDDIVzJiS9MY2DtNP
ABXOGRSiLKEDkY1LXcsdl8sutfr9rJbnyaWQVsjySrfmX8R4/+zdw99i06ThrGZz+P5ThgRSlBFE
HoYoZrEXJhPntA9+dQH9yZWKAx/TP1cSaf2PMTNyyLnTG3zG+SAHZ6WKErHCbOB6eCCe0l8FKP/s
s2YjiD+dDn7oGR8uHcMN0qWYDVU8CZXNYDhfRO8cG8c84Af924wBvtiLdOXaUBF4h+8/Qc5fAmc+
LzYYebHLZ7W9FXHJYT6lnXAdaHX9q0vpj7fjkiYgIcoSyZL8MSAXmGMiB8Ht2GOLvEoi56kRzsEt
h8FLdYCO81Zpn2J3Auan+XNQzT7Khkc9S41WCtrLCPlppyJ5iBSmUH99nf/xeiLfQuCJESCSi3CX
X/9pxcKlS97TYbAEYUFb8SOpnqZTPPHXr/LH64lXYSZFMI9VC136/asIXEQ07dtLmatqTcexipYz
L5EWkvVBjAXtr1/uwwZ+eQDyepwy+Hp5GvDBv389fQjUGvdpvKpUJn+HvrcwvZrWJE90zFVHmrva
lwRFPPEU2YTOukaIelSjxHB8GQzl+a9/nD/7jGn5W3ZaKqU7H5uUWnwITi559zlb9WaH16cbd+OE
le0X7/tXL/RhOSshWJlDxAsVgGB2JbuENRSbXz0c/rAx4MNlbUbsXNJiFPu8/3C1duD26vlwi6KP
hE91XUBysDSxKo5JF+9aZofTHhlDjqugLmmm++uP888uJkyUOmczBB7x8cstOa1MMRYllFR0nEAx
210FXNSnyjb9xXWL2Yo3824pXRYBvjNQKrwm//L+zaqNrhSJDpugCAdScZhOmHmT12xyno1FCIwy
dtxPmjHmHEXLBreKNhKxZ3EyhftNBML5HOecVrG5Ma5pcdchhS6xAqV3yhc29nXxKpeh/JVLYuJi
OSfYtWK7FVZemsx18EwbVCcOoLdg+I5FrCkeLsUxvVUGkRF3l9mk3kV0FJbnAkMJndp07AbFFgcG
iToM2UOq+GIy59YPSnW+iqpF1uwSfiZPmXvZblytq9t1P1pt78MH0Le54yqL/zGJv4UKwrvPQDm0
jnrpzqHviLwF6Tu0abqFuIxLnGBBaZFFmPSeYEEZSL9VxzbfSteR9YHb3PzCfkjPT6nMpLbNLRsI
rY5Fy57wv/VDZuE8tKOFBJVzliCgAdJuCM4S1SnMbiOln6R7VMuQBvJnIKIipKM3i9LeXYEb7l1j
N7liVCIvItk0Ob6jhLLbMyRov5IDb2+qPItvbaeyW4/IQtn7iURN8+rYqCY/zcR8n7ppHW7VpFJt
r6uK9Evf5vk3KRFKMJumovKbycY93w+Be4O+FzzHeSJY/LsyCFcdd1t80AAAO3uRSSddO6OMLT8e
9Sj2jcHto4MV6PFzr1iqPIIOY1btMUjQIcuxDZRP6mBgKUrCTHlu9MwBf0vp71LY3MOx4gOOjPoQ
YH1DEEVlMm5CCE32oc7l4uHFWpD4XTUmlp8A7t7ipiwJpOByxSkr9PBrnZLsWQXEMCBxp9Cs126Y
xdURi+T0YJi5Ay64NtAjKFkzdiGOzWAV6mWO1CWISAtfprlQV5WO0X/VORZCZxJ1491Swpwjp08O
XN/avc0Xm/QGA9WcgnkzwrHx5aBVWbmyhyoez4ldKqaLBqDIsWA35YQNLwzEjCvOHuRj2Ak394q2
rW6VMusViuMteWoaQoc+2yFhfyr0eVTvhjyRWJR0ZOZtBdoqc1f4GvriAZoswq4IW/Ue74UF2FeD
oghJE/pmeDAM6hidY0FWXon3CStVvOdAU1i7XEGp84aoy/LtmDjqja2oyQsBqjY6lzBopV/0Ge5j
mH9YzESTgbfkjBCuQjLnVIPTOoxNKqTxHsDHgBMPC1X0xnQ/wNEeNaO7pmWe1sFxpA3CT7SEQT7T
xBnil9vrFJwy1Qn8tK/Qyl2tVbsNeXZ6pK2iGGPggc7yR4pFiE7KhI8OObANuOHw+PkVRpJ0Zzmt
Zvha48wnTNlAlGu6SiK/Z5pElnp2m2uOcqW7ruwaMltCub+gPBaVmVF9mJ2snFngwqQ3KjrnsyoF
2KYj9lH1KujeJ/mjedYYgw7I43b+ispvPmaTgEc4Mk/cxyHDTb+n1Sn1hapUzxTaDu4zovncPBpB
kkV+qwXpa505grtgZki1tUKjcI+lJB5ycKRd2WuqG3O5kTg1EnwNuf6lDxjEb+pqZq3RXXw8foDb
5zVyKCTc5lOk7jDcx8W6SmSY8HZSi0iToQHMa2RS1xs2AbblgbIml2JzQxOGoBaFQu0ENZCITlxf
NaI0njKXGsWytQKEA+I4HbTk2tZhLYj8KXXVOacGXKPXPtcLnhI6MZ9o3Q09mCqMRRAslbbM220Z
peZd2KEZeRnyiwlBgDJyOrKTEsYntRDZEaGPhC8Z0lQTZCfa2thqWlRUSP0Y4YDA0AIm192lyXxY
Ss2V2abfPPxRdj78qD5nz88edl3/3osubb1r2zf70pme/yhQF/2lTt2cJHdYx1a+u6FhXNuDBC2/
DGGCAXsMqJL1aaamnz360dV+6W0H6LmUuMsfle7yR8E755Cl7t3VJjWtfyyx/1EW/oGH7qeNzR+c
eqc3WNxR+W7kt/wfP0Z+gN+YqllU2licwpBt2Zj8GPlpNoM9jr5I8svMjZjt/4z8FM1Ba2CrwkGc
FLNjLxvjf+oJukrpnbPY6WjZpP7x7wkKFDd+2Bkt4z5yt8xpdA5uFOy93xlRLeTU6mjz2MCb7tcJ
V3wHwWYVDo6f6p1Ka7e8E4ZcQ3rMTpmqtWtU3IOq11/qvN8HVr+rmyZcUbTVbc2032iSvuxSCzuv
tseI/mjX71z3NiZik7rIc18X/GRIuqAOk8NENifrrEdMEsWqMtorommfJlwm10pTb+xWTzzX/ubU
+mu/jD/kQDVJ3t6QhN73bfIlNBBF0wAIbWZ040PRFrCJdVPikJUPAdzYyCZ7EQcu4kQ/XOtFdMTP
ZPiRUZ6KLN5aSnNjYRH3rEgQA6jnPQZwDOc8hCsjjdhpCYzXXfMGmAjcwbhO6cJfNfGwqZX+ez1a
w4bYKMmp+SVJs2sQVrQTV1l2MMgLmHbyhVq2zrd0ubGj4jtps9KDGPskZX7TMWr1XLXB4uG+mvHJ
MMN9HD2MSt1/SVTIJXj2akwXM5O7IdRwyPNj9u3ECheGlfKpSPCeAaEEL43TSth3TmrFXtUktVct
zBYGYk9WRmohG42tSjd+puu5r4/0ADSiWeldc13Ew63Ra9c6UuussasS5Tl1STNCknwGKJ+t3Go8
uGlokyUtzuZSEyCkpP8dbjPFeJpK32iQbIEn39KJtc7SbAsieKRI+tYIsrMuczIR+qGRHB5spbqX
XXIX4glEcVXKDaBcbzAU+5V2iBvFXmLmEFMmgs3UkOtypRPQ3ioZeZueLT3RjrxRjtwrJOYcdTVb
5a7Js6sMP7TQq+6mkPq94sTKfSpdUBtBCFl5cIut1s0PihEejbS8r+VcA7irX+KMjm5z1MV3Bewt
3i9r2PUM7Em1TcFD7DD2LfQo3OCg0/faNBy6JFm6aqPAy7M69iZJ639ijkRjeaJaVnMjZfC9FvrZ
6qrHgoZ7X5bGsBpNolFxTbWtEYHHsG1iCA1IFIYJdPW751hOuyl28cm39iHKl+jV1F1NtspuserV
TRkK5baY+zuDBXtTZ3DGRElOsqyjJ9g+K6YUOEHTmAVKiUwobPJJZu5nVcnOdhZNbEDUpcJdG6+M
It/Tet35U5c8Dx1kqkDW/VrVqweovtyNWnk1VICDFDaYazaWZDW6M/7QcAWvIVkDuNi5yTkzenKB
JE72LUMeD0WN6ZIxCI20WHlUkjpnc25NYF1KwBdsBIkhZv0qwusxiBh0SSyBtraK6bdJd8QK+5nl
sPfbId/lNcauISKPHrJltpPx1S2Il7UoWBGZU2z0iqfJ/GCPlN0qY70YHF4wWWCgilOv7rLCz2OS
zJFj7lw69v20m0jKZOsou4atXa/ZKmCwvS0CZeO6XxJB9X1dJ6/hcEKbdH09ljeR0XZeBsd8ZRiy
OJFkyVHhEju817W+2umpqE/4DxrPdKt8LWdwk5oaRvTTZnsZ9P2XzKqGzcSB8Wlw5b3ZTQtbPvCM
satXRhGaV1XrkngczeIVBwK2saKz/CHXk72hIFFOGFCJbRI0y6l7h0t0zVb5nM7hoRbwh42mTg+9
KNZcCNXN4CrHqeqPTeZ+m+3+U5IMD1luejKPSj+niCS2encdk6daq2FwHVqVZ8zaweinY1PGBPBN
fDmWlXjl5Oi8UKnsmjZVV5MJyKAp9fyswTXHiNrBUaD0vBx2nHdvKGK7SsqUZwF7zl034I8KMaB0
pnNoUkXzK5e9+ExCEnf2Uw2BcaXVvfqWOLpD7w/Pr0pzkhdQ1/lBLUpYgOPoO7McT2pW4B9bAo3A
DQY/aTiG6LW9mfriHoI4mcC7ctJ3xaBwHk4W+K+Rrdse69ecZtOnINvP5TKf6UTfPkwWnBsl1A7F
MK/nrjhE09BAlCFkS2qHLvzBNAbIUJrJ+pDbcBLm6lVNeXxOqZWeUyu6Vjhi4/psMQl2EdErEg8b
1Q6vh/yrlhaqj7EZG1E6XWWTYX3tu+pbHLbNlk2b7hmtucOluItKJqEthOOgnIG3DBwCrQNgBc8W
8ZUSxw/U71trTsyHVEn3scnD15SVT76K74d5IVXZb5PtjH4dZke2tsFes0gJjuGcENJjttAX60Jl
jam7c9w6n6XFarBg1NPhmypqkiaul5qtB9UmOleh+iab7LOwg3kNCMzcsF0t1qWZ5RsrGgUY9oJ0
KjzuDZnyjVtUhO0bnTPGWHe7KKI1Rpcd9SndcGf06vMYz1hCi8hzS/k1VZXWKwQPgEFPrU2jZOnZ
dVmB+nl4ju2AdgW7EWJbNzHD0hZb2egEcjPJ2dwkChTmorE4ChTK/AQ58tGxOiyaQ8vOosKmqeNf
XhctOeHRpF8yKsbkkJVR8gIJtd9gPCv4jXAdfJuMwaoO0pIe/7h7USM93yNeprtGbXGtCypjY0Ob
HkwcUM+TW+S3akp9xdTbvjSvzXAzmWa9AnMGoUa91xXjMS/S5lOi9oM3249FZbZ7kDvGJmqNnl1S
VrCk86RVUrtdmxmO8GYIvkA3WbhEmHZDLII+Ks6mccvDiE2Xqd4bQV/9xFAJu6GCXbGfzK8JcbS+
sM19DnXovg7bR22yWNDsO1oJt+3Q649GWMaeKZUzI8diRT6rOAwCVJxei96vGpbMjBjonkKXzUQw
b4QrEZThdVskh8hV993IZJi4W6kJ/EtFvYsD05cAYexq9lK7POUJJ1NsX0ZmPtDAfQqCJcyU4URy
V8FA38cUiGaT9bHuEZvcTan4lLsGdul8YCTMOboKxuGaxO82It3PCh36VW4jk0G/qfHIL/UWU3lS
O0wfIcwLizvCDa6dqLsnZPxlIpXgTiMLLN1YsbqJDeNzk5F2EpzlZtp0XFyoFrnCldvb1IxmS2/L
lUDGKIIB6ofiJ8jSuaG9aU22LbVToTr+Mo+fun5lpuHOMG9gnb1mWnWcG8vHZcsoaGTTFHI32Llv
K+E2D7pdEFeHsta2mQMgZwB0Z1kH3H7OVlChQFcCImYM9wiT6nxHI9yVXpLvTrHNbsNx/lwKi+GA
BQBWJ4K7q7vhwQF64kOZWtyy1nVX8L5N9SW0raNQWdSaaf7e98M5rstkYw5EhouGEWW412Ptmiub
fV9cesxbVlbtbobSWme5seub4Mzh8UU2d/hh7ysSm2kT+JV+X5bZc1+FjwW1E1XrbHpX7mclO+Wh
srdr9ao2c39UEumXANL9ceCkjel+Mza1jgF5+l6mzpOZsV7xgEit+rm05ZuhBkdz6FbUyJ2aONsO
WrdVYmMbpeBA4mqbmsM3MCBrwnKH3uif53rnquG2rEO29Hjfcvekp1fuPHzpJ+3UhCfVuAut+bYc
3WOXkS0wmo3DfFZG8mSpNGcEwIEjwdOsHOVRGmxwprA7d2n81WLDm8Kv9hhMsnGqihet1nZMg/wq
PVPIHXhqWJu+61DdUBX8MZNqfS9SLmy21MZpwtDfzu65rsvrUpe3vWJueIicLZiTBB9vzBHVU97p
jQJiNR+ZBGfXGKVb0snamcIVv5Wa7g8KK0oNQw9xM9q70/PIbi2wskeq3s4Gu1WzEUf8ZA+xEX2m
+hidM4zD9SRaLwM9lcXdTSnU5zg0M78v8SiRMdlNnX5tT6/0rvgOEdB5bCYqdCDhjuSVCvehtdjB
1G13mKS6GTVdbjtduSUv87munuzROtE988qVFPt5m95pjLVWsOYwW2a0sgzR8EJzjAt2Mt1omWGc
wSrp26LKd/OoXSWJejMAXmTGSFq9sRhndeCMc/vNiiHEyG56iEHncKyIPIe1LFwuy959HtkwJaxn
aqGcsC948/hZt61tpaTUFrlx41lGf1fEvU/X53U9LrnS7piyEEYKBR5GzzrQjeY+YHAFOf25769J
1V9NlIPqinPvdgzUJNWKAS0mPPZYOCQ1glr1uZtfUnp+TOrW9COMohuVooiaghQee7e04uyauTuX
lCTc4q39Npb0X6vmQ479zzONaU0dkzfw00WBcmUO8Tp12gNjqPUUV99dUd6OhP3B5miJ/cagaJcn
xTGM1fEqFOYqGoLrijkVzlz9wMrNkY0OnzaOqC7g7zHYxKLbi9he4f79VtQlDQhNuVdKXfOGzNZg
YTbnrFK2sUbWu452QHy+pEhXsrK8dErGjam2TJ8lbEdCvF+zfNgrQ3hlSvalEHoJUnBWX8XNQHdD
lDoe/vG1ohJzAUOFuz6qvitJu6q0QPI1qXeoss7aFjzNY7tvfbsd9L0YHDow7NJjTv0pqKLnijx4
0vTdKRTaVVXXD/2MLDHqxXCocivwgsl8MOjN8boUMpCuJy9tZdyXNCduizal1ZENpU4h+5bt6ee+
n4AhBvVeyUmhkpB5ooXoOU9pnWEXj/U/GiGCDMlrzsmVHO+oHoKSjsK5cwAwONZLOJR3alOYvuic
G5mQt2PwSFS9bMi0dMSgrSuoY0yfYd+uZklyIsNbuA4ChNikcRuKg8NnxeIxoDRGvrOdaNgmoAfg
Y43zVnWmbBP3JT0LVU4E1x0HDzNCccgaFS1xioNHIcJPUY0Xn0PyuPxp3XXKk5gODHbJFAVs+HIg
zSn4hFUNup7TUcug0+FDBhjYqQxvScJ446DdFQ7sFctdg5SpVhm9WrDq33SbtLCkLCArBSWAlE8B
Uk2rjQR3d7ZBCu5Fnei+7TAtHfup3URW6S5UJfs+7g3mlszeeT7sJy3nIBmyWxnL8aYFrrIKrT44
0eKDtKVXinY0IMhtqrwCXucO9PzZ8Mk1unZWZl1ndOiP+d5S4oZz2muI+OKoyWYyuDbSJYrvnAaF
01KjHSwz/+6w1upT/iUKVGdXTiUFGXUy2KtR67/k8fAQJMUethHn91A/zA1LGyVVq0zVT1rPZT4W
2pH9aUa4bbR8ScFeijBTKcaJXht3b4vyUycq1V3TxME1PijkC+MqV4iILRUSfJsa++HS2diFiL8K
yDHrMe2zrcsBmy5WBjHoACQpqPN19wMD3nytEufwoOS1K8qBlqdHcExgNE6Nrq9kPVseWo1kX6c9
dEH0QnbFF6M49nZxZXAlOk30NeRSK2zl08Jm9EWVrgPav4lYbaJChtTTibVJuhEfTsAohmU5oT+H
gXIqYe6BgDOI1nThzhLDETUrJLk0bUDOjH5HXMgrzeIohH6VsFXLteIgh/jNcFOYvnh7Yn3X59HR
qF8wkX8eG+emH3oPT8mmc/DOy27VQzFrOroB4r75shAXmyx/kelwVWfRMZueQ7vz4F3d6kZ4PU7p
Ey0bpyqtdyabNquETEiLFWiCW6dMPD2emLcrkV8owwnb1o1OXKpqupuwf1TLJvDKzDomzUzMjtMI
/MphRTu9wcc5BOs5gVbWCXFDDmv2aEtAf8C+xDZpPsxUPzMnounKmtakr9BgOWVwiczKJqsmypBs
7aXJBbNHcVUr9GQ61rknjuC0+RrC6rd2qJBKak/RmHnEORDKbF7J0uGczp5v1pc6CweRhEPeVTyw
zGupXW8M2K7IOj7ZDMInOvcfkzS3c091Ut9GVbIth85dmXq6Jo5J+U38ya2nI1bkkiAQUGBms3iG
xK5Su6PTu7D/eHRGfbid43gTk4BaWwhWuaDtoEoPqhHcAlp6m6f8XoxD5Hfq/N2Ngzsnir+6hXxK
7UOqa5IKonmjsqRrin2najmODU3cKXTjstvKHjRQlO1cM+PIKo4GnbtJgeOSJqG1Koy+NzDM9oE6
uGeiRROzokTvNgkd7TJOb7BDs+Q6nKa7TVM6D9QhfdZgVxHyzKdjMNt7HRYDkycCD3lksejodCHY
ZOO2msoGSkP26dZmGO6jGRR0b9j3ZEHukzh7AqEa/fC2/UcvQC9gkv/vDcKn+GV6e68W8Pt/VwvM
31AbFqfWEkG3+cd/qgXub/xHWrRcVbP4JW3BE/1uEMY7zMaIkk5spKq+CAL/1AoE4gPxf0q7F2Pv
8qt/xx783t1l48RxBA4K+lTxWeKn++AXaSY9byI5c2zvWTPdthkhmBdKfIO2Je/hUI6/8Mi9N4jY
GvUFmrpYfnkLOsng5dd/8jSZLP848SKO0BQa+VIYit9oyktPQdLmp2/gT9zFCB7vVBBbF9STQNHC
2MSbc+lGeP9acBiyxGmJac/VpIVinVUMX9T7ytUVFjxO2NTWUsquoRGvWW1VUDC+k6s4IcQmlxar
DFhF0Fux8AKYxTuS9rO7hWzJjq2s2YPfIiZWV7YSaF7AXi72m9JM77uWaC4PvFFvIdFbmX5yxzir
9xHB78wjZ9a561LJRfk6ClmwLywHO9xa9mzxPRDuLetdAaku3GAqaTI/T9OAhhXDYa7XUPNlXDE7
yJsbOIWxtm5pd0nPPKnH166Km6OM58r+mieAaWGjh/ZNaMbBuUJ9ec2Y2cZeYQqqL02toRXGD2yX
Kli8LGHTglJeUp7XWaIG53IeSWKyl0wp1IwIb+HGoMfZZBI7CFbrk5nbxEFoMM0GXwBqpYNyHtmq
o3ar7msY9iJ7LpSopV9gUPKkPo5TR5p8VJGrqJEMplwcnageq2ll0iLMEM9IxWxlTECsxpzg/3IQ
p79LkBkbiQNSq0cJX+yk1OrXXVUOT3WUDPXZDJWi+OQM5TQw1yhNE+NJUqu9+mAPY9qA2ECKb+hV
iQMqQdfOwFEcV41qlgxTrFEplpRuQC5V5/laDy6lW2ojZ+OQ0ItZ2ddtW1t5c0sRU21nfoV+R0eN
OgQ5akVuGFPVegBD7fnGbmtRpLTAJbqdX1P10ql3QVPU+WOYuMncrKeKKhX0fs4JXynPLpm/uC18
1FveAN59Qu8UyxTI+kaDl9qsopL6mpqmO8q/NGFO9R1qcpPf5LFiXAct7bGbRsQ9p35jlo91OHER
1X0z5ZtKaqWCAVa1CubfnQtmmvQ9FuM401N/bq0k3/WpnFhiGRpSFYC2/8pq38zrFmNRv53VSg8f
OpmXaBf8aSoHk4mZfXhN+WzM+FQLclqP+KxLH687KeuaDjp6F0oX7KpVDMD/DAJ43CyuGe/0oaEm
EJpyj4STM5W2055tMzogH1jBQE//RvxuqA5Dk5vllbCgVZ+yfqyzI3nsSGc7SdcRuBtjjli79Bbw
e1DX/5e98+iOHEmv6H/RHnMCHthmJhJpaZN2E4emCO99/Hrd7GmNulvS6EjrmWVPVZFMAhGfee++
6x/NZyJxDN4K48bRMkEBPMfEngcWvD4DD2+WiR34LbqrhMlM/UtUuZXtmPEu0bFDeAJjy9Dbz24Y
bCQkdjLvgX5b4lBrDEyvlT2LAHVo2UP0JIC1WQe+yZPg10ZQ273mFJigrvjBPiPjN0Q270abXsa1
HnadWEr2rzhywWAuNZErnWNhdKwzIBYJ/kvIa0TWrgZyu6uVsJsu2+KnEuupTe1yd5WRi23Ul2wf
YWMRjWdqfYbCya9xW9WM5y4ZmCiy83iRvdBujEF/jGaLxzfQ8txKn6tKzs7O7Oeaja1plVCb3uZS
0674PJ9p+tnxSgBNYlZassNrZGubwYJuthJOIpy1mUL7OBF3JuI9y+28Celj4u8SBT0RxwrSBsmz
GWszw4+ja28PindGxPaY6PkYb22nxmaP3bE5ZgqkF1X1ZI/BWJAwgRimZFyV6TBeH3kqJyq62I6t
J5YATK5Wep9H1DjW7HNEvxnIw4osbMGYpYrprmHpDzLWlUdV681L9R4DujSMN51xsc9zCb+b7j7a
FHVSAkqydAFBL6h6sCvTd9TgwG48tF2kA3efI2Z0AgnhrY2aNX3PRoyr8+m3i+hfVdG/ofH8w538
X1QU54+lQt7yp7ro+jd+N07Zf8NvYTM3wkpJcSSoTf6uorB+s0ddKfPmVStsXfUVv9dF2jUe0MQz
eVVd8BKjjv5HZXT9/64OSgt3IAwkCxPO/780un5hQEmEfKLwQNPB9/nn6kFj/m6YGeMsIJFgDKgz
ToMTZ1s7M79k7xW7P3w0/0258udi5frlsEJRqlzjBjAR/tV1ac0JeMihBrnaUU4Qv0tOrU03+c+/
yl/Mpr9/GULGMKqBL3f+ap+MyQBvtLwHPdb4DkCWJjpkUsxrwdoKOEI07WTXld2VLswYfmENiL3A
2Pzz7+K3r/IH5e5vP+zV1kMYFb5XSrM/f7bt3IhhridarbqtPtNcRPcqCxXQ/Z+qquzvbhihBVZ5
dyicK/9Rj0fWSSUx4mWb1XflyC4p5WJeS5XxF8lFzgCtGfVDMxb2Qz9m6ZpAkOyUdBpoUQ59/cgC
RnfWLhs4L/altyU1xCIJepypUDRa5SYWMrsCHct10efi22tlZnFlunz9yelY2hsDJ005vat2ubP8
Wt44NZxVL4+rLTPr6eKC6sU016YA87xC0QJPqCJ+++T+dZZwlvD+/88d1vkj/5iSPx8l/IW/HyWm
/Te8IlC3HHwSLiFnHDK/ezCvaaIGqSkEzPHME2T8n0cJ7ReRXMD2vKtlB1cxb/h/CLJ0skaNq5vX
4S/xWur6/+Uo+d00/Z9PPBBEnnZ8nSYoF/Rfv30ff+x7CpmiNTHUvPJnD1mqZF6oTh0eu63MZPUc
l2KaVvwMUxB7Vrudc8/eE7TR3SU4iNkXGBBzjDYnQz7xtnOmtWgHhNqUEblfna+z3HQoZiLVzXhS
xqY/0F9V+7ruqdt9tspTc53SHSE7skljswGBBO6xfOhVGfDN1ew7R2/jTFipxFyD3xTAzjxEGUZj
HXK+ej2QBzght2pne7MAtd1rPpPfiMJopWWgSadlPArUyODAtB/N8F8GotkjRdmkxfp+oZVZwbKi
3LHYFIKuP9RADonDSqpA+Uzdxo4s5ayVl6b5WBaTbVBi7waDwXlkOXz9hvKmyLa+Wd30FhMlJYrL
7ORhVJfQWNWuls2O1MaNj/qGdV22xmftB+PUdSswM7dMwBjodWoTGyjsE+dsadmT1AJU5ysLT/mt
nicvMdDOxpwZ6CdQwawN6op36bAmKnoHW5dp/BJdF7/BnSg3oreR+diY+Aogc+sBmgliWzbEs/TX
s89wfoqK3VJk5grMV/ZQtoz9MM+3wiyOme9pgQYEGn2aBWx3EF9mbyHFtb+Rqh9iod3XxcVm82AX
2zEbzn6P+iOfpg+o8UjyGP49eHp702Tdoe7RJh3kwpwz7TK6ExPBgTFV+6nXX3miyvXijUfD7x9K
ozzVk1xW5miwCR2cO1Uuv1rXTzdmV+79cR6pjWcG9csu6yE4uzI7TEMMA1YV30kyfEWWfQuX7YiY
nzWSoPpLEw351DL9oJgs1qlV7kG7sRqcmDwKZW5B4Ke7Oc838K1TOFrz1RRHIDBbvDa9TUWEZDoa
c6b06mSUrhWW05SAzpQPrQMNoQRql5qok2SS7UTd3XQTBgUrb77koH+VlbUhJWtvZsMBQVPJhI+e
vcVYA7a/hqgfpXdDlv2CnXeP2eYH5wKitaifg0pnKNua+CtYCKqFHVjNUrnskifP6p+ytLuJavEI
sAjWsIdwqV/0jWE0+Ya2PiAtcl+p5hA7Ja1DogKX3cXHaLWf1ji+ImzLMmjD+i2TXwix7cWvzI3p
gYvTclTQIM9S2X9Hfb82kH6ZwnlMEN3fNVGSrqDo4a4Vg75LI+Mri03jEGtkwpQzKOW6Ipg41fJD
k9kfxmQGbcHQdNBXatn7CrB1cqeiI94q7jlyOhJvteg7ycYU0cq3s9gHwHBhPRzoXkj4Bl5qR5uB
2p6Xn/k9pCunIJGuDU0i6grFKpmhzDK377rJMzN5KE8K3oUpHzezKdBavpjdYzWjscCOm1rFykj4
3nnl1xk+XRwYkMrd+mX0nO8YRWWGBpMIAwOliKohh0fCZHYLbvl96ifd5/UsK01nzK4MEtaBHUTN
Cg7QELPspYN68GgCl8PYqhzvBIBk+wvf7DX0yOLUSbMVYyvP2vtyFvE74ElnKtbeQgLVvXA6q7x1
ddZCb2QUYQaNE0smGG0bvWAy7Ba1u5ML6ZDroTdldlQ5ciEkH0ZkwGCzDLbmYxzzTfWR+dnWhXcr
fGJ+N7qmjffseC00bLYFcCet0KqaqgBy3adzHK3IkfXiMG4s8wUhJVqNCWpkG7KUd74iEYlk3ZYp
c44uZcN7tPEUMaZ22ojgIQoJC1FAmTesWyMTi3A3Es8Q9IOWp1vFfWMzOhtm8DY1SSarsjcFA2cz
r+6UYbuB7FovjHMreisA0ckl54X37DUeZwB/7G/Ls2wxp/OW20ufvSIjzD86pd+gQb21vFQ7V/gM
LpWkO6ormdJIOcujqaN+gYvSv1XA2TazlM+mX6TrZBq+fcuqd309F7d6P/LqkFnf2vXa8+ddabQH
5tP+oVFbFFvrfs6OvT2dLdZtPgOFAhWbA9xrGLvdmKYBgRd88NXdZHbYbPwwYyXbavpaq5ExctIu
O7pyGDsw+hiTuVpxHv053SCUuSRJwr5slJh1ksCXtXuaRv4Dcl9l5ewMC0E5F++A6O4mti0NU9nN
nCZ9i+hri6sKMr2Fk1ab+gBHgjxoUJ5lO4VsZ+13lx0YgWqAyWn6+63iLdo70fDsxMB1R1C6VnLo
VL2ZQK4xUuWVhEH54DCB8+poy0DxUeLBXNWuZ16iJS5OM/kma0MgAonm+5yp4N7K8yNhqf0K+adc
QzUn8WaSIb/NcKiAINZL94vNIms7LGdmqye7eFzqjc7sbmdGwNo7EHRtbiMirpegnnn31ERyoIyL
u6lYtgBlflqQUVbUh9LpruHmN178ZlokZSFFOhZdfdfjdTHNGAcsZKYkDRn8YJ2gefd8fK7zqa7V
g5NXaBBqbGktESZr4aAgq7Mwr9XOFe2PWPo71yzyWxCtv42owk5vvQAr2Al8yY3b9um6zXz2HQML
0ItvzR9yuoV+isAg1fxwKvRtjIPJV6fWKTbXiJ2Rcomr1Bu/K7t/JucEkY/L4d/PuKa0wmCfOptX
TTauk6V56t35oOJR3UiNYC0W6SfgNVsbGl1vR9gw/QL49cw8zc6ycLTSi4o/cAEGRTJsUbftXTnp
6BuGFSK3g5zTN+zIuJ4w5gEcwzw5+HsdHKRXITxw+QRqN3kAash5zCyXc3kWxa7zKkLla8c/opz4
cU3Uxpb2SaLIziPWxKj1YJqZKlbLuvfR2LXADvfDMmRhlizPtdFslyraRELfRW7xFsn2XFfxriGa
LAJtt2jlrxQM11QUAen1OWXMNZYpezFxXTqI6kiQuc1yOp5WRN7WgwCyN+05NJuKcc+8nWL/s8/c
jZXcdfIUJzxbDSLcBTScx2HsX7q5PrHFp755YlwSSOEgWXtpUE6Ixcmfh1pwC976Svhh0Vf7RrJE
NzQSlfw1a4U1kZIvovkYC+0LAiVX/6mSSEZhHR0N8LVWJxn9MtmWfjgk2hOOHhkQk2OEZeYVz3SH
L/ok8kfeSW/F0lNfVdF4rmwRRrnz46RmIHpKmsafOH3pU7kq5zXon4eEqKBl09kxvMz6RWu869ZW
D7xlKkMb8D41dEmCDUeht6yo+OSq026KlN2x/+5EgZEdu+S+SOwgHW1waQnamCpR0d1UVy+2l9wM
LEGRdoM6j0t3FcWGWCdyOI49V4aoPmarPta9d+NnurYnnQHNXtruMrJ91DoCnYBdnBMsyFvgmqxe
X6dkLLlp3+ucaWrU6FFwlQoPbhh1XOSjuLF6DQAtces7DPDyKZ0kSugdc8VXVTj3uQ7gTqusN7/5
HJmwD0a8I4KzDxbp3rtMDjcCkbcJL5nwILSnfTZ029SR7gYjGJjWhXwBnh9Ak07l3DCnCWHSdZvE
FtchdNE+VRAKyT9yLPVVE/CJo8NdxpM5jxgbm1ltcbexAjC07NyVU75pauvStlwxem3fVcUyvymj
Uz9Jwr85QGvVzfic8gwF7XDn99OTwhuAiOHgqmZPNB+CBqNdt3q2vga5pUtEYJEL4cTZtqiHbbyw
tpX3LDtd7V4tTg9YPx6hCKpLYVBhaQtekKkLSjInGcwTXZHoL5p0jq1LQgDWlrYn0Qe4PBoo/+TN
8SkFwx776Q32w5ehmL8wW9zE5b0/2J+SpTCXyysCp01ceIEchgCQe0qIWutcbL3UdspBRtVZ+R5b
6w4Q5VFP1dlII9zA48TPwSgnGcpgtMUjcsFb5ITbWZYbZQn6BBpX9j3wKWoP9VhHf7cmIggNM7xc
Twtjy0Id2WOSqQg1aWOMvX29bpxo13WkWF3TzMaaD6+zWW9HY7bsWOI/mWKgmSs8C11EdvG5ZAk1
D1tD7s1peKIQPAwQ5regtrHlNcsBliQ1wUvjDf6aZYNxW3YW1hXtMHF+ybL49HHPBEMu8a4mQW/f
c61crslVwHSmgPU3OgmUfNdtAGxgORzqeXjJTG3NXP9G1XqKuFX/IUjmVzSL7RClzxALT0OMzgfB
x+s1/wATEu+2vyPPAHn0rs/Z2lTvkoTVlp7AorytCJtuRxH0OeY81EGEneTlS1MN/nO6DD1GDG9H
oMu8bvJhy8D3ViXcyInbAABP6Qkjc3pxyKUpc0vfuH5yg1nho1FJ0JbFU9zMyzotfKwH+vfQ+2A0
GvfQjbeNgb/SbXdN2wgGZKRm1dad58btY2OV27TFaqoMqtPare/zxttOym1WZjL9RKrlR5TkT7gx
O73e4FwVPieWP4xBMxsfjJrIOlvMbxk7UAvtGH3/XOy0bC63rZ1tTNlvnauMHowRih93vFINO6pE
68NyS84RH2VbZC+PnjI/o7a60N7rFhkE7ggF1t/2w7DF0oJVNHO3VhU9TEO9ZSPyMKVRMBpuYE9p
ULF3Kbt2500M4WX9eo0AzPEHDR09UkmEl3f0c2vb9vkT+lCQrveg8poHabuoycdda/XXEmdVI7FR
OVFoL8Mg3XPLYga5g5O+ZxAXA0uXJANrcYMwdBzoFO4G14+/ojgRiDCTPP4VmYM6p1aKwltUpb7n
idKqACMJv2AKkhUgU3MfjxIFUeIZl0436juhK3GClA6BHNX2OhfJgKKbfZnNVHifuw5Q7YXmWSpF
djIlrgUjed3ZVbWlno/pqHmAE3bCxJhMXagUdhS7FlvWLJ+kgiCWhAGq77FWY0W3m3nXuMhj2/FK
Z43LJ4Z8Gg1dZHyyU21eOqglYdwWI1RUNwlLWaOBtLxub2VDdUcLq99LU2OyKh2bxRUJK0FVNOY2
jj3zySQpblprscDDpEWL8WArmdp8/Yo2R4POd5FcZdCYSeNCNmzBoEQkvhmIAKSqz+yFS8PJqhNX
S9aEbqryzXQdc3RZP5zjOtZvS9J/DkXpJcWWtMnlm1U58rylmfecQNU+6uKFvIJIO6i+pPforXXV
tREDg8TYLsIfYEm580vmq2JvZ8b82tXuHK0UWSsIYkT14BAy8iOpp9Bl225YmqPcCQR2t+Dal+/M
9ml6RbEEC3GNhFUC3PCJuaALqvjJqhPL5yuyvlak1kfz2m0jL9R4Hj6ioXNC316yTw7yAwi8OGjU
KHYQ+PqZwEVr/mXZXv3ajyPyFyNzTGi81/iooSTmzpxFvaow1u+AOSQ70TDFLmjVARQTUmiPJvEs
ZU3/2xQXj/sQi1GSyu3Ah38uSoCyIgJ2PxDvzBDJHVGpXeeLRIaDJXpkCCOzdabsG8fo3c/ZKNKL
IOVgu7DeTkNf1Nq2NoS8jFNcHSvSDk5FMpKkoosjsYtI7JQjSjZ6Fv/MJKr+3rVq8R7Z8fCGIAGj
WMvO/R69Pg2JNxX5Z5SUFBu4x7WNQXVLKkrvZKsU50xjzTSxhZ3Y35C3x2WVNOaESUD22b5hg3Bk
a5kdbGbcJza17WufQQBJB9M+MvKPWqAFPmDSyjDkweSrkk6A93mbs/qlXK8a84X+qULQxyUjhbtP
MHX3Uu1Jhr7XbZ6BsvUfyL/5QJgaNq08TFkbhbGORsLBB4vlDQlBse9l3xerpRuYAFRu5SH0Igbo
WCdodldy5PZfQWSA3h6XfuglE4mach4vDlkAm9YzwVi79PXlxuldm96jxMjSawLkrahD67pXQZ3v
yodqKuNQ8KksNpH2Ne9AiHoiyjdDBohxE02aDFn2k43l1foG7UverTx3QpZWvYyjr99pYraoA8pj
bk7nGmwvwjPsLpnvp/c6OXFnaPYPlVVsC6+8X+ZuDHtT9cOuasgPZkM6uOcZKUCxafMOB0RZv2cl
iB2sFnG/L5K0s9amsdRXznebHBth2LidMo5UyBJtWM/WJ/HEC/FGDF/PkV1icl3ywjlRIetBuWhM
WwvTwFCWjH1z0Gu0ZUPVy9BpfdzuZl3W37mBSnMFxzviNzqz28H6ez9B/WCARS9FMTKMb3FdsJ5W
Q644/eTggYKfG4m5T1hr1ZTtE1ZdtBku/+5BRi1WQc3NT8q1xl1qRPvehzPfRKh2J6P2ApNd2cW0
1LX0UN64nywddY/pyuXQM6jges3q7gzBAss79umTUUtkc2rU/S3oFapSogV1hip9v2cog7uNNrAc
BKj3QYQEBA2fejMgr5nohlOH1VjfVIHvjFstNsOhmU7VYEwPBhwBohdNMX+5eSVWdk4dQsOcgdkG
1BCvUy7xPe1V88tOunirvA6/rRqjq5vSjs/g4ImJdTrGJVj/Rzy3QxUdnKW6w+tNellfRO197pvG
e0QP5q+agWUyPaTF25ZGR1PnxE6zdrw13OjZGpqnrOoYLPbRvT5iESg1AooaEvHMioaecQfAEAfF
ZYVhEgvbY2+ECsLRmy+16gTKC3yImx8Iuri2Nsm7SajobspJVSnSO33uL6PUfzhG1hMfJWUpfbh2
M0JroLComNZY06YR3SsjMP7IIl97qefIGz344Qisg7LyNqJycIZia6Bks/MIjwrCllPjvhmV9cgk
SQ+xk5KEkpt30+wuKzFVIWSYdZehl2Zf+dyhSd1EyurvmTPdEdSyTZitpuJiKt09IYb6nDn/4K4w
79VsqzkNpdbca8iFOIK1JFALv8irSGI78iZ5GkZYl3kdrr5tDEL7XS7VFTyGRGlSo/uUtE7gIUDO
BnFBqGytZs+7JYgB2bNffOWWcSOsCsGwxPA2AMu2QLBta1tUXzbPSs2pvDGH/FYgPwlIU8SPiefD
nR5zx+oRvZT1A/oLLzAgtzaZ8VIq86vrnY8+feok8hNZBYkazRAia5WzgQDJwsypLzBvkwy/0e0P
5WN/kon7NAn/vFwzhjUGAC2hAkwR1aoROsOUFHhrP20qZmN2VN2NTPmQw+zmug74Ubc2J4Jk+1L0
xJtl8fO8uNzrhTWuZZMeUHsXK2B+pD9a1oPblJKxaXuZhuGWNGNMmykDL2WGiaBfSHJDBMmS/4q7
EUR+7z6Mokl3GXXaiXnDrvKi5JzpFHmeZ26hKck7RHXpCkvUL9OhIFVVVd4xIH6Yr0ItZ6RXlpP9
CA0Xkz/D7SYhjbAX+tU9v2OnY70O1UhXUD/nDuY4xvQbNuW/piSdwjyu+w03UypuEwBHTyzEy/3k
S6cITUd7Y3JwHEpm1Rjonj0Dc5g7zzsxdvcNydeET5IWQ9IzTqnipyMvi/nKz1zqL+CJ002F3oMn
nmgGvDdJ2Hrs6ZmoPE0JU3OMQ/eRQM/L+Fmd4ZQ322ICvmHlRb12HZew3c48Vcv87uT53o90Pjmm
YYBFqgvTeG3VFTgZnKQP29myMHZ1LI9YZuxtRISV1TVXV4RdnavBMTd+5mxU54XClGIj9IZPDpX1
aACW1HObWc78umBbA1rjY+xWxlnDnQC8xpvu50HX8OTTxcboyRdVWZg4Y8hzQ5/xEyqPO1edgJnf
E6Xo4bYzLoBjvJWepsb7YMfTTkwC41oZYUH28dXdOqmWrkbTIbWVzdp67tlqdza2sax7XNSYvXGR
z0ecjp9Kk8mbpSLvRnZyVw48LpHm0J5gp4Y4COekbg50RbLJZJBIL1nrAxkEZmbyTnjdcnL8TNua
Jo64vDrJAcuvqgMYcB9zw8COsYfGSIrFmG8u594my2aefhmcy02evcbsYSrWQ/j2sp1iisOJJte5
UYkgjgf7bDi8pzXGgM7Kvo003pYLPzVl3sqd5BZN21PT9s4+17FCE3630jMzwOHALwliu0YfJ82n
BHP5CqF6xzy6/0m75lVlfnwCjLBZIlfHIselQoWxMjHhhkair0hdOZQNgTC6zVSbI5qktVWiK5D3
jdYGo8TuJEvvSU1wLNwEm3x60FN3l+ZZ6BN3jnSSkUq3i6cCo6JsTokWNTeT0Ika8mHi1AZHtS+k
2rDSWEjwjioIXVgr5pQf8pr1Up+aQe0BB+VUrYO90/1TadnFziJuHdWGBo2rtmDZ1NllkcWLZs4/
bLH4cdUtqomKo/1aIcSvPgOmYcjnjYkRcD9O4jFJk6e5JSS4LuO9BSFjmeVRlvrZbh0sNSOt/BAf
AQIcuBg7ZsCwUa97zW1vm/UmtWhFXLYbaWYycRT+Mddh3hvKfukUwSjRNGEKn239wDrkosGNGoe6
Wzda8ybZbm9GEmjOGT/JtkIkBsHbSUkRom4zn6v0rZt+mo5lh8ajj8qLVBuV2L/6yHlv+3nVutYO
+pXOAqtk4AsY7glKUXGwa15YI7oxR3WB7/BRifZNzKwVyMALBnSgWK2aMefX2jgLKYaxtU0jz9tc
0759Hem+OWgrSXlG2YBUuOLLYva7H5sUmByfQwoeREYDikCQokIc+wgHUt1zOiiPUUNG7AzmN8Kl
SkE0zXZyGqJQ1M5Ht7oCzSnWyEuAvGXDTTFji8htkBdZMh9m08RvWVjek5sxX8Z6EhN573a3oOy/
BrYdY6eF1xXnqMUk3Rgy3jQxEcVdrYheqO7T9DRlc1CAR9uo3KKByatLw6dwUpnOAa47Fx3bNAY0
rjwl4CfoCF75oHnu7FH8OOIrHdvpkxzUZmu7GV8c0x2B510l/RvX9e5bGwuaa96mNXMgrFXPxEuZ
qyujJXXGR41aYwdXlQNn+Gh5vlKiraZnk4Fs2ngMqXvnXhjRTvUuOUlVyEyVpQYU89nnap85x4X+
gOAQFSEvK7jfJzzHqDUn88dRW9zjhiQxpkInGkevRptup9xjs2ggGCpYNs6zfmgi9SApQSwRs3dm
RRIVPxFMSSbaALqEmkJ7oGzlqrltOOTdugxNz0ZFjHPaBwZQpvIYTcUR6h3tpyLK2c2KXVqaex9N
7gpBZf7FhYLs1bfqbal1YZUwXe/Igd34RsN8hjWeQBF7y6t1FcGqB3ohGAws5QAEWHhLrWpT5RAz
DHe6MAFm3DXUOxmzDNa/Kfx3Raydy5rePnXz76ibzk7evoBe5dUz/fUY37ERWiNIDUBVzKuqMzfg
pU9k65nFSz5hS8TIx6yImZozJPgh862plggxso5ZJSP32Mwfuom3TDhibzk9w8fk6IMSI2n0NUPA
vq71+ocQgjUtRhQCG4sAQSTXVdnC0N8GR2KMybmI9c8hc6qzQSTASu+so4jIqs9NtAxEj/rltLw7
omhfEtWP4aQx/HMZCm2oGXf9or2hTg3KuGFEZ08bdCDTuiVYqXOzg1V856m86WF/+wt2pXG+xBY8
QzzQFWzw1uh/mHWyzxSk/HZyeZq8NHknSvCOGK8tUOOVqMcgGzXaIa85ovo/GjX4GPUWCTICUOuJ
Wl9Bp7xnbAcmzArhOQZXZQx5vGtptiFS6IbOFKwH/eoWWfs+7zmTzKVDzpXc9Hgwi5FknMLrb7qa
qxmhLHKFW9YD+zrVt3NlfmkN537U9udyFKcr98xvNMZp96PRUWci6ShxHJolbADzucA3FrH4861H
iCCHfhEHIlcpBayJtAUcj3osNl7Jjehpr1pTsFfWoYK4E+qfJdRN/N16d0orueWWBUk4dHtiCdba
uBNeQRHJs5d4Yb/EX7BpSD2uma5BRebjE5xxJBJdOmb5WQWUcLDsrVVzpfv4i7vmJcbb32fks6bE
nxOdTJy0Hv+YEacs6MH17JAvhWCnLZxAKSRNUR/tW2c5I0fnzYKE12TRi9DGAywBLyUtjFTsbcqW
eMbbtSrSD7uFdGBpl77oAjFGAVkG4C7pG0x6i1ZnbWAcB+R5tQMYU2HWWNUF/BC+zcJoC+yeIl7b
Y7IrFUqA2cLSp0JdIhYEGisVsM+8+LBz62V0l1tmbvlmZrbvlMexxVqBnF7ZTXyvdTBj2P8sc+AK
GHpJWi+/DEnrJBfrZ47LdU7cfW7XD8LPHpV9IBID45nxmJTjzcTShIO9paOqu2D2kz5IswxZRBWy
aoROhZx4rTye7IX7MSib7MbMG/XUUZ5yQMYMXBmnWJF1sJcy8AasokpXXx2FExHlj36uHr2O5PrB
Y09e+OdUec2pEUN6gyRJ3VbjfJwNRakjv/+gqvtvZKh/EYj+JlSDBXydk17Fr56PYO6PQrXaJ+4m
K3k0ZOXat0smnSa0CEz/Lt02f2nmiUFqUi7uaR5r9PwIM3ojmHJWvcH/8p1c8f9/lMy5V+XdNeHD
g/iJCPcvVqEEUKND9hXJWYbdffh4cK2VzkwQVy30joem0LRvxvbeJR+q7tHrzWnL4rLDdKOcDFUy
YsN/6S7RXSJ7/Ke6y7+oLvnjvwu4/2Y4jkvChWDAZvm68Q9jm4YS28Bv5UEB1oHk6dewhd8V3Abi
bv4HvNqBTyeg3f1DdUmCrW6BwUPETYAK/+7/Sb+NiPxPDxBjYIfvDHcd+RsAG/Al/PlR9nStj4aM
Rq+bhb2r0rQDmIaBpX81J74z7NAoq0qmTT4ZhIk/62RlZ1HTHH0fl2ZoO8RiPpgzhfq5SK8JiACX
+vEnhqrVHWk9xsAv3HrYd7mRdXuDmWq5jRonn/eWF9XxiiVFLJk/5OXw7GYM1HDeq0nfNaqt9A0N
TOy/sliomH/JJSmnR68hheqbfQxGKg42NyavvSyK7hsgQHJbmB0QIWxBU/INjfwqoHDa1t+nizVZ
t+iRmKfEmU5Wgkgt9z6JFVnmc6mYxLFB0OVFuOCrriqSeZMsnL6T/1X505lyHIZcmxEmp53wwJpy
TZIPdiuSPeGjFEOvG/GaZTsjPBbA3rMQ7fvgw3Ldz5Y0gZI7jOuUcJ+sJH4BkucfVON3qDAgMvGR
cnYVXLeDt6xVbY6MniIXXFNMVtMzgYXwDNiOzIycUZNEx8nPmoPrscR/trRUU6HTxd1aJexTnwns
VnSd/ARtuc+4cW9pG+Vp8FwXgXamzXskNFSPhJ8V+85wclAQTatfOjC18zqOxzJbe8OVtwQWizxs
dkf6g0mm+3X3hwstXetVPH+m3pzM2wp+qAjnxTKjO6XRQ67zyO8+jU6XN6YkJ/G+JWY4KkCAcnoX
2WK8Gc2wfFA+MG4lLG0FW/U8SfgEHXNIDwRC4zz42vikyt7Y01OZv/JOj1WYotDpaAhnh2iycgbr
/QVajLLbiuGthpAt5uFcpzOtiNb742vieOAHxNIVYRbnbf6eJnOzhLLRaTHSvqU6WfqpkQ9x8e/s
ncly5MiZrd+l9yhzOCbHtdu9iDlIBmcmhw2MZGZinh2O4en7i0xJNyuvutq010YylaoqMgYA/p//
nO9k6GPaFlAHbBPnwbeUnJP9DUqyPz3kiG/jEehd2F0XUykquTJNQXMm+2BULb13lsBpHY6b9pI7
B4qpsmahVTfLxbGhg1R+orgHtJxYs2CdKAZdJs+N9pbglQeqSDm0kmj4xuSdYY2AY0+7oOlMXZl9
ryiwhEutW8XRWBZOfEILYde6Ex0X5XYmEZdtkU/7+iOMxiE+esTBgodm0sDlMDP0YkQFI1VJOHqp
zwQu2er+thdhWlxrhXDabhIhCuyP2I7sbcCJ34FpA8XY2GsnYPazOFc7ZSCPfj3Wl3nmK3g3ptvL
sa+uQSaXa2ShE0P/wjFpyOYHTZzyjaR9fBllttzFgWcQ98HGhWGQf2B4nVi95Cpe6fMKnmXByCJt
DIEuJxWr3bzcZ2HEXlWIwOdgz26wWmdWQ3Z0nJZLaVQxrQJYcY+KtVzAbmfg55sPw5d5GLpL7nEZ
DoPFv6jgtG2icPyeZW58TSfYY9HZ6r4+A+VEEfC51zHE6nwIfb7RkesBYqx/UzaT80iZcYB+WHXg
I7kTXozKo4yQpRd8O1Deu9ie/CfhdcsdWfT+ooCQdNXNnVnPfedT54otQVN1OaGiOObZLV1O3aZ1
QpSRkJspK/BO7Fs5psRYHHUp1IAmadq52pNoN4elgc8lq4ZhRqbuVhkGqgBJADIf7HQo1pHa2Kw/
sJIxTwvZW0dZpNZpMP2trTmSZUNPKK4aISe1C4JRlPsAyju6sySq7SMLumETZnq4nMDrbIsxZ0Vv
l2Ltmxk91po+PMMiFhhYd6/7KT1YIlVgimzBwVlOO9L2EbKJZV+6KRt2Ch3pV51z+IlkdDcYoGB+
TkN0TMv2IQ9wxwLaO9ulfAgC3sTZv+CElhJihPTc4USymvRoUh+7fcf4v/Idy3psk+ZDemG3S6dx
eIlVMNy1GvDHEGMJs1sgJgFcE5m7yaWoMolIDQ8dD5s5+lnxHi9gozgG8a3yk7dPMQ0yW6UQlz2/
TzdwAuSubNA73K7Ot4A6w0Mi/RFOWCBPEwoF9BvpX7rKNEfTwcTSUXFpZNdvFp/lH48sb1t3QwWV
MOw3rQfBasB9ejEZLzrFdRLtHcuTiNXA4ebIdFu7d9qj32QRZtRyOISL/gj4CrcY7eR9O5pdWRbJ
VR5n1cH2Z+fSXSL1WghEK5bCIe4E9qHlGhQQqWAOgbdNVWTscaX7KtN04qyn4DprqlWOdaCdWzuZ
EbbiiDU/XkxMYXM8Vl+Am93VCHBEeYS8t1zlgIhJ2p0v0OUpVC3uTCAeTMcc6pQZShKJrzVwE2eX
ih6rUe6oi9GtnOdwDjwg4HQ9x970aRUDt5bU6WBDWTrK8GOGFqMZaECzbqLMeRA54qokhdjxn2K4
11y522TsOuw8wCw6+O/bNorhXNSNddIx/JG2wxbPlFhrcOXnp7hLUTf01IzC+h0rh+Cujf32SuZT
9n1cYqe/Gmi/SL2cH4EzpLZZBfXA2RjK3tjYCRtONPXCwZfrKx478cug4s5mG8My0jS0evSRb22T
2MogjVL8lebdmEFA7KICuptKgiAaFsSDLHHE+QvviMgLacteTMdx8KNhbXIwwNfKt/ryGykXP3qX
/jDDlFSxp980hNlju7SQWdsqJLlSa0LM+q1oS4pSwjE7ZL2X3rK3SdBEkuIxp8eYFX+6OALyooOZ
JzQdNt5qhOI/qLK+14jBmyqP7FMW+nrbdV5Di2c5Yd/U/XLIWVtuRudsfQyaGdJOjvfR9EOy1srp
YDQN5mgB/LlaEq/8Ug1Tma+KJqg/R+hF7IpqBP4pZRqO2KnvnLZ4qjyfsLtrBRcOkJ01FpzsRJ97
9t60pfNkDc1obbX2hh0cFn1RjGjHa0ywiks/nJ97KICHss7L3TQu3rdsnt21L1NrHy/B+xjh2RdM
0HfKFOGFKn19Hww1tw3+hfxsMpLix5BiP2vlqgDdvJaUguf+Q9MjT1J1RKDdmy31KSd4PjjmgidQ
by9RNOsHrFphvEqTLLjrpXF27fmmJSwJSw3rcrEr9OjpywY7R7iZ4k4+jGBgWx46BW20i1M5pwHy
19s0hQ92majbhtPvzk8GpIU5yW7bzBo9PD591GyQUYHHORXLFp8l8ttk3PKUZj7iH4uskwPHjfLd
NmXNE1BvkhgpV0GnhkeV+tMVuRi9Tix86WQgPHNU2UCcxWt9HhjLBzXRWIYMuFmvcqsXTYXIOohM
yHCf1xNcAllPFAynhOAPuk+BNbdsYe/8RYmXwTlzunq7AQdIjsR/HlXrfi6l6J94MpoKq/kC0J+l
L66+hHs4eOBj5mf2YzIrefLANnwpsbd/5N1M70081NOTwZR3CKby/CiHgnheu8vTHBf9KfEncTob
VS9y/hXh2rUacbWUi/9YnZvY3dmhiSDsc5x7Nk0KnIDn5AmGeHxy+xSv5EKG+8HYo0RTQ1ddkYye
1JqzRtS/4Y+iIztn9Tp+m7Dr3PMnfe4sdAJEnjEnptiktvxQbas9XFZ9N9/MkZji5zZnHrvJAKQq
dD1focjQ8jMOj4Qb0uZkWXXEOphePGqd8dRU3NGYYNDwizrPQBKVLc/zoZss72QbAakgLh1yULTc
I6668RhUu8CEOVqQVAAXlWdQPbAY4U4i4DH1aXTo7PKonJYHMnPBmu3KM++r2caj6fljc0WRYRHR
ivNacyydsb2yaLq8HPFYAlWaTjMNond962aXZd7THVOG6PTjSOBi8AKcmu50NqZxprCteOM19EVT
5bCi8ROPMybxI0F+/+h55SsmobsBLBW4DB76+FRfI8kJveGq3kx5Ye0tb/QPFu/7OxeoA6FSTWuX
0pxXTTf1E5nYnA2rHe2xDvonbqbQHS28CTsLjfe99yESTJFx3kVDBIJdTj19Tj3kjoPbWXPCqDSN
9pEwet5v7MLvsmtO8f4bWr9YLkZjY9BzM3oGCEgMWfFcpvP0LbZdHn3pJFRxKG3fnDkhEX+yqgnk
oTVj8AZRuMQr5EZhtHNxp4ujoEI52cyh6x3HJubzsFJsF+ulhJK1FQTxsnWRZxZeiMiHJiIc1Thb
FdQp7Ko44ScclJzMjgN9xS4GA2/sb2aFIewdQSqSWwiX0Wfqd9THTG09EuRyePSsKGkpFRt8uuHf
qWxwrRPbnKC8swLDR6fiWK/DfIC9FHpwZy+WMGQ74ttiwj/dpBiO6a8lyeU5QxzcFRF2hHU29g3u
CK8IopNruoZEi4mIm5UL7oKtxZv6Znxa1a4Vo5+/VrkFV3YwCzvKPGMRgDho8W1btNVfwaYGG0fg
OOA5sLRFfVhQl0ipYag/WNnwBc9HcRG5brh15gGcXxaKGygb6Y4cpHuQUdZ9ikUnqMoAnIKl8J8t
DR+8YdO0jyCK77MKHi2Hc1WsWhkgkSXlVHzMJkLprRynOLiikJdqqsJtK/yXovMMv3wRlBdJ11sX
Mc1AWy/HpJ+z4dlkFf9YDEjww8gS+E7BseATl5hPaEQW4bacS9pZ8rroDpbX6a9zsdQXgpD4BzS1
kHug18C3ptDFBU2N72eFstLOVLQsCQBClyEwE06zt0i37cio5BaLcNihZJr0XRnZ0eVsx2YfWKG8
nUW1bMd6sXdBrL8E9TzvgsK3t9hUu0uIelx5SyWvWCLLU5xnwXml1amXMEW/XXCrfTi1BSQP4ROA
ZcCtI1fyq9Xo7jJBo4EOL23syK1ihUZVT8XWgwr2wRsKJGGgv2vpOszvXPA777wLjBfc0a2M7py5
Y7KenOhydGcqVNohPwawHfSWbHZ4pQHnbyIv8h7qOc6fdBznx4rQobspOdMcMZPPLFok4dO5zTYF
do3LZKxHbFB2ftB2hu0o1s22Mak+iUKpCIdm27wSBsoJkFumGsIblj+VvtCW5UEdlF48XVisQANQ
kUno7XO7YxG2wm0U6p+Vjf9WHFEcEer+SnHs6s8/B735+39KjpZ9Fg99RD0aCaUPPeIXzZHItpBO
oFCM+T2pc/fZ32la53z43+hbIqTI8B+SoxR/0D1L5goYlJLKBrT1X//3c/o/8bf6b2J5/9v//rXQ
1v1BafhFsw4kPd6c1x0fMyjy9e9d3moJ4RHN8XtHJnC5LLlgyuvGzQDilRW4uyM2zgxsbMzts9no
yQFwcdZ9wt6SLJIzj/oKwP4Vrq7BiathxneFnhNdUcsAJngtOueMnGfF9p3T8JIzNWKn1Y/Z6HCI
WjW1Q77lCHVhAt1XOlUwMBW0fdg+x5I7CSUZke0lUPRbmU5sNLMavyO5a1nitFOPMHtqZvEkTISu
TmSypDa7gWDg8NAl2VDccsobvBfH9Qq5bWq2Hbf0hWGdJWcvwneE1DK7cL0kmNdonpOPPjrVAdvj
OAfNWcZCXMTM9OdonBbtFm2t+06p2Dna5koDWd/pwuY+HEahbxq/LF6tFoHvGIwSm7oojahJwvvx
e1aOQ4tsQn/VqvSrLCDTqyY290vEnjQaO2wo2mr7DbixdkfaA3CpN6jK7CopVX0TmBoacW6ajOoG
d86tg+5o1LqrM6fq1sq0RO6TTnvNPvVaoLOukuFao2wC/YwH36zyIgeqOCGevPQqn09OZIPdGxnj
v8MY64dPlxtudQ06W0CeSPv4EVKWzxpeOdGnLZw+2ztT2oxPmNPSkBxdnM09hEihlvS9BG/uXuDV
KNQ3PJhJ9hKeEU83QYP+eIkjyvFxNNRhDWE+AFZbsgK9o6mtUTtXddNHyeMk3uoqIkSYgSO4t2pw
xlvXNi4uvIK2J2xsFbfphrPAOaPJ03qdtjYr3QWZ7M2r0uqBXo7Y2XQQcx/hK7ugiTKj2E52cXAb
yB+rGNfvMXWrfHI2/F8F3XZ1Lb9zSCTYnIOMekgdnBg4RSpPrPNEdDddMHKCXJGIGXW2ZWzrG+aN
CmfYOsodhu4EfnO1r9JZ7Vg/My6hcTAj5SKVpB9wGy4nDTu52y4sH5j9J8v2tklahfk1518QyGDH
5qdmEM0pCcAaXJReQysACbI0vgl6HP+bWAFXW+nGt98KNbRkkQkTfBemUc5e9C4XjGiZ8enEcCiM
mbUo7stmtNVxHHkG7A2WOgTS2J1BtrkpKk6RZt6GuElxXwQjxWAm4pFK7S1UEeQhdyEJiE664ITI
I+AKcOaYR3rd4X/32OoBZGsCa19EPkbPMHBmvDpRY7+mHRttvq46pMNe8ixzjn0XADT3ZG748iT+
6B5bz5BRBDEaaGaQMxO2vpPbpscR51hHMHoZnzC+JyWOepnfJQkqBLUME+BNjg8TstuAm3SVEJ2H
lwToneVkWcB8lkRJ6XVo0bTaPAVYEc6SyrlBpkOwxgzIjNHWgf3ITTd+YD0YUCepBgKeMopG9xGO
nBj3iM1jcZ1aFC1s4uh88FnI38u1xAZPBo1uk+TFwBzgoDE2ecqv0srVZsEfQ8uzN463U+27d5nW
AnrUKC3rIWwJnvDGrS38W/Vuj23dHN2xdH0+9pK8S6Zc1Lq0q5pqG6eSPKipWFBhZ6oASmWNnS8E
2Pup6g4I/qbfpYHGLSE12kiKJQswAZ3MSjZvkr6cS+G6rnMrm7Gvga3Npbdyp3MdUTtZ6fvSed5d
aQLu53LyCezVSzPijCG3/j3oXXkw3Oub53IYyadSroZ9IW1dz77KdVVpULjgiPfDIMOXGRbVo4vv
o7jORquZrmiPXpatHxgTEJUQVrZrc87HW6CMYbhODS0tmAsQYZLr0TSuPLFYD2acio0vvwxNELwr
t8+H5x4hRe8cPhrYrVOS5w9eNIUkHS3hpIfRZ6Q+upM/mZ0XkxC4rgB4IWw6yMdUkPlUDAACAdrP
ofcDtZyJNczHoN7aXZ47N6JMRr47q+nrTefkZbJxZyA43JyWheD8oAnUx3aaiG/SpaiPkAIIRAtR
e5rpIOLwFSpcpSLJ2/mWflcaWdYRWfUBn9NCopKrdJkDMvMyjTjGQZEf8BSg7ceANHKIrXq95OQB
rjxYfd0HA0gUO6AFO/iNmOa7ET6hd66wl3piDphFX7ufRGXEExuaGYfd7JksmtahVVI2RchDtsFN
Fw8zDrOxICod5C0lHyN+uASIXAVSjOcfFSmZycrh1ngqmPeswnlKbtzODMDn8MGR7uN8kpmZrt5c
3pe+GvS6kUhG2wm3kr2JrclbrrM+ITvuZqlNlUHgDlD1QbqhoeChvHNVCr1wlZdOG7N0tBZ774GN
QMXCxuWRbVHUci1xrHL6gswiM+ops9TQJwVpQslVMiSqb9ZhVib6Wxrj0brsc+ERDKemayqqXeRZ
Sr+rpawmsrVcYRX7odRV1YrorKy+ZBQw4eUsF+UnLilzJ2+ORWY7osCrQYvitMWqn8ynaoqCaOsl
NH1euv3Qq4vemkd/78oy5Ytbkk64iIDlNExbl2cdxGFuEMrd4kmVuJtqgXADNDEUdPOtIHpOAPEw
dtpmP0trgpGXD8xFVEHmMfcmOYdBcqJ+0PLfUEHm/mRs0Qw3Y9WNjE0O3t7uGeBj411paojl2adk
+ZcJC6j8Vum8rjZhOwYBMcOuXsxt41fW/NhGnTCvuj53Y66srl3gcqTTnMLhjlu2JYzfXXfvRQFW
j1Xg2fVbW7qEN4p+tKqt63VF9ArnsG63aGjBI3vy8MQHFyybJXCrjyYYzhm1pZ0y8zZ69PrASo7i
+ey/8t2LlDNB/jgnABrfc6pNP9pKR82hqE1hQP9zGQMHzoDZV6Hvjrd52eCgI4gf+Pi4a7rP5thx
y4sIB3F1gHax6BfEL96pC6mxe57KzHvoyqF69SWc2Se/tCnrqdTcufsGzmN6iMmQmfU4VXRAsTEq
xEYayAhHfNip9VgURT3ej2HtlRaOaPpHD8pNeBQYndj8oVgh3mPKisaf7o9/jz//Qc73r8efoUv1
e5XiUPlW6VTPx6//+fMf+tsM5P6hHO4Coc+EQYKKJsG/064ssFU4K0RAZS8OdEEI5x8zkAz+wLvP
vscF/EbK2v9/tCvb/YNMGX9ZSgYYl//6l4agP7ku8FnYNi8Cnzj0HSYN+ZvrQvo6rM2QvqVqRNSg
uWc1TPSy/fKZ/BObEhPbr96gny9CdZvi/Mo8eKYz/+pScssyiNE+3zhPJodq1iEJBMu6EM3or/76
lf7M5fvb2wlZkMIDBFl8tqv8+kqxt4RFOIev9kwPz7l8ztzruWID+6++DDMrJfRQmKXPN/fbyywh
3Ud+y2zVGpLmlSiHx3om9fq/fG5/tsSc3w0vw70hdOnE8AL79y+HgzCnOudlwRqwyrzIeY5Vdm4F
kfYmTCy9wwHZrk1JEMKZwZX/9Zs8fyu/TsfnV/cc+M8O62Gof+dv9Rf4M4Q+ga1PvGDKiNaaJEix
sgjr8cBkJvTzkpqx2c+uZyttf6opf5rUf53M/9n7ZpaGss2NF9cyP/5fX7lOa0t29vLSypg0z4Sj
O1qPfo+ayMnCEgftVORDfR5nxa72yHRua9UgQP/1+///f7VnMtz5PssvVzq/IyX9OW2KpZEvQ5a4
Wzw+j21DbwbOAPtffqGQDI5jCwYMsN6/O58IPySotM4LDB6qdgev3YIHiNe4nePjX78l9JXfv1QQ
eYq/zHEnAFke/MZyrHzLGkWbXC+zExfrGQ8QPneqd/EP1U0J2mqkz7hL8tBdS7TSiyCMibYJvyTo
0s8+u1B85ORjej0m06Y672I4VGDdHjrfeS+ZFDGL2lSJktcl7rTxQVPXW/Nj72PmRaqV7FLARhbF
dT4m7go0ivqxPeoWzj8r0tD2J9qPSzDNLExIlB7TGuHYeUz9jxsb+gtbiFd7y3ec/jKimeqkvGW4
ShfK4HfgYRQ8snZo3mFvO+6pt3Bx3NHCnjyzu1wCcAGTqA9AH0KkmR/7utx2DAqhP9BY0I2wbxfi
McApqFZ48E2FzRy3wll55OCv1+WPdaIoyvorZr3M2xYiKyhhdWX3OBuSZCu/6UAjFDmtGYcmjftj
EzWJWC9kckEe/NiOegsh5ziO3fOsE+FpNd40m8dA5DTpLJWPL7/MU/OWWFXytRPUnK+iLpUscVGy
2OjikhHxx4Bp/X4x9Jpfmx+r32nqOALS8kCFaSX2TCIJOSAtHZbEQKLOK2OI7/QVEX7qkW5J+1c9
iihWnnbJbyGY/tg2lxCJQ7bPcA3Y4YDCbjpW024zUl5/jaaPWeK1aeo0c+7k4v6wa49e2d9nosPx
eZ5sYXg8jGgeetqTEO0A5jhDrsEVMYq0YkdqzUjW2blHy7KCm/BTySrnYNHqsSxiyg6ghiwCoQbn
TsqXTzn6DynMIh9xVsZ8GQftM3WPDhpA6gYDElrRUmwfHU3jK+S1QXqefix+Cm/OWYRbfuhx2U9x
zvyU6sxP4c6TbEfRPZzG6bI9DWfeOQdUCmjfTyD3MyrryEPhxAUl3xCqcR1eitrNNG7aY9j2pHkH
3Yrympa3XFwaE/liD9Oq+z7ONXViaGXqFCZ+3Bxru1TPTmfiBpHKL75lBU2935sJEfK6Z21A9VML
COtGxsa6wRyVRntsIlbyZVaJpHFTVULug24ql9uo9swdzwYvvkFCtJbzTh9qdK2zYG86oTycVu5i
82HIcaqfE8n5fZ8sPsBuDVzfJxUadqSHPBQrau5jO7u0cfy/+AiY7apc+irdgnk/B93ssJJ7a5yC
5iNO8gngRexMC6IaKyMuJILL7DGRJeMX6mhNR54Pv/bTPGrjPJLCiqKbVA/M7moGm/mCxOo5j7Sx
ieRrSHu3/9mTg8e0zyBn24yzQynr57a2Qybnics9PGWi9cG8RToLNfwwcpx0gQs9Riwf+s5kT8yY
HUwJ2OnENmanprpgVddnvh0sWeldWdTK810msbuu7My/nVVTYOb2LeLU1WiKu97zMSDZZDFDjPRI
WWy/jUskM+t9eo+GRl4h28EXauyuuLPR4ehagVeCo6mPQ1p+m3Ti4RjBDMq81P4+tHyguz7NErWu
euMWBL7PrAvcLDjKytEkp5I7S7+ebTrV9vQBUH6QEjjK9ygU0V3M3vBLj1dQrKfK43JJ2Q3jcS/9
c31TzJi/ohHFPEZ4255qSMFMEXFJDiOsl27cmcxP/Z2kbQRuTTWk1TryugRXUJC+9jMSNLf5bLq1
3cRjDq+tnC6gnmIE/OKxwS1SeeXN6JA0wF6Qel8q8lpvSg8k77zcil4FqbdPxj3zyEaSbE+QyOxb
4uKYpWkr7d98S4hT05LqxiOWoiMOgxZEksA4vbJ/KVG1vSxo1iyILG9F8VD45oXIPpuK1tdL8jCa
ZqBq7J/7EYbnrLzyI5FjQ+VNV7UfuqytCWgN3Mxmqup0n/hyRBCxwV7kliuGncIRYDaZs6QfXlB6
ZMPmAhTI4KBHW5PPUIZ5b00sP32wkTbf6N50nwZhjZ/coaAG4doJ1YbHnA01M+gkAixoxB1EwAWE
6pIE36d4UohkvAxTcAsDc9OIDlEAJbSyEBAHcb9Il4WZQT5EruLACHvKWwqgxmNkWzveNGbikiIH
De3PRpNtgjNNIKtKAAvlINmiVeA0bWKONAqx7B8JvEt/vp09V34f0lxf9ZYhEc03MOL0SJEEqnyQ
xYlLJ7quYdi2G99V0bKuwmWCV2kxIm+UQpxB3QOKtqqxz346rK/ztUsRI6i8JY8/5yzAX6rDxGFx
P1vcCyWhawxbMxj/gng1eKplbD46JmRSGbbhe9HdXL77qmvtDWUXVFYhjpLBRKap2DsKQtdkz+GZ
7vm7O/Jeqjf5Ni/r4SrByelj8OorlDMryl+4ZCp7Tw8XTmaEB4S8DnNMDlar8e6dH96MH+eif8+v
/2EH0JX/5/XddRp/6/40up7//p+jq80eLvSpR2cAkcyt5/XYT04zzn8eoedSGNZwkhWdYAD6e2LA
+YMzCMByTu88DwNX/mN9Z9t/+FDMRcjejyjCOa3y27rur9Z3LOj+dJZlOmI8EOo8f5EYcLzfB5S0
a+c0Bi0RxYU0l2W21NhukIWK9cgx66vEJZet+wEOysFqZggRdd9qwa6mjqy9Y3N0xLFrZg4+Vmgw
G/iMJF8TNaft7agc61pg9c734JarZePi0H5maQNrDwW2+oSFl3z0U8ZTXVe2WuHUbnDM9a1zMYiu
jj9GHrbxlSXt5UJJXe85dZB+roCnXLLAF8UusksxjZuw7AJq8zg2ZCH2brfpTrPuIGtigNBP0AJY
YOH+A4Mjs6qlR7lP6N30Ynokv884dIMr3LI23BMqVw6gcYJs26A3xduJPPlI7JPwrNjPAO1YDniE
SL9V+LHaakd7q3F59A01XhPuBlXoHjiBaQeaUzRF3OslPa+FNzvOtQ99ilodVFOfQw9cfRYxpnOc
VUD73tdhqAd8TTPek3aOqEaeOaNg/DD4iUZfmXvKTrh68TvwcBLDmNzmA+zFDSHe5qqu2ctsJtm2
HTa4NIo2aNg4sul7sDdd1sj7hhvLDruAe8mhKkrXei5eZttyghWxgOyaqKISa4fDxGdt3Bw38lQl
D2Hf0KQ65SGpyE6aTQld4q10sN9AxA2hk9h1WlIc2HTdMSLrXBLzlmzWkpkeFgreI/cahFHfoHY6
jr1xs+HVHkcC6UYtN71MwCbMnG7TWjq7Ds/ufdq4zacrsZNxfhtJpJPteJm1nRyw71MkXk7B8oU+
R7g/Xh7asA9H/5zGpyd+Bx/aHtZ2BtJeoRw/lM5gsMxbdb1EB567fFb+CCFo4yDq14+F0RxBvUAG
A2yTbsqpla1HRdxcq4miNg/nLgC42O+d95GHCf4sYYf9cs3hJZ93YIMaMBcpA9S1JReMPVwXOayt
3q0fl9nL6LvDgkjz05Wpp9NCAn+om2oVAlihfYeK+KRIgfEDfqsAEay6lEp70YZ6O6nhCp1VcLIo
qo/MYyLqaAFA6xebAR8MfS+B+hy7pt04Exn0sEXXtwFCHfJxUbsO3GUsQTAmSQG4hibfdZNYX+D7
f8mJruxrV/e7ZczPynpT7EU7XE1NuLHHFH4E7/mABrKXffAlEs62rtJDryA2S+zbFCDbGepFN23J
bX9lo/QCjvCD9M9lStsIXUjxjliO+kYo+6tFt12moluLcfWh6kSwdselP7M6ufbJeEeNlBtnJo0K
tKzY0IfyFTQw+AC6mWmJGWOUCbHJvabdq8G+OUvJ547Tfl1PcC8WPaYfhu8bb1q498v4Kuwpk+EQ
DsKkjp81EJswjN9cAhQsM5L1mBZvoaejTeuWamOs4bohEPHaJOUd6/HjkhnnkNkZVJyhu1gCoF26
sW7iJDrgUX4+O4lXZbywMgjFuO7BXD0RNffv+6Z58prx1Sr1DSMtZz99SSNPca7bgf1Tl0/Q91sC
OLoG38lphdxFjNTucbOYgmm+GBv/Phs5DBXGsNyOJ38FCXlcFQX15B14l61cSs4caeWBBRbL+QQE
cxdOlMRlWKQ75UP9qSTZalx2b8xKtEZ4/leVdfmpXURxDYybtmgDr9JwWqU8NbzipM8nEsC9n71e
XYuKuulm8O673iZaLXZZ7YhVmLj5nQ71AdQGm7vaO5I02WZT9Jr47kcVtsW6wU6G7XB61hNO/3Ii
HICPydv6Tp+cOIWu21yzKvFFdogNwy82os3AJHsmF6CMpM7JYUd2GbcyuxgCKz8ff5utn5tLlfcP
wdDfNtBhrvOGRtohWD7R2O5L22svfKzceyg2L/QBlw9dDb6+GCdghYIMTKqlPBALOkjbTNfq3NHD
9As3QohN6rRXenK3mlXnts+t7DUdnX3nxh8solzQZe5NUfabWg9EnWl82matHRJVT9Um0aY5eGP3
1E/D15JAeJ6nl1WDyNDOA35a57VXFljxhSLeSeO+4CdXrLUFJzGFTMxi9oml7rQTro2lbTmdTYbt
WOxZlci1TXqBxV6wSriiUJBxY7ruPh/s+uAn/U7XhsJMgra1F26KGUibbq1bM4AFFuXFDGPDsdtj
vwjraCr3jvtbeR0svGetmIayFOim5zVf52p68kT1XfbzhU/56gxFm/6i+sqkc7jvkHt3S2XdMY7Q
IB12XOuTdSwpQ2hMrz8SKDewqOk1r6mPZRjExl8UAb1I7Wddz7dlAX4obvRnIiiXTsOwuGRlZHFM
P/OOernLRXy/DCFtsJSWlyb8ak3LjdaFiwnFu/DH4ET1WbZA7YlUWZFiQr2Bgi8LbneV8HT7XWiR
P2ocPx4gLvbt5M2M4BsIGbF2Tr2AtqoDYdWfE7AoMI5J4BBVSvRif3ETtpsMeRoWBBkEflOUn+kW
bJbTLbj98IjQTEf5Wkngy4kDZ2g2ZCTT83NsVAVLLtq+8vFKl212pLustDx8h4OX+ncS/37Y7oTF
E6f+Lu0hqP+bvTPZbhvJtva71By1gAi0g39CkJQoyZRkSbbsCZbttNH3XQBvdJ/jvtj9QGfdEiml
uPL+06qqQa6sdKJhIJpz9v52vquZMkhF7jE+UxIJ2gQPVhyFY7JGuGS27JxEO4rr2BjD+aup150C
X040nmtcKD31MnEhiW+wkotAlkIVF23XKfioYVtceo05iCd+PFEOhFBp+pU+Rd6dQs1637ax/p0E
NVGtK9YKQbQ1dnb10DhWWlqXDhZEscrzRThPtSq0PqcjmGufoxFEaU7CjKF7/FKR0DalJhEl0a8t
w5aDlHIsbWPPeMCrtaabVYggH4EEhv2yfNIJ2Mu02xgrW2vsejfVid3KxiVpNOlQ6bLwWYI+Xbme
etOs1U2SjC5xhEFcR+ZHKshg2GIrp/+bQoxJLqC9LMBqGUKqxBaHncwnVzKDuwC3YOLEr/e1ILEn
s3KEz7Ds3cXiNhcY3kgicyAflxJoFMpTafnAZBZvXDqz0OwjeuWY5gIOmewI2V3fT/k0Ob5s6/xC
dSGdQnr0bfylMJqvHQtB/GSEbek8KCPB8+8Ksyq/xyYDdcMW6q7R+oT15LeRL2i68EPUEiW9zikJ
jcSxxvMYYcVIoFIuHkBOytBjRMa5fFUcrIIUO6f4bkxd1T13JXWLHcBoFayjmm0ZshNeumnCd18T
DaTmR+wnpr0FkDImt7Mrs8ndxE3jOlucrQN+AaTEF+lIyjdYjSFRn4tctB+D3AqhNre20VCCrzKB
V9+rzX00gCpDoT7F40WhMuCRHUay9kpmmn1JrEQN4pNGrM7nDUM2YsucAx33WEAph5E6BqAUlGPE
jgYxQJzn60p6CwJfs4UXEkFStF1Nz8UqcTDd4jXAeRKAjMx2aHeF+Skauz6gaoRra11RJ/M22H/L
kpc2oF0IJcf3scRcUE8z8iq62s2z4cKhFypCjeum2VXeCeh6sPzBVFXzZyAt1RcUtj17NYmI2Is3
qrXExZgmAeZ+LWxBKuX9GjMf0D1kBT6nA+1GeU65s+3UvEmHfrycTUVMeevUH8uM2Q4jSm9hbRrX
Ha/7ygaICCHcFZdOBqNUd5m2eEpt40WICkkPjYmPCtr00q4D1rE5TK/drCckPMjarYzt8rHFYei3
aN+Jn6/MDxoGVHBrDmkeNO0/JcrRb7Q+bH4VU80u0WGP/zPDhverQYGEgcwR2ncshnm2Enzle+Jg
ko2R4zJJ3LRflyGG6q1Ruj37HmCmSMIoB3iW+8ON04qyuoIclwTNvY1+D+1G/p1l5Xvl2u6qBXiM
Z6t272rDTr9zZI02FOHhzeIduFSqhBrSslTuGvLjt1C6viOyG3cNqbyXVoOdx4+1mRJzryAnhsyL
Wpjau9A19e1UD67fi+KZVScDNKaqZwDIUL9TKmV5FUSf8D6qtZt1114PzUDSDgCiWXE6cXrb2HoU
pmlZDPgvPczTgG5jWN6coEi7sM1LVXc/Wzxz2wWAfj+O9V1eDPlNiAWHIxmAjdRlKU9xhftG7kD2
zHJPrMVYm08q7p9Qb0W7RCejB6fS1gwd2OTYajakoRhXRkhGSlLH8Y+czNiLwMlLWKlGujJ6AxJe
0mYPddhwdBxNFFvmUH3mSdihTl4/XJT5QB4B50nI+sa8Hwka2PVB4/DgA1B6QRwpT9Kl2/8UYv7U
BHh0b/+6EAM0v/jv//qpreK2/dYfVWSWP/gvQbVc8vQkJRmdLEsObZREfpdkYAv/k6qLsHUKLPyF
s9Rx/izJwHewafgZRFl5Bv1+QVOQzXsXoVTQ//m/OgKD3K2/VZA5KsfQrUbLIFx0lo4AF8Fywv//
ol8MkHQajCC5hZNjT5RCuqXELOhDBfyhTaW05knH+6yd6Z6eMlAO13Vt+CdQKiwDiMXxdflgynqo
4tso3JhG+WHguBHlwJGb8caO8UCifm6Dxekl0+cXP9EbugZyxU5a5DwmEi1bOFLXqZWdXBpof51R
a7odcJ1SgKrqYZN4xbx1CJZ9Yi0B47/sluKryRhJb1ES1S5d4AXlj001/P3x/GXb3KC0dtyxt5mS
LI87shbNyTIEXv4Co9GGtjlFt1TwI4R4aFuydZtB2iLOkxMnikpPb2kGzNnoj2XTYlvPQXL7hoda
wkdTWcAjbunR+Wfe01s3hpSBESthGaEmOL4xoOC1MQgqahgxGtLQgwmzLDZkLINaeK+Vg/VkZm7R
rJFN5k+T6hQpHY0XDRsmMg8mUh/cvH9LryQGvCoSDR1+PoNypLH0yV8MVmtyzTwqw1ud4fGd2KLy
uyo9ex3g27xibTE+E03o3GleXX7SbYiK7199GRdH0orl6ug5llchEQaddOFz3Wxtq/X2SdhEn2Jb
dd8JYYzIjxXhxftXeiWIWa5Emdbh8/gzNe/lc8ooUjW4yH1A8/fJNdr60sh748xF3nocC783ghhs
S1RJj1/mUFKVCgO5DwN8ErBl1ZMKdfj/ddc9/f3HcfnELUHlWT8Ul18+TtpHTkLmya3iU/pYY/G7
dTnlnRkbbz2O6y2KccOxbBQox4/Tp1Yq2iy+LQxvqimaRvlON2vzY1J20/Xffx7P4ktl+mR2Pv1i
cVHh7YrTW7Tf/QaRHnDjHNeGOjPe3hoFlPFR0pD2xDOdfH+dN1LYBUrjeOn8mOQUplsI5f+Hidhi
TiGe3pBo11zWrZc/DokrYUWT+raMdaGta4c44K3p5tFjIfPuAdu+1a2pmzcWgEw3x29fCVD8dmAo
eeZW3nhey0Sxg0SJRck8fV7cgCggM3ffdkWzE5B4LqMwqTfv/3bL45x8xMy1NCFc4fA1mycisIoO
dBPUxl4ICkQJyBxQN8XnKAOj7DVX71/rjQeyBUsqKTwof8kbOX61zoIV8yy1B2Qf7qi70EWWoXVu
/Vj+LSdPRLuHEWKiQzJo4xxfBeA8rZZM7L1pEFd5SwEB0Gq0ZlyVfm3qQEEDYW4EUjciC0HvP1v2
rG0aM5E3c68FOxIiAgIhu+QBfc2AkIGCK3SiJPlo9V5xZtJZbub0Zh3BWGYJ1ulQnbx+sxdVLQRJ
4qLRbudyqL7boUU444RXOp9C/VIfdevj+z/DG6sGS8a/r7mscy9WjS7SVZ905j4R3JNfdZrwCdwB
jO9ia49kZXMozDpn8A0rg7Lb2tr9+zfw1jhwpLDouCHjotd7fAN91XrENoi9E0DuxkbSQgmJ4jOD
7a19BJ+Na9gGwm5kYstdvHjMtjRqeK36no2GlJtelaJfJ1C5ngzK6JBeqg74SC7pfPtwCRDwNIST
b0ysD/hSZGaDUdRyiqLvP7vx1sPzwREda9P3I0P2+LZmQ7CB4fDPGHZJeSujjygLMvIm4K7gOI4/
EaVAnbttZbli+VbPyCYMDEdD/GxodntvFmX9M8u78czsethhng5Fj42NzvrHx+OeDIsBQ/zYevq+
jxPjikKAWBzdw0AqTYs7wVLxQ9+05RcbwwZZnGP8GVOsg56jbqflJOtg4u706lLUVnlV5Fr1+P6L
e/O9oUJGD77sBuTJ7dkVGB4ODnutsajGUVUHBez2H96/yBuzoSOEzgYA1i1HiZO5I8SfjMpj2OeV
QXRGTTzqU64n9iqeA+qZBQz03fsXfGvz7Vi0OJZ9nI4kcFnGX4zSah5GwzTavcK7cm10hJTB3zK/
Epwr7kbqkR75Uqb6ipwHMI0ZG+rStPThIZhp/Z4Zmm+8YT5HwScDk9WgH358K2lJ3yFyAXOB4d7M
cf9LFyo7s1V465yDVJxzDh1Hy0AyenyRrhCkXUbtPm+E5UNURUPRYMYMKBuujb4mNycPAwDJ/UTY
hg+sHxZG0+hnXvsbawR3waGLjGZPl6erXtM1DqXxZj9GHBlyYXyp5v7n6JLEA5eNEtNF68hz69Jb
r5dZTbLu0eoXh5Hw4pdOKfKQPVPtJSDPJYqD0noCSts0vG5FfW9nFuhP+kncqGz+rC3To+zvqa1t
Ouwf4bLVeH/ovXk/yxzEaMeHs5ynX468Wbo1CrRi781hs2NkY1SZLOfMU7++yOKCZrk5LPwYBI4v
ohVhQ32xhkAtoqeYBuOjEZEA8XefZHFl43FhYlis2PL4IiWNk7y2xn3em80POdrp1Wyl1ZknWe70
eHrkIi56eQpvSNlP5dwF8D7Nssd9p4/ioermbkfSU4GfebDy/MyXeNijnF4MgbNHsQMWqbPYLV7+
NhMtO4pizd7JltMsxvPwPlJW/Em2SoFNUCBERJXIJxDQPUTEUH2bACZemXp6Y4hprtcoYrV+jfC2
3BFQTXdw7KY03bSyrcb1+2//1SfNO7dQwnhLxQS7wqt5w7ICWvVi34wkQhJfXyEvae1Ge7AsG8Ge
C4qJVoPn5cTMjlTnVzYuvUuK+lb2NwfCciccD8gEg+QpXuFbU6kyN6qnvZ06s88WNF3PC1H6/ec9
HQjLQRR6imWgg5DUsE6OIZPrhgvkc48DLPXhWkHOxixqTkWyf/9Cr3YwhystIfHsXmzOACdXgkNe
d1nc7Ks+6+847ySWT+nEIT/PgyKGJnOlT7Zz0YzRfVNA7CbVS/vpYRf7hniyPjP+jeUrejkmT+7G
O1keYicMbQFBLDbb9gOLSHEHdK+/0/XxQ60RKFKTLvuUgVXP+mm+qsJy2HLoGC61ocFeWZLWOJ35
uZfnf++OTr4SRNFxgqhoP48a8l1m3D8o8mcUoFGmBinIkM4wrQ35rghiq/rvTm3L+xCwZhcPkwF7
5WRDgrvX7WOr3Tu5MfouAnW6GeQLvD8G7DcecZlv0K5Z5sKVPZ4IAujiTZY2+5xe9L3oW2erckUv
xbI3huWmX96/2qvdyPJM0qBagCuLuoF78htnGsnQXlfv29YlEEyNQtzk7TQ/uB4iZN5w1xe+0MuQ
rYEbf0xUExtrzskmJHgDnfOZL+3NIWfB7rDAQoP0PTWvyKToLCNrOamE3vU85GzYY7Jr0FUl2vPg
0UHBCeDsvMIEt0go2Hqo05zc4QQypehvyryqv515Q6cHtuUNsW+RnsUuCT/TyYLWDblb2rIDzj5p
5KKVUfsF2IJDj5VdZeL3BXTbsp5aUBNUgJBClyjr1o4RQta0MS/fwmcEAztDQ7RWWtD3F0k8SYXr
XjcGmPT1nxjpv66nLl/B6VfC9MzEyJTIjudkFmEBgRlV5vvBKcJ5I1MTc4Wrzy6/3IjdDY9Hh26i
IZOv9r1W7+4ASDk/5Yy0m5woL7fPrBenW4LlDS4HM9x6lu6+8kUhb1dwx6q9oZGGie4F175Na3k4
N3jeem7P8VyDxYkdiH3y6WSuBGUZL89Nos7KrfPme1rCF9uEWOl3QJAIEhmIxKr9BWGcr7MmJ1sv
c0rh65KEwDOT1RvLBvYzTn7CZPf36nbcrgnF7HofWnfybsLChA9J6s/XGDXxw/tj9I0XDKsGBwK1
Uk5LpxO1EwUgRTPC1HGy77At2huV1tqZ8uIbExPFRSltk9mPStmyWrzYzTrszHHwuR8qHB8wjFS/
LqgS36dpBYqe9Jfs8v2Hej3XYxb16PywCRNsWE+uV8zBkLPB+ABQo33Wm4rIyLkYQVCNbk+cmNTD
xrym6oh2Sxrj9EcxBF185idk0jn9ltiR0XpaHH0og2mXHD81x6ZI9T3sQTwCZJWPQx1uZKJ1z6qZ
vWdLduMTBCFaEhEJfuqHaSIv8DWKSe2dol4FgzPEqfAhyQOc6KBIkZnOQeT1u9wL6W4Ko5w1Ygxa
Z76a6ky/QumPNN3rO15q31hAM7M5D0kxtTu1N+YqfagTq/5B/d/sfAsVCGGXswsK1JkLM4d+ptF9
sAgu/t7D078fAP3XyG+q+kfX6uG+HNVETlkbki1RA4ZeNFPOpZqQy+7CPFXth84e1Liteyv/MdF/
x0MzinkJv8r7j60Jv8Unr9UhGqkXQQ9aE5SBPwuR/oH0Hu4lADrtY01uZ+EPoi0Q3LNr2aVJOX6p
Cjlhwxca6XRlmiIQASwjvxoS8eRq0Cx6XeE8u7cxSJfa5+KYF0pdL/orlXh9v/KU7C+7gsYVesUk
Iqp0qm242iuFSlS/8CrPqDajO5VlvO4wFcQ/ulTHx4DnZDBB7ZgsJmKcpmIrU1eb/NJrYIbnQ0ke
WDIMyPnRhLoO7O+C4zIxt5rs3cvGtIX1IcCgBl3FW5jdQa956s4rBvdCBi3/uGc2XX8Jv874VSSx
vugWRjgrw4xRftUFIRZlIkxJqMXtmYcwTJp5n8sayIPobBJZu9IQ7rqB6c4PCNXEWgVkLmZPXTIi
wCGCLX0Ug9UAHR7a2EbsQMbpmh76AjCbbXyXsgvRZA20wII1cKjmHmEUayZscnFvj8QZ76HTH6gx
g537udUS0je3fd9cQomcv9BTD12/ExF8cC3Ki8BHgEgnEjJtBIzAi42fLcx6jj+a+oqVNZuvCr2c
QI+aQfOjtFM0unU8FTk8aqfLfDyP5UOXhWW7nvDvmatOJqBwFxDIHUEO6cdwrhlB+pSBAOnrCvtH
4CnH88vGI4qeriij2guqFn10645LWLVMYKVPhQFwqpED8ImK+qk/qAlgI+iTyduEXpA3myjXTHkj
ICT366pMwm9mR41qG8rCeSjtST3KSdj51sSqMWxpcC3w+kSljwugiiVRT2Mg9HE73A3BONwbJY24
Vc+an29i5Yk/7FRVxrYZPLGBHjhcO2DaLmRW8pWOaN/LUEZyF1j8a+BtBvYK2lzyZDuTkeN+bqLH
uC6MG0ea2nVthxHRYq2BcS53q97elVrRPXa9FwNTD9oC4mrM1FZTJfrU6W4hfVQ4Xrbp59FkDgG+
Ha4rvC/971X0P56Sf4jlHPvXUoaH//4vpAzht+yliuHwZ/6lYjD+icmZhrmwTFIlKOf+W8Xg/NNi
jWCdPzhFKBn8W8Vg4x4B4ePSAmEVOVIxiAMt4bBms3cXuvz/0zFAioPqLmjq6NQruIWX63MZFPBE
8uDeJsT12W5k9tQjV2t85OehDX/UVd9Lhc71xTu6+72rfOl5P916sB3A+43phELXEoJxUj913BDf
SeHdD9SECADM44d6CuMzNcQ3L8JGatnUupy/Th4NSmPthp17n4am+Tw5TfsIQ1hNv0f+X+6bT5f6
5VEcXdclSz5xMKel4N4NarY27n3eRwj2XBGaCyNnYGYZ6coUztf339zp9vBwOYNSJE0geiPiZJcu
nBHD4eDcW3ng3ehKPojayPe1Q8zF+xd66+1hg/rXheTJFsYuPMGW27kn1hVNIY6ald5o57QSp6ek
w9OwKfRcdjXGqw63HbZDHkU20E/X+8g/hKAZTvV8BYpA22I6QJltMuWt33+0A0ri5VHncFmHQiBf
JFEe+snIyJI5nqLMvW9z2axHs4nQKXeAkYk9k9u59FJaGF6wKRziVC23tbfE+IXf4xBYGj7xHj5U
NpvXiehBs0eZEayzIi/iMz/Am++Gww/0Y5qTUj/5Ria40Lqn2fdhio1FpulMmHxuWyhX2viXkLN3
F3GoPbN9fuNXd3Ud2MrSoOfcdfJmpjlqo1KJe9mM1XUlmmiNaWc8cyZ48yIYiajDMifCmD6ecxoN
X8PU6/dePgCLC4Bmx03vbt7/kTln8685/pUd0+ESTL2cHjlQHV+mogveAKa+UfPgWJvGssZnL3Gz
8ooNnFvyYF6a05BC0rkeUIMjzyzYgRLpJ43+ctL1+hfZykEIdA1bxqp1zAqoeuFhN0eJjrM0aaLg
xq45rK3HUmmJH5Ox+zEdp4xIOk8GdwREdtqqjjrVrTwvrp4cO6+eGjO3xxWZIc2vCL1+D2zM1YeV
pUk21iHaUUSKWiU/q6EZihUEr+Sxq4i+BvFg7NBlyW4T6r2BxSyOW8AgwiY5vmOLsOKLVTehNsr7
SrmBAFgRp98sgwgW33TmxPBLxzYuYKzIRUtZuKuJEIaPjayl2rZFJTFzGU1+vzjp5ouUvyFWE3kB
8C9Ga/xqG4uJIoO1AJihrvLGr1twCH454ULn+wm6n2ZU1EQgG532I+yF+oVh3Ny5BflEa2vEjue7
jRY98B69HVr53NvhYIa9wScWXtt1iRyfbnv3yLFaJERpdMEOYsZIDGdLZugK1SjHqCAtx+iiKI2h
XGP6Sn+RtZCTiQBoPNzEdTeXN2R8SCxMTGGky0VWCNS0bbSfjcL+uG6YEy49G1TwVdCbo7tVriW+
FoToKk5aakYjXQNZXC1BvRChQeo9SFCbd2GOfaPMuQKJ4U72CIPOgxKGl+SJRYV8dTUgPXMre/zi
amN/42JGkOtaps3dPLTWdY0j7FvkofNdJQfHr42X7RngIz7g+OAJbknWuSGxFqcwIovFNcyZP7jQ
D27inLiCdB15IxmnkQ4JtTrYjp2DBdmyw+Ib8Qs0hgCNcRI0Fr9yfrAut4uL2TgYmmWqCGfuD0bn
+WB6htMa/rAOVmjaStiiw6KZfugHs3TeOvFGKsKmCZKy8/WMgR7n+8FgXeIAr9dEReG7Tg8W7BEW
+yo/WLPd1B0fcMF3N7Us5S+dETrdpZYxXovF2Q3JtDZwYi6G7/Rg/s4mUoawgC+m8OJgEC/IMqU8
cDCOJwcTuYdjjQzSbjGXD/lUKn9ePOcsftjPa73Bim4MhCishwXxtAKYj1091HGuj/gzibZY/Oxa
S3yQ32JNj1lXwA2ts4P9PZC9+hEvnnixuOPHxSfvjE6OZT4hZdIXi5N+rPHUm4u7nmjZ+LunFst9
bHpts068Mt2VBz++R1D7vj649OPCLHf9wbvPs1bf44Ojf17M/boehF+4g/ZzMTh4/+1idq5gbYOJ
dBc4ALHmgbWahobzWHXgB5hzP30JFoL2RhwIA13okernLOCBLCX1Kj7QCAqgaj/hecAoCIxigPgG
uMBeEAZu4dbVqlzABlVrmJ/UgXaQeklxCwwDBgJRgqi8rbLkGCIOnIR2QSa4tBi1lVYAUgi0KPog
8IMW6FwW0oJDypS9JUgUAgMANhmuy0JWxVoLF0jDgmvQs8U+T9P6k2oTSA4T5jTSOOIKwkN3oD0Q
0T5+ItonuK/xOaYXNVp/yKwHSgQyIIxB8CqiD0AhqdY7mmtNhCwufIk0gC/sU1mBO5EuCArIcNAo
IqZl5NoHSoVAfoCNSIjxDhcoFX/w4USPW5pxA6MI/YyFuVTf9Af+hdK8EFZXVuB8LBdERsq4J7Xg
QM5oOtO6a8ecXGIiJWe8JmZhXg3JmO4QRDjuB8VMXn3Ne+B9RHSDhdS2gBHQ1CHLJ9fR8ReRVnxD
zQXHBapigrZWFSAZSjW9Aw/ywcobl2233op9R9EBZbomo3ytDfQVrjTPitoP7ULOXxcgOomjqETl
+Q5/HWyWr4J8JpCVDAjCcpfFLmyYNqlbrN1xjjPUM464NmTs/CrK3jM3mUpmYjZA9PtmXJdwbMy6
8schGPBExoN+TYVfEIArQ/tLs8h7zEpH+qLPMILgP9vaHwOpcZ8yrCXWtqXD0pFLrMdf+zxP7/Qi
G36CUDV+sv8GtqIK8qV9Cn4RYT9BGCWYZNpMbTQitu4rEUVECBAtohuf3LjVH2uQ6NmajKcwvqxd
FXabGVYPCiRZssvVooY0q6jKp2zdqcwK4cEn8g9LJQZ5Ok6TqkugbJjelJOgkgDrqqtLmVUprii3
cQA6qJDIVxdm5GaSdTn4OlGo8Wao0gWykpv1ZzAnjlqLzss/BxA8utXgJKguAo/hs9ZobaY4sJaR
ZUK58Pw6r3AEmjIK7HWJ4ZMoksL+poBLFZtAjGA/zLTFkO+FY4+B2CbWCLdKnQ9bZeYTSzwxNWTq
2WmlbYjHW5TdfU/oS6tjvicFJwt+SGVSDxkzUnQxRvHtGA0L0ZatRxZsJpKXyc8l2Fv6lF2KjiQH
KwpWTi7ha1gxdgY/HWZqOF5fDgahQQKn6BhTYcLDw6gHd0yNFpGdlZqoySES+RBwWebtJmjrD7pQ
YwdjdnSHi6AtoVfYmTsll3EAYOtGBwcZXSmWAo9M+DRRu7wt5Wd6le4OT2Q+rLvFEaSzVQCboU9h
4Fup40brIYxhbmKqbrzHXJqsP7ezUVOZyQlnuycwwvkqCGmCxdSa4y1GjHEmp1tmlJscIj3ZMY1p
na9qhLE5yiyODGStTNot9StjopssE1A90mbjIMeBjNo2gG+zDfvOwP5usd/za3pz9aqBhElMy6H4
hteYpMVmqcmpXvY90QtLqU5RabsQU6CpO5owFJU4slPY00pVaZcjKrEH+3fVbxodzSfqZikHkrwj
hqsGvnv0FEwB5ULTmr38oiFzZfZ7FpGCFJym7/iJo9FcV3rHqtYeSpDwWpZ6ZDQGGG3HQ6GyHsKa
qqUHD8wjz7yrVLrtDd1Jb6ckvSlVWlwNYakNOzWbTU/wG6RtksWFLBgOYUUtDgA5txA1YJ36wiLY
Q1NVw1RP7J4v+8m46Ss7GYCy617vswfuDb+jm5yviBhcLLIEvN0mBuvrKg/mDASRl3irSM0a8zJ6
+OhCgfTFFh9pjwrpLB4Bexg6Eohx0RAAHifPPSfXbHfY5/+n8vQPBGYvjjzrb923P6mb+2/5z//3
j4fhW/b9W/PHUeFp+SO/C09yQZOgPaBRS/+BLFOOP7/dM9hgTOR7jg7t0EYHs5Qs/jTPuGQOoLhF
zQwi03agnvyvecYx/4nGGNKkDqWTihW5qX+DZ3LcpqF2YaPuxYkAKhSZHnd4fDbTNNXPKbuxzeS0
4y0+uImoCvghRDoqcnNvjLoO3W3fAgheobDOuhttYEb4/OKFvVGGOtHP/L4NtJVsWk3To9h2ckQs
sNi03pRzG02MSy1QyvR2pevNwWqIx4Cu2yxqLJpV9gyPnQWRukA8bRIbMO1lX9XBLTYQx9xBd3Yk
mZhhe2WnjbYkYNYDG32mlvDuzD0fn56pFPJFAjJlyuG+KQ+c1AUSOu9GYZek5kTocHVZQHoOiPwp
SZS7HkJhbaC5Rx/bDo49rld7R6AOztbaNK5xy7WrJglq/HoRDYXVmVs7bqX+vjXuTaenSP+Ll3r8
q/Y6r87QDLmxRiO/diaWL28Kk42K5LBtu/mewoskB4XM8VkzjMt4tpp1hpwvO3Mnx0f/P28E0Z5H
6gZteGsp2r3oOqZjXU8GluWNOXtIc808KH5OjZbdWbVG0kvt0jVClkVvZiZV/f23sLz/f5cd/rz2
YjtAUkwpxT3pQDZBjD0+cPh9bElKtxpUCLSvT/RtOricoNzKIhSurEmnf//CJ6qMw5XZtiJlx5RG
beW069j2TaCPLnlKRRjKDeAvrwbsKNzL1l2Ccboxb3Z6geqK05L5cWTKB/Sm8nuWf6QGZ25m+YKP
XwNMFgH4iBLPcsQ7GaY27UVrFjpgjEqjlxI7WsJByQAbDlqbDsk67IoyuWoSMfX+bKvsW2XMhvTt
qg6/nbmX1z8J7Wed/rOgJ8sUdvKZjybnqyDFuEwA2xQtgXz11jE9UiP7lPVttMFkx1Rc/XCsSAUw
g+lpAPT6OFj6NrOLRTQ0TNWXhj7pjSLvkHwrLSIruQs+v3+nr8ftYV40EF/pGB/Nk2mxI68hpBXo
bYjs6iXnJsfya1tVN6gCPogsyPZmb5oP01SFZwp/rwePZD2QaAGQ4diIjE+GbUnS1NDULaSSGay+
ISpOShwVAKqA/de/kKckPht9Nv9KvUhdkkgcXStTxdvUdf7MF/rLkrpYrnU0drgDeMb8VBTu+d9J
gRBcfaJTU1GkBsZs9NJa2XyqJdPaDc3l+SOlo2K6EszQtzO9QrHzhrrtV12sqMV1rjHft1ktwX7U
mjF8NqjhlQUhAtu2mZPKn8se+orU2fFAOgmnTSly1aEVL6Gvmw44UD+dVP03HUN8nthmWGP4Ohd1
guGcTEoEYdocU9Nha1pddzn0Y39pFITujtEYo0gqJVVeCYWqEMkPNQzapWtQAzwzMx63K37fBMo+
TLM4ZJe/OJ4ZmZKxfJeq3wp7iR+hcFgCTNcTA7SX81TkmXnx/pB+48dcZPgIh+lQ4pQ9FcTKHs8/
rdae0840ftFlWW5TYCKPQs8Kd13HMCurlmCJei6rG6+y9KvJmqOrhXR8X5T5Hy3q8k8cXyBtTSL5
VJU2B5bBuo6MqaRGlrf5paVnIdlAVl6a7Go7gM1Sc368/xzG6ZZFLpuEg+t2WXwR/x+/OalJk0SZ
YNh2LR096oh6twEV1j4TTVRfU4+0YDEQKcxZt7qkvjGt2xwexdhW95PZVFuPfJ5VFkDPMln2CKEF
WFqT7npLvsywrphBz6wH4tW0Z6I/Yc5b5j7suqemod7rUg282rh16yb+JUWWoNQa+1uLCvV9FETi
UvDB7Ch/5B8dWJBeUXo3omwJZQ9rm8j2ZNJu4Cnmj6Vrd7eilD2HOQltXwXz9Hkulbky50LdJqp7
ckKNWkgTfNBkkkDVcVhidW0Y9pTF0jN7oNeDePmMgEhg8UNHcTo/iM6t3YQkBkQV+nQDHwg7oRzK
W3Zy0y6QZnJmDL++Hs099nGLLss2XnlKrB6PQhJYhDArVTzLTvuDTUdMBnEzftdDMtnOLJ5vXA/1
G/0X1gFcRwtV8OX2pamQMFppPyLetcwnN7LSn9qsnGuLFNOF02OdQZCfmI2WWYHgQ9zKi8wfd8lC
OHx5QSdNCjfUw2lbNaVFfQeCPXWr/AHYWK370+DstYh1pyblZGOOjsFGmCNkuvJIybjrnS58lB3l
Wdg39pl16fVXx51ZtuEaHls5PqzjOxu7iliWOODInUmwDpNnfAoDNBBeZvfwm1zCCHH3/ewQXK6k
AL75/lf/1uWR1rOT4+vnVHQyXZbEaUSiLaftrKfqiTwZA3CrcaFBJ8Nwget/rbTuD6Tr1VWUgMB+
/+onXqvfvws/Dr/OcuRi93L89K7bFYD5rREGEnuWldt71mNjVrWfAVtB5DO3j2jonLsudHZx5Jm7
RneGWzkh+fUT+vgIZaqApEuYY0QeFeHT+/f36u2AobTJa8AYw0aX/xzfnp31FJf0Wm5ttgJonhJx
WxLETUZTXT8jv/nhUhUmgwMZepG1+sP7V3+9ZUG4wH9ZUxceAZ/o8eXjti5n6bVym8SN0D5qZV8+
jTTqRyJs+KpQapa24cNqqzogYm1Fhy4sUS8ZEcRzlbTd3976c0OUWUGBYgvjqU5uKAzmHm5OYTJP
LOadodNQ8Ohl90Fp6fjFMbqbXivM3fuv4Y0fASMDKRCozBknp0rjfDaX3CTD3KZhS2Uy8QbjV2dZ
88WUI/pHWZj/IBDUoORJyXcibOBcdMChkXq0XaPFSrAPYgR8wYuU9vh3UMAdRTTY9rYLCFtepd08
J34aj3FBTo1eXzWlnuS7Ke7raJ3yj9xE2lCOd7Izhhbmb10sgzeA9Pb+i1lqH8fbSO4LASZmRRAh
Ho3g4/uK7Ul0huihGaU16MY5q8mn8Rwi3vxOh7e/QXtMyW3ixRQ0S+1cXsRDC26I1E17pwodWFU3
CHe69BBcetsipX2wkoOmO2voktZDHAPvWWlxPwcX7SgASBWRpsYzW7bXswBCcpfaB2KARUx+mijS
lPn/cHYmTXIiXZT9RZgxD1sgxpwzNW8wqaQCZ3TcAQd+fZ/4etPKKiuZda1kKklJEOD+/L1772kd
6Uz0QxpdF+dbt6RN43qk5VAxSSdLqy/98BYuTWpxkcRrPgx9BGS48YPmsG0TwUu0e/WTA1yHOEDI
5jL3buTRP1zpPx/FGykEgw87F/P49+f/aAjxoXTccIvmT960W3BhSPd5hBn74IqtPRN6tP0I5HDa
Qlcc//vr/semSYFDgYaSnzzoW0TK7982Ko6qaIQAm2g867VhpvUcElB/3zgcHmzM63+w3fyvfPr9
sQcZgqaTPF6Sy3H4/P4DaTCQ1FV5EeFN/fxDWt56gqu752Qh2veFZ/mE9fqBObOnxllcJvahAQ9x
cVsWosiausdhx3lEfpq+84ABnjo0Udahb+mGkGEZf6ki6adm09RXG0Cx/75b7zwTbC2kSuAao0NC
nUG247uNtarsGvqdsI89T/gjdMvkg9MDmRhKB+z4ypm3RRXcZYXYpnscf0XmAMfI5SojukdevRzH
sCn7P9Ss70Qbt8vyKEb4jwGBe9Pp/H5TFS2TQe7efiwUVHOEFYtmhOYW8qMI/WL4vPqVPVzM5hBA
7LsLqbLM3ML7afei60QcPVxCy2Lir+daPSRgsgomk4C/7syYMOT0lFiCe+maP2qKbovc70+D5yUU
2w77tHtzYv1+4TwJsFEXazs6MfFoKeB00x8a5jjPPRCLr9Copi0DLN3TPvTm2DkgbjXfZqgDeAPp
kKIDsVD6Yw7q0X1aEUOquVjBVK/2reLWzhy8VJFv2X+647ca4t2Fc8mks5ALQ+333npp5BRVmwNI
XIw2CvnSc6bvgEWenNYrX3oCGo9dGVvffKWtlxK174d4IKDL2Gv/WE+82H94Lv/lcm5HUxL90IUx
iXpXcU3ewqmDmv8YRmY7ErSyIKUlp2YgQ+ah0KHscl1F13gwyXWwkLe3iEge+MUlcrfyDxLCf1l6
kYfxdtwsVbwn73f0rR1qt9OwGkMxnBjKQ8u1YW6+Wn5V3NoQ7h2RjAAgwGHcl6GaP67N2uazr5cD
A3ud6Vrtz4PvtVhmlvYPZfu/rECcgIi6ihNMXyxC71YgF+h3pOxxPyoMYP7DQPs6TcJCyGdrVdUA
/kVU0Wdrs6YTQ3wSYxGwe+s3kZQUQG3XgQGt1mhwHmjX00tmpC/DnFRPe8usBg7TdXd7QhJlNE4S
gkFRDcd2F5SZglPLn271v3zxSYB5i3MI0jBu+O8vECr3xqubxTn2aKzQMbuKY2iIPgeiZAEKVu8P
nksdYRaQtdyTZ0/V4dlLCn1qWjb2/34OoSv/47VgScfBBRLqRkR69xwCsNTVzMngWIXdTuxc3z/2
E99G7gT2nvqT5xAseVMnJKSEFOsGy9LW9nOM7e5YjQvcpskwnsQRGHEyKZm5D5Wn7LRhnJ7tojMg
XMgE/xAFTIx1V9XfRnc8DhAPf4hhrb+2XRR++u/P9C9rPkdYxHDsW7xeGFR+v8WqbjarUWFyJCba
eaqcxnsIValQKrTN9yVislo2ozy4BMMy2CgSAI3mB1+EzHe9Va+kurrp/8clccAKWOFunbH3PYqa
5Da3Yd6C2H5W9yrU8l7wvKa0lffcXZztFJKx/CVhVwK+5W75ShEHCtEheoCP8rTbvf+Ha7p9s78v
iLcQqZDOox3QIXu/Ai3aG/HkRQXWgSD8vNWdyBkUDQ/U9Muhsgbro4/87w9HvX953mj58qwxF2Ny
QEnx+3fTBPUydzFnB0RuPioY4eJaaaNTrbv15FRdd0dIwvBFoKm7w+MQ/m285nsVLHudhkxzTw3O
sQerTZo+ZeZ7F7g6fLTQjKXNzmw2RYOibzmHzsGqrfay97L4MCxu/YGNBq7GrqI/3EWy6N7dR4R0
FK7sK0zW8EG+77o3rXJvW6J9AHejkgyCTrjnE3EvH+rkFqlIoqbC6cJEosxZhBGveLObXNZu0qBq
N46cN88hQax7h1DlU+8OZZm7fb3txIUutvu42Z5lMMksq/q2OghKFsYRp71H/INwyyV/v+nDD0FT
bV9AZ4GAivvm0wARKy3naslGGfRolUYH3BV8AKp3lGk4xQpeE+w11McztZtvCPCHzZtuoHZEBnR0
BUMNwzTdG+HQ1cRDd/W0Ls1hQV0x4t4EWRCHowVHwUFUlBMgO1AQhKQwQ86yzSOJ3pbKtsArXrh1
wstqUsB/qVl49dFq1pmT61KWyx2oA1mc3UUblXfupG8gWGtuLlQIzQuNHPW3QNqEoYkPl3dm29uc
8YCJs9Fp94MY9PjoV0sNRUciySCR3dJrNptELOkYBaOT1avVclbwNutuLqbxS0GkWYgexgV8sFs3
ERkMngTBD1lPj3W3KRjOfYgBSAfjctHtPqkj3IkGc1oZ+QcbSsJTojeSjh3yScUtyrMCV07WqU1Q
bmcXJzNN0jl5jW5fuXkshxjNuFEEPdkZb2Mz5c4QRj+7se/qP51O3gUQME65jUtt4gIp1zkaBu+6
XHIMVV+xpB86RzjX2m76I4Ih3hdnFA/e3rUk/q+tPDps4ld/8JoL50fnD8f1f/Ta+AGEKt0mLTj1
KXZvG8//M5u0ST/TMSfGw1bL6dI2RXnt68A+tLF4LGfTX9BcvcXaEnRTS0QUqwrOW5Tgm6oJdi8n
gscxlOtf/70Qvz89/d+rosYhzZLZxPu0AmzvuiZoujjAnzC/WhxL2Yow7XmZy/ZLQIj38b9/3j9q
F1Y4TmpssAT13Swu784fslkq8uyX6BAna3Jfk/V1VXbVfo0XIvMR3PJuoLF73OeuJDG9Ez005uV2
zHIQ6oYNmVPpArLkU7ip7hVjeI2CTmqTQZ16AFHJGjFCwMNiahjq2Nr5U7wDS/LtEv/fjQLzgE0E
HLWGy1bBnvn7N5n4Kyo80ngP0pn38DD4kYovYwtoAaHzBKot3KrqWhDCpE926+1vI88fke3zbidH
gyD2YS1jbQiCvsmOHRSqjD9bMXwVujZR6kTdZar6xsucXtvf8QFQdy/k9ct0jFWPgt2W0yfV+3eI
McuOzFtD0vGoNTxC0QzV+lKhcxcpgVYhzBMZ9V+qELt2hs1U9kCYRIzgXNqiPmtTThoF31ogFZyX
YScPuO2n56QoNpXVXRxcb+frJHdtBda+V6Q2XBqc9j+krIU81q3b7IeCk8SPaB4x9aL29Jo8TBSF
Y4seCWCEcHb/Wu+Fq1InVtv93tAay5uS74umnfrJAtFOH2jCqB+V6kO+ybmsOE5VndNd+53kMWbp
jPXymLDwR8TVkhfBFogyYCea7769de7RX+u6Y0kLHXOaw9uACaVLX16YzZUgtBjbon2EbIsibkza
OZWubYuU+48YdGnhwp4dKdr+GrWJvz3Uqpu9vDe7PBnbFA8YVrtss+V+u9fuKyFAFESb9hBWLUXr
4+MN4meis2aC/2vR5d5KHAzzxto9dnbnnemLjW++N/XWGdEsZwmvDvCPBjRqn4zVSfLjgkZj4cUa
VudVY7tfYwR6z7ouyQyoHDjQB7YiMq2KXu8fCJ5X5rC3QftsDdOiKNqX5WHtzaSIXOUzDibs9Rmt
Z4AceIgsdcCFGq4Hbdm9C+OC5SANKhrD6Vz7e/sWqU48UudHCPricjlFjir7N2G5Ywc2pNXjBzdy
Zv0cRQMp6aPPxnTYhsr6iS51cS5lwJ552HZNykcIGuejVU7JcoS/01vZ0LlKH+mWt6g3F7K7GdcK
dTdIuQ2HdsNkxXm+qRBIDMS+2cj3EzM+e4u4qdOwiX5MarpL92vMTcijAskzRuZ6PnUc9Il7UH48
nSRx9cv9sjQO/7NpZkVXrxyKY22JuD4Ou2xfe7bZJfd60AcB9pP+WTtTyM4fz1ab2Qj9+pynsSF1
eo7Kh9733fpQ7Kt47edOwDHA77Xeu9rb5Zu1I/ZPW95NcxEKAwqyPIO/lSA2pLJ+PEeMx9amq+/3
jQi7Ay/4TQLpgTk/7QjNq5ODQC43NPS7XxBUkD7axq78KxxtWAR0R+PxDKspWTNHoECHxDGSa4uj
MPAPFmLfOTM0ZPcnHj3SZTvjbyIluFsdS2vcoiNyV4RU2onlubMKwuAaTi0c8kzyzUDiA0IGEjOv
RKTu+SI1c/ZmXi9zY4GoK2KRvKmeMfIzC8qyoTp21pIA/dsoxjAF/dAaV7F7xVrnZTljHVgc9s0H
6RDmn4Lmi/uj46sC0vhWeU22lQj40wLLSJu1buuQ6e5vyVunZzgbfbcFb5MW5id+5YHlbUCwmd2c
Ufrowruvzl3hM2Wz6D6SV6929dV3ZRtAqWt7ALJaOviOnXboUrZTS1FUJo65QO2b54MxSnxqzBz/
MpHtffIb1Y9ZYAUT2X4BsoC7EfeWn4K4j4NDufU9JfO8aGSTwkvm1MOxQdyXbZAhe4P+FDLuVSfE
G2ann2ftO0JWy49P7RB11cEBGdA8VzwxU0begJxeoooPSthtT8W4uo3Qhzpa17sxadq/aie2ugNQ
6oDwd2B5/os9yelq/IKKr/V3xzBtUzp8qPy6+mZ1t6wadxasE0NQUa0wWFfTYQzC9ozePdJp2c68
6nSyTZKXy2Rj9m/j6cUe5+njrhVEV9wlU/0Ai0jLw0S/wP2IxN7/m7sb9HcdByzyoymSPpEmZ40Z
WrT93hitf3me0rSb9yVuD140TfbFsvaWIlhUKnwtg8QqciT1xj2tK6/+aaUiJh+6XcuPs5JA7WKm
dt4lLIv1QkZmO1+aeRzeNH0AIADh1G0Pq7D0zEMJmfLYWo5Z0jLZO+L1Igi7LPUaEM64sc8E9NIA
DSwVlC96SFOEvTteq9wLhiCHTDGWZzHZbpUW5RzbOU4nHuCK9IKrp9yuv1pUp1kAi4x73+9yOm0u
1OU0lLb7oYkGLd4KS7CVzy3E0OtQzft07qlNqdim+YNMWnnH+Ll82Rre0QNYaOe5qbrwyzJFw3pq
bHubH7ZBr28RgJ3qoDvcek9Ts5vwZnV367TRPkss2RDkBfBZQCa1IyEr+dSoitqvHhDw7qONMqN2
puJahVFn2KOF+7mayaVPMf8J747nQBdortvp1SwR2EPCfU2cosJrFYv+6kQHwmZl/MLsYB2OqyOT
X1Udc19id6RFSX9Y6tQyPvEqdeXwrwTTIC/rEqx3+7KYOY9vq1eK3pxdcKIicNE1Ko+A7U7QfEtm
et+bQVKXN5hjyiNBi8VwnPgt7wxubUlS4DTOlVh0uHU9TslPm/Ta+s7Q994u0DCAajVuZ7rcMJm+
iqml1olbvw8uRbij/rBmnMjJDOorjbitjw3iwjhD1+7e7HtqutuigaPagoWvQmG8g5xUXejcDaEF
w2ouSUG7lzJmNru3aj5KEW80yFYazNeiQVyPw9OTVAWChpendxBP9jotWRi0Npr0tjL2Y8fYrLqb
yzn8gXYtkYy83QmXiVJ9TS+iVF1GgsX0vZp8zAnB7PHTOOXvXyOri+RhWQCMAJDYdZBj0NFT5nk7
/kDsf9trDWJ6OrTkI/ycwUl8j5z2peRt4brGGQ07qwsNptlrl1Mo8Vml9mB7LwWkLjCvdLmR9DGB
ch6s2iZBKCwb68HtLfrlUbIuFj8jsbtzszT/cxoM1pgKCCt5Ny4bWHXyya5TNFvWue5b7o3tdOVH
Qfc1pb/ZzGfj66p80GWP5AByzkpMgxwSKEXQSKMLPZn1QtaTO73uay8tgkRG/1fUVytBByC57Jfd
UtGQ8b5DAuy8anrxEwZRwL41TyolBdVRvwOoBdlR1Akn9b0csmqckiv7qj9BwyuIGlxRwi7nHh81
vKy6DfVBtQuB+xF+SjeLFlpy58JscZkVs+e/jISiQtYzjXWeAlxs2chCDsPQGNrrrSSwuwhk7F+i
vnBKrkJBB0riyTrPKt6n7zQ+7Ych1BZEU4aWJIvEux6w/oUzPjwZVow1HQ8wtQ6cjrR7KQhYoP5J
jgJC636KWzHRgNC6Ck6F9EMwLIxF6wsfEHj1MNcuBDNZ7A+j2Uz1dMt2Usj6HMs+NZvr/E3TyTPX
Vba2lfk2dpCl9Tv3EE0rA8pOJ/0nX9hTdO6FE3a8o8L73nDqmDNtoSHIscPsZFVaG5UlyJJyPPu6
UaTHjk405LzsA+z4pLyFbmfe1oFogc3Rfi+BbXxsk7g3uRvOoZ26fju6RJVgGeB7KaFkhNYaEfjh
l/GzlH2tjrJoWIdiSSDGWYxzWH6xGZWV58D01dME0Hi8YwWnDwOiiCDnuEuaK4GWEnUbI8I9i2DI
YtsiqD9IibSZzX3t86LeezttjicjfdFeRFeK4uAyaXiuRhzuWSVV7Kbzqgbm2iKuzD2ROH51N4rK
1Mih0TedBj2HFBhakMk9YMcAJeZ1rzzyKFoEklg0V35LHG0kcFMAYNnaO4yjfp8vARl5Bz+S5t4F
7NARlaIc56E09lLQffHi7xPQm+BQEJP1E9hcOVA0dvJS9M5Y5m1NC/1s203wOnqjO5wrH8HYgQNL
4ZyrnngUAnDtck+hA3l4ribDlaxRCMFxg+X5wxaNxTkE8tQVvWkyZausuYXWyJZtujmeMhuFEwke
0Kasg2AEfCC/RFDvTOX4q/QXBl9ri/X3sYYVfy6g0f3wcMyQ6WRkjFBqGuoKs003/roZk4oLwJ55
OAVVjz1pHVeM9wbHiTxYVlF2x8Ra+htmapuHY0zGOh6cERQcLANtvXa4EOdrs990sUHnqw+3t8Fg
gwpmvLGmlJ+YV45vDk+0yINdQvuS9WrAlXbxamdtyVEstWNR67RxfBFktfamE+YXIQ5ThTLQOE75
tyHjuLkbiXrFXuJ53nVqIyKqbF9KcbXqxBA3BNrHz32sPoxnyHfJW/xwKNYma34uTR/Hx6mz++9O
rf9HnPbt+o61d3oxHCVCwJ/gKcfeOOQ427tnvyWL392JqezP9Ln7jPrEGRhA4sz/ngS7/UiWSxyk
XavWYznUJv6QTGj98niXzCs0YR7ugY6+hiC4bro/aO0U6iQsjIeHOfb3DwDD5XJholTc4xhTIXk5
jiJiCBmsPjrOyHlWlaKND2E9R0sqkj3CGlzyPORF3Fff5wjCdBY7igC71eXvYJPmQ3eYqZCZkKf+
U8yW+DT73RIyQZbrG3276lWNg/0XTwWxnhUVUp+aoJA7tkUxVY+lHHuRq2Bpf2qn0md/i1ov3UKL
+iDaqmHL/cjo9aWgtrBzl1xHRNJd1Q1ZQGy2e8LyACezoYCL7qu9d+N7sqq4nGHTS5IJN6FnoCJm
IlkIK/KmTqFMffK6MJFkNW31QuWxOUG+0rZ79dF0rfm+7DHrhIDVQaSVhu73TBXUAPyMLfDJEcyr
hDrOffC2OZqpnrtEPFvGndx8WKxlTV2Mtq+jfUtEhTWqt9PA1hJ9ZMrTq0OCGhFjRmlB8PTKdfSe
ZLMFp7WepYdesUjEmTcm+ephDTkUyMnZBCha9kviNgEddNdKQpLhK1V+rEoMtQmQMEmJ2UXXKtkU
UfXjAHRdYXQtDpTXznAloBUMEsbQhOWJQd45jtY9pi1MFwiC0uI/6mGHp1ULlEkZ9ujdHH2dVHf2
VtnfzRTFVjZT6VxRHtnmuq1DC+GJSfb9rS2FFxAA63YYY7cNXwmzdw6tExrUKtJl1Q8iCesysItl
OO2dKphI7aWPyb3Cj11E4a4O/oDz+lj17a3ti4wSM+MiFqho/MHYTtH7CcV+SIp2Vrf0nkkkq7ex
ucgN/t1dIBObPnnSz3ScIdq+KLjq8bGoTHBRJlJTXhfF8q3aaTAcRyb+Wz4zChifqiFphw/JSC7W
o9diXETMUkc02xFgs03G5qtKenYriizKhp6hb95XM+z5soQJm84yKnrcyVTMF1X3hXuJNr/VmUXe
E3EeDjGF53W/rZlWiwWX8oMD8wX2Flz4NOy0/WnlLLsdJkPpc1gcKfejrBuHpAfZFN/rOmYdhEIW
1MwcUN7nFnmRb2wyYXhm9uzOZx4rG9KdQ9vsjhwyz37iLkc/KqsPiywsinrL1CjX+slZcXzk3b47
f3UOXfmstbd9eSlkIUitDvq1BwoqghPIK6++7Ku5HRL11F5rvycNwmFwojO1O+sXEl2NylbYquyD
LeAsqIk8rZl0qiQzPd2DfI7Rv+Qi8tXnPazEdpsyBipdNSbXT0MgObzOKGuro0Ikx94UrDMplfOO
6h1hzZQbd7DEwxqRN069WMXjJVIch5/61m4+rSDGvntLEwBoHuuqPLs1yGMiSexwvBAzBua20qb6
wmxqyiYvXPjxSbx92PuWNCGbU/d65aQzM8EbZgJW1sHzcjpV1VUkcrFyMVegl/txlNhXS3IPsfDX
9QNWneIOLn0k7+1OcXAvxkX614CN4ysoQPzisjL+j4SOX3nogMjJB9+jK3J0pSi3rLI54uNdbna6
dbQn17skWf39RTYJsvSox6cCOXsvvpguqtUdD6ZhQbbCJfrqadV9cbaKiWTPO+o/Caveg6yYttlc
nHIAL1pZXfxJTW6N0iOs1BUDuSRqg1IWw+2i6QWGYUkkwYpItD3pReJ9WfXQ/lqiG7969eP6bw72
Q3+SstmLxwBApDz0g/F+LP1qAwgOnPixSvhnUy4NJ6ojbrg3UVZNkbptYL0gAfTVidaRODChhiqN
CMHYD86Oe5novJJC3COX7qWn2eNQHpcJ7N9xdg+l6Wr7XGPR1KcFb+ZzJYNN06fgTnIyNJhkm31O
OD/1y53qdpd+VwSw+EDsejEdE2cjbMziE23ZTG4AJ+4ReVjK6FtDbxNR9wulzX6BrOf8oDmIjqUl
E0/zXTi5xYELZNug+y/EUDQux6ZNEJpSSfdrrdYQFAeCRpmvMzFy2Vx008oJH3MHxZal9bWytS9y
Geq/6XUTVJR4YlXHIDaWevXYncKDQh/SH9UexSuLZOHBh9IM4q/2vMOKotYlHjuxYLY8eL1ZSQJq
VWnlluCIk/Jdm0tQsIHl0RDLG69mp3xbOa2/6Y2GxjWexrW7ymq0HyZvEG/GI3kZ3uFWc94Zki2b
dss9KVfFuPJFTIm5Ba1F81AucCP9suEYybGmei5l1Lmp1DFIVfoY0QORkmK8Mp8O9RGSUW8eZUIQ
/aMdbUGQEpt8y4VxgPZ+n63mFjAYG3UaKqTirbStb13owx+sURicKBH7iZaIlA+IU7fkQu5LXVMy
WFtwTJa6HUBmtQooVjAt/q1pQUIt3b09OI3oraMnu2+w4RCqslX8rXULP9PElN2BZI+OXovoxvHM
J64lKYexqw/FLYDzOrZWYL3VhWfv14loHXEWbRMml6he6iUn7oZwD6z+sXUv9KKaY2AMlN2CFW2/
W3pqVE8GC6U2VtWRUqKb3ZO1DXixUyvpWvcJsJZ9obCcaKfurnoylE3O2XRuhILdSSjCE3qf+tuo
kc48mtYz7XUlU/+LT+zLD+TAbpVVPYCTU9iOzgdYpeXLUmDIyGxla84Mqqm3O1yeEwiJEjSpAnLv
EzMiUW9t41DZAAr7ebsPKPc+73bI3mRKr3ZzkvtjxsshaZ2wdEEz5z6Ns6+EMsSfo369aeQLWlB5
x4lwo2Wpt0NDOfxjaLrqhz3M5bdiqfV2JkKmQIQTduInPb754pvZiY7KLjYezWTcm7RK6vkNv1Dp
pFR8xGkbvhl6vpUbI54oO3VrhUKx8cdAXdzaiT6Pjb3/bISa1EXLYDCIPYBWHHmfZXgqBS3y3CEP
Yz2PAHSjuyG5tT/pDJvqwVndG/aaTxWf+kXZv+iy+sWXCKR5+I3h7Vbcc3z0uzSpndk5Nn3Tx68S
URKJBPCzl1+huyVL7ooSrLBjfJSrNU+i97yPFCVZ4wka4VRz2j/WYdQ+6GZhAMh8uPk+JBV6o2Cr
+rxd/ejUCgJdaER6ioB4ZCwnbgY/ZnQKzvhuoOglKDI9mQoVm1Zpz5cDTTYKzUCy1xh/W1asFc9Y
hchstKKlie6oJec8ZM8B7kNSxXGk0WZIqh6LIjwH1dL9lC7ZQ7nly376uQGdRuFjOsKQdlUuQINj
m4M9QZaAzekDNMlDRefqpeibUDIkQ/CRJcxBPvsjcZf3hcFVd16ptXK2KHYEQ6vN/9HxwH7ShTPL
g+3V7Tmpyfq+ihlebOoJbPz0dqEAQbJUdvv3Guw1SFf0mfIYBH2439Uiqao9o0HuF6iVlDmLgWlZ
btC9/+Q4XW850f/W3+zGHKikNes2F8gV7bd+5+m5ZaMzQ9iSRJ6FIFbrvlcemqV1pGOfRW0D78Jv
G8vNK3inr7rveWHJPKORKioZx4dhqt0kr0UBDmauVklogoJ8x80hAvZkCW4AUPPFYItFLh0dbOJi
rlZXJvwDdkiGDwu2yoOt9rxT3dkIT21kk1FeD8y/swJDa/3FqB3SX9CVXvGRAdzwhFxkCtJqVlNz
Ny8SSlGHoFuc2qlJnvCNQSjay9C1MjOVaj7wGzqtsQ3/FeNlIrtgX/1z44zWZzOycKXAbRuTs0YX
Becu+DspzWUbgx6SjteyYuic0gzwLlZriE/AOeqF2ay98lFMnaqPy6Ync+Iusd1spO8QORFjtuMF
i2nPeWEpNdDgdZmz1ocPlumwQehCJsiM9tffwjCneWgRQ7agic8HBsFzvofkYB8XZx27TAVCcNRQ
3fCC3dHpjp5Fstn31Qn1h5Gl74tympnIpm0YIZWLyXuo3GDQWRuv+6etGmOA5rFfNcwUFg8aofJs
6+DJqNKXeJZkzUyyiR3iX/bhL/oM3CtZTbfXaWoWYq9dIc2pAzR20sRQjRl4yzY5TQiZOU8NN4Zr
qYv1k+6i4a9CB4aBKlNLiM1FVJwNAmOV9ZzySobXkapzz8T+3TLKnVGsRcMsLbFmU8hFugpPvO2z
f0e1itFOL0H4i6PQuGYTsRgBJ47WxFccWGhIiqFm4BYtirjXria/Z1tvSW6MleJbX9R1nlrJI0+K
LLpmZooVKgO6zOrBRrxtH6RxwFe3idyOxKwQZL7yR166zlnaLBraprqYoa3u7Ugs1X0gEvVrbfxu
TJeltdorlVtL3wI//rFhJZ6PfVfF9blbaODQWmOOmle7Mf1TFdkIlQY+Z3iK0LD6x7hlCMgQQah7
5oc0CvutcP+uy8bjeqJ2Dd5aUkjEsQgn9Aue3+1nR8yM01PLo4GdKWsr7Dzk0OqlYovpxDhh63Gm
IrbgMM4rd7xbg+KqV2mXBz2G9jfRLzJAT27W5U/atX8ovQJsy2AuyFFA7Uh8xO9CiLKxObM5MwEw
BU0lTVMln5ZgvtqWWDAQDuXP0i5WRtVOpI90PpzjSjh+Sh3mXbcwLtLK7O513vfw3AwEn/XAAT9K
3lkK+LL86thtcPD1kHQkj7T6438rUd4Lt9lscNlx4TB30KS8Jw21BAmFC+OS44D/M21dV1yqKEqY
6yzeBU4EU5Q+WmmcMr37g0Yu8t4rSCL/JrUMfIfxML9+pyBhSrXHfjPsxyVw9dMcoFEDIOW4gNVg
0x1DdqwVeTjj7/qki9gUuQoJJDt1kfG8I+4GMhyE24X6rGRvB0jdY3r7nLLRyBnd+Cw7FNnijo2u
fCG+ynyoI9fsj46o4zqlXjUNRbxEwbw6xVww0Ag7qGbE19AKbeWijtVSxHHqMv1hwsKUhmypYu3k
Y0lo22cRgJQ5juTzX1ZrQR++jZP5KHBnexkU+Z8eeiZy2nT/GRXs/MykQx3suF5LdC1LgPhETxHc
PbSlk+SUxq3mSwrFCyXKPn6v6iKMc3tiDJdiY6i/7+vuDhvIcGH1X+g6Yw3XfmBFWRUMzc9u7xGo
O5tnP8/LDQ3F/LZeXqFMLvvJ8dFdsUIXw7eAZDg65oOxviFdQV5ul5U/08v2zUCXtbXoaHtN4Ry7
ZRy/1iGhFn+S3P9DOHT72kPiRm4JETdf4+/vi0+zl/Z7hL8TxviRNTZOCWiqLi63/+BNrZObaF9+
qKT5uoSj+OUXXXSEyvAQEhyWk1G1PBnBNf/3i/APeTD+dEKKGYJjMfqfP/z3y6rombj0DtcjKhQJ
TtLYn5Kqnk4+6SxvA7P708jTkNJhUOSUz4X3KQhNkXmodjPXrZYmdU3n/UEv916Ny0XxanCPQI3Y
Ntkiv1/UBPhwJoZsO1qtLK9Efc+3k8JYXyoWxdRw6LwESG7+D3VnltzGtm3Xrjjef57Iuojw80dW
KAmCFUjqJ4OFmHVdZ4/cDnfMI6Xj+yTqhuTzZ0fcE1eUSAJIbOxce605x/yTDWH95P2k7YLAgIsD
eRp2WFP9bDHWSRBtK5VpVlvR1Y6JD96gn2hOiOnRk2B4ZoTG6fkONFK8r9XhkV9TXBPru2xD3RD9
BvbbWUvF1lsakKB/eKv+3bOD78FeCzuZN+zTApJQQ6eMQSWfHfYazlgL7jLN66sKhvnwByX8LzZL
qj1VR+eGyYCVgeTj53cgYsocKX3Ipi106mvf1irw+mxuvW4Q43d5plar41L2YrWar4pSpCWeVQbj
6WDxfr9Cf33ZRF1xk6HfT34RnIqfnwkJVRUUyAiYfjx2tylHd9pNsWURq7Mk779/rF9vC0RdM10U
0WniPv68NdOc7JFXRIuvGBUHcwN96Jpsz1CwxFnFxpNGT73Jib+nGPjDY/8ixkSib61XHGUk1n3j
09vbQm9l7MSa72M1uh1zJgCmPOSKbbZZ60maIfyJ9izLn9c7Znpa2jKeK2wP4Kx/vrRSHy2mXEmB
1/dJxjsI4ShiUxJLr1Nyanol7oddH+rigPovrUuHuJpyQwOLIz5HInFXmCoVCahNsPZoujvtLApp
2jqSsNCmTCkHWDWMAhQvoFZ0gyzjyBerXdPu0ZFlwp/sJJ+voQbMnKEE8FZE3yyaT3bALp1YRXXE
AR6t8yvnnaWwC2yL92z/xaEOtfG5NmtklvnMnpYbQC211KKb0awOWW6/mt0rK/e3DsWrvheUL5MR
Jn8gIf+7J7kWHhgW+Q+x989XnVv9lOfMuTd9WRqSTy5BPz+IpWDEjthNUrvH/dZ3L79f2b98oLk0
LFFZoubRSZT8bNNEvyQ2KsifTVX29Y7OT0Vlpmq31GiBtzAxv1L0YNgSLgurcizWA+NoKOGWafSf
/H7f3Mk/7rO6qECyYn9ZfaP4f9aP/A9q6FCQ41Jk/rQJJBF9XYk88FC2rXylpeFiHCtdzuPDwpkv
PfGJCKQNFrzE2DWcnTATG0wxbAtbvOJiZbSGI4pXhhiIyBrpMFQSrZs5a/kbsWnZxoW01Vb+bLb4
umK29W6U2c7sMozEaCu3VXC0YhQctr60tI2rSY6bqxyVg7FPVfa5fSKlcnDUFhpsbjvS37GBlwJI
iOnMycwZFCG0OYAuJQUtZ6wj6vv2SYMlMz+HSyIm12VT0NCdiMo6VENs6QdFbVTlJHcomWItEfVj
yFIDet5HGPJKoedgjB5XfzAweQfuaEHYPaNti8j103usEQ1O2M0flsfnrUDndiuujg08/ZTEn3fZ
OesK+o2TuMF5IAZABqwqtul74jMLRQOklVJj/nNqDSIozqdIEVAEZuZI+EbcZwdxMkdEP7XYDH8o
BT5v/+zDsmLAYVpZEOjnPznE8HmK0NfCebNkXeR2XVjhTE35tIarVfUPGwg30k9bIvQNzCgQRjja
UH8Yn+575ZwIeat34QbpmlGvCjCpvA7KOv3IFaGaPQVXBFquBHnYTW+148Xqzdjc9zQIw+t5wJGy
SftQEwnl7DlvTxpqoxv6b9HJytHVOaEVDuohRZQkPRPjkU33dRTXmVdTJk9eVbWN6GkmMw5XG0XK
/XYGhnQVlPTbcbJ8u+AlFLDTAkx4cHqufuIZ0xhmmyAdBTnkx7RUuvRxOM3btlWz5cEADD3YY60q
zPUgmkhbKyWrWhXwtLnrfPTJkgLza1cGdFFCyYBkF9KVo7ArulnwALXlX+Q8lDaipAf6HtAmMlxc
WoHo1CnGJZz2IE2o/ZX2Gg13ozE/p7baMBHLI7eF+q4zjwr71usVYQgeWqb2G7JmOPNpc16+TYpI
jDoipMZEmFzV91Yj40ipa6H/qMrcsKvFGrM37hp0fHJL6fMnxjRy7XRRLN3PU5wEDuWQ0jxWqRbu
Qo5P+U7tteFWKSud21oQlMFOMYLpXWFnZYsv8cg7Str39+SAWeNuZHqouIyp26f1ZmXZNRLTyNGS
UWqIX43MzNbNTPmQMlmkFRt389cCGeWdQvqe8Z6mJnp0Iap1Epv6IEgTrN1jSPpxKyUMIVgsx5mG
ZOoU7TgBUDYxl3robbIaBRbJSKqRF8xXG2DiDsMfTjFof3rBIUZPBJ+W5sCJZ6WsS56FJircRlew
KFt9Em50DqzEWUp98WxC4ZRtIx9k+ll6FXzhBrmQzGdlkZBsCPTQPELLJW0bTsksX3DPYjmWl45k
OciyO2MQFtND2GdipGZcx37WJ5W5zcAd5a4Wme3XKRmYO+ZSyDmyBucg2CjgmDugXOvGQ80NKPKn
EOyWLXD+Lbf0JYziEPVVeBiBJ9Z7euwGjqzYiCabPOH4tUuKpMJrPAKBk6Q4h9LaSCXTi2EhpZM9
m7chKjQVLfEwF7LL+DI8E8KOESRGsZe6gjImrSfk2lw5it7mdyJaZ82Wiik+mEOq4h+ode3rksg0
+rGmmACPy2C+zvlxoqrYVs1reuQoYcJFOE+l0bxw+gfES2dqZgXk7auaLprsU0Zx1jGwnDuVqk6Z
M6t5ZTAgjgaYR4NkOXKRUz6NUQCTPmmUeK9LqZR6RTegtxPy4t7Sk3lXoCN4R1RS7/TUjBkLy2mq
+pUCMGVXKLyDEEwyRJcYZczKFTjHLk6ilrNpMylUjrGsWdylyVAr7U5rK6Q6GGQpvoEr7Aehji60
Y/vmKuyq6VaUMsIrBgKrj2g6hcadO6MujjQuAUYai2EEt4Q6RdYhGdpEc5G2sEiJnJKfC0mko9bG
OAhtGmpc7gLdIqYyKRQnt6GMnTwSjiaGV6DqGmbeQXoWsiyat/NEawslWwJv2ArpdODhwahgQ3fv
uBraEqM0skJ2IWvV8xiB2h6LKp5HD+xlrNCJFoobZPv1k0qTzLDLRdNu42HSG0cxw/KwrPZ5W6RE
UFwjRTxi11M6Po7IAcq9aZLfVeAFeMqpSQtnnoVicYsqCafdQA7EEz0tcXLovqghWWQ5QVT4thKg
Tlbk8amgJTBWMnAZqYifsxTHy9bK6/gZFyMemgCac70h1Kq6hAnCQKhtxsTOxzSxYFVkrG1+vfkw
xnEcMhAKkseygTME8EybyNFC+uMvpCnXHpj5GosdOTmBX0RJvCC3lJP5plPzxvKCTFfPRRUy4ijU
qLxtA12T3UYsVn0IkGTNWWc5BNRDpYnp38vqW5VSt3tDvhjVTlK75WmEw0zoXMtKjcF56Y8Zinz0
JmiWEpcWPrZEuRP4kA/Q4Zm3VXNI1Joi+3NAK9SRJkvzBP6idIzKQJEbiVr9phOsgES1jCF9oJon
KCad2H6KqAu+5DmzeqeHUcT2Y1ooHbtRw2QyJ8vDAtortye1ke+o24rE0QdwADtQYaug3cKw5Cxa
U7pTxBSR9pUsyPYkqgLka1k0sgOzpumSTExL2cenKbrVwjZ9b8ZFusnEso62BHwCe4l6oc/tcAok
7VFirlLZZgMmaA+AQcBYuYbKwI2OH6W0wKY/IOgrPUaduivOjHrCTJqqx6aK5MFtzAJZOtsU02YV
KCGAj9lSlzNBGKFPppsIZJz44Hg7d5RKBGTEkugT4JFzOGUKIG+yAZ/fqEwEEEQEi+l+Ukpm7USt
XH7F8tYiiMkqrnNUo4lAbpPpJppEw8PDtJ8bAAzYK3usYYscT2sPu6zfTIawYPQhaIwO+WSasR10
JVDvq9ZUJgTX/SCdJ2Ik9YdAZ+lBg6aKSGA50duyhqC2DQ0BhpskQXgrJ7h5sIAP06ahemjZyPFq
2QTjJVwRSOgeHPwlPGfM/U5WiwDI5dL2X4jlE4LMTkNhMPyYXYKfAVUNBC8UMq8xJsyh4iSLLXfT
ugl2Qyxk8SEixeRBGmcr39G2xwBGu757SxFqFZgv6kC8McVc9Yweso+LGClq0IBJSWETRvjYwYFX
vahAzeZLRoTdYzYhYSFwTVeLh5UzPMvC8DZlV35D/J3EXERF1Tdji4kD/W4R+3M89RcjEoM3TVqs
aRvwlnpRmlcvKQfFxa/jvPxqhCYqv4ZPZu5UIQIsPAtl3rs15uKCzSmlFzaOsSGi9uDehRFD6xZn
wNnZ2+NYTweDIw/TYGkZxq0gNHB5Og6/nIYhep3kDF7PA7xegml7YSJxuOtL/a5Lkzz0dTVhH8t0
hWyXVrSyByI0x5bbj7UcCR0E0AkNqNhlMkcCPng971pXhMhaS00/VgEwSYfct1XyuaiYJqfYxOtn
TjLaZyHpEti8VTcvN7j5KqiDbaNm7hBPhEA2aT4zZ9etJGG6XarvUxPWZMTElaxuSLszGtZ5S1N/
EQ3EnR3BsOzd1Z2UE7uLHq1vH4ZqzkjdMDTVyeW1QxTxOYudcK4Yh+dJNwmeSuussBernmqflcIn
KFQ48uXpMg9Hxjn1C4QrrAfSJA7atcBQmdDkeJZOC4o6tp5Fqia3KKQ4OhKE0De2ni3BF20Ita81
24lmD2OilYdiHuQzbjgGPLifu1Qn0EApJjep6inZmzGsTzfN2ayPgDEq0kGZflYe94NY9eRRUoMT
H/rFRDg3TJ7VsWldCczgryZl6FQIxrGm36llKOD4iaB57s2CN8ldj9LISCJzIMhcRFnmy0mjHamS
l9m1UlFFh5OU5pMQTpHI5oQEwi4gw5jbKEwjLMBzvAiUG9CAvFlA3kvWH+Ma6xQFnCNcou0X05nA
3i/Xqaav0ZCkUZkeVXW3bCnQg7Z3o7LH+A/7QXITGXWDh2CyEtxhyigUQ4LAk6cKCYnmZ0NZk8Mi
C4LitrLaXcGUFvJ9TkPzZRF7mTZwX8dvgc577WCv6btjKaGTPdS5kunXMI/04aPVgmHwUnT8w45M
aPVGSGJV21BRtez6KNxIGpzRfuTEa6vWsxSpxXaKYtG0+S0qJqcW6s05biOTEcQgF6JHgDbfnQgC
9jZiHLrwGKuhldxm+hiJvs7uNexGMwujewM35uqHrBSCf9JEzK/jBT3JVQ4uNvOxh4TjkzSEFcfx
djajAhE07B8ji4JhwxCvDG8z+Nj4A+oB2j1DH72dfV3PgwSJIQnxjGYjCd8lWkyJqr9GpYKSXxjP
AFobWlpZUt6EXYuO3QB4NzrKyOzqGI70Sx/VSC1vUD9idl8ipAGUl3H+JBJyR2jQ78/rv/aQqPTR
sUimoROd+xlUUoSxhjwg7DdI1coTFIgvFQ6+0WZmLLpVPP2Jzrs2zn7s2IAOYU4ASMSE2AFy65OL
3uLwnZGHSiD1nA6XVoljhztBcjtGXe8zrQgIHyjGJ0Az/RX17p+M4//u4WkAQBejdUSn8tOpvDd1
OswNUwkxHpEv9aUA46JV1eZhVKP2Yklt+JF1JcqpMm6PgiJ8/P5yf378dWJDfwQ1NxeC/uzaPfmh
YUX7dCYSS4KokzAZsrFw0YWhHtshf+o8MB61t5jlsKrxENVTW9Z/mB59bkusXRDmMxQ7El1pomJ+
fgIV1YQI5X2GF4acHM11uBfiSnwkFLk9mno/PGvci//Qef+FnbA+Kq0geGE640rK/J8fNcSbJzdB
BGteSC9MbOL9MJI0IqNVjV0xweUQJqZ5SCToGhm6b0LfhfwP/Z9fLj0YPO0bPYFgN1mx1n//4dKb
hLpWKALUTUQZWu41HarbQRz7YXQgINbLoQYdVdxGtdq851YoXsNU6Vr/9+//t8bxj+ufogqqCewC
5rCENIufrgRgFsLHJHTi8wj2mM7p0LyKTTUu741Wj8MtqhXZcBq6Kdrqkes+ZArx2M+ANXVXXUKK
7lWmjrJwTgurbD/GrsowAce6ER5Ucar7jU7wIfM1q4MAM1RL5gVBZUxrmBVyJDXS2W+FZu69tEYV
4widlImHZTLR0051VI5+pYp6sE2AWeUP2C/U8gmduCmfzKTHeEEyTB9uaQFXgC908FTbzOhH1Ul1
miB+X1pqhoUcx6E9CWohjhiGtfKRufsseX0v5+9YR0XiYxrUg04FOOye7rvEaQdqSnZI8ynQ/tAk
/2UuaUjMlQHIaApsHM1QPl1xEQ3tbKQjzjKwzu6EMIbMKXNxtVqOLwk6kKOWldO+L/PSLimur6HJ
a5u0Wkfn/RwTqlSV29+vAumXZcAcjPmbCfmSJBt6A5/2gW6pCqL2Zsm3WhPO04jTTNh3RSIJl27O
4QKYwYAzEhll7YSKtRReb1AYnRraZXxEClihl4mEimaHqm0WN4h3JAJrBnoe73ir24uJbT7czgH9
Im8shPrZIOYBsec0aU9Vr5k6patRPwptkyVkXSMAzgDl1n6Yi0uwVWWsBXZfy5BgJ7lAmwEnA8FL
HsyUhiFdPy+LgwrZYJ8OxgG7xljsaX5o6s1Iwk3lZyp02Tuz08N6R9XZiUxvykj1MbqPgt0JiXlM
4R+qLoNU7VGulyZD51tPDb3yPiieK8kgHmPu1J6DLgCPxi8TuicEIYIGwLhN58mRuk5DciHJXXKe
qVONPacf5t2Ap5fEm6ek6a91uSloIBZ1c6smlcj9FHXOvNMBAemXXoKbFQqJgnYKeYb+EPJGXcah
VF5aQeurQzvRffGiCF4bCliCkvxiYbqCQLpFlhvJ5bL4Geqy+DR2zcj5uF3Me3VQZ81Jq3C5bflg
FU4JRER3E0qDyM8DgaaaoeVjzHGut/AQJ9gU0DIwC2NMaA0nbSAQjkjthoY5fMjG411YAheP4Zz6
rWb2L1UWquR0gFzZT1KIJraPktbvpznRHYo4XkLURzoCJsIkQUlYamsTVC0JXgtWPr4eEhA3+1LM
WeYaeqLBMcKqHN/gnSLet1kAsJmhrXageZiDCcoxbKz1+Cq1Ao8V6tkG+ao5n6u0FSs7Foz2iRMZ
dTDKlzUMKZWj6TpsrVq/lfoy26NlkhCOm3oWYduJ+w2ap1LyAykNyWIUJkk74ATkRcdA4uITQIPg
Cas7DHQrNdUGJAM0qryRAiIiO/xQ2TyiFxuhNu4JAjPa/Sw0KJkEvRgvedr2hk0jWOz/cBP7XCkB
OKTs1dbwmzU8Rfk044R4XolRvITQtYDjhZPV3CwNKS9UM8uuYKH9wzHu+niUCSvUi/dDMj7dr6hF
+36QeTyF3Lg7+MVvcHzWqPAweo20Znz9/Z70ywyXxwOVbVqQjpAtwGD9+f5oCBYBeqSY+bqh4Zsx
muk6Ci2/wQf5nOSQZYBaDdmht0g5teJRlezOkqcNo3bzWdbDl9QQC87HuuqOiwFiFnZ0YjpFMMaB
ayGUcyiHymNaDcUxwhaN3zRWH3//Gj5P3deXwCuQZZPJi2R+zp/leBZEPelcfjiBfcFsIPkGvihX
NxZarqEMEE2kC3jscSVsfv/Qssrl+fHGjhyHYAZSjxj8W7DYPg1jy7JHFtkHuk8k9qKjXkwB5LZj
gYMsELXeOnHkku+IIZQXvyVxc9kKY7I8TV2t9a7cmYCDKRkBO7WcsPHpKb285YiJswH61vKmZ3rw
JURs0d0hZsV9jbnHinxT61Eyh7UkXFWxYQHNofk0/MMzAi/N5MoiGWEDkpTPNYtQDEFYlEOFN3lO
XJ1mz0eYQHOVJGymyNCF5A9FqrLO4n6+mHAGQdgjQaNcpGD+eS2GkAaBD4X1ZpxFWt5BSNiM2ecw
6vBdchtQmzE+GPQi8o0cNrpsJ1RViov9R+k9kYTL2VFLEXcJbA6LoY7e5JeizdQO+UGMY4DDGC5k
I1JwGC1Mqi9C3k8PoVzH4Q4dEZ36uIycjCOxuMXLl3NgVZNulyLgeKs4GnrjOjpm720v35bRP8oj
u66+Fndd8/Vrd/VS/ff1R9/KigipMOr+x89ftt+/Dr+Wa77XT18wDWB6dNN/bebbr22f8aPfE1TW
7/y//ce/E8Pu54rEsDdy3br1t4VxWfwYG0Zd/cNnZf39PyWNHV/+2+3/+p+E4f2bn/oeNqZpf/Gh
WZ3AmAIQXqyHwvFr2/3nf/Av7HwUcGxvcOKNlYv7d9iYIIt/0ew1WCVsjwDZ1glrC/Ax+s//EGTp
LwJgdGZYwBgh77NZ/5/Xf/6+zrh036/H31//mDf/aZbLgQksLwR9cJ4rAFP59tn/4ejA/bfTkzYA
CERSunAyxhSxnzlhcaczwmjBh4FHCKOa4x5z1MHCYBjIszAepEZF7kRBvNSeElgg1Bl2TUACl8Jq
d9IEVtUZ6i7J9oYkVCNKyY5hKAz65RbWGriFVhF1gkabSD4XjSEU3OrBbdoqprLWxnnfvIdqYilO
XvfKbdCi63cVwGKN02ZWq7tM33DlhqPSO4NSPeFuL99CITZe1aIpv9+v/tHSvYrfmhKPcvfzOv12
rf9rEf9/t8C13y7wq7J4eSt/+kSsP/B9bRt/fZOmWEiJKGdFaV1b39c2/4I+CywwOx1WJPLk/7W2
VYUgPQQ2lrFqFcjY4gPx99Je/4lTO9lknGJFxHvSP1nZfLh+2mnZWTmYr2UG6RBgwX6BANPK1uZg
mGE6yjd4S0O3P9yQUOUsfuQk7rC9mg23Jzg0vDMdcT96mI828ca4Xgi1SFoHbeLhEsLcw9O9UTad
N2D2fWKat+99PAGJTytnq+0HDy4RfAd9j+d1Qv92urQek+ptvgXh5y/NcW5qm+yxXN/K+UWct7RA
K1yKdumgvMqvBu0WGcnAE2Nq5A8uBGx0fJiQvmhu79z0PIub3gk8y8020U73og1Vul0eoptvM45j
f8Be2NuX3kaPf5Jvsh3EyD39Xl/eV0d9I28qV3s+CG7GLxFc8VHd4sX05FdE9F6/vYyOcKfY8K94
BKYsxnVKkXkMfI4HsWGLt8OzfNU7vX0TOK3HETK1Nfuyv7lcLPvqsH6Bm/eY7Vrvi+qUtmEDqz3C
i9yT5cZzR5luP/n396H9OrnEdbm9l98SlGmnlxpfjVE4rWEfkNRkNm8HAAyGqf2F00jsGvxuw/4S
2/dcKzvZdW7H302u8WbZRHc4hmm/Ns/g9G87F3zGkanWiQ6BEz8AK7uNdSfeJB1+6JBTCdAG5aZ+
Wzbirtp2B8Z7JLoSLCXxIPzcUbuJzyTxbtptb0vX3QJiiSZ97snXMa+93fM/3bwejXPzxLnINd34
GO5YB5fJm23N1b9ke3KxFBCZeCldw3CK8Vy7WXaOiUHAyHFTvdKvL6Fpfa2uidpWv2p+fdNv+g1h
vW96xZDBPhQxb5ui7b5Mha0JjlS7dJXYhu3l63CFMzjdKHYC1Nm2HosKr4UtPii8Gi7cFXNX2Wu+
hDsg25gzUA5Eu3MR7Z6baRd9MDdJeluH0uaHXncQd3iLj83z/GVcLa1EO9vYRJD4QdOiuoNo5Erj
hiYpAFzmpcPjEoLLOlk3iS241cZ8rK6iI5iBu+YITPBBN87Cq/VaLqILvMKBbsQ+zx/EfXrCHHZd
8nUiXI2jB4WIRFaG3ZoPVFY0GaYi1LJzuJWABI/GjkEEJmIp8oC2ME+SpSul3SGNiXW7/2CivSIS
LTgNfnXfI4O3tWN3jQinWcH3e3IDy2iL9GMfnZNdggeRHwpu+JXu68LVOp+Pe54/Bp272hXYAsrJ
XolFT0x4q/sCbI3iIDZoP/Qv+lV+iDa4Qk0/qx3MQPvUF1hgZKzHgqe9tfw0wOuNG3lG5JAFUPoh
83ibEb4+MgW0pydWXa3ZzFHPaD21Z2ajdnAHb8K3cUzbw6bfqlcDucqubjraGy/MsnHP+b1/nrey
ZTthekBSy9VRGzaH8KRcBw+Cj5iDT7CoPMyPEVI7gDuvPK/AqegcPJHDFBjO8BTcJOfwML3rpld/
FV77FMahI9c2OJB62mqbInysQ0ee72U8h1ukyb7q+Pg3vYGD0G5xr/HOHV5B61/xsYkPyXt60mml
2vpL4Up2+pU2BYHMjJ+es1ecy81Wfj6HV9aLEjv4CpOzfKucY+sBy/4gPy/zrnOkG+UKZOORAtOG
D4Mh8U3cScuVee2BvNmYT4EtXOXHwVHt6lU+75TbjeFIp+hDOZnnwVG8+U7Zn+pdsgVNU2NMuDXS
HbWGelEbXlBzqpjOblOXbdl7eYm2CXSsnWjfRdvyvE88xXn0OMLbp9n1tBs58t5kl5xFp32Xj/zJ
BoX2VLw8K2zmJRYTe/Y7r3dHH7SIC2CNv5GcyZs8IsAd/CPHk+xLzqmwmwtaS/V62fMS7Hhw8l15
JAnMM6/Lnci3MFu3cXs5ugtYx+J7rE2Gzuuk7UeXJ8T/Ho+Sk9lZuSVv2VJ2KnSVK/053anBvvvA
08wfs49nY/PtWZy6yyw57SHboMO9GB6h2eVgw1tqj/Vx9HuZRR5Bf/1IOFm51FIosxaH0Y1d9/xf
5+U7/ni0NqhxMIzbbbdfiYbXGSY2u5M2Pbpql5/RbW2TafgK3HWqxvIUr9S3EH1mpfmKF561zbNw
JfEaLCAt9gzaYMOqdI2N5FHNKy8P+N72d872Q9gVHAAP+sH0H060T7QY26OtvdBD2jXcN40r6bSC
fs7go93er93aVTbrf50n3MDfEb5wj+XpGxt84OF98QJltLU2LbBLx3wquJLjUbQL3V5GO4Ld94XM
UgLYab11nBbtWL0OvBsLuR+3r2wz0x8Kt2rFfU57znjKiPiQH7amT1i1gojFlTqRw9Vet4Tvx8x/
VEDel8TB5b+tHjdfyzXCuP38TT8dlP7fOBkx6Pndyeh2fCneX34sHL/9wN8JzBxvOP+SDKMxnZOk
td/0vXCUzb9MxgiMsGAHKxa+sn8VjoL0l8iBZ41A4aiL+nZtPP/rUPQX380Zi7OWDnoYCew/KR3V
bw2o/zqk0yrC2QExgfkh4yQKVZ7GjwMVgtuDubMMlAeRhoPEYuYphoG1q6uxuchyp3qtpeOe1s3y
plhm82qUtOl1Ffevihk0VxF4RuCA7anphulZnoLxbiaM8F4rqRH6sZ13WpYll2WWiGwIF4QfdJEm
UIw3QdYvB7UTNS+ahYmb0mp30Gu+LpK02ym9aoB3A/hKhIW5z7uA8BbIYQqUQaHpGWzKWuDR4Rye
UrOG6pegZ6CwKgzti5ZLU++G6iJDAkNHcS0TwHNI8MHrdhC0+V7vR7A+qNU66iy4L6afow4G/wo9
H6LkyKFw5oy1FVWxogrRFExnWqdWNzmu2GjXiX1/ofUNfYs4WfUmH1Njw1Npr6CUktdaBtIZK4zh
IO8fXUIEqp0O21KzUyCqDRSBKeb2Qf1RSfsWDfEmUGiZ6pF4SFTJzcVqOo/GE+LWM3mwNipk6oa6
/qiVL1okjDfhOGILMF+bdD4qBN4FkODKeD8O3YORi5gY+sYbJ0pasbkTo+AdphFEhmZ8qsog34Gg
kq8b1XRUDsJ2o0A7kBP9VUa1fSQMlKwu89qM1DuygytPHaj96pF7ZhCFr0miZS5m7zeN+bcTacb0
Iubdu663qVPllvQ8ae1zXFuo6oV93kB7isIgux2lOdlo9VS+48W/Q531oS7SAxEId4EmbldeUdo0
Pu5GRLECf6rlVkXNr6gwdGN+9RKUjY/6tNrO+Vr9CeotITD3TS7Vx0QeXzSSrNgEgy2QN64p5dHY
pMsGl5wiH5SeFjgitXuI2vNoEzgb6rBAiCUG7yZ+lCPvlyzYKkYW8LLRhGoWHy2SgBQ4mpBjke93
tdIlF5is834ydCdFkZQNT0MGrOqd6K+7BjdLWDzXWtdrxIW1KmkexIQh02xlr64i7i0C8GwXZhTj
G01r1nuDoECsjYO53xeWgNRwUup8IPU8aV9IF4NKPIS6Z+K62mmRLFH6EaFKJsFEcRgnhRtHbX4h
dnQNJqa5EOWdXYf9aY41vjKss5HU1I9zu1IcH2UCShogeMo4u3ko3yXcRmqIy2QxVDfg3WNfmyix
NCttD70yKdjT42cRjAl4BUSQJTgvUbdo1PN6+qrHsBxF26qPj0oP6tfsltnJVaZBeE1sxki1z9jQ
j1qtPeVpI+4XJYUpIoelS9yPxq1cIBR7tRGA4DFsNa3W2157XUtpi9KvDo6FOMG3yrOj0C0IGwsQ
m62QDwhZCsuNcvx/SRne5VFs7op5ku9R/IY3okaXsEq5lIpuzr5ljFlkW13/nsXhYx43mPY/ujmV
7jOTTk5e68Kl0FU6OLW1RWj+WBWq7Ge5zvakSNs058ysm/1mnLgeYjJqXpuA3R30ZnQDtId2C3sB
a6uIfQSav+4sirpVJwppCaLcBqSu8UrusOH3EWLRpkJHO0/WbZgW2wD4tq1VCVjA6TXM0xvoNaDi
RYISEjdBH3vXDrMFFjAd7Fk0cZSgSNn0iFTNNnkLuHQEyxqtWwXaG57LHSguN4uiC3iBN4B96St2
QCpDyCnNKEPP4lCdr7OfCdy4rF3Han9C434rCIAdUF2ClVb77WSKT7BPtjMd/m0MarSUeQ/icUJ+
HXDqbLJtUQTaKTGy6szLWSFUS3zKNbq1iUQonaD2o1eayp6AghD697iF32Rs1Si+iMR+lJ0sP1ux
jN8K9G1wD3c33Le5xDwt5hgw4c+3hy4IHyBtPSa1uunEiNOb/kzrheGqBD5nW8mxEnhstupjxP3z
rCiV8lCNnJsCM3yVYpnPrsp8Kp8pPmv62uSrofSJQ83JwdG+jUMNg1UyId92mrCD4xvayhQJh2+z
pheyRvKDKvXdaznp48SJUdPekEcV1FmBClNLihlQ22Yq1m6+/G/2zqS5bWzL1n+loubIQn+AKQGS
ohpKshrLniAs20Lfdwf49fVBzrxXpBxi+cWb1IsXFXdQ6XSC6A722Xutb9ViG2vxsC/RsTtXellq
D30qak+aSJe2uQqhHkDLPh+KBTfWBMaNbDSYWE2jsQmeXBjdU7MbGyu5EFiv0UMtzv/SbbN9Ayp3
MxYop0mNZIhrtaqfLJlmKMGQs0OBOJuR0G+lY4rP+OPXdC33ZtCdNX24rfKzUg7ZmaYnxRmo2aEH
j5uubGjMO0IXz5BuvShuWV8YUlV9ZE42dTXigQ08TBKnO9RMpZoGG8G5tO4wQ32qtZtWkV7Ilk+L
OQf014+dRP6IuLD6BNlWXQXtN4Jo6LQMlXhQ+inYSJG3fqd29CzCdjxLTFDFgVPbj6Galt8U5Pz3
oSPitQyG/Mqo0+RRicdoN6WFsjUBnpyPSRmdp7qr7JWsmW4huFdfYnS7GA0oRfh6Tk6wA8bAznHs
7E9do9AaidXisdPK4jki9O8ulkbgq7Zkk4A3cePkTnDjOmrmg1QMdq02zd//vPf//2YDlaLtozr4
pmy68j8+xYdN1Ne/9KsWVmzmADp+O426l9eE2vWfYlixxV9EszC5NGhmLv1QDvX3iEBz/uJfxY4O
QI7gS9LD/1UMa+IvAiYtje4rQgzbsMWf1MKvpe6bUpjWLm8LbmqDma2DwG3psr4ZEBTxEA4ZWUsg
LGxlXc396Jsss/RiBHPTvogyv0bocj7p4s5R+zsQAcW6MpLoPMv4lqWmHZ/BSaxRT8NLGBLFuWRY
/jyB8j6Potr12qK+0PpU0lkZ3OuQVBEwWVN3YsRNL/rN2M0i/pUYWKgCoCCZeRBZfngaY2VqcUBl
us7KgDyIqW/9PIjBHUGCUmoykvuEsdebW/2b4coiv3l76RzCuziYjRpNw5OtLWP3N5cutBQwa1MR
roNKZXjhZi+6KL7Cnh79jw+0bEc+OtBy8m8O1Ltyxr8A4s80s69NEhKzlLv3f34MzkZdkCAwTZad
2dtjdL0RY2GIw7VSKQ5f0JY+V9dUJ27TkQV3uU8OozLmbpj4bcbxR6dio0TA15IruAt6iJZZdlHm
7mcQZFu3b54GggSbFulu2mmbBGcD4Nybj89zuSlH1xJJlUthuygh0FEenqdNVJVLdIuCQKO8zMox
vZo7emfp0Gn+MI6u9/HhjvSDf5+ww4vvMgXUwX0cHo9wAwDrBWjCqK8nr6zj5yinRdZC2F4Fmbgu
XHagDeojq09egF7cfXx85obvTxhpEbtdXnENRcOROALxt2LCSaTb71bnlVXvM2XW16advIDlnW9T
m954OhbbHI7UqhHZs2kkL0acERbaJStAW62fTrG7KtU52hjgTG9609nj5rnNRX7pKPae0d0LTMJ9
ESMtAiwNR3dk74bHOsH5B4wnd9voJmXmTiqg9gPSCI1EAA7eFBi3VMkGiMn4DnLh1zSw71vHvMUx
dOuoHJn0mocEip2HU+0ZEw4hGHPT+svRxi5gu8LPYJpKAEQh7gE5G6tKardmHz6j2zFWbq9+gdLn
roblj6xUt/DGyW5t6xmbGbTXZ3YrdS9KOBSE18ozJ50WLLL1W5MNoR+3CwxqyC/jRL9NWofW4XJm
emJeTUM9XZj1suahDF0TSSPPVVGnV3HaPqUFrqGVSOR8BWXMG+Xo+CTV6GvEfvvaGKmgLfsL6qPi
c+cCt5m61vVKjSunEIjIVnZAGVHQCtPhPGEtzJ/tTOzl4OwRhpdnKdzcqyzt3Q2B5/cYUiUZPgnt
1spEEUVDwLOMMGbGUoCeU8VeswpjBYgOV4QiGDdgx63S/DmdjEeYwbrvIoPCp5qtAeAYKw2A8MNy
XwNRXCYdYxiYTdE1Ptt1lgjN6yuHjneZq/5QmRgbImQcZju7VMZc5NfLKE0iFROndnxUT9ODCA19
rZZcBCycAHpBhEG6UsFXxGLvRtC0rGaatjVIJNBbMSPeGPBC2lUb9EwOaRgj4RwKSIqR/JkzYOS3
ZWZbF6XDoyBnaV2MXIYlrnLT4N5a40aargICNzBokmhjpWDBgpz/lww3ZV3X2QsGtyc9ErvX3w7z
p9gC2t8V+TwQFjd/Gwf9xQ6U+1r21SZKeF3VmZMc6ujFnsKZwHE2GGHLZgVL+fCTYB16wqCByRzI
boHKlVunlHBBDH536sbzhqzOpzmBZmEldurHmovRJcM3obVcJzeKw42RFNOWqBSemqJ7mi0eANC6
LwqE9m05NU+dFOkaJxUUa3gwREFwM4tG8nl148oDQnULzoj8MJxsnpLU/O2guFxeGnzF0xbWWuUF
Ff94ed37iG7PNJBnQXhqS3JOwH+6h8XD1uvFGnjJMijqcWPvo1G70oPxul5iIfoe07ds06va4IGf
Wbe3UO+ImxjNW+CXrldTT/v0/vbYVBi3gkFddYW7h0x0myW8SEitnoF46UQnaRwjaJ4svbw0lepJ
AWO9nkT8WbRK76vjwnEjZMWDQqrcJ7E9XUVk9bJnDmKP2FBeUTF/x7xg07527tV5Tv0gV+5RQLB9
4Z8YIYP+NnsuQl5ZptH3bYSGcFl8u47o6bptnpJcv21IEjlXiXqFR8qDD52zpKcOnrej7O9gIYLS
x3+HLIEMHFRl51XcyXMoUI6f24oBYw9BMHiraG8AEkY/EXI7BXEFbF34kaqiJFfqzG8aQdGthip7
trCYeVYe0bxAj7dRanapzVDm33MoSCmZiJ5b8caTnosLO3oejP6pyZsn/Mdce7Mk+cFuWJQFzwnG
DmNVOtFLFgMoeH1PMciT3qHO2z7BwIxHyvWasinPKmfgrQgtrtvAQ+IMyr2cUh4uxT0njqfaOKSJ
fBrMJHskT2WJ+oXhvM3c4Kc6cml1aShrxeRvBSrz5xQeC5/M4Bt+WWTVS9lH9jpLYy21S0MsQsw0
h09ptGMN10qM11rHvSRMRd44BosglvJ03eDoYB4S0q5peLQDstnob+S6chbGRDdkjfJtkmF0Yzi5
7iWs32e9zoKfWuWTHRcMMl2azJdm0DKTDWf9k0ZC0/JAT83FAJRi8aopOfM/BV0+XV7+ptYrZ7nJ
T9bIuN3iCOJHTAMrfW7gCsO+PksYQl1apWysgfR/buguXKcACtZWY33DZgDUVGN3N6J89vXIUJ8k
wWdIbetqE9Rq9UVTHLl1imAij9R0LOwB0XMbKumnWFW+wa3tYy9OlvuXqBks52pWFs+VvqZ3ZP7A
2kwHQjMGAIu8LEMmeMNBfq/lpLd+oI3ORhCv+zQm2bOUfJ6XxakqeYINPtiO5L8Lt+zp9bNI3Xo7
jY2+LujeeK26fBfJrYAcQLFBqN0eOlrsFYLXoGLBMOaBE8qthjZAp3htO15bQxd/LQtW8Nc1Io3t
vUp43p1SJM9hVgXnVRghoyxJs2eJX74p2T3GKoJ70PP7y3qMfV/HZBy/9JV+Uxn9FekV30np+oIS
6QKVXLSaZ76lrYyoLUiU3iQDjtIG5/NKZ4kDARROFB0M1DA/wnPDpXeBsye9nBD2rqvAafAWYe3m
pdvp6XCXtEO+0TNUGp205A0GjcRrx1aeFxXLOhXlk1Msp4kxc9n4swJjJ/vaxy4asug5xlqzInnh
BfHzwGh+eWmXAuO1XCi05mmy0+ca3i/frBYvoTOUJyrFZYdyWJhi8EKbS8OLXaEQSx33psgnGsCw
CzlH68xhrbKFco/FhM82hdoYN3htY+A4usoQ9uMK0T7U0VChIhATprp4qRD1o905PLCccPy1GgBo
IYbrCGJ/10XndKFvgzQDPKExaAwLgunUBnZ0UF7ZnfKIxv0pMSPI7QUaF5Pv+WwalGxp4qlNvS76
eoPD4i4cyRwI2bhh+oUB2qnfLafD3Bwonxn93FlVc1FrTsXY2jqPlPBBa/sfmPfONKIyVksdSozI
S4XpyYtyWAJhTZmWDXJvKV16TnaaXBUBCzdOhd241O44U3nReeasxNwbBatOgr5tnWeskG2XXqO1
h+/dEGjhwfyiasyg78djO3ujA2A4r1LpKdVsrHtFP//4Mr/boNqqDmWKekUQnykEe/23t7esBMTu
2FF8sFtLvk1OkabZu1mEL/T4qcza9OXEEd89URwSBaLgsBqP1Ks28M0TpfcGFssgU/xiuVLcHHPn
mpS2RuSCxmznL70jdpCMkUBl5hbC3X4pJ3FPg4VyEUZ1HRsAbeabu9RM6kgJtNzlhmJgMtJnGfEp
Rcf3NBTObiJcsE1Esyv17KWumiejotLpZ/Y1iXFLqCKZWG1aeTGOLX/57OtRTORmZ95ChKEQpNxU
ZiqHnCIceDXdArr/6zZjDYgGlay3mk3La003QDnGEu7cExV7Pyp8n9K0Uc60kbvdFta+mvk32Ug9
yURr7+HGE/eDV7Hw3ZBv8hzwGf/1ZWTPFS7u/EWou5YyYs7gtuQ162PFwprzLYaJKfFtTMpS2LU+
W5Xn3h7pOlNuGXH9lC4xVhTPwXmYWPPX19v3f3um/D9ru/0vmjwLduT/9Y/E9Z0kd912ZRH/fDt5
Xv7Cr2Yb42XaRyoyZyxTYJIXYt/fg2ftLwEKDYISLkYL8ybvyt+tNsv9C2QMBj8kucyXYUD9q9Vm
ib9Q5xr8ka4jWmWZ/JNW21EA8mLZZPS9HB+WJ4pg96j1MOvsqJs40fyiV/ULMbdPFV/6raKh62eY
5J7HwNUvFqHx1oFasjWIJAa3IrIaccsskDWAmT3HHJU8vLmEN78+Mm9Vwoc9kdcfxuQdzqEFfA8H
xdEPE5h7kzEzVb+WVX1RdEQPr/R25IemTeBZCuyfjw942NBaDmjwP9p1aEUtFKRLZ+3NymSylsRQ
OXRfVLhm1cZpzrG4dY8fH+Vw/aOhSjYxx1p6TjgPXfNoyZ3Zj0ABoJicHWlsZTAbHfORmNxbxdBp
K+j1Z7IywN+pVX/38aGPrHvLsW19ERmQuU1PTbOPzhD6dz2UQoZrKq30a5jjJWqJslmFDBHo9zBq
3eadPW7g4UAgorMA7CIC95/jYdxnorWvO6Nwvpz4VctR/11j/PpVLl1ovvKqZpv6UY0hKhzlBquo
H1DS4yWAn0HWU4tiTSE0qHLnCPvqeA1itr1YrIeraNIAi5Bl/xm0PQ+g5t7CwAgivzEEpP0TP2+5
Ie9+nk26KUZjuuHH1kKHwIo5bApwvKFLhlUK3U7F3/dNlr08EwwxP5u5AhqKHba61TTKArexom0g
7fKiasPuFAnt/c+xMI+4Gu+qRZFydLXs2ZZo1ZtobRF4RoQTI9h11UQOXBBVeYosd7o+cQGW/+LR
BbD4XNtY2ikG2Tzw52/eC13UWRJHdbx26zLbsB8ROuVMo941zTQCgcJDFRbj+FJzC9hFtN1+qqwU
UZtWnStBpDyoJDqfuCuHhcvrM8OjjMkBpbWjMik9/E2yJfOehKV4TWiSgFAcyHWjgocxabAQyDcQ
ddfk7olLf7xAGPBueWnpQzOkV1kwDw+q92wYXrlupQjg0BntsJ3xup643r85Co1u3dXoeePCWEYz
by833aDGjdOl+0E4I9PKDhdi1qMY+Pi2vruCDAiEjknEIJ2RVuzy52/uagEYwkqTxPZTe8qu5qTv
dgCHg5643S7Yzn1sbyHu2TcfH9Ve6vaDh4nD8r3j1BiIAI49OruOqtwiDcz0y3xWGFRHlvJiahIe
RDnVzJ9HiAHeZGQANoiOmcjILsp8yVsadbSfjgKLSOHbSHwB+PU70mUjYryMUXjA6BPwS5Y+IqQx
p+pTIwpR02eZ5Se0MuHlIty/TsZEu62hL1nrqgNVSoRt0F6Gs6FJL+ktbHZVrgZXEZh0ue1ZDrYt
vKxyz2VEGDkMkSSkFjVVrehIpBup0xcJ3Ra4kQ2F4DGqJFtSJR+LzYCd9ZznBPO4FC7MmNSMMB+n
ZMHjS+lFdtc6MfNkh8BC3S9GpEBgZAa7uJUDTuPKLmH7G9qEfDGdh+xrZ1mY2Vxjyh6lq8eB5xAN
PfgaWbGxH6idgcJfGcWzghyo8RWyRFYwKckWcYM7LIP1IxZi4cV5U7T+x/f0d08SyxGNLd4OjcXp
8EnK2mTWA9QpvtAZoRBlGGwt1SF0vO6JFWXovY8gMa8/Pui7j8byHDHf0oEjYqVb1HxvH98xIE3Y
CCvLJ6HeBuCVu+u6qCofhYD9p2sNa5/K0scZ8n/M8w4PRUpRSunkcijeigttalTy1CJUVgapVzzn
KOVsKKEfn99vLqrNMIDNEms9VsHjixqGQyDn1Pa10u2u0kleg73MaPXgmqLB0Ht2B5Dy42P+5pri
qQEGaFMJYs5a/vzNklCaBtvdyeRECR3ZsCu3PUJ6IUDWoTj7+FDLNTtaBviaLk40gyNSCB0eiuqt
J3uj5JmZw9gfCMk4I6qSQEnEPftMNu2J473epKMDMlpbdJ4aO13TOnpeAnemdIx1iG+hVqGfxke6
AzVk1R6RHs2T04dzRHjKHN8jo9KfTKfoR8ytDQFXeVPP0HiFrLYkioIZnCsH2PKYDiVqvUY9sUT+
5i5gVLaBa+Cz47u7fB/e3IWgdatR6SAiFXXhXvZ9DNC7wsVmV6088eb+7lDUooselmG+ahw92QNG
cLcuUMxpSyTq6CjxDr2Mg+RMkyduwG+eZ0fAR2EHJJjrm0fV/BTprUPeFA682QowDJMeNVOvIlZv
Y5uuFkHU+LaHE0f9zQnCBAGTgvAXaMUiH357LUtyiZEUzcjH6AkBRjKZ8em0dEFv6Ns/faLZPcDD
dRA7aYgWjhpWkaTZCLfB9mFFmn6CAgh0bN9s6V/Dikq77AQTf/nphw+0oVIDmsZCgNGM1wnr28cE
aGDu2rntl7CQNq0yQd/l63riCXn/nvJfJgaSI7Gyoxk8vIB13CkVvAPLZ9zhegqpJ9jno34PeIc4
6ZRO7MdXkf/k+/NiVQAEt9wvnUr38IhwsVz2YEylOnuAhZXEErBNoeEC3WidXAZM8EkDn5SK6pwm
9xwy6ulsxtYoiIaVQwjyJxGQibBuaTFmvgQhdV/GA62WSTECYpoy3vmylZQQQ90ZZ+7czYBtLZxU
wVRl36GeTduIKdlLm8flddh3mU62bc9XOzOisd+UI9/VVetYaL1EWsd7CU7jq0zoZTIBMvObsmrc
ELp5m32pEwlX1lRDcOvEQPU/CS0mvnMghZZ8YUMfn4OyJP7MDUpBSM1MyjAbNPW72VRSgk3V8oe2
7+uHlLv9kkZtsA90Sez3MMxBugKqRdRMXCvAMsHl5cS4tRpDCMBp5bNVmoTVu4TyLhcxmG4sfKqF
Z9pZFmyI4KWxNOVRszfBG9MgV3pB5zydGQEoXSyQ6qb4pFwZyp96Vwv2+qGdf7Orrs4Zy1X6PRuF
4XOWovaFvUVwz2WfGRLDyTTJ52Bo6Gi2lWOWq9qecb0teKLP0SCKivg6gz2cLPU826RxTZtTi4gc
3MZSWJRN0uiY3CoNC5Jssvw7pDnlE9mQBOWVdcAPAaPMJeybieAe5Cf8E8pB6ztpqgxC9WHkvNI4
7DdNPMIUm7KAiV09VteNrVSPlG248xSkHTPemblAI5vX+gz/TCFYm6RyA/FyqScI7Exih1ZQV2gN
D51EhWwbhSous1kGPfYwp3vIykWhGvX2YuOqp4J0vcKgYT877ifXKGp3C/tsvAD2uvSjNTOCYg77
kcsat+2rdDi44A5KptfWNGJfnPOUiVWoiHG5t/yLotJwJyLu7/e9Q9QZAYmNuE/UQqlAhaYOHgAn
L3eKVUQ/9FJ3021SGsFu7kabKLukLnaxAawFs7Ia3g72jBdgGsnQkm1TPo6ymD/xXCP2hMUx/KzL
xu23aSn5tQtWGvGyE9TXNnm52frj1/z9LoDiAWoTqh7VxlB+tFjGEkwQHg3dJzqQcMPCJgLXKbB8
2sq4puTIIY6MOCiRhdOWMHcfH/19H4RCzkWrqtGVg10mjuVlulbXel7qflUoET4rBKR+k+mzD/y7
8vLOYtBjViFMUhziUBnda9csxbXODfcdqx8vKw1n3cc/6v2nitfZZktLhUIVZh19qjoADaOSL0ha
h52FaWpgex1043XkZrcfH+pdz48ylpJrOXlXE3T9j46FyGhxdHQGORb2uJMlUv2JyNNLJHnmxYRE
8xt+AkLYk8Fk9Iz5kM1H6U0Og63aDiJPQFW/GFABbz7+Ye8fC2gw1uvWF9KA/YpUefNNi6EKttBF
ha82ZXepYgzBJGBXCmFQmJejdAFKIqjDMJlpoLaG8cRj+drLOfyoopgz2HmzesFsOf7czUmlxlY0
2sj0hnBfxSz9NAMrHGWk2iJp6TezwVfGVlJxI+JO7LK5bxmaqnH7lRFN/vTx9UCQdfw1pG0sUDKi
oILbgK/98GuoNVIqxgBSsZ6HnuzqbLY2qc3mEIXywotS5RQTayr6fh+GCZsSveJBgoegov3maf4B
nHtZNmaUJDLVVJ7uDLwqJF/LVNd1Q6XpBVbaVDs2zqx6hRswiagct4clXTO8qELDekx7VT3T7ZSp
bKHVeG3zVsOASeQwioGgBBWMkJEPKkH3bYeH3bI/wyMuyBieJg0QZ6obAa9VH+8ZXgBaGAjiDhn5
Esjj0Tyzv1eFZLnp8nqUO8POsAYJiDwPpVkbOIUR/8VQnMdwhx48ZohjZB18x7Bs/aYmY4t/OW7z
73VYmqiFpl51zrNJZnzhYsXRWukJ6P+liblc6NeWUbUPQKPnbgM/s77uWYENIoRtLdyYCSIrP4Zo
fU/06lSuex3wzdno6MrsdzgS87Kxixs0HkTKSSlIRyZ9NHuse9BvIIlJf8AUQtsrqiDz+hDbTdQQ
cYfxVZK3C9q+rztY5p31A/Ao2mq+kFn+Mx8mtbuPZ9peD8SSW/pZPS0+j3BqEnVtFJXoz/mEt7t5
DOq9bCt7uKwFHCovNQJGTVMmS3OXjF3doGDq0ngjrKHRbnVCwjdKZBr1QrtSgwU/26D06Ku68soM
Jmg81K69qrpkvFdDaTl0MRg7cDdDGx94vwQbl3GFJ1xXUVlsGkNtv0dBMN7yyQ6/Cx6ieDWnsfVM
+WujbHMLkjfKRTxjoXOkVovU9gu7SiwZWdKAPgYDWQc7ZxrjbmW3I6EzZp7SL4BwnhCa1CrmesS8
dd+29vIRkBORflPptDDXcnFfkhBT+SDW5KaK4zLxSmH0/UptgzRdI4/p1c1c8JgC+IdDuorMQVwn
U+ww8gcYP62aoItg2Ohd+0j90KorhWgBZ1U2cT7Rj6cLummyOH8gQVjJ8SSNFoUe6pSfEJJxeVdm
1Y9eXmh678V2muGh7Zus2dZZZF0mc4ONTY0ZLF+6pNmOKzEp7Rkps1FPDMmkoxQySRysgg50QjeP
A9aouZPVJYRS9SHSCh5ApiHKsz0mQqwKN8cN1iDoT8/KJd4otCT04tx14KsGgK59gTTvCQSy/aXv
+gkKHLQk09NTRgo+YasUiCChYnXZrio1wHV1qnmkCvl1VGgngmjL5NOM7BJKBRRN2kWqWW7rRi41
TggWt1SwxhE34Ra+6po11oWqVR/6tgtbL+ahOpezmfy0UEfdhq1KuHiVxcOzRuq26o0iU7+ktavc
DxKJwFJfKrd5Z4wEJNKsueNVD0g3t4fsS5o49tOgu/29paHZHAd7uGrCKiHCpa0mySC/nR90twqf
s04IZdWrfZ972BJN6S0gFyIs6Sbk66kgHXINY9fhU1GR8uKxxe6alWNLIhoD8HzkLQqZuUhtXJ2Y
hzBFRRRkWsxrmWnXGeV1RnZWXeZbormNr0MepcJDkDGdOwPw+VVvhUTLKii3wQd2ZDGvCIJwQFtb
4YgThpCjC5EJc9jM7DFvAlmPTzLH14RconAelvSR87au4SrpyAUIaojm8EobggR1Yyq0yatJ0sz8
amxx+2iYnurztpgM64wPSxORjjDqxY5wFTXeVb2olTVBoJh+igbabdOxFwSAgExj3djhnPsFmSC3
VVWWjwS3q9AMQM7Na50UmR+GorCekZalXA+skiGN/WIRGXFhe69ukoRZlEzVx7FT0N8ZvJXN1p1p
c3qxbkaPagDNkE9KUyAPldW0LWNQ7/6opgyxQqdMU+hOXWH7jttJ4mFcN3wx8EXZZ4TtKp+504gx
St3IKy7BSMFthfhevGjQ4nQ1OJr71LNbWFV1mKRrkhFpEmQ5VP+1m/b2wxAUfLNCOHg/Ym1WC7qe
Iv3cqWF9W6uMG3wSN4rLGnaz4ZF5ZlqrtscKhv0T95Ovmh2ph6NRYGBv0EM+E0iLnV2ngn4KtHp+
biKFsKUI7Y8DWAFbgc/N7C+lWZdMmoRFx7YrlUmsA6YNIIWZ4zvdUqf1ZU+2QdNVDVYyg3QTghAG
8noIRzM9BfQVfeCcEcKvPuEfDeT/Z9P2/22UIFA6b6qldzP3u5/T9+hnlv1s347dX//Sr7m7Zf+l
uzRi6PwwtbJpzPwzdzf5E2ZGDlg5NP9EfdGD+IeCBQ5IQ+vEvJ5+BxsTnf7DP4ZvTeXv0QhZovdM
i6/xH7GCDgt+JneL0RsQ3CK7eZ3GHpZ2BZ9XPXD1YNVnprLhI9eswgBjW4c18UQzeann/13W/n0o
wYzHZeLMIO+o3i/MMc+pdwMoqCTHL2TCFcxecWIH8/4oDNAFJCWuGlFv2lGLry7raaAyV9BY83mx
m9ZEgB46J/psvzkKgzFtAT3RTuSUDi8bxV0wBRnEb67TfJYH1GBtB4f/zbN08+vavBUfvA4tDi8Z
fUrsGDhVTfQAxtHJwC2zxnnJGnLE9KPuL+uCpLAClE7Se4lursJZnFcoEnAWwHwBJ4ry3MJVS3za
Sq2H1Vze6JV6Jebo7uNfdthIXe4l0CnGLczPGA2I1/7Zmz1Sh5U3h9QITDfXAq/u8rsytAh0caKR
5AqT+IUW/M/HxzzaMP46qE4iHEMBkKZMQA8v+hAV6A6Jp4AlnjhsGJUS373eeqge261F/AWf8npc
O2ky7sC1gdzRkE1FttzSNIl2kY3/M7RC58R+bXkZjx7shUAMgwEbGyzq464yltrJJdAWUVShTJNf
utPGbDQd1WBChsOq1wZ8kVqk8mnUivKikQHmf71czbFbfnYSgoRU0xgvnSRotrOIQryrAjqgwAjj
1+pSLNcioL6aLeXCMfX508DYr/D5RFSUNKQTBK2ikwVuxHp+4pq/f84XL53D8gRGjMnz0QM4knmK
TlTFQStmWoF4X7Z1aJ4ycf32AiIkgqOu2Ysf6PDGzgRl21ZsRN6SOYZNzQZcFNJUrkpmlXrKxPDj
J+n9oodogZmWWPQv3DZW3rcNedOMa+jZFq9VlAlvrAdlpeIQ9qdprP4PLqBD9xqFqumwYhiHh2qo
bNSq1uhW2CDPTBWMZ5/op+aQ+mHP4vXVsJFi8FYIlVv1SqZ+8z5qfdWhnOYKzqZb7ONRldfC6Zo1
SXL4pivCZ1UtNjY9EwgvyxxxHSSavpnJT1iNV0Owpik67qr0rosamqxTl99EuStBHyvWWa0nX9Gl
xLh2FdLINCJcdUdvLyzCyLC9kJY8hGzl9Myxd44bZCcWwaW5f7gGujYDVtZ05L8q53Z4BdWBXmAP
hcHrMiP1YoHDRp/TzBdupnskM9o+PvMrYkVPqX9/8+zbNqKEBTiJVOl4LqU3Bg7pGshVNBnRmVuP
84psiNL/+Fn8zUrKt9ciRoqJIGKEo94KVI6sKYBQe4OjwzhzJrmdF49yMbi254xTBBCPbfDHB/3d
NcXutmS6WjjfjuN7SaZRB76R8LtITPZmmaSXFNnpXTbo9VmDif1zz4h/44gi3n185N9cVD7Oi/SW
RpJDj+vwbtIsduZxWvIh+qn3FDjRq1bUp6jOv3nBGdtg7Fu+FFRSRy+405kZjHaVFdlSBaAJHY1U
rU5+hWf+xOP5eq3ePp8UcWjY0MhAJYUjIZbF7c2rRwYoVUhXmUjkta8063AzSt/G37LFZUC/vmzv
QkHkgBjVFrlOxJqtltj6E4p/MPL6Fm8gWKva6HdSz9jMOEXyhxf9108kX8haSL+sEYc/0Q0w4xka
P3Hureh2nOf8Kmgn9cSqeuSXZv1+vRL/PszRvS2hOKP6VU0aLu601qYebftQWZ4yT/NzioVoRzRM
e6nS6b2vSWvBBmmBU+mj/jaWk+V3TfBdwkBaMfg3do2r0Tea8i8cGF2ZMzI7cBNUKyIhEJ2Q702e
5Pla692fHz+ir5fj8I6alMT6smKzAJB9fHi5WJ6njGm7ucK/s3bcuP5BeIz7yOsbq34s+mfcD+QX
J3qKgaYUCH4MF0nWKvlBh4SRsnTUy6FV+FeYF9pE2msiJOsmF9NKtbrxIY7cfcAGNzyjUVnNqHHG
sfcYLsYg44c4M30dNMKKdOQh9OoZn8DHJ3g0eVhuFMou+u5L4fZKjzo8wXoO8lG0kwUcTaNTFpfj
F04LOw2/7Jzao/TZ0gzwKNVmzV5n/BRbDIrcwgYspHh5a5kn1qPjAmDZ0OiWStoxSz2F1NFXstXr
0CWMUVD5lPKRYeGLUlsKtqkZboiZTScOd2S1fr0AzMgNJP2OY6D+OHpn8y4124JXmmAu6cmB/EPb
BnYpU8WjrdMwfgKMOJOr5zVOjYgwzc0V9rwTr6W+VE+HDxqvBEs/pSxrMI6Ew/swOWmzbC7obujE
lNG6CO+73oYZyKN/2cO08CUC6Cs9a8sLZe4yb3Trxuvy0llXko4//SntW8UIc1tVeXoOagAVr2K6
90MK16SzzJ/wYU8kbxwvrexIF9035n6m5iqgssPfTG6nUc0B40ib2ScRccr3LAQfsNh6T9yl3x4J
zgN7XKbW1nG0S1fjlRjqUVkpSvGS53m9rayCROFIVU4cabnOB/cB9MSyawSWqyNmONZxTpU5aRbj
ckY65J9+3UmUipsyZ/YnY5hMH7997551hl1oqXj8lnoayfvRBUTLXLsjIPKunfUtcdAM3vGYlNXa
yZjvfHyw92eGqRTRhMkWf6ExHL1YblVLJx1ZiQJ7DjBGDmWz1krC/tTMam5TJ5svtAhn0sdHfd1k
H1xQXmheabbGTB+ofo8eEihOUF6UgpgRdH6gMe6HXF6VzPGSxr1I4vEcYM82iUAYAiv6+Njvnhpe
Jx2xCFvUZVJlH+1YssnqJ0jbkWdEgwGeuwoItYQjJuzx1J18d3E5FCIRWCQcki7K0QA3CdAhCJ1a
JgvJnh0aF1G4rMS6qKDFpYsDdKzqbvPx+R1NB1m7dEwBi5SIySkLh3u0dg16k1tB31EKszXb1n0G
IUorwvN6HMNtmeKGoyMqEqO6rsLOvCRmsbvWwt7dQV97OPFbDgeDf/8WhsXLfJBRyvGL4zC5mSX3
0JPk+Pm6aCWhJHWvIvocsV4jlGDSMKjXlb3JGXJ7agF3Vu1PiJDef8+ASGDPWOgmBGBxRw5fKXUk
maxdbGMKNfYNS0l1Zetk3zZsuoCPhD9SCGvbiHgBpHISkHNQtdtu1CafJoL1XebG9vXC/P9+6H8i
eH3zjLzrh55/K/7j6hv51m/boa9/52/mD1wfcjzo4hBLR6oGFPR/+qGK+xeqPKYerFVI81yANf9q
iArtLxwx/EVSTP7mo//TDxUQNbGTwPpBQmH9iQnp1Ub671WLb/Ay7med1Bh0I7JXl/f9TSVPpmDV
1stQImevbnttOYX/zd55NMltbFn4r0zMHi/gzRYoX93V3m4Q3WwygYT3Cfz6+Up6T0O2DEPaTcSE
dhJVxYLJvHnvOd/Zy9GwN53rZbuExxngwphWI8DBdjg1wkGJS/TlquAELEVOqmeazvRPeUpDEkAY
KiT9VHBsBKYQh2wL6dPoaG4ekZA7veYGjlIswihsQ4RbaR4qg6hSApUFb5CFzZh2Phyh2qyta1dP
1Tfj2JzDnoy8C60abPXQeel2QSvchKVdl28SFZl3dqgPd70D+JDZH7rtlHnZZDui2I5pUBwnDWLD
inHovOmWBr4L6/QEo73tksMEFuGLOS17XGEd4y1TiUOtbDVGs1sPjzjEjGKViKbZnjlwG4dVMd+W
QX8flClCKouky1wNBOekBSJXQGL91p7LZLMkmvFmtkYwh8Xgo41qOvNN1bJ/JZW03lWT3YROXxS7
v/8a/p8bOJxXtz83+d2lX9v27b8uvlbl1+/fsV8sOP9+x84TgrOri5eFM7ZJ7+K3d8yw/mWd943z
24Wemzbqb+9Y8C8cGOecoPMs4pd36T+vmMs7y0mdQSXrKx47vDf/MSFe//r+/FXuxnkx/u4tw2qI
0U+H7IW14/z3+7R/tXNfFvHi7wesom9zYQNSzfqhf0eZVv2kFuB3fv4qxiSYpnAuorz9LCXv8EE1
TaP2rWMTauBzsuT85f+kxPrjL0EyRez7OXXz0+/Budj0S6r2NXg57LvptAYy8vd0WdgAA3oZiIjP
knjcm58NK4o+19IU054/B12V+d+O0eV0w0AwPn33OP37dn0/c/j8c6i0iZzj+Esrlu7+5/oeDB4R
9VO1l3ROq1ATpJzD0ETk8k++BlcBrlR8BZ9PYPj7gpqAsn0a99b9wPIY6TCEf33//zTi5Xzpv3/U
uF4AXRnSuCzuNnX3jws68ciDmid7RzDbvEWgS6vS6tyenAD+VvvZqpufONl/f/Ewy1KhMaLAqOb+
0qb9bgcxu6BtB8/CFhgXEQA0Hct8+7N5wx/9qvM+SLuXk6PjfKpwvb6aQL1auzG1UVo5TRxSAE2o
VfV05bfZz+7UX38dPZEfL2JetMu4aMZZ9OFssCEBtK2L/ipZBnvDOtL8RBb4aZrCw4dDmYt4PpWz
CqHB/vH7FrdzB9SfO/LgytcKl9b7OWqcyN3s7GrMUmOOgaj42bVyRwbcZtwiHkJ10z7owhfLCusI
cSWizL0XEtTp6luEKlOhzkl8DdASwmkyT8sLitsCgFWXdDu0HxZhGEkXkB4emPmUrJBnJ9kmk2XP
gdP2C9bi39bsP3jJPq+BdB1Z/egq0+5A1v5ZNt8HUKFxku6SuXO2+LLay8L07d1sxelPjuu/v3vI
Jam3WJtYoJgm/ng1Y9dvdRwBO4JG9TW6Yi9CczR+nSFFRSOBleonq+Ef/TK+hsE1R1wcvtRw39dQ
JK8bXS1a3I/gaJEXzVvfRzGU6yq7/+tr+Pt3jV/GxIPBGy0jGIc/fpOSnXTF0OzcZVmgG1SkvGC5
/MlJ9g++5LykU1myhbBBfDo/D1npzjKudhZgla3t0RVKp8LY/PUv+YNrRheeVi+WFMYAn5cpKAya
MXjFbuyrOspU7YdSiCmETt78xDv6h9/EF5zrW3TP7vnnfrc+OXiHLU1VO8lQ8UICtNlUVVmveeKt
v+UfPb/F3BZygfmHB50V+MdvambdVIZW7GZTY0wNt5jJTTL8ZH//o59zTm08Ew3YID8PhFPwZXpH
aT6VUEImStZt0hvsKeVgX//1Lfqj5wA+CUNnunQIMj79nKkQcxPPVPhBitJostJVaxc/G0v+2E/4
9ZpRnTFEYA9Bk/5pu3L1BfNbT9CHF7w5dT5fIrmsLydK6dvSHOcPYu7rX0kaf7pD/uFX0nykorAY
c/nmj7cpIdzVnGa5y5aGZCiBAVafjGJHb6/czXNf1zTfCIH664tJ7cXH/rgxU5zSeKVAZQv7XVvK
84Ze2G2+7dC7+hBJJv1LV6VuAt0rrqBpZyPhf/3cm5xx6v7F0lv5HuDSxZdgVV27PqcanuqqnK7m
KVuIl3Gr9uCimH2m4SvLyGcJ0jl81eQsTfTSN2NuLP46ybpgjjKczS1uNtAIN5iN7ZOTee1wDUhr
TAkxKrPuFowWYIe+oe2xIkqw56wVm0XPISUbkzeHfot+a6Y2k/uUh8aO3MaMiRQw5LfUCZruQECv
5azbWKvuNYXBbzOanc6oI5t2+tKfgeQq0S91c9C9dddwMSIOVtPBIha6CQ10hEBoEH+vjSBT6R7A
in+qIGq/uNYcS0wco0leUBZ/a2yns7cq6+fn/KylX8k8o3HvNlJ8BUdVIsMYdDTOTuplGyGMEcJe
os8XuDgqg0lKPHIWLdXgrkShmmZHvzAbw7ppgzYSiddxQ7zMNyLRzCzijRznaYWxxHEw53mzjCTJ
syYTK2dK8MAv9vOoE6G4yuBNfUu6OTu1LGeEb1l9fNdgctYjQcDwBrtORrYQcusPmxmHFuadO77o
mD2WtWGb6rLLexxEJULeD22uWyOMi07KcEhI2g11mTfHfjb0LMKvEhPj0pS9u4NcU5WIL4jehdng
AOdFOTPfDrY7vAToIt9jXrBuVdkCHSKozPFeQp24TeqYIXg/Kbjlu0ZpcwoDfzISstNSx78YiRqV
u7krspvFBuJ4uSQTCKrEMKpt6yscAAv6nW1bN/euVuXxzp/Z82j71fqmcSZ3gjzWDdsERvtIrMA0
39KAEG1kYeA+9H6WPQIWWl5zURiXvlLiiWOAyta2JrNuTcnvoBceyuJegJYC07k03nMx+9VArpfo
02iYe442tddqAL4kAxseyL57n8HMjyuVGHm6sqSbvpEl7Hx0fUqITkDu5hLZ4NGKoywyXnHoZoyb
jEnl3+iAsKx1eW56K9kXyduiRGXsmeLF6UOtdVxt8Jyzj1cShffKzlt550yF1Ucah8uekxyUu2hg
SYEgpU+ljsQCqnnYIOy4FJ5Je6MpZg5LomzUaogNpYjSabUt9RCYrWFMtEfwGcJYxYPnZig7m5z8
m7afl42vxfVrMgYpL5IOpi5hTSOpjPlvHvp5qhugFg1NXyW+2z65RgMXz1VVC0J0zv3HvClUzWRy
XjAV28uQrN0xCx7R6at6ZTWpSbCc0G3QU7rIekJH8+IBeRox3n1gwC6UHgJO0kWS4kuG3eEuTxen
W88TL/qp9rwCQYJb2N/yuSozRkclKSFLUbczRC+nYaDGvRChC26cST/8ThxzThl/gXsl3GhOZEqk
WV/l+QYUFjqA3MyBn3huMvYruzLVF0rU/qw398YlapFxYyGNBVqNJnHy6VGNNZ6WVV1gZiarYexl
fBHPljfg40pMN2xpeiX0RLv+1x34/xud/83g7btd7XeNTqx9WVq+/dfmrfshJPKX/+3XPoxJFCSV
AvAkdjkmZefOwK/IJc0BYX4+mHKop6HiEbXzWxvGcP7FcfjciUELgkTD5T/9W/oZ/Iujgs00jE2M
qvScjfo3+jD058/F+P9uw0y8yF6lpeMik4C+RLDQj7t/niWFMQAU9dCsE7xOM/9kFYH1tdc8eJF5
R9rKQg6aWwYuDOTMfIGvtGnGhDLI1SOzUIEJusJYJ9iMA0/GwDKwGQQ+KXBGHXjHJYZMSgdh3Zqz
vcG7m+5q+KnIFQXD9bjFXtvJKirth7btD/OEiigHfgbmz2t2AzlDx6qTd1int5PqxnoFnucqrRQj
0MDd6C2wIBa6y1ozm7Vv1NOVP9pDVAWaFhpampfcw/4WtKJY1XN8M8/zUwz1V2qk8DTepqDNsXEJ
5HgKUmLdDIi+EH0wXWV0dKfFNZ8L1SVbZO9n6yZpGUtnKeZoyCpjvXsoRulcTb1p7XNLP7+qxbci
9wJonVN3rbty+YbV9dX0Z8iAyzkascrknrSKjjRMI76SwWAfS3/KbujUGfsisVpsT934kHoFJt8h
VsbBiQVyOChRzq0tGLzTcL6p02k11+5rQEXzoWSOYbeTCqw6hh/9ZlYlIYZNZ8eARlRt8K32ckl/
yrqkr15W60lIdyOK2P/WJAY5SwkO27UDyJgQPoSkL5hcsDJYyuyu4U14T3kTW344pMt8XTV5cbJ4
KyCbFDXpR8KzEHT4U3PdLaq8TFvvW0Ack81mDStkbfbTvJ+dwNuCUXRnSHM9ON+tC79wsiJZ+m40
dOOZZlxOLuYHaSBlF0XwDELaV+8AL+KV1jUMjwqiU6J+zE3jvtGFfhpb7wZAjb0uFoPUQrzEGW5a
iR0N3CbWjLghajFd2nUlwfxh3VTFAWmNezUG3I0kS+s1e+dyFbf1yTZ1HMsNKPBTzlgi1NieDovw
Hr2pNBmpm2fIsGHvxqpGY7/E84ZZ3yv2NRzvuh714OefQP2K1VKVQShp+ddnL+mC3zk2vbMebrma
Wzc5zKD3BH/EEjc1tA764OUpnuwLO9MvJLmjIzsAJe+z18hLnBNr4afHcjD9FTiJtUjEevjlEAVP
1Co1GgcG0TAIqH1AEEnr4OZ2mkvPy66s0dvmxQiYBVZU0d17kgRL3cy3SidpMYMQqUQa9e6+t27H
6q5x2m09zpEwv2TWssYgxvUk98WR3e2QDVfxiGHLbrYsR5iZ4SLjuzjmrR3qc3wprJIJWq5Cgq5D
vDJQacjkCRZ/l6bkv+QIsJYWTwYw3aOf1uWeW0Upro45uTn0K8ztSK47ugvKEjbSPYCn7jDaznLt
JHxvIolG0ArhrRsvr+94bS4MeT0LM/T11zTzH5Kz8WJxtjNAwoYJp8WsBZPhfu7llelX9C29aG7J
FLNJ60u/2awqmPCQIVmpeoDZSOwTKUmFbLYYa+3IiwH9JN6Dl8N1zLrCYZ3rXrGcGReJnMdIZek3
tujrXNZwI6TnR4PePNfNdM7TInmMt3FPcM5RqWI1qPxUNt1bnqZbQ0Mj3lvG+1xmSlzmTOJXAEyH
7SxhdN5USKNWmVbhYuMEeNZ4bD19TpnWm/WpV31UyYoE865cWmsj61hbyTFLjl1BSlpY4GgTDyIA
io2ifiOaLOqJx9R0Arq6/E5kyddU099pRbLEJX52UyxTtIwZlNhxWWMLQijvDdqtDYHow1raW13T
49uWgAjKLlM7yWSsrHWcByOpq3pAGCsQ5JVZa+1uqisPi+SQ74WojcfAMLsQSlKFZ6scI9OGFq2V
S3BbSonPPDOWt6ztgkuSXDYiNvvI681l3dYdIfCVC03TsalQ9LskbuHOpf5zjqEqVLlU+ykYSTEc
9QsQgekhsWpUSsIfItuU9QWZ3D7Zj8Fa1n7UkQJm5NN13ozw1esMZBN5cU1cyqu45HikJQ/A0mIE
8v1TU1QbO3tLKytyEnHnpbgGvUr/6qccJtz4UHYVPdZsa/QE4VaWq45iJABNy5ovmMYv/Wz4Uqi0
i+LOrqD5ZjdUWV8arUWmA24D1RdtyCGrD5Xs2RbwvUL1JYKxyQId7Cq8MlzfNqgC7P+5dfZNDcCl
khh0dbHUX2LON5u8Lw9KD+THCCZ761TlR9BWh4kIrY0nsqhwbFLWxiEq9WQt4+I0F+lV0+gJOguy
5sYyWWfeHMVNvao515X2o6EeF3qfFIkN4OCEq0yyUHh+2DqvegrG6SJv2c04fa17wHKO9gJ0eGtl
MGddc3nyfLz92guuit3QTJeere6Fhjse99fZnofhYCDcwPG2hEvftPm4sSu1X4TLa0Dwnu2N16Kv
ryxBcHM9wj6Q5bvnJXmY+t2luej7oWv3E+FKc5mTaWk/xE3yHNvaYcR2nPHwVlDIRS+PpRtEQ2kQ
jyr017hNTm5R722ONYV3uXjDUzprB1Oz7jWGzSGHo5MXlF+X8a7pvGSD2S1DmYHYbpxtYPbO2pLO
Njbf7CFbIcc3CDxEMKOcO9tynufuG+j/3VgI6L4sLy0SBkuXpyo3dnXcuiHuu2s5YK8bkuvAtO2z
qJw0t1nn9SaW1Ov6je8nl4l1nKxYcue/0NPei9pZm129knXNIc4gP9eGeKhe6SdEGItLlCQO2a+m
cRnE4xYwhLb39W6fMzzVaAFIAy0hD1nSPSVKHK35aZ6SrV+IjVJzpJkG0Ah9qiG4K1qWYrzFYrsb
F3UzJmMZLQHWwTj44GVdJZ21jfNOhPCciGZsLI6Qk/bh1vU+CYINFyzi0YjmPNlXmFf9xd+W7byW
I7mn7r2jtW9tom8tqWFR005CTxtevPYU6zhiy/4WtUrkYdQrtWY/jzKCzh8hR10ZDbTmSjciU2aX
fgebGOjHS9Z99XP3hGro2TTmzdDMOztzNk69rDh35xgsqpWeb6de7jnggkJfMFUwXA+2YCO5vQSm
Yc9bOU7CEmVDEjAvSC8DVW2Im8EbHujcaatielmKgSE/2bPWWHhH1WmSHxrMh7744FbucYpvYygL
aiguebUAEBOantkH93z+DUbaGg3Kz3LybtyxaAERTATtDg79uoZTX0pPJzFvRR1DTDa724YCY+zH
ay1hO1TGCmv/vl0SPQz0bmWi4TEUMdrTAIqlu1OIbEhGQ6uUng0tJAQNK5sBPFJR+zkIxvJ+LO1y
bTldcATD4YYAKPWwUpoDeDh9Nqr7YFGnvrbuqkqtnNHcDFp/k/jNERXPBW6OEGMnlSYp03bbHWij
hLCjb+zWvEXNs1Nm+jrp/jWc040WXJiTtkoWIspTDGJc+9zuLorJv8eZhr9U7z/OC/mmsAv2gWok
OTfAhtI/NKW515csPNekG8L8glBntw6SeN36dji5xcob+403P9kyCTE05ORxOMO2wzFfEffbpLtx
SJK17qXGenZogejECuCdXmuB+UW075zi0y0lesKjZCNdMIfH0ipejNl/NXMVHxxQIfRYWQIM1gtT
PoEfIePF3TMP575l7BWsC4BXgoj+JDtGmpE+7sVvvTNGw5ifLAZBVCUR+vfIKsjTtCZoNS7eycvC
ik+2OMXpa0lgsm9f5Vm3HUtt73TNS0ffEmA0jR60SLX+agnoMjDwehCKk1jWCIbXTkWSx1JqYaO3
iAz9VR/Te2CNeWtcayvVvPZTboij3XsIMUrSKWo33XLu3CmLCFMTIdeCuKqoUY6XWrxFvUtKi71u
csddZ0Aht8SSho0d33rNqwRMENEd9zaLfUteAHh2fMogZnzysi0CIudoTB1jL3Xahp6HC8DdxA70
mWzIIj8nqZ4GRDp7O7jgJ2dufEyk7/RDItt46zz7erbJNBRfchLVtm7SGGEjD4PxZFXmm5MtPDPW
PWF4EBXRpdj0G/ErzSB17K4BbE96aRIb8YsvGjbQ0peNFuKl2i4tB8iU/Lywads7rODxY1IhauHf
ifmyU2Qx9ymtwtbtcYBBPYAEQdPFtKmrLOEsLBMuHK/sXXOs54n1ORQiRoYNEDss3XHdifTanK33
QnkpCs/mzlAeg5BpOUBIfDKb5HZy7PZJ6tmHPO+lMe4IAhNMkuHbJb1xZkZpZp2e4kH/QDB0wLhv
RS7EPxrJWG3bj4bA+/k8S1TEALrmKbdJzc0RFwdddQ5hrbbs/GsanxeCrfRaBhzzTEPLLsuxkac6
aAM6jg7i0CqnVw0RXQ6BEUpZtCdOuNpmLAnMHqbMuct7s9uQMJE892iUXmNtScK8XHKs8WZH2hjl
fF9ry6sm+iYCdEDrEtnkJQPdYIeaoaoiw6RBGXaYTDZ9vmgXOFbzaWVpg26EmpcW1Qowjf1trIHz
ENtTTqdMWsOVcFotixyA6LxQFXilUHSDwF9ntBicjQEJwbpLzdq4qKhvp2ZbZtpQBTuJmcdfxX0m
nMdCL9w28p1RtFutnrXL2BUpBKYAZXO5jIAiJHXHQul9XU8jvBDM9R6kozg9BaCxOHRr/b5vyQIf
uxFcUJYnxsE32wVbJvYCwi6hQmDhrmxjxcXCeqWNiNvXI20PWhsUFk8D62h6Tj/iCGrnmrtbEL7j
KMQDq6J86YhJjINSJaEhbKx9SW67mymj2JgMFm+K037nyrS2T15T06hU9Fr3C3k8EJ3ELHZz67XH
AKXLfUWe6W1ngfKhJKsIPtIxloM5Lexzu1pV3inuOw2gA2OOMOc/7gaq3nBsk/ISKiA/Ht1UfUPr
KJ/99dRpk7wiDMFxyfXpluUeBkYKg0M5GifHICCbPDDSfYHpJV7ZWjw/NmWVWBvX5l0ia/JcdsKP
d7G1d0ex6Gxgnhd7IEKCwNOMLz7bsr7vvUrWCxYHh/CgnVwynZgcx2iM+pKQ0JIuLdlrwFJiOvX5
hZyUrtYBsMKReNTFGDlXe8prT0TaNROQGs9Vd+BNc+MrB7fE+5qWTGPGqSvtQ+KQ1PRcpMt00ff2
smNiVRBSqtQUqdZPd+ZSucZtYw8IRVgJjGNsWAErUwphYVv28kz77BlqMu2hsiaqF11Z5NWlfylh
Dtahy9DFWY1KYSCp+FeUBIHAOCttl3vhLrK7dLuRDm2QaQSZjlnmvNNKJWC17IN+OMSqBAumL3OM
mAjyW2Q1anS2BWHGZAP1TIQws+jeVa18p165gaHdul1ufS3rYHhHr0zmiKG6r1VPhUKi9NnrUidb
Vc7dodbH6qU2DGJ8VeaYy37SGZ5GGEogVhQ5eS2lU5f9tjSX5jZJZX0gZ1vcyDgGM+A3iwsTSIl2
46aKqdCcE0DVJOlzSnLhcYQ/czN02DhsfcJ+krAMAA5aSL70MmF87V2SvR364Hd17/i3TepXlyaZ
xTeoabB8ZOTWHtquJj3aLZzgiSRQ56YpJ/N83JbE1+dO14JQabqZhsYs54NbFPX57k8AZ2tmYdec
mxzCjqUkW1MQjp14lR06Mfpv4kB1/wkXZv9Nb32e9SnWmadZSXlXkgVyVaattmmy2TwWtuC8YFyk
ekK3i4GUzQisLvYuviIoYq0O7szJhXmXsVw+47WvDxK0z13ct9Qj9tTBjxhGumxQQvrTOVz2uRtm
du8ijWWwmmMl3soyT8iH5kwsu874knm5zQBwNIpHmc0O7UXB+EXWSXWC0tt+NUR5xXOUh1Zfy2+a
9A0e1GkZqy1YF7YYrrO7cf30pOc6zdGS9YWiXdTDrWwK7BJWJ+wXRpkxWWu4pvyLvvbdJ0PVVDOC
lKm5tgjBHgqD49tim33N44VBkjmKWuj1AXZ5oNc6zaE56eMOCrEAhm1TJNtXlkuIN1AWe1vrVuyF
1jDkmwFW9Y72m7V3lHCuW8OPOaxZ1d5aXpP2dmoR2ABm1y/oeM6ep+680UoPDW/hwXIXa5OiOnIA
VqKyKOAvfjUykP2RMgjANrHBXwvh23cALTgg2AtxVmXa3WMbJjiE1nO3EYOjLvNB2BxbiYfF6kPw
WhPzcln+0Rk5X3G9+xuLFYayoy3Xk7qH+MGIktbCLg8aEl0BXjCTdDqMJ7QiuRe6OmaWQd/Fb8dN
bkl86BaeOnT+ejQ6MZ3U/jRMySUR7rvZkVteqxymV/bczM5dq1MJV1tNBUdViI/SZhid26FGaeN1
+b4I5t0Q2BQVsKhTkMd6vAwXk8+crCKmIKoZyvBwlpBDPRrNRtWOl3Y1xQe7nR0OP5n14Ra99iSF
lRQb8t3cx+wX2KKxHs1rEp3SZ7eTx9lv2nfIjcklQzHr20ThQLq7rY/HpjYzsq3m+WtuW/mLYfc2
U2Vt5aukXcOBBy9EJ8Zrd2Pi18G+z7VOUhNmpQLX3BbJfkR690xQkvyweoespmyxvtgLk2EWZS2F
GWnnD8gNjRe3CuqT1emWiCbZaW+ibTzGi5ragxce7o3FKGXoa8F4NZtiuZm8Pqbdrvfuu2zt7GCm
lLH8oe3gTPpOV7b7UZPQcJFQIRnrifiht7a3aU9MfXNF7kyx8xkGbtNF8zhzecu2JPtbswBOK/pC
Q3ycZ3sJ8z4xIzjXyfPcFsZ2Ski6CvShjApgmGyBK7BjbuQGArO8SIO9HlubjsW00UFxspEXoQzO
r6RK+02yNJfjBL5bktmEgFscaWfJyLeIU7cBAEajoLe7DIH7OC1qrUqLWGkt+eg9R4Z21R0BGJHC
NQz9jiBYmwE4/jfSAi+8gE69cII7sI0cZvtu3HUze5CBtTE7h5M7thkSuvqAc0FukWDIi8ooCDmv
e7jU1bxce131otL2qxzVSiJHE2YjOWSV5WGgBR9h869WmSEOY0+0e65hZ2msN28ezHWdSG3jDpQF
zbAlyi3e176kETO5D3hv+1M7xt7VUEo6LVrRbuhlreehp6Q7U5ho7LZXbu3cjZNgTqkviMk7L343
/fLIEIKMqn4BO6y9NDWdy0pBAix4jIN6JD+WqVA/WN7aHz+kM3G4CMxdXaIWn3tykYTbhHbJdSHG
x1sP/vikRNbyHjsnmjbykfIz21bOOK5Z3rcxiKxQiS7jY5iMW5KgnGoj8qTajGNQrW2jmneVNTp7
8NvGPqDJu5vLdnyZzbygtIbxlFpCu86dZwcacje0B0FLdz2fDzeWO98YWdBvEOcfh9kSux5n9UJa
97KEett7kSoyscpyn/rXNq9AeNMeTg04SLxLkFDY3sqVS7SUP33xFyLvdFffcLyu9/CSCWKnXzh5
mXGbJ/26171ibRJhsdYMQp5G8cqUHpjSmQDmDP2TndEyb4IGN7fJDM12JsCKLY8HdVjUa4y6YTvz
Bhpq36l+l9v0HGWStjfTxBOT5erEKAGYr+/KTV4M+UXRZvVdEOuXsDyN/aAV950xX5hCfSjlHRrC
SsiMuJC1fAx+afVN/R0VvB4WVZHf1IanPgSNO+h57akbfe1Vppl35epZTo+iHXasu8PayQmh9YtS
UnzwYybsCDeumb33gJ+g+2FvYKq4QuoDQL5DJzx04gQk6sGmea/LqqBvb1LZD3soNtHSZTeMBneF
7+2SRObR6Ct2JwI/XavYZah6CDi8Kp0eb6N87sfFu5mJALSQIpEv2jhvZJj7t9AccjC7rHRUS3p+
DHpBWaFM+15xEoBtMEJpw7rbuhXIcIs+ZsF0ZTv2eX8xedbBpIkXjfp06pDGPAZBllzFWoeToU9v
jZJ4q7n3FTmeCubkOC9hEvhvTcM4MWqgp11Ok0FXpxvjvQ7sriqMVZ/rr/PSGDvIaaGfBiaNwGk7
WcLYVIN1P7CUkNmh2gMqjv5doTmhGM2gmg7lLZnmWKKWC/A8t1pnvJuW2OYsiZjkI+7oweqBQgV3
iBD3vUgnVCrmfo61oyCuCjjxvg+q15r0C8JMsXUUPYV4i16groiHWmgn1nVOS52FPchVRm9c/2KN
oETPIbNSNh/QCG7rNjtWVgp3rIW+mRLgWmvultPSvHMTPUG4lD/ONB8JErAehiI4DDTyMIzk4VD8
0hbkRVCJ2T0qJB9PqoAH1jBt8RN0tu00mxsjWZyj1zYvqMuOdiUZEjDZXmDGqGHjqUas2ZdBSOrT
s9d5T11R3XGczR/4OUXYOVMT1f5+qnMyHukYK1Gv4AJeWM5hSuqjpIF0PQ16uhlm50qmH4h34YZh
+LOv4ABtvLKMFAfCl3Q01XvbKudqTKf+IxXT4K47aamVUsO5k542QRxpvIJ2WGk0ScOzJv+mKOHk
hZmvgkfBEUQ7MhnXrqzZL1/g3Thv+rnnlvO3dPlD5/fJr/UWD3FhtN0aC3aDJEPLixWOcrRsdpl3
8Ot0Y+uYE13nuBuvCBchGLRO9Et8bdmyaj0GUTZBlV+8hBKDfkzxlWJUMD+UwNG8fGAByw0hjsJi
aEkz+Ks+i7CjDkoRhm9NCrMo6V35YqHCmS5j25ppbnayJVsOwVWUV/38q57v/0Ug/20EiOt/E3b/
TgRy/YZ5qn/70ex2/l9+FYB4xNFbkG3RsaMEOdMR/iMAcTGt+YyWmXFiFcADgTLj3+wvyzvb4MCO
QzuhNsbx9pv+wwQLBjEMJokD3x1dgP139B8/SloZAZyz7QM+6EfRhyGXhHA2vPwVhrsopysbwpja
fHcd/kDg/mcf/kmU7bo5JnqyhNdofx+x+z8wBtz+s4/+pI7tKzp6Miicte2UzAUlSsBALu4//PRP
At8sNlK4gJW79l11VdvB0Uq7vxft9b9X/Cxj/k51Pc8c8JKRanMYtddCOZHQadD8s6vyScKTULJn
8aA5oAztO1b5tw44/D/76E/ad2Frjb2owl17S6pH2RQ7FIaQ2f/ZpyNz+v6iWAAyJts8IyVqwAbC
q/bFTHPkn334Jw+JVTvePCINXZO/RFE1ON/Aq/wbevin2uk/e8Y/+W+CYJqGLOeSi87WoqXQEDKW
2j+76L9Itr57VjyzHRq/j+11MFTazdjr/t4uhv5nfrI/+bt/NuZ3InEpuwZn7RTD/3B2ZUt24lr2
i4gQg4R45RxyzrRzcLp8XwiPDAIEAiTE1/c61d11nbKzMqyoiHpwVMk6G20Ne6/hU6lNzsb4g1fM
XSEjlM/V3I8YOkUlCGzO6aZPpv+FG/5pyF22WKe6oYMCJuySRog9w+iH5kCMffebuJOeKCdupSol
vmc4fAO2+Kbppz+iD/yT+bGTnVglECg67VmgDwBEwY9mLv+I0vHfoZ3sBJIAQFHS0qKNIcaxxPX+
roJT7zW23zfo9a+tFSdDa1CE0WZu0KcGWS4luHaab34Rd9JzT1S2G1LTIjTsSlH9GUoFfvu4q5gI
b6wJQq4VLbKemEvAbcU1NG7+iNzyT8xdchOoQPCMhe1xoePkBoXji35aCq+Q/KL5bgwl8pT3CbA5
dRRdoWnyBhvyle/oqsyE5dqQKOC0mALGr6o0mH8Ak9r6pf3fdL6fNixIY2gythg9KtHPXdUd2H2e
MXESM0ILAJSBxhYBib7tBnYmNAg/+cXbycxa2IHi5m8Lwzd7RvWYHaMYLHS/0Z3kHOClPFV63gr0
ZN+XGT3fm+nJb2gnK4Nh2afYbknRjNEH9Cm/NSVvj35jO3nZJQLQnGbdimai10lH76Aj9EcM2f+m
jnNo9jtbg64xtlgbuFKXS3vXmeyb17Rd+UgLzLKW4MAWUOWC+4zW5zReP/uN7VxoQXGrJ3RW0NeC
Ajh0OLMfQb/7xcRV4ZuVkaNctIVppPkOcsVzFb9B7zqt4v8CvP+JtmsW1yfQjYJWGkYO+ztoQt+R
Kqj81nboZGXYxsmYCQUuhFj666Fh69Maycpv/3ZFgkE8CyJwUjaoY/OvHU0e++7PDDT/GxQnKZWk
kxVmtUXEAJwEUelqKGt+8FsnTlpqIJHjUMsNdWJzHs7RwzxsflnpygyJcgOgPhttEQfRfcyBxy9r
z9XtZGVXglCkqgkHWrpaMFKam3qtK795n+Rcfr7ht5UqGR2BFRsb8dfAuuuwb/xOBteXEB3uquOn
VSKGoDvCkJ0f+AAQtNe3dHmYJR9LSL9h4rwCnmeF3QmwF9ovNV25iHiIwF2fsFD0GoCpGv9VtZ53
COJkZhUInYBJDM8ldJDQJIJmatwJv6usa2LXCjpMAThIRTcufxHJ0A0k5A2y+ivblUuH7yZA2JMU
W4pUGzruaXzcG+F5qBEnMyc4mYXTiEONwY51qeq/VsE8l6FzXrYhuiw14lzEuMyigtvoj22n3rjg
vxYUJzenOBYJX3oLds3wRDf2sNdv2Xv+fmgIxbzMzK2FtnQKxifO+ROqRvPvCfX6lGBlvxw6GTa2
zHO3FamJr/oMVfQufvJJS6hfvBy6Bm+arJHYipnCgmkD0rsWu+fYTvmnEnREWxsRkRz+FN2COils
trze9DDMfjlx3AQhcpgJ3H1AkWk3dOG6Rb/lWvXatzz9+U/3b7NoIDnAZyjiSAOkXQ2fp8He+0Xc
OTFrQOHMRBBxuArfxiIs6Nx43b/hB/By2tlK4q7mLZbgHnzfTPY1IbtX4qDA+nLoWlKAlpMZGOVU
k2MJB1h4szQPfiFxslKHFkgZvB4KDm6xAGA+T4X4Iwme/7+ggPz3cuKq6089cxwNsAWbzjYKV7So
N4HXDQWa7i9HT8miWl5iiS81yQo0QDp4UQ6N1/GQcic5U9EG8dhOO5pvG/nUhUv2GQ5N5tIr6q5m
VMu2sOcz3YpdUqAWYK75lqziK+nDndwEK2dtgYhBVTlYzhoDIoSK33TVe21wJzdhEQWM746gAIx+
P4BZDt/rN94Op43p1xt+yp3UhL+2Zg2ZbEHWpkBftyCL+WL6/hg2zdEv6E6KJg2QzeDUgxQGS/SQ
VmcESgB+QzspymiZrVWA2VfROOToEH8wqKj4je1kKDx1q3TcpS0gnhEUidi3HKJ7370Gd30/BIHo
rZBqL2S8PLfK/GcavR4+8Fx4mZ5l2tWRjmLs46b7Bo+p73jLviX8/Mo6dAVmasKpajdgW0gvP8mo
fE/qL37xcM5NNCVBTwIrsljb5f3cDh/hJuW3RqDt+OJg64hqpmHHfjVXM7h3Gex/rfKriaGn+nLw
eAeGqDXIzL2xj9UwPpLlLZmu14LtZGZawzozHQMLGdj+IhnY45yMfheJ1M3IfmQcO0pUTLCZK+AJ
YsCy9Z23k5N6CYKSauQkXEmvYLT3lFm/KzjUoV5Gu94XIBQpKIl01x9xab5iS+K3SphzZsoO8uQZ
ARlg79NHGAZ+3mXquUu5ClOsQZ0tbdgGuc9tzROWqrypkw9emcOcA7Pa20TAGiQq6Lhdb5zc79lb
urivrEDmJmWjxoZAnKbo4/EpmGZRVKumngF30rKV1ZSMWwR6qWxueRhdgFrgd7dy1anYwhtJegwd
DtFfTbI98gTYJ79wO1kJYftERBSpA4YTEEeoP6Z8/eg3tpOWmgDXD3YAHg+N/dqN+ycedG85drz2
LZ2shExEM28CderMineyAr7V4uHjN28nLTsSJnAekRFOSjCwSn0xxvUbO9VpFf/mekKdtGRcDPsI
fHYBkmL8pdGA+qrwAuSLPEXqQ/TdM41cP5FIWSBfJSqdIBl+MtF67Jbym1d4XNfbcoG/w75jORI8
vNmWfNgZ/8tvaCdDUzJvNk0QnqpeHsQ2HAKZeQ7t5GfFVs0zjmphRcDSYRlU8SbPoU9r9KenZps0
Fo7hmPXYjOYgaYv6kvQqi0HR7eXYQGPOM4To9wIEB2Bh4Zx7CUk/+8Zt+ZUsok6Ggt6qeZcq7IiB
XT61m5pvwXCf31jsr43u5OhmOdQDKzw4BxZ+BT0ZCGTNPvutFCdHk56acTndlMe+v1+3HnpmKvPb
t1wk0AaN0Y3BavlU5wTpSIAaQiCx5jVxVzZ0XgLY3GBDLFKd3oJjdgBezasxnSbO0Rl3UcnqATEx
XXljNRtzNf+ZuuQ/b3BXaNd0MGVesxoX2u5x4NPnfsk++QXESUyc9zNQySCBgtzLzyH/0V6XAKO+
EZPTKL/ZcBMnN6MErId4RLjh6wtWd1V327uO7svDXGd1ffT6CSc824sNABSiWVP8BAo+8Wj5x3D8
M2PFf+Lu9u3rMVbYyGtEx4afAzD2Wxv5lVUSZ2ux0AlMF45mbDnBzEMT+XW1jd+WmDgbC+hcfTcZ
VMUjspy3IT+L4rcKe699USfYQ01JuEuc/ByY+EtKmxMfAjpDQem3Kbq2hatUrGtA2ipqKR7rKPiw
W/7Nb6E4xz90aDbIeQ9oWQ0rvUxi+BjBDmk79xudv1yGKymh1N+hMg6z5O9ZQwHU3we/1n3qwpgS
081Qc8HzitTjCeQ+fKhI+0aSvnJQuDCmGSJuFmK8WIlNdm/g2V1CstJvv42d7WULqkFahk0R8lc9
3CbZV/Ds/8wS77/Z6e4ubdSlnGLi0JypD9XWnvWzJ4QR1L6Xn3NZVxlWcEou4EFNob2xnE8z/Jb8
1oqToHWQLboWWCtQctaHue+xA8SB30J08UAgCi5SM2Q/KJsX1dDDREG/95q3iwcyBBry8N5Gs5qM
hylbr7Ron/2Gdo5PBpO/ptG4au3BUh8g1N9CuqP2K767cKBFxGaL0bKG+CkMuJf5TlHP/SpyVjhY
QbQbBkR7Yu2XEBeVkNB7v5A46xtIOjA3Jsx6rEsIZdmLjgeXfkM7qzsUA7S2U7MVoQUa2q7XQDj4
beCujSljegMhP8TaTvazchZ3a5v5XWkj5/CRsO9duR32IgU1L0cl5BokTc9pO1faQEmAIhtqUVfW
h34rH+daPnoF20UCQSUW7rxgnBQlgLMXabnXl3w1B7/BnWNH2iBdRqizFj0NzkebXUxBVfgN7aTk
NMotg24CuifJNt7BLji67KbNbytxwUD1HrdhApBrsVpoC8y9rfMBNsR+M3eSEg+IAJxujmv+FN4S
NVyXcBjzG9pJSigkr9GkYlyA4m2Bww77ATqP37Hg2vLyNmYtHHrwrDL0bmnma1hIvDF0dFrHv7mK
/23g9dMzOSa8ZsuIsiFlooJi1NpBP3oIm+yKJMn8qMHugSP3xu+DEGJ7tjO3UHzeP9ZJZK6ntYI0
Cu3gG3CmtzhZzzc9jLcGMkHvYsICPHUWUl6iOF7fW0MC6YVsTV2sjlyWeQvDU6zT+GMSldeQHLjw
+owuVicqNVNAuumiDbvnSIGkJhY/ZgWcoV5eHWw9DmMH0nexZ1/Gid0vu+c70IXpmBD93SWAKZ/t
w6KB7HXEW8+AOCnTbQr8AVD9i3QQN+MESZ6R+R3tLkgn0M3ASmhYFyaAyFI0wYNdpMZvc3VROnW6
YL3N+wil73k6JCUU0kGa8SPgpC5Mp6lNtYgFUZlI35/tZXUkXERvXNTY71OSOMdZ1JUkLHt8zQ0I
7odM6o8cLDgRQQUWkhF+jUfinGsgUE8S0MWx2M3SkMKUS3aHAqKinvuh8yOy1Ihxr9GPZaa86ai+
qrLwjaFPS+93W5YzdaA8oFhOsB1yyAg8qwBXlnyeOFTkogFR89kIwGJ7mawl5H8HOL2OIHEs9ghG
Psszav3QhiC2vRxdZu0MqTg1FnMJZUPo4p7Lrnnym7m7zewWHgYCMydrcC5IdDa003/8hj6t2J8O
i12bEBo2MxZN1kHjY74KptGr7sFc2FEfVE0IsUlsvGCodpBBzBJI2QFW6zdz53guFQ0kJp4AaJgm
0Hitl0MfRLHXBRRMyJdxmRoI3vcMmO7Ymo9Ru+U13BXeOKFPM/x1tUMH4+XYu9hBxEVltdiJuglr
xfOdJJ7f00lSC11HPnABppJYWyhNQR+026jn4E6aJkRMdlEDdJspVH8gYXyr6J95pv3/Ex8WJC+D
UkHLU6ccQTFq/wo5rcu04V4HBwjNL4eekngSgu9gQQXBnHdmPokQQhrGax3+gjzq4041M0aHhH8R
2PYK0mBvHBuvLBQXdiSbck9bMMtBCuUfa8ZuYPjgt75d3FEI6ZMtKcE3reHiCF2m7HuZ4qbhFxIn
NVuw2UIOIRrsV9VluqS3OvbMSxd3pMpwFjEECYpYRQEkj/tDnULD0G/eTmIm3QTdST2Cmb9DQ5o0
0aNJbOcZFCczwYvfAMtoMfg4Pq86/LgP2utGBxjqywWup6gdzQgQ2W6ap4nBLyXz63WALv5y6KaB
vmfcYJ2woW+OVidnCYVOkVe8XcxRAkW2qJ/B3QKHeD/Es/gQSab8PqYLOqJ7JaCinGIRQrKdD+Rs
D4jfp3RNzeBnDdMpKJ8VG8pYUABcEiBT68hvl3WBR/iYRCcVJr6V+hk18o+jYh/8Au4kZq2pjShM
porNpFBTlOrQqNTvPP7b3fanmwTnEFW3SceKRo7XxE7X3ZR6xtvJS2M5JLxbAwJ7GlaFVuJ+gRi/
5yJ08rISW7dqiZiIPbiGvwlM+RLi9axlvwCPCAUUfcXECd/FkaB2bWXgxwNnLvQobao+gfEnLey2
Hlg63NFevvdaJy7yCAp8rK8aTYvAyJtyh6hK6gdgZi7uqA4ErOCBYS4mZOf5aUOpoJvrt1Bc5NFS
dd1cJwgJNeoZ8qjnkH++9wsJfbkRwn4YwmAxZFNAzxnyJTjA80b6LUEXeJSuJBJGIybcAqjbt+QZ
EqHjX34Td26ypZkhCJ7iW6oNTglUdCRX4+K3wE9mMT8/H6AAOuhNgHQfTBwactmT8VQi+MWHk4CA
J/tes6Jf5XnbNu8hTe53+WHOeRk0KQmAsj5JBYxQ/qYwBQfdVNZXXhF3wUdVVa9Le1riNlnO6Ea6
IqhCP4IicwFHWxBCtM1i7knwHC1wx8mC1a+Hx1zEUQgAfbN0KBjYMvm8CZSXdZ/5YegZdV6alC/E
QBydFmtg9qemoQymHpBT8ou5m54R4kwDKDSE4XYXJ93t7tdAAXv85RIPN+AxkESsgOf61W7NRbmM
fvc2F3Q0Q8V9jlsoQSVddKujqgAuzTMeTmISdNkafqr9QIRHXkTx3JypbfJ7l1DnyJRbBNnnvWZF
F0HMcG2fBKwp/b6jk5p9NTRhujS431MIXQkoBbeimg9eg7uAo/BEfCwHXFHSZm/Os7m6tEqlfhF3
AUdaplsQjYj4wLYOOpFb88U2QeZ3u3IxR7VU2MYTiL6MY50eaDz379F7K/0+qIs6GmW41bBOgGxS
a+lZiXLlu1VI+sUv7E5ulqtOzApEACQD4ugwQ0c6T+zs1d9kLvCotFu9zSsGF7L8uqXhmvdm91wv
ztE5RuhTNXCsKiJpttwQMYBWSN96tZ1+/m/KQC52Z0uCFG0UbIh9Ete3e9PCWGjtY5iEb0yPfje5
xEnVaUwgvN2AcSrK+q6eVL6Q2av1xlz8DmtFj8PitAsomCj1qtIHw+xeeC0aV4goiiRq1xBZBcgG
10NRTh18muCd6Dc6f7mpjwMGX0KGS7+iV83CnrYh/eQ3tFOsFdBPtooiLLFmyV0NZ5jnRZj60W90
5xRtQbPKOoElGXP6SQ/7OaRP/eq1LoKnDeArtQyQCYOQpTzAMQe3xVF6Fj1dKaJ0G6FtGCMsIM/C
xm4R8Bthu2fMnURVEpaTGzjhcJWBzPoYbYDA8r322x1j5ywN1BClTYDyCkxMb3CPuWDUD5EFueOX
67AzTWDiDhOnp6pKCINgdPZDz46HC2o0kGWfYatHCzgh502yw9R4q8rcayW64KMENmICGv5QOqqS
CmZz4edO+vURmYs+ajdW72zDm7y0+jqENltp3yIunq5tv9l1XTWiOqDr/y2VrD/bdPyDaP3gFxEn
N7stq4IywqwFK/uztG6+wlOEeYbbOUSnKh417eDqDG3ky6wBFDNM5I9/n/grJ1HkXHFpYPsekGZo
KG11/QxzmPIGp1NzJrX20yeB6OvLhb5FeO7zAbGZE5DnI5EuV5lalN+t0UUi8WyDY/ZAEPm1vBOQ
fdsY97tfuEikeoIZU7BjaA6v7GnhX9pee8Ex4S33MiZhChhckyImdCa3GoW+tIRj3L9/0leWuYtE
Igmk2NcUXYkANthXZtv5GRWDn/4J9EVfzryGEkcNgVBawCPveRtQCMkIrFL8pu4coENFewrqDhoq
ne0uZQQUKd4ys99ScdFIWVsmfXTaWmDh8rkSRoHCGE2egztJapKay2bB4DWHOcgSX3PxFrTslRx1
hYnGZq0qSLMmRSVg3AsvvWj+ug0B7G/iZQk9N3UXl2S3ciqjGX8LjFrbGzUE+pBsnZ9ADHORSVK2
amojLMothjHQqpmBnxR946b7WoCco1QC9E16hQ3SBHp4sPXXtIXXycySN8Z/LaOcbO1SGKUk5Wny
1frIxumShH7UDAjrvkynJCnhMqpPtcURHqlyii5bns1+6eTin1QFk4wlrGixjMNtJveLOub3Xpnq
wp8Al+7HjWHezdDCwXGCqzjqgH6lRRcBNUlAHe2AWm4JwFrRD+RqCHY/UBh2qpcRb8NpWYzEx1yl
vF3C4R3rMj+qJ3NBUATa/DBThT3wkDV3LKkuUj+hOeYioPZuhucdOW3qPHlYaX8LYzXhuUyilxGJ
worPSYIy8VaPad6u08fNrp6Xfxf/tAVKgaqPkGhjH+ulvszk6Fm0dGFPNAnGyQaY+LxBmF/1jwGs
UH3WN3URQ2GYQJrDYDdMYX4EbOx+FkBG0OuEpi5gKE7KodIpSwrOITrFSFCs47x7fU2YXL/8mmE9
bbwcsFJUWd/rfn031uEHv6A4t1y8nBNJoWRfAIzwYAmZixZkm+O/D/77TZy6mCEhesARAFhBkTj6
WEZ1Di7cea92r/P5b23zn9sVQGfXWikIhLJ6sdBcgEHoGBvhdVWkLmZomSY9lgu+6NJtyVFXGQBb
ddR7lVvgM/HykwaMDDCcQGh6MT3QOL5kxK9hQV3FomCYzSRKpJAQIywSa/q+0vCs+vdP+vtzk57k
6X+OeQYf97gxeD3rqbtqh+55r/3Aa9TFDAUbMMsiw+eEMcQImyTYUm6p9kt+FzU0JLpTocJdboQJ
6bTIazvEfp/ShQyxQOI1l+KqEst9gBdXKw4ttd+94u2Chrq2BLwaLq5FlInbavprSOJHv5GdQ1Mw
ovf29IbjzXJMJYVNElzq/ZYJPy2fn+ADMBYMUlhQJMUYBrf98Lwl45PftJ2nJ/ZYwtI0xsjZyTMq
/W729Ivf0E5O6rBLjIIgKYxhlyyPxaIL7SlRRrlzoe14vMaVhHWnqdIHdKHO5kb5yfZTFzG0as1q
OUfYCPVAgO0RUQ5wrxeAhbqYoTrTemMrolJRckiG5d2wMr8N3EUMLVGjqsiGSbGzHdjyRd3Drcir
bUtdwBCpaxXzGPFultbmI4yTLHx4/U57FzKU8FUMS3M6ecSk7lsRd0/cLqXv8E5qBlqESzkiLi2s
YBsR3faZXyEetjMvE1PpCnYywD5gP7Hy5Mmq+mtuABv0S3wXNzRnAaTgEpIUdjd3yVwfs5r77bOu
XlGokl3wWKEltwYyl3v9tY7ts1fqp0527jRDPzVGxPuovtOEkWseSua5FJ0zU08hyciGia8svVsC
/gjx8cJr3i5qiHZlRNQKYLNeBOy4lmpaL9t0a9+iH71y3LvQIcpsRVkJ6Fc66+cu6mt0oHvPteKC
h3Y4FA19DTTiVvJiimGDbfxk26gLHYLwazAkE3rD46SjK7aW5BAm/f9ZFb1qIHHKw1+rzpQ5+Xky
WFvMqIATjOrkkLVj/L2KGtnk2QKjcb8v6yRqvSoIOsETBHx6w+GyCA+8ABZZfoM7hyisNHe8NYGC
IN2U3MoAmsQgzPjRPYFAfLnHSG6hM7IiPCifXVsRf8mmfvCcuZOocwiDZNj8sWKiih9gBH+pWqmP
fmFxEpWg/9lnHS63dmZHXZftIRFM++2MLo6Iwk6D1+TEcBBhM8JVrAGfaq2M3+7oIon6edb9FE2w
fFibM1L1j/vuR0WiLpBo1GFgoKaDVmLJRV7BxTsvrZ++KnWBRKLv4LEYoZMYZHaBSfw+H2feeH5R
6mQqg4e0NimMMBjsEOGE/o4wv4Y5/QVJNKE8LESIchmD0zMW5jezeC4VJz37yQhRGcBD+jab8r1r
RdFVgV8DlLryRRammrCST7GzJKbOY9JcB8vqJ3hBXTDR0InUViFhxQCh6btkqNZCsUr5ZT91EjSM
5jWmW4jRo0XlpNF3clIPXsnvwon2YWtHKCkzoOTsdpXuC88buKn63QFcPNFE67iN+9MVXX2N2uyv
jvt5j1AXSzRtA6um6YRKtuXnjtUzSme1nxgVdaFEeHv20y471MyqHUDZtLHqJmBb9sEv5k56ZmPQ
C4X+EOiNALOQhV60Jh39ssjFEo0M/m5DOZ1aCPE5BEuL9U0G6CvXIlcEqBz50KFrhkfoSsvbHVac
PC6F36vIRRItuFyIcMVdNF6noCBy/TFLOOj6Rdw5Pyc9V0upBIosa9YULRycgd7I/JRdqAsiEtMm
VMYx+tDPR9EmFq7YnvRs+guGaKmlxT8oPe3hkrdh/CmutRdahrpOZlKuImMrHnTjQq7FFH3mlfCL
uCsBFMISKKOnOmJYlu9PQzNqzrw+pqsAlFXZQJYJO/myZbD9bG+rZPSrfrrwoS4eWEANx9O81Mth
w1Uo68jkt4276CE59+u0T+DZDKJ9Xw7TrXnrHXfaOH5zM3fVf6pqztje7riZNzEpYE9Hv6xzgGrO
XpvsyS/q0cvrrZUlCQI8sQpAHi7LORZ5gzqo39hOegbEwIu4r/FFa7HcdwJO6IBDDW/cb/kr0XGO
z6GfaFwOeJx35dbeDKMqn6jSAFiCaBF0edZF6U2XJuGPbWSxZ3HKRRYtfanbSVd4Ws/9zX6qwZRQ
OXtjjz/1VH/zvV1okWIxPNoaHKsgD5OnXtE+KtqMK3BCN+iyFZPZaJAPap/loSzTBIKHcTD7LQQX
fCRtn80ND2KoBVfpAd6oz9NC4ze+VfLKL3MaM6QBpVj3+FZjxD5KtYhDGJZ+0s/UFT+KV9UlWVXG
xTYbke9pEh27bE390tsFIKGxHjTWYhHTlrxLxj26YHZK/DYmF3oEdeatzBZMfbLqUo/Ae5ah38Hr
4o62bUiGIGxPHR8UmLBczT3wwt0bgg6vJJ8LPQKjnmcjvKSLDcSGoWh4yD8QIdHy1UsDS04cmWQ6
S4fOou+x9lz5HW0uLonMcoNXJEo42ZpQmIUkQXZThsNM/BbqL9gk9CNh5IEsYK0e82EMTR6Ewm8/
dKFJezYvJC27tIjHPnrSydq+a7RqW7+V6nqmxQ2pRNBgMaWsPswV3/N5DD1bZS42KRqXyFQVAtMZ
0x5tHV+NFazAvQ4K1zeNsSDruMXgYdZOZyToPy+79cMNURedhDdWoHRw2thqXp53w/Mcy8HvOuRi
kjRgJWNtcRyU2XwvRd+/CwUJvTB4kNF4eTTPp829qTrYmBKNuyfj/znxcP494q9cLVzjtE2GthMk
A76vntYvMCJqSY6L+RQfl7Gzj//+l7yy64fOCT2LsRYkQHREsD3jAr3k4RA+eI3t4pLIDBqR1diW
CVMnj3oAk4eOeq52F5jESJ/JbcbmyWhc5RIKkmcq6ts3gv9KXFxs0hb3DVtgYYWbi/kSleIGKul+
+5crFQRFqTjgkE8oNPzsob58J6vE79HvAmXSED1nGSMm+05QHG6qCFJEsx9FibpQmSWZZSo71La6
PTY5x8s8tH5uvYmLlZE7IT1pgZUJlvkJeobvZBo0XltX4kJlerjFq2ntT+VhEYALyoumXN8qWPy9
R/16I4To9MstYG+WpW10AvRDr3h/sVbEpHmQ1UFy3ndz934gZW9zmWEHPfC6ST8EQJDqY0ihhJBP
vajX4woQ3On/h4PSmRnL6C0NgzD8+1D8dXbUhcFVGd9JpdHyAAeJlzfVzOYlb3gbBfm6rFWaN6pn
D021ivoQMknlxSDjTY7nkV5Wveej3aGGC2BUa0P82QZWR5uE9WWzpvaHbYY0y4GeFseqytZLLZfI
ntU0EMtxtAPQyBYW9ytk1lfIxVETDNDYWZs0L9nYP8u9ZbzITLP1x3bXpThE61B+odqOw7ERwnzY
yCiqW8AP0zUv+VRPB2v1+mCs3tMfkejLGgJYrVBXg+zNOwtbv+SurQVnNxDj2qubncKU4VoEQ13B
xnZXwzO6j6m5tqaVss9NSJdyz7lS4wYjdAJDwHRbeshGwgCKb2ew1t4F8LEyBIAw7srlAjatojmX
BgWwj7ONbHZuLe+ig5pVWX2Aj+P0vpd4+L3bOe26XMRsaK4ykrTkbmhVGB+yEdXsm0DWvXlP1TRs
cV5DFodiAwtlhqJoB7fW/tCJLtY3q8q25j8mjMLxsrKCrSFIZEw190EMl52bOtpXqC6FK0nl/Zqs
1Yi2bQiYdh6tRof3aiXDfIkbfcXzfpN8huNPZ/czuMvCdPtIVdnNRVJXkv5nGQIzpblq16izx5mk
M+dQPBezgePB2ovsqxmnMvwBpwU1PcUpkE83Y0fN8C5I0iC7VibI+ncr3zU+ANeiXHO4NuuBHkDX
t/tpkmjj9YcUrIb6Sbcrle+qlvI2OSQTLLfGvF9CudzAS4DxZxEpNJ7WWexlfdESRBkckaY64/Ve
yjFnQHk9VCsNzbul71GESIdatwfTm2H+lklTqrVYpgHa/rGa5msgnfkS43ZNOSOgO2/6cShb9BUg
0tSFT11Zx9FxlBU/qnkk7THY+xBfHbUmuPQNiawPZDftjvZMv9xNaTTdVbpJIIlY9dmnMuFjdcV4
qvDSm8tK7fhBQdvh7Tcl8sB4fwrOeC4RhfAYh0bNx0XQ5iPZpZzP46wPrlCRVAHKtHVPCqvG5H04
9eHlwnU8HYZetlEe2n5Nz2RcCZ5nCeykcz518MjMElrKXOsOtekO9g6f+mYwNucVr8K8D9CvEjNR
5xwmGWeQkEs/gfqNnu2odnkY6qXpjklplM1D3o/najTxX0YxS/OZjqMAULnh5giv42o9H2kSf2sW
HcAJtWWPqcqkhCt0u5dHtPwreSGnEV0arfYqJ5pmT7Gl83HImNnOZsid1HdblQVnAZwdhkvAC+dP
0xRWV81a158jEWJWQkCu8NAZZuLLJSsb+TAGsPA61CE0dY57109ZHo59pu4ny8V9J8GTz5Upw/db
KXh9nFtC+JF1vIVzWy8vZbaP9+UY4LFmaVDq4zLMD908sQubwmHruMWpUWdBP9jxbFGhNQVuz1Tk
kNpYv6tqiMktqYWscyBQpva66lf00CQIYuZyaIU8qDLohot4L4e5wJlr51uggi8HbtT3cK8Qnb5q
j3Ogqwr7zBRfChkuz0Od4D9Hx2JaDi36RPc12Pg8j4il7zc9peIK/ksUWICqnelZnGz8UUyhWK+T
eQQVqJajEWfrujfBjezadb6A38x2PXSwS875CFWmg67iyLyP4hYah/G0d2e9stsG52di9w/jwLfz
FD2Smyap2+EYxiAY0wRFjZtsZx05bMxKsCWlmG86ZtjwQ5luSM8quqZbngmuojyQQ7PdT1mNXkgV
7z3+nYCxjA6g4GERGlqKo+0HOM+KLWv2B0lrEx8hIwxmHVnV/pCgoxDAYiIbxac1WyCVDUc8HR+b
oTa3JdC9aHDzZesKY6PYHngDKahcrEys503Xwds2p7Hu8hhM7+swruMz3bfqObPwMjRWcXUxCSB6
r5S1Vr03/TCW6DkB5Mvux/9h7suW68axbH+lI9+ZDRAAAUR01gPJM0nWZHmSXxgeZE4gCRIcQH59
r+PK7rJPVZdv6ulGVESWQ9IZSBDYe+01dGs13eAsysSNG/X6dtWWlvtgg/D6UKkAngtJ3TPEoiGk
JvqWy8hBP64JyyAHLGt9ZSaY851auPPWdVzlPbPpNMIF62acS10iFoqS6horqr8pVFlC1r40Oaav
iOrZrX1Bl4f2nJJ2x0TVsWSqLf3IJZznAOc1OSzmz74pb5WVfWGuWa6kSGGDSbISrhsjTUuuyG7s
8m+VDcZ3AOy3FGIULPRC6z4JJLzs0B5w+WAws3ofuW7+ojfj+5hWk9RJpjNxsiWz8OBf/A13ZHpd
VlxFSTfAEtDWFbt28zy3MV+65hqITZ6MkNEl1Bpy4q7V177bRpIuKkKSocIvVU/WFfYjh373vu5s
4auYZzbqUt5h3b8GQczx48A20sZeOlLsK1PrKqkWM4u0D6foiWY6ArIejH5L8FTzIO7Cqafv8FBN
Wep1HfSvcrMVsNCrtm5fu6zkB9CsKhtj6blrwx0c0clGq1PBECCcBGrifQzrPXnsimobE1hRDMVR
1VreIEWun+KuDIw/iKIq+RUrZ2qnZPDDOi7xQFbH7mxdSJ4sLQKLUl2b/MH0NupT60j5Jg8HZ2KS
LWxMXGXGuJ0QBxYPUVQvt0Gl5ZSUTtenrjVNc+2l3MxhlHXgXoch3aYEdByM+1iOEiRXa8n2Stmg
O5ZVJYH8TLyJ4fPztaFz2+4HISqXapHTq9p3VXlQyK/pd91CytREyiWMzyinXC269zPSjed4dDgD
4pWaJ6MGfV1CER7DC/e+qnsE2ZasCrHTQ0JTp4Wnyu1DVByxx8OYxWylOKRnoqpbb4omLkm9EGSB
z8exRg8hFypj1lEW4526dNDZnZ/KD6tFbDDzgh19OSugMDbCzJuNOMcmXsHdM/DgpT+MZGrEVTYV
Ik9mb910M25DNieRyxGoZPsiiPbM9pCX5pD4hVOMIiZfTpS0sk/M2FR17MPN13urorG/ZXMxTck4
Niw/dlsNT2Ff6kJejRL1SNz3dp6+raEROuabQbTfjCJ8SV22KJP2fR6SpKSoHeC/7snwXhVZ4NKe
qmxKuxxBnfhA3r0BTmbLZIP59CsU9dDsM5HNX5dJwZ+m4xkpk6XGarqOZK9vgchu2SEQKK4OpnNi
faOHwQis5XAhSZuPa3PfFzP7YIUN8YysQYcKRWdBnyhY0DaYi4ddmToHi7cDC+BCsGeZ5vSELEij
U6ZInr/OoX0it40Wm4xRDuTHpqVBiCvQhOOtCtFkpMWyZDqxRtP3kwx8DeytjOr2GExI2YzbEnVr
okXZsFsDhkKR1KWD7mb2rr6bwxFj0ILDxCGONlD1jkIXtbnuC0XfAJufZYJ9sz3IkKq7yq9kTKvI
lu71RoflNT43+cxUBlPEDqYH5YlsyEKJYVKr5i/bvKpwhzRv4HS+GZc1rWTp5DuIi6PhGOHu1zIZ
JNX556kZkYy6lZjSxrlv9RuhOl/B1LmIyC5AKG6ZrMFI2n3ewl03nYZxWq/hMTUNCc/bsE/NBCe7
BEU/eVXmrZ9R/TrTXjfwuXoPpxRF4s5O8J7s7ehhLCqt/6TD1tMCJJNlaY9uxgZ9dGZsu50baqjj
8FlnjXz5ShQgR+Lo3U2sD8wd9vHaP3YTNEbX21qgVw39Wjcn70G9TweJzKY083RTKR1DzpONRj0/
lkuosN/MYQHL7nFcxyPdIrSBS4X043e450xcI0m8GZ5tiyP0ICK+9Z/qEPKihEU09/erKFb6wOZg
KnawCcpU2lak2Udc0g9dSMfbguHsT0PaTwLdQjNC/8AgKk4N77Mt1W03TUfrfMVSxas2OOkCbLsH
FKJsShC0WQ5vVbNZe1PD7Q0V19x6QB/FOOwJXvm2zTYUmE1TMPO2CkUzvapaMHg/BEbw7sMcNiS6
o35c1HGlir2ZmWAW68zYu24eRHkckO8jUpTVtE56+P23Oz/pNkwgfiD6mTFwC7u4pNsC2t86Ba8C
GWXjFbcYeySb6Y3FE2O7Le4rocHglaDcySuseo3rDwOf4K4kWRbcIxcK5UCVBXiCcLOrIjKQU+E+
7dlK1gWjE5ifxTQaJwK9Ah/e8NFEWHTQjfvuyXZTtXzRMKHMvox1RrevesbKdd/CEA8qOWc1mgEt
qlZRlkwmJFO8ys6znevPEXFlqZfrqXZDlRqP0yuuhxzNbV6O5SfeRNEHjwCvMypvcxIhLl7iCcCU
aMn3U4Mzc01ZgP9mCAGop8VfZ3zpu/WeIuGyWBM9s3q2KfaCosVNnRQsUSo0TV0aVg7dy1isIWz5
MIPUO9j8ujplZb26BDkIIYnBxMktdgUPl5AZzfa7uYboHCA0pImNTFE2Epi9RzIDGThWs1n5BxpW
TKLS6GiQ8MKU+d1MF5Y/Y5vt23TRWEv7YuqlOikxW6QtCO0H/aSLIXSvpwIIweu2k9YkTkRtji4j
nxAkbBg2P4l9NNsJSvNSg+A1su0GtzUqrzfknjyGbVRWBzqzub8LHKNhOmOHqa66rl8eEYCKxFbb
TgV/sGU9ozoFVkCeJ8E43UkCaeERpKZ5SwaU3POjWx2ZY7E1jbla3ZLNh8JRhjHXFn4Ds2ch8dLl
/hOBiOBRTfkEOUhg3QBn04m1qekmbq/lspTPbbtmzsYuhLcYSviuxiqkiDis94shssK3VPD6d/a2
sao74iGcPhTEZCpm86SOYbSpbxWRaFcjYqRIVgxL3I7VpTQ3I+6KreK6n4BSx+vYdCbeqoXhTkyb
uEf6NURv68Z9THB708WNfE5D0Yf3kR7D9pphXMdQ++B4i3PTigEETjOFsB52OPSQfKnZPuzhqbrT
NmT1F0/zdtrBV9RxxBsWVOPZQoGdWDtgrjIGBOISL4y4CzXi7e4FErO6hAGGbpMNTbJJy210xfXm
S+Gwv5mCxSBLQyReov8cTwwG9DfrNOVVjFSpRb1yfB3QQwUdK12MVNnovTBOfWU+IOMToc75u0JC
ibcHqAtT2bATGb6CbwWSwMBOK5IIQfQPeIlevJpVoEbsQ5ROuORwkYOfcNNX9ZFES4PA9El1EUvg
XUHfUQLkKfawmnisqQQqg0iXDJ2mjzp1wnkDOSEHWeoEZL2LEGxWMw08BxYMCQn6oQRVANscjF5m
jzYgsoSnfdaBxzY1eZ9dD7TdkEROZRYmaPHU66XotYyJXlSbWOXKDxFM0U5jlw1hkoeNeptNCmzp
3uriTZ/30ft6krVIKKnLT5B/bY8KMRH4kAsOdHQ+XMdzwfR9NGflR0kmQ9NgqdsT3mS9ZysLdthY
64c6r8YQxZJfmmTKlDuI3I/k1FQrGNRcYWkkthYILKlmBCHtN5QB+R5m2jbHOTchfWrJsGVeBcPS
FY/5mfj70dYWZU6ISQz/BlluXjw2oNdjRENxSgGvUWgdygxA222tR/PKrYLsqimAjU+Jy9HvhqGq
1WuY4pIlkUGIXTfDqdVOKcbnIkuHCcV9jwUWUEBpgRli4YEiJZsvGphOAx2JRel3te5uQyHXt0tY
T8fcKLJej3nXDl+cJxkOi2Yc86tgdQ1UkESVTM9xBUnNvSeMmUTXfdPHXLIguGf9WtyMrFAkyUcr
T5vyQXZyrYf/d1dnefm2yZGed5+pkoeoUensk6nM8wciQyQwaTc1t8LNDAEkJuvWG4+m+sT6pb9e
s5BPCXonuAyJDAfpiJasvm85V59pY0yZ1hKVSdyJUj8ypIteYRRuYWM1zQOqzLn074DRtKigAwhd
0dpU3XgdDDLCYHZY1vekW5ZTFgwbi43Oqls7d803Q6XsW+AQFLtFtpqtuW5mNHzX86B0FU8bnXyy
1h59vmhNAHMogXt2UJWZXRHDRqfMHqXIrboOqqC8MrY2SzLw2gdXYTZNFldTjs8IEazzWExjIWO6
8bU/cJhMPU3K+zlBHZfdleESvuKZfpimAuRRGN4pn2Lb3G4cK234ymDI/QwhvXxQMCB4WhWai6u2
oCY7DtQQcSA8WqcDYl6GMR77pXwtIE984GNW9PGQyfUJskX5IWyX9qoeWbsj7bxfC2Atov2yMDwS
MXdu+YD5AY/BjkG1hmk9ds6O3OboL+8Y8G9kZzlQBHYzyqd3Bd38qcfZ+QANjQtOTeQBkZooWx64
Drer2UlRxmumzVVuD1/stsTjiqQzz8mSysOoYS2RRGckuKBV/hiavPhAFRZXqcoW3CUupgOyIyHL
G0BftMnY1LgVFWKIbtfchLdRvq2fMoB8bxuRubvV6pEedUvfabLG6zJ8E/n8ZjOGAlge8/yqEltt
AfmJ4lr0RXHCjQli6xCyAh7N0qzp6IaliXH5xdss2PycRiieh2QKTAmuEDC2b2yDwRyeBgYMGkmO
+rVG03xX6kndBaxqHE6dNXcxxbLFc+pW81CRxc/7zTJe74pyBe46E94/IcWFhDi5GQM63wQPVAfj
iTIyItolW9ovXGzrs1pnSwBArqLHkdCoby2c0L5yMVf406if6yTDvpsB9wA0DySyCB/DHAA1JHbL
9NSHbRPGS8tgZmCGYczSTstqiMNcZB7F4epfTd6XVSKAz78BC4Z5OPEEbY6m1C0fARHadj9HvXrG
gxUeo2i7bQPW3OqK1jdsG+Y6jiyb7vpI5zfYruXnukEY+S9YF//X4PA8zf1BiAhf59FZUYIWL+fw
BO3qmjCmX+aDIy7NAQwBtBHWLRgjWOLBjHLLhMHTy8a17OdPnpe27OfqPDyk1bGasR3RcHlZ1A3X
F+yifuZl5xAavPP+vH4sksPLbQpepEXgl7pvyrq1yHCM7uC1SdWxjMh2FTpMQvcvuTRcn2/2DzcV
bPUKgDcolcsSvSbZq1BXH172yhcXfV0rQC3FBtYVd/GWR/dBFL5oJWLn+vlDY7gEwUeLtZLn2We7
NE90UL8i9v3rVc4vJd9TK03GCry2yLP3Tm1JJV8WwccvBd+lK42oPKa1RdB+FA3mWPn88UUX+1Lw
zbC/MjgDwNCsRZKDWCKGIejzy177zML6YYmwsS80ukKIspvwecOARffUv2yAfSn4xugIgpj+LM+U
wWeExI0pzQ1/EQkNgO/PHxydjW+YgEAT7jdVWqGBfocRWv8iRgK/DIpgfAWA6M6LcKLZKwqowrLt
pS9+8VgW2MWXpu5AxpzcbbRWSWjdi+xjUCFfXBW/AXiPIJ7io38HaBEJ6sX7l62Ui+dSjZiVBRTC
qWxY2X1ZFzxetnx62YZyKfvGWDTSW1FAZR9glLP0wUlWxcscmDBw+PmqiIUQHREL4y4GbBazC1AX
0Fe/6Lpc6r7n3Gdyg30XqHf63dxjJgWA7oWvffF0Nh7O/EC6QS8ZwqOR08609GVnz6Xue462PpMK
HxtY7n5pq4+67j697IpcPJoD7DNhhI17Kdm0JQur12Pp3Ja+7NUvKhW1gliQZ7B3rCbtEBg+pBSh
FL84Mc/sl3/mnfBL2bcAjgPLXmhhzDKhdsxZhiDVgXjQLpjFXBiwVlXbYxNR/2eE1n/+pJJ1f/sv
/PtLZ4EZIJvp4p9/e9M1+N9/nf/mf3/n57/42+G5u/3UPLvLX/rpb/C6f75v+mn89NM/ELkLluwD
hsHr62eHFMTvr58/d+ff/H/94X88f3+VN6t9/uO3L93UjudXy8uu/e3PH52+/vFbeKZy/uePr//n
D89f4I/fHrvmkylxTv39xf73L54/ufGP3wT9nVMmQPaFAxHMwc5Sk+X5/BNOftdKo00EHqYwpj/z
j1swu4s/fqMUPxKEaQmpOP7fWY7hOnR5f/wW0N/RWRAEoNEI7oJU4Dj6n492//db//e7gUvx57//
o52a+w69j8Ob/rRAEJdMJUJNI8o0VUrxS+1u1OnFgZkcxrJYh8/lwhzco0jzKzHA+VH5xzr8820Y
i9BiSli6/BPprqxclm08jCNTuVeBgnn3sGCqOsNDflfIVf6CTxl+lx794x0VpVJrCSiEhiETIb9U
+CAmcsM5isjSXneAVVN0VZsnMWkbVsZFg0FGEEuCxEyAL2CxVLFytuivSqCvqk74qLsevVETjQ8D
bxt1xanneg+PLYzoD2A86BCwuW7rbUgADWew2sPEbxlFWiqdj2Ua8IIRDFHlmrUsqXMzLDpebADM
4TCWYJ0bgIkTp3MysElKgOloWzCZRH+0Ll8otfOcxUBR9IJkNMKlnhNk+fj5zNzvVon9SOkmYk9D
26zlkvYliEYy8YQEUxYjuERHPfB5KQeahLoEEeboW4Ps7bioW5Z9EOsybu9kD8oiSzzAWHIchxK/
h57XkRyoQI9o53gE1Us3cVuzDoPweWlXT0A5CbwCQJFVEfxokU9cw7tLCI+ZmwL7rj5hEBrxlAzg
X4W7wn/3mQnLRnh4h+pSh4kKOMswiiuGiac1RFKqxIzfBMODGkoYIzXTHOjY1PjiWdyUHUwrgCWa
9xxKkuiUV7qGls1utLNpI5Aq89HlpHEn2HStmPBhghN239ZqHN7QZmzDE3KboL3u/QZq39qzgsYt
RpA6aftGhW84ddbHeXuGYysJ1PtrB9fw4WzqJckB1zygMTyy1LC3GWDDL0sdKvbcdnDSOpuYbNQn
YdWy5hrcYBqkGws14yBI8Fl9rjmi//a2XMdizwFj1UNct0DQgyQySO0FEWSRIh5knWXXHhlqzWu7
BUF3hUCYYKjjhsy2pTGAysC8Yr6dpkebDyS6MRao4esVrMAgrQPwlG/NgsyN6w7UxBqQbBn4EjQ2
9KrxtgWW7RrlWLTFa7jMHGwsQcpuj2F5Fl1HMJGI7nxe2Iki4hx2oECkOh2auBRiBLqw1mQQyWwa
VHowsonssOOIl4EthKlCW1QxBkOy2+eDd9sTBiThOWe25hN53cByoE7GQfH6pgchR98z2CPq2wEA
YAAkWtXweytZOd2CHMboGw7gtwEPEWPeU5BtzXGNiIpFZDV4SBiF71r0sRjxIMLStLcYejflzVxC
4IyLvgp76r0EKnwD8REyUhMzEN0PKJNKYg5KbXY99Y1g0VUVgTt/Cyi/UPEkbUQB5k8zhg4i37bC
pBvktRU9lIMr5dFSGw1PugfG9ZDPJDMs3fSAmcZQe26KGCh1V01xMZn6YyeqBsjhjLy6t1WuIond
Z6MZIJSJkd7iiY8q4KhJAa5Bv71eZi/chvHP5PNufuQNDwb7uOqRlfr2PAoasmRYMISeHrJAt366
7i3cydXnbYTwaDu1YZENbyYLu8L1se/guRTPJWM+jbrBRhjAzTKvkHe+kcICxBl6t4OrZrXEToL9
ZOOliIooAQdjYZgcYyvVd/AxKsEdWrH4AGIGjZYucfCl8ICTmM3329Bnw0G6UZI7oEJBdbUFbRDs
mBsVQGUlsuDoEeTTpwNQzRVXh0z2FGHjoG8DIM7i0BoMW+JJYQQOPNEO121OujqtOW5HLCHHyRLD
ebiqdM02zNwS+Mi3mh+BJsDWDHiW86DNbiBtD9VTHswruBbzqufcPOgWQrDsJp/BTA3A+zKymJIf
TvZfHpc4VRSTIQ5xCKFRyatLT+4oLKcRhABQmiaRD7sG6TYroMut/EvNyZ/vo6gIYcyP8TC/KA5x
7pPRgOgbIxO2z2Nr7PxYdYP+RT3+87H85yEpOY5JjdNSXpL4ZVVCKJThbYI+0NFpa/x1T/qTG8Tw
ihd8Dn9Rjp7r/J8OZUUIylqORE4hQ3VJBc86mfstgjEg2/wUbyUKl3gTXZe2kro0b3IwBPhKPtUZ
eAT//s6dr9jFW6MmwC7C4J4GK7KL3qkj6xxlNdbYKDKzq5ba7DFxIntChuUvVfTnm4cvybgMuVI4
oC8la80QjYDB8FYBAnOeFloXrxa5/AqD/Odref4iIdPgFkRSXVpdINDKOMk2MCSXDanfvbf4Mugn
PnA+tonqBpxya1UcZ2aav9/Gv1Ti35Rfhs5138bLAv6nmv/OPreP4/D8PN58spe/+f9jqX/WJv/f
pf6bqQUA9nOpf/6Lv5f6qNrPzxHD8X5eZyiu/qfUl7+LkKLyVQQrQjIJOOPPSp/hR6gBKOi/XMDJ
9mzn8Gelz8jvYagJCCtUM9jFwrjjLxT6PytmQQxiTEkGEr3EhoLa+GL9V56j/AUzNMbW0nw01VJc
bbzUaQGa2eMSGExRh83fy5Ys1zQY3OGH6/QvNs6fH7/z26P3IUIqNFNCkEu7GlQNaysKnFBgdJP7
rt2mz5he+Uc9gMX5F9+Kc7S3kQQ8j32GXapwmiDj3i0S1oxtZd74sQLHEtRRsMyM/sW3+qeLyiOF
b8XOjzy2/ctnkA2tHwYPFQCBJDIeaVAGMTKTGxEX2Nb2G97yTYQyhe7XvNDPbnEr+4Uu9ruA7h8b
G64sviV2GZiVSfjbRZcOLA7W4gsZMISEcr/qjoteCpdg5AjCb48RK49lTsHAkKt5EjkHCwUUFvuO
GT5W+6CX29do6R0YYstg/1qo7vmjyfPyZRIjAYn8xPPl+wGULSHOAMHK1nErN3eD+FSMuJu++QW2
+V29/PMVkAJvRAnOSshqL9cWiEwWaG9Rx5CalFkcKQ8SPZu3zmGub4KvDTLh75spcHUCcC7YDt4z
U8bDPEbfliYbioc+JMV9KScw3Pp+7gJEqG2TQW+hzVs0a+uU5JkKwJ+0IHTVGsUnKiOoGoacyRkT
SSRzYibK5grMKMu//Pv1/PMhLUM0+woAQoRqADsLvzxOVAgjMzxfTRxO4LlENVH7Hk9avKzNsnNj
sdz/+/f7LlT98Xqe0QXBJMxe8YYsvDSqznU1LQrMRiSakANkUjUYJPDHAkUTSryPKhseOyUOYDfF
uuNP0MRcERR/rRoPbdSi/AK3DMz7X6xz7IM/nN/fr4LGNYh4SLFZqkvvSCkCEMxmUBwLENkeLTax
XZOtz5urFTqnGbPY3plf1AzYyX9+z0hG5xIMlwA7t77cSba5aH3OUQiDe9+dipDUe2R/z39JvIpv
hndB6YU30poDqbjwgJhKoVwVoh32DdpvGKmNuyxy0S+u37/6LjgAOG4sfDD1pZXS6nmUzVDexP1s
8hOkV9F5rmv+kuj8+3fB8aZwpCkNTOZ80P34xPe6bQI/dHgUy/4TkrGWj7Qf+Nd/v0BxUS5vjCQR
3oZGlGCbJ9/FgD9sLJ6CX09n8WWAiQEI6AWUI8eo3LR9jqhBr2pJ/t7l3pBjznkAyKTeJALE6ZzD
DHixZrlFGd+Ft6IsIRyaSC27W9aI0R1dVK154jdMCU4jH3OVVB6syQQ0rRIGUU4a8dDMvjfXYIUq
9ioPc/wtn/rVXhWZgGcSKI50S2YH+doR+YBtnYLdhfm8xLzubuvzOYfDlyVNCkp2dcxhoKMPfVuC
SzPjhvRgF4u5Toe88p9HQesqHcalRRvfDFWOB8su+Z2FzOToV0SCvg8EW2UyQq4JzUjRTNtrEGQ3
8jbrijw8zFhMsD7XdPiifXCW6A7NBhu9MaqaoywNQ+MFW9o5bVeycLgOhk2fjl1og3SYEbK+7xFI
nx9Wvg3viQ3mJp0IOEf7JrPiru2H+iyZUmq6yjY7b5CZiI6mo3HZegPSaF+kS+i7NcU8XjqInWjx
RkUbSJ+jKDTdB6uOVEz5mi0JkiVUfwhHjDbTrBv4FBMQfXFyUyfobqFmyhM3U3YkFJqqfb6Zjp0U
5bg+tUMvrGoZ4G+AA32ET0dX72zJAYSBdRX0e1BiiybN7fkKCtOYcbdGIn8YvceRByRD3K6wpgUG
hEuax8jRUg43Yw1glQFl5JNfbf08LGxG/5xXtd5B80HfDvOARYBe9TUdAcPc4cUGkLozGjUQncyN
P4TW23VXIh37fR2WK7mBkACzIOpbovd69e1+5XCsOoUOm/BVCDYMZL0Dq819MLt+2FPgN2UqIKmE
poJOwQcK3de6g5gGpCprhuZJsbn5nJXFWZDDEUhzs/aAEuCVNAqRYOeGXHSWw4pWy5P2ObC06uEd
VJprmBOClDOclaipI03/NQxyMHlghwyWNK2hQgQohCnq4ow7wXq1rXAnROvPoqaVItQhoEUyK9lA
8tQb2LvMrBlGlJDgDiVQKLHP6OpUsCvGURNsbEEx7Qvpqbm2tAY3WFZLdbUEU/25X3GMJd2Ww+PJ
RhC6xF72cD/JOzAVEyhRcGqX6Bs/rRI6imPUG46+ew3Cz8rXHugE6TofDw0qnRQg4HjbwCFNnizL
2+Gqyvp1vhcGOo4ERDgwncM6BFUw7wflE1IZylI5a5nt57WIyl3e2nBJhKhDqDg3CH1uBVPcHyCf
2uT9NLvwKQp6a++BJufZWzoCabsCYbS82kg/i3iyc9lDFTKDV+NqH4KiB5AF8xcX+KdqcYFLQJad
O3DTJZ33Trv246rL5YEVYL7ncYhR1ghxTy/GGKnqotpzN0ZwNZ0tjRLwkOvtUNSWg2Jcb6M5hMVZ
EFLmFA3gQGbJjqqdtjFGSVo8Bv0KoqWULV+STUjwJyNspaCZqsJxaOlyFsV+05jGsXZQwJYckJ/Q
NBoE02lubyHcKKA2QcFuYhAb+XYP9jyEmwquk19JxTJ64H4tiz3Zwvy9V/1ME3Sc/deSjfImBM+0
wyyR4HievK52tNUuSNpK2euI9tEbfKTsJoNBCrScXRtmwAwNRP7e9P2xNMOMp7kaQMWcRRs9lmzg
p0ANeknB3OU3NZJ/lxiTv2aJIyid87Q0FejGpLT6KixMN9wgchtFUlWwgZ1CYrNHLjd84xnCla8a
4/DbAAn2/alRHbiRAJ9hkBJyPW2H2kC7mDJhl/5+BiU0OgGB5HnSIkwiSqJoNcCkI9d/GoRar0lD
EXHEu1pSUBAL8456OCPsLDYxKDRbymPTFqzfg67uJnCmIMPFNC6KRwkGGMi7Zb6zgXBLUkCjQGMk
6kBJgrnAlSpdw15FOgiu234JN1wIbR8gxDwDyu0AeD9vlsUkmwzNEocVaNxppaoxigcfBt/wRLgP
K6fRp852wYAZdw/eqGyA+UEGNI4E1R1kt7FUWT/DPQkK56SoIcjEU5hrksAJECxgb6X4qHkNLlxR
zFAtdXIeK8wXCmAMQd4E9yviUuqELEFAEuBH7gtvF5ftIb8tYTcNQxEwhMtmILsF2pBwNzKWf6hw
ZrVXPA8Lmoig64GAd1Fwh2mo1mkzrd1jFpVAiSpaFlg4ZoKYb/TqrfY2+9ZMugKhvkfN/gr9lQe3
u4YS/rAVNv/mFAwvTqJmzbsVhZ0Ga80JcF49FmYcwflFxn2QKxVn2TDcTFOGYRQe7T4ua2nvI6Cm
KCSzOXwLXfIIDTZp1BPQVvsgIDd9C2Emp0kdFqFIQhLaPhFdS+ZUQGW97uCCjWweaSvj/5u9M1mO
HEm27L+8PVIwD1sAPnMIDhEcNhCSEYHZYIbJAHx9H8+qrnpZItUitWyR2mZmRJLugJnq1XuPHjF/
uvVhJRFpHK4fyJ0jgk6fi0FFc1qEuG85ZZT+amdX8E34pqq5VA3Z8h2oKYolpkNkemJlmT/6Isb/
f03T1V7RY/QTpjhWLshjXIc8vk6cGQGyMpuweK2i8vqtYoZt79zNEmXqR+S68Z+WPd71pl8Na49W
FOTfnNwVy5NhuVXTQx8IxuBMyBmeLCm2fA3jSgQrb5nkbCzwvAjBEbXvbCfjlCWr9xv3v9WmiyI3
1u6GuvT9Nv2z0vuv0PQ/fw4s/73QdD/lH+InPoX/NVO+jjj/JjQ53h8IOTZNA8otWsqVLfy3mbId
/eFR5Dshq3Rdk5nuP4Qm9w8kSRMJygmu6k9wbSP/OVJ2Q9uxIjRtGkeXjMZ/ojShPPylPA8teqXI
NUFoOCEBGNStv3YBulmrgW7nUSEviFNfjqERm+tUaAIdC6mEvH9SvhYyMeCZ9MD6PfvW65zIiFf2
uL8ZOqAYa31tVnFvMbo7jPZEWU/0CqqvEUSrZvRkaSi8WMb92PAQKlPypriQm85bTzqs1oAcvs30
CNhl9jyP47zsbBVW1Jtm0X6sfstMI8/Jd90o11RFdnAKc9Q6ri1YGA/RtvngXBgeiYE4oF0ISZDK
t3v3UGS4Jy0kpVGtTxpdp7nk3uAkavZbXjBPr/yoWpatn+A6L596N/f7g9nbHLCzntEI9GB3xW6p
tyU/EEtizmzOaBRxyVXyqicjcOKcxQ6IDrZlhElBb/jbnGz3VfmluquXloFybmcY4WdidmsyDpPt
U680RAKohnr4UK69RPFKMtaLI1DIZEBMXQmQfNI8Rtd8+CFjA/AX6PieUl9ueUkEYWys/axN552s
qvoupyFPijDv+n24XZHwXU6MNtaurA6N6fJ5KEbm0aUqrcA+9ABuy7cJgeDLy6qmSJtNbcMLsT4d
vdmmId+qpanrtCIgbwPHmptTyyYIvYP44b2Ictw+ggW4XmwUYuUMJkazJqarCc8bTD/qVHtVmml7
rNIAREgW161T35BbbOF8dCC2aV7UlicUJ120U4DE7jWqVE9aNvIKZqTLQFjBXbcbKiybEIlul/rI
sMxdUoD9uKHxxC8i9ofBoTzNw8yI/cBZwPhYAk4YT5c17Wvsbl7CxMvPUsmok5LKcwn/k20wme4x
zjPTVvhs3yE0rCNqHg7LuFqH4pfVMidDMNoE4WnLIqpADMqvklAbQBui3KuZy2kd3vW2XVKJR0bU
p4tVjcWtcKr602IQ/G1hzNgemsUof4bDqO14jkRR7ubBn5/LNrAf9RgQj04dYDi23NUlb8CQhFPm
0EIUTa2yNwyBUfM7b1UDKNFmie90ykugORgDKKg7Sj/PD5OON7y+ZbAcfuXhpAN65MUdDgWPG9Bu
a17vG4dqaoeVvvdujZHjICm6aX7tQ8e/3fxyah5L2N7hYxTMWUBh6w1hDOZafBmhsPp972ZLe5MH
JYPWKJBFc6RUsrzTtg7rwZHV+JmReXguthL/wza0DRnJgMbB8BsCALQWQ30ZafnKHTnF5WhLm9lR
D+O2YqC03IUL0dt9W8vq6DZ1rw9tmG/PWg8u8V1pR79Nmdd3UUY3cxsYoRrS3rH9JzaU6DdzLnrO
KxVN6663WanK6vAgSws7aN2EyONuGlTHhVlUY5NIZqs3HVE/9dhph5vXAdCBpysU8s3zcrtjsd7s
vBVwO15U65hO0jaLUyZ17QddHGam/037Ng+bp9hl3yzSy9Mh8urveZS52V0lKyXiPuqbc9+VoTxs
K8/svrkST5LGIFuYWLJo64NFnPW37ByxDDfeFLCdcR84eDNlnAndPppFUCrak1p/ZFPT3SNj+CLN
g2JDPNiKtUzDcWpvq8mFhwBOmnPOEWq9J180Em+ZTK32XiQcl4BNP2RJBjzG5K8uexCAwCyGB9cs
fGPXl+RG4y2kP6J6CxnqGXpoqyPaLX9PO5Ljel96ryHCN4cL57ublfozgkQz7v2xWL4Uh/sr48rg
E6eO9eiLItw7Q2M2O3KN2/Ct86Qr+mRweuLnRpcJjBQlFA2aOy/tgq3W55DdgERCc6LHPPMVFYyT
zRK3gvK2oxXNWbTzMsz28bJUfU48dKbDquppex9pJ7CPRKB9kilvOpGSGBx0HEU2XdJC3CvfA1Uo
yBY3E+kp7UXZlhAEHy/bVFvYJyAU/SBPQlHKRCA8O9ePAGtMT2bWj6zB+tv89r/10f/Y1wHtv6+P
doP+GEtR/qVAuv6RvxdI9h/M3yI7wp8ZIZBfrXV/K5AYqgURU1MEZDxTJoOTf1RIOM//CLC6Ybjz
mU7b/Nl/lkh28AdWOc9Ga6Qat65LLv6DYZzl/FXOZoUIVl2m0fwMlsWQ71/HcYSiHOQh3vscsxWK
wrO7oG4nYhbGeug9XCEhzj+2cws3nqZK3MtBlBddqfq1MevofUEu+jKKfgCkFNlciiEuqhPUhPt5
MsBQdCVSgxiNRFfFS+iXKcrEZ+jbzt6r3LMY4dM5bGFp5z6tRo+kf+AdOMZO9trvJx+pf4I4UtnT
69Srb1epAEBIUaQuBLKdPbfPznXFirP07o/W8NWuMKu1SXOwEHArDChhB6cJx+K5au3sZ19aCDUl
Ie/uaSkEwK7C8tEa3LoJMVc2xc5rtgqviJevSatNEE8iaBNg/OM3w2sJDNnr0tqAlPRMSzp7Kv+B
vCCmZ8sY6IBL1YP+HXVhzT9dpWhbjWGex/RqXRUJkB0uXuKjsLliaVnFkCK0WbddYamb0c8MftfG
r+eXyXXWCKpp4B/YwYSkJkmIi51NO13GuZzyh8L19G0x1AgiRL4BdklHZ8S217Clic/y540E13R3
NWodkHJ6I+nMML91O738gDvIvRX57a1uLJJr6gEK1xYHHeDlfDWdWJvGcLTJQd/w6Ow05C5uqoqd
rNg+TthoSBzZQ3ZUIfALTblSlcT8iiNYEhdp7VohqcC9UOzsiBLGChTO2NfPVEVEzhnZEBST+3Le
tofAqmnYjfKFLUjFLRdcdejLKDKSinCTSMfVNant1qK3XsIesNj3AsxR2JPwLbo8DfJoXFO27Tjq
79uu/6PT7P87w4BPH/Xvz6n3j/bzX/wC1z/w91PK+YMWjvfYpZpi2HZ1Evy9jbOvDZ5z7aNMxrr4
Vf55SoV/2MxTr5N8/gOPM4ke7x+NXPiHGfi4CUw8A8GfJ9h/ckphUv5LJ0el57DoBE8cXhbL5ADk
hP3f85xRrsZkuBNC+IT1IfWcai7OEVMCgm8DGHREpNCjfg18w/xpY1rtXttlEuudLi02mqQlxpef
i1OtI4QnkatzBOcP7ibEpvCXJyYX4Enf5m1xR7KuuQbh6yz8XkZZODQplepy2qrKt97taEEWbz0D
EoZVWWhNIYL6w5bVTn6KDFEjlGTI1Lc5ZOI+dVW9Tbt20q8uJI91vxnTGu7DHPUMD2RbsxmqRzED
HiTGhdlmLiOzR8xvsa0CNB4WapV8NdRD1g6CAG5pGEa7M5Wfh9edwyzEC4pA1AesdV5sOSp/7zYO
iY6m9xZMW/G8GdZ8KTxzeFr6cExcWS6vzCflecWkxg82TE/9sPFCZt2bK1uy9JP42QRNnbIfT180
Hy6hV3dM6QbVR2BeP2LP3E5Z1DbHUun+4DFMuDXN6d4o3WsMcVoR91qZWFEB4qxY3KOY9XRBPgeV
YTpv61jOSXaVYwFPB99AhWS7yjU/hd9MaYYR+kgSm01IhfMSBdt8cTx/PkOkEb+LxRvPmZLOgVLJ
TAiJOilzKFaycQPHBDjHV68NmbWMjN2rLtMKbpA7SiAXnu7c8R64B4J6Uo1SUQQaYeXU3xcfWWlf
B1AGJ85Rs+sfDLyQ0Ztmy85wierhqsELUdnAGXsIWvSz/PK9GyQ2KeQKqiXBtPtqviINqvyCx93W
R2wQqrnz1u6bUAyqdqE/yWwn/BqTNisfXOgYaPuxBblvi22hbP+7fQWUsYbwufYR6qlq59jk2EuY
J9BgB/0Gd6YuOEEVCBNoxoDHXP6Ei73X2IX9HEaPZWk3/h5C83Q7VMacLpmtHzZXiCBZ51A5TwU0
Dqym3jS/zX0WukdHjmV23hCnq9shV8wP+MLr4MZqgs/CLEy0bieb6rN3bS9i7fTvzGGmp86H9rLP
10XnhyYPbXnMgMUcm1A82FvPCKCQ46/NG71T7fnuDzyVuPnlan0T7AGIp1UcMRrRuBN2xlANwwEV
s2cyh/YioPfoct1POVJivHGFDV8D/kfKhLoYKngN2cHSQbUlxhxslL7N2kOaW2o/OsEFkVAwCgkT
orTs+foebDcuDDJqnDs1geFyq/GXM0gbD3vIPdYp58Xgr+teCS+q7iKHugpSAwoDLAEM85+5qlA6
p8aVRL5Xt/HTheGiujSBP/QpDlIDKOro6eprRlWIEnMK7oyuA0HW69mj65omLdheOQMtpUV/XwEI
lSm++a+ys0/1PMgbDigriFu8cyOtL2nkROaqHBiNm96Lu7Rn5gVK7HU9mZ8z22P9KdbwAgzeS2f5
yVnAou1+C5qQ1qlfGRs2hPv2OVkn6EmzDVfK2BgZnkHTqYpnguBQoUXRf84NMIk4c4Shdpj8mcBF
xlZ7MVZQhjncGFl0NNSM8g2YksmanNw4p9K9GYVlPfDyLjuPEectrgLIkDmUFgHm5m11qYIOo4+3
PJjRIUzmHCi7UTI5ALsGVK5TYUDNiFkA8R254p7CYoBLJocDCMhtv07NLyGD9ULox9jTkgYXpgnO
hWvfPbuqNL5CrAocnDm2d2gyyjxZ7rSqfQ+YwNkHCmRiEE2/6ryOUqsu13c1iheMIN4eaWI9N6rr
9mqIgoslriCVjt+79sZEON5PjaJxO49NGG9aqB2PhvuiTYAEYi23s18W/U4zdYdH0i05I3Z3rm9w
gG0o79NwbIT5C9W7eOS8zW5A7lK+AH/qqKt88gz4tg6B3zLGaTsQB9Lf3isYFnvDDLZ312cMDl8n
q26qRjSwSPyaEIIrzoRg77Hk/F6ABI/XMUl49sFE3LSj2s5smxj3XebZj/UWTghznT5w0oYnYDj5
OWST9HdnafKdxzGIN5PNW/joB31fcsX0O6mtlTGp7X3UDHXenFVEuwjp4dusquphdaE8hFm7DyzF
mL8pxbE2lXEjDbCHshDITdrnQ5wTc+AnCfybZR7hzTXBXaCHZ5G1hpc6KmKXoLt5v8NiefQ84Z4q
ac6HvspuinVOJ9a8xGMHOVTaHxKMC5aKb0Y7+aAp1n2rhPlk92KXieqhXRS8PIdJIqyhjf78YpfO
tq+k7JLCGY9VPyEOrGMei2YZGcF5+9FGCZn42tB51keboEsMQJdZosL8bgYn19qGHZ+/+yPCvbon
NyOTFb3uAKA5v2U9pLnn1ue0KJrs7AN/SnLXyD9da5rO27ZB5lrREos56G6txjoGXeslLSjjuPHW
LxwW+iHUG8Jz8dwPqxsLw773ZH5cZaefJwzuZBsMX69JXmyHzJl+d3P3UEvq5AGY1Oi8D32f5lVx
HsjOQYgGuryE6QIIMVc6nSfzvuytc2BXXNI++gRDvNuqgRSk+uqxCBTRSWY94VbtzB4UrDN1P2zt
HQu/S7yBsSNiT0XEo75UyB2npZa2jbVErAe7275X5RX+hIlhj+ntm6/BZEBxjTqH4M3qc/P2/Zvv
DMiKy+yn3siQKd5Wyv7SL2rOJdd8LOoseq4j5V3hJutrY9AwhXhMDKiFxKD2lsztKBYzKIpULkHv
7CNZAuLZytlQTQxKqEmIYjQftrPdS+FJNq63S+r4PdiyeeiTcdp4DWEqF1/sPGhOCnywOd5atTMB
/5kkwqTTNAkxq5rBp0USO6vNC/zg9iXU4ZqCv8iQpzcyJJsKYL0feIPkHtAupo51dLnSp/Z+2KZi
oMqQ09mOuu2th6G19/o1amjthmDvdpHxgOWvDeLB0psVY2ls/QNWruVjhgzdGrG2DQrJrbJslVSr
wEq/1aVziwg9By8zPC402nFGGS/nIf9m2uN4vzG6OI556dxPPd4LwjdMwzDbqRoCrJyrk45c/rFL
5uUEF2v7FlWre0d2DCG5duodqEQFB7ae4mXiS7dbKyJc5MN1ztirNpJGuZf5aNJ4ufBkgKem2p2n
H+T3mge91g+9tI37OjdBcjo8uxvV/mG25XrxZq+/Xb3pkXDPm/JCHgxK8Ovo+Z4ScLlxJxU2CZRi
CG8g9PaNbJ/ygWzKOFqA26r+h+kvfepE0Y1tbsVhcQvGdp1rpkIH0DtYLRs7gbjTg6nvc17opOvM
o1k6fPrZ9iv3jY8msIpzEcw5mb3yyHDzhF9KfyAGqtQbcMZocxtPS6fWNCPoAtZr0eKZr3V+a4uJ
WWsefWFEVvtZyfoIq/FFGkN/d3W2njT9MPKueLJMHlQigWuxq+VA2KjjdGUKMOLZxLLc7nhri5vQ
4z5JZg+Ft1lm51uvmu1Jg2o5A6V10tUObxtr9WD4LflpdrhLPAg0zy0CxAukruygfTQGt7JkOssy
2i/Vyoan2eByjUZQk85D2S3ytTVrpkCt+e6MVpj42mwfINzJnQXw6Cuq7OimCzfz1StGxHEWky6+
6l7LbQNyJPLwcVvEkwlf9nUsp5/GYp4AJBcspqzA6gzznhhOeWzy1v1ktNydPUNOjyNQ050AaP4p
xyD4JJcz3UNRc79HdY+GbmVgzmSeeU9C84rlfjc+TebWXIwrlOUK9p1+e6ux7j2jnQ+1ZQ4HAwgq
9J/BOPi2Ct7xOk33jdICHp2pKeNL1s45bvO8evzYIbm0J3PWp6ac7AP7S62vxgxnQlmQTtxmEe9D
rYpdt4Ibrhf2s2C2i5IBk+o9C0rMt7KFos/miT4lxvUyO4t1WJx5puzvDnC7guvMat1Vjd+fJuwW
icS+AMhqyxLU2+0MxQ2y9WCVBwU+poS1ZhMXaqKefFxmzQeJTP0QTSNwLpwFNiaoPvY7c/tW+yRx
VobXZ0zY9fcNgGJS5r534EV9LGQ9nFckWSSV7KFAbkm7gvjpAog+nhzmA/2yZMdu3nZzaaiTGdTE
siv5Wvam9TD23bODSeqyOPltzlwyBgZfMF8sjaMzhvV9ZzjeTvZg7A0njz5wR/C+hdMb1qHiW2vl
/oWsov1kDU5x43J1JLUL9NzHhLXrshWvXnSudaOPVVc4jxUl0j43zAgBfWlSXyCxL6AtkIm8qExX
ka3PTBHZ61FP1jDHdNvu3nJp+KBrdD8rgfmN0rb81rWqeKRNp7vMgghCQ62+KkxJCfx55HAvLPKL
6tgOJDLDPJck3NibQCAn2pga6NWQnCCYfsp5nS8w3MqbyVKPswM/BvmM3if3kAEMzHO1avLbsELN
ymmyuB/xhmWu6uKVINtRrQOfhu6x6NjjsCd27j2Ka/1T6qWDkCu/zCDjDVUwlusIeByodBwNvJ4n
faXv2VKZe6cHn7+oFURkTh86wnT3N9kd18YtuYjKJUq8xf2lcvEKmtH+vhX9FAuFjbAGWPTJ9+Wd
jfHPRrl8HWj6X3mcT1mXlwmUYNDIresfjHmWil/fb08MORvSXYzR0ipa84V2MIMn2Ucw2RyTUaJH
rHUXZYtzxoLoUUaDsAKkfZPPQL4I299iKn60bQyHFVLb3VSE3zu23FpmF51kFN46aKTJosIVkm3N
JyWiBwjRUWJNc7bbVPmBTtJy6zfjwV9r92LNxXES1RZXajuZefM+ty6zCjUOw/1sRj9gTdlQAIvg
fqWMvYCbloyGtrDRzVdhi/xYeON0Gw6Bf7QRC95hPeikZO9VurTbASfmRU6EDw3WLX/O19t5dJbd
ZMj6achXaOSBZImUUe9zN2gRFetnhKPhxzBF+n7iHkjXaXZ+0h98gFS+6yzxJYZCfOhl6G+atQal
6FTaPHa5hGhtCg/UWj2kjr2F50DKnYHN6aUw+/JAgMT/qCzfe120ax4MW900c7EwZ4tITNubg5Ev
c/qjHmfrSBP+DheZbQfu+Oq7y08ekYzXwumQy23jsGQaEq3obvA85LvO6aq9R6zutwvU89lH1Imj
ag6TKZqDuMOVgMoF3zwv6+U4Gs7XTNp4icN2KFPAjV4qrLn9vsz1yLld9N+qQY4nWjY/5eI1UjkB
ycIagPHSysNzg4py3XEMicZrGG6RX2Y4bxqp5+J3AuVWxTKy1Hf2leOkWrarT0xvD8Bqm7OsbTpg
8/e2BMU+skxcNybvQyorY3hiJcjPiiUlbIAJQY4Ls78VBpjBOlRtvAAA3vWGt8Rk8odDZ6o+BQe2
XOwtMg+52u5INd7oNXihPKIod9vhTnayPY1N795gaO4S6Nn4K4IxC95FSQMcyeL3snKXM3RU6TD7
4masFrkLsii46fjlkhCXq1l4PxpYtjGM+SKWLXp+NEFiZC9je6ih/H00o7XcMTltjpiE21S12+uE
RwAk7BTclFvV8r+23V9GnhkJaDP3gREb2Dbw7+B2xha9niXdDu0v04vSfiqF2e0H2xyRFK59nbNp
eIEhPSF4l/6gytClr+aMD+gzYDAGD0rqIr3S1mOiiWSLs00RCCZqbI2RhRfW/o0CBYjOq54Gu97i
RnvA8RXORKzby8Nc91aqxuy3PVfRRcyOf2ztYDzaFpNQ1at8B/rsm29XDMtX20y0X3rcgUN71tRP
d0D1bR2vOP2v5sGaMhKhMXVRNDHPjSrh/fGSgcnBAzzabv+nDRPiaIQ82gwMhkOqo0xH2TXqHKTz
cOX/ec13LuguMYx128HFD64A+CGJfGECXjXeufGMnS01Gw0g455yWzv7tvLuV9GeZBFWF5DGbJ7o
ihX1NKB25Hygtx9D1pe5WuzCOiyP1YKy5JqhdXDUsKS1LS3wZ2SJW2/4DrX1x0oYPEFetN+BHHw2
nX9vE6pJ283TP7D/DtdnazjZVjkdEMHvl60309p3fxFVIxzeFfVO9wzrpRGMKD7rkvQkks6Oxy9R
DAYE3RXXZFw3FdJrPh/w9evTli8r3IUVCdEtPpY5y5wzTfuYXewVj1E8q6HoDjVp8vnGHv3lScHr
9fb1xJj3W5YjxcdtlZkihRKXO/BkLW+9HyA/3pQOK8QTP3PMNakrBbYi5nwofqgAHAIx/SKP16iq
xCvcbuD5o7k4C5bJNnwlhtkp+N9B89JYWj6XMw9crIQ0lhPGGF6ePpdMpqtooSkMC8tcALE6w8xt
2Rg5jWWo13kftJIzbzAb2hS9Vk8SU7v1yxjR6x7YHaCNc9V3tsGt5zjtFvO/H+2HcTbpuCsFqCa1
omySt47GSHJWloroG6PRKi5y9ZwZ3m9fdymnprWd4SKwCknna9OfXVxJJmtT/Xa5aX1zAuFoZPb9
WLFoiAE59hY9myCHlwEyJKZ5PX1D+o+OAWDHI2jh53abKmzUPnVae5tNwffGYjiOh1gluW76R9BC
Z+Van5ktWCjBip/dDB8gNpfg5zxa2w+eBP0dAbc6+OayQgohsvRiwUKM6wqtozUidpmAcHB3dk3A
jmUa8hYnqJmLpCs3ca3LQzWmRjNXPxbWS48P9jAJnod+CY5Ri5IMsWIWjyUKUrXDYNW0T6LX8mKi
CLGpBd1y6PP2pZ7CXMetltOtlttdUxTW0QYYlQxFPSeNvRk77s7uxzLPLw0cnJYE9UfP9oTHqTS8
R2mtIrGL9WaxqRF95Yu30a0oLkbvacklfQGnZMGpZLcHNUnxDUa4PNWREaB3opn/2IYsODky9Paq
KvtXG3fGb7a4KuDvZbXGjvQFttPsFQLzusvHhTD1nFsnFADvpC2sYlE/GWtScGSEDA26wboNl15i
Q1i09RNPus0Zsklv/Wj9tbWPbTk3NhsDkAuOzoS54cBDH1U/SvAQeNJGCMmnsmitHleaVL1zWezK
K1n7ZmUqcZm90kHYPRwh9u91qLiCBFsmcCZVOzagAZYFBD+wPKIL2iruJiA8z7Xr9QuiGiEh01t3
gNsBuaf46bZNHfOiFQN1UQ7w+SZUGFbCISP8xnezH7eoSMot23bbtL0sRfcNbfrM+HSN7QJvb7B2
/ZHI4QQ5owpPAmcMPTuOq02v5pkhRenGRYnj3PWEPvjCZ8tLjo4Nfw0Lta6vto/wNprN6o6BR6zp
V97yvr+HFe1i8Fvag63dfI9R3T+a3WLc997UMVrvlmSurlgAjncLWJk1qxM2wXCI5dDaF2Fu8n1r
i+A1xwyFa9ktd9ZGOKpQYXFe0Eg7NEJkWY/BxM3Ysmsjn6LwGJLmOE+F007sJRt7yfdTDls82Vz3
sshrAwK5BC7Tu067CwrTBsEmTCtmCcxjEEbvW55ZT0wGbgA1n/QK4WPvLYX+vfX9crB66nJ4FsBu
bCl2sw1NvRlGlti0JQ48LlB5P7MJAgp2SIpUIlXtMX87CPIuyzNiG83nZcOrRLzBQMddqG/ffDX8
GjpE5qYf/RvpsIOMp4lNPIIippJ2B2Z7Gz9nGd5DqY/SairHPSV6dKrMZcHzXkDJyFv7oeicOz/C
Pd2P6yGcyztVD8de+tHFwp3QcyFV6j4KZ6brjAfIqUTQc+uI0HuTS9yZ5K92YlzL2OCOfjaCjDUR
kId7uukHFfBUmqiAj45b3QKI3s8be2WZ5/UWJH5mmuJNYUtHfQ4+PIlQ7bqMmYqoyh8tciJHZIDi
oQmqbhfNrn3wFxv5tuCHjnD+r3ZUf8qtOg3R/CEkC4jWCInS8fEVIgdkY/7QSnP54rxtX+Y+0LyN
Ktv75nrvGoOHKWskBmggEeBJq5GRSDjr4yR7D3Zx5FosQGnxaWiyUE616HTdahvX9/qLtWjfAbsw
/+K9u/HadTkGud7SNSQRErXRnZ9h+s4l32FcXouFxptYqVu0IeAUhk34uvq0UeMWZ/N1Zd7oGHeT
hYUSGBHrVAyl2ZTB+cwLHRpPTdipp3muH3GtKlpYd96HDDfjwqphZEt7O+UNDHQrYBmUmIIXUTnQ
l1a4QYbW7W1r2HSBWX9obHf4zNl3vLOm/C64fqi91QesIgXgb7bOmpaUc7I1XnvcK0dSqNRvVfej
qOFUs/Oook3WH/BaNqhClO54SzH5+hwhF+GI9jYfpZ9iwf0SgceUhoj8syD1lMDxv2UxFs2W1W4n
J88IQ2v0aL/6Uyu7E2aNeCzWnb9o452tTTB/ObTO2E/alO0/rUhVXRTsqOUWu9QYe3tM8dRJ4JoH
sDrtlXP/3vdz5u16EkbWpWaRVTzPlsu96wxJpnW+HIzFuZgaqE8cScpd5Wr/DPzcLr8z+SiqpI7o
hI8goboxpSUs1GdGNvJij1s7Pv/XbD+uf+LYfJwV/w+TRtl+fnzqv2Idrn/kHzaNawIbq5aDTysk
DPwPm4aHqT7AZ+9dYWzwGKEe/J3rYFjeHz40RqyBTMGBEVwDy//XpmHbf7hXQ0XIKJF/jfPjPzGT
4eD/F5dGwHoW0vUWZzr45/BftyarUPDqzZogSed703FlT9oonnIpOAVvl22rjEPR47S9rbLB3yt4
vRfciP3zIlhBNGQ8lk7gW3vmlF3SYsjsThHLeS6lhCEgRrmwV8m0HtcgfGF+fgkGezkMstQHFWIv
DzI0ozBUFSVav11Y9jgfKZxibjDviw6dkaYcnkm/hPtpWn6YEMKgppuF8RBWOZj5KVDLHEt3FV8O
NPET9iPr2PsQ0N2C9EDFj3/k1ZifpBvm0w6T7f9h78x242a2LP0q9QIscA7yNknmqNRgSZasG0KW
Lc4zI0jG0/eXRqEa1UBf9H3jAAcH+I9/SzkwYq+91reCi90ZPg4rHoYt5Xp0/DAc+ZiYd7VpMeO5
/btrzb8lxG7Hb5A+TagHEgtTHVQAy2TfHAM3VRf+0kdZWmQx2ycxBveDQ9O0U+TyIraMq8y2Vdy7
NAb84tuBntHiCuHY3U3dLfvWIeeiPE7zeTQr/67gWfk5qIWV+0pTw2q6z+1gGZy71XKYsQJzDQ5o
BWnaep+TTC5EaZHf8agWpP+OxqmFTTwhU6RSuyj2q1ZfDVbWp97e+gfw4OThmpKHOE+IOLjZW8wA
TZBOrlfJQRex1wdxP3ceeYgu5yjPp0cdzv0JJWM9EXqYHizW27t1UgC+DM+P5G1RYTlzdirpPouH
NrNeVJC2lEKpdv4aF5bCSzFZ77TMuZfNz50PBDDjwMqiOea8fqebZ5g3sJjNhLwWRrZ+bvt4drGu
4V62Y1N4dxKtDuZco1cSBiNnfY7z1lyW7YjnpgfHAzBh5DHHIO+RIX5ZCItFQFrRa0tB1jrIjaPo
xyJeQS5x6+mrS0CbyM6cPfcAGovX0LexF4K8E19dsHbvARm7YxVsTaT71T652I9eQGGte+5VA9It
CYwMH/+ZgPR4gYBmnTj0uYDxW98HBZdmetng2nHjCptktSpjL3PLvVsQby5+iYs3brJp8Xf15lmH
dKy7z21Z1IGaQ5MbveY+bGue2c4QmCpySg7aJby5tcM0u2MPoU92Pix8roPq0lHbEHIj5ch1FRd5
kOJfuTJ+cyE6CKpO0l05LcbPsLbauJvD9ZDKLvzs2ml4hS/oPvPB0XxSRBVPXrU+uVbn7Qk6mLtc
zNNXpl3jbILN+jFW2oi8sXhrG1ccKB+giM0kGWCiYpIMVACKwCVH3LMd5nBtJVBuxr2XmUayotbM
O5MSImZwJxffA/6eQxi27kWU2xPMJmKrlE49td56ULcrMSD8w9h0xwnv5v06+ud+bsY7EgLHeRna
Z6Gp++NjcC88/5kKok+mB3wIA5qeT7pjxIPAC6ZYU4TGFc7XD1e5v7WXka4t3fGQD2SEotCpni0j
xELvFNZ9MFrvNDr7P4FmlnuH6MyRpM5RiQaSFDtDu+0smtVq4PuG/nJGQ/1eVP1w25J2VEXikKHs
A+tXkGYPudavTTgd0ql6Ior4CX/tfVPiNUUKnhDa9sGMfCm6MaHLNwHswIZp/AZJk10603u3avUl
7JRd+LCkCRYA5t3hIWDf9lHASNl1uoZeZq/5X0p4f4S5uOe6jK9lNd4ITO41ceaImsJ4oocHK8mJ
gq53Qy0YtoC8JUUxsLVkD8Uc0ztTHlH798jC+ez0wti3rXk2ZNtDGrTufBAdasIvOzv93ihuILjN
4XEhBDfy3n32Z3s61OXGo1FYunhZB8/77il02hsie3Zcmk0Xf7tQr2vu84WBDgrbfTbTEbi1a4tq
joNqE4uXuNbqo0WEKzNZkATNHxe+zN4ZijHimXENNsgG4Oso/vE7+9y49n2YsQbqDSxjqg/1cay9
O4iSejfr+gtx5G+hjYNnUJfnuzkjPlBO9BbqH+AKCi//ymaoc0P2Eqj26AOZ3OXumhRBegUuOOKx
4UyZR/E3JTmJpuo/0cv20tThZb1FgNB77Hdp8H2SRfnQKDEd1xyngeD6vthOYobLYw3D+bvKwETS
/Ojv8zmsdt1o3JcFp2fpVxmFKlYL3adZI9/pDqIg457pGV3M1RCOvEJB2WjJE2txYUtP0D7Xr2Yj
4CKWyMSAiRoOrXl6zodRsubVH3KyVEItbv2XIHL9IwS2x86DPxvZXbsyVs7zwcJ2+RVQSkxp9ErX
BrmWP3oCu9Dxmx5C2xgOYCACEWdqycvLIoY5fJLC5wOu9YyY5s7hsocNld53sFDxtKkCUXpgRfBb
Ysh87gf+Ox5N2EFUZUvF1LEhmQ/Cf5J52iWGDJn15txDMUfDzmmWPNvAHqKQjAtW8hKPt11hkCkQ
InUKmTJ0C+xXiMi82R7VxBAecGkdjHbQESt5aDYbV30LEMPnYDa41DEcmZgmRtTxbBqgafhYy9Yz
daHCiFUxqfWl8TkGz4RcqyGx4bOCNPFXNhWPa1ngO6h0goDW45G2mj1YTknbeHEESkMTR/fp0ds2
sIrCTxBzskT4pn+ZA2bLHBIt+Vr3bS3lfOKFeTQnLxKDjMOOJF7uDclSVHQyZvepSzVljdhPLwev
X79iinRpQzXr7XevtjsfuY2Av/nUl6j/ee8/WtQMYgXnZJ3TjDC+GvgdB/yiadV8B+ZmRaKjKsS3
2pUMi2HSR6bDNZbbssbQFT5LHyOATMlluWxSuAwliLIFmz/7ZWxv303fMXiqdPWeku/fG6V9D343
jYcmdN5p2ubJOYVZZHst6UmHqpKt81+LYbvirpmP4eCg4AgaUOGvYrI0mz4h3sIqGf/tbqk2Hafe
pk5owQ5iEZSByPTSDWJjtlwrI8svVrBUR1a01QHXBf90an85wS0ZIxZswWSXiwLL05zeddia7t0R
1ljgGeXPhR3ARalwflakzEU+DPuhDYy7Tc3fmK72w8CPYvKRNJpFnbiG+R/lZBGKIC1EW8O4sODI
w701doeJZYs1B7Hrr2/Vlg77egEXOmZkK2GvXkLDf/fYdSRmtpUv9FZR7dJB5w1y6n+xSnIIekPx
Ww5pcd6agaSmL1BHBgyvnwMOjRmvNZcbhlQOtv42FLJTw62mCrsPdx5jNvWxmhiW6m7m4Crj/UjK
f6Zhe6GdjOPgn53YGrhNg+D+ZzR23V6Pl26+GZBpAF1xI1MxWiM7o1vgUya+tQb7hUKmbW9n8j3b
ik3Sw2hgcG7ywGiuwT/js8K4nZ3EzQ9t/rNGs8ucxn1j6gKSSLY51seEqH0avJAkVTw2QgS0xxiV
Gzl04+T3Vm/eiidXdxMUH2YL/mw8FGl/DiH3zgeUl+VPN2dCGYj6ut7umyWYunf/5vmmxczBnExW
wyCJSRH4bYGq5/xM2gZ9x/k3p8LR9RHBbtMrbBW5xCvYGuuo/024rKB18drfBt/el2tUGTzJkLWH
vDimt0FZm5N7Jm1Lw/e/OXr6N1O3/+Zr/zZqFxh+GLvrfzP48m8eH2+j+VT0UGfYFiUT2wx5ob2+
WM+yqC28Rw5VxXZOdPhEkXjD74oXnQO/a0FGa/6Kz0BsFY1dzSZxDaHjVsudpfsSSQ++KOggf1PM
JLYxqpODJPOCmdH7HZYwLDn3rKCPe+2XsDUwDtFYRa6xve0pNTY5WiW1/ViqMstPbPJvDqD1phXO
eTt9tJvhk2TzA0wwrNks1vpUX9vvSzYZrL6I9PIkarFwxAS6XQT0ZSpRBrN1XI0fVT6y1sWwF0w/
2gJ305slJh7VjtgK6JA1C7ED3y5zLna+XGSNytfNNY1dPmosEcrCiFs1Dsah7bq25fCfM/8qAFw4
59UCqwFCqZjr2DYwS+9qnhnjH0fNC+dOTmibI2n17ion1Zx4aZj9BERpfc4BD95d16bja1DUWxNz
KDTLMR3TH+ZsmbB7N1GsV6w707FYO239CRxIEweWAKaiBNmyGFZ2w0bXqAZwd2/MHH8Hvlz+cu7Y
UrJBCIzyAEs6UD+NaTb7uCzXtX00hwXDMXhsBmOnLLgMzD3qJiLbbQ9n0Vaj0veuCfwfVGI1J6yZ
XjTfThu4vw1zrCoiWucqHBhlmJQlctrk3AY725anQDvmoxjM6hEHNVuBJeR9HXtaHNkI2cOv8NaM
Hq6u+yvN81cmJj6fljTxS+Rtmkc2X7tIWiFxbzLADzB3JSHw2SBD3I6zigNETlzJwLY/w9p3t9iE
P7ibejHjp+AW/sasNxPcBng8nXsWs2ac6w0+8Nr6IESmYY81gUY6f7DSDibROIdnFQZtHfe+ql6w
RH3O1JpeC6jA+yEFCiMD917bimYG3oA2k1f2mAv0lPJpylxi4GVfnhshVxxHwJgewFN9bwNNp+wV
q3BPFXFGQYJvJcNABl4puyTc6gTy03CpZvv/OtV/6VSCnM//Xad67uSfz/Y//sj/eJZ//kfy8fbn
/kus8v4zvMWJiAgJSIgsDP5brHL+0/VgxYLfhwInOBT+W6yybHQsn/4dy4INZ3r+/w4+8oeC4EYu
hbxHDIj//L9IVXQK/J8gUJufAWJlGAS3hKaF9PU/EkWtFeD0XOVP5TgisTVY9TuDDc/FxL/3wJ1T
sYOE8LJzw4XDNmf3lAb2Ycs7j0OexQA0gPkcOh1e8I1m836y9A1pdxxyrzgUbvXZSCjG2eCeYDc8
lqHmnrbQPFKq1D5S/OAfpfAaAszG30xgUCAkYe7YKT/MTfPElflUFcYPCHbc9SrdcPWYv1k9vdVF
/0Be4J6tAZy0kaimRXshWUUPr5ZXPdLiZr/MlAEbO2pA14sBR946AD7f6n09g0Hfmfjs8Hzgr0Mb
K8uPzGIBr+bB4haxFWchiWHyLS+gZXm/PLfmRofW0H21RKRF4oe5ustm2zo2BppM1EvJGD0FLTwm
f8OYkOG9WJZRUbY+jicCJ+1TNfrep1Ok+VF743xsQlW+2jAuEYGWNLhvOFammHcpT2yM88em9r7L
ZvPPjTbtXx3wvp1V6WzYU8384N1EBjmLd3Kha+TWbXFXDMU9aDAwsuljupb38I3wQHonMcofRond
resSz1OPaWndlV3/FAj13Ib589oakT3citlaJiIi1y+mwkldLBVAAmIW3n7BN/MHbfKKFkndal3M
ZITKgMpM4PqE5hvjuZTyb58XBI4WgE8d9zpu2AYkEbANCljP91zwO/1aWyVaUrUuY60OWRkCGC8e
GBRu6kejWXb0iYOiLrsEDUMUpwkf4OQeYbivsYbNv/7qGFQ2wdKjbqzu2OL5D0A3FNXwjhPbfKsV
tZJ4nJpm+eEuwZL9XKxypeR6DWCN7vMi9SoqVelbjMamdQE8bpMGiZorRryQ8mN/wjKtBB8cY+Kq
lRA/h/XZahGw0QE/F6UOPPMdLAb9kluj/TJxDL3QC8COlQ7N49a4QY5vjKNHYJWO1GjL52CVIXCG
ObsEXts9GHqseuaOWhwIttLWqreuvicTZ5xZo/c/Td2573XVspoSKXYTYp98alxteQt+e7aqoDe2
AlNRo+Y0acQ/r4l3c/hCmt1udvHG5Ppn9Z26Gj2V8jz8+2qMPTAoYPXbW+Wsy4f+MG1bdwwMhrnF
5ZDeEVNVKAqOS8bOKixsg0uI2SptcM0DJzgzMchr0Qz+IwQPVpWLWOrnFOtSUjnWwBKyb6p3g+j9
fsHFAxBwoFksIFQDgVLDz8NF0E0f+NlSqAqZ/SHd2rus3Ai4z4R5khZ1dQoYvaRJcm+Gt320Q+md
Omh2T9ijrb8s2IcnXmd3n61qRAuQ2MDNhS/NbuZte0R5LpPZpNWaDXSDP8bBgXVQYuvvIW2UpxAB
57z6Ju3czI+HrsjCb5byBuaVvvvKh1bs12rpk23hDVoyWcb8hNtlQeqOiWZ2ezLp+aHV3GSI1zmH
XOj1iG6OCi3rXIL6L93HZhv8yFAkm71azXf9Ioc4zWt1n4f0Z6x5r58nwJOM1IV4ygrtXYCisGRk
hlFgDSzMwtgWo61hSqTQ0j2asjIxGmEDxGKvYzpTVkJXvRWHBL3jGkILMaKAubjpNobadkHrnTbW
vAsWW5vw9u+BpfFDz+MpZhxDplZZDjKDT2U0uQGSqF4apok8E/55KBcHEz1PrcVM24NMMXPiHsUl
O5eJI/Fl6LTTD7M9U9FuggGy0lPpkcYyrCzRgfVV0vUcKdsrD4SHDjzwij92Vf3dBiM/UqOBVJZ5
M554HqB9fSGthG+MHN1iUCY+b6ANYUUCX/G4nkmAKlffDQ4LvSF7UojoLJ2Hd7Cr7DPpHB9bdzst
cbhaQOOKlFcg5E/ppYg2Y8UCVtak5vWxkOJ7cVL261lp4l1vrKi23P44gJ5ZMP7/kNKyEtcrvwNk
ONglj9j8Caixvr2g0/SxmfLPm5EOkKkLZdz2pX3Qq8Hr5lVJHXgvYStTDWANxJ+ppicYxAj/pcVo
Q2DolW8X22swFtYwXbvKWJAPmidz5oGbO7jNAJ98GoGD7jxuaczm6/daLm9ttX5s2n/x0/wkqsWD
57jx9Q1vRhbHWs+IbO4FO+aWpAykSZkNfziTHyvt2aTGlj6yR/ux0L08erZNe4kISFCl9T4QaLpe
0C+JPzlkuFry9JvrRk0rntrKuI62+9WNHpzQCWdOuxr7rFQ0pdhAd12sGFkD0N6kXbWtlh0G6q9l
mf9mlHdfuoBXqGIwDWtzbyxs5XVzNaXHKLrw4G/Gft4BGyoSqss/ssC7MiXEkGPNCHPw1xRysGHR
Jm3xwW7qbOI6iFfFJ66v5Q9tkPjCjlDM5K5SaJj7NKW1wGzH49p/pc4EbCCNaN/+6NeuibcwI1hD
AS1cLJddrfGosvnZmcnjsbxfLhWj1g4Pu9yJtEWuzotopuFm15E8HEgwsUlrXybeHcBIeRubeR3N
cGAsLdxdqTMy/piihgIRY9YZ/TF9tiYrmJnYL42OEnq2cEtrOj3npQ9OZirbs/JHpNWax8sAQIsZ
DJtKNpOf64OXtQ85JWp9nEMepg3nTOaJByGqPyjUJ5gJB0f5G9Y8IjKhLEijjfbPogoeeTN+s4/h
RHL9Y2gMKaRWO1E+Vd0jKsJStH9Awf2q8YxURfBsS5fl3FSGYRSiMaMqbe+0ZT/4M+zVbhl/wc7K
3zDyY8FdveE4kMjgSzVPNIXUy5tm2XNdeNjf0+Ce/yw7LG++MphFivUbERCaXj/cur8zJ5q2fk+k
1uYILWmt1QsdImVWvVjEzhK+2G6s5fhSUSDaAueMcbH3ex84GX/6pr14ozzx+5PbCbyAiFN99gE+
S9YuVGdrJ3JE2F3HEH8EgQjiw1ZX7S3Jk6Wn1Dm27fQWg0jbD0tvaUKU7lxa9ues6uIwNV17AlTN
jm/yCQ5sFUq8M2I7T62/LOrQIlncbE66RVsovpUJm8G8xerNaeAXSU30KGVbL22r+P4q8VEE1si0
HQZ3AS5EGFeEahV25KQfIHF7mTTuySu0V2mG16AqJHmy4VFZ9npNJyu7QEdjoBfWo6XLKVkLVf4y
yYjvrWXAWVJX9QM4nPae6Zzu8HZ9w3uNwBXg7Z94HpeoJ0v4zdKEsFwrTATFZsymd2MrPLCR+fAj
tIznMOwN8oe2/jXxmj2jkPCk2uQqYpkD7QXcuL0IgTuSg96eH2Uuc1g8rgOqktspIkfLeRnN0Ndx
YEP4mWZH7lJtmScpwX2mdvFlkph9Jt+MvFUP99jTxaMeBh6D6XjOmlutSVUbUe3XAJ03lwxDx/S6
9g+j8lTUl2u2y9esjMq61uxlnCu206Oc1FVPw8kwNYVLal+0PCRl3eMJZmsSiZoHq6ALi0OwVBeP
qwzhDNTdcXYf7XE7tvXyiNGrOo6CVEdee9aJqE19gtLvo0WU2DoI8LfqN7dai/D8dvXZ776uwmSN
NqKAuh5rQqQy1pfFpqoPGP5IvZ5WoOwcroySTAUMlPSchos+h/OtXseUCyeNWxzwLhImj/3aqwI4
ll5puslg2kX/7Ra2pQ/NrMX6roLKFlGFlIsq7nbYUJ+N3G2Lvd62wkLib1Zf4vvOhHnNxt7z/jQM
ht6ZpDpSOZe6BQWy1jpd8X3jxuXxaI/830e0ERMWHquAyd2TDikvqT2un6kWgkmMfW93aFbN/pcW
6MCFp+fkPo3E/nJtm8JgkdvXBZfrEuy1INS5tdO8N9hsrRXP9inwf/sSougBzmQhqj0Mp2qpUF0C
ytQ5Qz1ir2Jz6Hi6mtk4NKcOKE4hYjGO7Chd0iMc6XRhObN9X7n8Iz4VPOJCzEVNQGTFd7bMspMe
c7B71LXmHYoWe5rkPdk16K5Thf9K8ICSnc+9owlzaqkI7JrjnZgLvVy3KST1CLZ2mvyXrLFcQrPE
aPy/1uKtvxvRVNeyLVqAr75fcTpttd2ol4WTZ90TpyibWAR18HOWRcp2Pq2GA+fK+r61RfBpzcOY
vo2uVMkmIBtMpf4udJDFdM7zNZmsV+kSRHL0++rywZ5gD0hTymOO53inBYWywyKwm7PL9QfOSG5D
kLsCcXaWKiDFw4J6aOd3abNPHytOkfXGregnFRdjZ0HuEm+wIFh8jN5yv9KtcKjb6uYyH4PEtM30
sFUCOrhqOdW88E2Qzsgry0nwTf3V/jyd2pBLY1TLuTl21kBLQEqo6lbU6zG9R2LkuHJpBa9q3R0N
S2eHMhQ/eYuhlKYcX/nRmc0yor/qNe9yF1jq8klm60KuFHC+sPC0u+8YWvtDni9DHIAcie0SaHg9
BW+VxVIJIByLD775NXOFd/PyOmPlJ4bDDKPcJwTKc+0M79poLlYzvTui/BHU+m5w/EdXajAfI840
G+0w0MXPuutZ9AVpeu7UDLakR7b3RPOtHeupNLhA5DVLhfpGGPB8k7Vz7+EuVq+wt+WZki4U34HH
cMfuynZLEI/bbdsT7hpimhG+ofJIAKw5qp4rvtpmc1dt84NdCbVzaGiLseCyUJ/WT8bOG4Ld+DYp
+enCzIACQlBdmgF3VDmPt5CuPLUFA6KL3BtmGE0Qh06YaT/U0N7puWK0LdJn4ltFBDpquNBzeirK
YURtzR+9ftSH2rc74tnTY8bPyRaeoF2fh/D9xn0osjxG3/0YZ+8zN4f1mDlMXbftMFMRGSrHnxh/
qmuO+B5Xuc1fItYPU3B+bWYFnakKoJd0RfnUpxNXgKq3DnKEaZg3zu+QjjvXmfaOiYTOz9UmLq9Z
wqYaU4/h5SfifyQncIZEZrv+NvvtUzi9Q5sURgIDHiIgSDtxNKmusgGmp8ejr/yLdoiVZY2gyGzJ
m7utEzc7/uZxAZmMM9/Jt9yg3TG7TZE5Qf8o3AqmnMAvIiPPvl1GxL2zdm+ODedG8i8fNX2MLW1w
l9IZcR2zJJDFemg8tca1IL+HVMV9wbhlx4ZvpQZ215Re8QOGO9ea/qCyE+4DV+dsfE5oA/K4g6jP
0ijeZR82UVOKC6UcGq0fS4SB6wou8pX36B1uMACdAQiFHH0dayVTbrZNdljGpSUtAx6aHznx7FpT
kGEwDtF0OayBAOd8C50bzpyseMGQjszquA2CJEcBp9VYS3cXjk1/RCmaTo5tPQDlx+Cj6yJOXcge
anib5ozhw4TAKmdCAFbvlzsoX1fXCUlV2mzbgeVT+eioXzYpIFsQd1wcHfW6aqI2HeST7wD/qlt3
iKVVnGu53gNqbiOl9KfLMynusm1ORtLmSZrWDMmixqq5wYFIKx9i/ozhqcEkqdgzHkSHmbcNbvSN
NX/gKw8nk5yyp98Mx75QRcOMGhh91Aqomx3elJ3jmfyIiHm70N2uqnf2QZjvse1NZ6XWXUhbZLlO
2c7Y0oe0av1oCfI701h+lYN8M9CE0oAUCjvg+xAwBpcTmhf9/IA4SFLHuJZlkz+YXY4fZDrPinjp
bRS052O6cdjz+d2PduXg9JUb1ocM/+pkM5ROv0uu0S4yYaSZT5qpO/F1SiqUhDgsqiPM+AcSbtBo
sthUY9TbDYiPiZ2C1f3xVnuIAdDunfK74uYuJasYXNW70mC1484H0XC5D3oQFS3Um/496ACS9cax
WrpLO26vgZcdUzE/e2FF3CVbflVe+kxxJR8JtmUgTmv8zK2uSVmXXCbXPVZmjNJ9kSCh0Oda++m1
dhrydxSjUqdI8t9Nf2JFPGl3toHRtnjOiJ1E2N+fcABoZqk0fyCdaCNPyIdh5b7utPhxshB1tH2G
cJfwFz6bLiiSmgRnF67XcF2uvbkdNfaOjkVIz+UlR99jc0fAZnDRrnrurqmeHmZuyEnVzRYGQR43
dY7n2gNhRefFymNgmoIrMAS0iMmpdqWrs5NdWH+aEGDPMLWJhtnQZjMvImlj0VxDrPfAWhn+dfmT
p2gMxRK/zfInV4RzU2Kih1VlD246fqnRTwJLkpar/5jz+rLNvh2zBSVZbqsstpiQDXe5w5ulzoUw
3/jXZjyCgoia0Tg3u4RJq0smYDlfTtYf2Kif8wbsUhCMB6dDgS7B55ITgfrOlbCTSDTWMn7KeQKb
rJuLqscPp9LLBXfoQ+fxrXa5vh5Cj4jNijVbOBsXKm/fjO1n2I4vVGhcejtPmoHJ0inYU6eIv2w5
X3FyUwXSgBs3IAdGshtouW0fyB8mIdEphmN8omL+2082/aeSQLfwM0Y0hRewuKOmFWcZBpF5QchQ
wb09K/ZmopQ/fKyF4xLJfAOR3JWZ3RzZ9nIlm/1J3Dv9aqkXUjxQINpcmtORLzswCkNvtfm15AhO
a1Pp7UiYfEHONUtuZ7lrxT0JuzBxuEWrRzkM1qH1mnnv9u6Mr1zXiD1gAlle+SvVMU9GbRbjaVCm
INfO3NCHydp54x9pBx3GOBf/eM51dXmsFu5gsZPrith17WAVRCoPQ3UX2n5jfUAf+o0eQdrbpVV+
fF1nc8TGwj+aiKM4CxvCwHVh9lC70ed/x7VwY9td+JynchibZ2dNuTw6M6uICq7OSVGQ4B1hxCHj
uEFrP1OdPOI/X9oD91BvO3hzYJKLMAeYF+WMI5TbI9k6RrSlugAorMbPrLqFuTs8C+O+hEiwHkgi
c0nwebjdd3Wd1VG1qZeunxmIW3pZc7QIt7Z3KHnavJoYJ56yjoDgEQ0cnD4dCDVSajs6DQqFxRO5
WfbzjC0WO6SDHxW/b4WxxewF8j4d5A9413KgWTRlZgmayXRR9pDZ9/SmuOP92Jp2nVQLRTsxbztR
7pIxEBuvbCzchBltMLttG7LmhHDktKe5KYLlImbkR9HKaWeBHzJgZpIa104J/tJqT8FKbQDdwV2o
dvZg8L8FydGG3cF2xf0x7gbbM6qELRX5pUDYRnNcICDrxGutgauLpFFo9oQnz0TEG26krbyJWkFL
0qDgoxjlaRukryt81w+KPvo62lqrdJK8z3M8O3igG364WcQ+Id8oVLra19ZIHF0wrtjgOS2WEfNK
TBQURA56yN4OJnCjXaOMJsZ2UeEf0W0MZb95LDASHG0nuObexNtm8W08W/amSJ9M1UGWmt2ryrrz
4DrXIkurc7qxzvJ1/Tmm5BWBTs1Hg4HqYtWdGZeVeBuW29fRALWgKrzKddOrPZuuEfzCwlM2Xw9h
1TkHX1a4tsCN7mRHcwhyNLA2fL0NtggqJfF1pVm3RbIZnuBWsmKh+zCxnMmNsULRJieCMmkHGpW1
n82sWMY975eKbpSNP6Oh5U9r0hnWV680zhDl+DSNon6q2UpH6WiOR2eZXhGKp9NqDnDKbvvOE5MC
m/yBzEtaGt6z7VvTpSH6nyxivAk1rTqnri6OVHM/4Uc42iPEN5bfUCQs+aPLgjtbzmc1SjOm8BBU
nkdXjl2kXCud9Weu3L+A3pf7Oc82cnbFcq0N6ydgKaodFMXZCAkw0Hz22V0J4btzhpa2BlLIacU+
px+HA73COyLuMgoXmhu6dYEVDV8lQqZDu5lxdsslONpMAxH+03BfVE37A/fl/ATB4+JLiZgwc4GR
GTiMVG9D4vdGfWidJTuyhJp+TiAG9pmd5S9hOl9J2H4FS7rHZL+caxTHPSQU94BFyv1K2R0kZYHR
EutsABHM410v0Y6JBDi4WtR2cqAwnBpFittv3eIR8xvh9C2bTwQC32RtpseCDzxrwonXfwBVS5Uv
x0fp9JFv92ikIuxjiSsqMkzgpLI1OMNzSBPgx4kbIm5KPHeTume9Zj41g2PRixTIGPHJ2EMmWw6u
JYwEe91DwzMGel1KZK0Cc9tXJJLlzGalMti5GoqVlNpqcU1dcoIh9hxmZ+KT05RkNaTpXq9+BECd
J0fQDON5mHjCqJQOb/AhD3LS9S5ccy4FTn9jciSjPwZY+VnPOQv3wCkYC65+JhQQu84jmllAh2mb
xMPmV/2uVibj8GoGB4+9Tmwx3+6HqnImzIm5z1YtbP4Ip/2ZO2vJ7dTIWaKJH+Yg3f0K+pPcZfYx
4JW6BFUP+Zu03S97aLYEnJa57+CLp1W2kdy33LicWKfkqcAMxOjX3LYbbEPZfD4CCgU6S2zxheu5
84LM5CcMi9mr8p2ntSq+iGER91Tta2NVr9gq22NXtx+V7WRPDpHkO8Liy22G1lA9bHlhZLF21Zzq
a25S+FGhMe6ozRIx1erL7pY1Yc6t+x/KD8t4aYDu4eiBK+stW/qms//F3nktx42sW/pVdux79ABp
YCbO3hFTjkXvKYk3CIoG3ns8/XyQek6LpT7U0eVMTN90qFskqoDMROb/r/UtzqzAMZwTFCP1Ncxx
0mlIxnrKaS/jBk28BZg293StM7FqR50coYxZWwPgQNssx51bJdZatQAsqHJg16508BSE002athSR
TEMDK9P+roiLlyw1u7MSaEMy0JDwDb+4anqffCiCh0bKApmy6oegbrLNjItsRYxLvSZpqWEFyXEV
5iEbJos8mwhumbTtkZINBymnsOyt37JtHRB7HzfK2mqnv0yDsbkmZeusL6tks5TMOKAmnygkBae6
HsgUH1p5C6+K/kJRLalw/Q1AmJOcF+mGeFNrr6FGbipRZ1u7m7GMmeZbGtDjN7rivp7m89KNjrs8
fJU2EDKAmJhJmxhiEJo90sH9YVVUXXZkx659UbXTVdMYtFWCRI7rtLfvAFe0xwpO4FXRVemGHRyq
WA9198rTHUKCfJDHvvRREot424TTeQbO8TjVTH5RRvZn2opcxozFaWhkZ7XB+hcFQ3vm9wTFj0VI
s9le0p7y4gnhgser0x7lvq2M+Yx6p3dlgGhcI9qGdmkZ1nlTYYZFSB4fAwKCEpC4tnvtBlSSYawN
D0y8djFWD8s0/lyWw5VZ5A+MhvuwwYThTs7XmKL6BkURYuRasq2tsbN2QfYEBdW4oVpPho1yNnQa
l5vA6l9PFXiVofT3La/lrUUUzrGh0NvmmDW+tlP4gFPpdYa8zW59+mTKBMyRbUkBWs0e96HbYBB1
YbA4iX9fa0wO2CP2Eff7yEIFd4zHCDt+5UFzmZsOIFzYv2C9adf2TIlm5JOeiyicqSaO2GWRZjyw
fsbWKsIrde3McQBIKBp3o2N8iew52Ea9jo5LZvVeh3lOtxCewBFbCeeY6SPXViT0fhZ2dZbL5Ane
SHBs5m51b7QTModw2pTJPO9jm1P93OTl0QhsYjMTFL8b6FRgfLYlyxs0stjjiyVaTtsCSfPWcaIC
u6dx6ozxJnQdIriKu8bt7jOhkq1LdfgcHW98rkME6kMTnSBQluzD3IhNSfesyJRfxzGy1WakLTa3
NWXkhuYnGt/gVLjuBn/AU+1ZAxAq72yI6OJ45jZd8Egyb1eoJyygAwQmhtOgT32fUqswOMYyY0hG
2je+1udVzq5sjWGIplacbP+/Ruy7RkzLDzViaP//cfc0ROmP+rBvP/OnPkxBiAZwb9psbb8JxP6P
PkzKP4hFh5rpScKAvjPz/zQz4lc0+Ydl0pFATKX4y8sorD/4PfxP6VrIuhzh/JY+bEkG+jF6VrKx
FhQgPVOSrGctCdo/8qYVQ1O4ZFxA/OobWBH8HTapM8buN2RVIZGzcejVpABZcdLSKCTReKS4jzDU
po2KkT7BZp7VWt/8/nj6vw1N7gisoFhWYdt4NiFMnBQ/Uhf+r6/T67s8hb/9+e+jSPCb/iSVO3+4
UiAQFKYQhDCbfyVOWeb3AeW5ioFGshRSQMovbfivf3p/LBlVjmnZRDQQVuX8XprCgaZQ0pAhFFiQ
CqJdLPDOAaV8DDT1trJ9xJlU2mzWU7siIqTmRQQfJcE9i2+ClMDjITfcO0Bjis5OkpW1e9MkOiDO
T9Z9WtaPxEjVBc6/KCGLpU4dcwo2lRkq5/n//dGkmar/tTSVuKvikHS//MT34WLY9h+uprmkcXza
MOW9/1SlGi4LCIVWFKs4pV2TNeQvWar+A/2oh2IVczODWZPi8ecAMogzI5zaIyDWYjMqTfe3dKnv
B5DmH89xsf472LgJ41AHA8iiseoYYZHtIiLiJ7mrZbBp6W7/cEuuvi9j/0BncQWrs23+9U8W6h8W
t29XcSkrIKMF0M8L8UD6GrnjkLpdk+1Mz9zlbnI2jM6RFY4XaW99X6+ex/8ZvBb/nUvZzC2XGSZs
dlAEAbxfR32qJZ2Z6GhHC5RmDaAztPtmvC9o1338pXhy77/UwZWWL/1DFLM9mJGaa67Uy5tB3abj
/ce/3zowty/B55zkJc+aJcPjCb2/gEuGGv5RDviK9Nzq0wSBTOzavBiKTy55lRVkrcX2qpFCVW9Z
6Y72rd0QlXmcNGkzPhD2XNlII+diak7BSLT9vhg7XJBqalX/QNqppEsJlr27+viD/zSmCGy3XaIb
TBOLv30YWE7P262MMYt3pXefQtsG/JUkdx9fw1oG5l/vS4YUieguZwVCZKgd0nl6f3MIhq58GvHR
biISTNjoD+b5gvxoCvXjrqaKlPv9Cif3xpx/McK+3fefL+3Zivc/G4bD0aybJo8L4UU7uXokjvhM
rmCerfsN5tztfBTcYQJe59+l///lsLaY8T9/X14zzCBeN9zh99/XrC27yDDf7YrtvCs3w9bfJCfu
pjzVJ9TWfzH0vuUUHn5FT/PV6Fgp3mIHE9Yu45AHK6NdtdXPlNdvgv28ucEstsGYu8Ktvxm34eoN
7N/q9vrjJyuX3/3ztTnWExIkNMP//TcFTEv/PhbRDl3zytpYpD6s2hWCvY1zw7niviKheYWLEXXk
uj1HcLTx5AoH5irYNXsKPlf5+XCKe2Mf7H415b/d5Q8+2+FyKUklojTHfXEQ4tDYfnD2hNCdlA/E
6R7r62Y3noTbXz0N+XdjHcyFsJRA2CO/jY0fVhonx9co/SHa0eHbg6zeGDv3RKyHvbtNLnBJf45O
20ufMxud+Sv/Uu3EqXFMqe+suCuuAJztqSn9YkX/eY47Lv17UyH6RjF7+JAsiv8EEHUhCYkA2M6I
6qxvQEc37WmHYHLz8ZD4eaXllWHxFrXIrgIfejD2C4NMWmEn8S6i15PS5RPksizDc9x+fKGfvxWp
M5r9Ny8qYWEmeT/0ABNVJAtXXChQz3bWuWuor5zLUYL/Yj7/9EZ0ODe45MoIhSuWzf/7K2kPByP0
SGMb4DnzMnsrvJMc2RelyV8sV+KnlWO5lMfxhX850vs2334YPSGaDp+gTGOrV+lVe9VedkfZSXPd
nU/nywoiPuuTfFtdzvftdXySP5pf3V98V+un5+cQuymlTVWTcxK7gPdfFvmTZ4ghNbZo7LbtMeTL
zbhSK7GbdsNZtinXLx8/xsPr2cuW3OQ05bIXYCE53NTYYKinZb6Q0kcwHxngxubjKxw+Pq4gOaex
exOa/Nhlf/bjux/Jnsjp3fH2WRdr9yrdF/uPL/DTV1D8Ut7fOBlN5FKHtywQjqyciW5NMIJNoJeP
XgKeyC/G++FVeI8sB1hlouxiYMiDr+GlQ9O3U5Ft85gqyoBYl2hTOn2/912Wq1Aagctusf91Dh9H
Wc39WLckJY++A3a3hh2/ZNlAwfzFQDucvsuFXDaYZPpqdgbO8nV/GOnt4HkBuju+Tk9GGe4V8txV
Bu03M9UvLvV3d84jg4rAUo5+lBXeX6qnXgsYgTsXCk3VqjPLizRHyfC7dw7EGYssZTr6PK46WI8q
F9YvYqZ0C7/F/8yi4UCMN4zdx1c5HMxIGCVRMBQdbE3C1uHyGjcO2IxZx1sQwfOdOdT9ebmoJRCO
CEioejj9+Ho/3zuut2zfYDYhXlhivH58TDQxycbL7HhbSug25JOTTsSGZ/XxVf72W7EN5SdZ+jgv
vb9KBxKUlV7RjGuBuSTCKPdKt6SiGo3clxwTfjHKLfHtcfy4O7A57LPc4DO0ACuppVj07oslcBqo
HScb3w/SCxnkjggvbaDbkxuB/S1rlDcOYrk1glpmtabb2WxGcPU4oNp4uEtnutabNKtNc5docwZU
F1AwXteeJB+wBCrw1k6lvOQsZx3rPG0BGy/FIhliQ95yZjevYluWJEI7QYYE3A3LnUvWC11opXuU
oJTnJzRnqsBdTJMfmmkou8Vu2+s7uw5R6OPXtfZBNg/paTUblJfR2eqRkv4UQ8Fpu4bg3ziiZ+dk
0mTjGcbBvBEp+rcHbjjqzSwBiAKvLyARECReSAU5xlNP0Tsl1natM1LS+CBJf92EhiVIqKjiqzTB
/36EP8W7nLtoQJCB/wLHoEc2dDgqPiIWpPSp6oIay6Kbsk4BpG1u7C6gnOqbbbNNHQA/VOgdq9/Y
XdpYR9xMyD10LPzLrstIFubpoSBMZU/yQUvmJCR4s+xfkJgA0KQJ5lzYJTrObT8otGIONvLrvoxn
tZ7jGSS5Di2iEcO5Ly5yPhRhUpw/P/kVYkruYyCBzRcmbAvCG8thF401hKhwpuy4pnEW8RZyIpRp
fTwkZ8U86yu3dAf6qFNLb2hmdR5XrRIYoRX6deLS0pKrDXMQLBFpJt0BG/4pWh5vKB8rOWWR2FuT
Y9bkaKbOm9Ah2Abq8Ai7OhyVNCviBttF4MWLL96CoQPUl74H70TDx7jS+i1RFrUfRcep03sBUYhD
WT3FAmHlipQs2AEOZsRqPQkJ6QFpP+KjpnDZ+1d4FFadi4t/08W6cIAMxOiIPDzjX8JkhhcYjyYx
CLEns1va4UWyCgD0c2IoE3ckkNtQ2LHzAXZXHMF6Woksq+/BM4KaFKqT81k/KZSEQ4cKdk8jhrhO
PfRg58OcEbiqKjA72iowx2b54K5obdhAxFVOr2TwyNpjNs3yk2Pl+YOlsvQF6LV+cgrTKWFJdXQf
WtBOPGHeRvsBjNItc3rWoNdkbG1j/jaAWJzra4OT7HMXLbCloHH6N8bWXG3mfMGvzQXayBUBSfh2
G9GYDY1WmgrHba7cdBdIiSab4G+gmh3DaaL3i/9g0+Gb/eLpYmR4Iws3MgzmjXuPMIPpVbU6A/Je
JmZO05tcmvWAnHVhR/qFSwpzD6o+9UE59naPA23KkaieS4QYl7Hmk66gaafjUWCMdXhMZdB2Ea1I
87mJsyjY4jI2btHYaFCtYQSNXRQOsHR7jtHeeHOIYruyq7Rftx62gKOI5O1y7RcTmlZSTa0IDoBr
fsGYhD7UcEbnXgxQT0sdl8EmMJS5JScQZXEWSNr2RtpdIJcwOSFx6890pomtK3Tb3ndS9DeApHqL
+2h7SNYyVPhHFTFppw0OZxqU7CBexdhVA55HtFBQ0gA5k2XaEAtvVON4izLVCOyN5QcIYatQkAsa
TxGyP84PJoxkRTQp4419TCW8nr51b2X1Vnd6EhtStHBY1pHflJg5EE5uPLOrSjQn2QncgPEWLYwB
P7lHmNFHrYG/B8Xka0DsJ/EFILfrveu1NkRgLIXtpmfzlm/TVqQjtIRoMc3VmTAh1czWhQDDQeRJ
7iGJIFUOJHaCciJche2ISsAyHYKbu7RmpOMDRycSEGA/b92iRMWKID8QmzaufdjoGByJwg599vAq
LJE1OyHNtCYoaTYR3I0CW4Ze9FjPkZdsPWXM2UXgJNktftfFbzuAF15yKPBKxH3VspgWGYwqsros
VqW5GYlqgEf4FHQ4lrZjplJ52uE7F3sFGy0E5BO6r4Mw6ei7CLE6KBPVkt8+1WgstYQqtOvp+X3y
mhKcPIkKsGecpCzPUhJ9LJQyZDGsITzBniUc0h/OB2Lgkm01EuB9AXbY6tcq67CydXhnSUdKvKjh
qwv1OaDVqddy6KK3KjawTDDTffIEWytIjhWKugAJYM3SPsydgRwpcHHZTb3ZvJZTBVeL9m2BI2wa
5VUaIj4BxKeYkZa7UF9izggvHRYbe82hED1pqAbtbsjZcMVKjC5La455hdeeyvXMZHZoi4rJBJNS
EGip1tRnK7QlmVd8sR34TRgMLYCOE85H6LudFsifU+HQNgQjyOE8QxNIGkxiVUuwZu31X4IONfU2
zlykvwiCYBGWPrwV0rTr6HOBQn0h3wfFi7+kTvFay0rrJBxtd8ZGHpvOnh3dQj4eUlT8Xd8Bw+3b
kYgFbb3E2CRPQe9jUTFiRtSKeqkheBNkw2Xvllm4LsUgXzBkz+XRwFGfmCgflubGimpsq2PWRXeo
jjDuGzVtCHwFDZYT9DjqKdO58zpB0xq5NAYRtjPBKFdeXy8Wv3Ccjopq+c8DuUZfCYNwIQhhzys2
jTXBaJbtMLF62eXE0Moa3J5pwdTdjzm4znAtMbl9adEGkavZkKu1C70yfzQKp6uQLGWiXDPi4s+t
qll5Tbtiz6HGOn7sx4L1p6oWzBzfpHztAUNyMwazxeqXAq1cV301q61mQ/+Gq6ypVs6garFuKL4G
a0WA05c6Azm9MYwmkysqEd0D1PNoXGcYRtVGk5t6G/OitbY27u1bPJH0fn2lxpkuOeucQ53rCW/s
MjmcJlJMhjSaXmJzRPbcGODWkSu4aV5e1FE/uke8fYtm10UiwtGRLZILptRxV8edXrOw6k9poqJu
nbZteE6A6OThFvFmcKRBjtB0sOyXvA2H50gPokYFhOlh3cbavynIrGR8+4NzF9kahkog3WgXWYlG
C0pyltjPft0HMxwvasxnlRd2j33FDbnOO9N5mzkvhNtG2pkgGrPNuqMGeK8FtGsgWYNWfyEXObs6
8yoQ1zigTLASJRSKeWtSn7n3Wrecj4iM15+TDsLZyiyaMNwVtU3JrLOXkA0ZYG9cKRIdr9IeiSdN
KVU9Y2ydMRUaY4mmZJTirQon9JVjXXj51h58pLtmHPdn8EZjb1VOmT5BlUm4dVhJrz1NufApgx1u
lmWjbocSUHpyNwRJ6211ijDcd8sarF2X+9siIuJ3lyo2QyaOHGeLGTx7oGXXWVfRFBsJavAJD+hb
SwDkhC6hl1O8ZmNknuRmbDzPmQVydDXLtodjzbZ/wE01qZ7BF0W9fVFkYTKcw8JzywuZIVC87tvO
bvdN2IqBfIahB2tT+cPnkARqtW1c8FZATGuy8KralS2SRaYdFj3wcOtwiMcE31riRNg/ajaMZN2Y
Jr0NeJmLwyPJNuidENwHvfs6jjOvowBVi3VkgBNTDy3cArylnP0IsvKG4Di3ckSusmpm64ReQaSa
NS5ePIOJaDidEUBMn+e08Uga8qBF5PbZTFmO3Xgao5vbOmRFKXsTEyyOncUiIdLbJnY0fe3F6Mnt
jG/hsa0D9SA1yrOjhNNNv7IgRyzeABbZvdeCRF2zamsS5gqLV/yIBawVGues0UVHGGis9lOrcVyv
RaR8OHVOWFufUdG5OIfSOQ2ORDlnwWXf93LYEy3IQs323sm2dafteacxdw4ntlewjFuTCzJJNVWd
HzmlH7DuKJ8sPdQl3h1Yrjn6nAf59JkwK+Ehssmd+QRWh/nsTTHF5yyG2rq3/V4FpDrouidRAK+V
PsKcbEbHFX2icNdlqL23TQtU4JqaYe9ciHzxIfTCYAExEZIYKMN61FJOjiH+Js5MFO1oEnHHwShX
zasIknw8qmu2OCe5L/wUG+1scUDOeS9fqmQkCL6KtdC3jj3F5qd+rhGdeg0QlmFVJkmij132hfaX
yOSxwPDgEL7y2YK25w06RGvVYpaon7xqaLEGKRO2Y4Ipwd6lIlfBVZ1OIYBFe+6GbRqbeOO8Lh2T
rTlgWNnEszDYRGaJFaxzA/jYlSkbXKWWbdXIybsRvLCbljmsjxjDE3hQlpwvXeenGF7aYupuxtGA
fo5/kww2L0NEtbIzo1AbW+bOLVk+8w0Bbu7V2DWAJcnhqJ915szdie5lkl4XsRw+mVNKThmUVWBQ
E+le1nlnFr25rZxx5jWnW1wbYphUsE96UQwQhxeCGanFlnXTJlH+mBVYHI4EObNvFm799ETNHIou
GpOHtHF4kOaJk4BW3A04J63LHnXtfNxnNaw8JnKDYyzyjNRKN2giK7aGwD2xAPNkAFeFJu/D2EnU
i5SJgesQdwdwDwgJ5XBazEZkbNpIwf0NzZ53K1nGdXthyxoKmTSapcdRhEGwtbDa6MsCj2xwir4J
Gwn5VgTwqS5CEr0CUrzsa4AkZBi3iZH0T6RIXfWA2pb3YVr6/VcoxOw8Iuk++DiT5Saq7P5e6rrq
bnVZ4kBKexm+lj7HZFJNq+ZZGC4e1DCfSKGDvpYcyaCbb4sSLSA5gWHw2ppqIFsc0J18wZbT+w/1
EGefpyokW3ieI/JIohmTo0ZHiXmmHjieKGoGL0RaIg3NzDx6E81cGes8LHXxGWyNhPLhBk5+WmS1
8cVgA+Udj1WBKErPJfl9kYw60HndGDCXrS65VwjdMKwPYqivKACG96lO0X9jmIVkkmdtbOA16N1P
VT5Xn4ihbfsd51JM+i14C4CHLt6EFYAcYXBiVuOAmR413cq2kSLul7Upu2yJeEpBOZSDBUCh5+gw
jWI8IzsdO2EYp1quU14pfLcmAQbpAde9DzPWgrXBL79NzIAXfJjoBieYNRLoSGRMHl2ZHvmdJ+C8
2+asNziB1CsJoS4g11YVX7UpiW7C0dWjawUw22yCrESH2wpnzncESqOq5ZBAIjC+YLlTBEbpJXgq
w/2la8MAPDa4FXWeHvFQU1RKnCd5OFmnAFemCC+OlTBbKtcNgLoRgXA2WTq/AqHiYgUPEpvjG7Eh
Crk70tlntCP2lW2TY3QUt6NbseMQ1hvFlokwX7dp6yO1iPdXMdAsQCmQzllLeLe2rAEyT5cNPodq
XsJigsuS91AKpI/9rmWfiVMC2h4Fi2no443r+GRs2xw3ryZR1Ogsu9Cs9QovgB1+ccKgvIOvY8T7
PjA4UU1MVY0lQpvNiRO06EUxGC+GCTHZaC05DPQrtwxSAuuEX1YbJw4G0Oj0wx+b1qUvXBtsJhDF
dPIBSOz8xaa6CYQurYJjFyEjNUhwpBiCgxgBPYBCAvLwhszp1TTmihkgGwypelYFlYbQRgiZxIG3
5qZPKeJcWwBHoEhhHgccnSRq9sp9LjzJ/A1wJaKd7HBZNT7K821XCeqQWNz1lV8bzqM/h/6NTRKz
f6pCAzsKQfIx8HVjoJ/XJcw80lWhc3OAafIlxzg98ZQY25MmaUNSCqswWek+n+F6gx7YhHbOA+Jk
wRm55F4T+JQ21PBGCN1EMyWYWBUpxyGb56Z5DPJG37JtmW99HEV8cGsEECVQVRIAFw/9U6nK8ask
eAjCMIXJftWjiz+2Kmy+xO4xidCiFtU9MhLzi6Ssy85RkIi6Kvux4i87Br8IPz844Vpyg87cOsVK
PJbQRVfCnawrklcrd4PjgvdhM1Xl7VAV7nVNGs7liG8nXdWtmXz2JkiejO+RvPa6CRvyk5CLX5Uy
hhI8Sie4qSvHiUm3NCBopXaTrvIBhiOkJrb4jp6p4zm5bV9EoF8BRNtZaECn6qAmNRkyDrLD6vpq
0D1v8RE406oBOvMWBRkHKDeUAXJ9dxJkV2ISCsGDmS5VVZcm0LFfY1vekoOac6gPqQqwVQkoxzSl
RS4mhydvwJxSzRMPyWJlaXLlRGsqTOpMdw2N5MQksHZlQpwh2s6OHLGqoYVxeKgC1LmC/QJbHtsL
UX2Ew6OVSSz7VV4EYKoKO1w3QGRuISE7j11vO8QaxoqHy46nenMCg0UvzuecDA3hU2kg5zd4jXvV
PHt1VZfbrAujN1DOE6Vpa8ju29IjYjc0s0uvSkf42YNuL0dBnPzyfmpe8T8ZX/puQCSeFPG0OL1t
fV3Q+rnXMPA5LVrAEleQuOBBt56BVFnagzaxdWJbO7X9qfjcUmY1seylZG8mPmLyPvXZpQlirJ5J
IgHSFUURrpCqQsLjRaWHPb3RBlr5Za/U5vNEEpYRse+YZed9pjxHudb1mvTRblS0HFhzkO4WVgdw
SgSfQSAK6uK5IdNgWrPrslgpyMmaAJ9Q31o5gEUtnuUEF8AZ+/xrOiCT9pQC64yXjOqITMeUuJQp
z6+hiZK7OrYFm2TgI220IXOb3TOxYYAsB4t19cQr+uxWOBQtutjmhY+QzrmLAzXcdQQYTSsQkiA4
2VUSwwpNM+BEnHnQ84q0fwlDMCZGRTZOzhN+CiNBAZA9XnxrwV5FaFypExuqw67Cc4bLpAdrTPio
hw0l9e3hk8Nmjti+IQbx7brel5ayw1vpD81eCAMkNOVkbCvCdIz1cqDcinAX2HZnr6VXDpcFx7C7
OYQQT3HNP2v1BPG9gqf1KCC3NjuHt+QJCXTOizZJXQctoEjUUHHJIjMX8XwHOsE8RSNhnRuDWeKP
MdL5xQhdJhF12eZzMI/dl6IbXCpiRjw9eck4hZwgHVogEVCoM87wKeoKysqkych0cNeADJsnC10A
k9aR45tHrYLfFnfj/UjsND4nOpzY4GfT+6ranonHvKvL9cgSiS+8bIpHZUS4wK0B/w8uA2LNWAAH
51Z2nFx5q5F3lhkkbjBG2Uys0IfbKVtpV5FL1hbVcTo2wEX9vs5eXLNyHkyUAygq+im7i0A+3xPu
aqFTUWMGFXQanYnNVyywfPlNFi7eYxIe4iTyL9qpbuAAlRHc6TDNvUcvDPH5gQiniCFnQmZBv5Vk
AnHvVhQ5ltqEEeevs6zHe2fy6s96GHNmpgpfKU6yxPn0JlHCeKo+i805f85ofecrXWQ+Dfbcksex
1cfV1iMC/T4Om84kiVM4NxDpOPwSJ9YSI9AimNsEppta5K4vgVykEDqwEdxBlmB1LM3mF5cgYI5S
KTwBJPCsHcz5LzM1joVe6MxgiMo44G3uhkDF6joEo+H4SfMMEHMUfL6+OHcgwsACoHaPUxa6IgHo
JCMWQFgjVE0G6Od6GysPSkOULFEgdiyYc7bor4bKYleE6hlCR1tn3jWAmex+NssKPpRp+V/HjvYy
4D2RdvSy8GGtkFqbl9gy9Rcllk0Zr7MO3RKBSXo1IKtsBKEcISK5YjSgfbgcz6qlMQaJp+qWOSsV
BbytZYEa2w6igFAydkNkrgqKB3xnPyILKeUmtqso72Lcjrg95ApeIcn0oz1hzfJ7KI1bWs9+t29n
XzRrV3EcOWf1t8Uvep0/dVTRVCykUvRhCJ5dpOjvGo+dU0Kn88oUg3CKvYrCzX60o4ePG6o/XYR2
N0JEQXPRRofkyvcXgXxcp92UWZvJAMolqyo8hYze/qbwwUEigPpdItNfzqDWopP/oYcfs54hZknS
raiM8jx2LB+fUVocffxdlhvyY6cWlYBl0YFGREsXX9nLd/3hKhM0B+0k0t1kyywalbowyfBjN0q9
XNjGZR7i9v/4kofiBC65wGld02XQ41Q66EdD3oRaSI9oUxQRRAQMtiuiSvRGmnn+i1b0z5dCNIB2
1GRRdG1lH+hfCHOd8HsRYWQIL4coWNJChlZMEzX9VZf9cFC4pvDEMh7E4pygof/+RjJVbNz9YN8M
P6TGAxQHKFdlsSX/+O793XUUWme0CpQOEOi/vw4W6yLwCDHcJIOUe+3wEitGR/xi8P08LKRCcQOi
VyIgQj/8/irl1NBjRfmzoYgtb1hEHLYK5FXugKonj12aU3mX3Wj+Ymj8/OWkq+gWkCRPnBV2kveX
jVPXgjJKLSSHELyjImCBrC/D3e/eQnRtKKIdWv7IOu2DWxjFLGzOnChsUXV/oiOIEmg9flfc8U1l
tuhVJE5JhT7m/XfRI6iblJwCMl1dYiRqkoBIjBh/MX+XyfJ+/sJsRv3roK1HBy8O1qKoZaPetQBv
7HomimT2yfAiywriSqAhEEbV1W/fOyxACpm8wrLhHKpv9VDpgaqahN5mdTsgsf2NU4zj68dX+Xn4
KURPSPQ85M0s6AfjYC6ajG0NV+GgIi4j7cijTlfNnZ87xtWc0M0IXZetyMdX/Xm1WDSlLBUOembU
OAf30utmL+jTULIWQpQmomYhl8DJB7k3fb/U/3gnY27+/R/8+bkopzoKwvbgj/8+j55r7CRv7X8s
P/aff+39D/37sn+FblO//uP8qWz+sevyl6cWRvXhz7z7FVzpz0+yeWqf3v0BkU/UTtfdaz3dvDZd
2n67HI6C5W/+d//nP16//ZY7ekf/+uczca3t8tsCPtaPlrNFCvuBXeQpf3p5Ovz7f5pFtPjDlpI3
hIVR5E+32XezkWEpJtKfpjQXvxprocsk5l3Jm4SZ/Kc7RFl/sEDKbyTz5X/o3/GkfVMz/zXLEISh
0OKFxYsLI5VmuXs/l+nimPTdhuCWMTvP01e6OHnIzG5y2sj3mas7tlYOWILEYPPUwQC9onDikUWc
xkHZDLseaxSzsiU4PF6o01kzqGMVGPD1AJ0AriAbPSma6GiOBqjAl4SK1oHYS7O08CZD1UQWcQ4G
DVTW2p0dIxXXFFrc6JZSjeIyOjF4ld/6eaeanV93orYu4gEmJAUqlPT8KehDPOL0t799rAZQHepe
JOa1TDepYXh1fetOMK+S9Vh1RLRv2GrGJme03GuUla98y3djEk1md6ZEZJC9XvvnPwyAq+/38505
ZlkSf7jNaJot6bAbQWbP7s05VGFmzKMS1UjwyQLUAwqtnHF6wG0TOHfojOVVEOQLQMGvvhqjnke1
jlhj83FHj72LHui9D4UgxyVaUqDbDGswPLoWICcgHR5OPB33Rht49aqWs87UivA61yN5zvUlN5uk
8IYnoGxBOiz414xt/zoIkMtQeg66inj3OBzIeaBsqtlzbANjEASdNUEs2TJ5FefS/iQbwXcUW6yX
pnNN0k4AaCuZrN55gShvFfeK+8ino6my/EK7hlvOHpXERODZFPAIcljDNgtasTeaxHduDZk4Dcep
ym9NC27ZTJLqUeLTMNC7ZU9Xkm8KGrh8qVnbumE3twP7gU2sOh+HS+XTaRH7itZdT8VpxMI9HSdt
6/MnFRcxV6u0yvnaVWkt/O66qkjZOkrHyDKqtd2Zy+ePOrRoiNhiJJ5fP37my0bi/SNfNtFsNPDv
0QLDBfhu/1knrbbTeKgflqNd4BzTJ/Pngci6oYcoVIWF3cKmD2biT49Jjp4Z5EabDJQNKQNoO/nF
vmcRJr77OJhPLVxmrP4aEaN38HEiilfCg/9+35gEewIiiKFbhnRRh8nIgDZSlY6OyNbKyvDaEGlp
92dj1OWUSD++Ldb7N6DCU8DqZy8bcswfnnuooJzdgW1K2Tj3TpEUhOj1BNH2SNNqwLrq2uOB0NgO
OsYjSiGRzBVpCEbVWwytaHLVMO38uVv+1Q+TN4SbrCt1a106MXVa4zKD/eh+LWTbBcn5WPgyOXfp
aNnXH3+L95sTvoTNucVBM4KtzpZst94/XM0OEylXOd2PqDRCTaNhltxG1VFXmo5C2VSyP/GMnGJm
sfr40tY389G7R0nOhcvOiKGFCJU9+fuLZzW4w3CWwb2d0YDx7zqy5p1qRxADBNMjX6bLxR3Atwxw
VdQZgcBgbHqvOs9n3eTyggDjkRkRRjBPgy2N/3CGod0U1jIuAiOs2w1KUdo1l0WXCaEB5uTLcjL0
REo5a7uGlyRWCIodVuGiBxLyhcoygT43ZQ7Kz1nyalKAWv+bs/NarhtZlvYTIQKuYW6XoxMlUYaa
PTcIaWIG3ns8/f8VgDlHXIwgz/6vFKRILpju6qqszCx8G/AvuFicAGyytkqwvr3QCWBe6C3+JtA0
7+eJYr45+lbVE3dm/Gu4orz1ZFdqcSwxKdAmh5evo3/gJ2Egpl17jF0vatxjVfeyty38EPg/uEXy
V4bakT+tdwnGpVR+DCdybyYsR/imVxQ4aZyaqZB7TmKffT+VLX3Bs10ahh39BVbRj/NDi2MV4DzS
Wr3+RRAteMJFuxCpz7h4RSZ8sszEFM6oYvxs4W75eQL83xn4gcd3cwh1w31KcHHlldCzxhL0qcJ3
2NF+lluAZMJQzcubahh91X8Go6NNcbbmguf9g9Zsx2CJLDGZ1XGLi1KZ4Au4aOwGAuwydPzoWGVy
1cx6rbgvxncPGiB/J1Et366z1uJR+1pUrZyjJYO8cBM0Z8jzxmXORh05AP23jBmdBQBGq585zq36
l5N0Gq9p/1OhJF3OJ7VF1KkLy+kLtpzteK5DnMLCGxVnU2d+wzZNXm4MVzvJfkCY8AB2U5dxEcF9
GhWyzsau953+wdQpwaIn2t8hj/S9vfEyyqFAlcqbkkH2p48J2sutMTJNKSyZY/eN7n9s4UGhExcs
2AFzqwXHiolqw8/RdnNahm0X1Bx/PW0O5nLpS+MyTKViqTTvbNhXORbhgmrTdhjFi7aLFPzlRbVT
hgADssi30BfaNRMhIAkml5Tdy+Ig98iW55HlOT1VGsON7/IJzUt5WNxa6+5aCEwpXhZYlDLyCPpp
SLRZFHGtxeCS72GmhwUppMx8eXaT1kyqG1zVTfMLMzo5+KAz5BLoWcwMUQUTNdkorTPzxb6jYquV
feLk6EfvMsM34alCScesB9ESIeJQuXrgQiGCZT/Dz3QrdWpxZWDv1y7sOfO26GN6KLcDJRR/vGp8
yceg5YLBHb1eG/hnYg+wCt9+3VdRGLEECp0V3vEoe1d5/u8QDxzBGEvu3vy6PYM5b1xawiXezwG2
/GqmZ6Cq8v3PVa/OdhehEzoXeaGKGHwVgSMn0Ntl8brnksFqOGMiUwV/Pe5Hq1Y3EzuTYVQLsWks
EoN/Smamsgn2H7HiuK3rk5XknfYEaCA5IcM1GtZDh+HX+BXNrg7WDHc0JXj5kSnBHGaT4dxgcRhC
bKOIbJT9NTEmFYPL6lAzS/UVwhLg7Rd9StrwyzglanI+1O4CKW8BMa1qt3+wtjzNpOGSPsKYDvmA
7Quk6BJGcelZB54Ms6TXiZdIaqDsQYPVpeJ8INw0M0Wr9rkyygzK26Fg7nIX/diTKmOCYU6fOITH
iv2/Bu++ZkwEZOboiSyM7P3QuBi6dUeslkKEEEXCS3Q/hL3XtH/pShtZU0anTFI5y1h60GSNEXmt
c6+Yyxj4Z2YcLvBocmUUlsPU5UCivmK2L/btb6+wKw0ylRGWCxa6TBAhAFjQtpd7t8pti6NPpRBy
6AvrWDMPM4vbLIiB5nGvQOAH5gne0JOfQab0jCQy1IM1WyOHP7IeWij/ZRLlgTOSO4nwTbC5V/UE
dAxTxXPcfFedOXLzKBbknwy6Wcusl2pQ1RfOeJzxL12nt9P4l5/5bjVjsuONkfbXrGNgjOGnMfUW
w8bHcqg9XGszOvPnfCq6BNuqJkhs91Hz4AFgqZxQw70jErrKBD3DVA6QC8pS2JeiE3r5bCc1an1l
1uZXY25qpj5AmFxCmnu4wRrExyJIVG3dmdqIKu6mmVEDmt/efr1XSTFXwD42HMXC1mUzy///hhEv
TWOocanHr2FZpK76MerTpOaL5iOoxHDetVLsbiOn6XjX9Kfk7bqoYub3RKmvrwORoRLfGqaYARBd
PYm0Nu2cXmj1dTuCaa7Luc/OJ7u8dIE+8VrGDKY7G4JdT9bbRbmUV28/jut4ymNAQypyVa7GNq8X
O3MRuiZyrJYX0iJ8a6Dt+XQUIZMzjdX7hwnWeZs+JPbkuuE7FfKrJ8AHk1CDv7EUeApXZyQjm5q0
hKf8NdJiB5CBYCFxewgYwgEIsAUfq+ibubyzIng7z0FgqOw9TSYVGq/8t+Ra9Is4eaDFM1me0nN8
uSQwsSjbNPerr7SBJsKftW2wKCl4e7fwdAnnNx5DNdhue66c53MB6yEqg2TEzBwmuZVcjDSSkJ1q
2HQ9xn1MZhV1Sg4Eu1LrPW1/2KJeiQBCsjloGVAUTarBWaquNEx1Y00r++RTh1tmqZ11NwX7vfOY
jZ46D/TrJZ+F7e7Uv5TmSX7aMMxKY3qBaYdx8yX0PVnFld7QvbqnEJfZWBU6BEdnkohucinY7UmG
3flNzj8MnRzlpNrCfzKw+n61zSK5dOvDV4HaBGU3DhhwrsuhYZhxaDnQnXUH10BzaJfyezGRSPUP
cE9tUsntBISfOXcurK867fi/tMhyLtYuFRX9w7IIGnGhx6cFxg9NqSz9WARlZzDOI4Or2cB3DrnH
i7LQzw0fmgoqR3zomB+vxxdEFcHAIF87rYb6BMt4okPhZT0dCyRdjlZ957mUnLRLLC8bS0RKpf5h
USRS9aXcUuMRPQfcg3jpXLioBPyY/1vMTlCrEf0Ij6Ya6D03wAULrK9HRhQtoA2O10T8MUV/mx8x
N0QE0uyaBG2/YLCtWSgFZy6YBaWBPODAmlGW3FBkoiNjThR8qq8Y7QteBeecHvMtB70UGsVIukDJ
U00+/5jbiqJRLfl8NzkZ52lWccJjTqoCQuiZhEDOamPS0DXBmY/MprksMc8quuCtP4cQqYvcTrPh
Dzor6Rw+9D0sadyfs8QN6jNm9+QjeucrjF3xf+3Gf+rAXYtEgwldaBiTskwwokzwVLQYFwXnx37S
QgzeHh0rTqAVudvWWMD+iE/dkloVDv9BlA8MP86xMZRRBSEkIJ3pC1riRf/klJ0mdraYKfntk511
y+TeN+h8eQtJYS9ueJsz3bNsO/QHMbHjGS3SMtT3WsKxhOUdZG3y12ZqLb2/0JAPIZYwQyyuPubB
PPnzV3bMUiLryrHr9qMbZgjFUiWZdr0wfzkAMcnvjG0/6bSdeJ55WGFwf6J2gMZ4JE2zTOcE0TLl
g9ywkXp0L6L39204kJJGKqk1nQKIl7+yn8paTzMBI2XE3jySrVJ7O3C/ip6UFqZu0DAhVVF4Db0M
WnVWG6NdlNGX7fwAmCK1s7ij6Qk6geTftjNKwWtrtLmYBcCk+PfwrleHBxk1x4ZPZgKmjPPB1TXE
cHSGRhuedMYxTU97Sl5Qsz5rTCoHsIHxlHGsvX3r6729CNh8mEGXiDyNkg/V/svPTZwcWNTvmi9M
I/S98MbI/dhPQNbMatLOIzTQqH006qjFJ9MwIqZRndmL6cycuDToluW7H+FSH96O1cLbPud15nrV
xQhHEtdbeG4W7zpaEkNKmgI6RXLUjKzGGnNWDdg4Ip0oGWGq201qXMLIrXqqbBAFA4UdoYsGVmYF
VqS/U+raL3s6HNNg9g5lrkd4tVz8cV7et+HUI+Q3Rnn5xQJD+2cy2Q15HpypnvdtlQYfCm9/lBqz
iGdTIPLSXozmFLPfvG/dFNp8D7BQABFDb3lRDIvR+QFmmI7w7BAl1l0K1NILtpVsf9jWIoY633e9
MeHQ7msNOP7BwSl4qR9c32B6zTnqQvKXOydAW5pcmJdT87C7QpPTyLC0NLb/rl3NmTBuXiA/fQur
aoqaUxuD5I33UzXOcAMY4d2gRjMoWBlEVkWmMcGgQwjMvK6nqaK/Vt0CJPmDdnE5fQ3Gh7V+b3hw
ijhvMHg+TPMsb7nCB3a9d6Yt6Rf2bu4U71QJ14ksBSDFvU0Go2NL8CobT1BX+MHc+09YRw9D9cdW
ay9QCtlrkrMQvWmdK57GZNpSHL+9B663HoA7nWyADyVp9Kv0sayJtXOaY0+6Yglq2+sz1rgsASZb
D3wiCTwx4b/+XOQS6OGlkQkN6SppU9XoxKO92E+6DQns2UZyD24Bl0biYztZdGyEEsT33v5cQ/qV
v+95U7opMC0cEABBk69iTRbFxdSMy/I0iDiBe+zqHPfhPV0lQEVmeV/mrosF80w1XqnPNay5PGbS
KsOnWkpcO3GbuzKaamM+mC150B8gWd449ud3rlX24YtrxZyQnslK1uBir+OTP+no7GwrekLjjBTr
CMNTFoLNbFTvT3IAKMYM88mZIJ4MCMhqJjLMU/IX9V9PrruXIkE1ItQ5RgwoTxh9YlVaPZ6aypUH
/fb1XkEbngkrwoGQLjwWZ7Ol+70kauHFelORq89qnicCiYPNNqtosq2Zr6r14IjRhycnZQrV8Uan
RczJghlzQF3y9sW8WtimidEbxFdZ1a+RM0kTOsagD0+F08fsJR31KnvJUqBi0an1Fg64lllqy/Pb
n2u8fgriZcemwqtBt16V/X6IJqFpbCLNCsIVzSAof1FMNe7MZqcEpV5KBJme5J5RmT7tOVfYWnJg
dH6LtOwwerMk1golCpe9A795VTsYE3jGJHi7OWDBG380wmjplpM75SWJg12O+Nv98/ZNqVcrkfnX
HJS8W/hjAhy8PDGYAxMtakiGpx3491F+OZ8AQHGROMfugpjylmHFizirpQ4KVma5mW2HI7qeScc3
bMeau+mQC5AKDtQtWck6Bq76slS2G2hHwH8kqEihWkpXCHaTb6aX2sEqAGVUHqkUXXNnO6l1Y3ew
e7vvgwXNSTtvyYI54p1Kkg33nn8aQJ31H4rh9j8RElO0gfAREwZ4oDuvMnz8NQil0PAKR8fTIYOW
4vn3fT102telRA/a/dpfxzLD5MwOSz/Li8PcrbQoX2wDP/ujE6L2aS7D1v4AYROIdm9ZZFPEEXjq
6UWiD6q0ijPlQ2Yx1bLBRxnd5XhDnefl2G/ge8A4sLtQNF8GWfBENnx0UdVH7+HJr04buv5iCuqQ
b2FNd33wgwGHi+2m3ROjIWSHwimh1sowmGef0nGQZ+gykhnsOE7Vu8H39cfLpsAuV0mpTK3+chWR
a8UJ3aTqaYcybbPQOV+YzieIMKxYOio2PBquIguZEvQeHW1lOr4IqIqo7ziKpjoJxav7jzqsO4yl
ZjyxE0pVlWTkb2CkKJqwIFBjsEz+ictZqM1qIAdeoLnYrJGzhpibomIv5vCrEtywJyDzzaDSBAUv
ttbTns7Ppc9aClrV6C6s9HDooZ6r9VP3lYWSXlppTdh3ubqd8ahHtOXrHbTwU4d5B4J0alSiBlM7
4iJiLvDbm/pVoHLAAlGJ0pantwAp6+XbmJDbmC0cgc97iKIcsXnlOycCSbNR/0rnCGTfcQppF8xO
VExPY968WwBcJ6TQpjzWA51JF79G87qxGxhTpsI5m77lRYcwGKJ9zmeMKXx55lN7rMe3b/1lOFOC
v9u0k3Q+ll3wqq1iVjMje6FofZ4ZJzdVfxcBsHj2DGqdp9Bz/ofA83lbXL/zNwDCXpziijNRLBnh
upHoGQLUvXzO6L8ZmEOs+xyVJTQK7MhtfONw7aqqphB3fLTpt7mJvFXj/3RuNgwrAxlXoHr5B1cP
hL8nZr7LLrX0ZmKK6NqzGwxUx/zc+oUKIHOgDDd0eCv0WmzH+dMxe4vvIfkwSMPBiSSx7zubKeYP
NllCYt13ozVh1cOAZ/lTxCzs0JCHNCxeowUxZzp10vcD09vjZJnOQ7JUSXfMNTCHAJP89UK1qJcb
cydTfjkIdTf7GGXUVOZdPjZAZqdqYXArt0chCT9ymqzW5zO3xl8B4twEF9WEvp99L7YHMZKuTvOP
fIJ8ZOOO3vW69YnO7RDP93nSIkq4MIBW2fWDM7U0LZ9CcChugJlpdWtDIWHSUHGK21woCpFPJlsc
jHpArn+Lz79EmIHEyslv1dRWdkQLwKHtcYSHyXhLNGvTwFVHZlD36YeQ9gsvbBHURb+LiM9L8Dmz
ndjAb3OwswCnSfIJsK4oG0FrngK6oc6fQebJpcTwzAHWU+pXYsX+DlJmJcmfrNBaBV/2bpqvpw5o
FcOc24jRxJa1WNbHXkcvPx0ZGBFCerJSY4EloDWhXN8CfAIPx8CpLQ/uiqaTV65NcsvgKWNSH1od
MAnCaptqvHn2oET4UpU0d7clpHGE8WLMAicxjckPsz3np5KuRROdq9JG2niyjaplhcKbs3IGomEx
wzd3ZHlqdEMP7mNEFu50SyMfqP3EmF23DR/1waRjfmhwu1LmTTrHQ+9+rPCCmqJvUWAyO+MZ20bF
p1fgZzyNyu3VON/R3mFl3sVVLesd9ar8H/p63z52cdUZH/bTg44/Z9nj1CW1QlPoM9UuNO3WiT8l
aN64xj5WFb/6zn5eG8H/e4iwn10ah+xqyMCUEeCmL/cznw5NZcrKz6jXKN1PC8wZzTo0uQrr4oD0
auJMtzoUVszQXVkCO53A24hDc9QbaJWYEW8K4cFkYnXtPmvQJrzwjxEXBYKwYTmaT5q+QVmwFmje
1QiccxTUPiS08kTqqaEOQW0I6eAOyxidpzvQKRDgua3lQNqJWb4e0eWdVEAzOOZAAEhi+JC0DRV/
gp+Lhhae+MEI4smoz5GNbDQ/VLTQwptwxOpAOwL9+uSkJHTMD73zgjnj13JtEJwt61oBHI2t5Vcn
zPwIukPZALgAwsVFFbhn2lpjhQWDYVg5wzy3X5xNJi96x6BjxeZYcwzuzIDSjulQ9UlZduflh8Vw
x+LHfr6GVjXk1WWylEyFKlFXcwv7/0UmbmkjEn/BjndGCEJuYX2opQmaTziZwKJieERawZxgZkcd
cZXWhotiQBGX+UMjkTjimJvlVN8Pd8YxBRpmSzDyBewgduZl+Mlx8F5mdVZYqoDq7gf7zlZIVGsv
9efEXpRR36ZzK7C2Wc8C3ZN9WlgPKeYO6fENtdvMr++ki2DLKmoG8PESd8h/p76YFQgW3XfEyi4e
J1EAa+zQ6Tjt/Kc1gIqKs9mqJSvvmD5L7XrckUafJYfwt1o0Op33b++El9kcxTuNTdPjc+hzYogq
8xd+L/caObLT0F8+hlkpPaetwNOzHn6Ax82zjHcAw43095GLl+kLH4/JJTxyqnkAG/PVGT4MGkZF
tjfhpGBLidHX8M3X6euSxRDO4+kpRGDDF37hyKYqclfQ3v9L1XdtowqqQBJl0A20LeojS+z+f38Y
YGRuCmST8NpsZDCPWcciZeBuTDTQmXTPGMVkPA9VWbJX/LEjvYliPLhpnWzE1H21gs0HbvKZwhn8
/xDxe2xXn0Fk7LtkbQiF7tpq6TWW5c++9MJ8+JKmhRxpe08m5gB28nNI4J7fzZxsuZMX4Q/chFMQ
+QNtTxzZr0BTO+owAoPN86kIS5pNZ9IRrygvpCIs+3MLNsBboPckJw1OI072cQ/hfhlVuXfAxcWf
8zuTWUcqOVR63/cfukBpxYVxiZgBHtguE5RaS2ytrKiJlueWpj24B/AoOFSfYaCiTuPcyCdIk2l6
cjHCIR9nrJJ8z7cDAayNIJHXXZWMDrORykHgmc9DD/4H3atv5I84fUXJeEjbyKDyMDt4MLmdM0P1
XHN4gBMwCVrqpIQqlM4iFEfhEsLTsihb6jERKAEpI7AMNe1KhaPs4RoTnRD/ifBIO5bRf046fzBd
H3rug6dpDQd4hrIcSDOYQgu3ozac8L04pNNAwnvpzUpQN121lEP6GFF6P1n07NKv1QhV925j4Ex5
Kh3eWHgMsrShdCyXnsmbuI7uROm0g/AWH2dUzDQXJ15D9bDBfJWty+2rSZNuuZc3TlzeDyPnHQas
Az4DTwxt9KIRc54FdKF/CDG04WPaxBcQxUkdzhJbr2a+52Q6uSN9zRWb2pHDph6wHLltDQTA7l3i
MMyKxvOEuV9+didszk4Aypl/W/iB4c9YmTQrELRdsFsbHpfVNZ6QgluYm3ymrqetPDizDVw06wV+
YbCHonIO7CNTq3vNPOACEob9J6UXMIdvvBGbGPNiMvkSKHdMbUGiY3cKua55e3h94Q+kazjnTGHP
bM5+jrWLOKYJ7l26MyBaRzRjByZhP/rhE6YxjHO/MxOU1XcRPGkSu2rpez6ARTnxSHEvTPhtTnxh
Us7Miax/DRV7WS+PsR5qTfPcOCiJ0G5uZFoPi746fWB4ecGFGSVno3m7P0z4C/bSnD2480uHqXjj
EeCbRZMUcP91U+/bBpkm/8nswZy+XPkpcBs6wH5mSuPBcp2K65q8XNpK3SSI73HqHLf6MscMtHdO
G38MDyChCnBIssT2L8psafldik95653NCCfIdyvTY29rpIbmhfotLvwL1mL9bFQIkwYPMPNrBbSV
kkMrsxESvmNKo7vUyrqwHlRoFBG+DBvvft+Mely4GCRhuGFoWDFipcZ+CbcXNjm2LLKtLvQrujTp
bdNngiLik7SutX5Y7LtxTtrce0CP7AzhfCrTcM1G9iwhG0bB840OLutlyJhBLA6oZqzqYxvhof6V
doIx6vc1eO/MCPSKrnbJqID1jtXYVMxwmpDg9MXHssRIhA4F8yA781gyoxBl+BpGRrYl8YCzv5qm
zyRirttnB87oJfAesoqsZbrBAgBdwQG1eJTeV6aGCO/EIMpw8D925FGsyW5Q8r4Sz6lp1Y4bXKPN
tbBsfMVapEj2oO/DOBl5Tc/YmBkpcv+9czJg9cPq3UlG5jIrAisHl4C+BgGFpk/h1xKpZ7o8vOOd
EZ02vcQeLUXYAcObe+Qi9qe3dFrLLYdVrfd3KKdx48EZITwyeFUux0hswVnHNc9kWqz8puaOvUGC
iYeDqZ9LI4NxCls4GKyQLLCJC0wvMMpNqq9uyCvTzyl5xlyc074PXcx9dhwZrI7rDhjQyj0xuLKS
Db21CuogksCEuYiBZDl3Jv+nnTI/+tFm2h6z4zqHManDIWlbl6eKX+HgINzft9mojYFmMTV8bBbA
n8OUNPgOfK74MdiAB2Pby4PHHLT8MS5TWcEW2DuD4mPcT7heyLw6FNzGpHTT/2XouQutVqYYqywS
qkfFBGRZ+pivdojXY5iGIXOJ9TjqEfL1cIS9dBK8Mp3rnFAQcreEkI1UiRWcXzG1ljy8Lj4H/iIB
qzaqgCuaKJj5vz0d31soGvr3IT+Wg4lw8Hl28c26i8jfeUP79TCqVM40c23bTYFmV9aX/X31GVQM
+Ep9YlMXAwNoErAj+oMi4kggz3eXMY9AaR53TlEWWrWEyY1ohKhZFuhYNKS5X0q/rpnmHcsojr/D
USfnwdKO4zHCtGl6mlYgKcLKQ5bNuBJAW5jarGnC8/qQCf18xTjHcsAKPseiJLmtcEbiqQ6uAw/3
qFqEEuONE+Wy6TB3M1kNoeh/MGqABPZr9pfSw8R02yb7DWL5sq4aPV8ZeVkhYQEzGK5wDzHAyWwA
y08EjtqPywC7Oz4ZZonN098jdt6PDre8da7TDUKtKyxlYPrFms7lD5hmkTwMdpFwCA4ldoF0V7fW
R5bh/xGdKsa780f67YBsilLeApyYNV3d+sj4Lkp3IFwiYQ/uiAFyeQF2VDFIyyBUnXxVYmsj2zzJ
5fTvPWwSpVe7NvHTLQIuK5LXrFRe/Gik17jY/brqXDwKmAXcM87Zu2D91BEcVD8KjW3P5hPmrLI+
08mmhWJuHIF8muRTEmYzshqyLKo49jFKGNipua3ktx167ctzjO1BoO7wpjH16d6EDAK9Yb/vfRHt
D2Pf2cxrlf5zuzWsvMktWFn77e9B2HfZhtahIxFzEqYmgqqTxhhwW91jZMI3ujOxjQBiGrfkr+jV
wsE9K3pn5cPUVZqbfVBNno49ugNc9/4GGyVYnrKA0Qi4ibS16/xp801y2Q1Dq4fAstpzilQnwAyh
wzUS4ygyf35LcXiARGF6IvgFjAaPXwt6eTVmCAT6ZyvNFlydmcfGP4PnjnwIq7oBrLDLACerxzHG
AAf8iiE8/MUGCyX+8e0YrtOBSwqmn9YA1/FPYSByYxbT1vnzDXrv7CN9Iy4X3wYK7BOsiozpzdgl
pNX3rI8Fp7MaT3A6LGxk5W6wEQlEyxc7UBRuMCBGGXLw4y0m2GSHcxg39HYReV1N0OAEkwf9pWii
mlurjd9olFHWNEwALq2PY8wxg3tSxmjGjkm5PJpfaGJk5bTmuJR40SZDYiUP27p7+ype1ZL035mk
BRBOW4AOwVVjwtUjzcH53Xz0MGPs7/atk0asBsqOtXGZTINkIMW2YfOtZRltmdHbF/Oyc0lhS/cU
UoDu6Aw04aC4KiUTGGx1q4KB2daTMHPxMZG1s9UDy4izB1uxGEUd8vYHv3oXSsd4n/EKqA4sA4zr
ZQ1rdkyzjny7f1TbgYu5F1ZmD3tvrbdrGs17LjDEvR/Zf4db3v72ZVzfvzS9ie4ipgadR3f28jL6
0RjaMB+zR2QxG2oZObwGIOyY05GyHxryaa/l3/7k1T7i99oWUIF2u2nTI6Mr4F7XtvUQh7AAA+0D
zrNSQmZuQN1z9nCfYoZuVxOCf8EOE3HCtNWfvVdLPAaKkKhuB24YfDOqJIEB+/a1XS9RqNo8CwVQ
wVg3S10rQZx2oT+LKdqHvcJWGx2r633y9W2JjkXIsbprMnLHkUNE/V+gl3UlvHxOeJ7b0McNumiQ
qK6hH0ekgrbZfEiH1F5g823PBJLWoH9hVHZt96fe6Fz9J979crIZFq5LP+sernTI0Gyo88DQIfMZ
k1sl6nLzPerENTjlIJM3mfFiOXBM6BFcXaEe6CTt+Pl+GDE6WqIflmpw77ijm2ZrXz3iOQHNRWmc
/2HyhMBkpiHxSXK6cBo1/+PkMhkEi0jAFfGrqlflwZiVcrBC8vK8P8nVrPZu4W2RcCD0CLTu8vYb
v96OjsH1Y6hi0hNTDGG5Blp8d4Cm7LuP/yrOts1WaWQCICxeQtrvxYpcFwUofBkDk2Ee9dsXoV7y
ZegNmhYNW88lHEG3ecWX4WQbBJGeH5OmzDhqhhqb/+bRH/wseA6x7XTw/tJmNHJPjCmQSn1XDscO
jNnskKIlsj92rpqr9KZaar3EcKoL05+RZqDhsDDhMwb6+B6DJIho9qxJu5Wh9DBbR8MMQciAZ+lG
2fCB+Ot7MlrnoGuI3nRXqLY74luG09DBFi7AqYGBHaYbuv+SAXa0jSVR8if7ERnkiLfSoJhe7Xkl
AuFTjWtnxOwIHbXzwpr2PJKqPeDhS9xrX0P0HDHe2Bi4NsMZnNxqvQKLz0R0j0M6i+BGH7CmCbmD
qGdidWqV0kcPvVZ2Y2ZGUaSfXUVqVp10ZbVdd9/UEVSoM0V9pD+//faMV2sIgQRxAyE9wIzxeuaI
R5Qe6XY+7kh3td0+mQz13T0woR54iCzHzKcTyYhmnonaCKg7pFhves806QU20xc85nxyxU54aZvy
Z7/tnNZa+V2fzFAfT3izOcF7jdTrPirWBXAHiIDoLmCgXO8HCz03ILbefKC2qVTxF8L3yMIQKofU
/GsXOO47dSk0oV6jk6S62sJ2NLhCj3n7+b7sW4M6QyFwEII4yEowgrvmUwwzxBKXVtsHd9G6Bnke
hr2MyNQmIBCsXP9/sgNXhyWoLLrJruiIr8c+0jOpKc9U/mFvKO7JXL2lagjcY/JGZjVoNF/fvtnr
kEoIYBYZPlIKKpD1KlVLh1rkk2P1IY4Sl0CTU4c5f/77+ZkLg+8z7lrSeQuMAfXy7X/5+XB1mZG6
guw2g4GuQnqBAzGjcozoYSdTjwQEKa9e6DxyQyE/vKtNJKvv0UdePQBeM0wUuORoP3TC88vExAFJ
dNDat/dQnNboYa/11n74hVonIAtHRF6jeWvi1v3x9gOQG/z91GXeF2RdmAsEZf/1gZBOo414LZwf
EoLL8s3z+ta7RC3W0/mRi2609uKYyAvfWeTmSwcKZZIJEkd9KCJkhqy5q/tmfPpgLXnZPKBFiOr+
o2tX5fzs502y3O3N9AIXB+tHh9szNQz7RiofiMzSkIkDMxEotE56apjWhUG1HCHXg/5cGjMX4GPv
1tPfWNHlsMhZQ0g3dBLuweJoaRhRJBIRuqrCiHj7sV5nVvAWWdiw/yBFkf1ft24CFVRTaRrJQ+cP
1npimVipH9CrN2l97ot0UMm/ahE1g5j/6pHdDLqUWzDN3nnJ1yFFRobymj25Klpb16XImHV+aHVz
wgglEdUyapD+xpbZbYjQ2zf/+uOIXDRykE7BViSle7mmk1gpepiLuscvwwUzSUwB/uwMW2sKvvr9
th22cFfLmEOX4oYghqeEmCFefWTbBhP2xl19vzMzk1XhxOSVannu21HaLiLwHrIHph+hvTk2hdPa
1Uez7zDlviCrDPTmwa7gSQwfduBql2CoEDoxZbbfgK3hygngsIsJmE7gI9BhXHP7WS19x3Brh78q
udsMLwMtTTBLN6MaW6k5OOVl7WZOLn2SCAdffmRXSKxE6WwTWqt+kM6GG+fSSO+isOHHvU23XBaj
dKMSqFygdCVe5yTnWw6H93tJW2vIRfiRDyaZnGvEktaxoGRHRM0QL/oxC2q6PUeEF7CC8POWXHMo
NJH0LG4hF4rkQBCqBjUNH7IXBWVYKBCqoerllsS+4F9RRZs4gtXuoEqgFtlwZeAtJCdNwPggbmKt
KDIpAX/NYe60F6/RbOZMjY3WzM5NmyOV8O+SekGiutXpuj6O3HcCXL5YFxUiyv28Pay9WNnDcbKp
EncMZceNy8kqlue9hwzEJdWduZb/G0wIziKQ4UoO1Aulz8lNgJ5oxoR7Fa7vlaBn+vIwXaaS0EDZ
22KljV0gfdEVb9xWwvZLe0ptF3ZsP2UeKwnyOWCXTVYDolX9Q3bJKIEGA/jpZ2ePCUoUJqLj3hvy
uFF85BF3CUwWr8u1MEweoNabIqGCH9AUl4pt5Tv3TCQZ/Ye4d9v+W4J5AeIhoGa1+KctLUGnUZDE
6EHe5rTGEBSH1jFpbBvMqEYb/BPiU+weO7B3pz4PeiVgaRijZHvu5y6ieQkAroWwnGHMDQfG3YFx
ncssRStx4FuAWV2a6OqmCRlACEkRSMHPDvBJJvXHsgHcmaN11ifMvlES4uK84rF7Ax9XYMEgd0Qy
6OHu/cozG6N0JqDRU/vY6PWYYji89OnyfWxmrsuqNWP8O8dLAR8HvLQj9YzpNk+QNmvf/wWYYdjP
9EeH/hO+LXllXjSt0uZn18ZTufuE3keMUPDSlg4i8wWXFlOBZDHa7NRuLcEdLEaPLAoVtB5r48GL
pdJ0gS5ZrNTKjkHlViUlwL5LC2q57H1hoiGx4GbJ8XQenlwv7TTaEBvYSuQVrKXZosCewPmzY8c/
cs82kqdtWffOxJZN14076MCt4WkZPLMtzwPjBFmGW9860IC+bytM5Yf0yGgj6dRupTrjMGRhbmqP
xDQTpeOIgBJ+OVV1oICLcZISKHuX2jhJOobNWa9z1YPmZRFTKqykCYaP+FSGI0QvKmEJB8UUcdju
d7otMW920OfoGW1NxFyTtWBKsgFr21ZPPcbN/hhUM1hnfwtdexuIEYmFhL/VJqJb3ST0VaG1P6Zd
ZdwkmfD3U44qPnsD0EH9OL12DDdjotLyvBtI2NA6AXTxWQn156kju6CNsuukw7Duvla5ybzC0lJD
Dpq74d1bs8LxJlmN/bhkvEDQGnlCywQBnkY1T8YPT1tDhXEkJcizvYHeed0LXwk/ZoefF5pg/Wt3
oOlGmnzq1MBzIsDP6zJ1QV1pvEeG4O21EanoUcWlw+yZPVDGReARRPOpVGzGtIz0lNkvvoZY/+Br
NoSFetts4/b3VuC7sebZ+455FW/3ECQMbVMHRJaGzirY+MPbq/l3ba9Rr+Up8FYxoJcGxRYpYdBz
eYbXCB2JQ1ZOgaSLpP2xdXL3/vLGlrCLRg4Nxr2wYIfeWQ+3DTra267WWj/t4WEDGfvEkC1oIy7n
vTobS6CB0cK6LBjqk2Xhsapw4X72aw0rfZYdBXDP6I9GxAoG/Vie9xbEUU/aZOloo6X8Yp6d1MH/
iuLWRuz/LLZVmTHOS8u+H4pUft7ain78zOQBFFtGGWY6a2t/Qbo+CWBgLlm0xF+Sdk6gjezHnO12
5DSjt8i5tuMmadmtXZWNLTQvliwNZrfQC3i0SDPoW6Sbd063xZXKyGDyXXppRjJOgWnNeknDu5O2
F3k6vZ0/qqAXBhLTvBCdMKRr/crYaEnT9ulb7ga1RAqHnZaUIiVnHaUEVG4u6AtiJGJB4Za4m2yC
ijM3HhPNm/UPtbN2Xaqu8v5skL1EP0L6jMWhB2LQ/s4SBvpt2swsG+RU3/tTFUwsDsQd0h7tkHRS
BOB08pNetMSDObBid10Mo2aUhj4HhRRAXRD6BSO2NAcOYHm0NyOZ1sabCqCmGuU8ATO2MwZhz3kg
M8gAAPv23Os69h3nbrOP2ZatvymX90xgP+5x8iEC3MW12cMExMBsKfxjyJwPaHhM87K05ZI1pbxf
3hAXvgfkPXHcFzp4nWD26Sx8mL1VVzQc3E97hZipfJY24sZQ8TVk0OhkKgQqJqSGNcftt6Rqp/ug
nRDmCaOQJGQiBpMVQ/OEfacKU5FoYS4ncdZKmNrk3sGSiKaveAUnXXmKNzVFs9E7ApNqrjwwC6nj
oVVW+P8oO68lu60s2/6KQu+oC286uuoBB8emp0mJfEFkJlPw3uMj7k/dH+uxzwarRXaEdDuipBLJ
5DEwG2uvNeeYML83GQJ6IFFVmtsrUh/yijzRRW+0iHsh99tkQnUzsusgcFfM2FQeBXyqjnEld758
Hnm6h2ZHQROMrEyuTrJ4amV5iFBArBbbEDCSj3hgL8gg5BBwuzzX5KpxbCZhypYFqWzydLKyRXds
g3UbSQ3XEVghTuFIssjTMzqnBd+LGTy8coZr8moeIk3sxlN5z6VC4Nz4jDYMtJ1th4zIOZP22FTE
j6mhbb6SpXPt/tlozZ/7FB813ucYudmTYati9mqMJCuOn8JoLK0KMpCwCEMHFMogtgBi9izFHUp6
bdJbcjpJh6bI0ZRxTHWwBCbV9G4bxy6dlY/IqEKMOfFu6Ewx8dlcCKmUI2mUF5z/hnCnpnpUpwRc
ql8kjBIQP2UoahnyXVfr7R5DNr8Sg+i6yZrb561ZoURTT9QAAVwEFfpNOl6bzTwlM1LZRhajabeo
zPQY2Ep9m0FyGUs674N13HeWiExp1qnrDHmrXrNZEdeixiOZK2c7yJs3jCc0RsWdUB7F830n1SQ4
Bcve3bMJmas6MJM86tIvf72f/LlHAZUP7iTuIlh9EDB+btKtlj1XCQF0lyKvEWcjxJb1/CqqE0JN
RHU1yln//+qNobCwhac9Q8vcYnj1cysuz4y+cas1vqR53LivRBOoDiL/GmYD3vVGmYtyT36OUHL8
9Rv/5CWhtU8vynCwrtCNAwXz0+yQVhuROWmcnAiCZ4HYuh595XHL/vU7/Tx2oRHP1tk1mdAxXyHX
9KeJgKK48CCLMj6V01K75pn2Z29HFw/+BWJx5uqD4x5X3Ww1xBvrEHc5fO9kMSBt2Dy9W/02uy5i
vQoVIXtAhjZM9eNff8iflbDIX0mO0NioIJdQ/yeOZUFi4Tj1aBw3hZrUwM0byqol4c3zVZcQP+UA
EqOOiYQKZ9dxP879WNf1kXhCFHSk/rY03NsqUYijRqmFqtkvuOAMUIkSVdfERZ7DRElyhWihwWrz
GfwJNTHxhAWoCcYD8r60rr37v/6aoH5+bGMwrdZszNOaCqITR9vPjRoV2RV3wagfCM1dFZciLSpN
eF4eJx7EVo+rvYGCk7DL2K2TN4fRHqxvXD3oknFlG9T27FSdVlNetYHlC2jOdeyxIbs25TedVHSf
fuGgOI8DFcqu0u/ieK3auxYt8KKS3BfHZop1UhUOk3LKBwfiLiQO9pDT0MdQ+tgjkeGydcfR7Ajh
sTnWIx4zD6+EThkhnkavG7OkIquNOC6EXas2HmtwH13C5KWz6ruKgjMrjrSXO/0Fxiba7/1iFYbz
nK2hhc/SIRuhy/bhSNyoedPo5Bepx5Wc5PAeCdBSsFVCHlITwGNlSZUe88UrwztN7O8Re1qeIhKN
iEfwlnsCMVyDNG7iw3jiWYpLaDfJSDA/l7PawbqbA2MKiSTbb1Wd1XXurPy2LKBNyF41WuCkhDLk
lfLJnFTVAqlWee2SHzLYHLpzTFwr56kyLdgOsEOs/ZJH+2TsOmaEV402xG0x9wjxVDlvoEDi9Bix
2WloDxIXY2RB2/QTl90qWZTbzGtCWJti9iXsVlWDce6chkh1Y6FnsGMNRmp4LkCqDO0nxCorJiy1
8eAZPLEHJVEQkkvlqB3E26HOXoZ4ntRX6mzdPQ91q5Gwl80haVi7Gsk4860NYCm3Z4kbD5yQNguH
JbslyVWgXaQrYqN6blWHwimlIJE7xHEl4Sf3+4wYLophLEfkaNeE+wyFr1NLjt/kjRSlJVO52CEB
ZLixF4hMbTAZ1QhiK3WV9PlvbjGJNP9Tx5tuM+1mHiIAr03ECT9LIUD0kcmk1dZ5rOKEeBbkk1GV
ftLQ8oGGZCUMT4RFMDOiVVeVudfWoBv00DlNOTTQgLSqhM4baZJaUINuuZ2mvqYLOGjRpzwfgE57
ZhFNd7pTdN2O1Hb7onIMBm5mnsxRdkFhSccw25GS2KnB0PJn8bHQM6V6SDOg1RelhshzHDBgJEFc
JeNL2GVLejCsZMJvp2vtB5zwSbVv6l7Nd+3qWguCdFufzjbCwfxQGaFXB00YOf0u6WdUkIHWZ7N2
43nkwCrOQsSAiq/I8YcinoKJfefql7FbB/SBKu8SWXh3IFaXzi2+8dLbT0hYXb5s5nzMy4EIxNYc
Jzwwhv5Vs73kks9WZ/v0o9J7slKGoO0T7Xku5sjP+vbFjuPmWdH07D43lZkYczKJe2KhIvpTIyii
GDbnLY0xJtbBbJlr4u1SgyR79Ra3j/LNGyPjCHutCBYU+HvEtBHZWp174rtqe6KRWYMqOi2fbLga
fofUBIiQt94SgEIWopc7y2c1N9cD+gGz2o1a3j2MSVM/hkbd3kU4fA7Z0lsfelcxjqGnVvsqrQVl
jTbFDZP98qiyRwk0usSCLuLciZy2Uw1s8ZNaW9aXRXfjz2HXt08LM/TbCDTSOe/annA7jHpBlVQa
ldm07m1CsnCNrOl8Vo1+uKnwkjxUOsm+69Sm+yw1kU9mYx35GGOWb7U7ZR+bwZweC1PtLwCU4vvJ
IQ0TbwfxOnnRrjd4t7yPEIHyixaF1qOLJJd4GoCmPhJl90ZFcUlk4dB+9kBuHdH2KDs6MuHJaoea
pwntvR2lk2LSnnXNk0kU4ce6n8pqJ4TfB2MZlZdIT6pbr6rprbA9/YgcWEfb3RrHyan0O7IPlGBa
x/U9a8PqNbIT8CxLqATVmLW0v0LtVYPudCJGMDsZibU8kOnZ39lRVx+1eBzPpMximArXBRFz4qa7
hHz0R2C97rwH9VvyLlq4V9gl39S1uZCY5bbOwc2z8A/krc+eXQ2vGo+3I+I4j2hRAwFab7EeJpn6
yWQB3itz5j5YkeOcjDWpQCd1fAEa0NYnl20D7ukJR29QuVX5QjyWlfiQUKtbLk02JMRTcZ/oJTYy
gEnUF5l2G8EYeSG8Vrk0eovPjI3V2WI5eSJiBbMqtPpnMCOrX61j+hKXWZLvJr1Esm1NJT2ZUANi
CqYKaepo4Hid8vJVRGMbvs7/pYSFcwRh4OpkiutK8/uiOMPBwh17zoZ6YM2I1+wJfFr/NPGwYWZO
Ot8ARJ50MaP8aKPw0/2wqLQs2ynJGLMXp1M/j4c8KrovmtOX9zHF2p5Y1NEJwtEhDjGiCbjHafpM
gBcRWUP1W7zq/Rmo+9vYGc82Ewbw19l8UAYn262e3hzYYtXKWeubzLulK1ic+GK5saM8qu+pKGLv
wBA1HJnY6zySY4VOEia5muW1RHjpMxZTX9A5zLvJswgjMGvSOKNeZ+PZiogQPlX+zV5L65TGikmQ
6dJ8xSCnXDI2T9xc5nwXmcZ0GZIuRZdhk4sE3KD5MvHsuNEWy/4MQqt5KsJGJd8kzvqDvUz2s651
RRuEodJenN5yANZTEL8rcREveMrqHsSDDqZ/H1tdctfMpIUaRtjVQZ1ZTul7hI/H7u8oeNyd3rWE
uJUc4cswksqmVhN66NXuPlRLqewHncr9QL9E/RAxcxjJtSpCvlDFWoKC9AP4XeVJg0/1XhkLy4+X
GLfYAUhw58Crl4m0gb1rDMUnjKD08+bVfQnJovmcITzo/EoISXyOQv1R81LrkM4aYPIkbPNjVLnJ
V9MeupOjLPGr2SEmMsPeAYoxsQ+1V53gobAMuTUx9x6AjzUXksDLAM4S/TYzC4M0qZNvbh03Owpf
96mlZ0f4AvG2uUvqST52PW4OPbop1rG+aZLlng/+lnZ28dasWgm8AoJZlRms3Y3R79GEkkScMw28
ZGbv3eOUMfdLYrVkOU1R4VtTUgeppVi3Zj3bvlOrX8GrmDdzNuM2JOLzOHma0Flz7wZJW+e/r6Ye
g7+2qg6FDJm8tTm2n2wwNMC0siy5V0ju3PEQrj6U7TyebE9Zzyqr2XFalvBk8t5p4Iym8oEs0hHw
GB3W/DCnJPUes8iN03cp6aYfKWSsa+ICC8hWTWAjkrURLT/pU6pXCrVklwDZporUvSjBJLRtTCVc
QPZXNvLEpp/rJqEi+rDJpzMWFHaOssHq9llMixIzGPDGfQ+ZLPd2cx5Na/LsYNGljk2JQeBHLIk1
orgS21/nOjlcQYYMhOvUA24dn3YFk8A56aPmt9Dyinn83tJZS0QklP1Yoc5eaZXm29blZUgCpnBH
wjH7gWUYx/UODUzUntqQQQqAoqheap+7zi7v02Lox8GPPKtP9wNRGfFe6VqjDRSlpHWihOXivqvg
IMML1HatwDmTUeIpIP6nQ8Ogv3wypyZMf++tqOprCBZdlXwANBhqGi3gLNfVG8bLs2UfAS1ETeIP
4C4BsU4w5Jd9j5bShXrSZJUP6DnCHBROKQ8u37Ij4cHpZmZ72yw19XJ8YYNGpRPI3pQnwdPrWpNj
zhak6N+BoWYDUkxU8Na37xwyvXazu4lJdnRZVOK/fdep6mOYhYzz6fBlq/1CQeYk+yGdBuWIgiYr
HzcwPcHcYiyj1hFTSDmP8ZCpuexBYg6jE49a9wd7ViHoUZdJbBdmqxBNH8T+uJzvZWmcqIpo2G2D
DKTkeBB9rFFN97RRxDYbkReauW3vQ4OHX3tPLUVfftocNHJEYwz6Snzv6irdEh2BPNW8pxxhKisU
ubPsRIpxCwij61RmUyWjSRRKWa5zIeQCHib8jHL4Ecvf2wY/m9unmnTBS45Vsg/5dlfnrtxHbBp8
6a4cpfuoSUrRzGMXJJrk6oRFAlqMNF5s0yr5aUhO49yWUiK99Sm3GdKoiRkdLsWwzMXi487aOXZG
a1TOTBWNBACKw6Gpjuy+l1Z/CMeqJSzIs502vWFfjP/JH5k1qzVBk6RQjNhYePhjnYCRzU0uYxsI
+NQ7dICxNOm4FQN4vHUqadWWHzpoXWiPh5oCqrjVR7Qf0JgzfIjHzapQNa6wADbxRGN5G7bKzqBN
EOL8tPnWer2IGf5HOruDfu8mUPzegUtHFcPR0C0th6vHFo3M60RdaB5i98xmHQyiXxGaAQBhnVZA
60etaocFCLjs6TZkU87IS4hb1CGjXfvUo7SXjrq+ortWqoxGsV8a1ESYxKTrYmtXG3LiU1a1mHZ9
VwvL0/S9AcxYnFZtEVYrw68x9sQJDSlYcus2zcyaTuPW33SuevjNv8nOQjQo7TnW5vRYTJh8qX3C
rF2oBiED8lFMHZMRXrCSoSMTddLnsT9SmIr+qdBZvC4SYjesjGYqbCxTHBUCMN+Yn6HBCXRgj1JH
jXdJys4Bi5M1uwPsvqvLa5t4b04zuxlH9iiz6cVqTdJzb83PM2io7nXzDlZegk1103B0dKUSPsXU
NUsHWuWqfPCSxVsC4H/L/DVlWVA/qdBFa1ZnL06LA37GcfzKri15KQUBdWIy72nZBzXOB3Cos9HS
8OvaJjWf4zVK89vEBjx9aNmP2U9yLemJIOOYVdcOfh8VeLYVC6di7DMp/nfPXt5020BzM7KP0otV
jIk4onres1Bs7trN2Dte9ehkQXFJlvUglAEAI2iuIssobCD8Uh3cctdaXycHZthbFVNKv2YW0dVM
9aVIbrtpr+Zy2QXqQlXoR/B5i5FTX+OM/lAsVVi81DqUqsGnoTYvInUb2Guyk+vRFj0g1TzgVcXH
wTU9rselIBF1FzqlWbMfvKJ9am9CXiIPUZtldSHGAu4Sci2wfZx/lzNYrasijpQpudXrlRQoJxXy
iZ0h6WLhKmdTPO1192rLNmio8JtTqIr5lFROyTV6e8wvDqOh2ssW472zUIgUeIuhlj9thlnsKEJR
IwdO+uII2HkOnFOfA3KCc+uTXMqApgo71zZ3lxPuTjZQVAh5CBkm6RAgQ1L84HAdqoTk1qAfkw5v
+l7iI2rzIu7UegQwNjxsmJ+2ADhQ0Rm9Kklp/AijmrxMaJuJx0/V1OLLU8XyIIfGLh4/mzukKvW5
Yuwy6sVM6IdciG2ECdzt+FKFwAhlvyALJCPQjzjw0B5zuuT10ssBX5pMQiZhkD+1PtvjAmf7PC8M
1gBCZjSAC+r5KkttZ7/N15o5xdZxHu1crAS0BkXNI2e1S+0JDkOJ7KBqfC2vElb6zaEgUXzfUZtL
KCbII9ZNHmSTlHTI87ZBJLaTLd1kFSBuXrdpI7Hc2FMoHs+J9G44lXMdPVxnnVj2B1a8Es6bAiob
F6VH8XvlCbRXggD58ePQnsKk7MhBBk9T5fmF9qfbtEetI/CJybdnzzPQQrvg4j+aMLVVrJKoirEN
ZEUsrG4jdEmE8APaB8BFfmbkWEdP2/Rt8woYZismR6iXRVWKL9yI611e5nX/1uVaNegfjdYszCSw
1HFxpoOmLSLyQ4UOyJGR0/pq9ITr5LtajwJezOlzyscn+/rIUfJOPGgRj+EIIepeFT68qxp6M9JR
EotXBUgnDiCOfFEB1Ne5W4jgkWOlSmCifHgxj7Px7BrCxMnIUnLbxmotHYgb0CKq+oRyBJ7YpQLu
ykdbr+I7s1dXYbAtGHHnwaiwpQwQOBBDdA+vn61pEBnx7GTBxmzfWBieCyxB/5xCVco9BL7XO3m7
jOUNXcZjb4R3UaLMK+ojkLdV85VQ+qnZVwRVjEvAoN7kW2yVjiHPf1IojtG/ksZwvbyuwrgoqiou
7cxD1FTsbadLOFaq2YpVdzPObu5zyRRJpNYCEIuQfm0HMGtTIcqzplxIkaqhFXdoGsZihJfMjnjM
1u0VBNkxPeEQtkoKlAcYYZeiRIS2xOUSXzmrg+lNeHw3QcY28d4ESYxYxWhfl9KCDTmwBbwoHehJ
jFESd7kpgGr0/ZxmsnTZujxlGXAs476i6CMfrkzxL+BE5RHM34uqYgXslaX5QIt+hpcuSgM1jBgt
9kgzOUSlDfqJcIWe6oh0lhl/q7JbM+RjdJzRPxYkLV3L6E3EiLOQpJMzIeSJ0wXfE2zIg+K8aDJh
qaFo4YNJM4t8IhIHLYz/CuYIPsHm1LW6QozFF3JKmHimi5np7UuWWVeTuyxtacK0nECp/azapeMi
266ZttbFWBnZkADr9GEL2fvoeiEzhmOCEezqSC4px6jKxG0j5WpuroqbbDuu0J/FnYKMQdyGc9iL
u1edWE4s3+tgR6jB3NZTUezks41WulB1LDQjp71jEL9dIZA0UtCY2zWz7TwAkV83IB0gwPO27CeS
iLjJOWHeC3fntk1aILl2WlDiaGX+IXekUdUJJVyfxsKuKx/y2z1NJJr87uyJ00MjA3YWzSEag2dc
CGrkIK3o24KtSJMzX16Y1rcArULKHTZdkCOFFO5iiFV3m+aaC5EjLV5NXhHqxJUeiLFTPHK2JRvN
k1jbBxVaHGJR6UTOU1gaViDRgkgnzPqIvMuYtHN9rb43HaJSG6S63MSJxsq3H2Cj8WXkgZaXnIcW
kmMkf0uXAiQJGtGlyfv72ZQazajtxMlXzZl+k4/UnBJq7cAV4PkeBMgHySOP6oUu3qDY/rJ6aER9
FWJcWfsRky3a+LScVPBmUrArz4PRu+KkSxVV60aCgSR13JEsubcHucfeibfypO9/+xXtA3GKNjUY
Ml3xgNY6K3bBwbtmZMFTkDdF0+FvSg/fKdFSKwI9RlyupXRix1Jo3ALUpoJCIarwft/1evIj9/VM
5bBJO6VgMYbGwinaVGVSLASBXVzq8jlgy4YGPcpr3tC6CmlUZzTi2KvLLBgF4mAKaYy0JKNYFEut
h6GC4x3pldiJbTluo+aIPgpkMQF0WFuc/BA2aW9AkR2HWZyMhSWaF6voYPMqG496Axhsm97VQpfB
h5A2+UFavAdCEHhNsV0Tn+Vaw2zV4uhNyAIDwXVFgteHU9Qh7pFybvZfKGgIuxCLf3+t2GTTJjJc
Opg7i+6gQ6gpjxvODZtRIcjZPPWFwmWLlf+awzXNutAMyWJ3e3QTT0mVaUqXVROTbUMZJiWsqNap
7hu6Glww9rU1IhWPG7lDVlHdVYdcyEo/MmshukzlSpGlw0geb0l5EyoXTUYMgdhj/7NpcLbnAqO2
a7dMXuvbsVNiYxZr27Xdst1xstacEZ/wPTZGwKY7QVsiZByyfAphUzWvCNrZ8iOSECCwrd2lJvW1
TSbhExsKXq2zsaTAyzpl7QgYi4fsHj6Kuk67Rp09japHbGeqtBXSOFlqM1MQAp/Nn2asbr0IFpQK
9waRsXiagsQSZayGkF48mWR/zjJSURNnocZlLtWQPMgXgfYl7hzJm4Q7bCwBFKhifZdbAVeu8tuh
xrEhHucxXSzOumNfbQPOHMb6fOfSTrTNnS1DHDWdWt4KNjLLpr3cxKjbAgTtXtQlsv8lN0DKjHDg
jvwNzaJHPBhT5W4PkaLThef5Owrhz7x95HHXm07KH1E0iUPUGRk2yZL5HgLZcg9JWpjFvzuCpWSJ
vZio9bcNvvBf8yPfFUVS+chtyi5RXg5bC5NEwwV2EaR4nKbFVV23tVzqKO0dHTr9rB5iWxHPw00p
KC9kyRMmZKrn4EH9EedEevaoEy3E+YbSdRvZp8Xb3d0VLN/VE9aLYnnIG+Deri+1sWvbCpnuJrHZ
no4yq2Jj5G+ksKRhm6LtUUyu7XjR6oJa5YCvrh1J61AiITDd1j1nqoSaccMjNZKL9V1Be63RIlyR
3OVbP6ViUyfKynYUt+q2VTLsSZQNlQyp2BarjaG0uSpKWblVBGzzkzHiFgoqXe0FdIHMIMPteJDi
ZKuPSBbEJ4LuJYwMmuXG/Qy+I8zoMW2ftvMSXN8PmzCXybL4QpG9zGp7BO/uaktAj06glXOkRNyX
Uj9si80/h09SnYgE4qqjN8apNuAD8q24iUXsgpTxy7aAIXnp8iZyUlr/bEobU5QZrWoLqgxufvGq
TlEy3gk2QXXTsJTxoO6udp7NIUe/dOXrWmsrLoWtMBkln2SVlRRyXyFXFkwK8ZqqO/AXOlnWbEYP
hfBMh4lYn5JRuJMGlHAF96SfJqt3KB23veSmXpf1gXbd4g8DwsVoHzea2WcfWe5EYU7GojjgrmqK
U6otDEZohpKj6YaoPBy8rNs6HufYgPjB/oqrNiUkYXNgm6YoouuMhKzKR1gnFvdN8L7dFE4EPO7V
o6fL3bdJq0MJJuykCLUt48XhzsyMjn751oCQ6KZNye7NXTTsC7fHXcjc6VqKbi3nTd+PSs3jFMay
6nMlLmWSzcNSyjs3VsGET8JUd9VUdsv4rMQ0edlRuqWmzZdVI9mDvAG7yIf1rsZgMFv3GNPgnYle
6RrWefw+tyo11MHJSj390Geoa+xjrNuj5WKm0qJBPfZOXTm+RRd5GHap3S/Ne6TX1TgHeCXX7J6t
tpYHdk3K7vBbB+7RdAMdaw3gWmtdDWdfhzSHjuvo1HYgulHaXZfCkroZG0RR8dHL2Yk/LvE4GOdy
Kav8ueQy+sNSGOs+5/bgjQeovitzzbRYbNrxSKcu1dQMv6t101b3+O/C4hiOfD5UVAba8Yr7DsyU
tQe3YB7p+cXD49xybR0KPVzUY12p03qjgyIJsirVUQZVukNdELH8IjcxvWrxe7zYQ6BOM/ovo4un
S2uNdkWnhv2ddluusDuwktWpfYCo4oGc0depunGTfFXbg9l5fc+wxCWbKTmY+aQQ8JVUynCnAIbP
lx0qYLwDfsIIcFZ8qwynzCCDSS0Nh2mtAphuN6zttCB1ctNuJDAJYZk576qEsJfUT0htRykesz7Y
gcptYGB7N1XrNkTQrFe+Emej413AEyW97Rujps5rMDKzmh7yyi7al8oqUbV4Y2xNN/hVh+oAMlgv
ScnK1VMC+AKGNL6ah5o02frc0PE077y8q5QbqwK++OayKNdvtWrbKT1QBSf512JF75Tt42EezdHv
ELTXdIZhErza+cTMiR7GbxheGF/51sZ5uuqouUSEeN/iwR339BrtNfGnwTGqr9ZKeSXMdDPdti03
RTYOHS2KlFuUMbr9iEiGI+O3prdUBhEFGbMoaO8MoZKlsMxTJLiqi1/gW4WxIJdlBREL6+omM98K
ZVniS79Dgklk/M2l087mQJZIVSTMh0eJ79Rluo7MYZW67RmURXYnhcvyRVI5v2T1E24J+Sqatjp8
J2J1mOpss4y0MCaXO4z7IFwCKYfeHjiy5SlHpCG4oevaDNSJi9VBs6/uBhSqfBMHyApZIfq6Wp/D
sWlV92E211Jx91mvMbxIEkdskVYNpd97R1BQhWD5Woj+e88miqNZa1jdOlwe1ae+dsPyNekzO/w2
EZKOFVMd1eKpz3sT+kMnooLlt122vtP1t6SOP1mmhA6zlau9zjCoy58dnmTLvqK7OLiwBZVoNgIA
uKI/kUkaT3KtSiK+pI6Gg3jmpLy1hrR2j8vcI80MVZ00sIdGG6IcRzHTaAJRBovtREd0qjZ1lBT4
fB9sowzX3wcKDx1pB0LKcYcHjX7B3ugzPCgveq6nmnKsujwBSfbB6Xh5pzkh9dG88SZuB5Y/Bdfm
Elce2O0kiQjU2zX1CAd7LlSr3g9t0zY+oildwTRHVOJ9PXsN4qdlilJKAMvNDtCW2oPVT3F+9PoF
eRLkAcdDIh/rHzNVadT7Di9XMFrNzMgoz79k2GSfwYRnp0p3hzcePn0dOKu67EPPCnEJLTFvmjtx
f0MTkYTbdqyn9zGhB3diX1d9iOli3hfpaFzcdBz3w+RxI/b0l81vNcmqZdARmtce4zGf31oTSZnv
rvqU7KZuqF+bqIYEs6ABChyaKR9bbNE3wDfNW1AbRumvUxovB90qmnvbmtNXhOnNA6tbzllOzRhq
X2F8jutWOTkh6zze1GU86bk24fpmk61+RRbNqpbXVf8btXx06Tj5eeuH1WA4QYTW86zT/f6Gx2O+
QACNUX20Hs4YRhAcvKzu9FdGEJl1p7PNK3HgTam2ixloN37bJnTINXu0j5FDpecnjLXss2WtSYad
xo1SxGB697qWBQqkSLcNEF3M79BR5KBCFh3Ll56qzR1RyUyLSyfXsyBlg8TcrqnOTpEYQaoZ020a
Rtrvrlo5X+EbJW9JnA0XlI/GwzRrXGWeHR68WlfRL+XmRZ+6zN319O1nX1fD9gIQo/rCs40nw4g9
6ouimeUhjrjv2Op9HtD4/x6yHyIpd0ofS9UrDr3ee0fLUueDAd//q17o8XOYWPbO8rLkMClr+CFO
0e44k54ziR30eQd4pbkvTYMlNVHiMUBhVzRHo3CSb3OlaB87t4vnfTaq7Rva19kJUDbSADRjZaz9
OotYWULQibumxXFJ/A7s4VzJ6nu3n9turw56UQSjVxoITdVkPGJIn15Sj71YUEadutPNcEQYMps3
KTTgO4tn/M0aDegG48X6qJVNfhjSkOx0MgHOMNYiNJH9NIVntJtDtGddqj66wxLdQhjt3H1NBfc0
Rcn0Ta/7iN3b6DKRN9K6awO+iPHREImMj+pMMg2T6NRVdzUY3jveFntsFK6HZuyLt1yBa/wpdUfS
iPkbB1fMB/5IeGa+lIpahidVGe3hs7cgZrLu3Gl28C6y/V49+5PlcobmbCd+JImOoNoR9CJYZ4CK
nUoZYn2gX1OFmrFfF1rBODr7Yn7AeZX1d/qEWeWMPKfWzvTRMu11WUg8SHeuN7nWc4SjIx18R+Nu
Y23RaRn3wUy0b/GgqnoBlwnFKOEARZAtiu2tBmZDUtTSh4ToAZREPTsa6sELiB6e73m7TEFRhoNz
N6upyiS6UlX1dloiRrvliGP2qC/J+lgBOXF8NbO6xyT1cNMTmKDHXotAEUman6oM2E8Lxr2K1Apm
RYELxx1rzhA16pnLIDce0yG31i3R7v+8zf8RvVdbykb3r//k129VTbcmivuffvmvT1XB//5T/J1/
/8yPf+Nfd8lbW3XoBf7yp47v1f1L8d79/EM/vDLvvn264KV/+eEX+1IE2z8N7+3y4Z1UhP76Kfge
4if/f//wl/frq3xa6vd//vpGSG4vXi1KqvLX7Y/O3/75q+WQJm6R2obZBvSQCRzsTxpr8X7bD4sv
9M9f/9//zd+7Xz6XSf/+7ZeP/UvPr+6Ssmp/eRj6fEnK6G9f/P2l6//5q+JY/+AyEik+GuFJOry0
X39B/scfabb9D8h14MENNNsGA7hff+Ed+vifv+ruP3TBfECtwXQMvgWWiq7CgMALqv+ACazyVWhA
4R0CLub8+v24/XD+//t6+CF15UdXjgnHA66FCiWHMhEbpfkTZEIfuiIaEzv60mBa9cc2tj5oXXpf
d+uN0jTvTdEfaedQt0R5f9DmKEjNYt8z7SOGSJsYZxjf/nSkt0/450/0I/Vi+0AEwAD2cDQdj8yP
oI2ppVewLGP0pcjq5qAQv0jKOf/KtJgg0YweB3Xm37BEfo4gR+homsRqmnjdIYpoPyNzOrDhyqIk
xqfFpv7WWuLPp/Y5WuLGRzyW79tmNndlw9ACB+8zJK7/FVqFB6Ft0rwm3c+yLbjv18TkP9Edi7gc
OKSz+2FF9+4x840bYznQIvdt5cx+m1y0xLhfdHX9G1bRj0wX8caCE2XQmeP8I1wTZ+NPb9x2UQxD
yjA+6LaiBYaTIePl3kK/PH70uulAC++jpdWnpjL/xgBH8fGjMYj7gn2jZnCemfODC/rpvdPR5OnU
xsUTtYdv8M/d3dfzudg5u+g4+uGtde/t2U2f3MA+22dAv+f2xj4798o+DtzA23l7ZSd+X/xcfWpP
5an3H9tTz396e/2sPyJ/821+8G3cvT3aQXlSv7Q33t4MHP44fZ2+LI/5zXqEsPvBuovO9V67J6Th
1vuMI/axSv3lUT+PvrKDkrAbfWff7t8eedG3N1Sg+3k3BBynXRI8WcGwc/fKIdyFu4n/MnzlZO/b
QD2qx2qvHsdDeyj+SM/Nvg+mnXfyTox1jiTF0CGn7Pum3mvn5cP8MD8oN8WNvXdu9TvlpB6XC83e
/bCreDXt3F5f391bZ+Vg+N5pfTTvjbN4pcEPd3+cbtgN++ShBeJjeEFzam66U777WPg8C3fGOT6G
O+ts39MO+NSdIFz8zTXs/ITIkedTB0nIxNgCSPnT+Uy8oQ8bS8mfDsHDp8TXbppddYyexlf0skbv
x67v1fvC9Oeb9US0n5/sNZ9o4cN6SvbVkR/dN7v08H68v2BV8Nvdx8WfTlFQ7haf39jjJwjo3O9y
Dnkp/rkDbTL5TwzWkVH2fvnZeyxN8rZ99PsnJYgO5U783dPf4LXMnzBP4nvS/IfyhfaDRdj4ychY
o5cmL9Eonubci5gBTe5lHoX4FDH0lMRskpZ08aPIfe3VvrmV/yriS4xg83z9VbdMX0g6645NASml
dqphn5QLVd1cmzt3rLwaQAmVQKhNCLjn6nL9l5b2bwB8kQaBh/RVhgh+CwXN5zYyb3ptegjLVL2E
PDsuHoWi/FdZ2bW/4psJ/vv3rj/XzIP7N1eA9eNqwguD1rRYR3UebGRKOj8dmRBRX7okbfpkmtpF
MZVbs4w/oMa9dYt3pcdqEdLzT7J7Q9HudGv92CXuYW3OY+Tt167Z6eslVb8Bq7stzemTk5YvVeU9
NU5y0TLvZij634Zq3hEahSfuNTGnL11fnCraidbSHpJ2uPcq+4hNx9VWd68Z3iM022NTz6uPt+5I
eHYQDvPt3GcHEOzEFof7Kn5AJrvv+3ofRuaeHu+ut8dTHnp74Ugzzf4GA8WDkf8Xdee1G7mSpesX
Omww6HlLppEtmZIp5Q2RKkPvPd9onmNe7HzUbqCVTCET1Tg3Bz3owQz2ViTJiBXL/IYCokwe1Sz7
DjLnqic3P33rLW6gj1dnkahSoM5ST8jWHQbilKIdKb80eJDJ7PFjh8+EbKfTy3/kxqyvw2Yr9Pux
MTaImXdnFl+IH/LF+GDcgHByyUXUD6bqp0vA8nqd+h9WCvwgyhKbgpWhHNDoSp3Wet00jwXOXyot
xTMbZrFf5qSMK0hAR5HRKtSWJ0nvK6seEPm5i2rlN939iuqjTDfoMNxhNKcj1wEmZsLGwLGjWmzP
vPLD1S1ZZXKISBtqcbjVkhouWMIFGoA+EtfyEzBn5WLU/MeI6vdatLXsyB4Y+rkHQJcyv82LHFWp
sL2N9XzTgf4ObEO9NbRsr9ECWvkNrVN/oFtH1fSUAsE94yD09S81FLoXioA5vsiJMmRhANSZ8lMr
wje0gHU3lSnQQ9W8piP/1sZAacIyWyUAU8/sjYUHNrxkk1eDghxRHQN2WrKHG1NgY2gpTZs/QJNb
JdSR6PRPl5tVaBbpNqh0bh3F1y7TeKq/pWFQgMTPnscsaa/9DJg7TWT7xsyJ+IzYrzuN4h4ywEPT
K9W2quLa/fg/afuWa515n5uNJvgMeXxu/TT5hobInYWP8IPZFN6z1nyb0n68iaBygzf/nosAJDnV
KKp3o7wKBj1yoSN0V7SO5dWU1c0jMsPfZFrttD/U54/98/+6lrorfmffm+r37+Z2X/x/UCoJS/10
jo5Ko28Y7v5Okt/S7n//J9lnv35/roQ+/t1/Vz7CNP4F49tAInuOLOSZ/6l89H9hRmihkrusfCTF
/pei2kwqkffmaDLE+k/poysUTKgRkLOSXFggIf+q8pkrm0+cWVSoCHWEO/4Ww0Rlrgg/p76KPNA/
y6LmDSV1CzE2f3zthcADLCskVzIa5YdRN5kALph0t54Xmo86tMl93+hW6NAdat8+vccvCp9F+sTv
QXQMIQDmfQaNgg+J2k9ROJwAlfR1qL2JtLOu+zAsrya1SdwhVvTV6aUO4wmSCIo6H2uM1DnXrLe4
bJhwjHKKfvyu8LZWejnhNkX16lht6YwDCvu5m0Dy+y/WRB3AZmHDVJeFJsOeMRvQpdrVDoSvLTL1
brRGAnZzepmlNPk/z/ZpHXbz58+qm13Xt7Rjds1mWGUb/4q08nIvkxQWZ55oqWxwtNQi3SmRuUjU
kKVMB5KmY1C5eI68Ct2f5YoEG8nm9bkv91EUfd61JJ0G7xB9C4UvdyQKmSiq4aENoby3VQT33fSm
hOFdhvju1pSrwme+3OlrT2Ck7JZGnvsr0EOy7Sq+btVQEiR/QpYZIiqodiwHZ/IspPDMLNTUtWuZ
GZnPZFHZzFkW6XiABwtsxzi+U5nTYw4N5uLdanof7Shse0DQYwWbMcSLowzKWGj9BlOmiBXEmk51
W84K/XQPyNxWQkRDAZtnip8Fc4GM3n7d/IIlBSrETyaVisqKPCiIvRc9FYOce27bJ+Pwwcx4Ai4i
cMTps1G7UOqxeIFHVMHpRzLM3iIIOdluWnhFTCe8TZFGytvYdrCdquOVaLKovlbxgoGWm4rohslh
hcyApLXWqktlhgOIxRbMk41wQiatHpXbnn4r9+sQ4XsxpZ4yE+BBuuLY2aSPIwZ30Zm9NG+VxWed
Y6FGrU3wo7dzuGttuC6hDv/5PRBTs61QIrjp2lE6k/IsQwx8Zhy3LWv25EQzXVucjVE1kS5A8v29
4PJGnQiqbGjGuWtXkDDPnMP5bx0+EWsRzRDF48F0dRFeJdq1updG4r3omCWyWKG2DuycDAG/miH8
GuRC+h00UvhkNLb3OymiSnFa8IO7BGurPzSuzHt8KDCuOv3LvngJaN2T8dmwHrhQFj+srioQggiF
vReZb2zQhes3nmhoIIzm9Hd5G2k1F98sCazRWlFo2R1+1cDCcVhps/SNiIiWRlhjcBhZsTuOIRa6
MDjwUhs0x5dz+wYuSfr8N09KbMBwcj7cfHNdowm5CPPTWLW1EKn65kf09qDmIZyCdd5aj/XgTNg9
3L8fSxkqTTtsJk0d9efFk4JUhmgqFO2tDFv1vgfTu7G6snVPPxCX/6c99c8q8+blyrLwk12aoNS+
Cs+kKYy3vAygUplGdat4Df2OKRyv7UKTXk+vd/RUyIZj+czYkHxDoVd7+P28FOxCORnWWwgKDGOq
QbyqyKD97bubVzEYgStzt/fIJGKaBkZA02i/hYnRYz7tW+iSil+nH+Xo1X0swobAUw7iilh8IMDn
U5Xy6d4GJFZXkGW8ixygIAIeiDlEbTSsT693WFPyqViPuwrVE2VWaF5+qsEMGxRqQ+9tsmfpAI1y
smFgfUubEANL+HoBnJUNrITozPG2PvpM/4k8H0vPXgymQqYoy3RWD78aU/Uk7XJd3XdhFL9jiWn5
W0lHGdUJm6rLbjRMjhIHqWL0S7Ks9WNQw1GmuL4VFkgAgRYut4Bxk9DJhZlWmw5diHelhATgdBbQ
8XWuiyC+bOHekmNEjPAH1MBjIOZRCVsnGtVfOoMiPNWsrPJvNU8KLvtaI8nyBdfdllZ/9GvySw+s
z0wFvsxMSWVoPOpiXI9d0+y8EIfGC0vnGl+j+yINDpDZ4QVFgqjchnZgQtmuJO9bZeRevJ1dnOmj
AGi0n9BA0G4VZqPoNcd+HThTZvTRTMGT+mKNk7n4FalTVpD2pWZ3malIqTpjPsDCQiMkduuq14tt
Dw1G3sD2E/bKJI1+GbTCes4DqM3sFSXJ3TjFhM/1jSK56GyoKysyITFc6KYfRu5oebZ2m3v1YON8
7hviIgD9M922ljdFF2pGNn4fFLNGUSLwnd0wb+3uCB9d4nqGSOKLUquCqyENlQomzRQF27BWU524
VSeFi7I9zHi1gEq7GuSi17eFX3s28CA/5ZMBPxD3dha2zN4jnHi2Zl30DG3VQTTu5GvINSLqVY2r
VOtRiQiYXf+pTQwQHZTdSZG0kvY/TEnfJjjThcPTNC17N20tGeqcpDTNKtRBGDmwheybGEGWF1yi
Laxl03TaBJnCmFFvffVjCm4/Tbrfv6TwihI3Myv9IfPtCtfx3EZHKO/1ZABZbWqvTKtzfaXWdrQa
I07qTDKOyhVcROGvQiNQqKQTJQmuRUEl62aY39aXSWCDr5oAsvYOvY603UZGGry0pV2+VtPk/4xH
NNKvSjUqr/sBKYR1DMDIWndtL/3qhiHGhVud4mxNe8F+niol+DNgDxetvVKd7WeGGimhVMKg0oEr
GLwUcAeEow94DoLWV+J7ydRQM53AiW9AIZjTug1LAAIqqDJDm+FZgsbBbBY/TJlbYCC5aRs19NxR
M0PbQZGnsPcjKrYvvVcrVwMmT51LN5T+k0RcKVz6pOK+yORqWqs6yWptVAYiLiiGRU8JMiViR8pr
hb9iMlTrWwP78M5HofJZr2s0jTt5jPubDNHg6Ea2gaBch3qPVasFfo0OIppT1/iMZin3r2oBRxP0
KjAA8yI8RhqvYKBbR/0Tsyc5WtvNoN2mvWw926g2vhVSBK1PEUb8I69stikkMXikyuRJj2Vk5eSe
oE3vwlGI2m2yzHpgWKb/Fhhk/GF4LV7r1INUjQyYr1xW0sS/oA/Qpi78/kOdQbKjRwhD6HBVOB08
CP4kVoV+NsDfzofeVXHFJVUe7YG2CezUGZOuFYjCVPWtNvhZzGssW3L5JCl/Aa7odRwy9eRJklt7
BGzXYdopqd2DWrXeW2l5s8u6VykPujWGL6JANQ/gSjL9TMDW7KTainZB0+s8SmB7oWPSrvne8ckw
LYDQyZFElHKlQw2fnLE1u1tLyhXPkaReCmctQ15VC7iucvxOq392PcBKRIYBBs8TcvO9iGG1QdMc
JY09MSFVN3p1/cc0OwxSmnj0VukkJbcl6tvfQ63TUPRKxv7eQzi2dggaiHjEepbdBwAFcieOTL4E
Npf1g5qD4HZnsuvg8C5LDX2Tzv816kkElU/NTBv9+JYyx28QIIBww9i91AlsK6wK5R8+0NbQie1B
20oI0rZU4rKWwHQZ0vGb6YOSQi0WMR9HpLYd8QJB1uo9afsN/MKaCgNRmH4Vx1BYrohZirrKwNxh
U6ty7F2vjIpiDVCoZbg35MYrQuMN0sS4qN+VZG7hOlXTtsBiNJkKhnIZ8CVQs8+6iYweLs1VEm/K
RIzTCr0B+63xwqQGyB4AYcR9GN5NlGhW7oxya3ACB+RGUM1L87tyCiREMerB710/8lIZiKTfIKKC
qEQH9TBq4O8KbyTMARhBuWYqTIEUWITsZzwEmNYok+ivInXES70vlOh5jPi7iF6Z0i94maRjNVo8
jWu0qYIzvd+3g1Pm+N5Ch2wEWq2BEWZuhxUsUmITIjiOnGap7gIPadU1Xt/yjVo05RsovWl0LB0P
7L4dq9Hx1KpSNklgFtalmqcdUdMG8eygmcWmzujVNI5WmIEOxt40AMD4FtbgAxxDEBdgOzzYB6Px
qEmx/xPr5i7Ds4iepBIV4WMWD+FTrMtQTH10Z27oPhU6jtAYUjo9BoT+BmhLOdASr8vOnYKY2Z0i
Rd5D2+n1nRrD1OVYCfMPXSX8CCQMznbIn30InVfTvvO1Ztr06Th8j3S/e7aQzpccC5+AdlUopX9n
hprxKyOPAGjnMzNFLy8VD3FQGz+RnJr+4JaDMK/kEQkTo8QFVwNcna4Uv5FK8FvW8CSnvS+2AEgo
mfUahTGn5hjXa0Wpkv7SL6XxYlI6/LjyiEpak+P+KQnLEK4UMCLZJYrM7QSotPfooeg/fRSgPPQE
Mir1Menr96gd67uGcVLqSDPvZ93nnfc+lMPIK9OHUnY1M+tW8P9LJNog6f3CLbL51aT8s0yzRPyH
smO89hPCa5M/ZFqC0Fteov+wqakgX+tewhhImcxI3zaKOSTu1EkxuWlumLc6neVgDYKHgXw0qflN
a1lFjYZOi1gXVghzm8BQ1EcMLe2ffSnE99BqzYsYz5fSyW2tZn+Eg7+LtSx87oM+jVepOdaPtSFr
OEt6co6CuV0GuwZ9q7cIMwl2ZWykezKm6GfaKSbBK28BfmdNG93ro4+hO9qCgBNRVTcgbQad/YoG
VHOvYvGJeIypRZobDupwmQZ1fzMp4QsmifldnvnhS51ZgtkOKvbVxsy5OPFgV7VdmeCh4pY+/IhN
Jvft44jOcrAaSD09VNSlPuOfs4gGPmeFiZQYBnszlFXTgIiKwlulRRgH8U969mvKFLQU/YZQhTKu
B6hbqMk3UJd1eaXVpTKu08kfaIsNRdSs2blDcxFIsnKB7Fjrshu924m5DZK9yNB8V4CKYfYx6ERC
Bm+O7yEeDvg92nWAlbmuRTpoSC51A7abiTG8IkVQxUguljkdsYEorERjdKMmtvw9nhphrXwj6hW3
0GeriHLwad8bA9o+VwgiJBuvqifhluhie3dKHiOngLK+jCAYgshOYCeWgt+6xysIeq8c3pM4Q7EH
wXpGpahatWHWbgGLocSnoN+nkjtIBTdA19qvASLK90jGNrexCP3G1ayuThw7RkFkh2KyhbhdbRjM
HzMTgWG5RIcHzFj/FFdTAcU1z5k1Iymf3OH0gTgRTaToYo4tCXkx3E8w1vAEtl6UxE9RVxJiGuQC
822rQL3fyD16WuAzKwQyEOropw1SA+Z7No7JfdOqqAFFXO+XUmh1RBMUVR+MaaiHK7nqrGfP0xv/
EuUa5LvaKQs1/CZB5Y9rn6mTF60KE3G+B7Qy4trxC2gWG0nKbWMbpzmxSvSF9zPE/R39dBL6u3TS
4gb4J7JSFwoDxrukilFIQ1BFMfFnlel+ZWWByLgAtD6t0QEMglUwge12lGas72kmdvIGm8X4uqpH
8SPNU/unDGXBc4Wfy0jXqAK5vFYmD3H92rQnt0e3W2xMDV0ypw7j7hZ+B1eDV4cZfxRM+l1pm0gB
MkXuN0NWQrKGx1SMKwP3oNrRUUu7a+DJDxtEQA2Gs4jK/rIiMhSSAKowmn6N1F4YTYQZnZ0YVDdF
HZc41Zp8h2LUsp2o2mDv+XJxqVPIGSAXy+gRM0/Gd/EUEjIbipj7EqUoywm7UQX1bY/mbxv9LoRT
six6pfzz7khlYmgKSlFdoGCirZS28jWEZBWTWOyrqJDm/ngxFlX8WHLU1vogyHUsehqPbArr3YjN
mylEozZ71AZ2GRqAhvVMKQttweurrr/mQm73SqZgiK6PXneHs0xNbuoFUrhKiiR/UQhp3u3YeHEY
uhp63hr+Jr3vr6BK+S9+LcLqpivSEOe/bn6wwcB0/SptW+UOeKeZXwcSIw1Xqwfzh0TH1GZEbvky
r0EPrnzJYJMRgPJfbZVyAeBhoJeEfaBByG9kaOoRTG0PHKNdvKK8aL0rWF+njkkhC8vb88eroC7r
FyP32XuxGqoa8vl59pQJGoBIciJdgkyuylv149p7SO0SrcuiLLyVVgbms9dU6cMUysl3itJ0J6NJ
azqekUivmYxjnYMtYvVCbR68SHmR7fRSa997OelfOujmlVNQHN8USVzk952F8RAv0ZCqkk640t4Z
QTU9m0Gf/MAJ0Bud2ZvuDQGJttmghmeAa+sa8M0ehMX63R/q7OfooZN3xdjck69lSVF7MAKa1ru5
HcU/+BHVawpw9XuEKuGj7o+EINOIu5tYRX2Izvpo03fWzfJb24TW3vTG/CGtVYREhzSwqpVSidBA
2ylEMDX3JWqcBiE+C0T44NjaNP7Mu/BdxrLaXyFIGF23jAXIDjJrWrURsQQlvpCiZmwwZUD7C3ZC
VbS0w8PctzeNkM3QYQIW2GjzKiayeEGKTqaP8g/6qMgkUuYjefUDBNzIQKb3c+3WCANDbAHyB82N
ZvlmgZBnTMOyH+zhNTLVVnpWaisFfzMWJl4zGFEwEVeMwlhDxdNNLCorMP+w/Mn7U6OvL9FN6xRs
GAIRYaoc+sjiWX0GqCnOuj+oZanaBtP3LNwEkhka7ggdMXILSzP6S93TPFqldMcdBh75M/rMXXbv
89Iu8E8qqku/D9v2IueyiK8lOBSIHWKVfKXnRSsu5Czv+QZ+CHs/KI2sdaZ88KDO+1ZhulTM3Hqq
EvX6JsdaJsQaVBuaK4gTE7OpQitql7splpw8Jhys/FKz413WpGqwhSZeTg9oajX1BYS1tLy2Iyi+
32k/ZNoL0hgMNHgX5nTBJ0GdJJHmj+1NzXyxRUpw3yCMULtwGiThDnLaPRU0IH9QHM2u4vqUvATQ
vMjwZB4Mrjv1jQ2HGQeJlJ7uKsaYd9aD0zz+Zl2mWzMYEgHGZ2S+k5DyzSlFnn+PgyZ67dhREVqJ
ZsSQCvIOJwGKYX0RajGltoeQIloz6LKWWy7F8TnTgds4A02ZB1Rr8O2UpaJ8FYnW4nSRsB+ukSOe
i0vUk/RrJfEK1anjTP9haVXWu32n509pMsr6mlmMFLn/h3mJohdpq761aPX8LlCTSpxQDtW/7nEq
+MDS1ofvSBv1A8rwaYJa9ajwGk2c7WxUQbeItlbXqPfVbpVO3mqWw3s43eM8nCTQaCQsg5wENco4
DvTsotFYR2pp9lQXu8QuihU9XGllciRXhWWcmzWeXgq05mFP08xRmvFVlTo8lfJrJSc+w+WCIBxI
xfXppzpqejObp0PM9Qk6mXbxouktdQ1JoulnuybvbJKqpLwb9ax9Or3K8QPBcZlhP7rOKqCdDx+I
nkXjDVOS7WSJHRZQ2FDSBO8tvcMzQ4OvnufzSnNn/NOuGIaSQC9n2U6y/OZSpSe2Uu3iz+nHOWqv
z4AGoI8MezBoV83F9ynpDMHV6LNd0vvxpsqt7M6HZ/U2zjoyGOtIl6fXE188FWNggOUMdpjh64uv
hHtogmpMWe/GPpfefKnIUreKJf17WoXJqjGi4gKFvScvaYZ7ufaRukWDja5XXhkPkwFlUUed/ceg
NfKZmdcXHxYIm82Pw19CAdZ1+LoF0jcgyeN6p3PYt0gNaU5b69LlVLQ/T7+DL16BCRgeL1XSJ/5n
sYUqOu1E+aHcNX0FajiHUUQn2jszT/jqeXC55piLGSdiz7/i0/ZJGlEUvZY2uyixZ0Om9NeUSJA3
mUWfWWlhWzHHE5NBAbMS9pBmcAAPlxooMUxUNupdInXeOm1z5YKGcHZHciwusEjrL8pkCm5rKe5e
kqoCmtL0xe0kAM/p+L2ciQPKHL4O5igMvehI8iUZ5hDelMXPKbSptbKx3wVIuAl06TqSbPT+jG3C
nQafi3RdWXtKaV6EJa3zlVHXhb3Bhcm/77tc+2F4TQkrU/MQsu47e2jXNiUqLnPIqF1ChsZEMDYy
gWxM0qI/Xqop5N3M/5WoqXRn6X0xrSY1S54lNcsBD1e099wRxZyHjjvgToJrP52JFUdTq/mRmY+B
joGOf4SELGxYfl5vMoEpAjTH6HS5LVnIpmEMuAosPfjB/K/ZM3eZNqc38xfbjK+vyPAQQEMyLD58
2SZSmrBzRbtTKVF3ZErlbWcIBI3RC1n99VL2PKtlHg3WCnj/YilVAHNEH3WHHh1QdZmMC8zea1Ti
xnh6pTkIHe4gi4mmCWqK5gsWbYsNXWAFqQs9m3YMB9aTZFhrUiiocdgeGlEYXeCycuYMHb1GG+CY
jYfffH/pZAGHzzYkkHSh5vNsqJe6uZ6I7xD0ZQfLQevi9MN9tRSnw5qfDkyFuQh02Bhip1L63c5q
6U0gct5v2lETrqWY3pkvdhwZeKx5QjzzgQit1iIImSNtJ6+w2h1qudOd1OTevah1ZKhTDNjRZQ/W
RSnN2WvzNlAn/ZAScmIJibWVHA7Gy+kH/5gVH3xWfg1Ab20218bn2p4vw08hcUzSQpbCotvhGclM
FHLHxYAa2YYJHGPHQViPs2+fY4vKeDS7Ql5TMeovVZrKlO72NlJq+e30T/rqW8yoGUgkc/YnL96P
ZNY9TWe127W4gN5oaYyDXquXV/RHz+2wDzT04umxbSJAKyogRPR1D58+M4q+65V22EkQvn2HQTHC
0bRKcJ+aanO8s22LFN5qleHFsiFSOzhU2VuAsgyUkybtcauogKTXykhfGvde4FcyZs9/tOCjF0Yf
54q2EJVSxYt6N6i3X0QvSS9JFMhPp1/b/FqOHgWlC/JJFUDFcgsrQwd8LFSHXQ9idjtGXbKqoKSf
uUjEF19H59vIgJuo2Y7CQJJTT474uOwyALtrqTSNb9iDF5tSLdLHQDUsF5oZTjFpKb6ZUVjdT2j7
bSsw6euxtvyN2aTYqAAyQCc8Hc4c43mzLt+BClcCt3CmAsryaAmlghU+ReNuEDoC4CjfIHsCHc7j
jAVdn5+5Yb565RoKHdhTGVARlUXeZtMZn8fS44729+z5PURrAMzFmcD7xUMBkdHwlyI8zSCswz1a
qY0nh0ox7SRDnrt3Yb3NMVhzcmQmb/Hn+C+eisQFMszMrDQJC4frKa0EYAFNjx0yy9KVpOSMfi0l
Xv/1dgWwD2xf4dQJ4OiHq6QFfpCSX427cpz4OEknvad5rpz5QuIo7wFgrIAuU5nvs9aSgTjoSm+V
diR2XmRWV22pD0+WEXt0BzWmEuibINhStQgklYbt5LXm7XIacI5Rqwgb61lJ64SUYaTzcosamupK
VkgebovrNmZ6BgE4O7OFj/cU+SnUAHIWjf+Yi69tpPjgepIQO8jl4aYoUwUFWS04c4yPTzGrEO+g
bNCuAnl/+PYrTNVaw/PELspsbxshVLEaK69c2U2vnnmg4+0LcE5nN83XDEdy/imfLpgIMxk7Ugp9
Z+k0i0dYq25nVsatjf7PFeNddXV6Yx3lKexZlprxtOwvOKCH640C8cK+kO0dzy22Zqx3CXMPZLkw
ti4F/d1w3Bb0OX6cXvaLi9TkwPCUynyZQCc5XBcNcLqiVSPtgPcgk8fQVfpWlMbgXePF1X1DKNa/
xWamaB8sMLM1w9BA/+EpSCy4kyHZu1pjuOoKBAimM3nU8Zaaf9ncSNEp5EDkH/6yAPPrHLaqt2vA
P3znaAfP6BvEZ1b54r1rXKIg7PC45/pZHGhPKRRPaiJpF/ciXsuJUq4MX5TMl9Dh+BYaYbhV0bE9
c8C/WJWtxZfk+gaquETBIgIM76dkEkBxIV36EJN+x1jZvkVJE0DBz/R1bCfxzelvfbylAUYaBoA0
cm6edvFCkXmY7MSe0n1F9ntpRwMTy6Si3VvnwTaSx/bl9HpffEAbq8cPTjH/66ghoUhyF5VDtmeP
kSJyr92GQMTOxITjVWwumLkNYeomV/si3WZyVSpIkBV7Q59+2ZFWr+Q6PXeZLQMPpTccdYXDCXbR
lpffiwGIUqT8gH3hmbczNfPaDNBpwNdL3/7dS1MFTBUKCJJ6kmxorIe7PlNBeBbkqfsUhvs12qOa
O/i+d3d6lQ+ny88px7wMu49KjzBHB3ER3kwhgXRq2QsT7mez1I2Fy8tkT8qwlcSg3qGsFt3S6IZ9
plRG+k2SqxF2KbY017beYR0o0VcGit8omykTGERR5mQIV4AH2yINGRXbLJTrxkGYnMGglIvuAYFu
+6WSJUGymVYJikGVnJ1rUi73+Mdzsbc5MUJg4rkIZ8gR5i0FNq+vF2upTzA8TPvyqpm0O0bd/png
sdx7i9W0xYkC5md7mc1qbYM4mto0CPqaXnwmWBxtvvlbzVcRecdMl1/scPKNRqSame7LKEaxKFFb
nCvLapP03e/T2+J4JbLPGSc+85uAty2CYYA4yzSNZbD3E75dLxkUdQW1+QT9YPXXS8HoQ3RCkCAq
fK7DfZ5mJSjLZMCtQR6U6yTvmYuUjX5FhDfOfKWj0pVkEFYDrBVuc8LfMkT02MzWHbqde+wCcqcq
NIQVQfkDWG0KGRGjUKL8sQrkgsbM+92pGV6VFUJAAdpQnRMxoziTXBzvm8MftHh4VC2NuEZHbY8Q
DvMlkUoXqE+R3p1+x18to83xip4wghLmfAt9ymEqYWEkW6jxPqx8eVXZqXxvoVj6fnqVZa7K250V
I4i/cwJB/btYJQ/BPUFJ3iMchvplIrc3tEaGa6Dx9iuDKupM1Q6QzSkAZ3pBdGYCsrxK5+UtGgEE
S5Q6oE0cLm9qUNrBmuV7JjrmTQTByyGstFtVH8OVrwOoiQOyqNPP/MWbPVh0EWY8Bd/iqbHyfRO3
6dbw+3Lb4nx1ZpscJWc8G21PCIc8FzFtFmH5/AF1YwCt7eXFPoiL4EfOvBy4FeJW+ijadZGA7AmE
xqSYfdpufUMyUG7UbQwLsCh1cY8waK3p9vr0sx+HWAOrDm6pf9iRunL4ozABy/xW8aq9Bpj4JkF/
5gX7oxw8XIKHZePrZ8LfF+vhBkJXElNRFUnMRfiLscgNI8rHPT216W4AeX5flibueVYm3xZaaG9O
P58yd08O70aDUQoDIW5HJtnmYkEVNTBTBd2490x85TZRmuqKE9YNCJums4KfUtxbL/YkS7+w/+yY
ck/lRYC4GxS83ku/VQO7FaXGEekr0mQcPI3ellcl7C3ZafNYT/ljibmpiqzPHW2wzD9GA9LgzGv7
YotaaMmQ26vo2FDCHH4mbUAGQzR1vUd5UwCqsOpr5Ay9My/reBVqVHBbChkLrA590YlCMZApRDA1
ez2th7UvhTJz8PKcrseXq9gcAuxlZ5mYxXELk95oNOBhe2OqE4S443gFdFb920MNQxgVApI8Rlog
7RffHa81GK9oaO9TSr6NHE7eGhxmeOb4HIVLlZPMnUfQnKu9mZP8+UzPDIFKDux2rw4Yvq27Bl8x
+nM4JHp+U91GSMBdgvrqkzUgdBnqoZ2cyZiPbnl+AaBCmFJzjsQGP/wF6TRS76hyt29mH8ixg/Ie
6JXt5rgIfzt9lg6D86w4BZLLorSkPmY3LjehyNq2Rsh4YkRYvAIZzFEVaSfI8omuXqDcF62DcMzP
cbQWShb/LEu4oBMLxfC4oQa+omkLXUy7ZlTzx9TMGxWuRAfOM8aWXrgT/lJXpulLIEbVoJMvDfjX
JHBRlvzdUOXjp+gmkWSeEWqoaywOiBICU8o02mDNZKWgf7PJFSG9MKQk278ae34sxbNSyaPaJTPU
WCzVAPtMssqAkQAnY5vDnQBegu0yYMVztfkiRn6sRYHARqagxBBAn0/sp9RC9aQ0qYZE3qGM4ZuY
Fo8xckUeuEyy8g5lE8WvnroI7BRadUy/Aa1iOOyOcVLeyCoewqscxNQFWDR4EKpfyOq11GTlXQYg
Srq3MRC+AgwjPaGe2MANZnc9WVpZP5/enodn8Z+nIKRAwFdpHCJEdvgUY2hUA5MTtqchahNCQCPu
NFE3QG768XHCzfsGFkb5niJcfjsiZ3ymDDs8if9eX4UKZ6Fhi57a4ouFYy3hNjlNu04A4K0l4FIh
uRJcgio/E6i/XIp7TdC75LMtU/tuyJpGakp5p4Ua6E0LA0/bS6pLrKW61em3Ot8s/7k//3mqj/MO
627mJy3eqorqsZrJptilgBRXsKSL37UXK24tI0/qxPQ1Gpx/rwI5iP6qw/HvlSEW23Qgia3KIrbm
BZo1uBoouyEpq5+oWGtr/mltboQGl1NSR+fm5V+9VRob+HuRn7Ho4gOCJwz0BEH2nQxlbwXpxbqq
+8BaBQi4nTnd828/fKsze5f73EKlgcnPYqmwExoHq1R3WkpIdWMtxCvILssfisH/A82pLHg9/R0X
Ogbz60RKi7qB2kEHYXQkCCTgIHXhJO+sqOrMTWchlLqGvRM89giz7bIBByEnjMP4odPU4oaYm92Y
OuKiJX/xzOV8vKn4LbMOjM21ybRocTmDDexI9ebWLwCLEHxTRE6GMUjiKrQu4PVFyVNYDQAFs0L5
efpFHKYfH+9h7phxbc4CGUdwpEnKMcBqVHXnW353lUxespJt0K2nVzneS+BomOnRi+SYyuqimYDu
xhRAlrN3CrYALgYbyiqour2PqvCZrXS8ErAY9izRm0yeQeJh2FOGum+IddGeQa9YYdGYbvRKaleW
FDbnSpjjd0e2KwsTjibCUmQDh2sFTOaR32nifeHb2VuMA+QW/J+y9n3gq6i157cCFtUaVqj2gkOm
RthvZNdLESQFTQymZhYaC6Xy75Kg+ZuypTVLmyFTNFeWDbBJKgsL6+1kj/R6tLLrEI27sfa3CkrL
Z7buV6+AIYLK+RXiH/3Nz3clQNkh0HU/3Wf1kG5ndylEvzRxeXr7HKdauonuHWqcOm1DAEmHL7rx
6iCqsrrYd0Oi3lS0eBjtyj3sDj0Exj6Yb0AdmjOh/otHM6nNqM9UXUPUZVFkQDLTA3OaF+11Fb9I
NbrsCqGdWeWL/Uo6PisZcP7578Wj4SYo4eYXlaT/ieeGQQmmQJIULAK96Exu/DFrPQyzOoW2DHxO
Jj8m9h2+RgOYVYvHAE1r2fSh7NiN8X+pO7PluLUtu/6Ko95RRt84XPUAIDOZyZ4iKVEvCIoU0W70
zQa+3gNylS0maWacenPEjRtxzr0SkMDGbtaac8wXN1aScyPK5TUjHQA4W/seE5AGADwgMJkDuDsD
GgsmN7HPOAHbBLq3BTBzKnQGHfd6Ge8Udr94PaBOa/5kLN29LpM236qZrR2sVDWywFaI7cau6nSG
T6ISo5JasPpWItd3iSsvrAewcfSiGuYefEfrUcjvHQNDAGrWHyR+Dk+itrhHFBFD0GqOd48Bfnwd
hpxSrQEdpQ6JTDKiPdJN5deiitr0RV2bW1Ud4yagkjDifXWbGjKvys9M0QHhTEVTuPhJ2+vnnYMF
msZBlL06Y6Nj7yCI4oZEZEpnVdRWElqzhsmvL+el9GXWWgpQwDQmsKHKyYktajUmCx2PrBLoea+/
xJTm7iA+y7fKwqxL+yXCry2donm2Fhc/fNur7q/SGAqsywB3L+2SFGJfwNWnLO70GeFTRYaHslwM
gUlMLlCzdeT2uLgQhvTEb6zIDyxk7uMoW3GqiPnJNphBD0KOiZL/pvv5frQUUh8ZFmX7bOPfIpQR
scV5bsy/1/zsm9pbbbLEHp6l2oAcQ+8UbsWs71vTGragMJKw0SABzoNV7U3m//3SJe6mKyk3xGov
D5z9sPvVhb7HzG+eWAQ++XSpJqv6ymEClHWMyiSkoSFpZ26fy6mtOZC1IBnsStt8PSt98ul6rJvI
Lqi8gns52guORTORddMVz82AcXL2Ji+clxG5eUxwxz+/FCuoAUKQQgSd8/fvIjbJV+hVgxndW5wz
UtbtUCt6bw+BaA6+vtQncy3ULpeaPD3odf57f6nIwHw2WoV4VhIdtySdDVaPuC3PR2Vp4Ib2kXfX
13K++/qynz3MP6ctpDIUQ45nW9AL4ImcqHwerFYPDcOoaHFERrCkbnJiM/Jxt0k9l+0mw4NmNEKO
979QM8rMk7YH/tIANOksYxokSZKfTeag+MZEtOTXP+2TI7utwodRXfQbyHb/EE//OlAq9VBMZlFQ
RabJt2kaiuF5NqVhp4/Uy1Qn+q4UebJp2RQcTNNINyaN6BML9ToY3839lAt0XAtUsynPgEJ+/6MN
oqUjSli81gwXTE9D69Kw+uhKKFp6rTpw/wW3CBx5zjfNbMgTy9yHUcWxnSfA8YwBTD96ff1/PQLT
yWKQFEKjkK51PxjEvzXTrLaYQ7J9jaLrzJu66sR7/viTWevAeNFxZH9NIe/9NUm48TLWQf057pbq
0GBTbfxaFWCmyqq7yYsJb3Y3iEunIRfAJc/gxHv/MAvxm9k78OC5+irQen/9yS4SxP6G/mxGbR/O
likvssU6tQv9o8P++82yx0UpSE+LwYza//jLmaiPow0TFrDMttPI2UlZnTFbeudVHRNu4RLBW4Qm
KrkfZodpCuREDJlD5XheBUmV91eJ4tpPvadgh6/IxNVCYcyVjkVltEa/nSb1Do6Fez5UxnA5llG0
6XGCdKT9YGasaJau9pTozZnz6iUqFwrXdieyUGO0GUHXzBmprm6qnWHwrW0fPR+wmtgYlydFn/QE
t3KEi1g2yfJigEBBMlvoSxPY0MEe3KjFwhDpXnEGysrda/PYqTuNlK0xKFmQY18lb26EJ1pplm/h
qWmQDOFj3vRmYl0YaTxOPkLJ+rqqBLzXFnLllTJY3L3MpHGILVO8yDw1QZIxcANRkv6DiUk0vY8X
ZvzZYWrawXWH5BdJocwnhsgf6uD7l4c3m2lWR3TKUuscfZYyxqzaSGk+L20UzTByRkHWS2XabMQ0
e89OBP2iNlXpTdQRDbxfw0gLvyEk3QlAp4s0nIm1vzUUxXmsdcqvPtEP5h3hNeOVxjMZDmXhKSc+
LFTGDN13t23iLqHwB7mUmjXT6fuhjQldm/IaE6WBQxfz6JCNTySVtp7v5G4WZoDHW/yUq1leNxoy
yAZC0u5J/amezUwWtLFGCHShDT/U3BV93V30cdf/KpJM+eYNitUeZKlDHdCMoSW52Gvlea/IfiGm
Qk2d3TiMYDGKyM1e8Bbbiz80mDX8sna9X2M/6QQ2Yc70W/ANEXRmMhK3sphyNDAT4cc+jBT4bJVe
gmoim9CztsuyZGmgFURCAYpRWlK1FHFvTyMJ28igTW0zeZE9B45SWxmDLsq9b8C6SGXKCxcOV5T0
xTcQY9IK0naqrjlyxZcZQvDBJzx+efIiOZ/rbioigKpdfDnkPewLb1awbxAGlsH9Mc0Zrk4RR8Sa
18rZMNmV3IjCqfGBylUZ1+dYMIIU5BltgnzwftjVgBG/74p8QxCE+6uIq+VSYHbTt4CYFJL8qLI/
l62pXkurn58oU+JZH1WLiS+fR+e3mQ/QqZiHo9uSRMURFVgFCbovqvhn1YEA8jPymMoAtgNb7TyZ
IGcYbebbZt/eWZWovUDt2grlXjFYL/lEWhTvoCJeCM+iAv0mTbP7pmgq9VJtpeeEyzBF1QG9RVRs
u7KLfxeRmJTHWUFfHCaqFjdh1vRyviyaBf/0ghzjWdYkcVx5Vq5ktzifo+ynXRPMgoysIR8owH2v
dHeGGhUuPvksrrKzYRnlmPh4K+zickpUpBFINBX7zKFXrARVG1cPGWCujrQYJTfDLM7VjtY5tQm/
ImluR9cehgOnggjKzWzXvx2777+748If0daY6xUW1N1Hht1t7Tpvje0SRd2FIJRLxfWZ6RwQ6KIe
ONJpOSEuQwT9cB7ZZ4hG97KrOZJm4UNY0KZd1ecNKKQhG84mo6v7YMrbetxEipuIQB0IHTsXrlr8
pthgX8xmZmW4uXQLcMqk2ZfU0toX0+jMJqAtYJ/D7coggckI6KDE8BvCe4bdhEQllQBjVBEz45uS
VON5NGhrUj5e9jTsSvUwmNmsbCjT6BfkSSVmKJQGcKs5IAHdw9lp7mI5KuUef2adX4x24qXX7WQ4
GAAoaOy1oasO2CGBEgeZshQvSRI5V27k2jxmY1JqzClG3PqEYDqXk92Cr4wbEnMJz6kRY8+pYkD8
kSLCu19k0eVkgrM4yIqctDP0w96ZlrAzChjjRReovUGCe25MA4Gfk0zLK7O2izTotKgTW60acdbT
dsSpnlWucPZNkgzGGXo0mFaEJePhXCY+GaT9Hbb9itv1K1fWLw4UAESJOq2+rc6L/eER1NQHblyM
8MP0NL4b1V40fkNZ9Ik+cmRtNEWSCpYnUbTvAVQ4PmiS4mXUGnT5epIsaihmAgp5rXq50T3uI6zJ
aj23AF5nYLPIPvMTp0leSA+3jN16amyQatf2bZwDxjoAyazOaSHgPScJzPlZDyQA+4npJrfgHiaL
1VKZgYCaC5GNqacXD07EmdvvgB/dLyyzb82QtwQ1GHqM/hrKigcSa05/Rp0LNAtbKjT8OlkkgZKD
Fn+XS4uiQCcO02Z+6jU9MKKC839JaNrloIKz9Nt2Sc2woVRRr6ipxOJAbtjq1iZLlMEHBDX14Sdx
eojgOsUcVPXlHn2PhxA9avrH2azqN7crjZ/M5ZX0KwIgv+fZ3Pyqm57tma2kJC82hpNUu7mtnWde
M0Fpde9IFj1Sxe+VOtVEyP6C4CKh98DFhLmKfxN+Jdv4XtM2RtrCRjXTRNak9aVO4lMpKIibsPA2
h+U4UWPVcO0HS1ZU6qbH5jf7zuAVgFIF3eVwmVxjR9CuZpAkpUYPZNF2Jc0TJXvAU2w9zHbfkLzq
dKm+6aHgPFF2i8mNlF5OmJbgSVheo120htJfAAPTv2UEk+JPT/lT8CqGC9cu+zjQKiX9xZxhiqDD
L1/5hkEJYQd41rxSSElpwojAJaIjx57qCuFqYPL4qR4lDEA1VDaiyjmzZ/oSoRmpGYueoSYKgCa7
d31S78xtXtQc08uK+dWfa6E+mWnhPdIOFgkWrGaw2IFlzllvJBbrQq3pb0nW2UXQEtz6UpFLJjCu
Z8W52RfLAHqnUgFpyGrSQ5hI8qntxoSkrq4i7rMq5xzeZg7SCF7CAC6qzFPjlr0djKras+Mf9jwr
0x7O+QCxDI6AtcPBWVM0LLSaY9gU83V15QLeipDz4WdTKuKlSRUC4uBMqTviDwAEYn6eD8YoUhtw
GmQYXxdF/2iZcf+zBoNx401a0pwN5mCSp4O0594s3foOUVR9U4oEmS0jl81gwYl7W0Z6pfrYxInd
c5UXuzH6kgaEYBqdpDIQJlakI+85k662kZqngG+qNE/uKUIv0AHg7p6zKSFk0U7H9BX2mwDnRMU0
3kVkvGdQ8mrTeGDKNkm9bIirC9iWEbjj9EZ541CuNjCvz4u56+acXsdUDBNzhp0av8u8L/RrMlyj
y7RXJ3oCzNyD3+Eoe2AqZ2mRXWZCqOtz7W52hZeiXMysB4oeqnOeum6Z7zQAGER96UzE30q4xFMA
42Kanya2/INvSMAMOzKKGCbUcbuBVgvtwJ1cTJb5aQbaMAFC7HdsMviOKtAY88HLFjX6aVJ8WvZ5
otXVr1K1wbmpS7MM28GN7efWVYjosOWS3Blmo4PBmTqrOBs4/H2n6Qp7WKJvVw42oNHHpPAcCm2E
CPlErI12aLqy+umlWgEvC/bVtIGVoOOfqVz+RMIZKKBVlJEPos3JdFVEbW298f4G9SmP0C4BbEzJ
6GiYYeJN77V6cZEwX8BrJsnuThALJ84UKxPtwShkEm+J3+3txxpy6wXIcvs+1czB2NL3194ADMxt
aIu4z8OeodiFYsJdtO0GY8gJ7K3Mmv7R0JCAkRrDOfmirbKJJihcGbzHfkV61ESwUo1KQxx8fYXW
vTIpqHlK8zRqKFIROqqjvNS1YnFuZnPM5a5a9FaGTupOMSmrtaKGdKpkxpylz0NAAuT0e8hmRwmQ
jVU/hRYp9X4WLVsHIhTU61jV+ovJ8RJwbKYQL0Zvz2VgzE2eb825yOMLCA/pZVZSzQy1iJMcBn7Y
PltnpK4aREOFdYhipnqDVndip+463ePYJ1Oz5xgDGIafLV7rWnWu2EQoChlShjH7XUtSezCWWqoH
FvPQjWUBNtwBRhudTRf3tuHPedv95qSs3sOB6Z+ZoZVqW6l4KjxzEjGyIpukOU0x52AsRuM7EfJL
x3PnMLFt+WkXGYdV3Z/nJI9Cd2ydzudv7G6Jims4c4hGqXdgU9oruyXDfSs1TmyhIfS582WUq9F5
nWv1hUCf4QTqROAW7vtF1zdaVojLQiDC99XG1n/JpGEdHx1wNwFRpNom7hSE7BWI7q0ZL6rp98OY
lk/svbKNK7sqwEkGe7i28HDA3gEhFXhxw5qmzzNrbtYucdCNAgR8oufArBpRtSglPKMJRjhdHCts
svb8ZBYLYccq6NYdHrep3akdiXdOATnmoq6YefK01dSLfNH0G+ENjRWYbZwJf1g7nJx2VMUOi27I
fkpLlT9Ubc5LMKES+W7Vdl5LuqjiSDBfikVU0bg6OHXaAReDzT+QcEFHiS/LnF7yTjffPHfx7mZr
0jLiE21wa0pCtJ5uiOiH2gzLNXmtJtTMXrWeRzCHJvhQxa22zLkSPWYmtP6qbiOrvdJJiHmxoqZq
D8T7Af+OxhXUDIOV8zjrzdtktPa4GWevVoNerIw43Z3NbwVpNwa/ChX3ZurmefGlNS+2r4OX9S5c
eE0kBg7NNIXTNImrYsAhi0N9Yt3TkgROX1pmVXpmO2XyQ2Gr/suJ4qUPAEeq+MvBJPHpGwpNwoxc
mN8AV4Vx30vaB1iNuukS0Sz5n5FHV2NHKVS+NZDD2KKW0voFW8urw4qjmBXWduzBRV+JTZlfoHS9
L0BqJUFV05xi6iLegGfLiZMfm5JbnOVuwkFFTwkGTXP56oEkhwaVwe/fDMpgXnNgdGYOyNQmWHxM
5x5/uoudQddjkDVUR/uAxiM4mQqrBRRWJcquYEw6yh4YgYDjB+5QO7SamOOwMEYK7oaSDA/ptFIA
TVs4WJGjXGyNjJ7z2pOhy4IFEOtVbKVtYJll054p2lgaG32iVYt7WYABhM+W3nR1uz6D1tIepUzp
nbAqDs8ymeYr+sfTdUrAdbQ3oQY07Ldq5QqOcDwHplGNT5h/RpotUlaXBOkKYF7IsRGmSMN4GZO0
iw4e4b8Xxex09lkjnOb3EkHr3Og4NxV/WMxEhN4kqntgfu15YlCY8isb5pRfNEX7DQbsgCm2JyF2
KxRPJZzLyjrrGhQHydjEqQrO4ugJzkZdsvGlm2ue4z2DrBkZoPYD0c5wAc1BzS7nRTOfZeusIUG5
xvoJ7CgxAz3h/OiT7N5N/mCP/dOyVFACKscRHCKT1D2XID2ic90wqXsMbKhU0i7t7n5NiXhYhJNc
eEY9JZuuyloztDLHuY4S077KSMN+FZ3SmwF/V/OWFLn9OjVsm32P5/UTMF4HVzV19GecpLnOJROZ
ETxbGD8o48Xf8hGOEMfyVB/9kY1/B8jMq28wg8cYuiqFyYXET6JS4way96ZXTane09+cTVC5MA0p
aAwR80jNqsymoCsvbBTNQPGICOh2ht32P1qZpW8n6uJrcetdFQndhU5tEuk/uha6tu+rSHXOTFfG
ffnKjOQP8ZsQ7haK6OLelxUH2JL5uNxX2a88vdMgn524+nF5Fv3Ou6sf1bC0svZUxxnKVw5RlzPU
05fqm3nZ/7BvmR5rLUiHXe2E/e7ryx4XpY+vetR8KA23jk2FqxYGRpvFeoGueFAUoktbeK3Wxp7N
YOjG/ddXXf/Wr570eld/ld9zG/xS1E/8VvhgjsPzfQRxU/DYeyijkXmi2bC+uP/35agQvr8ciE5V
zSN+pC31sChEMKtv5MaD8ktONMa+/mG0qN9faVKoKOnjWL5KZbymhcCVjMB2R840gJr6re7df/0k
vx41DN73F6xLWOIdwTWvdU4PnKdZpjdfX+G4E/Z+hHxQA1llHSvAM8tXCmr+amFTXiZ54hof6rfr
2EeNg0oW4QrqwPe/gma8RZNPK1/LfbcjsHGn7P9Z5Abci6NLHD0ouXRW70q9fEVCvmnFa6KdEqgd
WQg+XuKowYOLUINyxK/g2MsqW+p+5xePTdhuloN3G98sQfJf+Xr/em7r6PjrO7IwzHZg48vXxB12
ZrprBqqNO5NkwiI+K5XvmLZOfEqfjre/rnjUONPbuWudnCvauIiidht3pxq+n36sf13haBamaMx+
gJrlq6qoW1Mx9zZc4Sg65N0J/cmHPujxkDiacSOMv6kzzOUrRoo9itBgdlp2NEU4tJcgoANV67ZZ
+bvVTuKcPp0mUGjBnVkVxNbReKdQv9Q0g8tX5xtCjoN4TA8VQQF+vjO/UY8hK/0SnPq3+WL2TyUm
fTrh/3Xpo++Apsxsp7pbvo7e8yAfOAPG0xpI/arGV0qR7Ezj539h/vjrgkdfBcLm0phbp3wVfHFe
/4ivP4A7fGJcfv4y/7rM0aew0Mx1BHAxphBte3dzA8g5BDh04jKfDv+/rnI0/LFnJMZApexVOIQS
sKNN0+3Xj+vU0Dga/vpsKkjoeVw1BNZ+Q3VIWxEVgSRI65S16tNp969fc/QBKGZOzJLGtSqCZLfW
T+cnAF5x4pFpH65CNCjNYMY5YYZoXI/eTLNUsakvUnvVbTndIPoCezpCKV/sbAnnZNXWNn18STPS
IHepLAL25fmvDNZ8OEgTzXrWCekLQpXDtlKITUUfhzK0dk/cqL6OxHfbBA8UlGWuigTa4/jd38+m
hj7Uat410S8Uo6geOFqSUu8sDnIqytlpGvaN4b6JtWTg10MG9QIPAtEbo9E5t5r0DJCo1lKee3O0
/MpxBqCrmAyyatnv9PUBlYdD4ofrUUAflIQi8SpB8Ed9cbH/GjBmIx2H29fD6fNFaVWWrKCx1aLx
/kc5Dd1ssS7fbnYGH5wAR/u5e4ofvFvqwvukuiLg5NRK+OGNH21l9ffXFJnoU81gFyTcjGPKzyW6
nnlwNX32+FRE2h/36ru3dnSxo/kFHTq8JMHmTjynV+khv3X39g3aPYeqygXBZzEM5t/ixNrx9aYI
Ssb7XxhpY2chEWGfN39bvO91HYA7+/rNfTpR/3UaORqNc9Vlgj4yKy3KOl/RbhXGodLf5O34ZNIo
KIdnL3n5c81/FHJ5maI57Kq3/ji98kX+jxd6mwBbk/7f/3/LuVytjP/93/8nvyH+XX2Iudy11e9y
zbf8O95y/SP/mW6p/auJXhxVBD7qP1qt/0y3VBz9X1GloSNH7eIQfbR+YGAV++Tf/sU1/pUiAnUr
y1UpIyO7+T/plpb3r6wVcMSYtThtOtY/ybZ8P1KQEyFGVpGocWplP4Fj4f1grEAIozrKpktCnptB
x3Eic4rs/UBoa6gTo6W4F7Ogr+j4RTe50X4Sht08Rog76hMmtKOvcb0XQAfUeyhuwVWACPn+XtBm
Zx0VDu0SzSqnvE1B+6c/tH06KQ+9cGr70sghlKfhROjxUOziuRmz7zRuOGR3LnR4ryeGa6+4njLv
vDE13Fta9+my/+v13vzv6eG/lYO4WR3R3b/9y4dHtgqtVmM4s71hWcfQn1GicpOWUVwqulrAS0fk
IS+lVxrT94rQAOKC0NJmu6nFW+XjGErasAPlVH3/57eBIpQ3t+pWPrw5quDVjBuuuBRxnpa/WmMc
ky01TSKcDGFXznaYemm3YUtioXeeqWMBrriXlfvr6/s42j3BO0DyTdKwtQI2kcUdaxCjrM900528
g8gBhmt0QiDZ+3YPK1w9x3a26Pc9yDuAwuS2wBsqcUnvM92mcxKV6nxC0PPZ7WALxhK8knIwbR0t
INKz4mjKDOdQExdU3pKvlMx+NQooAWTaeV1pbuNlytcCpALJQYbWaCrd6NO9rvJbZk5jPvv6Cb3f
llm6hRkFRI4OHMdg+f+AnzBmsNuR4ewHu6PrFFYxiP9dxslBEL0RZw6RA8Qczp0eeIMlsjerbwH6
/LMtCrcBogf8CiRikCJsUY4+r95QyG1StWUfzV5SRj+dlj59e2EhO7OaIIng9NEtVxsTxAgijoXW
VkJHnebLbDt1H/n5MDXZGwU3QkBKwkGyOYA2t2K1RiVO4nmjS2Umt6N3FPuZYp/bbVpyey3I6b3T
5M8iM8b1N3rQzp+j0eS/8SLFvRt+/byPh8DKRyLG0FgNj3iR2bm8n0joiHmwbadoGxEpTvnWEQXk
gb1hdTl3CRW7VMgMiZtx/d+KsTDKVXXVYPY209YrUb23JGWcwsMeDQMDGwuvgF7qWqaAe3I0MGuL
AFhAreNWIJLKt4reN/VB0ZYYPVQS21cy4ev1TVrm7q5xhzI+9WW833ggtYZKgl8Ceh32Fmawo8di
TRHxdKw/W01ptP5SktukI+aZrVeT6nhxmRhZ19+0KWJItG+yf0xofyO/KIvM2vdCG6aLmP5qvcP/
XcxZWKhyecLeIE+xVdd95f/dljGRrDt9DY0vH7DJJ7POwH+VJhyX7LEOxNU2riGBbjUEGKSLNJj3
L0uBOo0M2lGe+Eg/DBpOGqtTlnXHYeTABnp/0R5Mg+Jgk9/SNVTdq1Fd6E1HoFysazPpSODgAVTx
N2ICzObMacuInKnWIleq10Vk6ie+1iO03PoMmE4BcECAsgEmHcvkI1DzHACKbrtwOrp2ydrWNmS6
Z2sGM22wXSyT8dauyb04E0mjIWzLhluRtZ0dJK6zPBFcE9m/PSWzofiphbIxbRRcgW7n9KqSqTZk
QNyvRTs1TvtTaZhHS+R68xQn8JV6qCpBWayb/L9eoDbTevOqrt1SOXXH23ySmRMFfSqNnbXIXn9c
ZvJKrsd6Sau3aWwJCzRz1/p9Yh5Yv6j34+iPzVplDwWbDybq+9swe1NVGr7zbYqF4iBzQ7sdJkN3
gyxGPohePZ4cbVOg9q4vIGpm8blFF7INPRlJuaMJG5lvBRveqTo1Qx1/ijwgNPTAg3V0p0xXR3NB
4pGSRROh3ia6NQ6Hupsmhwi2JhtCzUlqBEGoHI1d0dDcC5ACDE3YW1Yab8lEKpz7VecoSSeM5/pb
URW5dS1V18qvGdmiO2FA+XMvR0+RCcuEzcop0P4Adx7amT5W7w7bunPEQ+8MTrKZi3Zs/UTr6vwg
NG0ICcGwEXQs0WQFhj1r8ZleD4323ZkN0YciIjO6S8QE7LAjUdaZtAEMRaSJwDSbhe6IzJRu30eL
85xTY5JEOtbj3eSojbdpCGjK/dga7UPKjm09NNdIly4hZsZd67cybr456OdS365NruCUFX9KI7yy
f/56QL0/m/75JjGTkKgNwmylmK0z/F/DOmb/0tau1dGPX+b0Vu2KiT5p3zbWjcHLa/bpYqUXjqqc
iuf99MIu1AtqIdil19PF3xeGYBOLcTSGbV+KfAo9q2t2ZOvGyZZAtGY4mCmiUTboWt+fsL5/8iUD
m2aoOh7lDQzG76/slHof6QuzokgWS34TmeV897Bo/V5E2XtPzuzEethL5AihYCleAqIUivzE5/LJ
z2e7glnIBiyjcpB6fxOVUdBncqd+W6Rq022bQWqotywtqxAqaPF0ix7LRUOZx/8MAPjnjXsW57Z1
JcI+/gH52sh6QmvVbzVDG9YUoEhEbx3fNLllkw3DuHfpcW8Qa7en1qO1jnv02XHAW/2arIBYyo/W
I/zxQylnr8MYOgiVFKxOrucfzTuQ2iJ2nqpkKPtwVFTbWHOiYteNil0GLJYRCBlV5eH849G/xmBj
ETOBWX/gEgIUqvEUTB3zQFVaF7nr1b8LpFoXja7ADhhbaR/o7ifDibd/vG8CNwyeEAcclB+YcMcr
4UKqJzlYrISWWUxuOMvSvUfh3N1PdaM0QT41NQq/WK8WPx5sJdt8/bOPj6Ur7ljVVpQsH4DOfvLo
q08XEpIQbXbbHPGihwimbJB45E7qhGa25IGmUq+j0qjX1hzAZleuK9nl5/gal+lgMA9dj33tkTSV
Y87xtbkb7e3Xt/jx+1gfj8l/XGDB+vEdQgUcaiVKuMM0nZHWQE+Zf1A1VfYeVvzuhzIRrBS66IxO
vJrPng1HdVwfxBGwr7SPvkxTJOhMZ7Lp0EU390PcJ3OY8TERoKgJuwhJR5Pfc683Ot/JCvt88Gwa
8lqs36rCJpLPn7XKSi6sKk+eMYRG7onF65NdHdQOvPPwgiBTQW5+P3XUybgsJtFvW8jN+ctoYL4G
y0Wc0WbWCRQOUkvPnlJe/J0BSHtfQKsaA7D3S3PiUX2cSJlIdPz18Bm4neNjKcresa5r5F+xZycK
Y1m4OFyKSlfIN6jQ8c4TSieYYFk31YdYj5JNRriacff1UDmq6a4zGjtKgEKcQ9fRcjyteDVRGA2a
ve1AMoEIm3wwlg047wiRpCdGN3S6aPxVNZOAk6WO0VOZsw/azkVRXubSWbIdY758QBrqDKemvI/7
NexHGM04J0HJ56T0/mUl6FoaYS3Nlt2IbWyS0S0uFHVurxpEqedsLcTDgJn4AXD/XIeW0rc4cDOr
3GnVJH63aTOnJ+a8I1MTj4sDExHolPShlVCOO7olqY7khow8LnfqyAujLd8+RF5nFiFhNaRTLdI1
d0Nhp7/cqZCX0WKjPsK0yPG9FFXmsoXreXwjk3MTVNJJOeGV2YyYqkraYFlB9yStETh64jV/WD1Y
KGmdrG96ZUQe1/WI6Ooy1oNia052bWShIyaRPgwaFL6QuXR27npJCtlrb0BDeW6nzE1uSsRD7RPZ
vL2CDNlQMIf847tiHw6hdSVqIVg5Lp2ZdYnm2xbptlOrylEQ/RYD52xFb9z0Wsf3Yh+GAYUiq/vM
vvCxqBZnvFumIbKtjSNo7xKjbppl9e3rG/uTmfFusaWgykqrMr+DF/KOSzSlnaDtNNVoYyllWxu+
wYmOyqcRjzmpYNIZLfOs0udkmRBTSgGiUtUnqgdzLDDOALHiX2VqTUUjy9X8ij8nrbNa663+ooat
ah5m3KzYvyIFr96Z6XWZ+mrbePgN7AWuVMSJRevDirCy3jR841BQ4GsdP+h58VKKt6pHXj1//bZC
clqt5Kao3eTu1KYVXXEjksHgLNUpiL93vCoADF0hvKD5mGbYMKhHq0KE6NdgMsl2c93IzLuWebfw
sLxJWcV0hLnEFWmoijeN8mdqjCbx8jnLAd3reSHExm4mu3+a/tSMMqOj5pSY48Q40YZkLZINaVFJ
N1BUGavZmVr3scToZOEwqs8QuYnlUaIbzN4MVHvFfaxWi/WUNazHEY6C0f7WmUSKutyA2sxuoAmO
YtE3sYxR1AcqrJzl0Zi5QhV6eWHyaoiY8yJvI7KqJYjWznv+WnT1baYQX0vsI/8XtHxqA4yuGJrC
26lDlvPH55nAADdkvlwvHVlLyj+5ZYNdJRSomhlMGueqwdukHkLL5ywRJfWpOiF9yg1lZpK9F0Kg
7rp0F2dKzWChgl/a8k6Mjj3JsO5ohv8cRDf337UqnrXyYNoUl5jEx5J/3kjVbiJjF6FtziSOTE8n
5piZ3DSDKdEbfoZowDZwuCQWvQNYma+Ky3AYMREUQZ3bnX3VWhhP+Hcc7zTrzBXC6xDLE1LsELfA
w5bFtSJsezJuFc+IEflie5upttW2GUWYXxTTqq31/aSc7M4nhSyU9kbV6OJWV/9xt2nDQNJwLoKU
cLYZOdcWQcCcu3UlWAY7XR6jmVKLE7ik3SD0ykqr4+sEZaHxkxlGxVSdq7Kjxmil3irJjSydo+k2
HjItHg4atmIGXkJVlEcP/YRs84262j3THXLYZeDED1u9CEYy8JZHSgYdX3iOE+DNi7OM91T/x7df
TVgcg7wTgkcSlc36Af/HP1UrMMHCmDcLfj1uFI/sTQyO1p0L7n95JOqq7a88O4rfbFoD3QO4t6l+
TkfIuhe1BmVQ8TlKDv+LuTNZjlvJ0vSrtNUe1zA7sKhaIEaOIikpQlcbmJiiMA+OGXj6/pxkVZNB
paKvWS/acriplEQAPhw/fs4/hGhQGktsQ2AY/Zi57DNNPXSKfY6plRuW4octHandG3OiKpiTnNVs
NX1GJDfyUne+Auf2nG2dIBq47ssYyXDXzCG6AKl+fnNsmlBiFVVYzso8JCPluK/NUcv8XacBXYGn
2S/089bGJDx2RVfpKk7bXUThKPC8SLq3vr8A+74wx1lVTPGHhBh8qdsoseQ3ZuWHFkQC4JtzUBTo
BVzBv3Jxvh5CMbZ3g5MObrlJEr3z9CDyh2W6loPWeWFA5W8BAo8WnTbsosaxiAqop6L7tMKtRzhf
RggC1cFojGEKkq4iAoFTR+FzCoS5VNb3pdLUK6fsJZJe7NKXDLvKehiL/pLLEt+4FTJBbGKNfrgz
POh5HRHjS0dmy6H24EZAXFxy1gEyN+qP2ZLFQ6XGdiqjvvOMZGEJ5tD0+T8NO4lqrMjxEnS121z4
VfKw1NA4rCApXWHvU9QiWWzCyUoWmxMO6h+ZknnjUzU/S3+97DKrUxLAgc3lmX1rLkgDJp/R+jc0
eMhNWWc/+iKNeU8IYDN7hRCjJj1RfHzCWtWwVtMmtdJvBtbfcu8vtj1gubzgLrmOxyr39ykStOED
1IuCkmHGiTcieYMm6ZM+DSnsRfTL1b6YnJrYGdFI6JArg08yYL5cDOq0GyNP81Z9Sg3x3pdpk8DT
7nWYOZKiMbZbMRXGOQAhPaefiYCD/2BgwsXviAybTNiepLvVdSi5A8nV6zwtTk07JuBPwxBYFdPA
gf/ywUmcCXTNncQY/Zt+7iT9v9zGG07AxOuPDQ4Wwlg71khjsM3ncsL2WVb1Um6Mse7rjR2xhn4C
a5bajYHRZ1ZuaRt6zX3X+nm6d+vJBdUca301rdp+0a6yro+GeO3lqQW0OqJtdttQdqWXhV1nl27Q
CtJGJNTrJIwOdtSYvHCYFhRqX7eEFTpM1GtPg/ErTS0wSrDuX5NFKDv0BcPRKlubc6P20dj1y3wl
fdnxixBHV5LGPhLqqPQGz5ivOli+2Q8sF9QynEpYEheY4DrzsA1DrUC7RNotf5XWy8ScUqVXfQ2U
3DMGtHA6PK1WYUnJuCewLJ1LKVnI6tqC8ZFcs2BLedFMaCSgBZlTuWlZJp53KXyQUNrKHlO6vqvY
TVSMq9vO5JizOIs0bV2iP5FTRX052EgunAlSaW21ERwXSInxXS6ncHxcllad16+5ko2CGOH69SzP
YMaSYJaIianNNc8WP5+9rzpEr8dvGlcqUXg9JEz4rGzNxrBVuvSSeDmdq84r8P2SvyY6VwVx3PDU
ntAXQ53FMKjUoVqOrTo/yzBKmK68C1M1VLZQW//11KssMwn7Ff3dMDH/u1fnQhXhCcKdGl8L5nI0
gYYw6oijOi9Norwcn39yZ6od5VeTWg8R0s9MY+l5GmOZIhSb/uqKMeJHOWXOPK0afBfp9Llx3EYP
s467UvM11UKJOPSoZ5XcxkaV1URnux3ZldJDddK6sF/yUvrjEx/cRKNfzuuWPehZl2nIr6urroPj
aWwn2I38BUHLgDNE70DIais9bFVOAS9JHX2ZKNS6Ia9RWy8pbVebNoOZPbfyXp4gMr20nbWYKTro
mwK2CgcoGmkZBEbfQliQm6FbqeOpkI4ru6+Z2Wh1fmiwz2YY/DDRdJxIzVCNulwEAJF61U95iDiH
Ik2MjXHbF6bXEBuHTi1zqzLUu7XlRF1nW1kwpozbeYBLVWz0zFdfQUadM5A1S9re1/pgLcadKfOi
SX8spbQa41NUOhlDUaH6gZFBMIwaPx0b+k4n90uCxEB6ipEqY6GeH+ch7VBY9a3MD69pgYFeYvdY
t7PXf501WGFXHYZqaJxOac6VdKWgaIxyEotEvTQGwKwnSyEkupUb2xY9VOidHPtJX3UMcje7GdPx
mnskJmg0GMuGrT4SYXQy4s8QZN3hAapvxGQOflGGAWtF/cCwgb1QXTk9jDsjBE2gTaRWgd+2pktH
nYBRIbkAoQktWUVZQ0M0hKBpqVd7/RGiINmtLqDWYVB861htx5/EPblgi2gyrvgxaJjbAlt7K5XN
cFO9rOeyrdTURdiiqnPpBRCCMzSGjSursMgDLFyw1eNAQ/AjM0oftEscWZXpr6bFnAUFpAGqmVAr
RH0mElZdu6zHtM8wFMijNombQE8ynOA1SxPRLXl/lRzEoDXlNz8OPfkkfJ636o1StzsUTNq6/Ibc
FgxLqiWZF6WBjlNFPeyNqc754iJ32oKNQ+a5Tmn1ZEf80GRjYKOdLGBcYkmZs4Ln2/r9XZVhpXCU
ZYUyGeDdeGlAX+NwTxqG4AA5103cZVw7gsx3KhCVSzVrQ79hQXtx/hV9LJN/FEtTSNyowc708B2z
cIIBKvuhmDZyosnkBzOAkVmus5wFdcfPhfsUILQBVDnp4EM3KxmbC9oxjE0mjGsEzNHkffAA5ej5
1tfzwek+YSk9gdWuhyo0CHZJ5NwbBgWrbp/5rXq+HrkeLmFSQ/TFXdnwkO19mM1ZoW0KE3zgp7od
Et3bT7Lz2uXSE3NXgpv0EUU1NksLqStcSXuxpbGlNxjOnJHwztI9vECdd4tlCTIBrY9pMej+4G1d
as1NM5Uq8I0sbxXx0ooDPHzJml9Ddp2YaDGtyW20nEjsuirG087xDfiwXjqnP9oWEH8ZFGErI2PT
cR0qPkO/qnWYVVkeQTZ0wMwdUzPzmNmxh8XfBb2/QAy7wdJjxKNWE3perAxETaDeeSIZO+/oLQbr
xkUdvDVprBuJc2M6vUpXYS2qa5v1csilE+cMCqUpJjUysF7+SKlHtofkRbFoXb6mFasuZVxAWkLG
y93UaUr1s+xWB/XQlA67F18Da5nuQlQx2i2L1udIZ6GQTC7P15MUszA1Sjl/56qvLXXWWzNlESt4
uemadqROb5ew1idrfzbDatpS+A3T5PY1XADCKDkR+hrahkUzgLhvTKuKLmbcXLdFa3bJA/fEcDCw
8LbTEiSzkaj7SiMGFdpRM1Y5ZuoV6gAWXsROJV4JIns8OiZun+Hsunm3dqvsOScNCzUsr3gJHaIz
OQmu6IyYN/aCM6MddL7Qr3vMzTZmWSuwSFpgNDxsM7Q4mmzvunU8ezsfVNm0qXq9lPdWZ0nkBhLo
Zw9EDVaNgxaNyblq1BOd6tdjvHTTiRg5O+7zuLxcY7S2jQyJrhA6Buum9YZ4RYeoI7LpeCfxYkvs
L/wtqwLEtTdfwnJC3soF6SVx7iKfkk2jWQqQU2IvQDwrXkJeB4ubfOb1cA1rLWFCMk/TcGUso4KK
CiqKaGyRFr9kPgk6csQ8a9ZVqmB6kQqq3Uu6HoWFug5WdGvUhWJGW41+vaVKDcY0qZPO65OeA8Jr
DZVo6dJcmmqTJ5ofX431HM7m91nzp3HZOQzwNK5ZIZ7/WbdlV0XrEkHO6KlHcCj8jLuGzPZLEmvh
shpSbYBR6bN+CjuwYwkTOaJEYTR7SnSZ90SZQP8iq1BO3+PRUjioOGIad3YxJPWFOUThfKjhVo5g
rRdr2UV1Zy1fSK0WqUE38J0puZwpP8pk3WTVkh0mmWr632YIVH9jDrGZaBSXfUyKgwhBFbQL5YhG
z0NSSMDbQZJbiben7o1ARuAvM1JtXYV2lBEi1nihlZ1MH9POhNFqL5XYIWDpy/IS2YbBvViwHR8+
F3Tkwk9DlKh9CT8e0+XdJEnwfoULXHt/7baoBqxtICsud5Y8q539XBGxunVb1HpprTkm7TC5UVez
cKcbE/RsamSMHMmjcGnzWvQbjfzaiWW7PL7euF6zbNIAlfW8FAle7isYSqsD1+5jbpWRX5PAC7j1
Giw1ZWODI3RdChZl+3JRj/jeav2y/qeXHMp82VXTvFBuHKkesTwSwJfZj5crdxYuKtV8zXNft4Rw
BpVWS71QWbhmIR7+N2WD+lEOcyLosNhq3rcLbD0cBBzRF7UZmGCBkBMbYSeHM1yB4TUdUak1iiUq
WrTZ0qRIgM9e+qkyvRhYdKHpVXEphsXNXMS6JhUyqOmqe5DGBYHH+/Bl2fxZVYTqMoPaJhdcmRmS
FLQ3/AxwZMgMQxyZ65A9kyUItfwiLuWErqWeDX+ToTAwJStuZWP+hS3lxgitVQjPjEGL3np3Edp4
Rd0ygfV4G2WVB486Qatep3yChYG+AX05tU+W7/ftE7lEnz7GnpTpIUl9nWXYNvgqPGKtYIxKmBVs
T8Z54TZ2v+oXXd2nkhlBMD1YUN2bUeEoVPlrKqvafUqBkCTpDmWegT9nz7oKgno0qfhdwThFauml
eCTo5VcN0CkQjmmQabUajlJOOoG0IWMgN5KJwy+G1mvc284K1UkwGWbJVL3GMHacR3kibgeLDCcx
pJGt58wJ8YI10IFGHETSimTC3JdzqNcxw85X+Us63+iWum2Es1DhC6MZclFHM9kU65otYS/r/z6k
VdGJYa/QCaOsaTiUQdzR7N1mNzs60EWKpl5tXpc4qKvBkXrFfBc9GXUYmK2lChrSrXGnW4d09iro
JrCj+3TtwkhmYU6v4EGKwLlPzaOYWTzVYuQ+Yie9n9VIjb7UAAq9pGKCExWXaASb2D9hiUagu/KN
bu4uvG4Y9OOC0VW7BWhZu7ciqU2GzcvJsb5EttEPX17PVB3mIXvRGgF6zhvEOOv5MbQjiR+PBZhL
DVo094z1SF+EzyblVsMUxhMSIVSW2eVQqaK5rVccgerUbAxz7jg1LZti8EpoZsFg6IgY4MDVZlPe
lxtYHKHW8hf6chmvXssANGNVpkEBIuOFmtdaHnVYMoeuEyqIvF4WoyFsuVIUvVsswErK0ZucdSLR
y3hkg87uvBOQ5D3S5HkOCSdN64yqOgSNjvMjMeuReTE6y3U62HWVF5lBNqTqH6VX8U4U8ySMeNZQ
XDB1SF2pukOkuSrBL5KSeU8qS/1Ci0uHK0AikqHo5Gp+qagl2SCsa8a9qm/zjnrf05LkkU7uZUzL
rR2bCNIpIY9xMo/P7Zl/RC34UhX8+4+8gt1TdfujeGr/+If+LUVBvc3/cBTa/3r+Ia94/3e/2JQd
elr3/VMzPzy1fd69ZQb83/7m/3p6/ilf5vrpP//jX1VfduqnIY1cvmURUEN808f6wDz4/AO4k3aX
PDXNk/bUaTeJ7J/y3/yIVyaC4/6F06+toAzWc6OVHvX41Hb/+R8avwVQD7sZnMNxYgHl88pDsMVf
qriKQiJ2OzpK9Nb/8BBs9y8aeQJoooeHC3/d/CdEBLiLJ4AXhRakMchD0F8X9CLed39hkltxUg7x
Ll6sdi/G5Mgzt7ItrkWCjjfyboj4LXO0wS8pXon4gaLv1VKG3tYb0l2c8ztg1eI9ejhx0BnWd2dE
VanX5QbNpD4wk+LKLpZLqiRbvdI/91X+fWzyX3Ztr2ZHXAEduSSSc+0DgRSgVfaTvtDF6NsHT9nL
ocDSbZC84UpKqmugF6j+Rxo52bpN0flAn+CxgIWwT1DhXQGlm+B2icfFaJ+KzEdKRxVX5OBpm0yP
8jWZ0z0ffGvZ5fdEN/eVk+nrNAyjdYuiZ4AkBODr1l/l5VKtdTNbbpZ5WfakMVy47DjwabCt/CT9
5VG8BTzZsJMd+Q2tyO9+VWxKI7zselAXYxpeoo+4NWIejyD3o46F0A48XrQZkA14ea2kNfMAFNsu
H3B6RAvkq699mmrrblm8bMNV9Ps4u7cxaihB2yU/uZMTbXmTBcDCukR+mEK8fijiob6zZejR8iGk
TiOJsin6dS/Sn6AV01WVPTZFVFAIsEk96v7WrowjWhFcmMfvgzsf2paZw1hwCtDUeBwXcbEgObWi
n4gMY57UqzZ0b9ul2KRxg2h4md9p/nJcRsbJdJgjMKDod/b36PDdZSDFVunM92T+4q9GD0U6E1vT
lYeQ2dR3lxQwZznKbSG8bwBFV1XeD9t8cOl9J9CTtUVfTfbfQh8CMWoIl+agFK0qeQxb9C89La83
UW9qG3+2s8sYM60Ada4oWGb73tWTIHWHHkFHjQtaO+UXCbWjBzu1ui0XRCqVjjVd5iGX1zajuNgi
oYH73YTWJGWxcuIVtGKgGUpAz0p/Xmk+FlSO3rdfuJpNJBIW0PquSVdsZoQE9Rh1Mju8TBudbspk
76aQZl5iWzsN8aHALbrbWXTIwNLlXuUUw4J4YbG7Th+IGj1Qy1hZqX8BomNtG+X3hWbJmuvsFlzx
pWFnD3na3Amd2Y9ld1dQjovSrSmzM2RfBaV424M3PUSGdcWrcbieOsYJ1MIt9cqOehHtUIoCl49l
65y6e9qGyOja+TkwvOpBf3gaaBigPTzVOBXsGHrDQOMyjHbCA32M8M2uQT9Mq8pvMI+WMLsdnZED
Gr20JGu/vQnTdy9PecsgOnFscYAY86kEVRcTAwdi5UmoKwvDqirHjHag/B4tR68QCpxXJlIrNBuJ
Nc8TUeALFebXXllca4vY/vkVTgEC6g0MuAC6irQgtU9a9Ap3SD3OiOhFDTe2WVxHsXshJfIWNo5m
4TlPY8ExcTrcMNw4L8CFK6du+31wLy29bej9oSTHjZx2BCj1+dBkn7qaLd9A6KKa6X+xlYBo7IyH
1HZvuvrRRL4nd6JV1qEZEyZbpyuBaNsHv9LWRX8l0+HgVd62N7O9Vcvbwpe75SflGsQNqV+Iud4Y
CO9gcW7dlzP2DMsoLuoq+ZGO7QXunlehjDdEo43uxU8uEqGU0nNMiRCdri3jGoZVs+LFwcsP3SbF
3jv0qFXG8fhDWv6XguYu+oVWc4X0lLYaRvunkM23lGtnYHOE7ereuI9tGAK5T307j6jm0yQ+AHb5
EnnmIZs9ZIT1w0w3MkDi8dZ0PHQ8vfiyTPpthXBujX/YCzDo/3Uq9W+zpLdJ0n/9u4Tr/8NUSjnd
/3sO5zZBV+Nt5qX++H/zN4X3l2nBxfBgWr7mSzgy/wWODwV8TOA9WCNs4NeESTPMv2zFVgdEBNwP
PSTiWFv1itSpmQaET9BfgP/ZAoA2rX+SMj0zht7EMLh/5GswZARkIrKnU9yn9CAtOGZrH2ZLzpcR
yoTfhtjWHsu2cT6hfrh8ytxiXofC62+1ZLAusimeVqM087u5G+PkH8K71PtwryWu2D6cfd7r/SZH
sjiO9BH5bttMrQuQ+lyNuI5ewYD3g4GGKLq9VbldUtOjwpXTidFqWqjYhJxBratocjIwykxTMDkw
AFEpeP8i4QICtcSr6BCWTb7BQ6NdZ5ymZ/CK5kkQ5XtBF5gW8v4UCC3gY+8fM+cut0WsRQ5amEco
ZVrZ2it0FHlj4QZZ2Hm7ye2uOPGWldku49NU4yWCLq+4cNOMu1LW5LCKZL+biqhEE3eJLrwxDPfl
4JvoVCb5OiyG6crNtWmb1dLeGlQDvhbEzJK6dOqT2DZyA/Ai2r1Z/b85oJ7lCt4PoKGro0lHWQdD
6+cD7A3TwZkhNQ0Ipx80amJ1r62RU7ulWndNCyBAkGNv2GXgzkjGoW4l44SW7UDlayZvxmQ16jdg
6SCjSjTmxGVRVNs0FXskxT7DYgnAKu80c1652s2fX/vjtKu3RoFBEcggop5Io+DMXCGZ0HmH2HTl
XvMy+i61bM8Mzm+fwvlpw8sSnJxEhbdkjAJFahexL+8wO72zEuiKB3MrpjMHtKF+zMkUmCZiEZYL
Ixpd9pPHRABfYph48XHI4Zr0Ru5GuwYs6rDKsP2+b1pb6lvLS5MDwsI9YDVzbG5iT28EEDWE7zag
Y8dlg2Z51Ac1uNRqUwDVPucI8pvRgAGs0LFkUoIb5PvRyPImby1RhIe0rsmGNdJMVCrPWX78bqux
DnEVUCRjksOTHT3WjY60gBYegDQb+6FK6itpokWt05JaYfFkrOo2bTdpWre7BXPpFXgR87Mvs/Jv
B/uctVZCWh2bONlSA/6ZxK2/H6dyuUs7NwtczvfV3LvWtV+32hbR9WWd1q6B5Q9NQZQ69ftiXqZL
MwW+8ucle4qVVDFEwfZJeX2iyQcEfVkkdOYWxg8Gz4iqJF/iNvMjJ1C2QyympBCaD9ue21iQyqy5
KUUlg6rK7Qf4H8BldWTgyZHPxXLOu/erT7D7qQSY0OaIobrK594GgInmVw9F+RjRb7iaEgNbKJwa
rjzEL6/mxqpWhLXmhnbTObqHSvPfrXv1ZBzSoO0itQ2N9/2T6TKA+IvT6Fh4xXVJ4v5ZaOkTfEvt
okvd9iUfetFq+E2k+xDCeRpOwobLCcpZfspvcsYqs6yBXYYCV7PyK7GsoQhGK9om7bqWMLNNGuln
Do6TSgccFp4HCxu9A5U7nOLcIzwxUHLxvUPIPeg2TmqxKikErEyQzd9E7IvNbJdHRIlp+gzjcCay
fAgsPJ14oiQM4ANySr4f4NRYMm7xNfErGhRZL/8e61W5yudsPDO49m9GF6YDzTsMRoAJn1oYS9s3
nBxI5kFDVxXBTNm6u6g0xsdB9vFeWuO1GD2xN0b56NEEug97Y780lD39SPwa9EKuXcut7qzERDgy
XPaatP8mrxLbRTP7YDazYT3npbbN7exXZvsJ5RQfHfEyc5TDOuKStH6BTVjHRZ/1Te2jYzzPpr0x
eg1VaaANSOo09dVigPw2F3djC5rzZOsXFf4oAVYlxY+5chDg153uomrGaKtEVdd+k7aobi7WWhiz
fiaL+s2Ycf2nUGeRRJoYwb6fnlY4kwXBURyowfpbE2uuTVGEWTBLileL60F/LIpz4gC/WZF0Cj2P
jc6Zw33w/UNTJ9Jrq3b9A2ZV7vU0uBY81FLbF8TSiwqK+Cqin7o2YG58CuV4jvnxmyUJWRhdDdQ0
+OJT9aSOPoPV5RnrJEYfqS/M7q62onujqKozmeEpIUjtPQ/mAUxKT+e/nwkfbwJbk2SpizWqfwBW
XN55vd6vrcTS162LhprJ3XObiWakXjRbq2zAJcPtxvkcK+mEnfH8ElDboULQSOQ+fJKoTAV8X82p
NAgO6K0iN11dF7Uhd1mDWlUorObSXHCHNOdk3kdT52/7uIr3rS7jM5orvwm2TDoiJhzghkAz4/28
U9JHzQF538PUwinHBAIRW8SpbiEJPXSLfs5m7jdrG4Ia3WQySwti1kmykM6jPZTohh6aZHK5Y5fh
NvUq/VqzZneXp7N5O/ruzz+fsB8SFD4L4QMyQsrpApLH+08c87FZbGP0Dq0eu5s5KX80U3ZWckLt
yvenFnx3ZByV2AdlndNd2wkAW1lHzbrSakSSFyiCHQ6DF+Poug+haNq9ATrrEk8AzrOGlllsmNpl
nfjdbSF7ezNoY31uqX9cZYo0ywkJbEtp65ysslwvy85ESOGg92W5cTGcuk4xiVwbWZjvO2fWdzHA
NqBM9PAhWY+X7YiLi4TDt/nzFJzWu1jvJux7Nrftk09wS3w/B1Vl5EVUVclRlFZMyI67vU+/9BPX
VnRIHHPYJJMod7hL+nsnLrLLcgC9Isv4nGTtx7TGdDFS9Bwfkyr+o+Lgm92PT5ZuTqFMjo4GI2SN
Z6/xRRoRV+E2p80bqISvozUWxUeYGZV15kA0P8ZZmwupYt5RplJ3x/fPt6dKRoM/DEfIoKhe16a1
GasKcXwbRDTZ6bgftXA4SgTsVsB4y50MffkZGUTviGv7dN1PQ/sdyk39KbPN6HM/U572ury5bBfO
QsDlxV3Sei1FeYwzejdE+32emr3EhmyVFY6xS/0ehW4Iq/h7NsMaoM05B+iPIcWGJqv8NqHOsSVO
PtGo8ngGlV8cAZdAUWlyc4cJNC1f6Q+7djKnM2P6cX9zsSZRhVaJmhuco/dD6jT50tYiZkpBruCK
tqDyrMX2mZTt43UMZiIlBZ/9rW6W4uQxrszLfPGt6kgjFk866VyahW+SIyzTxkpnay0XZNx0s9Q+
Fc4Y7WTS/hwTU/9XmuUJvesi3+LylhzQUQrPvNvH05MbukBgzGddKTPc9yNQFbnWFWaZHXH1AdUS
gTCvmsq6B51Qnxnsj/sHtQryZPIEniZOz4vG6uvJxG3suMxleTeioP7Yz5B8vKIedzHtr3vD7Ppt
givi+h/HEBvNBU4PNo46Nk++kgYOmEWzzY+JK8zPyEEYgSUmbaNjCoHB31g9piEGN2SO1c8uRAtd
eFqzilrw7X9+k48LXF3WaFPAcQN7r6sF+SaGyNGJ7cF2yqNmaLC/kQQAiEYXp8R9qNXr8syQf6zF
EAAhcJKZ0boFZn1yaDpmkaelWZTHBGjhsXOg4LaF3l1Bqoax5YnhHgc7NnrR6JvYTKmtTDjPYCSB
+9WUL3sd5wKaldyOyxijkqSeyGzS0QqcPIluWs+kUYVV8s4pPMjbRYiFzNxPV5ZbN/e1HM9Raj/m
AERxhs6BWAsx8fQmj+mVju5HGx9bBfBpU9FsdSBtoG1pTA5m26wXJ/2nPHBOIKoGCOmhvkUBlml7
P2kFzIYkxo3ryGGZ3YW5IS6rcICs5nz33MdGL5tNgdHLVboUw20KTuvMovkYpVC2o0jocQAS959v
Sm8WDegojI7SIj9yPnZre65pzcb1cGatfIwEPMVhW1KNQbLj9O48F7pYXCkyOuct8PJ4Gq6ytBY7
7OybM2f6bx9F5qqjB8FsnoqHN7ErJoC4+TGvqiJoRSjxwba+phiDn3nSKWWducOgRuD3ahB/ydqt
93Png8zXHFDMxzGKVCc7xdG6lwoiYI2Bh2kitj/9N03U3haITnfXZxN2iz3uBA0+Ahu/9MczV+iP
s4m2HAUDH5otyZWrwuSb2cTrQmvstOCNwpZuOjU8DP60cxf1jzvFZaEgrwBln883T5JzAV9mro2x
OA5enVwPYnCx/Z7KbVvFxd63e2eN5+I5jvaHeYUxTN/Cd6mdo8Z46uLZsKjyJfbmI+J4T73TxHDX
M3MzATF9+HMc/XgV41E0N0ma0VE00Md7P4pw+r0Oqsty7Is82UyuP2yoplL+joB6RktkBNrSQUGy
pv667JeIyoxdXPz5JT7MpPd8kLEpXSoVH97BVHmpB6nmOAoTXyIBqTArU/fMvvwwk3RGEF2jaKxT
7qM98v5LKQPJUscV8DiYTXKhtYZzrU/zuLYMd9lGqRfu0YI7J1zy/pwiw6TRxLiizaHqxx90SzLI
JU3v+e3XyHGvgT3ft2MKLyw2DklZ/PrzMD73b//P/eflYR64HY+uNhWt0+b9bM8IxNVRDxWCjAyI
qoPurNtkO/RklNOdP+9yr3OVMZLY+JC4PkVFW24yoTkXHDLD1eK20VpPQxA7JSrPRjy0u6yAGIFO
RrZp+nl4METug3oDgIkfJhp5cAJWsm2nM7fzZ7L/u29BqBG4kxKdYd4IcO9nC75hoS3h0h/mWisu
Cy3TNhFr5CbMZQHFEJM8fx5RCdEkjLWIKgl4q3Y/JLREbCcXh06YyUa37XpTeumw8VzO0Kwos4Mu
8nKHzU9zy5L2LvPJ8TZdO2afNRLYDSBVbEUhdAapSLQrehi/IM9POzDN1tFMhcRPyU7/5WGHlQbd
JCsKXSK7tO0uvPIi7FyW2DE2Sa7X20mOYu0a1BX/PM3vdwuzzMiA0VJLS2XB9klEAvWHtJsn+sMI
5mmTuh3MwJFH/fkpJ7m2egxZHouW+zT6Adap2zTaJ4UPNJvW+OCZfP8MynEqbXjp1fBtmbMhwF3K
2Uo89/Zh4uE/2s0JaQ8AfZP7BySIptg2vYtTtYWM7Z/f7uMY2JSJySNYuDaX/pOo5YVaMxfuyMv5
ZRbYxmSsaHj55w69D7uXMaDlLGDBcOzRZ3q/CMs0bg3oBfrBwyZ5PZONru2hb4I+t/NPZDt8qxHG
3sayunrFuMjvOooVwaJhrJaDKAkWp3dXYe0ZOaZa2S1thvHMSLy/zKpponymSgxgBiljuyf7xI6T
QU88zThkqeOAHDLQZEhGmDaGM6wc1Kv2oXTiXa9FPzGw0/Z/nof3B9XL00mmaIzR+Fa9p/cDVIfQ
Dis3Mg85nKfLXkwden7UKBEq685Mxse5UN16KnUEVB3nhZPwHXbILNZ5aR24TBTYyMLBI41FOrE2
o5uCtPzMwJ409p+/jSs0SRz6wuiRuCcPtOj6Tpz0FiX60P57LmzrQm+s+pNvQH9yqCKsUwzWVGPf
utC0BT+npgi3S59ld1nWTMGfR/p3n09NQbiArXVAS+r332Q7sZ5pCYNjHRIIKWsK4E4wcQEKrKyz
12UvzknA/2ZmWfGUv5Hx5V+nAukmYNkok8I6EODDK/JC1lA1Gbe20ItzI6126/tY75iqBYccEhpf
lJ7ff5uDPmUx9KxhPH/Fp4XC8Bq26L07Ru4G4ShxG+u1ftRFKmCD5MYeA3Dge549U6hpvpgVs5A+
WhBi8OlBkQ43tsk4dyD99h3ZY4ZhAfcAdvL+Hd1cif2HtnEYB9N+sK1yukGHKN/MdR9tPXq9Wyi8
Yl0NS3r355n/GOsYHYBiYMSe5b3U77+ZefBxKO+VvkGsM80tvr/jtvGW5uIfP4UChk4yaHj8w1Pr
4c1THLHY2ZJoAG272AhSjwJqi2/Yman+zbewfBVYgz4y2jone0pMcerHUe4cWmqVG3xuvjQ2cld/
/pTfLF2bfF0JaymlXefkcDA0JEm8cXYOyH67F5GuRXtcp8srNy31+z8/6rffA5qbbUlgEpb6/Tej
NmMkaloLj4LGHG6gEIILtYr+zIn/m7VHzZZ5YfXRrDztVHD1it0exPEhIdHZLZEQO2StnPsRjswV
HsnTdaXTqbYaXz8zlMZzXDnZm8p5gqycgiLIjpN1nyJOnw7IKR+MfvLjjR5qc7hJiy76kees+iDm
ULFWmlGnV0kypF+RcPEeqFzJSySmvH+REsubOnf9oxFHTblCniX8oZWtdh9ZTg3yMAegrJViC/qX
nnoqBfRXtI6Xx2KOU2cFeDL7sXRzaeBklhTeysxc6gJ0a+trfzGjrYX8PIfAaGR1kNZe8wMFS0qQ
WuJ4V+XgORtPAI0m2nMdxdAPU5ZuQWEr8JvO+VeYhOLRlwPA7XZBlg74djdb13GM6Sik9yFZ506P
m7AhWldeNTkl9FXiNfoP2xrET83uamczLdO4R98BDklmVDJfR3HWfp7tLvls2X1t08OrwrvQav83
c2eyHLeyZdkv8jT0zbCAQEQw2JNiUNIEJl3pOvoejubrc0GZZXUZool5c1SzZ/beExho3I+fs/fa
twnuHjDT5lJpV91guX8BzGQAkzb9BP+2mVKoboCngwx8ZLPL4zq7JqZ+8om9TtUaOhVBrHkbN1XQ
0izvQrLE3S/LxGsZjJ3h7ZMq1RH/LCa1clyofo3AQpv9roXdeddSiR2abqKEaXtrxbnr2t3rAIgK
+hUT8GQ/tRPbKX6h6ttaog4aGI/JK2AL3L/YXMwfah5odlHWsfj2lXPXMsJL9wWuli4cy2nOg9rP
MpNGVt2xQ66Jlh4NbYyfFbe/wAdbqbOEh/a3PxbimJpZfb8dUfCSsaNfKVl1P8y49CTofCBeoKGU
gdbdiceXzXBaocx3hpemhRt/GPRh/OzNnn3MjNnWAwAr7o8cq/8NaYMtU+YGazZm+gxd/jpAzwu9
dEkw76LECUZht4CVrHi9stTaMI6GxPPQlcPBXWbLOC4Zh+3AGuHlBuXcLZ9VKzbiRCn1E+nJJIzP
tY0Y1shIsA9I6Gy/GLyPnJH1wQ/IMYLk7ooOkzapz/3fEyTKbqenhTEEmraar17T5U9xsq4+2J/U
uhkk6XY7tWQuTkln9u6NoYlDRMPJZ70szSGYPWiVcqiyMaR93dtXNUmRf/95JXt7Ov5V7bDTIwVg
egar+bI3RqyuULQxkdGxt7wQXIy8zSedPAa8RnQ7XnycHZX1UVrSrzPpxfrCpJ1ePhMyJlSXp/IC
kMCcxHZ8drzJvm3TuH3Fz23kgbK7v9uO6MS4HrOIxGSC7icoWaqw4qMsDevRs1Ncrl6DCAEt/pFP
0jvlmKc+2Bkv7wyzRFZx2l/IT9FrXJ41xi42zJrs7PMWN3aXy76I8Lq4RAr1MvRzS3+iHPmo4fze
RYFpsR5r9BHp7r3dWNDKI8IaS0W1S9poZpBWRXb8Gmlgn2EnEc3z58d/WV5uP5KuIDPK7SHYl1Ij
BUNomUWrznggD53HyX7OFonuCa8yUqAPNrRfyvZ/PnUutx3ctlkkbU8ai29/XmtVzmIqW52nVU17
y1kHomUd7T6BFnLM2BnCHnxEZPppt8PEHR8TznggOLBtQGwBlcboGvdR4Uf84W1UMWoMAS5kEWlU
/a0fu8tuHZflg93wnYeCaGGrXn4N1S5lC4T29H5ip9OZIGZnr0rLe9ATAwyEqPSjATUswsX9kbbv
nScDo9F06boyRkYD/fZW0XmZiqGtprPfgpRasMAfFQq/ANXptMsG9VHc1zvX2zSEVJwcfnWo02+v
p/Ji6LFnzmcpnac0M1pmoNIOsYiepLV0Hxxrtr/+4kXA0+bRgNpO8UgS3l6tHNZkokM1n/tOjFGS
JBKIfvfRCeOd38TvoZlE9U7z75IsqUxk2fnczmcs7YSK20t5Gibnie1guOaI/tHH++7lXJ4VqT06
sraLt5tyTXNlasznNetwWvUTIdmIoK8W0fyg8fQRE/qde0iTDD0NVRqNv0v1Zz0rcFPYpM+TZyV7
JMqkoLtSf/nXKwS7g+uzUKMi47e9fVKVA9GNxOflrA32N7sYH3xD/QR69dOdVRX9+VoXgswNT8qA
3jFZjpgq+7/Je2XiuUC/u/Vcusu4M/KMmDVXrJHKeuuwuE1ynKi4AuGp9EqpFLAjcIKdm1QEoxep
GTaanYAWGD//+e+6PFnQcPNZrWglupThKIPf3gM/LeDhLPp4FlKpfeNl5g5Un3fUarb8P1/qt/bD
di2SqjaZkgY3+fI7ZCRnk/LtjeeREhw66yI+tUmc3UyN00Rmj8W7M2cUoL4ijtHXl9Ns9c0BOEFx
NVCJH/43fw7rAp16xkDMQN/+9EKvEShaiaIfINqrlbjxCIHGdFcmFk7Bld5Tr2oT6T1KPQPyCtYg
8M2jXvXHdKymDyRTv7W6f90dGxMXb/xWPFysUuB3SukOgvYw+uprTeGwsGdKWR8Zws4x1hTcRlkd
tKXARlSm6g7snn9ovYxadpk0/OFd5K4DCHcmuKEncuO+XwsvApMp7kbSVk7kspT7wqCfhvBv3o1J
kgdDUU8fCIQuz3bbD2Fhp6UA151Rz8X5agT3rAQi0LNRrLgzwYXd5RZHrCQZQOkl2NwLRgjXVmad
//xEzfdeZmwZ2zrF3kI/8O0TBdnVsUPX6szS0ew4162fEKVSHs+u9myqzN9hibT3k90uh96Y88NS
+l/SLDYex7VpXmvyxiOCp60QtkV6oBcsAh9yQdRNjLo9E0SdNfq8ubbVb0wna+9A7g9rxwbB5yf1
i1eMXoAJj7mWA4VbT7rxWkdxGJhuskaQS7H+EXvxIAyjP7T9snxQ1/2+bFoIssD20NBB4n8pJsmT
AbnslC5nHF8ZaI564uCZ2h8839/vssWCQYN0MypQY11IVpau1oA+O+tZ2jVE5U65AeKj6qodJvHB
kvHODzK2qTbGTVZMpiYXD9RBX2APmnYe0XEeoPi1e6IB4t2f35v3fpBNNbyJtVmeLyN6JENZTuK5
fkbw4oFxN6ESNf6DRzJP9Ocr/b6Noo9GfUvmCXUItenb35Obbsf8o6X7rvSjBr9k49k/Not9ArZs
fXDzfv8OGW2Dn2ZmvyFcf1va6ezqXdyb59zJga7LRQsJ2u1uNZ3+XjxkGtwarX4ttPWjHss7PxM5
Hhpq5JEM1i9v6Cq6kTN8Yp7h9Lifegl/J9G0HyL1QeK67vTBSv7O86MoQWjMpJXGvXdRnPT48IdG
LuZZKzV9p3Wpe0gBeoWGcMaXPz9A3gge0dvyjvikLTfC4q2gS3bxCHVnlt2Sxe4ZnPJ13zaVF6Xd
IG+GmmYVfhDL/TRn+K9DKxfecz2gGtlNusq9cJ0cqMJGjKa8XihCxwG2VMAZyAYMXnqFFvpzXSWc
67XsC+1a+YJ1eG6OvQWVdmeCp6nCzG8aeuNlmQVt56mGcPo5MUMIEBOhA041ZZElKCvYRC1zCbxu
tE7ulLtPyB/Zu4wGVAqTxvMwpBtIWtZ0eylVkaRjC+3d+smNy2GDGiQw7ppWPTVTUTuhnLjxgUFf
qt85a2J8dmrdnK/cedE/J1b7NNlzDnjRGIjGVYBPvmRWno0wqFbaMpKttNjV/YKGvkn52+DoiCvD
x+IKunVId27jchweteHRzpDi03NZlHG02MI+jRTqPxhHi4dpLtcRok4Tv0B1AvKSGxp8rhbB1klr
a8qpJFExpbBGwgAMTTT5HeJ+fL/0tHS2nGKwAP74DVOG1CbVR89puYY5wOvHpdVozAHSbrYejsyv
wXPoyBnr/Is+LuI7qwMNOGxgDetp4Rz1HKp3aDQO6YNbxgSZf0ZWfkUfRC9m63vaIY5c8aVCAvqp
I/kOUxsJ11VQsHOiCOrW/oX27YTyHenUswZx/HoQsjh0ixyee81bv+qumLpDn1Swf5LCwsnP3H11
Dh5Szyws0KPMkdNjy3yp1rSN7+3JX6GjEd91JzIFCevP7/07awneGfQUzGnZ3y/nGTq9Z6hy43qu
0j4cXKc5Vnnu7YfEFPuF7yxgcKXvXEBff77u7xuATfd+U9XiYtI4yb9dMIEZ1cWcCP/czuhNFy13
qBE/9Eb8vl5tdlcar9tEFGnbxTfdWGssVD2IM+XZcCIkoj8YE4hYz96M3Lb1USX8+4LF9ah/sXlu
Bzhr+3v+0WOf6hi+p6fEufHQLcd1CtSjN+96TIb7P9+/d2puLsW4a8st3LaCi0uBF2mA8brinPZu
cp0AbCLCiiJfcwdGO60pdjLz5VMGnOZ+sIbqb9nIkiSoydxlTiM+sqVttcHb1XP7c1yfjxtdDHah
t7+cSR+JiJMhzt3qLODh2/Sh7+LlhCfADVqTQBU+/SRYLWmfOqehycnbHQ4r+RZ/vjHvvVgIP9mF
OWUyt7koYuC95qk0pHwlajLfjdZKozIeP8pmfOdBswdvRAamgRybt//+Hw+aLjV5kXDVzkaS4O8x
iyTqF8M4OM3wUdDgOz+IRAbQNST4ogS8PDLHNjyoOh79c1aM1pUhYdQ1CaLzP9+2C3HVdoxFpLFp
CFDMMd3cvOv//EWlP+WeynH0WEYCz25M++u5LPs9S/ASGT6DC6dKjGiVkw5zfbV3TrKID8aHF7r/
X3/EphghXphql7nYtkf/47ZmbZfnpuyS1zgBrX/o3Sq+4ZSzlPsytWqJeGHbJmEGCqYiY/OyYqRt
TnwF3ovhCywif74p2yJ08VKjWsZ2gkHf2LxVb/+cNm81GQOVfpVut4Ig7XyyAYl2sutdIuLUjBri
SLQTEFJf/utLbwlEyIpoJXLyubTGS8ObYQvp3lnozrhLmVmFSNX9sM/LL3lv/pxrS0R//rVbV+Tt
rwU04G94AATEbAUXx7tMjJqzbu70dl7MnwVS4M3Z0LfnxCoECoa4VSYjBH+oQ8dOjTysK1RiH9S2
v7/t2JfRLqJ8RcCIYPLtLXcgH6bpYGAP1qxkZw1Zf7IE7oM//9R3mjZvL3PRIVodhCdZyWVav2FS
BXIucFk6rt3W0B9cURb3oHO7l7JAB2uoYd1p6B2CIk+Tu6ZzMP6NS3u/tJn3wRHsQru6fQF8iGyN
DJ0N9qvLhzD2sb6OqSbOoPdq4gKs4taC74cMLyFz0lkB72FJ2qVp2YWVHAsauuv8VRjtjBc5y3ak
28kPDp/v3Sza3ts6h8pTYyb+9pl0rR+vUs2bxcWcDrDGZQRmtA2h82ZhvyhGLpWuDoM3/URB7N83
1uTsqBNZ82fLDC2vB5wI5+3454f4zqsCl2ybArHn+ixeb/+sOpaGw4SJMZAyAcMPbblrsOJ98FX8
6u9ffBacHLdihYMBIpOLRSAhYsCZ0wYfgSizT+SDir+N1GiWiBSSQkMjr2cheCn2W5KxqiCLq/Fg
ahlZZQ0BuTALrd5/8Bn3PgrUIu6ub1I70LNZS6MB7vMH3ab3/lxAA9wY/C10q+2LdVxPYtepci97
NZfcu1sJlwjFkss7VndICisCGdMV/VOfxOnJXigYkkWVJ0tz8yB3gBDXrUZgr4OH2R4BRhHaocZg
RqjwwYf+3ltFzxnqB9M0UHLaxX1dXFpdiTF754Y8uAA8pUM/1GjvLCz13+Ucqx/J3FlfagmZp9cH
ane7nxGA4nbcWBmYde2aPg79on8nVd++QRZchFSMrWh3kSv29sWy1mwEeD/7Z3LJ/b1dTdUOWnAc
NrWffPAOX5g1/utaFHG/OrUkIF0WEqkw28Qf1/jcaF55BQ1fMu3tpxAfhRO141CGGWzUoEuW9dBL
uzyMRSzv0Q1MOJYd72C61RTOeicCTeES7KskOZV0I57a0VgACbnai2q9ARjwpKGI0PiXpZdFvjuK
UAIePv/bb5JRmYkAnwRERBiXnfdGJbUGPiV/zRFPHCc38QjTqb/9+SLbK/z2i9yEXtSav1IEsZpc
PB8r1mdB6MFrMhs+aRalDSU2H3ed7i0fldm/b4qIfxiL8BqwCCDCfXstI0urRcg4f230BK7sqBk7
ASL7pivrIdL4No6CmuqmbrpuJ8xZO7nxrGgpjnqQ0H6K5Fo691gt9cgj+WvnykxGvenHB5vx2LPU
1g899Fvhf3F36PcjT4O/CDPgEmpC6xZyVLVmr5SNDoLnOC0+l/PcGuRpqQ3WmdrtPdqK5tWGaWYF
GqlVVwrqHAIZaxkx91jNvpnr5GaKl/iTPblxQtpNVj6xjsx0QG3gzSqJ/cepbPJbMbMOgbGjaRFV
RpM84avQsO7nrUBdO5rxDfxTOGF6PcC8kWRTfaO/uXH7ZMprMtB017nHzs4v0zkkP7Y5eTmp3Ry3
VfncWV5bBPqw6F3oDPNY0DU38E3x8eoCxYMa7iu9GL9oG9oWSPSgPnKwvXc7KcFY/xGNboX42xeg
t21RsC1mr3alJ3vfLrsdoT/N94lAPrCJxb9V4W/iOUTx0KDovGyy8rfXEzEpxbolMow/jrMz24Yg
TshIoWV1fgTxbf7gIP5O4c9IcxsA4qxgBbpUr9ekmK+Nng2QO3qDxs3i+a/J6C6f1KSSNnIZ+N9i
6Mf4Sy6TQPKjEROFdbSIxQc170WG+bYY+jS3gZow1mfC4F982PyLtj+0Qr3SWOmuKvI5P9Xe5O8b
Ei4dzEMn6g/7AduAFoCr/YsYiuIm9dGva2PXXa26LSNt4VPzZ32iZq77A23RLMqm9SunnvIDetBv
yxCgCrYH1AiczXT7kgjoISyfi2yAgVBSPaa0t/I1mMr/roj/FYHtf4ZXu29+Vs9D9/PncPutuYTa
/n/IWMND84+F/zdc7f+phm/dX8MGqf0nau3X/+u/WGu/gAD/TaT99Z//L1PN0f6DvYeGHE+Fio1v
6f8x1Tz7Pxh1A9EhTB05DySuf8VU2xTdb1Zc6vWNGLCtEby3SDkvvYIN3SujyTy0Z8m4FH1nlKc8
1/3U08uTNNHk6LMHFBAyeFmq4e/GJX9Me4hpMCAcFkSSoBIk36YEIxG3eWkZUZ1Lsxe3gKSbeQkL
zyeE4OQuGW6POy2dLbTrNidTG2L4Ug/moSvUas0EFdpWJqJVtPi+T5XpVGVyJz1tkRMpoh0+5M4a
2yTsJjFY9/WA9Pi2iTM2gdXXEv0IJnXpfmg9So0IEbm//DVYyiMmWQ4LEFWFqj0aS9kZh4bTYVmf
SKiTAFeHuBcQRzAPeMweIEXqzFmtmLSysHGyqW0IozMHSLlLqef70bfXm0KqNr9rhrFPT4DLGhiI
gKXb+q9+JgD+da3n+ImH5+/qqSBAfpfpk5HcxgQJTK9bpFWke1LurGQiSVlJOtBR4pJ4+Ogru3nh
CtU332+bu1kkHpHvmZmUoWPETn20Edycen1leFcxQE8OBKKpH4Vvoq+AIus89Gts41Bc+poJtrUK
co8wXqjPAz3gK5btLfnEsb7liM5DRnJOYgSLmTqhKLWaRAEptHD0df2slOo4JNDZWdywI+9uOXKz
UF7Og0m7WSumJMwVhRtkfas/DUlXv8KOp3lGZzrfxWvpXs/+ONshNM+1308987Emh4cXw2gAWy9t
Elcyux/Wwyw2CdNzl/D+nPt1Fdnf/ehJ4H1CEFlBVFvq3guIBXLXagJnUIdqwLhy0gy92lKa0r/u
PAit37XRKg/eoBs7LS3L4wJM81oZ9Enl7PjPatRAsmdsEWTsVeRZt04u7sfJTne94ZWcBV038Iif
CBLaSQ9bXNMUaODDv3qtSvZzbWRWSOscVj7dHGBcwiaxZc4Nt9+Zc7cG7AAxPJXFvAKQ3r0aPbFA
5EksHYTyVkteSq+fHoj6zVJS1db009rNYHNF0w3z3zTUG6C3zEbVY2W7ebga9dTft4vJ44wQJcAX
iMxqIii5Svrl2C80WXaDOZdhoZuDfqN35N4kEHXTW8XBnxeGClu7RpG5mNdp53ZOBCVBCogr4MAY
1ucCi1pDyhUt/7BLVX126rJS30q9MPdaoq3HmPZ6chpFoq9hRYaC8ZMvuIxkNcenkkcnbpK4tvqj
RRakxTvRAx+djaxDS1I6ycOcMM1vu9iMetfs932BHjhqG0v9nOzafOVsVh4NexCf1TjmzC3itY4D
peridoAH8+zT/94kiRUgUn9M9jVxBbycI4eMneuv/X2eIHK87pKK+bUxxkik5UgDMxAEHmU7Ymht
P/LHTcnoxpWEUygzqMlMCsxoHFfvuE5TE6k5BYkWj2bu3VqNLrVHTRunNBiwtsm/cGt1r4WZFc21
V7fefCS1rs/3C7OsPBqTlDZ5sibrcTKqWg/nWBjxzWylxS1C3PRJn+b6tVWyfhkQT7wu+eLv8pKQ
rh2LhAzNDok1bZB6O4MvtQXrvqrtLtJzLT6tCrAxyRPyQRXMoQ9y7B0ZwrevCzCSTLTHjExQFOnZ
LcA1ZyACZQOUQdt49WBs1HUwNRwAUeqofOeSXYWsOVvcO9eSsQq62CEmd1TubQ/GoN1ZpVfVBwXC
cAzGxY1DNa4dnIOx88IKV8Sdp+Vlsctry9iTB1sZXztrVX5kL62AOsu81g8JIm3ulVoHK+wrd41E
OZNVkcspZ7lnW9yhrc7c26lV9jmGQoyst1pVj7eHmBhiPY3+thI6EYjzHM/2FzLDsoe1kcxm49zR
yfLAFIMLhyI5vhHxXD7XztLfZF08P9eun+8LcsIYIBS2/pS0iXVfcfA5V3HZir/XcvDyLdQCfQ9g
KUkYZ+IuK/yApYh3dpzHRDxgLhgKdrJ0HkmaIUsyPvelSZvfWnytfWgZoLckcHV9vZ8mY5geaeND
bDaqCdBHmtpEcbqQ0bkGqheN0Dh/75RZe6ySmYFaJXl8JkX4zrOVgH6WW8L0g9RQHXp5vvj0iROC
uF7Npsq/xKxPJxET/QkUuXbnsNHi+tGxm6UM6YEOOwXh6xGXv+OFxWhbj74rWMm9ZpFfXI78L+Tg
Gi4BPm2x/uwx4H5OWJfaAHWJxmMuioO2fUwy971y3/N55gQkJURX2gMvScCgOLtv7KLRonjOkls5
WqNih1OTHynDHZrdZK+VefTbotaOWIkGnOlph26H/+dQf2+dfrvEULL7IimT5BR3jX7slTanQW2O
kIR9/rsGy3NlJ15A2zJje+8RsBRYYuSclv4nH1AQWhWpZNDh0y7gVQ0ObUMQDuDbGq2Ly8NkEnd8
cl17uvfS2qt2cSEqDKGO3fMXjazxTtUMCbrlSiu3wAszSRhuDuYe5se6HweWCOh8+t4trRY3CZPC
Wt9bua5OyL9ng3slHHnFEBjm+GAMpfZ9gvaSt7sK+jKs9iKJlz17vP4wl5oo2HelO91TMy0sf1lx
mNaBuyWLlJonw//2TZWN5R2SelyagEAvX9TBXGX60ay6tAqVn2+UZTbCioTCWRQvflH6kPQFNPRw
mOIstDKm5XubR3YnphJTR9gsrcOPIjow7OI0r642ZoAWUD7204Etd7oSrVlvaWGWFbEn8Zj8Qkqk
fIPt1WTYEfJ1aknvGq4ae9WNoLVn669KXzt5lK7fNTVk+UE9jcQjFbc4iPOHijQA+PCEX83HSjNr
mxNNYTwaSdMwsB59Vm69srJXVE+DHsLudPIXotm0T1qz8qeNmeW/aMzavNAln/kJG4j3lVxj8SUz
U7+5jRWa9PuEpYoBOe4IhGVZ5gXDuuZphIRcPbTTWrIZ5xN2a8/N3fQ1h8b7vUxjCxvosBklljyW
1s0IOq+69lahD4HqOpt9qtWcMfClMH/wL3H4J9upevIQFs6H2SUI6sjQzPpcT+DlFcRrspl2jTZV
RQTma505zwK6Qoxok+jbc4qC4A0RIUj9qVkDCP0Zsgl2ua8NSQBbbImcxX7SoJQ8KXOQuDNKb56e
V6Obfqxpunwmx5oVssLzMe6R3qwycAvP1YKu8Z1HJdrJZt6uN/PLkg1xE/U2XJ692ZDSvSfXgMz7
bOr8Gx4xAgkyjZ1jx0f1uMIa/jY7TRNHqTJ0LSSNqhvoZuctf58Y82JnT5UnUCNYbcqL77KEp5al
nMhLkMBS52bbcMqZS3zrJQDH605jLtsezHVdHZy5/hTXh4IcZfpCmTN9WkYr/9G7PXnUgFjEru97
JUh0SLw1ZFrSUIJPg/esjEHop2q28nSXa1pV71WVNZBlEIGad8saU5oUPRNYeiVed1sX0mXT9kmL
IfvOqr+NXe5Qg/Dzk3DRDfld5Z0cHmxah4RA2I12WMg7fep4e2wQW6XbfGsHkhAlOkmvigQqmvZp
dtBMPhZkfbFIrnMu9FAZXus7QZyb9gvOFxwHBjiI696Wrhcqp1jKA0gzUgHirkxJB3S96XtcYYI8
zb5hVmGDcTsNxlr5L0Pi+2JP4IRBmJaQZrBmskJrsYo6i3T6Ej1duNZpw4lcGS9w2JII75a2lUcL
jfXjoohkOxXpOB1iFPquFSB/yaG8z2p9GuZ+zgiSXb2rttI1NB6WhjvaJoZB2yP3xxflZsq+gf4C
d0G0xpTvW0LO/k6LXLjBtDj2J4j3jh74fiPvsnE00y+OWHXi1q3KmCPPbhLjIW9W19pLb2qTE20t
73uJJJPMJjuOT25RZohWOtRNEbsypgU6PslXs6omcc22azZs+53bPyAZMn92HBGrgOJ5vG1nzglX
bju447W2CvltrpvkelWd81hmQqT7ahO+4iGb0luOnehy+NfRIhHBxGex1BwErgpyuK0bYyIe+3rJ
iCXa4WUVPxojGc2TN0ot/24VXaV+MPwkCjhrOrOrA2I9qTgnp/y+ZNNySFpVXKvOTE9OkSQUalJ+
d3ObWIuhL+1Xc6ZpFWWaSM60lxzFv1KXj45K3TO/WesILGQ9wBvntwtrU6+Q15QEWQZtXA8vSmMC
eFvYA2RTVqV0DKXoSvNW9+G67N10LtrzZDp9+ikfTRKYGdLr+dOskWt0KjUHBVRTS858YUUeSXFF
2pOm3U7Y/ceomXvwxiVU2hqMr5l8xtrVy4PlWMsnq1o1/Fi6mAh46EAx3BmzE38dDW5ypBhWkDqA
VHiRKEgNe96J2s3mn5OGte5ldnKkn+U6k0A32OqQLq18GldXO9NYNF5K5YxXpZauzdlqxbrrHGP4
gjFXeI8Zc90xwP438U4zJ9mNWb5SUOseeiBvqNPuUE/Edl5J12wF2Uzkz+BUKe9nR+ZHouS8A3pW
FcVW4h66IY9v9TlOie5F9yg0TFmB0ZMzHbhV27PojKoPMpJK5c52S38MHI5vD87qkMLXpas5BLRB
ie9r0zRfI6JVtCJo816TkZO5/i217viFMjSR0OKK+qi1y3IzDFRBQYXi3pfsXYa7p3pO9bD1OscN
Y1D3bcgmyBddkYlavCa8C9VtQ5rEGs5EuCxHv1wpLjzHzj6VcdkvOPUsg4Pw5IDNsCwS1Kp+vioh
dP9VU/PDRJflM57CWLvLZqeP3NR37udJb28tfag4QMyly4F80QgzwQQef4NqwMnFqGR/XzsTBIYR
IvfJrq35btLrefxSm4s8wZFqT0axIKjxvF6hFuvXH6tZuG5EB7q8w9ysDrNPMAOpaej7SZin77Nb
3Xx9quCtKRUkKfErjj8Pz/mcIcoz8AAZgSKVxwgHspt/rKRuvsSmq5xT39WJFTa5htEDbaP/4sQb
oy8xS1DvnF6CdbU0SbRMN8rDiPHvG1II/VlMFkgWphKhJEdijYoaqUTtGSjZ5imZKG1bg6LMyNY7
mvo80dUDkNIbeY+ObHAs6rWCVB2/o6UaMDjOSAGskul+wXB18FWX+jsClMSeC/be1ZDMZuSv9A5u
RmPE45Z2VjXylpD7HHKI0MM065QZjrgGQ63pe3yQSSzyz0j+eHAaDkKP2D5q/0e9pYp92MZW8c+K
yMXPcrI5c868pSeGhPUTMJ9x4kiO+HJHHThU97UuFxlkc+EbkYFe+LSWptZtxLLmr62b7X4ehKJP
no1Ikm5Q2jXbUdW4zTm1zk/saPbX1sy0K29RJjr7IS0/V37tLadO79LQSG3/EWIFZt8x7/JnbzVa
hwE7nsmj7MXkhms6jdf2EuP1IQHasa5iF+TyigCpDZoujR/kigadwQMwmspnI6FCZsc/rr7yXmaf
jyvqJ2sprvPEHdRVtbjC3WWGUN/s2TZvTQIBDjhxzTsrndRfKwyY4lDTU8JE6BM1kyq0J02slcFo
TAtGX13ON1KRCTp0db2GxbzYz+VkdDuSG+ceTQwO3TtKYnfPfu/rB4AXa8DCKst9GpexpDK15u5R
IxK7xXbWifQZWBxvjj6IyZ442yUTe3NL1M8VdunhPgEnfjs6uZk8pwTtEUI6JeY30OrdNdJJzwjs
DDH5SQew82xq1D58LdnBsGV+ZUk3frSF5z0gN5LTbq7H0jkKLc93A9qqk29nVUPjwKj381LnL2IF
U1WWY4NMTHLo3Y+Ti9QVK2D7tYy9Qj8PjjsZ101PG5jFwqrTQJrTcDWyVJVhWmztiLDJfI9LdYzY
2Cv9Z7J0EQtpGXaIIB+L9TEekuyriG3W263dcNvFBYd/36qLYS8GP+N/7Ah1FATOc7smT3yhpKrK
K3hQ1Y+GzWxXVGMjA0XK1L0SoiOh3pjBPy90Iakc/Do+QW9yicuGnXSbZLGyoxZoLvGRFqlQ3Ys7
YES+z1cxr3/X9TQ/eOxKy122LnTDHFhy4VSa1R3axUS9ZpnWLGGTTNZucTXRRh0olzzbMVecuggj
QtHfuQRFFXilaZs0g11WLwSjWcTdQg2q0oBFylkoifvF22S6Dj1fw+l+NlWpfSVJ3MOH1WnlvE+s
Xu8xCee54T+uvU5iuCB9x32oG2sYduUSD3uZc8glrSaxzwtcxTuTfFoz6GylNYGTEv4Qektf3Thl
4yWhPo1xaNKl/JHRZSHrwuX8u5/GlYjLOvP9G4r85uggaVv2KV3qez7l5YXAz+lpiCWdADR2icWZ
3FW7lPTuYq83NZ6qykssWnE52sFYKBllwNA/z66T3xAPuq2Czn9ydF5LdupYGH4iVZHDLbBj52R3
+4ay+9iInCQEPP18e26manzs6rBBWuuPs15Te+MBOZhY1tF5wI5bJCs41HpxSl61rJSm+RwLh2Ts
RUTq2aWt8UM2sMpIHiKvvkTULMfpSOHrO0Vl05ysm17ibNrtbc2mqQ2W+/ImwxsWy/rVzHXpHeiD
rfR5QxFjPjY70r+WIWo/TW9RFSzduUi8xmJYRed6FRY0ahqMRn/ITXFmamu0toM7RtG5DKC/sp6k
OMwsM/P9S16LmFrcTYb1i9fEwG+iiDm86biNflcSuAW1Of3enALN8OTUZGu2VHH/2seuuBe3SpdK
YlmM1UCSYyBj8KUlwIEEBuKfS2mvRbqBhddsTGH9nx5b5wiYJklYprs3cpUgTg1d49Jp/xJMtv+0
9LH1q57Mcs/PNVAd4+D0lLt/V/WdQ/uutIU+oVv0/1Il2SCPXtR21lswnDY3L/4SOet9EGjbyYdu
xROYzGbLf5J22L2QGlGdc6Uos8/jab7as5vXaeEI08NU716b9LMJKT0TJYCCi1F9TqZVRt+k0Hl/
xlrMFxd49jIGt96Dciuro1tvlLnSU945KRS4qo6kqPW/HMB4XqOwt1+m3JflFUiz964leSM0sBJT
s5IEWNpR1iJCO1Otao9ZHG21lTqURbtH5QxOc2q8W+Y3cpTZzRpiZLn8+35jtrc9Gd/lmxv87IJc
eHTD7Qboz6nEva7cMfwL0EhjV75GcZkKx8qXY1troGcSx6HPexOfUMZzRYh1eCzGxqeVmfnKHMct
QIFXCXeHOvCCEapFjLxyOihelkorSuWCbjEHpD9ByRpBkiQTABU+PeT+J8Kt4r0cZVBybEmICH8y
UZD59uboZ09Swxohd7LWdB+8FnStkWX5vJAX+kIZnJ5Q57QtjS7zJq1/nHv55y02qsflUkUPCxGi
zyDsfAQ0y54negvG7OY4khRge87VL4dq+MIKHf3WftiQj9aHB7+ux09UnfVMJGLEhLpj7j/bbmsq
2k9nqz0u5gZbWrMx3ZmDRtxv9Yzj325ytdEvKOunYI+aF+TkW3cVY0R/dRkM0W+X19s+NOTncssM
1pqV9FMfSYaKMoimnQt8FvT7LWVnzyQvjBTl1WjfuVs6r48Q+puZOnf++vqmwqI+tfgsr9vYzL93
uhVT3lJXJ2jQRJTFUqCXikW8ZBHSwruGzpc2g8OYf1GtjBzbHBZMGUQjOjg+amSNl1t/gZNwhm9H
xOLir77FVjhLx0G6lxOgDGu2pvm9VW2PC8Hb/kQMOfelNQuwXjGsTzbxAt8FFZPnfRT6lXNlzYzX
EOyULyK/9x1RNQcc9KM8zdXoNRQUAxRgG0S0WTfbUL3upsMYh3pudo7jZAET7M1apWtkNR+Tzues
Raryz6qU9VqgtvrZFLukmWeJh5+lstGT9a1o64O1tv7LHAmn5wCxrX+TF9BUWCu3v7qLw9wddLga
OA0brz+PcVEjagoAL9N4A3l7ARoh5MSvZPGMW7ae75otntc7iQlCXphl1JMbCyd675Dnjc++fWuL
L/ij4JkAhPgE3OFGJ6qrR1b73qdI1/OdJSGB71YNWCx4a7ySEWDVfudnE7QLbhM10eSnIl4WDuEc
uiuoff9oLTpyv2S8juEBS6VNLSOC2CHr6WX0krqxKzsD8aQoMwWqCO6m0mpxvYQxYeAJQCY5HiS1
+t6DYUb+zney/x5JzTb9xRvISM7Yh6Nb8C8PIkdeTYmIN84QMGLRb+5QLVhTGhFkLJRsXaUnep7v
DWIoWOrqTdbS2NkoapuZt4qWLHAnAjDhLReZ+GByexa1Pa014HKV7yRU0+Vema3BhgjRF7Epl3RD
wYGQW47mZHj733bUniqRfH3aI5dumlKMqgVPcu38id3SrhCejeEn/1a/ytodLmsE9gq3pH/vjnJ+
WvG8vUfVjaby8pHQENTbSmOgcRH6J4SSddeKju3mR2NiI+6jsJPji+8VsJ6UZjoBRF3Qv4t6CF6C
qV+6a115NOjs+xzeb8tIxTYzZD+8dHEkwvOQO7M45e2w5IkhVkd/5XPu9L+obN/bv/u87hsHUcj6
79G63R3HeqibFzc2EaX0OCRKbv1amf8mkpeXdM+1Fx3MqknvXGHwYDN9qI50y+P8G5wKuIyBxfwe
FHbYc8+vM7G90Dzkfq3k42YCkRquGlApLTU3vDsT/BPZm998BfMY/HbUxnKGFKU+9yKf/hBTggnR
q/Qw4+5CK1JdJmDy4sIe7l7pjtVlik4QkqNzpipbaxU+NAEuMMx92p/Zppf+Cb7Bsk/uACryzkUT
TqA8QUhCjHJpgSXjsdcfKA/y/WphO0ZktqzBY6GGGJqywvHZJu6uhuXBccqAAk8QxplEsPmGrYN7
fJR4rzKSfRb9bx2c3bnOS9fLKx+qdwfZYC/J2BJ+kM212r0sbvzWfl+DpV+vhkbT26289V85zDw4
6f8B99t3uiMCcLQ6rsZo89b1rXNAs7F9Dm3NYrSV7iyvDafFclnH0tgXPCbyEoxiC2DrwCncqDX1
H8B1cdDx4KwZVQCOdwp0T6Os7+Kx0c5gslqr8PYpsMtPgLZ3yLbs1y1ocPvUkrc6Cv3l7DS0N2p8
WRfyqbY+mVdWhHwYw/ndD/MtOuimK8XDJCh7v9hU8Kb+utB42tjWHYzs8JMGAJxq5Nlt8UYxwmg/
2GayX2tEhEvWsz4wB6OWCjIh1xnLomfq1Fq75kOtlkAXB0PrZ8RWVMhta7/4XPt6vGMUhzhbvana
yKYcgubDibb9t6XlzvuDYuEH9x4qvBiGoi3v0f5bu31muLGMlQQUIdefBaFv5bFt3DF42tmu2OzD
ud+OVT/p8o1NNXQSQkNj75xTy9sQQY6be/81kyXlbxl0EYnBhV5bfWCOqOLgMOeSLe6+1U508x5O
wyLm4253UxCfqj6I868wXFDG+qKelfdnnXrhJgwsYDAKtHN5sST3xI4qem6Ly1r3pQxBK4lGvHrE
uVKUHheer+/k0qioJxeVOLHuInkzzWftY+F57vslLD+DMqeyJ91nVlCcn1MVdGm/O5Z4dBw2a3pY
xkWdaN0pNkrJq9o60c4zAnjD08RfzqzjXqUIHVh5082xBoMRHA3hacA3RahRDjB9NJ6mQbav1ml+
GyFgCAzl1ZTVu+3WRZ6zQM9g9tdeDqJe0973PbVly2D6wkqXvSmFzJyJeW88xYDSEpzVt83Z3wQT
3mNXuWH/p+OpYcrf1r0/lIwIiqE4dMCSeFw839w3OdMCBBNkGSsCGPb43K6+XJ+XWlbtmI4jut9M
GmQ5YbaijEOV7c5NUVUJRrAgPAt21z6hXqjR9akoCSznygOct9Oo3ZQ+SyDrNdXeUpd3tdOP8omT
QzFPQ+1CB1L1XNl0H7dzbyhDqi0q2Qphj72TOMY083CMO0X51TVv1gEHHSaNJfzbe+EUfthR6Rb3
LLLk2xqaJIqsrqgXSUsg7P1uzEn9lomVR7bi/QNf/tELUtkO0ew23QGyn8Ot85GOEOxb2PUjQJq7
HmM1GXMhWVrlp77J4/jvhGiHki0UTH7fn2lwIcPB2/wt9glR9G9yoL6QrPUHyCsTXoP1VmCBukaA
CUITFzGDhFwjNvV1a7DKnfHqyfkOAZlC9xiwFDM6ox8p/5tIdb/x9E43U/KzR3nr0HW9WrT9vJJ3
Vtj7W2xNrn9CSgMXz6REJByN4vhmmMaRmExJEY+u3yUhKWnEIYVdtaQq8pS+I7lIkv2TI98KL7AX
qj+HcbFuJxX0lnuY6map05FAS+AoJLOkG1lTGUz5ibPBWPN5sniJMoItoIObehPmLxRMQ0e5GxGc
euTn86eL3NGSvBhTrtY/0qIF2DZvxfBnLATEyj+/HBUMsNd1HiQWwzLGIlohy5vZFvVuwU1k+dyg
gmAzMYm/0zrOfRYZt6up/F766SjkZhkgYaBgSDlwvQSfdqMf3QZd80k6k1yvS7QF4rGat7pP192u
cUG4ccc1Koda3GKTBlP1b2NY9fE/MQdUF8lpsPr7pmyZUP1c7SuMcSmd31XQWpBdAWiWfVfUs3Cg
Uv0p/De34UbTVWl17cEBXJ7rrN4dRydjs9b6Yem97t1yWJZTchbj5k+1Wqq/hb5Hfj0n4O4NWFKC
zKaw+8u+okR4J5CgzdWhlsKviLcgTu24jBAFB41hwaLwuR/iA9owXXz2DUPQxaMpXfy6cQTBZebC
Dr84HgeVRqYZ6h+5CLfpcR4HTEVJO9sF4vBmKPa7uF1n0wFJO/1w1CVnHbeFrtbltkxEzjHai5I4
v9yJ5H6M58LyMqoTN8FVucv1d0T8tfOlAEP9e4AohucktrgC3hovEM2pY3kQ68m2h3n302Cfq73h
xAohkm/FyTEsqoXep9FgYtZAhnbQtg0ujM6KVHcMd7ugRkwz9sZXsJxeXXbm4/1z8Nhrr6PItbDQ
UuEMyoZlG9YLOh1nfFi050f/+N+NRcvyTK8eiYzhWLgAjbCcrb1dmUPrbDyRrD55VF1wYdHHVoKF
5UfEiXXzavVWkba6Y0vgTBRBD9Qn1oWtwm0MgcVdzq/msYO+in8GXT9ucaqDZZuvJizc9jojXchP
js1Z/bwG/J9zaBHmWqFbnknLS7yxj5ixYomC4FmNXJjp7k3FBKizOVN+CUzRE6ZiaCB6IySzc185
PxBVnODZ9/a1qlvZZNtSKo7zuWnb7b4g2sdi9l7KlhzyNuz0Dzzpov+7tNIq/mJ21fUrJ3IPEzV4
c57hf3Wc+0koGloBKolrYwWLivNegDD9DqecUeVIXGdbP/GQm/FjX4e4ORa0YU3rK+kuyrtvbDzF
B0ZM+LMt2EubVko73NrPrexhUbeeSDTq3zRmo6OnnNr+5xFTtHSJpaIXHyYgGOBYnsJicWYkJpXP
N/lESHDu0SK+2uPaXdpw0esxUMqaugNw4Lj8XgZbITFjhtE5z5O2B4ok/Y34yztgELmMKLgCP37a
9ojPKdlRmpTyu47KfVmeFt2vzbdDXdlCTT0snQrSZmHud+/tqPZXphdQq7QcRz2RnWkRPm/rMBCH
eik0XJRj17Y4NFXrqVeP/MTBOZkbPf/m1H00nKXmJkWLszaUoCZdPHXVV7Ds+TAcyCVDrUmwgFx2
mnEteJ415dc7ug+Fb2vvkS2qxeFvS4Qbzz26PhvZB9Kt+oz8ZGgIRwTB/swdhxTTw6DarYDSX+aA
YXUhym89zp7mi8YI6l6qReMUCUvHgmMJUNat1KR/+J692Qn5AO5/0sjpayln76UVMjCJK4W61yMp
MhkOhLlLu8mq4kfhShfBLlnOkUYVofb2lONx3w9T1Lqs2jh2tToE1kQYKfTFIl8J/5vsY3zrR/6r
FmC/J7RcjvlyNMGY3D9j4YVFgql2wj2750F7QjKpeWj32rZLVlrL2+5tTFePa9uXxykfNwNjJBB1
ljWCOcvOF/ZKUQqQYdubnrs5j885sSdrMqlRnvdunx5XdGFtQgAoPauj6DNl6qJIGkT4r15VeE9y
hraCihmrr4luvRM908HVdwME9Gs8uRfbF+IrCDz+eS5AeII9L34MGudcSVjZb8ZN7zTXvn1n82mk
1jL4W7pyEx11D+kXdL53nSxyKcRe7fA6c+k+d0u7PGHUFk7S7NqKE1HnAcTi5j8W69Rl5OK6D/FW
WBDHYNAXwpnbN2tdnTRYu/DVcaRIlj2+JaLOlnPzRGwI/DghfnRsxpRQ7PozREac9mXZncJ2KLJh
jMrU5Ga+CiyMCjnbNLyxNN3qkIUtIWVjvM2tPYo4HZxboacOm8+q6qCVw279RypbsD1B7RRMaFPj
nWWdy//mmYC9FB9cczstpfPdePu0pQRTUCAVbGo68vcRdxYy5K3wy8dIu9WvttAoW+xp9j8QzKLL
8LaA6WDR7mUKultolMzvceQCMYoCYYpjSmJIaCyxU87XAbFlr5HQ5KogPBX5XiaHqj1ov3HO1f+1
ucDqMcD/2jgJl4JFWwFrZ2LqPHyWDj75tK/N9G4pH90u37B8cOvV4EcqeRCLqWkfCCFvq4uNmgTr
FPlokKKYUhKnF45Jo2nas1hs22OgFpQSIS44pyBd0sbzyc7RA9+U4KBuIvOuShH6RN65M2Nwqreo
gG0LkXPHlFlksMJA3fjo95AE1LpkU1+Rw/ty8dDdApqcpkB6X0BZ9ZGypPXkRnt0hCUDLNSeDU5g
qvKyosl42sKuu24EREew6cEOPomKVd07O68py1371ghIexCDCKt8OPrNHZUDbLtjF5FnwsqYGshd
gErZovEKanxX/Y4BE0ZnXxESRKLbj7kDbpT6GHMOMIV+9wgi6d4Zx4OlqClWyIQzRCJjmW8y1ITu
pXRriiWseiI/BXD2knP2XLSahnO41+oiR1DJpmv1XckffiKe7d5IPGs+ot1zs0WBCrMzRPJctq55
Gk1d3ufkej1Ye26QfcVx/WgvBgzaCoLwldIFJGVEuHjnfunFNQ9X748FwkNiDI6pwbtsTl/ROY3A
4aPPRfNu1ar/cKhnuDrr5BwaOiTvanvbizNTK6xGvkhf3isd/QhpYTzyBideoez9fgA6udemmnvo
G9u+N6UcHkrkLJ+3EgznMLW1e+haqnHSm8EhOnsqnmryVfz6in2At9AmWudpahSCoohLRno87vjH
bHk/IWcpj6qx52xdIq2vHoqXlMGvJIt5WtVjDaP32bmI+dfQ788sxt1x2vYeAjV2RiddVPfF81zf
lflcbGnFtHGYRFyTJZ2HmNRUFTwqLie0nfCc3BJwUmeiGHjdgk7l70DR+71mQ/9UltdcYbWnQ4+Y
lHSxHnSwcFATE6y+3EzEe9YQOYpRdq2OvluFjx4j6n2MVT/z9lsqW2kzOD/PRo0TFoKxeuvDyDyH
fA4ptzYh1DZnzt8NLetwcHZ2qxGp3G/mr3g7d05nZX1ViNcOY8eZ6lWW2wTbYpXu41r+rLhnv0ra
xSX3DVVxPMCwbXjZDEt1g0maKHy1QOUH/vcw5fmbHCYPrITBBaRlHmPn7MJ6NOk2zMt6AArxuiyE
23pmcTLsA377MaMVvnMHN37XkaP8ywyWddLhbvqnW2ybnZjYWz+KvLMeC2wuEBRD/GKDIV2sdTKX
HiJhSEDuI8q4c8s7FeDNfxFg+v7zus7qDQSSxu4C01GcaWZXwztaAF/uW+UVWT43SzaNbffXt/fl
IgNfXLn/q+l9qlqXqP+SOIxLNSPUPQzhEL2H6DCdhCgbmzWilJKvuviOc6PzgscG67eLbsue/yyY
6z9uiogIY8wuLwTFtIeywOh4ssZYbqfCya39s1W3xCSzrvz7M7/4xs3Azzz9H/E/DrRaU8IDwuyj
9rFWB2dIFVrlRW1opQ/Ci5tbOjeiFoZBGc9V96TyajEAlHFVv+QW3MNtw7fzgCAlvbFG5lYRu3dc
d8bjNA5bhAb5pg3DkUCvMiPubsrM8gYHGTIVKoV20j5G/s7EuCowM3fzy/uIbw4pAjyhgTDmb/9E
SN4yrdR61HdMYHGeDDpwn8nr1v2LiBvPOoowmqJLD8TlsUByFl65Bdd09TUKkDzERpBhVI6ZnoRZ
0S/rAmRbFHQF/ZCCIhOEdcjnj4pDZ09qpcl9Ctn/0CLG8fzllSGLYtS7/lFU5aD+W1gK0ybuRnXl
7BK/LUaNMdt8zU8veoafGeEnL9fIIZLU41JrRJzFFh4JMwzlOV/NfgXsL1+K9mYY2StLeV+DGsfx
ZyRLFA27ETFlDpNwAEdFBCHLPcUIHALSlncafWaV5JV3Ux6upHCPd2Vh5vBdevwaTr6zx+O/dllq
gXSA3z+z6sixf47VPIa/wGppGW59RK9tGMaSq2Ro6h/z1iC4jQ0sbaaKzj8WaHzHbzw1A9Ep+RbY
r8MESHgP+aI7UIZ1Du2sXfuwv2xKYmo6WFrhLU79bfKpVQJdfGcpdSSmj7q7kgZRS7Tplj0/y7VT
sZ0MuemRVNE91f5QVRuSc73hVPj27Qm4sg5bPpAdBn0DQSuI50omp4zPzCBiYIIitZIgDSLJQIpD
J/dofArBIzv8FTl+t+FQr67Jn2BHxdFXU/09uUWDXN2y2t/FvrCz7iUYCt5iP5/wUXWvhEuv6UY4
WZCaupvjs7TL/qi1Va/3AvD1ZpynTvOA2Ww230RgrU2aV3l7N6xeFb7kyG/+IkA21SVQ7bjC2HFB
3+xxmC/6ovhuZ2/mhyNr8rFbreBMDFP1txKzuUKuBcFZxdZ2j/r3rzWHEQdVFZZu97WvEx464C+/
NccAneqQFt4e8j2HsF4cfKOQ1iMSq16mkl8gTtbd8+cTJeOzqzNTwcyiItxagsI3mQc085F0gP6c
lS62ztpjlU0DvA3WsW29HJ914SwrezAWKqRZdRQ35XNn4JtPbUxw6KdQwwYLR2HiXh+XNSy3XyU9
lWFSM7YPads6C24tZxx57sJe/d3DeJwTKiS9FdefQZADdr4j2CHyh+PH1WAxqz/PbHvT1H0Pli3X
O3TRIf6OuFC++MDrETstw4xZ4v8GyMf9YcDrzQNhSjQsGxKw+kF2kigTaynqCshyV3N/sjxQmANx
EfR6CeLLY3holPfruZzaOFbpNvvdn3FXgHlXs6LJzDMTOO189UVLSkk6V1YfUmbk7rXX+m9NsRGt
fRcQcQ+Kwtildycbc5BvxClUCKyPcsat1acQhN4YIuFRnoeBBxy806lvowYG6bSajPLv7Wcwz8P8
5uoC0zf5iDaPMdNLUA7wHsvUXOpaed87v6mGL0VbHVHKI52iX92E7ICSASj6Ccm/i6hpCqMN4ZIM
3WE6zmbo1EEuojW8Eq23dU927xm+rHb8yn5QeljFi9XLKvA+AKuq4GBFk4xPpQe4zobkqQl19Ob3
E7laEkPZfYFKWeUElZOO8E/V0na+bYJM2Z+7EcGvtfjwKujZX8amLdwriy/Rdk4IsPPizAN61N5x
LXO3lvx63ibA8PXgoXzVSZ7X3sWvkUAlVn/Dp0azWkd7AiBFHb/S7Lg1Q38ReK7uOJNoKl7gpq7o
9FERDsXyXcMqZjVaJDdzGJjwNJnqGsrcWMcp7ryjO4Y2HSEWPrppUJxBxCVU+XT0pTZ2fFw9b+YS
xZXm34CPTZrLMEhfpA7fX40vQgT/7VWPHYdeuepXKJQ60WFN3ZfjtqEPVASQwUO6wa03lFLenKrC
ttNii5akrIw+Do2aVtAePoCD72n1MDXYHjkU+u4FCWx+dch/etuQxuZsk9P6SGD4+KlmqIGsd3ov
WXSBkxeidjBPrqCJ47xNgY38CQWsvqC32O9q18VUgha3kRjFuCaBiEEIFjIW4746jdY08Uf1ri5T
I6unOp5ZwtTqlM+g+0F/59FFypNvmfIFG70kDyG0tgdnRJPCEg1t6kKJLing32w9dRoi9UZ9oliv
2YJfB3uJMLs2k5vuaPKcpGhuYcMxxjzr4sreiQ4txpjx2AXw8yn5D0M20FH307WrJjWxjgi3IODB
OzSIzcVjsDfziYRcjjavzHsri1cU8Ehg4lsFCVhLQsV0MRw7z5b6YZ89tjisbvOOXKGGisJItPLj
MrvFX6sUw3soqdZINe4czsExn/dL6xIHeeIyMb+3Hq8BHhxUOkOzSIK/NqtPLSU6VGV4kKa7BQUX
RtA9zsZ6KZdsaFbvAtjrymM+bzSwCAndVkGD/6Bqz4owF+vtr/Rx7N6NYby8ttL48yX09+XdJu8U
kEXo6uQPZIEdySoN+2MbKu9MsyD5NWlrt97TDJLy3NXleB09M/qPY6ima9XgFPQlU7Vqp/Vi7U18
MWoOLn7Q+N/klxvwCQk87nn18Mx2zMeVlrlup0OAs+M71EV1bnFjnnlV5IFtxTCAzYBu13Jjt7vY
2EIwatbTHj8MEyLB8yhQxBwtd2N+a6WAJxUoW5HL5AZivaUT4BSOcrpFl/gOl+Yy/lXFymrLDh+A
/O23vvexHO4qcHne5kGJr1hC27zZLVqnLF9mAA8PSxv+DQltzD1NFE/V0diiwtJkZpmhelVB7nm+
1E51cHwkBKAFsb702vZr0vIq8TbFFaiOO+bgX22oGS+HdmRyd6z4qTczBUUwSEgISjd42ewKG9+6
bt2h6QprS3ot9HMuKqKQaxoXtyWfDsZb0B1ptb20mB9TMRWoDLtlUo9bU+Nr4bUb2Tib0GT2Uk2Z
PzJ4wBeHpFRRmfw08sylLgBnFjlWWV/pIc8zG12vQOcv0G4GgOYSwli5H5qDaQZJDb2TjATyprJc
ghv9XmgQYLdBVQTQ01OdE6lKZIEYY2QFNPqcduivq0Caw+ytMQAfUcMgcN7Dite3rPue+soowLpU
OYgCpaXgkx0d+Nu5RCCO39roiCnD8eLMhkE4K8vYx5pitS2Rdi7+wyguT3ETyF/+hCY32XPLvTh6
RhDTkQIbJoT3IH9x3fyXh6/oh1e3BAFNqKauOMz6o/SpqLCo8Kq+FBE/b77jlzsKAViKH6Ow18s8
erZ77GCL2AxLwuASng5iAfxSNv8JrYPnMd9Fc26xAFtp5wrEwENtvtsR36CH6fGFBO86a1EzdynV
DegaKM0c0hGG9jJC5j5X9TY9K+U2+WsJK/o0aPgX5AwBu1SN4Aggv3Nl4izEIR061r8+KW3ks7PV
swCarnW/A9Nt+e+u6/N72ATesq5zQ6ondRFgxgbiOqsK1VqbKGSnT7rtFRWhCimE2FYoQ06D6l2O
VleddW4FBxtOiOFHOxlk8gpchji6ssL8zfNtFmCFNQshWLuW/8w0E4UuJFh/0rgFhyrmFZFFGpOh
HMk3PTroBt42gnWqBEDNOk3zFBUcm2TEJxNGi+9I7NjBrCVKR3ucn6zKJgiq6Dk20rESHSgII8cD
DuNhukUH56TFi+mHGS1+wED5xM7yqivk0iBcTse8ManGT01QL68svTJ6CJUqLm0/ufeRM9GEGOOl
iI9jD3efBMuAO8nyWmf8CU1SMaDC0k2X1Z3oEcY41CLjhV6NKmLDFGIFHAHWQ87zMZ5RHujf6Aia
uznc/JsfZNF4u6kqzpycwkky1csQnKDyHtF6NEUivRE0rVj7+WxU1f3u3bY2CbD5duE/u4802aCZ
5VMUzjUEgLYfBuxqjya25VW4c3sWKhw+2V07db+N8bpdzLD4INwDtyhukpA6vsSEYwFKTr7DVd2W
1ZbaKxy0s7VUFwrFFcizVf8r547tYljp8dlRqHoJSpkR0ysRVNxPolmcK7l8Vf9O5qfFoODFRR8c
2iEv8QXUMFvtMqKFQDpZnZtoqp+F13vFqW1vbktDPyzwK8668WMmx6u0EspvA9Rl7Wb7w3+YpsY7
Ej7mLcWGiWRyngliTBokq80BDTfTiEUG4XjCwTaEdJcONcNgq+cz/F2Mp4awkIxb25Dz6k3TJ54R
nOcI1Nz+EjE7RefdW4rrvon1VzADF2+D1aISivPPZsPx83IDkc3nGAYbbjRY3j7VuVN/VRv4RcL6
un/YKGp4ouF4US/m7GOPjmxtK6OOF/tfFbjleWpDer28Xi13/IikL7AhTP/oUck/nN2mjIvkvAHs
tXQ8iB6bTAJEmDV51rWjwlMIJ5I3RAsMBT4NpDMFNkT0RUt+k6tJs39xOJZwOGzlbgE1gXsWwh3G
81ysOKZPsZ8bmbndgvgu2i3SJubGc2cvGzVGiBMlENMfJ9D/I+m8lhvH2S36RKxiBnmrLFmyLWf7
huUwzRxAkADJp/+Xzrmd6um2JRL4wt5rd9cBTcKymiufoSOPApv/CpHptYyc8KmpFBlOyHA3A9EZ
W6vT3ZbzpdjMboRWd0BJNr0EGjlGsBTDHi1dLJ+ixk4B8AoAjXuPC6Bg6lrOy9EEIDy2KTnk5DYj
qSZlli0VEYnWsfUyG8ObaGeGvobtTcz411P8YtAlxocEqd0pZTD+a4GQ+egzQARcWpCpuzlCZVPj
NdrZ8LA5NjNYDjQcfsvGJ7d2oQpUeJgKX29xS3HqGMslomaeF+wkIGDwxyg7H9H9jnx2YK9pDFHT
hTrgl25ZL2zGlITLapVEk6gZVcDYsfDOUzHt0WvM3yJR5tBLDVSAcha+jX/zQbWIHv7jRQRyzo5+
uKetdEl6i/zqKUYX+WecKeB5YtC66ptK75dWDxcULSx3FXkwWxwB3cPCDOYYzK7ey2mpEOaOLQO+
1GV5ueVzsZ6HgaC2VbagVi0iNv6MdoZ2q4eQz7WiE9jauBM+7JR3899sd8r+smYkk+6wIPR25pyq
HF9yvdFCywdMR9FROTZDpFIPMV1UagcsutJYoY5dJmY2kPUGtNzPPT3NQclM081kTbHPmQgj5idP
AKhP35NyVAmHukIG+PV3Fja4YbNIZuLYq0O+2UBFAeVTufCU8Z9xtyjDx1fF9X2vG3VJ+MLP6IYw
mFUJqRTwTDAUZ3ONOU2CbV6JaKhPtJv+FktI9KfI50Wvq2BrosLpk61RNltSgBsxLkBlEHDiNHgJ
6sDr3oou81kpRcKsSiYr1SEQHUbcMlMV50KEUZ5lcQMmayW8PN11jg9AgLYGUhx8+bx6cfohiFio
8u2ximfLcNCeUNHWEdDP1uPgZfGhZpTcbivwLEhfBFt1vLA6jKWDnNtk+INcSCosm0HT7TtL2s4j
PtNRX0b8JA91VtL3RoYh/6MtFAp+RJI+qgb2anvHSnOGfXzz1irCvirhfwzTuiiK5SGdjOKvCDHy
YKh+n1iWvVBnImb0/Sys75A15+Zsj3OJQM+MbrGvuyGKdm0UWOqcO13snPsFDC/bShfRfTK08hAw
vHlHrFp8TXEJhx/9G+JY7qLutbfoo2zu7hwdH7o8tTeNlUE+cII9HlmGjwEbUryv3YQw0S3uyjEp
P8nEEn9e5IfXKiU09bI4tcnv6AcQMnK7T/UmY5bA4JXZ830Da+Y38qr8QfF1XpGwg9EvRVVE7MTc
adbrcPSd5Aj6xfWuAi2yt/XcoYfPwEx8gDKDiWEdGjQvLC8q1kI2HZlcaUpvVwBJTTQKw5TSdOoT
i2I9nnYJf+F/FTTOlq25FadbAqGIgo57BytjkUFu3YGc5Y7peyQmb2JCrr6PEgQvW2HH8XEeCziU
ftY9tKPMRz4a4CIbfpoBSxHivKNqzNyvzbyM76Zcun9hJEkkruYQK3MTUqGtRDnOD2mLqGA92Qu4
hBYF1FmEjJ3up3QxfDpei+JUtD0b5SgTDLKTBAn7ZYnS6mqJrhIXa/FQsgQ8tGJvmUydXMKtt+3s
hKfKi5JfYPz6dgqHStwFLZK1C8wr8nhn2yZIHflu1Z6ILbAfqrzpN6wsk2tLHuJLiaSYOIAEyddd
S30RQUxafFZ0JVK/cAFZja+kJl5mtZQ1c7OUmbb5Gkc+oOpm5EyQuAfSrg9s4c1DWiTJiBOoJqEh
LbtDMDbFpZ1c+wB1aXY/WNZH6KpLKoesQJdMUTfI4cmio/fXdP1RdJyLYDmw1SLhDK6ST4DnmMQP
iCPo6LoWm+8lxn+xMOq3vE2t8SOoKWYX7oJb9k7Gsv1dYbmIqtZWQk7XZ+VMXvHSN6qZ2Is2AIiw
Y8Uu9XHL78u2nIwtjFwyc15w83AwIHFw3TtnjKP7MtHTRuVqrJnRh2xBsOWFz0j84/GKOl/QpDsZ
x0DEFI9NBfwzeSXHepF3+EVL7dPjYA7gW+nLfzalnf8KTc+K0eOFAXGig7ajO2NS+D5t1qKowJI/
EBMaRAktYg6A4c/xtdoJUjaCiyUHVCp4oVSAR2CsF9ZYK2ZEYF5JiGC9xdbds/OVFON84UWR2yBQ
MIqqKd4Atkb+ntvjuF8sJoqrWvpQhBovLpMdao3gVMzU4ySAhecaYwemitlLr/h2O/QFxHduQvrO
S5W44beJCknY0BDjU3l0LUwlB4BROAZAH2AEblcjsv4KM2XdVvpSkvrqbgU+qH6jmbODfHBmk59H
OohsX3sDI+9CM/4CMOiRluW1Fn7gYpDiXN4ie76wyQTeq8R/9S0DftCsr5ti140cgpigIW6epHFu
F44It6jdR7FjjmuTKMq8aDU7QzWcSGrD7Whg0p1HL0VeCWjHZ8/RTHPwNU4mdA7pIGi40Tqx4ciI
OpWYKptx/pujsnvuWXDN4KOMQkxIlkbJ4H4mSUL8q4amLd5ZQNjpAWVDUf/f4hutiAxJ3vKdoOh3
UefR7ZZB5/sbVY11xHpdyKNPRcFG2u1Uvex6BF28+nB4z5Ft6viOJnjR/K7R8g2ZHpLTmPfvCVup
/FGYQNwzHIL93+s+6uHxsP3q1vgxrP9q0/cO+hzRn1hicpKxG7TOlVimLRLPCsOoQOEMEPPQqzLc
ABNqYX8gYC9Qkba++2qNNdov7dfiG0DBrXEzRZEWnyp2JpaSM9q2cZooqENejTQhB+YAX4YjxHXx
Mb+hqUX5BaaLo3kH9wmVqGR8K7axbZbxMAUuHKmKwfK7VzaMVRgskjmDRphkSR7pc8nkB6yXREW1
4Zdv8eEmMXOZsWD53fe8fFgunsq4gAas07oDwGYYS3SOsdqjVvyeq0CmOoaDgyX1YWxmd7hajkgQ
SYZhjmpU8UfC3LkJXwZ15VWerrCYnFOh6+oxMEYsq9ZOgl8m/NEFrTiBmBM0TFwoVJag25B331Be
Kvxw5XibiOS3PWi2YFk7MRfOP70uFsEKS7133wXsyxmdTHUZ/LDgRySVsFtbFa1fPnh1KzCtuP70
BYUkvqQl+sntgt2ESJ3FnveTT9Wwn4gA9oG0dDLYgiS33xR6egaKwNPlMUUHPBx40QRwuC7La7RJ
iCbq0xIYdZZFpV/6CPkwjpLUVHsYOKbcQLut+xXkpuZpoV9eByar7nsW39MqdqJgnSAMAReBNk0g
GtwPiHW2Fq3+f7z+uKIs5VJ9ObcQXK8Zo+TYTeMUHcaSGOIDxq/ltVu0mfZh7Vv+U9kX7O5SxKvV
mmwNmAWouULG8REYhU/s5QsvrErD+KoKplhrGvPuPeIHn4Bd2JxwNSXFKQyzBG9sZjEA9Sfl6LWO
1PKJqH74pkkoV7YcZuhwyQRBSgSMEFPkaruFBvDZycqFeQGLBXs3YDArtjVr1BvZCDl5svMcG3Fc
4SAqZbGSoRnn4gx2AwdUd+1SkaM8s8Ni10SNvEwO198VC5N2L7FT+Se/9mvi4QS7siNS9967I9IA
3lJMcN9XAaUicvBrNx2WBCuou10mZJTdV+iki4/Ya8OjDBB+QrAalYDAkDvmSQ9O/Rq11HxVnBLF
afqyuyubdik2IoRjMwOX8u13k7XTT1K31mFSrZuR0zTPT5UViIFls2r/ERbU6rWp+t59xFjgVTuK
UgtNYCUgPPlZns3bNLHg7lPLXCAnsDOIPV9J5oRIJI9RTYyqSBhYVTt6UEquITJ1t+8HmkkE+YvP
tNaK7WvlLDd37uxVHToqM/kEDY35qUZlv4Ff1uU0H9Ny1AmZUrsERSIyqZpnHY1uPLbHtJnig9fG
+WMQoD0Cy+U0Ly2S7N/YS4gZR/t0zjvV/zcFpeegtdUwNlLbvnCRataXMn63sVpOq0wiR+Lp8s1F
I1w/tUws1yBHFAbOlonzI7saHIKOYSd3uiW0qRfypnPUTS7ck/qL6CN7l0w4IinRE5t/2gaptM3c
jvUG/RCCTor2tjtPqQ23NDf4eyQzDncbhfHyXpVj/VfOxjrZjc2CQ0o/QGHWU5LGpJh5bGJM/Jyz
nDh3bVe+QtdGQMyHD+Us4IXQYWL3mxoWk3gplMUStDOhh18xQMp4818gHBgGcWzYRsurRC2PTlb0
1R9sBOwSmT8xDPVscTsoZ7Zj0Oq6nyXu2+uSz8tPpoX/asWWJc6wGhvrwtgk52VhG+gx9mg8sw1s
NDavJvcjLidmKzcsmp7uWNyL7sbPT+SxzoU+pkwAw91cyMXaVDgy9lysWcoJX4wPXMUgrZc0rndR
VZOCXkJf3ouxGotdIQv7HOiS+8GiDgLpyBNlgViMmx9GxBBHb+kYCCHUbQaWDepAMjejRBtW8y9+
y+rIizmgG/PksUft6a+qeE7cLYmu6AzRGnAVwjfDKgNVvw03CtJGxl7GK35t22RbJPfijjT5njra
j9H29m6KHq4fwk1bS8xxPAyCZVkSY+qOAKWeuiYW4GyAHTUYbjHVULixS2NNBLJf7HCLTOvGj5he
minXz0UDtPkBPrkCHpUNlObJTKKhPeJyD0d7dB/AMCzu3ulrlUF0xpwBRyvMXjqm0aBxnF5mF2qN
9EI+zHgAR0oRwXG/2Cu/i+PmkZXx0j/AV0R5BRFPRWdCktjvNXMtvVPLVp1nF/QiEi4rlfPWH3Qr
75Z5rnP0OFaDt82LMcwn7LrmdRp6OKkHCfgWPxXKwg3a4cFbg8xAIRnbqdv8k0vU3IdcX19eoaKn
yfL1wbcM51KZIWR2bBeyerC0rOl9hP33RVvJbodYJnoYAqd5W4KiNNtOS/PMPFFkT6Q6cKau6ya3
9We6OHELXCyK2T2EjmSyMYxY1rXP3OFflKe1/+XTavwz1YwttS8m8SlaN1+nCEgiLOm9YL1Ujd7V
a4I+4Lc20/JCnezdbiwmNtUmDdUiDhUNVvca6qTt/yodpfkPHUaOvUEtaXkiaB3TOYshbl7Bvm9B
KFtFPqGNN+66FHX0rzNB/BakGQANNt1c+6gteC7Ysir9wjCQN3M74IK4DyyyAR6QHCJEXNX2zNJ4
zqPgPYwq/zpZTtketKzmo+fDhofL0D77uUZYZfsx9kVloEfJOOlIqM/7+VR0QfTVSQBUvw1OjJ+m
5xhlmRk2/a8J6ri7T9BZeEdYhkGDsgzMO4AabqZbDhxjpy/aOjn/YaFqS5KxIvc/6bhB/ShulA+b
XYCHHrJJhmbfoxbCIh7RUK48kUSngpP3EphZhXBAhPutXR0evNhDZCJu8YFeEvKUq7Fr1rYQxkG5
4fVbAAM0YO0UY5oBgrEcC1RR04cc/VB+wttwC+ocUla/lCuN4VbOw3e0BkY98aQ4/RsQQQk7YoqH
IVpPTAExcLflI2cEAJjeZEg/FCN7GfYkDRCicCepwwcAaA5ALOxuo3+oy6nOjlnhpv+QtAviZFjH
PFK4jqe4XcRt7h0PP6Wsu4+umDBdFGkqDzg8hicFKGDfRX33rYE+3Ut0E+o5stMc9YrlxpdwcCe5
4qewWTajhwRWRdVT/DCLN06yGwuEKhhpvajhr8nnYMt2NEjAtiL541vz6sD8JUvuAS1ukQkSK1mA
1/7k5OafXCiYEmY/iX8vMzqnmcrJPfU+SxXET4vN1sXYTm6Tr5uRjgnjo2T4VoCuwGwixJqP0fmk
2BOQWLJKFrDEsBTzRE/WmG0ESGGzIyVwaD4wMRSIAC3t66tNrB9VlouzpjuPmAAJalQzTJpgyNQ+
LoRmYNaiGdpgP8xzaF0KI5Yf6cZ5DHJdUZAPTATbPqBtWPIqsvDYqj4A3Ko6tz3axMYEaF+76W9o
KMfPRRYxANZ9kZ4nfBDfecyuPd2mrO7QqNkuO1QPnOkEfCIBnKaqJbvSp6OEUn3JNkxN0zXxgGeb
Nb4m+8AAlQ1KgxXgu436dHnOG7+G+4quY+9JVk/s8Dh4ILkl9sa4cpaHjEsX4TJPdD18NWUTXgqs
KA1LwzYP/tOyqG0u1KSkbUNUyjNzg0LK5IoJq61e6xyK47anSisIESzTbeXCJ96lSTcX26Yv4gYE
RZnUvzbmPefdCxcHCYMPofB1xLdQvkdoEFiLoplNshPMSveZpV/BtCWH31jaggSIlqNr6/sJewmn
y9p943HYdvT09VmYCYt1jtL1WjtKqLUwVvDI9DvJt6UDw/Z3cLORBwSSaDjsKW3wm0BcpOnV7jGh
sHE3rJ1Q7EVTT7ybF4/YFFAbYbwMcrGycXnum6rpjlSV1nJY3MiyXpoBjDfJmFma33b2TnpePAvE
nldPvrxThvn+ZeDpkftSqZg60Gc8u0nTfDjz/C5vgLZUxR3UIUaWA4qTNrQdViJOLn9IwhnLlfSa
osTGkRW8FpHv6b0dAK/azqNjYKAVM+YKj04dclEzH9vJLiY4ZW61jRF+MzzD1HEk+AZiuohGdik1
EVMkejlJu+29Nj2zFCme66BDEVJ4fv0WV0BM6HDa7JttVvoD1dOGQmI00mw0nHy3sEjWqCI9IFNW
kBIXtx+XoFJfZTeH+lBMdPvlLelrK8Dt7FJ2FnhgKwHdIA7A+73dMGcFtTNv87an1olXnsculGeq
dfstslC9wfMFhQyfBdwlBky3ZTzESCBfbbOsHB1GzQODeAz+edUwjo5QfqELCuycKYqLO6thVhBg
/IStufLKReJxUJqJShLOttouLnNLnqt+dpJNVCwm+uw4kMC2dswyniEKWvlTmDO8eGaRSEUQO+DZ
D1Qdc/a6cA6mWzfNMEbRNB1r9onQZxK9D7KWXXrpzyek+IDfoIweZjy/3Ur6BUuNytEC48ztTbZt
aPV7LsM8sIlb7hzJ4L2HyYJwZDI/EZ/hfGYIu4BscxwcbajtG8WWdeBpeF54bMvjgB4BF9yAWxa9
bBi9RlVuvuGjeN27haECMwPZfVg8G7ihoRDnggnNPzrLBJViryr28UPjvZGXnXgHptvFOaNVpj8t
vT59RJziopSYDcvp1KQX5kXsy4qUxW6AD2zF+NpnwKd9/zo0FqjIwCECZ/CZi285sYIPFDPWU1u6
KEN95UPaBTtymUbIJxk4V3bkpmu/WxBdd6rp1Y62C7eSb9fuQaNveMky0PiXCH/zBnSEZUMn83N/
jcaleshk7y54sPEPr0vHsPpn9+Vt2fLO7ZZfUD/PNLcvCOFDex9ieeRjMmXHWHwqQf8HojypQApr
13aJeAj1IFhqzikaROQF7vCWxXX7axwm0HiM+xZ5nh0md7mYwamwfnBfPRbpzZEIW9PfKD4qP0A8
SC6p4vLDDXebn5F9hovo9rYp56MVkA2/qUL9+GFAMto/T+lYirsIXuXyEsV9rj57kKG7pouB0sZO
W/obd6GueliY+G4ip58/XBdv52359Q/GIcIkWwKmbUIkVsnYd19+PVNndM2ognXeFeUZSnI4Xr3J
Y2LSUtyAvApsNJV20B8w1qbuse8pNcaIlCgGpfzBVWXN/VdHttyHZWE8B2klcSMNeg9UJAh5GmRz
1JbbMM4L+BHZws2RvBeRRm+zyKq4OBEUmidIGG6CEix0D9wZS50ieEXDsmXgEH7aIC2u+DVLYCdt
zChpUS79IhLrTU29ADfHysc9uAL6enDP5X9ZbE2slDVxZmZo6umbAD5EdlMYzgLSzaj2vjNWeqcr
kMDrEVG+t6berT9l6MJY7Voc46YKIm/FrM5/4IYQzxXdK8ITL8Pz0UTlD4BaeQHoPSnc28p7hGJc
bOqcc3pLJbE8+yIuN3MvrGbv4ebfNn6CqTRx5hKPCSQWDiZ7b1Nsv2YGu/oqDbX/Ocz4v2mE+Zom
+vqNY9Hv0Tta+ZtNMsEzzobuETfMN5pU8wPNPjtM0GYY3pfVqUIqc/CACTKC97uC4bEJjkIIQD/5
zcK8iuzB7tfw1s2do/LY2w5WKRj11Kl99f0o/FbEIO9Q/mT9oaobAfxidN9dhgkMiUbpcjwMSXgI
3YDFtn/D+CBT4KdkVJz9W3K/fMGlOv+AmbSgWwSJx44P84prI6dGM5nHD5Oxm2fFj/0Ju7Z/pEKl
FPPBBeFKs/NrpU3wXRRuh0FA6PgS2zqc71IvC8Ueoy22lYnwzr3J6f1QKMHJErhy7n2nofmiUtj6
GVr6tS3B78JcRTmq5+XiIrmn0oT4zCodiZmOMzLkaMqWjW97OtygKcrf20xmbxVdP4e8iu+zrlLP
XZeDzaKeKd9HMXzkfRXwcZUIGpTymouTJOTOAXJ5zbwJB6QYivwQTuz0F3/+67LI7Auyr69V1xfl
IeLF23rceqRlBq54kE2P7CbEdHcmLcyTWzOEI86tUB5n6fGpim74oP6Ytz3OmJ3bpvH0E/S1He4s
mCu7FmZAsUplznoU2TcqWQuRnOLbIsgk1snBmpqYFLLBfo5i39zbtyYL3QjPb2bAUCIwju/cukie
bCYJKy6pauOz9WK3QYLJSXVefmRKv5390uzqTFBnYTEn6q/IuuiktRxBmvhX8h4BwPlze7LGPH2b
dfiM1craufD5Ljaq50PTONGjwEy+X6p21kfyltoNZ1FHv4BUutmQMeqecr4fCEZsD5yV7xmfTczo
UGb4VfM2cwyfwN3x3bJpytjx9Hn03rLHXA4+Mo2rz2V1KLLEfkf+QHQFomeWqgLsR9gvY7kxnh/5
dI/DN9JM9RIXLVKgKizeEWK6xyaAQVyNrvZQ4YOGROKd/bIpyrZ5M/SrHEzmKlT8XM0Ey6oYHXTT
NFWb1vOgYJXChAB4DeNggu7KB4wN40ZnUfyUsWyipdd5iizMCtnYF36VkdMDvQtBRW0f0GSZPz11
07dXODXl7PCF3nDaupWZ0KrWSfxmRQlqtdS6LrffFBFkOxOFwTtyI8Bgu6hFyGIBBDegXjrYET3A
0OtDScTOGlyde4ecgkY0EtN423kW9qqa2vwkMNrwoy7QcuscGYftUuqAPV0rzUTbB0xNPnqtH1lQ
AYtm7lNMFEy9W3och2lPIoLqjqAPFDkv46Ae43Q58FnH204uyAGFxfoPS+23izRg0zvaOk25OWGp
ZlrZhUPxL3IytbIG4kEnxae6QFcun5c5jqLNGBpyTyAeKKxMck37WXGhAeT6SOl3bwUbMV63lRDl
ISqpR3I0ok9LBZcskPoOXEDqnuLU4VB1QFjf2yMy/gHq0xp3PARTVDUXiqXqEkw383mI1OIn6Rw+
76DCgRSXUbgjKaR3oG/wRFuO9V8hwYO5+QxoEZ/BjrmLZuWIFKySnmjWAES5iCNRP5etKOFclpV7
jJg2f0ZCtneTGLGgUw7/ULk3v3XdPlQ3hyWvbiL4nwk7WtmO5XyZrnpolUw/Ijjmq4GN6EMShfUO
MrqTrUwK1nVdBLG2Mdi0XOq5/9NYTnXlwppOAZVWtzJgeVZjT7bPQXrUzxS3kOQ8AS6E2J3bFVpx
Y715qQ1Al1kun2A8HJhS2Awg+TEXyexCzvl8QtmD2jorcC8gCpGbrBJMD6htV5T08bucUqwEYysO
yIAAcBQVFtuiki+qUjSbBAIpxEfBDZm6mHzbEgXMIfP/b0Stqz+WU3Gz9efUuZd6SV0MDcyMhnSA
Ni892Fwmb34grgzeisfvJniVQ/ZaJol7T45L8eSzNt9Uaoogj1P/T2uJOkRsPbVkxaaqx4yWNe1Y
z8JsWLHh72+VRfY7Je7wTK//2SVeslcF2GMc9VQIrEiJIKjlF4t4k1P4dfJOqyLy1xlbbNgADOi+
Zig72ToMukbf2YqWX479H9PhZKOInANmNY3dUx7aEdSpOL8Jz2sUQKK4oUVHkO+4w92XwDOE7AR9
V33Jwsn2C+r7ddH7DLZhm7X7GZLZY9rr7okuhbMk1J3+I9FDr7pxQUqgm5pRSxcE2ZpzQRC3A+Bn
q5YwG3Y3ucKartKstQUsqJ1lsrFqC33HlGJFdEt6H7SsDduM0D65CbPdHrPWBjGx2rY6lxgaaqyq
dqEJUpxGEiGKNpLDNl86StkWdRWJXN1mBFjJcTK/AZtD/+gZa1grE2NtNe9dlgbs8W+gDtROsG/S
D23wlULRizH5olTOpknDM2fPHnKc4alwrBd3Zm3jebo828JzP5jRZJ9a2N0xHuJQ752q3EOIvMmP
Sr4f7OFu9kiErh/uhAt/sZc4d9akjSGNSXpyeAwG7CKXR7Bu1jFn8djurYHxoK9F+Fzhyn4WXpBt
Yvxv5HLFMNCEct8rqewPC1ybta9yu/gZtY/khlur/i0DZS7k+8aELI/EdK1d5v03vzjFPgkcNSfH
mN83Q1jd+Sbq11JHjPrhPmDoAL6TDCHtcotdKEcb79907JBK87E75EWEUSBn1VWL1EfpN/2XTgij
cEueChtjeUt1jKKq+GDwwj82xtd6YHMal/UJk0C86iKj3gto9HhUppnR+lKm6lWX80tKIDNEE960
vUHLjRDYDzYzTKFtOETVEeNZ+ihZOXwWiXdL3aiJHfZuuwZ3yjg+8ThRcgFd37NkYKpBNiL5OnZ3
30eQP4u5lC8GPsW6LLXXrxEmODedYvZy0/q9YXmY61PC0INqKs1aAoFAvJ4XMOpbglDUDwbsWLPM
ShsOuDhHCRYIb6Z3cy0S04dp+m1lwe5y5Lf4DUzOk5XXpBR3DqB/B6/OV6dLc1cznfH2lEAReG42
4XjReMAR3Oa1xUQXXQlc7l/oE9M78xN7H1VxIAm6Ut51jNo+O5YO6+ydWnwfIw9GOL1ysGn9cx2f
q2hCTLoZM3v44/F1mn3Nxv6VtFfTfNlaNw9Lv3SPAubDo0F2Qm8nYwdnf2TKG6YfhM0RNZtPqlRs
A+stYHGajYLGjpUndPuwfqJx9HumHR03OCLXwj0Ir7lR9JLa3OnJTPHXSJ8nEEop3BuolqznBdnt
/CdzXoFFCEizTJuQiYxLBthw0UVzl88RNy9fYFHUV2FGDYRj6cpT7ooMZl6b/8xu5nCroq0OdgBp
guoRD4Brtgac2DtpdNRaGgPcLgub5kB3iEa6GBvx4BjQe9HgFzS21RI9Z2kZAJTTiP2ebUa/OccG
PBuqidHT4xbZQ7NNBseKzyhg3HA9VHWwzYvA3hpJ341eEH5hmRP5t6NxzRjVIZHx4g7KZhASoeZz
HaLCb+PzkjWNvR/05P/H3rQ9ld6Q0wES7OGgoHbNmbfwhjwmhGAHtUT95sg1H5jikOVTx76PXjjx
0GZCdGABGWEsIp6010yAbFgFjHWw+a9Hn6H6LojE8onmJtA4xXyWsandhPLBDPhGyafrEeIOq2oI
IAUGfV7coHBEri7ZBperJKhwxn568WDiNS/ssKwZYc7N+Ptl07+2H5mPsAB1QcceBUsFLT9/vHNx
nAaTVVNtEd6k1q5iICUR8aZqPtIm8BPiiyqeAZkwilqz5nDCV80qFINX5pchCCkoq2usPk1y9dIy
S4sNuqpsklS1zJ7zA6eClToMR73Ue4qRU+AWRhqZvYJQLJK3pB51/Gnwxw8nbVDyY11pLY1GWwOi
aw0XERGF7h5hwGAOGa9pQZK6lWkLLkeb2PnFTRLPhksN0gmQW0T8Q3ks01xMhFktiz0QryT7qSYt
a8grqjf+U4HgPHRwslNppAkOMDoQnf9jEWmH/5kKBIqBsZDzJSDlqEIjn7IqkQnSClrjMoCEB/al
3zFVhgDOnbM8oQiJb9YVQjCf4sK21EEmUIPIT+EmWdF/ObjtOjve1KEkEClF4rDCI8tILJtSZsfo
o9VnmU63lVTl6gvNbQJNHegFxRfmEn819IEsD2NtlmGnY7/+JEfDro9WSUiBgxVo3LiFXRYHGmli
E8PZLMU9iLtC7GcpvOg4gVhLUHMSjbuCJeOetDfSngDoYecU0Lg+Q+UB+riy/G4Y7uohYXiDLL9t
wGtF+fSEpQnRcKNDumeXS328L4dJBIe6b2Kzi6x8kXjrWv3puiNo3hW10uSfaVzMQWGMRIlf9aJ/
7m+gjta5pTQid3XomW8iYDIXkxx/PIIGtcbikQ47B4zXV5uP6EJ8yNZcM3XgPoosmG+4rAFlkwoJ
TTmiC4vmY995YbZzXFPVZ/7JUJImKtHichKEpJlaw1tvzeKK9kmbF+KJ1EMotM8vRQINjBLPk/tG
1R48u5hhjONKev0AZRm1bEUueY4e/ZU6oRl/R3A/v2TTYYRy2YtHOMnw7l9QJ/TvXZURiUx5mF0b
axz+xT7WkAN2V9SsFWrSe0aIXvHgS5eax4umLY9d9o2xQqijxWB1FXZp8VBwElR7baqs3DWk3v2E
IRE5mxz7IQkXTC3TQwnSLcMBmvNzgh6u72CFhaRUWW7ub5ayc+d/jOLHpz6V7biP5z76ARZnY6cm
PJEJozdQPodwNexNlobtsfWL9k/BFWGkZFvE0qnF2Hc2C7YvrKTT0zx11huvLcFPCIUIN4vGYhRH
FSTOvaFh8XeNo8u7bAD7S2HWccrzzRf+zpcly+GeWQFuDRz/7C5kEV8qIGwWwfVgtlYRJ5BzZ6ql
fcOcEzLvp0dCUO24OWaWSTi0bG7o0R8RztbfE4JQCNKbOjQjVejK74T8jTMp9slpDHCRc1ebEuSN
0+IkDBUry434H0dnthwprkXRLyICMQh4zXnylJ79QtiuKmYQAsTw9b2y3250xO2usjOlo332Xru2
5MuSkOjg30EAhJbQpIGsNIjgQpUCMSlpAQ28hXNSg3pXymqDsc0v3iqQ6OOhGobqxyonfGkDsiyf
2WwSJIdgE/14OfFUIvQiDl7AlxfP/EZr1gG67E40fgQfwuf5dkD/c7AfdQbfcVaHw07Xyrd2Ic/f
Zr+46OsbQik8PF3b86adxv1miLjaZPs64t6f2TLG6lz6gIFP+F/T5I/WaZVvrX7sk601tm15jOEy
ZkBiuT1IWUziGcY52G3Jmu9W5cmMNpD/ewr00KKFiFgU67JkGlyN/DChhCoI41xwY/+UY90628A2
s73gQvymPZHnMqtbeWUggWVqytufuB9spIraqmnC8fOSQPw4RCwuQpuhwS3zCVtxJTi3zaKcYE/E
BWgzJyXB4o6T94kQQfUhGp+6Wz69ZAkSAx5pQ0kYEDZuQ5ohWg6io0myLHnRM6rzdoCcNaxRDtzH
DGZYs2n5O7wkBjDXZnK9ZA01VtxZfWYTS0mW4tLQ4u6i5Iqm+tS+pfUrSmp9sfplTIhujSo78eLz
ti0hjX6PqMZnj01YPUH/BBHp4cS/IMbZJ5Fwaog0Nt+iCksyNOWC7CmIz7EImkFf3j5zSX1sWRVi
nKHZTOCeJNibb+rR0a+wwuT8x4krukBWlUC9+85dg0OBqdOVB2ZBI1edtgV2aTDM6bUvan4axSxG
io88OUWAeCJEpGlqom47j4T5VwLg6bgurcrMe3u04nxvsjB0972FEua0fHZWamz7n1Cw2t7JUo0X
gR9HfSuk5AIvQ6L7I8K4lVwUXaJy75pcSoanEn7MiK5wLSc3xNikmbZJleYA+SSBITpNWLiBOUGO
FfyopUlG+8BGoM++WO4O7Z0niZofHMdr/GuOzmyvbD2o5VA2HfVibjPW/mG2dR4euS1GtPDsxjPt
E57CYGgcVqWuDU19bSsVvNQkIqmaggeVfPdmqNUp4fb/R0cLKxp+2frZ0hg3Nx2AkOXeS2r7H6bk
6WFIRnjSKgPqQuZB2I9zC8hgM40AY066cYJ/WBhY0EnPzoJ1gOMxPFE0sgRfLeDQzRDifuoBGDI9
VGV2H2jP2FvDTWzxJCIHJ3D0rucyDU5LGFGDzGiF+JbrFJ4fuPdNRbMkhwHtyGKX26w6n11Ya8cS
Gg7jw1j/TgF+6JXRPfYR44Ny3oqkRhXovQE2Yl22/YMGGcIwWRmm4azN/Bf+TvHz5NsQ4bizIxvC
XEyPUx6GzfCU4RI85gsL/hs/zb4n+Z5emlZ82C1b3k0PuvFhGSeQK9TgtSsffsu2beyFJL7lnkL4
ggkHtcTkXoexeCeK2udP82D7sKmQwNcO5y4bEMt5CAAL2YSeK4kG1liPAvv5JUdKLdYVGt9OWTld
hLfKB13j19qWKORHnBIpkJGpivY4xljpu1FefSyVIdpaubRF7UczWcVFzy4eJSOAhfVtxM/CxPEi
toDSWsWKK17KAlPsQhKpyZ2/RUscKq0mbqSmqW/TVPh5w8Tc82do76GzsUZ1WbIqXE5l4ayysQFj
Vlfzl3QrDXN3IaRik0s5eY77kqByb+MqvAGrjDhhmgLY0FTRB+iYP2COPAisZnzEasj3Px8WvgRI
tv7DxPvpCjF44sBDTN3hd0zeeqv39kXIx7AY55SKiyoT4PNTXgC+css7AAbYnOao/6v8vjjVypZs
XAtcmtsoK6pL5MTFoStz+daEJXcgO2wiRxpI8GpsCYtjFAzTfMWdEGwzH0cyzKE4WrV95MBLIzu0
TwfKqDGBE5nrF00DeDE2wV0miDdD08C3ZsjJsEQBUOJ6y9aPPW5SOAb3WZHKhxTP2yUUtAwhTAMu
ClBLsVmq9mdg2hg2zG3zi1lcCEhM4pH33aCsuoy8/MXWk+ugSjVcFmhkal/yEbB3mNbjhp9ey90x
dy3wnVoVk972zpBNRza5drwxZdXDnGWyIALDd+OZrzVNi6jKhdqZIB3sTeC1qvguZsMKwbcmjtwc
5hYsgYp2wpcMUxRWG2XAkmGLlincDrreoA9gHDvC5/XRpye78dqdEHz9Njw+qvmjs1Var8XShfph
spJ+vCCzkOmQhPU8PvsRpoZVEpNG3SfWDXHJSQCwSqGhuOvSGTEDoPdEOChtL9p7ypQ3fC0FP1wv
iX8PmOK2QevTv1FCmAxsgJpv3T+cIBQg4peH+OHEFJHs2JzTcYtVooJRFlGBxnN74Eh2a9tQlIde
RpFdV2GPMbMM+MsLHp43CRmn0jpLq3bmNqrEgHIF7AxzOV7pTe0kwTMgLZZo/Ofz97ZuOM7mMFJf
bsyGbw3yKOIGIb6rrh0RW369E62c2wnbLlEvksgkUonKQg0Jg27Y4bT0ngGRRWzlMG0kWPxyle3T
gpFny5nNdjLv0ygElhtjqg+4j/iaU8UM0DM1IxjGFGrQxqsdbz4QCxrNWtdT7+6JpzrR3oVudGwi
2C54OlJjUE3aNr8QjGjbfV+wXtmKTlFEEclOQUgJre7BG27VGCHF82+VpTDx9SRGrq1XgJWFJogj
ODdhNnOSKNve0yCDiMgnibrZjDJi96ypVXRIcdU6/YXSAYG5Duf4y4ZghtOkb7N2k0dlyeLJjfWL
TR/h7zJ3sLOpdOK+x6vb8LYPPHH7s5kweFuSntgPU2dJmE4DwD21c5dRIEj3nrtr5oWqIJ4iHi8m
h8mNrytVdDsYk/2ywQzLExFnMmMgxb5m2YDsdkDzufk4HRRMi38Ov9ivGsU3vKvn3JrOHJokoymE
88ja8cB64utNlDWYdMi6KqLphYkgyiw6auQNDYBp4SnC5gx4Lmalw+fJLo5jCwlrbbo5+rRix3LW
QX6LC2FirX2wprN22DJ06hNnKYw2JgR7N/CkoAPHwYhAq7WO+p2HvQmvpxvODeaLoQuRmnjPbPvG
A9XklFCiVkNYgs8wrZMW5w5dxEfzbvzswLLNso++IzHvmVhV8AyNCcPtpHo+QqBI5LBmu9W4rGyq
7urnuONvwdHRhpPH4ceZ4uInrvOa561gxg83bLI4cUoh6M9JiDhK0NNU4W75OTQFUJpYeUd8K27y
7IW46h7Ysnd0a/iNP336wm3aHZxPZ9gXZehEa3wj0mclixOL3q2w+065SLoNlIDgprbSsbdOsRw/
T1lJJyTxvR5BR1qjv2UI1+5rBpnffhE8uSzg0EEWkVvg87nBg1IWlwEHICQkBuFTIS39O7n9jWJe
TfWeQTB5HgKyIlvVCCLlQGmm8GJLkYUVOGpTgmjwTT1v5dSAmg2wArKX728GVSZS+Q/cMHs8Jgc/
PM2VE/+b/CGnjqp0s985FepS0VuNlALghd/74pUx1aE4KXEDRdiANAtV9isgxj5x4DUdCq4D7oiU
K061NLEsIBlB9o1mYAwircKiFLfyVCW4sshSqPmZfxY8RXhu1XZxMdHtUjRoZ02evvthBztZG0aV
1t8MVtoNDyi2RcoSva/hr4rR5zXZYUi6c5Kw8j+smPzOcS5yBB5PG7rdAUEOxXqK8+FiRsL9mxnH
Sb1FYlLtOiHkd8UOwes318D5rNT33srZn88ae34HQVYFj0CaaaWhdqPtjzOzKQetZs8CRQtHIcDJ
IT1QVND9s4cm/7G6jFl47HBQHh2yxeLgc1u/zFAr/0EoitvH2iEju1JOtdwPDDEPusv9+zpRbCJi
DlM4NmNjPSWzaqxL1bXld0op/F+vT+j+ahW+WIQBRSMD1Z/eBnS/xI1nOrokI20BVDO2+3PzDfJ1
tbL8XrJL/APSSPxiT68fw2TGl5aT89tjdAJYaycu5WHsqoDAaWpGiP1lN6ZWFMiBDZpbMK95QjDM
EgB13+ls6fM1o7P3VLawzbdFLTGrKctjq6kVdK9nsJmO2mh8hj/K5l1OB4Wt3gR9Y8GaXoys26VO
+1ZwxP9xQvQ4OGhp8EUKm64uX+QJQXHSqjBIMpx1RIWNHWyCOU1ZqpJF6FUVfcdtppFRoCot7sxU
1/KHbFnU7DIl5b20Ou8VQua1aOYXMIyPZZZPj9Y0U92gJ3HBWQbpR6fJA2nZ+V7zqcoAW0/FscSG
e5SOwXCBVzk9dqaTOy6a4oAVu32m32e+sstftjzyKKmcAusL+6J9pqKXI9oZ5FZ1NHblYKd2Iuzm
90T2L2PtjbgW8nztpm5wnggO3cm6w/VchNapDid7Y3f+58JnZRv7/XMLrmZTg93DmUCvHT6emtUs
4iPb2JYITRSk5oOYwjvr+vC3JOj0ZPVwChjxs0OKj5LW5zL6UhJQUiIMazOFfruKm7LkYB263Rx5
8ssHqfRupfWNXTU41WMtAvvOHdN4jZnrKw6ppgEWGSgMqwr+A2pIeyHs9LJw6a96sgGwtSy9IaqR
02k4Zb+NDVtungfrVFCW8lTl8BnsUs+PWAfpxtAWfUJhqM+4sKtzUQz5j1IJ6I+8yg+aRsAHywzL
u+R7ueElG5AP8pcvXu3zkSuUYEMKdPR9ysgtour7fwNl92eISjfUpY5/c4b5TRIu+hy1YXtxyCIR
l+/qAxau4W3AIMZat2sfojbgga1hRVp20L9oiuKAaJA3Aawz8/eqf/gwRuteV86rjWVyHfrSOULg
dg+e6d23OE/k34GE2147dANhQBCPjuiKV9/P2w/XD3niOw3ZY4cVttJW+UxLWLtfWps4AxnprQUQ
Rao234tK/aV6pd4CkUDHK1ElzsZABY8bfNG+cT0EXwxc+xhqAuEXr6Och3Kj/VxijWVawRnmYkLb
mKIQd2VrsjeIQCVWaWZHHCXDbhCyP/iyHu8AukL0HSQaAE1EaIkRAiPZPjYXKCdH2Acztpd8DFnw
TOGKiTl65HKRFVTrObgfvfB5IFdyV6RLKzmYu/Ho2Fb5jRv3SnpEfboDKZwoHTDJNtORdqb4rSmi
nYWO9unzIjrPXeXsG+wQxEsRbEnPdQc+QI9khT+yjvtZlNbwjxAgiVWejaU3dY8cc59BvWTvhe+N
G9C0qFEOBKiagkUYzR0COzLX25TBrU9rsj88APy947WcC/AFyaq6XeCuY7qTriUQKQNGo9qKJioP
gIPbR5rHyIFWY3BcSAbtStEfidrZeEZUlG/o/Obd1nf+64wj5JNfxUjfgvWsCOZ9WgWvBqwT9YVa
ODpqPBw1IPwGokQ1Rc8H5aTewQfERrk3nEJWzDXKTTIuv5VIZ4z/vdktoiVENQ7vwrLxjNMlK9nF
JnAR4nFAquQtwA03ZvOzpBicAlwreZe6jdczhX0vhUmpA138NviBgTI+FC47yFWtFwIKJOIQ5XGJ
Oj9J1/kbCc1JrHzV57D+E1d9Lap6SpUPVKCTlxbUKEabin4M/h0FibHWXlPP2r/naW2e+Z3IFVd2
sBdk3tGYffPH9uzoIxixQaYTrPu29StvuyRY+RMYYlB/scxs6iURL+7cEuHwHSKeTk3pKTXYV5E3
eLBzCHILNs4gf+UZovahU02bcikh42EzV0eZgCsvFV4Fr0GElXgYWtCYD6VvswztmuXTnmgBmWLs
+KwKnTPL2X7rjXQSCge7RQBr/djG0cfog/TveUBdsyTM/qF74p5QGRKAXTT5LshksCFfQNKDsTBG
dlX9jxOgWzP00m6DOE9/TxsA+mtcjEYdsyrRAEFMlHYhLBBqgd7btqcwxXVTyIjnH+L3WsdRe0jG
6v83KYkMnkXv2WCbD0J+jO/srJoTp3H6VSbSOWtt/toGbwJ0tK/ME+65dSjGHqkF2MUg59aid9gD
Ugp+zxaLIKjLxnyDV4tUf2nPO7vv63uSKsAnCs0upUtJiza5rFuC0mzngOu1332ee3d5aOIH4U85
BkErXduD/wYINnlDg2EBjd/twbLK7HNEXXiahCZHWEGIbyFR3lE68EBngftYmkDs9Txlj64lzLtT
YsXtC9HfoKQ30KulwnMb5nofRSB7mQVd0l4AJe6JlZD7lYNZI/M0L41n44UtxnbbRLGzhupkdkhu
8jHjO8HAnFKCiGGb7NwSdP+KGAQYJp/RvbKgiYmRG3Fo0QY3TtnH16UMATUkdOPhUozvTEC5MC9q
upGwebnfJMAI1UxTx6ToDZxWZDPPMFZg3uDRmN4AqTXJRkY8Ole+zbatT1zvMs+ZuiO7yCZfJM5m
QXe/txIlLjAmu/M0he2JJEX7HmjekFIE7RYxeP7SSfoEIhIfbRI+Asf9sj1f4UJFr1tVDgEdmdbO
NQZ6sev9uTu7juL24RrcSTm4RzGX11s0eEuNFXz6wrFYn/Tjfo74gYxBObRrNSY8zkK/i1YG/9dD
RpjyZHA3PAd+L177XkuY8TaAw21M1rNf1ZI38FnmvjyEXW0fmd7FYZp1S0sGL/wjzyabsaNxPuXi
xseCnP+pXXj9RGwaNjqWZjtg5xCYlLV+mpuqP9TZNL2T168PYV+DdOMHG8AXZCf6PLVquYs0C3V7
stKzjhr3JXdC/rRhl0coS/yCbziN4cHShbUurPRlyiAdUhoAFlRCS/LWo009hDEQZifiWphew4SV
vocaCZjVS7/bLm42YozjD2P398DD/Ccnu1HMqiCOz24n04eyGapXMmuYYEtQptFA+yxb26H5qnN0
GhaO9m/hUK1S982w0UFbwoNuaLmwhvhKoQdLRZjHP5Rue9/wXPYjb1cyPNA2LkJU876GUsJbEYN0
jfw4uJtupsTtlHesqm7A/U0WZ266YYVEcSNGTeyLVjNjwo4dL2MRXS1bu+yTfTyhhfLJydd1LtwZ
1yW3StwyF7iLbH7T1PR7f+qDt34y2S/mYNwVAL02PjHyf3MtcAJwZuhVT1nwPgvc934k2rqKZn8c
N2TNyytKSQEt3LetZ4ccyudQG4M/wrfinWz8+D4bZYrLm5fClmrjt7RvewozpPeIuwnuGCd4wcQ3
1XQEeCQxcgo2COWwpPmIqVF44VWKE87tkw3exHCnK9/aJ5UQ/6J8BPJxw63TA5Aym8f+i0e5OxEg
p33GvKxhC8YzOAv6uLNq6ukCpqGHzWE5MLmO+kpUZnkCpWbxwJ8DxL2yNMcM7hAT3RzQ5KDCDb2C
Mf7NZPj23creNa6qr00mo4wbxE43iRC8M5KQsoMmbhgPdJbCZI7kkZLr6L7Ne/3dcxVdxjIIXglg
DZs56dkL8Pb26Xdy+SC0eimiFXpys44RsL8LRXc826jpItCTDxnpkmue0pC4cV27/szZrP6SqUx3
1F+yaSvs/rFTQBicIs1+lePigbKGW3VW7J0x6+X3SzRRWTlb3luN83XT9NWwSyIR3Mx/KnzH06Ff
2U7GR9et4re5He6bZulPfQ7Cv6by5ifh7bwl58GxMXfOKgWZccOkCEA7IR3QorD6E8bI7m/QmWHH
/y9+sUKbF3HrUzo3QNY/QVj2dw7PfbJdwXyRsZiOdcK9PVZsblAhnf4+Yy5SVMfeWFym+jPO9XBf
w++7832yY1g9YarbEwHDssp/WfpzumepdaPomvZ7mKiQRdM7TaCyVgCfk7+IWcUDzwD1OU+GXprW
iPp1Mc4bUToEjI7mwbXqGbYjFQwPEazj4pYLr9GHPP/dWLjsiOQHI0ULvjzpBXnTxNyz9VAlV0eZ
9j5vewOefmqrFe1r4xMARbPjK2pTu2CFJ8T1qN8HiE34Gf5Ps7XO0l2nMDGnHuBId6IjcTjQLlPd
aSigKznyzFqBxe1hkJW1xbmbJZ+FP1CHTAxNrspkKnfZmPDCRBV+8ztdE5/NWdXCaL0WgDv3FI6F
cKFs2keJhExYT6EeGcIWJEZWDuC5/5snyHG4hhZcjK2kyZgceJfjHqrSOD7gMYymK20ng7xgICo2
dErEzzA2BJM+vKQGCP+tlUyvS5DSOy1dTSlEeKtjCXPaoIXT/QHBmT3QkuVnX2YO+bhNvBP4/r92
TsYfSbv9BxuRYlPywyrX3hLKbe5zLSYoze8hWFPqQaekWY2WZNTtMXWjLI2eQlYQ7mGStdpPkeh+
Ui71/9cn4RcOQY/6dNCRHCHDdiHiUh0Xq9UZgm3E3ooVDeWPzDeq2GpWjk8xOaPfWENCLdpYQsSr
vH+JP2g0GVTxC6dOZK18vjnkVbr2GJCwlzs9BV9AS+HMN7NL1RBAmYNLuR6fqJSxjXUD0Tg129YC
WBXOpASF/Bd0ihJ3uSI6sQb/o88LTTnPYw8UgrRZeo6yqf2bat1d46guCOS2+jPjVDqRpTWbhJrW
Z8o/8mNEpPfCFrXfW5J5KKt8bJizZ9Xb0OmzQ2lrXW0jT+mrsOTyZlWJPM+F5YfY8vAN4m+o8Oah
pkh+JZ29gxKfbvrJz06uU+Eum6b+iifUPkaI0R9FmztbonQF4nbd+fdlbvXYOpnM5KNyrfYjY1fJ
oYWEomJvJkyyqOwwYbz87JJk/pFOuTy2YV88zGrxORNotQhbWzyITtISbar63aNMddPH3h/oVh2t
FABNu6qzvq2R6pvJNdkhgCR2s+zXn93kIOHfGiriKpWoV376U+D9YBlQO2dJneNqNG5GEp+8GbSO
JABoBrziMU4xTa2ARspjYqQLzKfOn274rZVJKZWSI5/sXCjgGoSsOmZNpwwfSU/3L4SV9V3NG482
z2KnRky8g3sACuPuF+wOiEbefEf/pPleutyCHLEg+OeRIXCB27SuO0YpdMaEmPkU1keby4y0fxSn
7t2gcEXZ6P+YOEv5Zng1RStgau9EIshSW2RNPuNYmXvSyuPTkib9seZqq8nCUhniSTLlLiQN/L1A
Hdi7jOGWdoZlN1Sy3GdRPL6CUOnPVF5XV3FrHwHE4WF4Zb/LMhGMFLJaJ6Kr5WPwgNqMMTEnI3D1
K7LKFMzw8iZsbfJ+R+Gp/8UgNU67euhpCsSNLM4St7fYORYbd+gGjNKaXd5+UDCSubO9j8pecG7w
rhQnNwnnkv8mHlEbhfHKEjWCpTFlPip8lw2/MDSEg0VMpvzw8eRtdZPh5okmSQfGLUay83BLvdc3
4P0TwrOQWwhxzgnfGbsg5OjKp/nP9+1omzEnvbBzRH7qq4AtYJbT1/ZDbnF8QglPxC5txlatR1wo
09lNO2y9tNYl+SMOHIcSJR45v64UtruuShYqd9j+uwb2cJp/okjifaKPNF1WJH7wNIti8glFzvwr
6TXiFbUzmSZ2MeeVS3CtGGEiopBjw+fbjDeZmiG8yhFPxH6ZrDtT3hAzjpY4zTT3G11MQfFcRF6P
piWyiiVNYfKUXp4UQ0MV6eRpxJZ0haOEUyItLOLQMFq20AMZ/QPXrQ8KjwdzSlmHHUY9odnzRaCS
jpUlbgzNIFr+El4gOxQu/XjSZhHLCZ6legHGDBROs7UGoNDc5rE8EHH4COiVFTBJKu5ML4U3BKis
sPid+yMZyog3FgpYTZ7x7BB25SuR9RU1RmHSlwcDGAwE/gQYjBSoAv0Gpd3ej7IjpJLXxceIUZXh
kOCcvPmS6YUzjYrOS6b5tWS2swDqg/27hsbnIKCxxsdFy0M4qCKWn8ZLoX20FnyL7TSH9t+is6hD
IS9lnzOwALw4GwWgkr8kaZsumwWMvMr3T+M4BME9aR3Ft18JypRtK7DOszBVvHWkqKuNBo+izpWI
ggO1bHZ7HIsSEl4wZeL7RjhlBja6+ef6Y7CrJHUYq5xFwws72G6hjgZywq6lRm08Z8L2/tlm4AFT
pqG6AwThPdDTErwnHOk8ZFFDX7qYp9JWYD+m2hdg2d6vGoA2EXcs9E7rE+CpfYRRa5BbnaoJd7gv
RbgNKjarG8QvrBl0He3HthyfHVTXX6svXqkKBuGSRCiq5NlJNXjQU8z8DV74hPsWX3ZcODP+2nZ6
hrYSnnnYMH4kPNDfMdBT4kBFKtoaqPm4MNsIIOeqdNx33o/IDKay9szb0Vump3+zm2c7+lN48skB
hd2rokOL1Z6BgqgDGnifPmHAoH4VK0L61x0wePBlAF4tf2YO7XfATiefKOlqom67ccdHWh3WtU9K
HEDcI0HJa3iLLEaMkmRv32XnY2KcRk2vOWzcbYXhaiMGSXQP7iGVi4mzw0pF0FWq/OB0XYk3JBz2
DsWIoClle0+uJXhUPUL8OqaZC3zBPO7ImnzgdBzvUK/tc56o4Gj7ofjw+j4+wcqj5Sq0ouZzUW10
V5ibaSr2XsoBc/tgR9mfmef93iZnTbYW3EiD06aM2Ex7ZuUU4SWcnOlOQB1cl40toYeSYsPckL60
bM78lddjFIWDeEVkFm/IguEdql3zm8TCPIbNbVSJ70APAbHEyhGeg1KoB+aAUN8GquXQ39z6BbPp
5IjwKYUACyoKdkIlAjwsWlVE6xcPYkUJ8ApQ9HsV6n8RC/YdcJv4awal9Demj5v3sfEefcCGuyJW
08oNrQNrMcTvKuTatgnoXAYpiJ3Jjusnq5vXxPKfBgbNo4CvstN0Rd4DdijYq3JEsfA6JAXJki6K
rV3tpGqVI1vrzQRY/q42fnXmSYsSF15ZFmaYLFp5hhQcE4hN7ZTpcHwWSzl7q1DDMC5HykxrTpwt
ujKbByx7e5wmPBpZYqF6DFgTZ/9Tk4xY9YP7FrJk2rLcqVZE2B8CFcX31uTc5QTnVgO56x2wJH5U
Xdlv5iUwu3mK1AY9uN4uFizRwe/UDxi/foevtd91nveezkQiKWZfM80DlwRhzBzLeiGyg/CCyVSe
fIMPWQtqtHSM8c5oks+OiV7KBG4cVcJQYeTPQgQSsKOp3XOAo/pYp6l8Zzd+9hcc40JnGS3JPsrq
ID7n2fxx2uKug4PQtcZxEVLt9uzGVb53A3nEtuptZOg3KDtxesCjXG4TnaIlNv68a3rtPCL8h2c/
m8+A9VCc4/EFqI7HRLRsTerNZwyXX6kYAqI3GkA2tuUd5qdvQJBs2hI6JfFzgoyg6OvmM0wIhy5O
Mj4ONopKSe07p4R9opEDe8+kgo2ePEHOzp29dhWkdfspMB/vxraBENyO2IfPVHUGcm0C7ga+GYBZ
hVhNIV5e1jz+Hi6S89TeTA4MsQy1c+ltOwN8Yryx8jiesFPrRt63mEAxpot0Y9OJi7hGVzkz60aQ
hMYW7/QHAmN41EZhVqkp/1YuH58+XKyrZhY8hbbuDgBdxrUOs+YSu/1rxBLyOdEuglOO19HQPdrF
7l4F7vQjbJ9HhRdeAnQwXmJgg8Bc6B3cNcBaBPYOkI+K+w5yzF711o8BYLyiWqvHLUzeIpSyoy2D
o+gQZDr4oWIQu0hRjg119ERfbcMWqoyEucdJdkdoma5x32aXE851s3W9OT6WgcWbl/k5O6X1gMgB
JGA/BrZgkUGaoaIIAHpk3tJhS1uBR9aW+uxcUHloyU+S3X2PQ630YWoEYuBJji9zBd+rJ0QqsvsW
6tAOuFS7aSOVvabC+gHYPoynMLPAZ5KQ/ofv2AYpA7t6j/m/wUCdUfRt1ZO/WzQFtsin43RkuuYe
bNzhDNHGOuTBoB7pY8k/edZjlMpaj58lqlum5uaROojg4rhmF82/XpN5KEWajOwNMgaMYiF/2BBV
lNKRRxOhXuT2UDyGpeuvotCxrlw3OFjG7xYHTr6fkAk/PbeXf8wQYqIRyTyvTZ50zpElMI/77HPo
vPhBciudURd3uArCO+IOF98N6FvNay8ZNmwO3muDI58bFkRVz2Mho/enmkr82M1AjJTPPquyP1kX
YC2P2mLD/4hOdrqo+SyWOnnPLLqrw9gJ1sh0Id1A8nt257/taMxTm1Jl7gEkQTgof+wwxgCSLpeQ
FoOHVmH6spPq0latZjfqFLiYC3tbUdmzXrCAlCvfD9VuHofwleUwsY5y4GE50GKyzx3NrdQG0SW8
bduHDA2ShiXAHElii7OaNBeg8qsXtiz0zvK1njy7gd2RFq88sjiQ2LsRZ+P49xpEgdxn0wR6VFbB
A8v8h+Q2NoKIK++KZWhPbt07O9z5zTP13DFl11QzbRybAneZELKsGNe+MFbRWD70r9rCHVfVoaTf
r4GZpAJmKZtdcxvdiCPsoK+TMCd7mN7DNtlFPV6rmpTNMrkT7PVasYt2qj+JOytFv4cFdSVgJETL
vuuzPHgrFspbpjl/sH3JldVq/1SP8a7UxU9nlWBuIP1H4ATlzC+TpBkJp+RPZy3DmWgP7KWR8xq2
i7n3oshFrM/0fk7725+hSx6kk94uP+n6FytMun0isu6Fq3Te2mMDDMSr+vIjkFL+2pPIf3EhQFVJ
s2ZLT13zLw7ixywjFbMdhv6jc5cHI3Mkhold1rqnHCBdZHeVjtoPPeySQP8kmJLXLKxyklOTfRj9
2lxYkd1KpG9Ql4KlzZiarY+ncc0V8sMEdwJLOh2bhYPGI5p9dPRMeGTqk2zVaYrYBqOqLUJsvfcH
OyRLNty2HuqVXdCz1EVMNCTpzoVdF6/dwjZmCAwlnmilhv1hU7w2LudqYCXEXaH/HoYw2oNk/4vi
vYCz7rYl3LFzVmC0zAB8H/maeHeNle6nmRjY6NZxvumQwje6dqBaZ8NosQxmu+GrV40pZ8X2HLSK
YOid7ApQp093T+Hd+tTLxb8nZTfaPJ4hQ8fdZ6TMARRHxY6lasDNRI9FTi4riPFhkOqhmyuYsyPt
efmZ8SvZT1gnLuY/is5syU1ki6JfRAQkJAmvktCsUpVq7Hoh7LLNDMk8fH0vXm7fiO522yqRnNxn
77XLLzw9+LH7N4O6MhfCiCZ+hFEBLX2Bb3KIVOUxeJftQFsblFED6t6hH/EdlmN2NNva2tfKKV4G
MoNBlayKYVrQAtXmDMOFe4+c9GgR4iNeOrW/MPLXB9sx5j2NfwzfQsHr63t9G5b44UGoYSSB6lzA
dNarGC4sWf0mp5z8tFn7ygNk0dyZT2+lg/OdXav84bJOS4NNtPqR6by5CfKINI0iIAuv/26kJPWy
GazkEY8CO7XrR6vGyRCVAd2EsI1c4yb66nfDHTPhi7ZwP880F27glvz2h7K6gKKpgm6OmRaHtXk8
Y318aQxdnzo38XdTRApRlcxtSfR7Lhpejs7k7LFrvMVWede64VWKQDoB4ojUcWQcevTsNAkMTdiR
2UblY+Id2kEZr0QeVwmXbbXAqbs++9aHvSLqUp8xB69mfjRk/LKw5MGPk1W7CBP1ixF2z3kGaZeh
wgxQbMxAe3X6x8RNwDHDg9tJPztMyFgBJ0gDtQmvUkDVpaSF3uhfkr4fqPohvrHB/ZtGWIrW4r7E
Tb60JLxCjdda7F1fopmFJiiA/cDvU2tH7UmWcNOLQPFyAQbAvWsSpzw2aQzFKYQz43r/wja+Opiq
oZ+ypcm8X1wH3NMCgeQgRlveFEf7wUhJAU98L8qQlyMUEyvAvMuVFsm0G/c69MY3T0bVLpFe+kb/
wblmp3OzVW3/JWDDwq5Pwy+buO6K24MDp3svYLP2EXlmT9KWS5FHCGee8OxUC7q6P84jSzBswTtz
HTp2RsjUSjifOu3Ij85giJ98wxnR2uHBZDZ1CeeFbPQth6F/Vgv4RL65Wn37hWofjWE/aYgGLLoQ
6E9Y/zEqxn6XXGIPKr9g4Nhgbk/vS8b2pO9pFkh5Ot7Dpki2k7bar4VFHfIHJdyQaZJz0keReyok
dtUKPYRZHmUMhDSwPvg9XDdFHtsHIlb5jmetOgA7aIi2wPZzqJsD0axwLTN30poEiJQPZZqMOxw7
PhmZG19MoQDxyZBt8Us+reRI9rGiOGvMkcRMZl6NF6Gm4tWZou59qGX9VGWRuW/jZXyzaARAxUMv
OrcuOoUs5ks+UKpTiYLZkI7gf4CsfcbJcQ1XKcqddvgDgWAVUdLne7qW9FOtW3vft9avzC/P0uvG
n4E73IUkoMXZSwpmYudlt/9iPuj8kBWOi8GwrmEDJOkSdgcaHkZ2rGH4jI+7v0RD5KaPHLHG2Y8S
NejkWi3HvubKTNITFWIT67a1WNBU6qMmRhE4VEY/qwRZ2lg6LN84H0uHd0DWvijl/Vh9EqNVNfYh
h6kVTO6MOTkTvoTN7E6Bw9VrvzBIHCqP56boFRSliTRRRP8PRvZ63dqZE0Ac4rc4151s+TN0Sf1r
LtSfuWzdQz40WcAWPM4wFBY8y8htxwV8zEsqC+Pb01VIjdSaYcdHTNbUE3TyQjyuuZjm/QbA7B/4
vQQtBW+blbC2zWjhPHBx6rZ1R6EMv3mIGPF6r+cuX53bKtLk6wmXOxE9bXipO7Fd/PQkywTLXN0M
eGPn+sqRCY8A2ziebLOfP9teVECGiFNxWFJ1mb/1NgvLsxrHFPNGU/I1hXCFa7GL2QwiMNARk/CJ
7LHtuOoAPaA95SVGoa2LjeyAf61huZkUzQfNMGR84co48lxAP6jGJ4VJi82v0Q/xOo9hnxjIvlYJ
djyzvy74mIGvuEoGSxH+x7S9PBwC1eaGoLo4IlENpx7EwhvpZQVgBGvgR60GWP0YEouHOYzjIYt9
vJcd/7ppttE/GJR94FOHeSYW/02EozwuONlXSx2tsMXazW7MEEX3UFTqMrBV5TyY3rtLNkEfw4KF
gOcPVnQP3cYNEp/vJZ53bBp6RKwV6RddMe05Hljjc8FtQJcqlmIE7fuzCXOUlTo6JOt/lgzsy2PM
iFTy0ZjBIvs3YTJCs3bsiQ24KSqz6G/0iLMgrqGYbNAcsgPrBzsNcgv7Bq7+2HoX2fCRziUy5DzD
uSH6b2Pdk/W/Ni5AfQIqRXsXwajme0bX7qaPMRvx/OymsveecNy4twbLLiBjQI21w/p3lvQq8T74
k9i9tQ+LOWYPNn5EwgbnCmsOmgx3uFO9LD1GEJ2FqHKDGs/00y+bZBnylfhjWZfejNWtZRA+khGx
6eeBTgqynjqdGggYFrbxPFkJgS1WQkFOOftiVwsqwtGs2QWUfhwfO68mdp1A+Xby1t816DCYTTl5
v5mucLWHnfMexuKTT3WVwDHpbiIjvS6hWj5LB4Zh1Y4Y2xpBpeaSlM9WZg6BN8wYq9P6QRcpq/sQ
tPPaemH9i9A/4AGuSx30PYuEPDQK/iPrmgGJmzcVYE+4LIrTl2/P3Oy8BiOPNismpZTOMlrffBr6
6vJCE0lPMWXosV5qsyBdJ9EQYiH1GJOH0oLffkdEdlPZKVOkP9IcBS38rlP1b168vx2JfpI10Ek6
g94rfEo5nsvOwQq6UNEedFIJ7k4SByiMQnicSVrthVeu/pml5Bdc5DthNKrcXeUm//EieSHtSceC
RZodYDkDP8VeC9sMGqjDxwwXhOjC3E1PvH/rl4mI5nwie26TqeIvM06DmVMDDbCjNsZ5ToV17vC/
HhFVi2OadtSECIr62OP5OxYEFctOC8OuiNLLhEnj4fnTLoYtfFCmzRI8N38vkXEY6oYmyxzSYj3m
6Fux8F/mkW4FNVE8ks/65Gn6qLCCGV8Rhb5gHxsz5GlyF+iBtfVdtn2s9zSMgg4ZoYWWruwODKHN
uVgwfFGPqe9eM4tjk4wrzoHCOF8M5Alsn01Pml7YUfnPqW88RltUOwcSLi5ZAw03H8VECVCN370Z
WxAyHa2a3opcnb813Wtg9ymxv3QFxJU1G+F9V/Yg52BK56W4mHDPXxVSbXXGMoBeMTTtaSiqEaBp
44VPQ8dje2etW+XBVGUgH+K56Me9dBfysTu2f2VL/qYQl6lZD+96qF+nbHqkwpQ7UQ+/SRdNejsP
eC7Rh5j89EIXJOBz0rFNBHcHp1SEnU3CINhN3AyPReLzA5xM+WfqfH0O0ekwNyL9NV7+bhhEEKMZ
Hd3EFBaDT980JN8jsrkTe+1pitAmcyw+mZlhujBz+EQhuWDUmsbKL95Cx6uc8/GaOTnkN0tF9TbX
XsHbNh1NscWyQCH3PIoPjvXqL1PA8qm5XE5Bs6jpFa11eHUWCOQpeeyjhSJ5zg3zY6VkB1RMtEFk
Cv8NE3RH5icesYjbXcui0tRn16y9E8ME7ItsUgGmcwQ7QVHLM2iFOSecXKcEo6PwKnkrZXfDHqzx
wiZ4PkNXcTFwebo7YrYYfVYd2JhS7qlHNYzhzbIWyNKdyr7mInd/aQqFHs6S2x+0u7IVqIvB2wjw
0DxFA/VBW5ZVEWGRkC7sAknAh3QAcFI7zXvKL/xZ55Xe94MToFbQmLiQ2N3zWxSMZYMkDc0pHi5n
V4XJIwHIdhs9QGZoYtC0wESm0z6ZJ5IrxSiz7ayG9o9XsZtvVY38xEm191wu2RXfXaNI5jiAOwH8
vSaYdgRjV/Md5IpHdy2+Zqpl02QHQApDdOLNO5O8yDEpfPVULdl/EMajYCFXTEZO1efYbZ6Kdnmr
wFWJgZURYCYqaoyl+dtFqIe+qnBku6wAR9dRLBiL3Ni4blHDhohlv/633sIyyX8KDCGBX/c1bqzE
X0izGtm+b0LnaMJ4xrmZV5+Lmx6cpHh24+Rf5nIIkMQnlt2lRBRYQ/D+0mO9VmNIRU14YqTbKIab
lPagdyOYoEHZIqCR9GuLj6FzM3ZlILjRYTlgGxxNe4Nr/8kc7Oy2DMTuW9RnlBsWRTr0jy1GsmPG
LUERdZtfexrfn6lOrvjSzKjAfT3sE7+TF+Qbrs6q6A8VseZrBGTobwJcAKAw4CfkZJ/rRy6qu5pn
/8huWuDDIo2+TLXat8r7qyj9vlAExMgBZf3AkQOlVaZ8CDzGezUxI+BrXYiDudWXZpPgUUW6UEHT
DXIrm946Vp54t/wprwi35PV/EyYdgrzQpOJ9nijxgr/8hSIH+9yu3IRQeE+eNuQTTkG2mWyW6aq1
MsD1cfgSs6XcUW4p1A4/fUcbSG/7ATzI+b3uO+t35GIFFh5BqT6trLvuLeabGrKzeSz9xt3Jpiru
hZ9OO5uI0wOoofT3M3+73LS2PcDKxup0YcmpP2yp6mY/DPH4mg25eFrSkK+rnaRHIpL5mVmQDYkr
SIoDsFy36wy3rI7oeB4NnAlunXfDY1RS/+qayPmPOaY7Z9FsHPRgpRc/7joXvcNwDoC2rB9E/Piv
OVvY3hHJ87ktb2rKb6Mz3CsWSWTqfbLjY57kj6Xssz2dHmvfCumnrT+6NjxegwJrCqtOBTde/scp
QU/TJs1WgXKOqv6bJHCBRMOxjhDLC4/cPFvCEjlns5QloNjRejT1xC/CM0uDe/5lpW29H7mtpFvT
pO9eOircj1NJlRgtHkA6fNoN2Xye4hoeKOpVtczwjFhIH8vJikKCHZ1tnAxOc8JgVT0+WlEbExqM
FV7ruhT9Me34WbwuEIxAc2YuN2MH6DSlPRRnDkA3dvSP4lMJFRt3B6zMQQKQPFhtiHl3kZwL9QjD
TFJMhio+EBGlOdi1fmK2lndICRR+az6Kf7Fa8lOfj8pgt8NxV5p0hAQjkbi7h5fsArHK3/MNzJ/n
Qv4ZiP8FoQUPOZagDMkWNJuRpy0dSVHP7kCrOhyK/K8vSZWRHGEN36Eh/Ut1hCDeWfl4aKVxFLLI
yfGVLzZ3C/zwBBsQdChtiHSM8wVcGCsBiyWI5RriYOuaD4UI1Su4dcK79AahjuoJHBWLzT3GPYga
U4nP2x3c6bYQ3EULqmWIgIvkhzURxdT2fGhZpVsdo4r1Ae5p21/eZNfGbtA0qv0etFnk9DUUc7IL
J6ywW6JxPHS4I/rhA6oSlhun6s2rokn77KeZ4b/SyOYGyqpBspZwVAI6o8U/i1Twi+tE4bCZMDDt
BowFX3ELd2+TxY59q8O5o30N6/c+9ZMlPOBzLxs0oGJYewfZ0mdTh34yibZLXrkATnYAGhM5u6y9
YtcaU/olY5HtbW4R7jf38bE/GYMe071jttSRwtTCp+Zyal/EnNQvVQOnCgJyqL5h4KviOUbAdF5b
6bBXgvZQxS8DL4Mq8ENfl3eA25JrH13SvT4PpECn/SBTQ64iWnxtE+oc9Zik9it7TQIuthl57QYk
Cj2EW+4h0T4JSS4j01AmjTAmKInWS34lMGpTaF0aHjP+JOdhRMyg5JdNFQLGqXBUhuKBNxKTbzWA
00roZfa0M5DNzrmDbZRepuYyu8LKXycYLsahS9RohhtrqCv0ELxadGUtv5qChrqLA8XoF1lVsc9L
GS133JdpEzRhG83vjGok+dHZk/LHc1r5wtBXqEPueCEZxx4BqS1k+2TkZmbR9p6N7hcB50rfbW3J
5cA6AHfLZrHQBrdzDHRFbxCbeuiHGfjP0AiJhCXC4Y1X0QSmt8bk5BOPX4dUzXXLZPbCtuvTcF7Z
JzKL8pfjpFSbY2aTO14RdL+GqdU/JSwS82sEshYnDfaw05I2hfNkVSB5b/QllA8uf5k8cgEaOXaz
iQBxaIEa3cQxv/dN5gGwAiHTw38ceV3MyAm8LX2/yHlaHUHVQK8qbe04dZIvxkObWkVTF+9zk/X1
J5A7lfITxCQPn2A4NGHK4r2mgDY80yNmWqci7qLpyqJ9lnT+ct3aAtiPP6uiqdRuDHuCLAMf/LVI
pDOecZ6VLTQ52ztiBGvFBzlfek0d6kMPLrPxT0pLxwfLkFr+JJOTXEfZMaFKdqgBFJfsDMymu+ej
VR7NNVJSmTRSbQyNxI6g4a4Gf2g5HyhqGWWUpYrC74qJdXxx8SBzhtEwbReGQ51L1ZbrdbfoSTK5
bZiM/yaSz9WulLGq9xhwpu53bgx+9Dul6Xw8m2IU2TXvVH8aXBRT2oSafA2ljw3OZCMKzxrHkfnA
oD09iCUCBGzagY5st1gA21OGE3P7ecK8JDDBJRwXk53g/1qk0yfXkiRc+mQWgg7HaBbp2cY4rsHU
xA5bMu7KQ46ASI/DsTRT7L5WHWW4ZOzoEQ0+7QQybwje90VOU2SXzlcDK3fHwlkmn8ZSorQ7JQ3J
99oODWywNjQtl8ZvdUunxfvsexzEG2OiOD5Egv+otZa7cgrNh1fp8iQTt/sVCd9VgE6ExAYnSIdd
/AXSbJLAuAV/Nw9lT6srigd6cVolB0QxKvrGITLjg7CJOXCwEzrgxKHdpWtCnNu4mqtv2416m0kh
HYj+TezqTzoyxx9KovqvJUPRjAm+5f0UQA9HD20iADir7cIK9Slsa4GlK28XfOFmbVbnFD4HkNUs
6hHbKHspJtYucKVhB5GZtxex/LZ62Y0fNFBE7T6dqnS1ecQJPR71lHjpoRlN59ZwFV8etuXmzxmo
I1VuSN9IAAB081BvNOj6OZ7pY8BHRnHfxuoN2n/KEhEoGNjVosGi7XeX1uh6B0EzUt6TCZk/hDCR
iP8qLjPQFgHbWYeYdq1zjaY94TQVxjt0NaAEFHb0HszXlakcbxuLdTXXuFYAkj17GVb9GgkppVQ7
TyNsBWZYrQXXVgkQz4YbjE2BV/fUNfVbVgNakKvN90P3je3/G4gI93dSpxVMeTkQeTFYbmKFebLm
1kTOrEyVy7NHn+u+CvFObpsejNU1GXsx0Ktgl/FJe0wIx549f4BlsXu3mwRCmo4qLq+r0eakHNAN
+HYh/VBmpX4Y/9uA/jdMRRGAzWdfsLq8aAvr3qNzV4dhN1cCNmnDahNvH21AT72Ve4SvE6LgNGZR
N0WPwFQIuyKDN/h4mPOyPg3Wagw0VyfNPtV+/I+WDMt7Qq50iyf8lg5eUN/yaiLBFso7UmQqFZGu
dOTVo2Kzs/Y2O091t/0oZrPCumJnL/BWdwyp2XydOl6wz2bVoHphNKovqhirD1IeE6NSabSfuSnq
IEsKbX0xtxWnhOmEzbOMXOgvWLbbd03GPGbxYrs7s2EjeRBRCI7Ljb1TWjThHwWuHw291xdQ2eGZ
4ubxqhKrAJnD78Ch1bi1G/ydHeGPlP0etFCJnaDlIsayi79Ax7PjHHCAGjDJc3WM91jq22nnxBJC
IB4qB/uY7bCAJbMYB5FFXPhSFn68tl50/eJdXEcA4xp7Eiwd3wUicJXs80MLhoAlUanMd69c4c3Q
sJAWxZIUQcaWstj69Qwyn9wl97icU2WbDrXKaaxr7G3M7PyR9Mq/88dkr4d/t199pnN8Vyy3xEb0
dhcfGLxbrMQUb8h7g1v3ZHgsZombT3gOwZ7idYtqabKysOcP23LcDxEP1kvWZ6zNx7WV4OY1dtPd
TPpOyluHBBP+FGz4ODmE4jwFTEe51ZErJoojWhNNTZFKciPZ+YQpo5zXBN/fozEmNq8cTClv0VSo
q1LdaKQbCmyM/Dab3HnAVMXA4SfOfb1pC0N9MZlaxotpsib9MkGLHrA65R89sbrxB1cuCDTe53b8
pTrGkwNudj0+ynSOqYCZFF4ed9bzrtEUgtB8qxySOqp6sYHVzuSrubvuXFp0+LFVhCwuS5EO+L9W
butnbzRpwKVYP/hOhMOVvJ54o3+EFnKTS8MpYbuq2GnL6IvwVDfvcMj5PFr8yMNLCFCSPKeuA3gg
PeVIo6G2djuVDlsmIWP3SQ5ckM7wGAu5bOCqzPih6ihZSRI2BIB3hI0I07aNHj+HPjFYMy7+uJbH
LyswQQbss0Ybzxcj9DGchX8Cf9+x4ucxCcy5r6OLPXGf3ma47Yt7WrtAIJCymH3zsXbhHnaCNZ4w
M4AflXJbA4eXlIpknSdI4qoWTy4YTN8N6HJwp28fTumTYfHTEzuU4/GjLzvDLne0X7Vf8LLpDa81
g4hNsqK9RF2tzggEcbrFCbGKBa7DF85JnYZcogV80ttYniOSk3Rcyz+VaaKyrTB4Y2zQYLEjxsod
A0JeyxUJePmKWstsDv1cu0gvzUwhUL9QZ0VCbdxi3nOuJeQ8gH8yLtNdRnfoQow3bI0P3J7hyVON
4jCEX2U/KlHW00tC6rNKtzmYItJiWR15cm91lm5eingeWV2ARCVKILGg8iWoB3gk9nBCjx2uGLIE
tckzkBFDyqsCBOPvsCpLUBVp1VrfNXh5d9c3TM3bFEjJjF3FSvwcFpUqx7PlrzuqKhZS17sKzIjP
NVqNcu536ch3ku0X3dM5Tdw8Dty/9kQDo1009fJ3Svb+5vEtPVLOrTrK/ZZqejiGiR5cjyEw9I4c
ClDhPHUI2TcI8q7tT81OzgDm8qbGU4urevzNkiiOfzxN5/CNrHRO/FTQELgXCJkhLsy0zbqX2OlZ
ptudV+YHIECWfKCRQ7AflV0e4jo00ATqsCAgR42dHojMH12TjGmQVml1wUCQB0NtqmM0YTvdFRX6
Uz9J4FOqjNUKn4z4mJfmRhkxs3Qkx7YNMNbZe6T0Ec8Vm8AaQE7aF2/d5GXZNTO9scLgvph//Li2
/iDUgPatDNu3+NehEH7XPDBytzQQbaKpAxm+SdyC1XKXO+/kOZ0dwYkerlhpXExizwx1aIOVsdO5
Z5XA4fI8p/ka8AI+HlGGv5apHYMBVkfvwCWLFhCeXWmIcx055ppWZL/dE0p7d3NDu7/MNm5uGMIX
6Eu6OmBPoAGFNVJq4/uZ+z24sYllf9Wj24ANdGI+j1T0AazBhluNbru9rLGoo1p644MJLq3egbjh
OuAtOygShB1TjZYzb4F68FxvWzp4N+dqwlcO9T/aVjRo4mHWxpy9UB69eIehZ1Q7tZ0TyqNXRZZ+
y9d8EdI7LJlf0zBPwAFLkFPp6pzW+rzAKiMUrkzRcydYouQFV3jjvEDSGkmFOYPHZdyPDaA1lFrr
cTwDWIwbGvpKxp43IHLco3bCXYmYlW/IQLpJz6514e3Ycq3RafzsdRQRbvoBL2GGxTqrSM+ZrKCo
C6GWsg20Gru/Tr7uwVPkmXOjPIA3XEmpvhJd/V4lkX9IpGXX+0hYsYeRSzpvxdT6r12fdW9W48d/
J9AK5rcE0bDi3j3rD7bDEZd5JodnhvYYMEk8YUjIZD3yIo/h/DT8Kq1fIZwaXRS/Gf1s/IdIND/8
KHVCyiY8QLfw+0CAXUPAci8hl/W/tekjFnEWuG9wsWlEyrOxn+85cPSb9jv+8KATbFpXnaGIAkfX
jqAPtaYDqnfjqgkKi3jo1rHy+WKkrBdpIrWGtylu4l8+Dixrj8c9Lp49bZIoCX2yWQHaMaeaOTFH
RLiP3+BUGvI8O14/MffkELoBXMmqBPedUZLC5oNdndn7/o2wi9aUu9YUBxUuUtmlwIKbU69K1Sap
k9ixgp7ujovQLKAhudGzzS6P916AHTCcnokG+V8kQfJ3VtLjEDRsr0+qcOH8QwZ6LILVy5krqVuc
Izafv2OzGT48c/BuJBqMGQnDm+nDFtBC/cgau2+aLetRX5YaTajCRMW76ikZ2PzRGGzo4T+KbjCo
YOJZWJnBGwwJXvom5jF4twsCGcc6lHMPQ4xTGfVlokG32rKYZxUU9+3IXpCyKip9pec2YIfx501P
g+UP96Hu1JNIquLVBWoY3o0po6NWhMNEc7JWnW/tSku3zH2h9qtAgL+Mwe3XyTHptfyIHfrqTizp
VfvWMr0QPc9FbO18emQUV2kNRndDGnIENGOA67eoFzyGjZP8lrFVv0unAXOTDuZPnub+GRtM/a9L
zO6aJp5z0XkU5QfhD5Qk+YQjkOvGIvlTzO3Kb7WXaKB0x3CfVMhy66mNw9jnbshIfJml2Ygrnue2
PtoDf2IcW06y9eOSqFY1eUkNFlm49rczdMaJqH07fpBM801kdy6k0Nwbssd/K4+X/71wCrRethJL
5f+RTuukt3zsUxQmAeeLMgFeKRjtQnvi/WLx7t+VVAhbGx8C2XEYlmS4ce3ATU1KnivClKawDCkz
1QvlwQuT5sl1Uzyx46x9us7nIXo0xM36oJ+tDKb4Etv2HbOL0WNJZeQ/T9Rm8N+YU8Iyoe2NTwOv
hxehlvlOhbCrn+kcyv8rywhJdfQjF+5DohNiaOvPDlItTqWSPPOuJf5iPBwB9qI8WhHlITDe58bX
L4bjw0M2UglBbzNw5ohqrQZO4dDL2AfsoUJZ4UpVI7eEDYvT0YDhoeUE5Ivf7zkEeUqFg9R9MXwa
bARjeys7TT4MOSqZoiNaM9xoYS/r5teh6PRq1pw+WBgR5JCR5vgjgi6nyZhXS7Njr04SHCllUu8O
tWigwbGOpFfHb1WXAA4EPaM3vLL85ipZOX264QTQo4MUkaOUVBGX/GKmKjWF7AA8YnIqks6Q4LlZ
SpnRGNIRyrQ+i6LpgLfMQxyZN66RHda9nMwmS3S7cjIyEgRHsMp5zmKgxpOPZW+FNnRi3p348NrK
PRZWSVIjaiaDUjxPnmxXZS0QEaYSsLDgT9zXNXys/8LMLQ7RKPXBrrly/1Vy/ZL0lHSclC/YTA46
KX6m1BYpl3tr2Q3UnasdXd58G8e+RmiNeyrYfi8jOdZjXnH9eEoMpau7EEZf7xusYdHWGkonPxnt
ZLqEsJ1S3rIowzBJIx/BE3p7jhPff/iY9uiafx0s+fmBJBvHZsrV/uKOETjdJMvrO/xqXuVhpqdb
xcbA9DdNF9XuW07s0nklvVDk0QbzkxFgbcNGqOFZYfjzx082gRAZEt/EJo9iFOHl0Ia45Yze7xYz
SPGypGXy6qLYcndDN/6hrIPRznOi5sVqm7TaUbLgXUqe6//IOy7Ak0nxBlzIEIvYZVpTtpFcPSaQ
6lXhXpIq4m+AuwcySP2CB7GzNRr9xHotAYIaL3btfriWmo8AChwysyVFhYh59qZXKajfMqtPra0z
495yB8LCYdlyulecp2xEWSkUy25qVeTievHttwQmII6oxC/zc8LufOtjTO71bixS0dxw0ybFf2WM
e/bbcd2hp8gQ0/vWDdtu3GaJaYTPsUFAiM26w4RAKrYS7lcF2EMZmwgKmfgkBMSSDFOXn50wH+mb
mBzQNuwa5C+flriQSBLtxxT9cBq5B2NBvCi45SDe3wwrzMK/foVuBbGMQxm+7rfmJ+oeeayajgqD
wrTqm93ShvwxSATwfdoLbRHCNJUKWEeRnIu6cQlIIdA/rNhDAX3pnEVdvRn+AZCKRd1KelYUa6AZ
6cMPcvQc9jcQLt/Qu2L8a+xBGUI8gvkkoWwuURUhCJX159TDMnTiQFvcB5XedQQixQhbZmbNHjGn
us++54tdbnVoYWlkYIxL771FpeKmrgs1/UE+x8bKzXPGtYDcSHIWJ4tmK/PX9vkTbi0nQaPwp759
y/K4dLYFatDXzFnMOtRw44IJbJ7eWobr53wZDJ6suP6EpuMca231y7WWA9fSBO7r3gW+EL07ljkh
ZixW5v7hjuEQXmO9JV7zuPY+F7oiomgvxALKY+L0B/6hrAw6lhOmb2VVReG9J6m/pzsDcnqbLa+9
lfLT35liiPp3Z8qtOPCHGYgqtWV12b3w2kkxPBdFWX2KOuLxJAUT/8cR432186gQXPKFOlq6yJ1n
y5C+SRihHgYUtXzBMFE4zsvM/cA8dXRkfFde7yWfGIzgmE2yyWiR9kL7MVShICdUZ1yJ4tH5EpTV
n0kjk6llXpXRWwe1y3uhoJTbFk+O/2sepuHg25Z3pYqguDTWarlHJM0/GWDnI/IvKUrPdruAwmaY
iRD+O3hg2AbmWyHn5pOgRDK9Zl4+zs2mGgT/5KqQIjoy2v507LJX575L8xWkGvhJvSZYVxaNChZu
zAReIu6C26Xz7eRvCHnyOs20NZ6t1K/Y1WWdqw+iXxhAYfPpQ5z0KUuZpobyIhhaidGy9aLLd3Kd
bTm23hMV0YzcJEDY7GZV4f3Hylm/9I4Y4GzIYmiHgI/fMK+lr8bmPwvKj/E+EhU3tguJr63mkHZO
lrIaKGCVMgaKGewh/qOYT/NTM0CNEBRjqCti9tAcbQLKww7UXIE3ym8zffd8byQNx03LkP/QnyTJ
bgPegn7keKarwFKKPCJ8TFDZxItH1qvSyKNn24DxZiYTpQ+BsbS194jShkgpM0y4ZcUJ/gOAF/Cq
hMycEfD7U/qmR7PCf+xxMlOsAKOwCrnW78JFej8LKyXqmnkK3iPgG/gsMgDM5CkMyjOZCkW+bZdi
9HfciYT92y8J8G6BKLMlhv5jzgzDePPZNcExADFEEhC5gBXZq90Z9FXUbEGhP7qsKUdRBBJYV89O
SXEPAMmF50TEK6xWmR1RFJTdaD/ahLQHSKb21mYb94ZH3sz2KdPJuiE3Z+9XCXkWuBVcy3LPUjok
wEod7Hkaq/K96JqGhUfazxHOypXfye0WR98+ZkAl4duDVgGsF+XfPSfYdPcyX2QXK+2Trt2bs1bG
pwa+pf7TvQ+dsYt475xhb+HOqy3+PyIe8ukbnIOcwZjh+S6m3syWjWNj4/prmm7K58bB4kMmhs62
HLHzdx44Fn7EXxoS9vJJWsCN4OmkRdy/VjQHvrK7nSK6FLzoH6TtPnupa8+B841T4ZAbfIZMxQq/
E4We0v+m88mijMBO5l9zR8dxnEdsWYmF2htvjv7n7Mya3FauLf1XHH5uRCeQGDv69gPJ4oBSaSjN
ekHIkg7mecav7y91X4ogg4y69gk7wjrHyUzs3LmHtdcCg+2IkBSCBoViTwrD5Knqw/JPFrgeBQDd
4j8ZN7D3tjtQa1Lt79kH3m01X5t4Cv7QwnPLnyMPBcKR4LoJj7SgaT4VEDRAIU8N8DmwakoDKTRB
vB+Gu/xMtahiKI7AjsE+dMkRr6lwOlYPLPXJnsR4zBZRPTbRGHSfAPtM8lmxBDSHzujgLNhVfT0j
K9IH+BEzYmL+I7pFefSRFpPBmiJl5lRqyNYcUK2w/yBRRCKauF1Eaynp97XnOu9qc0hPhpPWD7We
iP84jPUxSw8yHzgaAjf1G3sx0KqiLAZAa+FK7plTEAIQVbwc9LIgCeq5G+4kNco7ZkBJhYITtBrC
Wj40GjCrnZlb47cizCfvkCJeOcPgFHiIJ8iEasQWbvYCOUKcB/wM0PkHxrR8K2iCARTViyWZGYPg
bd/Sk7IVBSYRxmYwLLf6RIPOXU4hA6ApSc/sQryGX6yPkTU0tI7m6ol2ZNEwkmMV8lcf2dVnV+t1
E/qeebQWgDca/2BXzMN7u2j6N4B4nCPSORqzO6kB4KIYoSKYPcdTJf8ColevGJavsqtiqKzENH4V
zENbVJgYDxVDjgnHnKt5JFgKESYsvI80mDjjXHMTDUfmWYx3os1lMZObJ3r5MfSqHNE9XBxQyb4k
vg5gSPFBoFJdDKHKzh4ItxZwGJ5ZyW0KCrc4lD1d0BAMsglROvjCY25PVsq9HxrrO+jKMumoNiQ1
dYFlATgpjybjBqyQzCJyP4CAjZ+WNs9KiA3cQXs/LO6IqFnt2eLdVOud8PFlDBGShTU/GkRw3qdC
q4IvTtVrlqKcMJpTFBjGvmYQw0dmd35rmjM9WS22n2ZSq/bbYNOD3VKJM35TZSnjz8gyLJ9rzSFq
Ixd0tqXLsX5AITH+3NLF2YKDrazf9B6Wykc/03vMewR2tjCfevShEhSJGCVG4uAR7v30Pe8Co0mk
BFJ7iJ3ao3ud5Mw17tvcWRhhGWOu6OTXEOfBBmxS+UX9Dl1U1KR1G5UHCFG9MdnqGdGDAdBlYILy
mHbCdpJdyP0k1M2t3vmYjGSWu7ZfRrJ7OWvvK3fWmDPOVUH7zQKcPDyMCZM66Cl51vBDh3wx/TS3
UxpCRCdayhLW6DEmw6AV1eQQxqlprw3obYqtRNcg1za9WdGHqV1EQWC1r4xgHp4ZBgiX+h9HNP3A
2OJQzYxRMhbVTdQtS3Brxbwb6qjoxEdYcxM0wAON1n77KZYQ5n3p3HKYngDqaFX42yPYToI9/TMu
GJjvCbj8we3BGyO1ljPS+5Zcb0GPw3SEF2YQWUAEcURYhNEHayb7fEtN3112fWmUP+JGL4dDYmo1
DSS9lmZ/SHjIesb1JgaEiq2TA+GUR9pFUfQ9Gkw81nFGP3Su9noBPs7q/vn3v/73//u/v6b/E/4p
35fZjKbRvyDBeg8IpGv/69+6/u9/4dbV/3z6/V//Jg2Bq9JyoHQhavMsKlz8+a+fzzFib/zd/0um
Yd4xfVX9DOyurndkPuMhE5n+1TbIJ5j2Y06bwXmEuVvhzWQvjUvnfkrpa8XAk27/Guf8xxgORW5E
IzxmOm1PdVDPfwzdu9keefe/pzpwj51uVt43nZmW7sEY8jk/oKjCOHCdRoQUr1yZoXzLMoQjbQl9
vzTPVzZMekBapI1fiRXTQ5PP6LPYgOMcxw7fMBz5Sw+gubq9pu6db1dCOydd3aRmDhOcg8D7+aLA
piglOeC9UQIZ2ydX9jb0kZ1p5Rv6sbSeNiPXBtdctZb+3jKYO4UR3/IyXmfpUBaq6KbuUH4txdGm
TJtQxGp6ggJENhU+UUPyOp2Savg46n3g+mFOYvPm9iZWn0wKT0Is7FqeaZggrTz3fA8GB7RY4SCe
Z0cfgCdV0w849IaH1hAQdkmCmm+zYYSn26uq/9cXVit1Q+gorVDFxFAs3VRW/cJqy6VNIyuwy48Q
PqJmURVu/mZImSxkjHjptpSDHfrLqM6eIheZjjtmal1ZXZqOibUa/Jcwzlfvwco2bSvKj0E5ds9p
Lq2PYatgurAk3llKWfx6o9K1DAkwz/ZMU5nQi422htRoCJjlx7YjsywAfmwZJmr2fepN+8YR7ufb
B7v+nLphYpDgDV0LuzTE6nNaEPbUE+MPz8hPMrcQearNQh0Derm4OFLwp29kEx7fXvXyQFnVooBv
6gZBuCXOd0mNg43SfHsuU0L0zaLZ/4laKth0zbTl16vXwkypjLmWDvvp2scIVPCg1bKDZzsaIauQ
CbwljKPFj1kha/E6t4KdmqY0dcc1dJNGq7OyFJMhcJvStVIIUuP8cNj9nNU0DlRABvNrJOvoS2ax
Pj/c3qR+5URZ2LX5ivhRT6rv/MJuLA3wqOFlwTPoK7/SZJPtGwkjb0itBZntFqL6eFyan7mtfzWV
WM82bTsEBwIYKxq8rc3gw0g+B0Am+TFNxnTni1/aNa+6h/OzbQqOQqx+Xx1V4dhCXPE8m8iTbKLc
piTHrLT5WLSIP8ZZWX+9fSRrZ8uncAx8FDbGceA+zk8kIlNe3Egzn/lkOqBAZgc6CgJgo204nCUM
UkfT1ujcM3rS7WMEcre3f8CVT4Kv1PkdVLZ0W66MPB10RkT60Hm2+8k4ZWZLFanKAoC4Q39nqfWr
ruxOwYHwsYDZoMqQ55sNkyno3byyn6G083YVM7V7oPfkg7TyD0VSPVZEfRtmX+VO1wMYNsoSYECz
5Mfbe77005anexY/RrBzYa1euA5FFzD8k/WsjZ4B4+3k6qcqy74xSU+UX0LGOmRi3jEfG99Z+fJz
8yS5LOq6POccw/kJNPC12ENgms9kLfPzONbDg2ZNzm6i/rR3l9R6Q1PqXZNP1p82QZPn9r4vv7XF
y8SrqOtEEwAtzlfncXIZF2j1ZyMhiNWTsZzge4qWnYzb4T+317q8SrbjCMTqTIMbT5ftfC30ptHe
aN3gWYBk3IvWU7lcZB1AR3fbQkzJ4fZ6+sWCDrBK6eBfGEYWsEidL5gDthhckdPgCzW9ekTgMJHH
gWYnVeE4sJq93Y3ilCN1A3/UHCJ15yy2PM0I2y3vWzgn/1OCs4dGvR2EBn0WJOebMQtrqoqR5b27
/WtXP9a2gbFzDRxb8J9S91YWOLRzD1usXjwaS7EcoQlrjqWW6zt6cNlzGIl7V+9yPSkMm88BZ69H
oXa1ngBphBJ6WtOU9FCoLUbm1WEQDSD5p08Btbi7v73Bv47rRYjADoEpCdeBxMvl4nsrVzoAkyjB
LdWPtI+7z56p5QfTNIqtHYnpFMtFftNGM0UHbgIFUuVdelhoWO8EacuDZdz17Gvf89+/xyFQwBih
M/RWN0/PoFHpDViUgMkUeYSmZyN/j0kVRP8EFZ23UxNNitpHZMmhACcDwzC0qB9NBIpcX6J2+vnO
Aa1SnL8/COSRKyWekGbK6jLSodNBSXZ8kjDPhi1s0GATTHSaMEwrEe+QjwQ7TD0WDiOUGme5t3pN
/JNVRhzthtykwXj7F12xEd3xPM9yheEqczm/QJ7QRmL9qQMDYGd7L9Hnj1BKzQfKDfKP0KkT3V5v
5YXVAfAU6J5tA3A2hLGyybRH+6anuvFYQxcNZzDkTeOTkdr0tGsJFP/o1o09vW0oaH9CXXNo7pio
oTzCykQJX3nwOX+d0GsVrrd9hlxMG7WP0ZTNpw6JOghBxfTFi5u3xPgm7FnRO6Vb+ztXLRqyXsmT
VFMltxFOPSKVBLM47Zxp4wB9ghFYd/8JB3iVQntMNkFkxx9n6TjHWGYAQHIKiyBlf94+xPVHc8mU
+WBwQJq8LFRUzz9aa0JhSLKenSp+OlI3tgVnjRO/4+VztjpaBc+311s9Ibbr2qZnMREtDHrgnr66
1pHRRA5E4NrJdb1BMNtJzXmivViHjLhtsnzm3b5jl+r/8uVncl2SUF5ryT51odurm2szkkCJ3+18
sxPV0aHQjd7HDE1RZ7Zb26qnBygWyzvGsXqo2afrWIT/um1YisBxZZyo5c05KE/ECFzHpWGYM5Rm
vbMzuiTHWlTNvIfnS9NOU6tXHX164AzbpKfhc2fz8vKHeAKmEYN31HIJGFYfuBAgehpGvXxkfcT4
hvZa1D3noMhzXm27b7+ZvW4zzdtT59vJEG6eHHq1bpo/OUNstW86+qziCwVdi7oIFMIi/j5KJZUD
hheizbcJ2L70uYaII9gJ2mner9aEb/NBB6mP44n6RjxXcLVGJK41CDl4LGCwBw3dRQRn1RwjFB2P
lS5OLYxAqPrk5kSrdE5KTaWesYj9sc/7Af3GGFD9lvEoLfwkR1iZPydA6rP3RNWwEE7jNPXGBvEI
OLlv2+zFHSEl9ywpYaghizNsdcQvsg4DlB5aCCCT7LagJ5oGo72hqQgJjrFUvymluHc+mjKOc4tl
QW6Izl8uX045nhcLpi0T20iR5b4Yp+4DFLnVRzRRwzurXDxpXDGWIZs2uBS8tKt9VZC2JMDMcx+I
BjLO1ApPjSlRaTEHidpzZZy0HGpF9L8jpp3QKsmqvN060Zw+3j7gtSfnh5BJWqBidIounrlyClMq
oblEGsAPPXP8bNZZvC+QpfYLhPgG2OUV82NcVn461PWdQ7hyPQyKUTYFAoeUYn3UOnx8ZRXr6IUw
ULi1iyJ+l8Ne9DAqK5wY5TiB8nHQiUR/OKMI8/72zq98aVIZiV0RzJvy7xPz4ktHeWsscw5+Mix0
gK6gQPPfWpzHr7dgAyib4JkEuSvsVawwjGXvIETOl14YSITQdLKfpBvM1j5MxvArAH6Y/2/v7Mql
4Ys6sCMSM0EXszKupI2mKsqjyG9N5HDMoX1kZhAgfQ+ezDLQwri93DVjhnVZF+C++QtzPr8zjUjn
jiZY5I92xjM6pQ3+LcB5TFO6h9wBiZSsglljTqo3YUBTYHY7/Z1o6l+3f8hFVIAxUxSn0uTYqvC7
DksGcwIz0IS5D3GqgbT65Eyuz3jOlH4z0SpdNjV6VfLH1ILV25I4GfHOLqkRbxbX0sLfqTOJ6l3Q
G5CsQtDSLLa2oaFhyV2je6EhNyWxZOIn8TJWbxeASMO7WncY8PcE1EbtNg96Tx7LwmzA3QCkhZLz
9gbXiRJPGxvkLwswLyWOdS4AvKBwY/w29HWZLPYRBD+/GLaErzp1Z/uIn3FIDpHEXPYGDfxaCWUN
nyrUcbI3/KPFRwNUSrB13DZ+QsNar/bI6hq/EsJK/Y5VXDFC0iSK3w5Gb1OLWxnFXAqma9vYh5Ry
kSCmUY81Q6f9bC2GWz51tBf+uX06V1yZzalwLGRl0lib4WQnBkVvLfXH2Rt2yPxYYFOd2E/wLPtK
Gu2bVobIDlZhcichuIysPFtCaIon5c2g/XG+1zbTEUmqY0zDRviVeRojzIFg9vFjDt766fY2r/gt
Ym6LfIhZO0mN83wxaQHL16saVTvpTqeOScetPqf/g3cB10EPxzENm1xnFWCPCC4MMaPHfruk1BWB
GoPiFLqGpibsRlAa9AgAzSDSgix/uL3Ba9+RaEnYAhemysbnG1xAyHidWSY+4j4ZxTSjPHSQ/+4i
l+XzlvFRBpXMbWgs4+H2ypfhKsV/5ToxWFy2viqogSaXY++lqd+5Zum8izSqMQ+IlEQfjdCgvTqh
nIjURDkFrzddFd6oJ5jEmwma8y03lSnnRgsSv0Ju5SEdK20zgyt/M02J/WdCEg5lirBkuoTKZ3Xn
Gb4wXlWypkwuaNlR3pLqc7x4BwFxh7HbL4ZvM862Lfm7PixGAClfIvI7Gc/F+ZJ00BfUacixSa7o
+VIW6IqCco3ho7BsMAuHxpID+HsT2u30MEOCR/NV5K91RByqWpWHAaQ9oeT5ok0GcH4W0vEzWDQe
yXzgk0KjZ1MsXXzo6ELcOc/L55CUh9zDdilnCZsJrPMFDSdHyybNLV4hQPzMKKLnnST/1DaCAKiJ
zJsiztl9VUCjHjFzwcyhsS8n2GNeac38Dqk7lAMo12NWK6My7SQ1gzAw/barvUPbgbGEIKLYmY0j
N2BmxaeCSbE7u7+4vGpR3il1f1jSW512HEBOOYlA+lmb2BEw2n4BtjISQm88omkfqkF4oR0rd44N
INI7wdYVW6YiwJFTIXUJKVcXGPLkMvcMGhQuQ1x/FIn6oRsGWM/B06KMe/t81fmdpQpslQ4lkYZB
+IPjP//OptAbnpLEgmiJ/vvXxkEzANKPsnwLFCuFGiNsGTG4veaVG+TR9rFxyPTuqM+dr7lolDbz
cCCYQzKMOZQ6eQi00nvnInJyCBXDGzjYPLlzha4dq4okaXCZho4prVbV6W2MYWf6s8ilgISqbeFz
CgMKsXoEfPb2Hq+eKyyQ3FciB96689XyzOkTTStM36xwQ13kFFt69fo+juafEg5D//Zy1zZHHkC4
SJRD9LC6Jj0DbDGcTxKeiDnfdkaMSJ4AxlJASnAn5bh2OVRtVRqEy0TKq8C81utxMemt+FmPOISQ
vXfUIOneF04hTx1I989drOs7ypfwId7e5bp/R6lMhea4QnIuEs6L9gWMB9DGRp4v4VvPXUDNS1Vu
IcSZmk3NNEnw4MWgzx5Q2BAI6yLcayIOEXqzR/2rkzbU/AGD+hv+2QRqTNj1ZrFfCqgmPgOqCIw7
KIBrRuBAn4ArpcbKm3FuBEEXBGETMwO8uGAPBzCfEGQ4+bFISGnmKNXunM9FVMXxKMAEBkfa5Dnq
4r14BRew91U9h3CK5133GzHH5sAcav729le4ZmuuLXTXBp2IJaxM2+zcqRaiMf2urLuPqCvlj10H
qVPcLuYdR3y5FNULXVKkJF8gmlptCEECS4OMwiEaHsQ2iDrjoa9NKJ7jQd7xuspszx2hKpQIho1d
3b6EuqSh1TYMATog9l1QViHsx44Rd1/AhQ/7gHD/AQB9sJtlxViMgIvl9qFe+kSWd2iJgzYCjPzX
8l98OgnHElQThefPkbu8ySrzKa3gt6XEFqBED9rQiCAOuL3m5U1mTQBFDjZKGO6uYlQ4GBEDnBVN
BaW6Z7FMsJc5o0Sc0SneWiUay+04MHddar9uL3xppypQw3JUH1LBi87ttHXHqq4BAfl2ktvmU2W2
8KLDklynX24vdM1+VDavMjjKCGsExaBZQz1L/EUELYSPbnf1Jrajz43gaG+vdM18OEZTVW35gOuk
No06Ec9G6PpV1GgA1+wOKcq4SR71cYQpLi3q4UOaOfn3sRfJH4u38cPtH3DtTFXEQoHGNsg4Vi8A
iXKlafls+xBGLe8CWAHRLyLff72PITkkFnW5KXRr1hijIXFMzYEqwbeiJBkgNO1q95BSXny1l2Ed
3k9QeBSd8fznNkL5dnGXykHVEnTpD8dcikcmiBoSRvH79slduQZE1q5tgPdT/1JG9OLqOWZkApv2
LH+qZu0hEHq+p8Y9bYehRlkbyBkBPZLLFq3SO9/s2srEmbgc25F8PPXnL1amz6NQ4fgcJsXz7zAl
JTuv6Bju4D2FqTZx8gNsfv0OKNm95tOVm0FtkvYXDUlwF+ubUcYDY6RR7/iRVzB9pdHdmrss3fWj
Gx9un+/lK0i45THbibMRVG9W70WUaMPfcUufkWHaWMEcj8fcpIJDnRiKFQ2ZwNsLXvGlbMulQcS7
y7/Xx6rBRVVVCe5FD6FQHqxTb3lQmsQS+cSxbHYObB+3l7y2Rwcno2OqWJElz78kScpYQ8cmfW+A
WjsEN/toGowsCKc0oZZJvTvu5trnA95AmdIm4QU5c74eRNiLmGUtfWkaIAv4RXCPLeiQjO7rfTVd
WTJrSfnrsoYSd/NUV2KQ/lJa3ld9iIada03lndt+7SbA8GFRgcKlOOsem9HqcP9BuuJXNaTJtZdr
X5AAKHbhUIJpt1qj3ULA+CN2glciNXEsFD2k47rA+0wAfqsYDdb6FF0+AnUduG+xYfrV/tKW3ldD
B1ptToxDNCoHfLW5GISDsGQqUK+0lTN/efHLzomqISXFozp26MI03JleGXzq4SLZ1Yxkxnciwyv2
aUCCSOXe40MCOTpfEFIC5rZHMtqha03ErePhZBRGcEKPiFa71X6+vb8L9IU6VfhdSSjh/wXkt7oP
ImlmK/Z66cPl022tMIHZZgBHGI8j0wgTscFmiCU8G4PpkCoMzVOpZntGer8wOkTteOfArzzPBtUM
mkQ8XlzP1Vee0FecS3uUPnq2LV1zF2H3DZgUJlNt5CCPzehV+5bxhWMNCOvZtZNsf/tIrtxYck6F
RIEuByyd+kIvPrkZLG4Q942BAs4YHGK66f5UN+1DVJfhnc1e8X9SB69Ky9EF+GKsnk5YAyW8pL3h
J7krHpktgQi17+0vZbLEf2YnmZ86OYg7Xv7KCYMVBwBARqC87srpdp7lDM5kmX4h4O+FSNzrF+Qg
oG7ZZDVyspsBJsG3YQfbzRZKdufRMceov7NzdW9WQTzvKTgei34Yd3n1mWGcRMLVIAGaEVn8Hrdj
8GEZImN5/W0CN2NR21Vterhlzr9lmY0Q75W69PXAoe/SQ2NaVq3BQD6DeLKg0/t62/HwviBV+Jq4
qvP1kCceEY2l+9Voev570kzbRzxee1sycXDn7bxipqrRb6jsnlByjQeFtC/UGjMzfUGZeAvH64Re
ZQdtcmhEUJbf3tcVr0TwAQRHpSBg5tXnfHEnvDRZBlnxaubg0z95A1ndhrE/xJUk0g2ou3pucGfJ
K/vDOMmxuIS8aWszZRAm4TlzDZ+RLfGmKa2KymILaZ8Nq+nt3V25ERTxLErh/93nWFlJG6PlFiQB
6k66wuhYEG6MmxBJ8B0Dc0x2y2H6rsnR3o9QGZBiztbz7R9wxQ8wGudSS+Q2gLxcOeE5zpwiDiom
KsF0a0zFSwV9g+sGtg1j0qElArmTbpnHcus7N+RK/Rhvy2QTWGuSIjLa80/L6HLd1mWUEQZZzsx0
YAC/nLARXVoQzkazS3Oh5Yuj9O1o6Ml2cNHxdpfI/WN2jv1w+xyueAVaqaS4AJwx7L8DJy/MLJ00
QVYt0sdFS/U/WEa+rbLEen0w/3KVdSV1gICohxQ/fbREEuwMbzJR+4AMunPz8otjec9LXDV+Hxf3
INzXPjMPi8NNop3G9Mf5UZsFQE6PWfXHkUkw83FuYG/45IWW/pEOafajmwTsf46eOdOdoO3KXVKd
JsolJPJQbK3emaTTDBs+yuQR5ofm6BatcUgSHamKML73fv/tWq08u+v+jXRdh6mgdQDTjfyZRODi
0WkyEw0VUK2I9cR5jqxFX/VddUK0rw/2IeqQyPlOBQjvY10zZ7ygGM0g0Z3n/NJ1gZuk1aQaBAZu
cvWcE/SkSzDn+WNC3F+jDNrM8VYQ832YK2t813fFveGey9NWgG2cJfMZCsW+cicMQ4WW0BKUaKMp
PxSZiB9qK293jmHei1UuLUpaHuUZNX4FfNpbfViUWTvEhZhmS+y6/RnpcQGBJ1cUIp+iY9Q8MvKd
mD3IEm9f1CtbVEBCXnDwPAzMrJzGYFd9gnxs4E/w0DW8pE3+1MdRUW6rNAUfcHu1y5yDSg29Z2xX
Z552vZpkVBW1EdC18Nm6bzMY0B6CqkciBm1vSHPnvu+2RqUw6pS7g1+3F7+0H3qHag6B/TpUF1a+
uWSowxmRnfStOKfCl/XzprGqgdF629tkYVzfCSEufaDKboAVUGLkNbgYaJQ5rHVo8fhdUFNEtTLj
MIJiebi9q8sPyNNqUxhWcSAzS6tbMToGzL1Il/szQfX7snWXtxqj437WFd69lObaWjxrgrINpW4i
+3O358ROVoF3mn2ohRSKJId9GtJvxpPTe8XZK0uROCnIPJcJrNcq/koQsO9GaMT9uXfin0hsZe+L
RMt22rIkd4zy+lKQ6NF2BHe69nMIcVQCjqsBWs5yeg+RSHE0SrN4gE38Hv75igkyHqHwLQSxqsN6
foBuOyDR5+WjP0DydXAbSLPzeARgUsILuIxdf2drfycgzn24RY9eoX8cEAKQPZ4vyACxiEY7GHxk
BHM0Nl0rPs3RFHwszdr6juqEODSlC0Vfk1M6sUPesV2VG+PRyNCYwZVXKNCitXvbZi+dnYXDIXOh
10oNbl0Jyxsk4YwEoSsoDiDTMObwwemD1I+gkIF/YzpACWqebq955ejpXlFVAdeGO18H9H1ujkUG
H6cv4e39poFo/jLVEYSZkEDs9RaNutvrXbEqFRqAVmDCy8btrE7em2DUyePeb6GH9gtokE/U+Jej
47T64X+wFHMwoCTItenSnS8V6/00RJne+dBzZaTbYXCSWmjuIxKzO+21a7vCzZiqjKJqiyt7Qni7
h+8q6fxpiNv3rqZ7BwJe/ROFDvfOAV4xEodCNIUTciLHWjc9Y7g1KlE7nS/qCaJ5rfGOo4OQqhMl
41NTz1BULeXrU2oKbnwtYmggNWSc50cZem3jOrlo/HJcwLbsYDkJwL1lqDXmqFJHcCyjezZFB1r3
UGCVnsyC3/CxVO2dlu8VcyX24l3WASVSmVjFA32foW7clGDA4fWdP3SoHESnoqnhoCPJ0aA+7c0g
277akFyJY1IIKtZdP89OO1NoWMzWd2Q+HWbUtvYx3C9HU4Mv6fZS1/anjpg01CO69NSfv0gQEOOa
UuSiiM4Vz04gvN/FEgcPgPxmmAu0YX97ucvAw6LrxetIU4oO+hpNa/QDaWNkNb7HzYeEn8H2GZmM
Y1WUH5AVio+tUuiC1ae9czev7pMwgASYIsIF8AKOwmLW0OT1p9aKP0HokX0bbSvcQbqg2BSr5uH2
Rq9kgVSo1a0h8gUSsH5iEsKMqu6qwbeYwgLtlqTok2eIiG3nsYNdpm0QJgnn2IVRMl8mEqY8/E/a
aOmPSU/bO0730l1wlxgtUvVWYHFrdxHN8JjDQrNQd6vHcIf22vLWG9J6PohWL+/Z1OVHVjcX3gY1
VKts69ymhqhJZjOrha/XJQpmSQr9+w6BOvl5hjr8k2fDtI3YVJLumj6t7sArL90VbYG/3Wz8Iu/t
6sKCa9IVJ5zw6ZHUW6dNqh/62MR/ykKDTMZTCsFWl7g/b3/uKwcMFJ2AmtIK81RrUGcCRatpjYjx
hjpccmbSue+K3Gh3btjmdyz52lI0WVVMy0o0z85P122tOjItilNjmcofhTPNJ7hS4BwUcO7d3pU6
q/OohQl1NaNlUj8XfMzzpULeSEWlP/shiOk9bVULxubCOmZADY9I3QIMaDUwMEk1QS5RFXfu0JWd
OsDf+Zy8BWQLq0fAhYU3VwOlPiFTeWhJRTYjciQbyOTuBWhXlgI9RDcEgBRjeOumUis0SeyZ1n4F
GP5B9+bsY44qEsKnTXzHBV4xUIpC9AUpTpEyrPtlDeUfBKEndgUhKvD+SWt9MO85ovWQQ3/NKy7y
Y8N1KV/9lNFvhUxBJ79kpN1VZ/DC1QPGjecoQvNRogoCfCl0Zofg2lmWXQdF3q/Ka8bslcO2LjPP
zL5Kk5BeDVKt1uyQIhQIYRd+7o1Vflhq4dFiTofBexOZczrvSqq+d5zdtQMGn6WarorRYQ0YpS5Y
DZlLJXpJUUkNautnDEv0xu2ZBzTs6nehIWx3+6Jcvi5sE/4I4A/qJV130vRJiQ55Qe43tWyf7KWt
9t1k5Axh1flh1Np7zAHr9cA2q6qemqqiqOeuoxK9h0XXnlzzNOtZGUJKLxGvRNY2Cvu3SSeyvtio
FpW4Y0Frf6CWpbWg2uaKImid44qyLCLmpeUJeat2OFYz/LTbXDY2HNg9bLFFqDMIl1vuLqKB/zC6
0/hw+6AvnlWMH3pHClBgTXAJawhyUyO+u+ShcUIyqKOYW0/F+KmxwC/tvSWuxfsJoU57H2heEOwr
2EJQzMqqNHwaK2rsDxGc9PGdWPyiQMdvomAjFVaXWSjGJc8vVhTaIYjZaj5lVW1tyjBsHic6q1uL
sRmgFBH6Nky4bl2UpKjhpeGhQlnttSmt+hE8tSqEY1IJjMr5j9B54bUYsOxpBKbz4LgsiIb45DtO
90ugYXwnRF2/8Wo5CuukHmqenjD1fDkuL7JGuTGcInucmvdp7mVMJ0UzRCr7FjNJnA2ctSl6zYi9
xTMtT8QQ7pij2tLL54nfAGyM0gSXXID8Wz1PENXHaGeYwwllPOMfe5mzL1kTZW+bNhrubFd9wtVS
FCCxPFAOFDjXM6kLAn+iHa0ebrzCQWOibh9sErA7T8PltabUQv9QxRE4sHXM6OVWQSd+HE7DUM1P
TcZYLwwViNFkk9i4kNptbt+mKx9RMa7wyKpUnLrn+Uf0EuYzC33pT5KvN34a0pJ4vM/lPOWIHOZ2
5jPiZgQII6JXvAmzzhR3OgdrX01LnmiJUIbBZsBwYmVGdpU6kI2H7QkjS5AmSMxizvaM1zG5ktYO
hFeFFvcoT+YS6e57XEoXA2dqebbOE0V5hkBnFUv1hTc4aLEvJ/S3QsM7Dg2JfbpxkX3K9rBoN+6j
S+9PfC5MGPIop7td5Y3bZhGD+71HYEV/Oy6uKw+ZbcTadw1evWovB1jPHzQBfcGhZcAsbLbhRLng
VxQ0SfZe7xMHSY5STV39cD0EmJ9bFMuhz4wjyDdf+4VBlfBM6PRnuCbrEMqMvRi8b0jvK64/FVGP
AnSHlk2rZYxuDEPx2DtGt5d6rN2JUi8vjASPq+B4eAiVxZ+bVirRqp7sOTgJAZI0IffaRvacf3n1
9liFzrBJUof1rL5fg1hwaZh9cEKqzkg2YdsriihzGKka9lblHlwbcPiDM6WGCZY0Dz++dn0AJQyL
EGaAm0X15HyXkVMWE/Nc3mlxAmZD8VTNph/oOS1RGvxEFTDcpWHWe1B02d29+fRLbwGZDekMpTsm
JQgnzxeHiK/ylnHxTtOgIwskrPxNUrv5+0GH57F2WfX2Zq+sRyEGGj41ZMT0gvrzF/GjB7ftECWT
c2rTGinjUsoBjdOGSba20kgA2rC+Ez1eeVnhyiHgIA1RmIb1o2bbAQF4XTincOnU3Aki50tJ+iFm
euROHUhIK+uopJEBmCaOCZ7nmGnVUY/yp7T1suLOdbp2BGDLKVBzOxWj0vkRNBl8ADTpOQKUJ3wt
nD5BEl4/BINIn/JKi+9EO1eWo0NiM6UGsFWNHJwvNxaJ0yH6ZJ3CKck3UcdgSBnO9oMe6tNmFnQX
bn/hy/gOoBtFC9J3Q1UXV+/BZHKWiNGEfl+iYLBZKgMVUsbg9Z92GRRv6sGykfaazeEzxO+IEXmo
lBTH27/h8kXgNWB9piNhubhwHLlNIzmQLfisSS+PfYtIexpHGdoMFEmKEGLDDHf3ynYuNVTaufA9
8t8q3VTe7IVp5zS5KBKMoQ+JnrfL6ZkevNIp9gz232O3uAxaWEqlJyo/oQe2+qZSUHdGKib00RDX
jD3ck2H5YAmGQh+GrPVeC3ZlZ9QtVQIP44jq45zvTK/SCgkjA0lmR2tPSFxqmyK30++oGd8rTFy7
rYCCKC9R78JirdXtqAKJbKjeo9RmWctepuh2Fna4bCod1vBmHM1tMkGICoscMuZMIiG860X72+Zz
5Xh5cUirSRAUDHa13yDTQlENnnfq+r7cj6P1wZ2X5E0AAuX1voCIgeAFx8/prks+ceZZiwWNzWng
PA5uXohq00gkEbbFkDXbLMzjV9JM4nXg7eFRpfpLEk+2ef4x48WEkn/UYEybdOMJxIPFZL5eH5ko
6+7wSlz5mKqAR5mJHri6jCs7NcIx10PkE05L1VInqOtW/AmqWv9mDymKKDVD2r45dxPSznMvnhZT
S74iAGjecUmXLvDvCBlGDDSL9Ea5rBc3syqXTjIjXZ+mSnMp1HbwZjVp+uSWTXPSyfAPt+3nL6/r
eaTPyBohC4kUrWKy7PMFyw5tQ5RLqpOHYA2UJXaWa6UPFbljf1pQoWDDMsjhJVfcNIfOM2vteUIH
pX5jjSKt/wlqbbZ8O541+3lEExXJmqbN5U8n6e0QQZ5RRvHWDPo4P03GXPV7Tx8LeJnjBvmiTWIY
yHeiN4ie72ainSvizRyG/5+z8+qN2wjX8C8iwF5ul9tXkuWq2DeEHSfsbdj5688zCnCOlyssoZML
J0AAz85wylfe4hkvkefg2XPQRN1Ee8tMe/D6cCn07ypGcX+jsYWzoos6uLPLhiRMn92izLtNHIhC
2d1fotsbGuFidgVPBYQLwsvrFSqMUmch+P1xUwUHb5w/0TEdjzRG8n0zgedVx2BciT1ujzWhulTu
o+Ypu1CLMRXFxN/aTlFvxb9xGwtcm9XCsnG1ogj53ukBlyKsgnhBpkfzezG9ZMqLSMmz01hP+jcT
04pw26ZuM/qBo3fjoepHMMqz4D5dGfk2HaOnD2GHTiVnG/zq9ci5F+aCLnB3slEAGiHIhyroEyXE
t4ViSLp3zRi7yLrHsnXmjlu5OW8/KxkgVAUKOxTOqIJejw7rqxY8W+PJ6nMDQW64hFQSxl1PZeex
yNz5YyFZ3/cX+43v6tGSoLNG8RXG6OLJ6IBK03PHftrRx6g+9gW0waOqlxGa2M3730Ik1hwDzU3Z
9abfdT3DOMT0YdKa/qTWqrWzG2zCCXC8zZwYa3Wqm8V8BYXpCBE4pAU0u66HctBqnsYyak8VWEsM
NLN6h73f8DSGqnYukizFRDVdw5TeLKbEnlD7obsFSoy2/mJQ8kpzKOPm1AYhaveUw6wnp568Cv20
Kvx6/8vJ7XB1T6KwREQOWglAKZ9vMcN4SnDaxI/l1DWDtxvpbz3lQ+VtQiTKdhPMxe2UEj26XSG9
uWtz5fW9fZ9k4iWRFLJkj1/A4n1KY2BRuBzVp9KAHY8QvncwiyFDZ3oW0Qd0jDN/ou9k8gvwEd9i
QVzruIm8G9xOcA7+j2o+/QN28lKzJvVKjJNdTZzy2UDyou0sDA/w/95kCNl+ub/mN4+hHEtKlRh0
hqm5LW7BztKR1ixbcbImAyRrgVdmsilatEv33CjW3ozqQFs5oW+NCaacSIemGnLTy2vBRM5D2EF9
qhurio5VrkXjV1so+FiXlIU+OdDm39v4kWtq0qrkJpKt4qVYauBko5J2Vk1hryv/seFQ+fYc2l+n
DkGR+0t6W1BmLIILNjKxFZH3Yk2rJA5sK+/ESeELJx3d2arIQj8TbUPJVgkm7UhA4OU7t6q8rwTq
lbWL0lhvPin4lgbJpjHqsl25i99YdAJLIFeg3mWVdfGjkDBpW8ys81OCndsLkMT+B/l9pGyA7fUH
6lJh8/7PTBGbRFPKLshzfX13VMVsOUpp5Kcuy+uG7vSoxdsIT7b5R2Cm5jejxSxyJcbU5Rm9vkNg
u1B+hDRhsKWXyYmaDkZsUSY7zQA7cmczc3DiyrfwKZxQTJFlMj3Kqik6GwYORR9tu0iGfY0vm/U0
1TrKOa01DeXfGt46hl9ZWhu++ismePp0NlUQLw5Vr9sNkeehOYfz12Btogqjsi+qM47iWM921R7u
76g3vp3UwSWGcG1AR8sORVQajVOMdQYqt4yPhWLpx1QR406vrK+VGyUr3QeZmi7WkHIxKatU9yah
XNyDVZ6XWhUnzUmlv3dOx7a5FM60Vkd8lURdDAO9D/AETxov9bLWLiIPha25Hk6YrfTOiQy3QPdF
xVRkX7sOTe5AActvb0cFb4QvNXqp2jkkVkNE2siK9Hs6YzDyjDf0EHyjPONFHxIT17dpa3mFoe+w
EAxx+EuJlKVT61hhxYZdpn2yhpE7HT6oixb8VGfGzorToD2Aso+VI5RRKm6FKGqYgEAO9GNcmb2G
/XPlWJt0zibnI7K2KnI8QebNP9oSb1q8LzHz+lUomhrt8kA3q6fI0+J4lyHYMfhxgxfQNnPrefyW
mSb6MrGu9//iOpFPT3Ohtd0lmyLFQKbWiGaN+DwqCuUsvBpto42mI6uRbsB1WN4TkoeBSz1ywnzo
/ia7eX0Naqrkt2CyQL5zfq6Pq+oGTeg2jn4cekwt/1GwX2+cXe66Q9I+VKOVhFJxKFOf5oTOsm/X
IG32SWrkw8v9H3Ibc9CBIWiV2s8wt5fIEkA1LAbZyKlF1Xc8NpU+YhIeRnHmw91p/rk/2k2EDFoZ
7ANBOVoY7MdFhAOVPZw8uuen0c6cOtoiaW7Wz64gADsU0xin/7R1mHTa1sUzzdnFI94un+7/hDcm
DD4c5imUaUocy4tSGUQGLnqqKXKMxYsBt+NF4HmD6yrOLv+PoeSRpvUEpWT59HpF7kx2XIhTiz61
9jLD3Bi+Kymh8r8j6mTmx/vDyYjt+oiztJAkqW2+Ch0uiulDVycViAT7hBtd85gLzOig2p4yTXSP
eL5mG2CM1soT8MaYsoJNfYEHAFbZYh+bCWBZTLFwpRVT0W31rtWFbytm/rUPG8VHJaf7HHm47tyf
6s1HlBw2QBiSG4RrzbKqQHxl08F2bBB1hfno4Ld9jmmb46fZrgUYN8/B61AIGsLwlSTBxZYVSRQ0
KHnYxyZS6p9m481ih81n+qyjynLKjblfuRreHJDXRwrN0xVY4jWNMmpoGCj20TbnXwGy248DbmFb
zZ1/57oaf72/krdxOFJNvDxQU/iGYBLk+/RHgQZjnBl7S8c8lqqSftQ6S/1udkQ1uyQt7Agd56LE
pzkZ2uCkK06rbdQAqawt1rf67v5Puf2oHkkzqhqy1+XA+7n+JV7X0MCMcVkd5ibchEakHnSrKQ49
WJrTu4cifZRePewiFXTs9VA43uJeX2EAis+tW1K2iTLD/qyL0B5fCNNc78v98W7uPVSUpPQPCE36
L3za6/ESesbTqCrdwU7sYdfkdvRravGQovQjDpFZQdd22/BimlW8vT/ybYuUnYuNAFALlES0m5ZH
VsyuQOKmPUROg10boiKfYkx+L4oRVDuWqNrCcUXhR3NagM6agz5jOT80jRqf7K7EP85EPxRgQr5F
DA/lsLwqTxnKziRmXo3Jad9ZH61qCE/qgLdhFgj9ydQSZ+WeuTkUchYYWkEAh+1OK/R6AWPgKqGJ
zeGBdbIvUV3Xp6xUEz/B+GGPkdmaauwN4J8ACEwIoqrk4kATljcMwYBdDFUCqMs0o2qPmntEC90I
ugxty3mu9fDziNJodxZOkIYfOpD2GZECcJ4HF3MO9Ys3Rq5ywE6TUttGQUzJXMvsXiPRqwuf38ip
RUqBNAuo8eJqUtAIttqxE4cGa4az1kz6RohIbJo6Lv1oUOJfdq4bO3UejMexDEgy0XnYtnWCo22V
JAetU92tZoZ4UEVR8hHjbXPfWFa9beYyPaHmnz7gOoj5J1rJX7220veeiC0/4046VVFjbyzsVPdA
RpQjNsHTys69CZHk7Hg1XTBLCK4tZchQFURAqFTEIQ+dYgu9Knt49QkvK6Fvg7RrH0c0o7Zq27UP
NMOi914RcnjKTYjvyAb88t5PhYYs8Rg1h7ycgJzWsXuIRD37vW2s5VG3twPgUroCBpECqcCScKrB
8Rsr20hOda56ot9qaeIE+8ESY7I35jIon1zdTowfQRgV889ZUP57p60RaSpXA68NvR/iBzBai/Nl
pYOaiYKfkGbjJQrLxscvtHm0hrw+NzYHXWnn+Xj/broJHuSgTBhSl7zwl+LiA2qxwrXD9OQJve1j
X7QojaMsbpfOUcVaZP471fU8Sf0iNUWzpjR+89wgBMTuku0RUL+EaNdTngZR6aWmBkdlQAussxzw
3b2T7qgzpStb+XYoKon08Cji2FwoS4mQiGTGjvPJO5aNnR0pIeofUdBw/BkD3pVH9Oai5JGh8E2i
J+v71KKvZxVO+B6rTuAdxzQO92qOSJzb6/YFPsA3kerpe9s7DEetmR4aMYnsh14Pl44lFks47x4z
iPI7FTV1P0NM7ahEmGMpFWrI97eMsVhKeuggCgg0X9sXpAWLIJc6phqYxqA8mMBEctChZT085LGI
033U9W5N+TB3UP+lnBaKjXDUqvgLl99BPaT4QtoXdzBVpGzxJ0HVFsaiuid87ebvFUnpv6SUmLMm
swVmeSZ9TXamndrTwQIaMDdb7KbSh3FIVXuvjVUabTyU/2s/aMdxwutqDkblyYO9/Iwqidkdkwm+
oo8QNx0PMwDZcHSSyhq3c1UH4SFuAycnBc+12VhDeiwuFBi24Duk5YFE7sh0//qr9BZm81R+wgc1
M4KDEOJb31r2FyMYHd8xO3ub9A54nqlfq3stTjQDk9cRv0FLJdIwzcXAGsnja10ZqbIQIQ1V+wnH
RtnVaauftMgcjlLMY39/S7wxJoKc3NGG3PiIt1xPFovkuLJmt34YQ9c+hjF6BUVXuReRmBMi42G6
BX63RjN+TdD/eHtROEXVlSElYBPxymXeHPY875aw5gsFHFPd9b0769jytFlJD02bot+lCIa/6lQx
sFEum8z0XfTIP4WYGiPgkMCz9+vabprNhF7ok1nXhdgHeeQ4j2EVut+sWejhS5nkStZyEwPmQ0s8
iwyMyfNoqp/LlqWoNl6IofITOlltsu2n1nG/qLXmFttaLdvqo+FWs/ZNDGWfPziYhaWUVIIpLf0i
A0Odo8DrdexEKRgfIg8ocK3A2GEAdfqJyh56Hb5a2xUQHafyxnqrhU0hth1+Q5emgbu25x1JX/oK
mboNffPhhAz9rO5ins0PI1S63yl2dv94EBTdTYMJ9vtuOr4ApC65zwCE01FfytZ5NEuaESLqperE
9Mmq5vKvVu/ExTZoZnpSye7+Pru5eRDIky4CgKgxNyFVud5nFqqccUjc9FRH1nRAdSx5mOeoPIAI
ng/vHIrHkFOE1x+OMZIqcj3UnAZ1AXM2eKjJAT+rYpw2ePu037NxXGMzvIr3/LmRwXpQD0Fq41X9
BiTa9Vhp7tYaeVdz4SIpSVAMs83Plj4oPwwlMatNn7rin0aI7ifYo6HzFYRqvIPIneGrm+lhCrMN
j5Bj61LlhR2EIEY9ddpLO7XaOzHL8sxJBSIuNokV5OG+/qlzWFL0rXvjUpfm9J1WfnXuewNPd9XI
wAtCDp/04qeSiGqlkCPX4M81orgB4YJw0IIKRgV1ccUUaWPnQ2HOF0Ar/UXNq+Ew9SjO3f/qi4CX
6clgnnKG9HiELyMvuj8y8bKr8G9Mq+HSzrnYpi4Gd7QrcvhXAxa5VZYftcpqn8MujvfmMDor9+gi
cvhveB5zGqvUObjDr4dPph5Exaz3F3OYJ1Q3Ks3z+fjWAZHZcF+I0l7TxH1rwlyiktNCjA085HrE
cSrmUimIN/F5x3ZcdweQMQZ65KWHyGVYZ2qzGfN2+qCGWPb0k5euTPnmSGMLLMNPilSyyXuDStBQ
lYfgpV0aa+63SmrbGxKSf9vZW9NUfmOqNBPkWaaBDcVsccpaSItpkXXtJVLCGisI2h2qqQzbqYfL
koLK3GtqL56K0fnujfZapvjqRLnYwPK+pPvH96XDvFjpptQCDmTSXmpPFN/qcFTqHRD1KPhsGIOX
bcB+mL8cbYbA3rdmX25arzM9NE71wNjIh1f7EtJX6o911/b11uysFIlvXXnhWfHKXd5a3Xn2WlzA
bC0O0ScTQjMfHLzH6QBRX092Tt53v8zCVlMfRZvyI3qierpXzWmqEBbuRH6wx0iz/a4dg3f21Zk5
1HgCfTwOQclDm7neZxDjRkuDon+xMEQ75Khzbnon6J9oCAwr8entIeIWlLQ+aZQHU3bxSIim16yJ
SvaldPp/i5oMOhhC85WxnmysSi3/vn9n3AQ/ZMjALhAGkmIu3InXUwvAyg3Y3iLUmOnmvyOGPrvO
Hbxwb8XGo9OFxVe9muOVCuUrW+J6OzEqMGKIPBh93SCXnckIYlF65sVCR3lbFWZ48tL8N046QJvK
0PGtts4ftUpTBt+RCsDzPDkbcN7Vj8Id3I9Cz+aDUUVrSiHLYqbc45B4gJJLrQteT3ng/7hCc3rB
5YQ57sUM3fGcENpvSn0Sp8FO4y+DVg8vpNrPri2sDxGh4UMQW9bX+1/k9k7hiaKtAGYTAUFoCdc/
gXVIMnzV7UtQd/MuwpPmFHaDuwvHeF65vt74+KA3XgG/2LEioHs9VGj1rhlqJDVGkGo7FenOY2eO
PMAV6hMqkvs/XAU/2Pvzu93hQGJe1XNBOpFhLq6S0osGb+aWu+SeJpB31X5OUxA/mZCij1OcGCuF
vzfmyHskazAIQPIyLoYT0A+CESYJOt1WcmmC3gQTF4SIyGX1fu6s34XH+bo/xVcnvj/3t4yJqNhC
P+TGIBaTa/DHNmqpbalIU1UX1axbz68HZ8h9DWkoh+7zHD3keVwknxGYc/6CkBaogI2Dej5Uaqib
PsriebmNJ7NKN2IuXeNJjZyp8ykcOvq+tXM3PRpTWa89ZssPI380JDaMUUFdSKDp9Y/Wc7QO7Anu
WsySJB+LLnW1bQNR7VcVRVX1PISD9c7miPSMpfQIk5D0XyLdFzfr7I5W39tTfYnTPvtFAOnmW0W0
1aOXJF2z94J++nH/29zOkvdaQj2o2sMbWcKWHNi22TQGzUX0dfmoN7N6pNwuXpJQ7ZCKNNaEOpap
NDMEYMJFjigvnIGlNjWfstfLHGfPEER9SK6vxe02dI08OJUCz62NjRbpV3uuFH/Qu/nl3bMFyoje
AXqQFFeWsjOuVVAH4966ZMNom7verCzX97rKix7HoVR3Cc7nwcruf2OFJZcKgB39aao28kT+sfml
qXYeOBamZVNWfotHvUb9u3XVjaU1+cfYVZpP9ye5vDEJH2S3RxZ7yS5uEvjGtIkYdGW6SPLtMaPP
vxceoM0ua9YSq9u5kVUBvOKypDpxgyCsAk9vUCUZL0OlGbvaNEu/nDz1EBbh3zP1z5XL662ZEe4x
GnA+STC+XkqJJBkMWPCXAnnNyBeQ77vtEJntD6uK3yvtieu6jMQk5FvCCvD8vB6t96bYdIF4H7Jx
HnaOnr8McNi2PeJ9D2nfmStRwOtR+/OWZDzYU8R+NEYlwWdxNbvEUAPg1vpQakMEYTkxvPyp7Vyv
3YDzyiBs6XF1GCu8KzdhURi02RSEg445lKPPGHd6EcKSVZFu6ip34cM0+vDR1VL3pVZEo28CRFY/
q42nFH6RKyNtZViUro8rdbYLE+REwWUr3S4s4KdT0BJF5E8hGn5+5FT51/tbdBm+v05VVuaZLfXb
ZTOAmBeP2L4Wh6FTxFPYJBFwabXe03Ar6EHhKTTaVJK1wswOjhdMK1Hl9fCo10gdShS6KeXR8OF6
v/6yhZa1uku/az+NdnoM9Fw/T8qQ7AxqO+12UJQKzbe4AEJhVd/DVF1TJV+A7P77AWBDIIdw4UO3
XGxkx6q9MAVfuDca7FsLHXJ0os3qpwiE8Rbb5flx1F3rQ6vn/UloTbirQZVuE1upVqKP6+v4vx+C
2Q91N0nZ49dcr0ReR53iza6KI3lAq58CGVKVIUK9Xd105wBi9nPdOeEeFol5uL8H5F/9f9udC0MW
U4mzJK9XarYt1mDG7Rs8RaQfUscOv6TBHDw0JDgrn/r6hnodhcYjT9xr4/HmMsziclY7czYOrkmh
g5qDu9XtINhpky62XhKs1X/eHA8AEkkLzWky1OsFDUBvlU5kGofY6fQPsdLyjglt/B6Eo7uf52At
fLy+EpkfbQISMSS26Ogh7LVYRVfpW09Q2DvERQ/rRoVjg+mpsh+owPj3P9irkOXVF0NalHeTSIFP
Bq1/cWyskAcdC0T9IKy2fZ67LthqiutuoLVqB7VNfqd5VJ0oK4xfcXacN6EVuY+qG6df7AJ3JwXm
zIHNCAjCKN3tROR1nmw81nUniZ/iKFc+zXYKSmlAOlpAaTz0oZtDuZaGlmgn7Aq7qz/en9OiL/26
foA8uRG4jWQtYTEnzWomCtudfqgRZ/3MQ52gS+DMRyM1BCVvENuqWfRHvReKH2Wzc8wKW9D4VcTO
NSYEFFyUXO//ppstxDJLxCRtNJnxLJdZrSLN6OlpHVwjtT6g9vyxnZrpKApkZMty/vf+aMsbgA1E
mCDfN/IBFmFxA5T2PNKuNYwDFCDvS+ohmsYeoDquNuqhmk1tU8NU+55U3I/vHplmF7Eg6ndkQMsy
QhoRqkFiMQ4V5/McaeBiEiMKNo5TTZ9VI1YuUTPrp0Bp1rpet3OGYEH9CF4llx4tlutDaliBoPY8
hceMJGmrtV2/NxI8Ckszc3zPFeUuy3I8gjtjTQj69tsSZjNdKd1tkV8sVruvrEIAYkuPsweXqiqd
cldaRvSYuoRqCIGtcZMW49G+k14NMoQho+AKXIyXjSYKN2EFG8mo4Orvh1QhPMtJY10PkeVxRlqV
inV/vP9pb4elDghbjsedTQXz8HqBhROj5GwL7ZgHhoK9Je5gGLX/Nuth3MdzuAbxWrznzFJ2EFw+
qgVJlkrF9XAQK7rQRMb6iPWZ2Dae0+3SsjdejCKOfliK1x7T0bW3rLS6yfnaKxH+Yju9Do8+nfuf
OTr/cT28jSFVNyEMccx41M8dgMRNGyvDoa6SD3HeqrssTr9DmTT291f5OpenGkZJROr5OBAhHV6C
xbhhocZeE5raMauD+MXF99I30yF8RmdNP8wGIR6t5nwlTH1zUGrLAL2ktdDydtJj1PdcL9ePo7CM
vZLbLvIPXJhmE8H4J6fb1q22ZqH6xgdG5objQqoK8+JGeAt8sT3npn6MgLId8F0MNomm1QcjQQPD
JsPyvaBrjkFZWlvYQPq/9xf6djvTp9AMsmR4aMhiLR6JAX1ZPZ4d64jg9LjLOiv3dWdIDm5kJZtZ
jd7nTyg/LD8SriI5ANXVG8j8FOtGOtSpfUzc0fXt0nWfIoAjUEtrRC5XnvW3JodiEq86BoUyJ7/e
vWhtFMrcd/YxZQ8f8ZAWT/ogAZKDOXzLOTgrcd+C5fDf7KATQujg5qVPsDitdTmP6K/EznGmYr6p
E2N+qIYh/6yXgdjoQjMOIrKLg56ZuMmBizxMvIGbhPT10Oft/JAEev+pSXByJ1Eon42qyJ9bB15K
pWmRD/4oB/qiEhINQTjkK/HkIt6Sn4YkjeyMfwMIWYIqKT73RhkkeFNrQ/5sdbnlGxoiwLXo1jR2
bq8Vrm3pmKIisECorl9/mLkPtKJxevtYl25y9HRYOBrQl+ehsYE7QMP1yyx293GNQuT9/f7WJCHO
8USRNUoP3uuR7YYXMnJBDeHWYv01e/yATW3UCP0Umvbl/lhvbD/zz7EWZ6tCIRaL89Y5OqGGPbkD
NX5yOvtsw1vwhdk7x/vjLfxo2H6SDg/+DDga54uqxfXk4rnq7IB2/5GnqfukVP1zoXXpVm+i9ssg
vOh37SUXvausU49SyQY5OJpJsn7Spkq9vf9jbhYabDl4b+J2XktkEBZnz+mxvFYhch9HR7F91KSt
M9zQx8hrjM/vHYkgV8rVWjDmiDwWmwm4m+koRLeE52gqKMms7IbK0U9xqtvvvFDoPDIEfA4WlwbZ
clKd285lXXjaSbfr/FK00U/FrX7H2Zh/0nJ12r1vYrLPSQgrmY8UTm8EHTAVqp0wM0yITrbpi8ZL
HrwCh8isz9fcy5ZPH0ORJPDkSeQZbdbFe9uLSfTOyMaI1WbaVFNryz0x+3kbaLtoMn6J3HRWEpTl
8Xgdk0xIOhbCQlMXO8SaElq6ZmOdIkT/9zqdxy1GpoUf2yLetTMFt/vLubx05HiSPkVhBNQRl+X1
6WgyfAUKspITdJp622kVjdURwOJ2omL6d68gga+OuTdDCOw5qvcHl3/5HwkmAgtycMYGYM0TsOzY
q0HhdP1oWQA3a/W7UVXqtgsEVlz3h3nrO1J6IOmAUcg/iyunzCur89zBOuEOp+ztafpqKLB0Egct
bIRcwsc6dOqVV++t70gLhIoP0lO3NBkbud2qTWP7lBhueEGxvv+Y2F7KFT6Vvp4P6q/7c1zeLHIp
/xhvWYcwi0q3U8pJp3Isv6pi6B+QRpz+6WPHXYORvDUUaQaTkzcY2+Z6y1BYgt0nBjgrNeWqrC3z
J4eHaiuJFyu32FurCD8ecBoQSSkbcz1Uog5F4IKhOLlBnyabwA5dv46zlLgBRa1NbxfFSrj71uR4
62H4Ua2SimzXI+ZhYxqZGtkn2q7iwEWjPHZ6YJ1SwLDvHgoRKdmCcbmkNbLi66GmyeisRETOSYvz
31lmTE9qgl9XFVTjyjLeTor2gIwr6MmRLr22ff9oSXT94Dal0zknGgnRB7j5Bv4og1SDrNcwKbdn
jaGoP8lX99W15XpSaZeUUxAazsnQu7OdSYtmd2hBxbkg5By0AIzInr/e3/u3u4QWD7xMaIASCLM0
+Zm6GSdEdw5ObSj0jQ2H9qwKTSoONOYBxOj7tN3I4wEnyKyEIioSjCjXXc8xD/pxbIgQzryl9nYq
RPjsmKmxUhZ6leq5vh0ZhiIVeqMEZqD1rocxtDCzJnMMsSf08oOTZY3fzFn/KVamaTMkef9U1XQP
nCSIPtVmnPiEqEPkI5ke7xL+2DRNrx9h/3S0MfXeWblVXzvVN7+PAJnWpUReLbHLZj8iB5Zpyimx
+3DTAKD4jedU/yC64VtWorakZLaxh8ltbI22AtSQF97BsopmOwWRfu6HsT0WY2oe9aQxpJbNcz3O
wFDrLETR3zV82pTiLwuLRB/nPi7uDOU+RbHDnW0l9u80GexHFLrSXWWaw6NiDs6pGPPx2FeNt7UE
yO0hccKV9/KNowQ0AfSzrChxbBeHtrTzhkC9U07AU8dzFqHQOCWFdW7JElcW+O2hJLSezgBdsMXT
XKaiMa1yUk4WD/QTpHc0roFAncO+ECtD3ZxaW4I+6FfSFgCN7i22Woa6XIrwSnx2+ibaxomin7yo
UTdO1Cgnw4WyZ5qIVt0/tjfzY1CwXPTdGFD6G13vbziAXCPGmJyRO2sOcWc1B8ON+0NhJmuv8VtD
UfKUAsX09yhpXw/lKJBsIjtIzkpb4n4z2uPjoI+tPzZ5scJHv7mMmNWfQy1exy7rrcka3QQpNbfb
iEgrdlNkRFvW/1cY0su8v4gL/CmXkRzPlbg0nhHixcWG9CaosU6NCGHflZZfKGW5DdOo2unjjK+Q
U4QPgwWmxSocZz8pRgfTQJkBK6PZoCda8cFD4OfLFPYV4jMkJmWVhe8NafmFDn57kGTYXXyE68UP
nKLSEgPJF67//EPSWS+jroXfM8bce2ZWvk808b8VoVsB2pT+KhvMuB4PV5lwQH8/xdWlL/ZJMYun
pOgQRikcZYNoQq1sBj2q/ZnQrdiMZpNcbOznVgLABZbq9WfACALEBj8GmOQSeaO7tVoUjZqePWNG
LVJREeUdq3E2n2Y9jXF6yoT30276uKXik89/N3pAg8WD8F+/986S6MxX9XGq3/BaFlsSoBbispWb
njsVmOYcoqmFYkC+tzjdK0MtC3fsRjwWCCPgkZB9LgEXoi37pMT771ylmf4U5pmzscC67yLNGR7H
oLZ9FwuG58iO1EsQYi52/zS8cfheGWAWMMVXX+3rTz+iYli26JadC60f926jRucyUZtdNZXTZ4vO
5sp4b35kCkQ8CQbIgRvRqHGYg7nK++zc26PBBk8HYCxzW28Gz44y/owsf4Z4EPpz1ul+OaLVw6Fc
81x8a9nBl8seByGQtQzJg0p4PQKI2dkZnfHzCORtH2LVdjaz7hv/Z3gxFC/z7amJfRt09Pv8uP7b
6kSVwBhImMl35Gf5I75s5zqcgmrOzmaXBRSNGvepsav4DI5izQ3w9guzhcn8qZQCPqaOcj1U1UPS
70cvPyt1NG3KwRkoD3vKTwRCv+hdnK5JRN+UjySuH8w6cE2CMYiii9sLhhsYY81rzmPpuL6aoOzY
oFwMTyoqN0pRoNqSQz1UOy/b9YbRHdDDcT/SfrRenN5c68nebDhCD+qRbDkOGS/ZcqnrorWzSRnH
Y+pkrbepQYscMzrrPlutQpBkzp9i1uE0Vb35nV5/fYhj5e/3nTJKobJOif4DywFJSr/+Bth0WeVQ
wlLrDG980nAb2FhOGV3Q/xgvo1OvlceX0QmlcR4PKgQ8HqRly0AB92SCrcLSzp5ZWFsTMsHW0EW3
wQxJR3dDz/w0LOyV+1uGPH9Et+BUpM4kGFiiLx6SpQaTWQdtOVmp8uBOpXEGWB49K63a4yvQ0ZZt
e+s4ljiD5EWxVqB/c2SpeSHJycgLLq7rcQwpD01Q9LTUUs9l6LkHbAmbU1+iVy3QZty0qhaR2GAX
eP/DLuoxzBkVKAp4VPHkDbosdidoh0Q93ZzHBojUNu21YJ8M4p09SjkKhwpIIOkoaeJSS95qnKb1
ijl/HEetO0Zqa2zCdoweRaPOfqrNyun+rBbB3+t41CsM0kMJ910GtzmgnyG0pvwxc51ka1siPIqx
xXt81tfavW8MhQQaNREIhGDylkAjSO9xn2du/kiWy3eqysBxNvmASKpXJ+5agiij1ust6l2NtjiH
4MZnpckxyqQRYjh+LCDedoOd0cYvPxPIG8+80PWXyhTeIypmxgb7aG0l/lzcx3JxZV2Bx4WLCXDT
4noccIlJs8jJH0th5uE2RyXLhxxqfBaGeTGVHA3O+19zeSH/N6IEclCbleWMRa4ytUzZmVhjK5yn
S2pNj5hbef8WnVKfO0z7wMAR5VaJ99J6TqD6oUWlA/Xdgh9XrRE2F1BnbiY5f1J08kG0TXgiru/C
LmqaBp/l4jGdLYXOr8hsv68bE9J3CqqtTfgauR4e9MHJfSXI2nCjwWt9BF3c7KzIRNHaoEoYVq79
rStRtnRQJDC2QT5pu5WFe2u7aNSZOHUcBj7a9U9tB422uaIWj32Pa2YKexe7gdD2ncBUH2KFSKUF
JPejdhvza1Mmxi50e7df+XyLu/x1vWSKiRS8LHmpi3Qlk9Gym9jFo6paM4iIweppntvVwar7dBMk
rbJx9PSd/eT/RoU67kj9LlKlxS4NlNzp3ZyvFKaG8wSG9a9i1EtALtO86wGV+qUZ/VPWqvt1Fv28
ck7fuhR4Kv938EV0NAT1iKRFUzxWNPKeWlQDt1Ae7XOsV9/vf+K3DiPhl87hgG+HTsr1F3YrJYjK
aioepzoofoBNTndO2g3UgHioNzmZ0P7+gLdPFcoDwO3oaaErctOtEHZSdRR+ikcR19UHEeGtFsR2
dxim9hlx9BgFVXf80vOlV+70t7YRWBd6eirJFR2a65mqxjA1auIVjwp+NodYreOtNcDM1XInuqgO
8vxzCCrk/mzfHBQssoMaJL3sJXUD2WV6IFNYPkZxN39ObKd6MELMDx2RW/vADMXHuLLXBJmX2NHX
vUt+IbUZAYfxbl5PtczUIEzHiu0TZebPCfH/Iy/XtGvqpPnUaNa/WLnaT26jvNTw5h9xCxEUkW1j
jbL91uwRE4GrQGAke3DXvyMYtQTtmLp4zDNP25uT3f1WI4/O9JDFP0bPCh6mrhtWvvOCKvV6v8qS
FHhOikTIHy8+NKAEN50myvy6QDMeE3flc/0/1J3Zct7IledfxeF7VGNfJtq+AL6FpEgJotaqG4Qs
Udj3xPpG8xzzYvNLqmzrAznEqCP6osNRFVawxASQmSdPnvNfBgsxATebPxiLqoogbtX1S2kW1gng
UXJ2Um9hSur6Oorq5kSzN7ll4vbqPM98DgSyKf9y0HMT2SbijU1jdbDL5I5eDgJzg7scHKszjk4H
N3HR3Oi8LMV0/sUVKA8Z0lG2G0iRJ83PSGniMsf2564fkxh3LXDVvjrUOEOQDJSvx2lAs8bq7J1Z
ePKuDEvazb9AHpHzbyahiU3FgoWe3BVC074X2FZfA1fJb4pq+pzKoGbMy14uuhkTGAKkaqonLDZa
K+hjXC63Zu5zYyra6k2Dn0x67iKIb4UPqra26oB2niNCNRJDcfJ0sdi/VrJicFnbRdYE3BO6I1uL
92xNSgpWzvCmbtf6Ffe4j1S4skM795qPoMq8cyhu4jZQSC6XNIHAfUjm2yP99Kf789CMtlWblrjn
n3M3LMnvk5WjMY+rzhXYRSN8eRVtL5GMByAfJKbk5JDpe5vjsKsds/KMybxXMWkLZp0rTJkhPWAj
x0amuMzHSe3KQ2x74ymOjJvYK/asFZ++snwE1hXXeXlWbZYUQAKI8kZq3vfGmh29cR6va9rhb4QK
OH+m4nx4+Z3l7/spV/7zlf893uaVe7Tp5yxuzPumaupDj9bW27jN9nTKtov2x4eFGsMmQaRxW3q0
zK4sLbs379uiKnLfscb3CrfM0+I68VXdFt4rIJu/eJ/68WoILVGdQG0JhO3lTum8Po/VeDXvV1FP
J/zp7IMtQDMX+PX4w2Tt1fg2h/7jeI864uh2sEm3fZ/VsTMtmyzzPo5W61hpdhvgtgYOUFPimwLp
kPdWHyenWRuXX+uYypE574l9ZI/Sl2GzaPLeXbQ8zaz7xI6rozW06Y3ew3df63pPAuaZ9YkzF4QV
yE7AxLfqWXZctCC/Jute16bXCSR33/AUUCDFmAOLcuZ2j/n8zNKhy0PNlCsq8NYtSAHoeaOtyMne
D0sWX1fl4H3vcoMLnaHWQWQuXmDDxN0JPM9MpYHIDbRH6SJHoLtcOtjiGVmuD/Y9Bn2gR71MXHvz
gLJ2Lcy7NYJBkdf1vanO6Am8vB+33U05l5TmyRllBUlC6y6HjibMxYZKs+6bBXZvYbf0a01U2yPg
kaclUqdDncfp0XIwNFI7Iw5y9ZEqpb4rF4ytIpHZx6Rq1Ks+7vaQ6pdzAVCEk51cS2LUudJxE7l8
Ni3Lk4TijP1NMiO8V1Q3C/1VlKpd6x0iwwDhO1YiGz+WQx1bv2YJ8Dg4w8IOB+gEr2SLV0smg3Iq
Hmnf5sZJTzleDzd8yOSQ284e39vjPf4dFH8MRWMC4inOjQ4gucv3NDNSFNeY3W8LuLRz4WjdadKL
5cqzB8QqFCcWr7xcVT+4+Iz5Ge6ov3TMUgNlcPBpsroGmARe1OX4VqHNA/Xs7KGeYYhceWg4qmHf
JqP9KW8TbYp8BTGFdW/pyVX982tTPKXHiTz1I8oKqerLYfW0rRZhtvrD2pcKvDgvsfMjcld2e+0U
XTP2BxBD6vDOgGrohuA+1ez10pdJ75t6BMYdyY3oKCKuzDt51mXQ4YmkezJa4NS3aemhQnX5YKRY
YPTsVH0AFgmfxsxz7ZRFlRgPVl+2n92qGZWdCCCX8s/fAhwwwpYSFCKB1k/Qka6CRuDoWMl36hs9
ftzz9AHPw9nXyjL59vKW3+6qx6HkqS+NdcheN9E7EQMbrl3S71D0UuM28wbAbfCZ3OK9pmdOuIwJ
RofsNcfamfHtd2Wlg5qHFUFFDrGSrVMcxWwcrTzOfz8fneFV6lbGecE7wPBTx1au0Gap9vTkn3xX
cLyIKlHowGCS6LqZyjHCc6r0EsxpFYe+uhILK2jiIob3WMfnlz/sZRSn+YCsjwzfFDdo87GpLpeN
QgxzFNF2sZ9ZdnRVVyWN/KKe/KXR0jfT6phvEGbL/cRZy6uXh37ymmBqZR2ORSulQbZDd+tIYRD1
SfzMTXd5HXtLdCy5pLzRW7p+vziWxON7MLegSwG92Xa6+1QZQLFUEa85RNkfiCo2tg88bLgt197r
f3VjICBFeRQmFPU9/r2JjbmWUSVf8ymhQwyuEFhRXvp9VnieP3FQ7Yz2ZAq57tDMwduK0ISO5WY0
dTXjNdYLO/FpR5fJQS8r67qzksik31FYuQTvwkLwrKW+MxbT/fzyp93cCFhCfNgfog1UB+nhbvbm
RKW2MEYjSny6HrqKeLqRLYdmKt3ipp49zMO6Os5wBlc791vi4iTg58JTPwvRi18zFuNZpJmwNBCg
pSjtljfPkmAitjre5CT+4BjpedAL8UrUzciMOxW2R+ueCsOTj083keoV7nAQtQgPm/2jj0M8U4iE
nFBNor+nczqcUOlSfLMoouskr4e3sW1MBwt83s7+eRIT2T4gvNm8vDb1UHlC/3TzwzvF6dxyZOjZ
yMrfl7K5x+HZ+FBXKt1iR1+uc6Tkd+LFo1rST0Gfmzy4NdCNBgq9WL9uSzljlHIG1YbKaiNx79+p
7dTPh24ulwqZjt58b9jJXF/Nxaz/bosyfWuU+lB9sQttvO0RfZx8q86XD5ZapZo/OyRkt2lWmZ8B
6Vl3mtPPYTck8NXT2JqUcw/Bcv6DYDjdChWecSDI3brQQfxs+NGP/4+v8/+KH+rwxzv0f/9P/vyV
QmaXxonY/PHvd+nXru7r7+I/5V/71392+Zf+/mZ86MTQPfzl7kvT/+U0VN++iLSutn/n4lcw0p9P
cvgivlz84ViJVCxvhwek8h76oRCPw/HM8r/8//3hXx4ef8v7pXn421+/1kMl5G+Leay//vmj629/
+6vcu//x86//82evv5T8tXdf8F77y5fy//zvLv36Ja0e+u3fffjSi7/9VdFs9zd5MiEHzUWVfJdd
MT38+JGj/caZQdObxBDssmzBVHUnEvnX+BHlZVx4yNs44CT4sa+HHz8zf4P6B9KaRIKUniT6r/98
zoup+/dU/qUayrBOK9H/7a+XhzYZAi07aXZGig21Gvr+5dbohNeOpjU67/RVQ81s0dBLpq58zItK
vaZRsKdpvsEz8p425TxkNwn2QI5RxLwcUFcMVKvXenzveAg0HdJRFABltMRFmqsfDu5k6rcWzq8n
tTWNK+Sb4nO/KGN1QAI6ucmiUfg4o8EQM9zRvDZSY3momuH30rXiyZfCrPeduRR/YDSWn+NIU94o
mYOLnYH69PWSjdmX2eQiH2js/UNiiymwTLO6serkpEUfncGdHV9tV/3YzG35+09r5M9v//O3vjzG
f7w6iTgJEjcx2lmbxoGmR2W0lKN4n4OfC1JXx1piMT6vnbaXil0GPDkS5VIAHJIuSvFne7vxcBno
DER83ldOKl6nRaxdY2ShHSJHOJkPdbV+NUCtPL38fpvz7cewXKUenTqkMsAmzhpJUs9VMpfvu9bA
XzAdnAPwie5gGoReau45xrJTDjgmua2c+eti9/P7lx/hUUf130H3xyPIjj72HQAE2XOXy0tV46WT
/pXvsaUHGtV26Xl2gXB0Vvm6dnjlGBLgEXJQfErU9a2a9AMejCxENc/zY95b+hH2yXS2iw47GbPu
/AXPX1ABZneDPwulJ2TW1667K7pF3zmmtuuDVhE4VApMZNHUfLaQhHgdDKPwUuVdpn6y9RhTvhs9
31sa2w0vB8H9nQHAW5BybTY8hhetgtys8s5OULNLH0TZnIkC5zn7+DgV/x2nRPNQvRPdw4PgmPgf
cDZQsPppVcqzZ3M4EGqVj2n1lZNGeRBK8dAr5+6h+vJte1I8/qY/jwpb+w0zDblfH21BaWT+66jg
R7D56ClLJoisJZOs/XlUaMZvMG+ZSSKplPrlJ38eFJr+myRxATOR2j4yxv/KObHJZgC96vKcogWP
GgZ3ke26Af3Vucra5wdtrOzen8rKxrbUG/s6aLy+Lfysz/UPAPQNfNg9Skz61Lsh0b3/oILUUye9
jH2z1qOTaXVtdobukX3OSkfFYG6ub5t0EUmgKXr83rVL+1BOxvBugfWyHAdwIFdZv6eZ9Vh3+SlU
yDeSVx2ilaw+EjEuQ0XqKVR7M4wDp7TvOfowNTebqfYz9BICa+l7P+p7532PN8JBXerizgAq/nZw
m/y8Fg0GBoYAa5ppYYYh4k2R1XowJNqH3I6tY7SiLSGqrt8JEZvALp8ZiVeIsqQMnNxbiR+3o66p
LDm2h0ZZnsS0zkfYuB+ntRqDtGyRxIz66Ue6d5Ht/XxsbcP646B0MSRMCn7QE6E5JsmjcKRnB2/M
9A95tnxsJlH62qB7ZM/mG93u7JP02AlMm2JaM1TeDv5lg79+XH3kQ2hHykUIDHszV07bTIsz8ggN
Sg9HG3db4rJWfZ5BoQSFlTh3au92WMnZ61lTMuWYL/oceItQjra9JK8ScnHfaPKvDc7GCGIo6s5H
2thcPD6h7bI3paGr1OXbxNXVqZRyqIA+ecbHdLwbxjro8KsH6OWPFSi6rg6K7I0NNnRV5xu9tG8L
4xtwV+SmyiCPrMOin5W4PBf8cR3cg4GdhOH9vrgZ5blPDWlJCzsj9d51w57h8+ZIkPNLj4rCGKAV
6pPbR2+TrKpKvBsOvVIjCjPTlKorJwm8fJ38EYGZnQLcpt0svxUGsBAFXJqreNts3a1cazS9wdOy
g4mg2omO4yt1abJzPU7lsSjz6E4fjH8MIiMVo8BydPO18Z1JwQVRGxTfBRl6FtFY7DzW088gbWnp
EEKWRPhiC1+h29kV6sBTed08BquZcDdsRHdFjK0PizL0h/+2A/J/7DVKFnReukYVdXl575J/4ceB
iN7ybxKfSbx57PP96zjkkPwNtILEJYP3IZdhIv95cbK4UtHzeGyfP3bv/3UcKpyHyGRyvAKu4BiD
UvUr5+EWIEcXkLYVxFpqgYRFLJUvTw/KJWaHPHAaSpu2K3p41RXSLMtB9YrsXa22zbH0Ci0YqioH
F4fI0AReMKzmKvu8ZtHDT5/tmZvFIyHq32cZXWaeBj9NytnUB0l8N08Dx3YWJuE5zOGAfY7MWjP9
0pqL90ZdRA84hCN0Nmag+cxZkam4E78tF6F/s4eIkksf5ZlFkW9QP3SNAZhwnicMCjKMxTu/MdM2
9pc5Sx4l+aevLz/6xvrpx6PTZNRg8WFT8EQv3cjbwc6x/AkLlVrXgSDQvO/GmgpGWjhKiGJ7g07C
0njXVVqO9/OCdm9gxPY/rHzUX6uzpn8YG/BP1mysFmDQonvArDA6K7MdvV10L/+uR2P61TKT9cPS
5827XJ/voYkoP/Ld/+cxKY+g7RTQsLUgCMhW5rbdryUCy5ukS0Nbn7JrNzahChJqTi9/rss7wuPX
kt1gCmg6ZVN6mJfLThab0lbMKSaXSn4YTW0KuKm2iGqlyU619DIe/jkUGSV9CxIl2PKXQ43QZ8BL
8kJKOnyHcJWSXOh3vaIJv/N+TZD4x2BczuWlVVLktsUyd8gRb+nMNBxdYb6K62HhYl7X4WzY5S/p
5P8YClqpdC2gFkhyfPleFCfSckVEPMyqJD1N+LQc16Xdo1A8sxyAeUvYBZRZZmtT51hKC9scW83C
Ii6zE/9Fd5xdxdiZo6ejEMzoZnNn5Bi1t0KzOlXCaF61LCRAxX47tMMpcrPdNrL8JJdrG/UJoNY2
vwa21bZPL2YzTSv8iEMsBtVDpZfJlUJtyE9n2IsIGx7XVtd98MLzcZ3rxTeKet5BJXDFevIISBRx
94DMKFlAl7OWWVXm2NDTwynRvw9N1p0NfcQvLomnA/apQzCOHbZhtbO3455uA65RsulCqCcD3XJh
tLy0zEh3mUhV/TjPyFZWufNhFeMXLVL3KEbPDWZBJaQAAIHySdO01oohdUSKh+3SfFJbzwjyZDlZ
mvKgUq/ZyVmf+6Qcn8D1aR/R7pE//6ksPmYufq7Y+oUCgvGxG4V1xEVBge7SJAdj9trbFUKqX5Tk
Py9HsS2gm8UkL11EFmwqwJdv1+2YDG41RX0RuvMfeT/emYtxnNLYx3PmeiiV91lRBXjcBnMFWc9R
j+X6LlmyL51W+jNa/KiBHfLh28sP9TS0cr8F/0hq4bDWtzvWHttEt+o1Cb1CST8u9TAeuihaThng
sPPLQ23hprw/NwSOavqzUvNke/eMDKRS6yHJ5PGWH5Dijw/cp9fThIRT0CcJwj2zkv2uTtEE1bzs
32Rd1J8as55/eQ0AhqMVTGWUwEt7+nINTJrZofqQZWGSaPlV0xiUfoWKHFepJkGkViYa/Wt6rzso
A7/8DZ4udUYGjcfbI9lH6eJy5NLQlLKZWX1z4i3HGlngQ2rX49ErPetNlWbq3jd/GsQoCZJpSEF4
ENHbAWO3riKhRmnYRYn2jVuHfV97intrL1YGNG8yLHpRugFML1/aEl59eupUXC92QvZzc0+OCjEH
hDz3WXNzrmKxRW9RlFnoNBpQNdF7R1zEdR+Qt04Uy6tr5FnEu2x2Un+y7Pk4G0t0qPJdA59HsfXL
sE6LQbYnoA0TUbeU1aHRFjEupQhTfGljH1S7I1CrxWHnONBy7o7cTYsB0lsdv1LQ5kSTz225yk51
A5a/XPqgLZUxNKOiio41jtQ9plaZip1BbOvNldvP9ohisgEPNxeRe9uJSv+9rpKEaguEK7+cK/EZ
3Od8X2aDOwSz1VW37awp986sdfdlgaSUPw39Yvtu3HTfm2EZ7J3peLoMyZvlduR/bP6tFFCKABCW
nXkf1sqoB31BCtprEfrM1upJ26s9yainJzYpgcQKwMCgJblFoAG8Ii7Wcx+2ZotgpVp44LCKvUPr
aSxjFGIYVEqV6sw2lmlD0y7w13irQfsODbg7IvjfHnO12JNv2pTRZDolcxxVnloeuv7b83EBDh63
idKH5PAobuVne/7Hoo1+zH0BzO8hq/TPOdJRWlRcae7vQpmOJuvHAnWDKNQJUbq3ltqevXL41ruJ
n3NpejnQPPstwPrAH7Jlo2uTOSTtmNjIy4nQxhHhOHTcbNjbkb94656P7TOTK7taYMflAQ7o5zKm
MSEZ50YvwryZqmMxV9XRrbtfTy2p68LsIfsHccMBcjmKS6VU9E06hGWU2Hd5vWYA03ejw9PsgFEo
ZHGxlPFy65ogSBg8BACHECs+z8/KuAikiOPNmk3rq8yOIX+sBrWqyd47k577ivIKL4HhnEhb6CsI
PMrP6PaEXQWda7JgH4CQ2IvDzywLqUEv0SfkWk+2SFlpneXNXRfm6bgEMAeVg8JX8FHKqg4vr8BN
wetxj9Dxo4LJZepRWfRyxoyyd0eDwlqIbo8SeKBrjgoAx/PKyjzmWtMFkS68W91M5kDJrDaoU709
TnFrvCvaOjvaKKR90Cexp37zzDdAJRBYBCkPnacnLL8itQUrVZABWvPRgBXqJ02Bj1vV71HSHkFK
m8OGqwpmeDQGub8+lnh/yjZFY8aF2lnsjTqLPypLh74UOqvVFOTddE7qaibfWCuiAzLNLV3oaSmD
CKlE3Y/HKYZTOvaiB+RdfUoHRbf81qvL6vjyTD2z9EgN8AuStR0quZuthdCq2sxdzdZyrMj3cre5
tuZ02OGqbfWxZcy8GGaTdTlOo5cUKYZQ6xL3ZC1G/MZMlO5kW1NyiBRdXMeTo4WN5SlvsBKlcRID
8aDDoqBoH8+BsybOzptvOqePa/SR/Q1xD+QBQf1yjVYCo61Fs6awqZXmNiv71je6xsEKIhqnrzhm
Wa2frFWfBUqruDaiIlUXUnNq1KAfhUBg0opLVIfcpIlxN0hsPUhoxurIMwzCCWDU196xtTFcQZBZ
B9xSFVoeUIdpQrsmLduJ+hugwY/3IblE1on7ojwKL9/HrdY5jmtvCNPW6I950mWncTG0oJpsF4Nw
q/ZLO3sAnN3JPs94E4mbKT+LYdIRALK741IV8WkdnP7QNS6m2gC2DnVR6O/rUh+/TVWJvXxdWUHS
86apZX0HemmGrjnGpzrN9NsqmqvrKZu8s5u67mGCw3qtwNU8zg6gr9HrptPLa/fpZiZomlxhENPl
lNsCbhsVCGSVqFOoKiiOJDTeP9l2V/u5amQ7kOKn2wQgHd8U91QucOQYl9+2nYfRtFdnCpVuMc5J
Xzy08NivXn6fZwfBMcp4/Ifuz+UgitGKLqlwwqKSB05dSRzA+Yb+y/kf9TRkzYhK1ITpi1+OsgjO
TzKHGbWU7LPjIoDVLDeizlYfstye+OxzUySxL9z6pOzytn0XTaaVl3U0kyt1hd+u43Iqc5Uaq9IW
O/t50zKT619Kssq6qhwNX7nLF/PSJYuQVljCLraawIvd9LpFl/Skt4V+QIWovfGWvP+ipbYuAqZP
ug67c+Vbfd170OlLTwRp1hke5ZW41M/Cyafv6Cyq3c5OfWaeJRsDAhrZjAtw4/JBpx6RG3q0c2gs
UxOog5cEdheXO6M8c+2i4sClG5UgWT/aVk5bDOCdUuN7cMCp76HzjEWgYdld+ZPdCTBIjtpdZXE9
DqBDe+1LPORxfELmqH8XDQCjDi+v7qf3DiC26CXLehaH77YKaaFS1Rlps4bTmmpfIGs7vkIx5k3l
dP2BzHGvsvTs+/884GahJ26cReDb15ByuHq9rF5x7kw9DYrCjm8WYPY+gJ3qSnF66z6t9OYkUEs8
YTG2Z4X83HzTeAe+JiFx1Lou5zuJHRv07byGtTUIFJ8X4zSkw15ldNO1flz/5FqwpWVfRN75L4dB
xBlSzmStlJhc4zxScj6YsRm/gl/s4vw9mkfdwXC7q3PtJrOU5n3UYQv78iTLc/wy52GSXdIe6sDS
Icu4fAal6dxqyYc1pFmt+95ULnd1FXMnzpr8iibREuhYXh55j69dNyo7acZzHxrSNlBBqXr+JONC
f9kSGSinUF+Lz0Zb1ycbe5ydOPNM/0ZSTP49yuY7I6UL0mpStLC0l+Iugi+unTS9b+ijakK8WbFb
zPwiKgbkmoxeC0fkI6kvNKV9XoU7e740jngfi8J0/QVfi9H3xk4cKNJ79Ump9O4rcnXqcOUUrabe
rsqq2z7WWdlt1dZ4krdNEu8JSD+NnY8AOmSekCBke26be5aTzJCmFCPs3Lw9RWmjnFHqK0NcHzQF
jGKzeAdPBTnrGygcvPX6Rv2EZTXCNU3rRvnJhDwtKdLO9yjvFPWkikl5lyuj9vHl9bWdYWn4Bjsf
u2camrD25HnzU06dpq69rFndhwAdLVJDYz1PXr8nPPV0FIfrPWr2OuOhhrSJHJNd5oYQ3RAaXXY/
tpPb+WIptD10/jYiUhHjuifhRewVqP+bYUpE6d2266YQ+J5zG3O59Js59z4oaeVcK/YyvNv5eDKj
/Xl3wgMkd6FjSsYrNeQ2AzaFJgxyFzWMWsP5KvIij/xWc2LFH8pxjMFrgDvxUbJzx4DfoQsfpVqQ
pyk5+LfekA5WuJF3kT+OSfrJwU1KOwAo8ia/1nqt8FdrSAu/JIcpA0ck9hutTAsO+9ZO/+j527Vf
GYrIMOcb+n90nRbf9UPjvEqwysr8OrHUwbfXUY0Du4qomaVaB3qkqTvLBGyVCpqdet6vZOnWGJZD
082HZDIX14fU4aWBwPikPiSW0dylittBLcvm5uvLn/ARqXH5CWmBg3qBTw2xkbvd5QIcBk3N0d8b
QhxuwORwbV2vvMlV8Yr/qiSG8sHK1+X31czsa7dKW1+1h6I+0JPI6qA0M+9GrdfmW6XRifPzdVDK
Q5mlRuEjlKl8WkZHw3p+ctSbpFv65hZX1fU6jbRE9Vdhin8k+AQhzeoI70pKBGZkLV4Sqp3dvU8K
lxZCXLiY9eJXrcJmEY1xN2SGNfuRKMVNOQij8g17UakuLjAAfeFhe3wcDIjowxAD/cRCTTmXuRW7
fuMVVXvEani6S9bWqIOkXvqPzYrBWFB3VCwCyutOHvTVMDT+5A7WW7p9jXe0bC25WSyYcL4eYcu0
TqJafdQTVvR6hdOtr/BIK3TApab4oOcVZZZx6Ac3iEHJJa8Aw0V3SryOb+sahL9fxOofrLCh9NVk
0Dq/KiJVDRbQvQXMo2RyA+isOKRbOj4NLLW4vq70sX6f5nmbBvM0u3lQek0+H8sYsS9oN825xGIY
q7iUGj+ShVH3UTe5SfgI5SyWX67G58jW5lUG525Pv3EbWkj6TIgwVOW4tcDy3ASwfilTTAH0IVQH
Wxy1yuiODR3I08vL9JlRKGHRhIW3DXBu68aEKbml11VFKozOhV/xMtdet+7xPJ9kHLwMw0B3RDFF
ggo3N+ioFuUQKcMSFn3fXKloAB4xN2gCkaT6OeqdUANfxNTXC6KJ3er3Xv5r+EDyHB6BbSjblPRU
KENe7seobTUUP7n0rl5TBqnafKpraq8ZkfcQj8pwtu36j5c/7pNe3uOYUmFe0gdI7DZjotLmGIrb
jmEsbRX9eTTs7yWfgNK94iEZJZrxuxfbbI4Mp+3Xja2Vp3xdvdBWFGAxZfFRq/Ct9wcD+dBFWzrh
u1Ocolgk9GIHSCjvjJt4RecH4bXHCjxAisvv0+NhsGaDOYbzOKp+bDbpudQmL8gpqKCKFjeHucEZ
EvW0Jnj5M8mV/GRkKvHyxKbft5U0xkrJdefIHsMCKQ00wvr1oDS9ATdot9T2zEtS08O7wYZdQkVB
HrQ/ZQW9MPJxrikEdOBwjaD3xnEO3HTFlRif6/b3NFbKOaiWNvku0iH9RSFUuQbZZBJkZahStWxz
Jhjj0tcqiJywT9T2Ol709K1VjdeTYRNjX/6oz2xs2Hw4WZv0HfBu3NTR6iiO+kVoS+jpeRJwEE1+
FeV77oNPynXyjciwpJwXNzZW+eUHhfQpiKTxGkazmK/dREd0jWAjq1ziZtZxV1vUJT9GAnfAylqA
ai6KCKYh6o9lpWsBIJu9tPu5Z+LyyEKSwYZ73ebVi85KNbj7XG9GGhoIQ36HZTyHbZbWV3kjvmeU
q8a+CQwpLbiMcf4F4oG4Lo3cPCVeNu9cA+Qn2CxvFrdFK4iZIEJvPlFlMuOTUfE4tFV8da6GN0U+
T0eKZXT7jHo+rMOiHl6e/sff+mRUIh2MN3Y0i/5yYmyryBoDebFQB9KDQNXwkNvLfLCbvD9PqxJd
dzQi70zFVP0uK/rjQh3+YCbCfct9yTkDztPotuftrZlZiw8vQrwCGKScumF1rsfcFl8XL52u8c/T
iWtucdBHzbwZVfPjshoJersa9wC90XyOWOWVLujWj+s0HVMAtRQQO7a36hxLV+RHVG2Kg1Ytxp2Z
7sokPbPjaTrJXg0fA+L3ptaDr8eAgoCxhnFn4fxIqePgjvCqvAYsb1J6c5DrbXyFYuDeFGyTdrYG
3EougFDbEYKWWMyfYw0u4hYEw2gNG9FOdxoQSHh6ESmWXgJtTrr6/PKUP7PjSTWlKCrm4dLn9nI8
J1nXVVczNYxjZTyofVQfgRbsQd6fCdYYYlBDoIwKfsvcpCVSTD1d9ZFRSsdh+boW6BQdOEqGt+/L
L/SkLiO/oATXS5ir1CbZ3EKq1SAx7xMtjAqO0sCOk9YA39hON/E8j58sLyHIRNOa3NfxrJVBWyA3
eVJyU20DTJ6U/0JM5YuRKUlZJlogmz011gk67oqrht1KTJ3WkQQXmvlO5H4ma5AtPpIUKmBwnbZV
oKLlhFKrXA87S1uvK6Hp7ZXaU2r0jTpLPlEgXYZDFMdtmI3GwNUrTx0S67VP/0DSvsXkHJLrKQHM
1x9sN+lRxyqc3nfsSfMCDXdddyfYPF15PDCK54ATCXE0iC5XXjZ6FK0WiwKGutCgwyjgmEaDsbMc
nu4nqZ4ggUhc6KVe1eUoXOPd1R5qPXRsgskApe51HZfeq1QXyTVy69YeLfvZAam+yrMaBMh2Q3Hu
IfCJI2hoRy76+WkEtwcXwGPEog/GqIh2NvATvICUM5L6dv8ccLO+KABoVTsYelgZix87aXZwjfUm
NZ3brEnTE9ri7tVQQkl3tLbk0mq7x7JPzTM1GXR6hrq9p+RRHeIJqWKK2r/PuZsdWxoD15W9KqfZ
2pmRp7GA50UbDd8GyhJorl/OSK9j3DasPK/Wc9mGBGWeJjHnqMybe2psz87FT0NtghtSPpiHUo8P
PbMUByoM61ktVutgT0uCKWS2R1p5bkmzx6H00ONXKURfvtrSx6igmaUeNoZdXwsFt/J5HpbTyxFO
bozLQ/pxfzMDELUQt9ss6QhZ+HnKdVaYhTJ9g7NYWNl5xv+rqqDUOxPaV+l9ennQpyci3Q+2kArN
WLKrN4NWqjZ6pZsboVgNO5hE8V1tLPf9wAZ/rxnYudO5XL+gLuPsvO1zc+hItRcpTUyDbHMUG7a+
sM0yI5ytJr0idi8HOr3ra7MsaCgv+rAz3nNfFxUleidAuWifbF7USsh8Pe5cNFHdd3ruQlVZ6um6
xkKU5CMejqljibcvf9xntgRLhpsFXFJkJLYYpnYtOB+MYg3TpVUPut2ZCJQhxBvb7vSLNWyiBcBE
cMeSAImQ7eZ0jNJxnlKrW8PMaNVzBdELNGuzcyt85n2A9uLTCd9egos3c1YZs4kVjraGw1C0V2Rr
yWHVaYhEeCj+F4aC/kQL0ABrynX5cst5Xql1SqOsyJy7+hsXQtNHbH3LW5Hle44gz72VB7STfiNp
jLN9q3wqaGDplRqWU/86SqLxc9Obn+o8/VWlQ5IX9NPpoALmRMbtSRVnqXutsVJbDe1GXc/95HVv
jaRUgzaK1BP7NDnFbqv5TeGOJ0t01U2PY/L1L69JngFVXnhlBsDKzYetNDEsJSd46FKuP6VjPdDX
y4yzQQl150R4JmyStKlcO/As4Hq9OcHSJha2DV42HMkJX4HdzSjWdepOBHsCGpJflR4Zl0M0nWgX
yxD30zW+xh8UzRISjsVxm6/YajbBbCj60aoi/aZXCyR4RTzd6M5qBsOU9VepyNTXZRbrb5TG0K6m
palOFdo6h5e/9BOy0eODEclhdEp61jY7xpnARRe4VMPFG7Kr2JmSW2vKxqu05zSGnXwGbpXeYPb9
SY+r6tZZGuvczNR2qyazPuGrZRyRpQOiMILsbhHhPCrYwB1ElVMy8l9+2Gc2AWoAtBQQBSAobysE
btXmC7V7NXSE252VZijvR8fsuKZHewSgZ44c2W+k/gZ4hob75kaur2ZkF1ashYUQaWDRT7ibu6J6
LeysDyA+aZKBpXIk6OLbr78kRwDuZfAXwTdv8gauJv3/Ze/MduvW0vz+KoW66r5gh/MAdNUFyT1o
3luybMs3hGXLJBfneXiofom8WH5UdQJvStGOkwaCRoJTOKcMW14cFr/1Df8hEv2sQM9oAzeK52+N
MRj7VCj95uOV3qlWKDQXv9PFcVhR5NVnZgftnPD21cNsl7cF3f2dEmbts9mP+UOqpaaLNnvjGsxW
viljoT4aDUp3mhWfORbeOfUIbBS8MmpCBNLVHY9RHBdz3auHUK0HV2D3kw94kXd0TPxZMKAKQuXh
41t/jZerPIaJNcfDwlvl3Fuu6bfvsURGJBkDQzug91UvLIkovdZHCFIuI0l0SAlqlxki67ZrF1DT
XDuuDWtbDGkeM5KZkkNeISNdxzXCUwxKNs4kO19MRzKfJamLpW1khUXCT+G25ndWkv8SYhgHoI9N
mXhB32SJW0uWJja2Jdmza1eO+lXpsukWJ6xhN8N1Nm90o4kurYpWhcs2r7zEzrKrIBlAcKIAWyEW
5Bhl48dFoM9eKQ39FcSinhEUfHWYZHKUZv6khHPpwjlhPD1GinmnBYzDUByalIjJBsQFF/tUm7GU
0TWjl07BKO1btsoOu6D8Ssau5QdUL9N0G/KrOxJoQGAQIovdPDpx4VWtXWCVM8iqnwezPcOaL/sv
5Rxn6Alo4mdg1EV50Xah0brRWDulm4WodnqtU4idFQThOQj4e5saMA6Sp0v/BPHlVaSdGS6B3G20
A8iXO2sulesmtubHOR+7X/okD5ct9EPfYo73lMsBrO5sLJtbZS7S/cd77J2ThfIHBBfn9WKjsfq6
Bj2RJDUYtEM/5OEFs0E4hJZ9TsnunVWWT1iFvEoJjpbd6UbOLUywhBRoh7TC6dqWe7HRo/D5D28F
XQUgwtjooFCEVdvqVtQWW8BCa81Dq0fyJiqi2a/hmpw5it+Ed1ZBUQ3UG1RyaCSr9BBR9pKmm2Id
eif4ZXH03SalpeyrjibAx/fzJrozn+LDX+jFpNkki6cPbRiATrRxIh0KC0XDLi3vE3lCEXxU5cs+
FwbE32j0bb04B1x6Z+EFy0VBQeSFW7pKTlNGrEoyaNJhwubOTeK22Vt1OXhplZHcz9lPycZIXBhK
8vjxHf+j9j+JeIt9BD0aSH8YmxFuT++5Atc5S1qcHO3GoiillxNtm2JOb7pGimcfj3mJma9S9zeM
98TeaIxyU8YziN4MpqgeyhjFm5nk3Omt4/zICmF9jueuuusR29E9J2iK4hPdlHh2y2TKg60SDmaz
JekpNhXWNQElYlQ1m1pTE89qmrG4rJB3q1yrLLLOJ7pad4litZ2LRnxReVLagBevk6jf13MZYtSk
zuMBUb4w9vskjY+m5PTHNOP78yZsfg40GJzbOszT7wLmHXEbgcMQvlvcHRLJTL6I6JXIkA3Di1nP
3eyabaO+KBb9TWMa6E60g3MVFbre3BBEhbJrlGr60hpDqHkO+IVw2zSGEbokAOPPsTO0n1kdyr8K
uLsmEm+Niq48WE0HyaEYwnJEMXcxGTGaP1BFm5ckSy8kAhPRPwwg3mitgTSelCTD9SQc/aE1Zux5
wzjFzH6YaRy65mTNm87BmMFCWTR3mwi9Pb9ute5nH8Gu8eKhDzdhr2r9Vk6cvNkwkYr3ipSqoT8X
Hc0Tu2IUb+V9sA0KNd/KofStQ6X9S7aoKvFuoEy93pW4pKenH5J6El90u2oifFciQ3hdHzVfW71B
adgh3TrY3Sy2ulOGF5WTJE9p3Wmy25eddhsZcFTcqE2rwB1BnP+hiSjjyMX8hInbor1OIbRU6r+d
1zDtczNH2/DIS4h9JW4KX8RVtpsSNXHPfCpLNDv9UiBrQhkkrCJk6az5jLJU6bnZ2ckRREZMdHDC
7/D7Jq+SpHLfOEO8NYMef2PMrtxIzOpey4cf85woV1ZjxmdqzDctCCjMlCe0W5jJQt5eguZvN45F
z2x3tD+OmtkPLqV64Kp6oPliHHRXbtrscObulyh7evfgpGQYjXRFoRyvB45CGajJrKY4Fj0tJM2S
5p1IoIgnBczFubenKzkx5Y3cdokvScFjnKXTfWa24uXjC3lzsKGyDRdpQVrQVqaeP71x2ZYQzcyF
erTCoLiyp7S/MtVsOvOy31llkaUgTVh410wjTlcJo76uzCbSDzENVXIeA7UiQBdnzpt3V+FAo1WK
5SheIKergBycSfwm/VBnjO2B2UTYMgT25uMn9vZwQQl1YeCCfnp9e6erGNHYz3Kd6Ie5gWARMTuc
8knscpmB5dAXFo1VWtxlYDp/SOcGe8nGRMmIegmY3XpilU9RnKG7xO2pDuLQoE6/h2Olb53BmS4T
E0fDfGK2Y83zOV/p107A6W6lqb0gxenr4sW7ds9s1MmwsyozDtg/fZ6S1vxkdYjf9JoRXSpJtGuL
arogpES+qRfOLY4sFw52X60UPX/88N9+p1wIzRmOdkhBb6Z2ZmmaqdMZxqEJ+u7OmKmW3bKv1b3I
4L14pW6EZ470JUlZ3zrNyYUWSKsGQMzqdTuhKLNYMw6g92cPK+LsOrbG8CLDROWuqO0rUaZwfwW2
JyGlx8e3+zbN5p1TGgPAWPCKQP1OV++zyBqzmJQQ8kN5QNYUN9xwau76Mg86d54QCOut5kukN7pw
ubYKg0c13YyqONcae+/j+v1KVhGSMlyK7UQyDrlB3sA8FsrqoIszLanXqH/6uJGbMSHpQfUmu1pj
PkaQ90OHVMmhljMJbJhIk6+aKbLvBmfAvYFZbOW1sp2GXlu22lcSBKXxgzapQd6rU9R6ZRQMoRda
Up5uuwEbZdcEWfqVDAFcW5xOZutWYE1LV8RNsicfNTDKpsKBW9DG0tdG1KoEySrBj1hRhsZLwKH+
GGuSmD9+taTFTIAhCrI0iMrTV1sVI7lVbZuHaWToXTSSdOE0tXPLTu62IHthAU0jQrhq/yMs2sep
bGavUVT5TzGki8A+MYUZOJU+fPbVFmvUYuiHojIPYNnqY547L3zMw96KMvtqUMfszFGw7JP1CwZd
zpCB0SDIJ+30tgtHiCnqB/NQZSXMCdlqrhOp7V3AZufM1ZS3oRrSOPhnNDCYzcIbP13LWIDURCvr
oFeS8QxinUJ9io5KrDp3apHyxUqt9FWbpOZTn07jjTaKq1Y40k/YVaTIyO8Zm1BFyduX1Sw4OIET
+nKqJbGHje90xp/7vQeD680yQzcIN+t8yErluMSsyTwMVjgDWgzVTQOoEEZdc0519E0riDyHPUeF
+YoCWn9kiVkOZlxq1iEZinkXOo6yk+iqXlWtEm3UCnmjVPTnDMHfeRkQGEg2HHY7Je4qgOSp1s7C
isKjEVXxHmgJK4eZucH2u/OnKGcWIotswwz7nPnyW5QhGigcmeBu0WQBmLRKPxozSIijZnQcmuio
ypmxyfqquqSMK/24UnUXP+DZTabAOWq9eNKQV9h8/LW/PbeWK0C3jXObBpy+3vV6i+p1YUTHHqlq
N4Q475V13LnKDLKvA9v7x/ks65FagzQhvDDRON35iZxZ+BXY0VEw8se9vsn2YZXpXl/bCATNDOI/
vr+3O2qB0UBGQg8O4Pv65UaAfFOK7fgoWwKhg0xCikRclKOTuxPoSjeNxDkd/LdwCMoUepnwkBfM
CQy+03vsgCE3UqfERzUYxwcUKYrGraIs1W/CSYo6L8jT8hOcQ3C4idpaHAp9kapuVKEo7OZhKJj2
qf0wuJoej8d2NrWXDKNA2ceOGjt4rc7PAQfeOd245MXVhLELY7M15MtWJmZZWimO0WRJfh5H4TZM
MvXrnEYSAvJS6JetrexLpeZq7aC8SLTKAjGvSQ/UyfYG0TFtb9qJvY/Ba2ymDgESJSi7o9Xk8WWr
TdMG2vNBDpvEAXOvNZdWYzd7bBDKS9BFCsoCBmLyFLd/vt+YHwHkJbAAy1lHWtxHrDqREnHUtGfg
662LUZnlOeMYb+fIOLPZ3vmYGIcA2UVIjjT4dWP8VqypodnTFIjFke5Iu9HksfWiyXl26Bjvpix6
/HhrL5/K6YFF0YJkAFNV2kkMo0+3WUrTPFNmOz4CTrPdThTiupCjzAuTpjnzFN/mWCzF83OYkHEI
rJuqUQzzSY1rcQy1YAI415u7MZb/lEa3lPe/r7Jqy7VDB4dfbcSxE06854yO3XxWrH2eAsOMyvz5
4+f37tui97/ksJjHrD9TeRx6y+5lcbQmQ3+ounL2+mmyPCuSnMtuiM41hN8JRTTNMY1Ai4Fu7Xqy
kw7GmFM6iGNGwN1Ax2z9ojSj3aCSHRojujCwPM/Rn97bJMu8GCD7K3tuFd8tEvEOroI41jAGr9Cc
/YoShbmxbHGOdP7e42RggATSIkMDCed0O9KBynuV1urRDrA2JLB/Uyvl2U7bi1hRv3786t7Zj8xs
KNcxZkBDd829jZq+M5SUqG4oZblFrc/clNnU+x+v8k6axpEMKJeONFkGAnOnt9TmQRNEsk4gNwSM
C4D37ZccpovsDgmxygU7YVzIpGQ+U2R6md0gtaEb9FEJxkvTkIobdPmlGyGbzfNQ4Bs8N8bGHsS8
bXtnpk7Khz+1RiT2kEDR1Hg1ggROvGr0jujPzoFEo7evGygfsd5tZzWSXNXpxu0Ei/JM3vzeu4Au
BOeDcSWSwkt69VvQi9D5qSs7SYiwZnlBQiNclK7E9uN38c4qIMMhby8QIFLRZff9tkoS8JoqhN+P
yBHpjMLIxSYKrT8P4EhvMhSEvEabZi0ba+IhrRednh0dWTSXsVTwiZpOsinkudrYtX1WjO+dmLAs
RpoAcZ39s3p42VhPMDnC/DgozFNARS5J14gFUj/KOxt0wK6OiuGYjbqz1wuU0rDTMb6X6pz7lP0G
ZCfatM2UjlvRa8p13dnVrT4Hzu7jp/9OFLFJjpdZFg1YWH2nT3/o7CwMzSk/irRLrmx5dq6musr9
ts3OOXu+86J5y3T8GDnRfVwDMlpbx1izZamsFpZf5xLDWLMM9x/f0BumK18JFEhwBMT+1wTh9I5E
FCx0t6Q4ynKpAf7WjMuA7fV1rvrXr3n206xoLnvDNDbkOsW2BHV9gyoofQ7DqLbl3FpbSypf6rKI
t8Cd8k0d8Br6OYkvzD59UoXRoq5Yzj9CCHCeLs3RmbrsvScF0oAZJ6pvpB2r4sHoQvQMAYkd57nJ
sT6bZkSfm3N2Z68AsFWasajJUK4CPoI0sfryQsh5YPOc8pi3esJ2FH2MQXuJwJoEtDPFbrGMn6ME
Fq9fqa32eZ7C0nIHXQ++M2FQjv2ojo+BGpYP+Wyaz0GOGvvWsUgmCkMNfkB2U3Oahh0EuFq0Sukm
eCWd+a7fe1RLW3vpJb/KFJ6+7dmptCoukvKo6cWiFNBi24SVnfP08a56bxnme4uYMfRFCo/TZZQ2
16I0cGKKtbp09S6lro+jc1Xj8resX8jCC6MRRc8M5YrTVbR0ynhbuTiaRQnnqijHC2FovacJp9k5
8/Bryq1tF7T1ozbm6RmwxluuCnCYhRyCPjpQNKbBp6srSSULmHD5sdZ6C+qmMn7WIlSrIPaYO6Ep
zGNKTRaeIRfRzYDU56Y0e3sHV1R4ZlRjf6prxRkV2HcOamLTQteDqgRqx1mdeV3YhlGk0WS0tDH8
Xjd8C64GvuppMnspc6VKZawqT3aIDJweX4mq1vbYpYI+4COSg03Mn3rGzZEyZ4wFPJC2Gn8N48Ib
FXmA6xMpiHxu9vAqUnj6IkGF0+lgCA1cEeGS00cpgmxMIXVS4jV6fa9VkfmY4puauyGjBFSTEHAs
fFvtnMCzoC9f8EbKHfLPseQNMRQdrzKCLtlWeac/F4Gs3LTc3FbNRzZfMko9GBqzE/DwAqmQvAYQ
d+QKc1H61yc1OfSSDo3GKqXmSYkzfg+Knj24SdEHm0QfxZ09xZPtl1o1lBsFOnLit46YbowuCg0/
j8wREk5og+xvyP3Al5eSudWqSYVgYTdx6HW1lpb+LFfW4EYAii6ksIvkSyJhs6PvoWZuigLU0VRq
Hf5sPdc/bai6JVeHfhelnIdq/C2aPhBSBnAUszGbPwo0Uio30KX6U9eqXeKpcjR8l2tLT9DoLzXk
05ok/xEEffHUprOJ4rxi5/vWRovES5oA89GRkW5KQMbUC4H8UZIv4yExO3qrBeJdCsEbRdzAAhpS
4Sl3bBOjUunbhtPPBKJQ5U1Ow5RTICJkonAXgY3pmsb+Neklg9OPA8qri9zJFlk+Nbrbi1ov5m7r
ja1JuhGLwpiPZpWA8iEeoL9YFaWcukpspxB/Z8v0pm528p3kpIP8KAw53fZqjh4eYA4luWKCN5Zu
U9TaizqOwSejb4OOCYkIvXouTL6OqZU7Guep+q3s56D1ILwNV9Dd5dxLeQX3cVdjWwzrUX2K7TbK
XExzIGjrGr7JYlLGK3Vs55EBdV2xdKpq7gS2Dqstdf5cyCkfTtVXpeYHqZweFPSlGA21U5JuuiBO
A6/A7qrcJGOZPevol6p+odqt6g988QbQ7mmAO5HaVGdWX2pPY5w3Fy0gisZF2zKbdobop96tdZ2+
w5i2au2BmAq3VjMBtSq03jG2dlf2iitBZWjhi08I41hRLm/yYsp8oQon9bQKCYQqNKKfQRkWMZjG
MEq9LFXM6BIankRWL7Tolzy34RfEMsWDEnUjfcnarPdSSZvf0zVpkl3GLc5myGYgZEB2J3hoWjZf
JXCV8w2nn/6ETmxAsOzC8HtQhXDfB6hJbo13H6RsabGelqQquIk42YvbsE3UAZ8sQ+539gQ0bDvX
RfHw8R5bUszVFsO6nXY0BQ4AHHmdRmSmLllT25BZpzholaV1qav1MWjiYqsje7AN5umHXJTKmanh
m8OS/j60L6bMDFMWNebT6IcKc1ULc6iPZjT328KQS18pQPt9fHfvrQKFdWkry1DM1qAiq2YyjSAO
8wO8mS/ZQMwhy/kc6uztKtgRLGBNID00EtY5UoMNdajLWX/sUmPyYk39kRZa6X98K2+S8EVSiTqe
hqINOnTNDghaRGBCteuOBdpCeD1b8BiZE2yTqs7OVFvLyXO6J+iWAlHi7dD3p392+m4GpSkz8rLx
mCOf6/E5zhuYh/aVhdUsZBmA4R/f2ttGOJ3g3xdc1UFCK8D0dON4nPVR2Thw6DB8CVtPS1TkHjiI
dgpwzs+GwYlYRqJ2aakXZ5LEd56vgeoFhQ6gg8VB5fSmdSsUTW0749HR8l+FYyQ3+TQrHMCyfWZT
vp2ecrsqRTO5KPuFcv10KbMWSWVgKXMcVaXYSZnZX9Uw9Ta1PkxXWEPZXhUO4j4vgnofctEe2K3O
lyrj3JW8s3EXdjdyrwuDAdTd6YVEjiJNMaqmxz6YqahFouyXBumZnfveKgvWTgZ0t9z46sniDDr1
Rp+PR3nG8D6R1K9Mpa0z5dA7r4+HCa6PcSE9gnXyjepUbM90EI+OOaY7cy6y1G2bNsDAQ7bvP96v
763FV0HtiPMfPa/VDaH71lmovk3HhVvoxpKq3WVh9COiED+Dx3nbmadtYjIjxLsByhXYjtM3ZCZB
JkWhrhwH4KqUSLKVy1udDCZ3e8fpYj8eRIkO6ZiROGaLOt6jLCnSddyMbeEJnpjqzpZRHCqOHwyO
uwBLBrJSsehxguNvg0zbgHczn+cgMO7SmCPMq8fh1zgXyQ9idzdd4bM0X0Bt5YCzxlmPMbof8nN9
pCWmrGIOKgc0YpGNw81hzfLSx6LXwsnEMjRM660UmaE/0IBzgxJDS6subuS6NM+0Ad57jwxg/4Ex
otO32v5S3/U4cEnT0Zn6ybd6GKsM+s1NYPfnqIdvj1l6uyBzUEOiaAIqc/oeGSYaI4nkdGxSUObI
R8nkGyHKldLM/0VI/CmVi9wlZ8rOgefeieaL2xzzZlhl8JRW0ZyB0mxEXTofDXJ0RCoYt9XmUJHp
6yw8/qlG83JMgeRnyy6oFDBkp3daYbfYW9YkHx3IJBCiqkct09qLcYDw/PFn+E4cZZi4MGoWBzWE
Ula5S5dB4yzT1DjO4BUeA4fJuXBsNnBVQSByeyRZLwqJkb+bmymqIM7sjDijlgmAmaqxPn98OW/D
HG196nLOaNAKPIPTG9ersCcoWP0xKfIE8mrteM6g/jEsAkXqhXZLU2ZpMix2sr93QnPViatKrYxj
rUfJdugXE3MVvIvS2oiC41F2prh+565sCn1jSW5QhlvP5G01TKsurvUjw8NpX9jy5zRFBu3jR/d2
iy7dJeBTsPEZIbzWQb+1d7uyqeVCNOYxr438MoF6se9CLdpZGAPtLMRA7v50PXJC+q1gsJcXtRZL
DpoqnSd9Mo90/hUvU2ygtvIgvD5MnX1bTecQgG+/fqgm4IfoUiPEzX9PX9oYh0jm9pF1tDpksETC
RHiwW+miUtRnxAJHv+mceBelxcvH9/mW30XM4fUBkEM6VAfWerqwGWFcqNU8WAyVhl+6XlnHUErr
jdFJjzzh5r5kJO3Hja3eRFNAB1Gj2GXmqG/g4U+3SmSkniO054aEC6W4KD/a6NJug9bSXdio+ZmA
/La9xPWCuUVGgYDF3HYVJpsER6ix06xjlUr5xoSb4lldI56CAt0veWC44ARD7ON15dwaU2L7VhPG
G6UtJThnteonAyCYj5+hvaDyT08mWMcECcQ4+Aj09aAVdNJgCF2P7iUaX0enqiQKvbEDQqCU7fC9
GAP9aFVUp95MT97eihBtGS+OFaVA0K0eEpdkvbhL1dmEixPF9jN2Qp16aWN4s89F6OwiIUB72UEd
T+5YxuFAY6WpZn8ynPY4VQbOUGYODNOVDVHreH4Z2Wc0nOcr08xrjOXnyAEQX4ELWOZV88aKRLIX
jtNnTxYaLtUisFAlbmqZ6YaeQPHF6aBv93WU3NP6zX5aYay3e1ka8seq1h2xyctYvQ9my9qStWff
5aqIagQbgjHzTW7mhYm0PLtowcxPqobh+rZpJ+1VoKa+HMuuDjaDUikXgB7Ez7hUhMxhA4XVszO9
rhAmM8urpqvFr4pcDfloNZy/VIVq3omqy3AWnhPtNlORk9tZFpYlCC6Pfeh2iKmNXh2UUbpLB1wy
0yg1vWSo6OMBGBrbjZqWxrUUBhEQpVIfOmB6ZqK4H++HN/1XilZSWXYDkCH6M9rpJ4VcYldZaRvf
R6pRbyTJNm60zGq/NrqElofWt5e1JWmbomJUMhfKeKYD++7yr20hpiPMw1anObI3FqoacnxvTupj
BNiWLZWYnjXE5nLcKPsIPLqnD2HmO017zhXhTZaGhibJCzhjMOlo3a5u3oyxGOmYNd8zF6hvxsLC
WCcyUV2l9bI1AhHeQAqWznyBb27ZIG/lVOXzY5BNaXb6xKWUb5NvSr3P6ij8ZNo84hjbqE2IyePW
KJJgW+Im5eZJWfyEsFmdOSxe04iTAMD6lC8L+XThyK/L+7ZWlYEr0O/R+AePNXa2IW2Eagx3oz0p
t4qIaCgGCGVprqmHHTCX3njSGt1uoA9WPTrlddFc9WE2Dds+z/Xb2hlQ9MmzWR78krQFEUGk6ulc
OUG+HUTYACWNo9FFTK0LN8Zo6vhrFrpzkZDtkyTOiJr7ipKXsAFou+aeqEFhg7Ot0F4PrbZuzryB
N+czj54gyL/weKKoWSXKNFHqoSbpuEdrzwCv5AAzgYuAmowMN4QO2ZmK8c15ubRrXps2jOcYaC/X
81s+EEpIPGNlpN03Zk0dDuJ1UW0f2k+VXHxKall9qorBeMLNrvnTttSyMpYuy5yTA3M930itsIZn
Mmn3BiJXvtrIhpcGw6+PQ8jbxJVVAMKhv8qzpLe7ep6Zk42DWlbafTyFxaXstMNnSRvgjYZoCaZz
antFamjXCu/2G8fcV7vV4wsEiM/lXW8KoOU6gCpRXpKZMN87fc5pqXciDjvtvp9V5Wuu9/HWwQJ6
F7VS+Pnje36TR66WWqVAJFqZrotWu89sTB/HEm9c8pVzeL+3oYLalbyYphXSqEASTm8othQZoZ3O
vI8mbOsTOc4ugExrhymfmVbkbbULVQ3qbBn0d0VettuPb/JtIwv8C91UxteAxd9i/2J94Lw3A/2+
1Ed7I+xsF0cidfW2ugLK+dTn8m0z9xdY0N/11jn/nve2FcphTOlhNZtMZVfPuB8sSW7zyLif53G+
6RJFO6KXGt30STv7aBAMV0la5reJJmff6jR9zIt4kSitxR+ncQwIF+wjyAbsCxjln76Gxums2YLt
ci/XZPWuYg1D66LI0d7V/B7uPWgKulU+lppnN7r1awi7fUuMhVg4NJM3t2Ws+NXsiOcz72d5Ar+H
cn3pu8H44SxRgSmtQV9NEoKeAVZ0VLsp3I2ycW2Hk7a39EIr8CbJpktEWpuDkQC9qEQmbTQpyb83
oRaf+xzWnx6MGXhWVOT0q0gv1+AicIlxZNJUPealWkV+M0llslEjUmonqZLcy0nmif3oYMzXTilF
ULqzqp68UHfarzY/G/gjytsTyKdO0fxZs9NlxDLo8aae0eRxZb3B3B0MLhboOGjk14GVDpaLSLq0
r1Pd+FEBQ7+mPz/UUAPj5snmFO3cVhvKwUWOun/Wu1n/4shlfF0VxChXQ4IEm/AcKpiX1Us7SYTJ
+NnWphZQq8iu8HwzfCZWueqStpWqX1NYSLvCLOeRHmaaC5oeDBRdBfLIWRkyc/1ueSLkCYtsIXuP
Lu7pppPDNleGskoeQj2p1YtxBrLhtlGI4F/c243qEu6Tlz5R00/4sjQ0s+akfVDbTtuTeKfPsSJ0
ILkxRjZuJpww8mQT4xBXwd7k15l9uNRdJ/sQ9BpHzCvjGbjLuqZACapoMsG1diOdUTAPaev1faXs
Mk3udroaFReRUmQ7VdTJw7ToGDLe731lSBIcxrNz0hpv6i7MMhguAF1YOAkcf6sUCx3VGESPpD7g
W07XXd4zAdgo5jesBhCoNreLqEdhfs8UcWvMPLmi3+vjOerl+tTnIkDi45WJSgpsg/ULJEGSJIdB
ysPAYNwbC6wMe7Lty6zBnLNoavMhscfRVRPlTO/4DciFhJYuoLPwqTiRiZ6nW6ftWiOwzMx6mNVD
nN40yl3BzM/WOl8PJF+mk6qjuCrEvdk6eGV9nRIddHbphcZNZl1Utb3Rc8V11C8iFzs5qzev2+W/
nBgSN3//V379oyjRjQijdvXLv9+VL/lDW7+8tDffy39dfvR//NG/n/6Sn/z3v9n/3n4/+QWCjXFL
C/Wlnu5fGuLt65rhS7H8yf/V3/zLy+vf8mkqX/721x9Fl7fL3xbGp+7fi8bN/9wu3Ct+FH/5p6uX
lzTOw3/+yz/9139LX5p/xi/89a+++Pm3vy4//w/3cMf8F/AR9E0cIGGg6pch3vDStH/7K79jA4Ci
3qV5Ddie1/bf3cMV5V8YaPIzzPfBJi7MTuRq2uhvf13cw5nZ8API/jD8oBH0J+7h5irlANGrYvyx
yF4DSwTGt/p0EEQX6UihuAP97Rr9lQj3cX2FIlSWXbS1b6KDjp5KTpNXx/xJ3o/t3tSukDJyp1yD
GHCZczanHi52yPuUMaqjexmnUPOytjEf2Ji0YnSvKf2qeejFTpN2UrCvk01ueUZ1naHmqNh+ZG4t
cVnnF9pwHZgXQ7QJOs9IfbPdZeNVidJ6sQ1Q9Zk+ZTVIh5voyvrcfMp+jt+NX+N3sAP67ZQdY/E0
6RdZcA49vgrMb57QKttFZQRl/UhXd7a0ab5NL9aX4lv1TTU944v80keu9ayUvvVcfCu+dS85voGJ
Oz+P8MkfKDOCbTe9TDGoAL5Ht+h8o9gP4qoTP8wECG61E/NNozG72k7o3iVo2OyN7imVfk1U/tkQ
uaM4DNOZ+mRtt7m+pdee0W8FipWi9xyEvPTB+lrWRzvdy/aVIT2W6kE33dv5l3S0v3bX2af5c/Kk
baTUTZ5QEqp6D8V4p/LkzIPZV94P6A0j81PDpUC/3j3Tuz17mauE8P/SZepnNsh69PqfYIOciwpr
h9r/96LCO+8cIRSO2mVoS0K+6mNlCqInZmZquzivbBf6Weph6EByY/rJ1J4jx59bbRWk/w9XW+cT
S3hA5hARG/omUMJfd8dv4aHW5yKkmNZ3nWfuJg8jRE/4wuej95wNId6b+cfwYh+elR/6xpnwRAZ5
ml+uL2CdSmVpMpdBFuk7fTdsUGbDwaQDY+c2KYoWrvF18tprQGQtzLtP9vfxZ4ClxeNCYSC9qlyp
BS3lJpflA1wH9HnDeQfFSHuOLxGb1wJ/GV4+Zi/hsWV4Ynph4SWP0q1mue1V/ChDXLPo1bvk2vtU
/vdf6KU7Wi4+MIMAtgJdybU2SeHSKU6ajWjdNvDMT+F1+yvKfOlRuhH3QwxqzdUuw0P4NH8vR79D
kf128Pv7UPeC1LsO3O66/mymXpm611btml+Vz83PfpfcTV+Gq9DP7ivXTN34Hmo20wvZcD9p25Ey
r/Lm1CtwnRTeEG3nJ4ZnkY9GZPwr4nd/lT/yH+WPGh5DuPxPK13z9qd8q3HsLqYGXLCnlY+0noHQ
pckObGWNygumB7abf1OvYr+x3QF+IQ25h3YXQOVMPQT+Ijc905U7/5pX8f3/v+b/jK/5XDRZWxH/
R0eTVc//H7FkUQlEKk+lLbrE1t+CWdWPig20Rd+VavgyqDrCAFXstlaDPxB6Tp6k6ecqwXNLrg6H
/4gl182zf9wmfC8aZyDsmEKf3mZiqEkF9Evf0Sj0mMh6n74Ae7v1ujPzo7MLrdLh/+2F1PcOPXxD
KEpoNuEvsXqKsVpEqt1U+q4PcEHX7AJLDQu3JuACezUex21TjuHechrT05Dv20r0bNzaTAy3rid7
s8gG+mo+ZReTFpWXEdYLng5iF4XBqNqa/42971pu5MjafJWJva+J8mYjdiM2M8vAEQBB131TQdMs
71H26fdL9OyKrObPCmmkkRR/C2KTBECkO3nOd/wIzltfVSX8nroJlhz7Sc785GaQ1RQVqc6/Nkn5
ckBvlzM7oLxJ0HUkilXXUmhGw56IA52gNU2kQtkZk6YdDXKWRgzCrEM1LiI+DOiTVB0gOPyOwKpj
DLv8Mc2IgfBJuiR0P7ymb+c3O9cgS0XUlcf8RiD7FcqpIR0uJWhdFZ/qvfmge6YnP5TQDcx9/9Tt
BrfeRQuuqqUjn9fi+ZsfuTaTb//pI+cU98aKN6fIeRxgEWa5KAuAedVjhaIdSH15bFoS7pZSfpZI
a25P/yNIa2mtM8/Kb17rvFbyZVN5vXUZ4WP8vxnXarowjSeUaHQfHkS63wfkTL58uT2dFqwSl8OZ
H97bcWbsJDBzvbP4OOM6uD6vEDRGxLXvBt559VSu6hVyq2ydAiCvGjIQV3AV6pOSANtty6ucPD6u
mS249lrHk3DxXpXkXiU6yckV+gURaxHUz7t6/7Axc/5SD2aEDvKqW8BKfQ3+5yPH5mg54QHVURJa
FVRc1RPNUQXmWK6rfS1StDU0kC5za6zeGOsO33fpH3mbHZB7cW7+1/9YmsvFD/YGEwR/4FyWCOYi
b9/M5bcSzIdy+w3BzMuSa2EAU2QGgukclGbW183XFYRM4aJ3RInSVks1thb3eOZE6+OqEeE/U90z
G56zgVn79AZp6JrMlJCFEYO8Q8TB2SCxp0TUUm6SDsZDWjGkJ6VQl5aCAJZuzOUg3mz0n35jFk9s
Ztb/d09sXo5ufkPnoa+N3lpdEoFC8owWrgi1mPqeqjLpVaFhgv6LTPi3qWTGLv9wKlnchBlf/T02
4SMDIuJHUauMJzFZPyRUKEhcmHqEfLmMfS3I19Lp3d1X1HRlD07MyLfAJg1rmLn/Qo+NrRDvdLqC
55mMzNuM9MFj3m1MvM9ZJEJxP0AHbyY1bwuetmcTFXYxKdGF25VB0FD9qJHBCW90tx1Jx8IOvzXr
YtOscZEf9B08scfiFa3KqF5SwRtx9c+OQu4E56XylC8aa6nl+bTyEoKCBLc+lJOjbx/vkNR80O1x
DXuJt0IOGTWZvoIhjQ6eySL3TAyKL/tM3AP8ec6wCZ1vKHdio3IbK+1v9UZFe7ObA0xTgg3s/K3Y
+Uw9nMk3gbqrxDXsDhuoE2p/OZMEH59Q88Vk31JIO5vWZI1Sd074BFH9FLiNE+FT4fR3I/p80HYk
2x4Qp2lr9sqChDJoiXnoLCV245yJuOqogadVvAN54TRy/W1+j45Bts60a+OKm8skV1zdx6/ndevc
d3RYYz3PCX3W2fZLz+6vTHIP8xa9P1xn1FUxXE6KFYpOQhi793gJFcCJtl7bJsHblXXKbW+ig2aq
ZH11Oh4RP0kQu0Z0e9PY/PGAosdk8zLsUaTdaWnNGvvMNi19uZPB+jOCGsUspi8a/g41ke2a5duM
dM7DpiW7dIUwWQYBwXr6sNvEq5pVNqxD+3C7ybf8w0pWO+GqX3cPFSrIk7IgPR3X8TZetQixpPD8
kHYdU3Q/OsgwH8bbca3s+bB8hj718XWXEAWPhLxcfdFcf2+SR++1JXd34jFCZVgiElJtUTcQe1za
DRMf7C/J6mzrpLOL1ZeGtaxn07p3jB22WaADWQXEHclIvJx6Pda3cBM4NPwBaf1yO+dVVssWcXNI
KVNdjTR2ipViATtnVbgR2e/QTdDJt73NDoaLrNb1l2ZlS2tM0Rkdm7IF1LfEKea5SP8RTrG0PzNB
X5+r6oykbb4/nKj8nbHv7R2qPZKKfpXYxCyS0fXjuKW24uIO5ER0gsN2vT4dF7ZnmWnNYP5PpvWT
af33ZFoz7PhHXsol/jAzwP6R/BOF7D5g5nBrof0OLxv5Q/y5oJ79KUTlEcimmtVMdLl8bOzO6ZzW
bu3JmfA9uxucwYHvifLXxnUFKYkuePiZe6T4awjyc4rHfCU5kmOuJyZTiWmObIc0sxM7smMm2J1n
XHde5wlUZwA0zML3CIhaO8LjI7fUqJ38rmUD1cm2ZXZna+vOfgyYxUybS1IUJFn1tnAaIUURO+X0
eLakGYOfBjo7EEMKVANuehWTkNw+KvSxxPNcxQdocL9l1DwUkI7XiXu4VtkZwKgj1wXdyi1JttZV
9ay4E91C0uZke9jef9FhFAiJlwI+3BXEItNFakNMv2zuUIqLwJ5hECDAkWrk2JIXvh+vfEKnV4hv
vN7jdQ4qXl5e4A1d09hOnMBJ3QzgVSWj0zqlzbcF4YK3FRsd3clY6XJQgDQZlrqfy22c58JZz6B8
ZA5hHtQFLP84vRa711ITX/zkFYhyfpKbjnEPJz9Gdd3b5SpfmW65GthoKw7qxNsyjCglUHhko4uR
E9ihE+O3HPb1zA5ZggNXmOGEOH7+XOWiOyKMGbET2Q1N8Tre7RQ0sicvcxO8OnjJDjovmriI+6wA
pBGdCRAUdVC24wM6qOJ/dS+5td07zWqyRwak79sykZ3BRug60HQJDIbF4CFhVpHtYxkoaOiMNtAb
M4C4K7ul2aaylb3uSo4IQ1C66pySoYsFELgGsjdxMoVzprJXUpojnsYOPVLdiKvpSjkW22olb88u
De2AIZKTxmTCdKR17kWEAJ7blZs7me30q/PV+Up0RJav8Um7I0MWEA3XaK9FUfQeJMyh55mJNAWQ
BDCk0V2H31O7YAM+sYM3GcHMVAUdn+0ztmIDuxMAqOwWtmnr+DKwIIB2fnlgGPCMrbWNHM+iHdFv
xn3rkGgVrCgKw7jhEvkssoqZweonq/jbsgrkP33OKubKrt+qQhKZYBWd04BRNLbudmD4g+Mfh38J
Bh93SQaP4K9oD77L+YPERHvEDfRdkY6IkshZ7GSuQJ87KKwgWnsVKbR4aKAOtGyyMxaBng1cwpSm
7prlu/OuX+kPA+hZJT7ssNN63CPsgOFWBHbuIDCa6xe4vSOF8x8fqe5FciU/hNdnmq6t1dk9u7h8
juIi+mqFDr0rOPWpebk54Hb25ywVhQgW9mnm0ai7GAmUfa26CkwC/Ea3FJr8rqdcPLa29jw5HSsh
FidHe0hXE7iSCg6pMM4n+UOnEtFp66YMAbrgmKqdssaNnRD7FuDnAJwysH2G8HB8D+zCDdaRnTqN
W7nSE+e9CThrDv4as8INT/zvMkSn8PdGxwjCFyF1rNrh78B7pSf+CZIXOxX+PmQ4GzujPhOw4d0m
c/m7vr+z+cbfUeAROvzfYJ060Rr9m1x8x4iRXdHGzTDvCOeSOuh4jX8TzCyxM7t0MCesMYcUQH18
zIBzfZ+FWEfm4muXuXw93HIRrGM2eQWfj8O/Y55YSYF38ZEvX3suJ/jfgdledV4GlsvZrgEAYcCg
ENFDssqAGbboWAb8kBLrqK2bVXodX6sPxQrsG7L1fNXcSOueDQ7ql7ntBeQM0Ow5mEGYO5NY6+Y4
BZWGNIGUa21IDPBvlA53iwuPLtj5arLB3SmXLjLOK/A4PQ44AxG3xLdLeqY1FRkKSl1rVIJDIWGh
LRwiJ3HQlN5mKMkMcCIwAeKdi64KAqF2fHv0UjeASBudkWV47ezAkvAdYOF+OVxUhy63U6CWCIQA
UjqvRybRremUrxqAhU/DHeqKsZFoB/h21wE7FYj6cdH2j+aueR27EYOY9yHXfApQMuJu2Wg6RDXs
JFwyFqxABRV2hqtRy61WzbbZGu5pV0FU1hBjux4yVMbEa5qwB8nRsOgGG9TYJcie3y+UXUPwU+Io
NEAg1MbbWKue3PEVmtgYTBnTZ17rwZ8LkdvigmC2rLZbVsC0VdrGEbkIGNuyCURfR4gBq8FEbz0f
ch64zIMpfNWslHWzlVz5QX3Wnxs2PgegzIYlW3PbeSvo1QWduKJNZAr4lZENTDlsNzkPTmcLOxwt
kGfgIkrtIKwHN7XpK6pi0dfXlB5f4E6np9urx5jc3vbkBajPx4HR1otv9Su24WhPIhO55iaWhtzw
USr8UGAsC/AQVRIx4MvLneXVDGYQxsmssnvPOgQ4YRM7VQFPjyAtfqQaM/H22oG9ye29YlPgYDgv
5Lvl42gq0MFIkCxLQB1si8ArmPd6R1mH3honyeF4ge3vKScmeMtBQj6NKcAyyAGdjcFcJ7sCzqSG
W6wMV8LGKWv9QYBpKHexLHolM42O2JgtDT1u3iO25dqKne2D/WthJwARPmg/xwNxbVgCZ9QKnrVw
hAbT7RAfIyyYLLRL+MvcvPRGI5mbdNQSfRa7oYGf5GKtq2z5opPwC8sRKr8U8KBc9JPhgese/EIX
VxA+TuChB6uDdnY3miMxdK/eSmCw7VWwMfD7eSXaSkQCT6X87up0x2Gqti2dJ4m0t+BiLN9fkCq4
GudjQKxO7iTr1kUnEvDi5Djetm59QpXMXeOi4xue49wQnHiDFooe58wxOHABWcV5HZAvbJsJjxLE
A2qGhWp4++Eon+RTtG2/SFfaLtkGK+2quy/cgQj4K8vmJlJYVg8WdAPOCzkflgjmxrksJEPiJri3
Onjh988W8FuwVUkNjUkFhgXZeIFj4pLxU+IGRmDrjWQPNLzrHbwL5twOf9MfOqqvhg04s5ueApvP
8ezBYMtguDvbQLD5bcBSYGzYpe/7+9ptWQXcGYG/Jfh8UIEduybYS4xLPEJoT6Cmx5pSwOoa5Ilz
wgmGbvOUQqkpmXyEHof7z1Wg2JVWsIaCCmEu5egW3zuHn3QNUysXnZw1c+s6/wlmRoj8CoE8NYyx
0E5BiMAMbrQfYeMU8Im5i5RdfMrlYaM2JXgTN6uCd2EzQlC1BPt4C1gtgsNabg91q3y9QiykY2y5
kda4sLEA2B0vMZmgWTfuz+hwJN7CxDpg1/ifD/YEXcGCzqEQfoX5dbXAsC2oqQF2JMWeowDdIbsH
m1v5NIM6g7MCJWRgbVzhheKJiFHuwDjj87m6065EQsHBcZ2Miyi67Iwn4CONL/1GWIW4zJeHk647
90ytVX4lIlgyv+vW2g7HxY3uJHwUjhDktn/S4RwAKV35zFzh60KKJsJVvwvUgZT3CabAlQjtymQK
vrhwTW79lXANwbzJbjtv2HDBzAmOfwJKEuETOagAKHFyFnlcGZxwiZ6geTerBukPEYEcwoOfRgym
LTtb2THsZ07IEUBB74ZQAQE6sAXZFgmN+9L1IienNP3WwlBt4nRbOEIqnJ/FIpDy2UUXgYrQF9Ax
NojvtnqNMiLYZ64hV/d8tyEVoeyA1m+4GBJu+Hv5syZFO0b8rK1iV77mkpNrg6ELNQraIN5NQXYL
gHBRx55n1P/UsX/q2L/EYUhL6sTMXI8sSKRV9rDGxQC/XHA0AHmPnE3Ku6WgzGXlhc/mTQDAT+Xl
p/LyU3n5qbz8VF6G/4mc2g/i6LgF9DPVZebZkYQsCyzOvhFqAJv0yjWAiReSAJfGmAUI/aYxlpWw
mavgpxL2Uwn7qYQBd/1Uwv58JWwRRc8cVf8WijYW+PE8RUMUqySzBnhKUKXt4vcoV9xxnm+VPXes
8sgx+B8JjBXw7moXH2IJ3dSA3Xhiqi3Dj6HB1jTBDsPt29+tRojTM9nzN26XTei3wiLiy/20hnkb
+ZK25vYwG6DoPx0Q9FiwAOFv3CDDbR7f7awbrh8vxX0trnTm6/j7rnTR/XXxpL/RjP6bur9QBvIj
wINKfrzGEsoIzkPI+7pDAZruzIkf1jrY67jN7e7u5W6kTzCqFgh+uMMTJYM1fYMwwR7/Kty0zu19
sEOtJvZ0PZF9hbc2FEb1G4HsEUqwzvf5vnHNw/lePihXym44qjelXcKgXSFyxIC7qoFpiRwOh2eU
4yIHWDVTcoApalpPa3GFmNT15FZMg6m/dQpYR0NHosVqRDBrxXhIyADlOnQI/roj0/pLSozj6+sp
JCe4ATBXgb1E7PgKH4CCNSRw7KFPBr3jYZuCs7nbwPC9bYlPX15iitgPeP5g/b+r2R1cG7ALanzB
COFEVEjLv/NX+OqPd9iLyx7hk1Hr//IOHlRwfPncM/mxFf3Nycx0+zRKrMRMWhWxyvyxgcuHfu3t
gRXkwSDODRJx7tEhllwP5OaSy+4ieJnYW4L4ly0iaG6RI2OjTwZDVxXC3XYdnCtODudVbEdwTGAt
MWyudy8ItRkvu/aK2JfYfl3qq3MJJ/0BVL9ZyQxUD+ibrA0y/AH61/LB/4Ywa7dfG6foUT+i7tdx
OKDrTU6GkPGG2joVLYIa2MJEjJ15QnKgir4KMc+mGZ6KZx1OPiYgFhtt1nxkeFEkDspH3e560n35
/AQUHub52bxnQN1qG9SQ9XE3UHc3gp/2G3eBZvRZgs+IBSTaoafObeZkTmoLLDklp3CHrrHw3EXw
CHGbNo8P/nxOlwS7z+Y0g/Xog6IqScl9K/BQqRSeKLhCFOe8NRHHxf15CIghjXeJNaFnpPFLdoFI
IOm+d9aIXULGFDyb8AI2F6eMApqPMVXExMBH1MOFme7gMwJqyl3tC1JUFyKPUQtoYU/562/4coxi
xUYkYP7cW2BivtxJC7/Bjof8jHDZcu8A9w/lCFzq7eCahy918MT5d/D9IB7tvOfRaM1tiu/cvc2d
zD7cz9ydzsOZuPubB9lzeo9oBu+7W5d2oDLlGNzU1qZSWYXy4zA8j16M8OsGHsyGRdsBVrpHfT/Z
Hg/5MWkJcQ/HL07RhOO0gd+vcy7uNBih+YzT1XAJS7JYgvg1dc/jFTpbWYuACDkcxa+l229eXnz7
9fV2+y1zrw95QvKc4P6BR0UM/4S4g6dXizWIUOPWcW7z5nKf/4u+6vDPodbzqvX479wLxG3lcC/C
uF5f/Mlw2f6b5CXPSra1ah75owKSz4h4iUFAvq7Ht7e/VbyKcO9ZREIagZWA8a7X4Binko6kpLci
uc3Y7e2pYJlzWSF44vHlJUfuHeein9+DjxHiLzzlkqD5ho7EIY86pcVEq+t0r+pAXYg0czu34FFg
bo1Dmrby/cKgS9LykiH2ZtSf0vI/JS0X6WEWsv+70MMSM5Znxv4/77Yssd1LZOAbwv3Jdv9abHeG
kP5iUn0JKMl/AlBaAp3yDCj9VUDnEuyfl6H968J+g1sTfoCqqODJK4ppSEyYcUetqAIUHQHUM49f
O0Tu7IvBW+3zU7OTPAR5s2+IpLBT8i3ZBUByiD1g7S3C6Gm0BrzwsjViewiCfaDePQ9UcxvEkqFm
las7066AJSYmCNTrdsklriKnPMsgvLWAvKOEhsfSRfOe+FhX5JhC00Oy5gKUXVzeTD/7my3v0tjj
h9ND6XVJQlFkdLriqQhvJIaZNVmEMqxIlh1pftMiREa9N9gDh+Y8FnZgAOO0voH6AQUk8ZKNfokV
rWi743GgscPTRNAHUkeXEoJWkCmP2+PJAyzeI8jKyXYWVH4ectTCQ84DLhHKQxWcKYqRu+iFSQqJ
9LqrSY7V2p8DucXFzdDC32pxyoeR329ObnbvRjEJchnlcV2YCTSyOd7BrnH3AD0asXcirCCue1Bh
cenoxTp5cA/HEukyEoU+sqBOcLH1GQ3Nrkjlo5JRqmEme2e1Pn1+hovLnMnMP3CZGt/Rz9Y5k3+a
UkR6W8NUU9k8ljS5mmCkcSJwrydufHlaXcnk8cvWDZA/Gq1XVzDZoDoNXtk/IdgRbysobGjcrDDa
XxW3WalOdpC3uqdvTC87BWdSeJ/vHp/RZzOeSUd0pDcKc8CMUdvW2cCg9/nHX5r7ffb5MzX/jFZm
hWyAe9Roj4tkoJEmd088mUzaqlTE9xwRmJrHIzR5JHrKJM+RNjxsnGvwoROy6wZ1r19rZOXDYtFv
FSqBOfhEoen1ZNcEwWmk623/+vOJL+yLNdd/B10Uwgn7kh2/IHXsuKRgfyw1frmc844AZTWEZ6XC
AJszsojRW4KhWhYtYNuDCVUgN5wyJujeT7CrOiviIpMtxxOa84Q+J+Qb/v92QK2b25p8KYFpa4JZ
IqGNWwhDaOHrmlxDFiLB6QQ73itaNCEs73XhdBW+C5+c7ryJlVBOQiyGWAS4yojJP1jkoYIBmFuL
v+74Mx1DVyHwd54Etf3CD09wa8I+P6yle2fN2Phf/97N22H82nu3RL4zhtv+7uQ7Y7p/T/Kdses/
inwXpOO8592vko5LDPhiyXoD3/4yDFj+eFfgiDLQBIe3bgHveTPxPBGkRtN71X0KkZ7UuAUK98DY
eA9eR0+AKLfgdwy5FNxJtZC5IImcYfzI2H4ZfOYgTaezXAjKgPzajFZXMTKKJuTCjvbuUtlrn9mK
lyPYnofzW0imGlBsCnGeJw2JUE+b+hSgD3JF0BMPLQVZhZwuzuFRU0PxOuZ/QUi6c3WF5uJUZq8x
VoEm4hsR7t+YZMjKKZhCTyJ+HFeDy1ONYhjsI0f00DmEoPcqMn5O3NAa27KXQP/JnNjOEGKNF5H9
IQNAy0xkMnvkOLrCC58zW9TdXNicmUYwVhGqUPo4GWYgk3pEMg3n+JsComcErOS/imD9u6/iJZuG
59Yg2xjPGOTh/3mxeBb2gNxyxeEyoiA8N+Crhb+s8DRHTTwTh+cj8k/7WhG89v0RHvh7UD8YSuEN
UsAQxM/D/Es4M+AytGU4B02CbEM6IL2Le9lRcov/jnB/ZCQhLdxAxkB3SbBAiy+8YufEcr9H70tr
CQJqQD2az7fsv5BPv5DTTD5lgZS1RQJyEqElVeQpIKuKXt+ggwmHhg3JmcOf4DSS2fnq69f7kd0r
FJXrSoCex8cXVLCBDI/Jy/F1HYHqSxqCGDK2dLaLhM8R7ptb99+J8D8sG2Wav5ziTKhWtZ93ZYZT
vMB5bqngD35oHL7Fzs3qBjlEyCVCAvkF9Ec435unJzT0JcfXuzuUHvj2zUTtpwT6sL/iCA/5tNv1
6+srcglPHn0V4I7lh7uWCb/P9IQUvQgpOiXy8HIXCW7cXxuvT6E9kgWet7i6mUT/e61umWnNZP1P
prXItGaq4Z/GtBaRwkzH/F2RwodA25JECQ1tJBkNtt/zS9/Xo3QcIAshpRpc9wAqPKRVAZawftQd
9KNdL/DoD0vOmm+GnC03koWzHssYMjSkl0E0UZXCrNGA5fykhkg/7aTOzWKpZkmSZQ6665FBlVBq
VE0Imjs99D0K7VdZ3lBBLA9ZJz+VYUW7fKxdzUgaYvWduDTjDwHDLzNWZ1Aui5NE8xswTlQi6ZCH
i5CckJYrhYw72AfPSOz1SpQBuX3kQQnrqwD1+Rck8MXK/wOgezOFGaDLagNNpVVMAYo1Z9HXgc0T
5Xg5u5TwsjA8bzBAnNAR6Or0miIW4nMMIHNU9NkMZqgpG9omCSvMYMe145fjjhdE3Duo6XfmVW1u
1zE5Lgy5tO9z2PH77/ulkvlnq57hiaZsz70gYNWSUwHJIS6sorB9wdRRIaygcifcF14YAZV8OtKz
K+TxcWiYkWOOaIKIIUBi9HAkHP1qMPvDyoEgpde7z3fqY173hjxmon0wO0GQc0zzDtL6iSNMoDLA
Tpg0OKR9YG5HUY+oJAdeZPFZRWEhXrbRvaq5HsITuz3vhiMBPvWe22MoEtHv7l5Pr5/PdJGQ+Zm/
AWi/PyEvHulMkv5JR7rEJnnXsrcb9eezyaXbOuPrWZAofVKCBjOyO2y9z+lm4cPnsc2/7sMvjSY+
ueWX+Ig3RBkPiib6PUQSbkuDCyyhTAkKk9BkF9+fyZZnwUc0vSoQUtWi5Bjqa6DcV0muUJyBRzy9
cI/DF/vzFS/d6Xnk7593p6UFEDEvIv97gIgFaXTZvDcn9jtIo0UimfHYbIp0o6w5kYgUpcQCBPIC
LUECNJSXvuUyQSBfBwad39UQRDfCAJI4/hViEV3EMp6Qm08XkMninObc9K8wpxl//T0v06/qc7mL
ntENHUWO3ze1fN8c83//n7Y5149p9Jj/g7T1t8f2H8XrP07nx3OEnvbPzfxv37XL/Gv0x7zojv91
g8xV/Zi/bYd5efv3fpi68k9FQVNlg9e75v27wcK/98NU1X+KClrVo2m6Ihq6xKM9/tUQU7H+aZgy
es7KmiXyPwdK+1dDTFn7p6hZumypKlou8D/7Nf0w33MZQ0GXIB39cyRZ1kXJUqwZredTbIxxJct2
lrSlv+4aOdqEcSP5HlilYn3ViqI0PDkPzqJAFnjxO+z7fWgVfdck3tDcAM56L4vzaopQfN0XbbWN
UD8yj8ebXu0a2nZimC+MNV8mmrqpCFWQJbQZt2Q0qX8/Vpc1kpaE+sjCPkOlwUZ5ifp6cKY00O+l
6lxehUHcL7Sp/XBM9CeS0d9YVkR1trWakAxDkRkjM9URioQyVN+Ecxjco3O0cJVU5bVem+rCmO8l
OjopY53oqC6hQS6axJvSDC5o7dkQG9UamVoGKGHvn2Nln4yKjNJO+ZCesjooFvSJj0ZUZUtCFIgq
GcgTeb+z/dhMdRoWI9P6KtkoYhVvdGOSHbFS+jtRaFr3c6r5YDxLVWBxM0SQ6w9dh5s0bsxJqlBa
Sgk2YYfS5l0YXtV6EK3QP3ypXv8HZ2hpCHIRZQ1dmdBV6/3q0P68iaJBHpmYoLFeMYx7SUh3UdYK
RM81TzHD0+fL46rPL6DpcoAWaBT2RBHNcNWLh/iNCB7HITDTMRlZJOu3TRdba20as4U9/GgQXUS/
e7TbRdLP3I8tC4Ol6k2NCji+lAes6YuxJVNhmqvPF/Pj7hmgCUPExkmqpYoz/bpKykpE//aRBX09
nV29zrpor+iFHDitYBmWXcZFmG6muMmGpf5O87HBVtHgF/2CwT01xZjHl8lZnOVVWE+s60aEGgXl
+VYKO9HxG9g9gihHIlGOjV7gM/Od5aNa6BSuqrrEaXRGL1My+UYYhBOLhtzPmKr7ek1DUwom5/Ot
/WEgcDLwbkPWJdCKeeko+YZOzoJeF6GhTexsxOh7GIb5Uc7EaqFB1Uej8DbOpiIjmh5dmN+Tv2EK
fSpoocgyUxq/JrHVmEwLQklfgFw/HJaElWhYi4wbzQd6P05X6WUQF/7EtFZPXlTwVFvUpGwv6lm7
ySHEaGwG52DhsC4S5u1lMxRJ0WTRgBw1NRFFkt8Pa7Z+GjRxgpq4slvqyFpLbKNBDKGseI2goW8x
iiKVrSsqS2Tyw3pVHSXQNMQ9qpbO78j7gdV2bAQhaUZWGUqw7RMlYGezgP/OzDsV6ShFhLqxo3Q+
fE40fD3v1qtasmRJigpUgZDLeRNXI7e6Xga3Y75Zj7qt1srktyT2xwpFFfNCiHafj/cD+WA8TdVk
1YARUQSreb/MrKh7sfIFkQV1JbFUL1AEz0rihavww6o0FRGIhmQCDUkYaLaZ57Lo66TOTFYGZuAN
adLeZeZoHeJ+6G8/X9BHQykgGTAWEXjJnNGpUKtFP0whamqFFpJ+agu9UY2wj2oSnSEpFujzh+3D
wgDvREXnGE3SZ6K1VYfsHCmWwRpDTFb12fTJFA71go/nozXpaLmOC6goFrqxvD+kMopDTZhMJA/5
pfGci0XxrMZN3pBUFpbsnR+PpVj8uhmGMg8FPw/GUGqpbrBO9FO76ptop+lytJ66YVyg9Q83Twbf
R593CTh6tqzASKZYn7B5chCXGzNRGzoZWfNrGSQ/ItwnCbALAm4eBys3mtW3cYICa0ZX3HR5Ga+z
IM4XjmiOeYzZKLO16JlSNYoGsst0WdgEMTZrVNqQTWGgsEQI0wUyl/gHvmMUlwEN8FmuY2gXt+Ab
6VILqt+BdRms1s/9bVnG0akPCmWTRGPiSLGOzmm4+o6ZNOK6VoSWJV2L2r1y27M40Rwx6JL15zfv
B47JZwQIJiPsA6QjzaBEmJSGMWagHKPpMkeQpHqbFZLhNH0e0lpsX8S+lu8+H5Pf5h92QZOgFEEs
qYCA729Gm+VTMWSSwQZFVtAiWZtcKxVQE9dohbtAKa4Dv+1353QwvM8H/vCaaCqkrmzIMmTF+4HD
2h8NIdNQs7DqFE8q08mOWvQKSyPRWFAYOAv+cY2/DDVj0WY+pVE/YY1t2A/bMJSu5TZKSJhrCINQ
Ms9sxOlURYLsFEpRLBzqh3cUXWp1qLq6aF4qErwhs8JqlKEXcKh13Edub02KOzZWzn7Lbv7/UcwZ
G62CUQ/7zkBFBqUbNmqLCJzcMkuqlWpNPx/qwwVxlg2OYJnQT94fXDr1QgXQhIOTrc7NDaP4ahTt
ko7wIV3qGlQEaOyGMtcRhDYKtCDGtg2anq8tZTLWnd8H94NlqI+FpOVrqPKaa1aqvLCVH4+M1sK6
hHJzoJr36wvNXOwzGSOnfSKNJKwKydPFSHC0tgjXQ6XWTNejyUEqZPL867cWaBf4EFcCGSOzU5wi
sRR6ocPQSmScplwt1pE8BAuc76Ob93aUGZsZjaYXlWYykEQuoWCHUKi0kpraiQarXSj09BGtvB1q
ZpI4Z1ZmmCFuXm50zSquYt9pzq26gCE+Eh0GjA8wQli6bur89TdXzMjFpihlLGiscotJiPynjQUw
JhldhOAos2gWSOTDHXwz4AyNiUotaudIRvVOPU2fc01GXV0/je6avlV+w22D5cqEEUCH2jDP8q3Q
xrgdLIjFrq6VZ6PuxlXdD+cFEf/RgmBIMWCIg5RXLyXi3+xg1ahhFWi404lqIdNIlPyNXFqZU+D0
7M9p/MOhZEWyVOjksqTMSKIOxSAsi9hkVW6WJMqE4sVotcxr/fC8YLb5iPoQL2BJ0FQNKHYzukjV
eKqhD6B9hqIiwaasSjsTtGSBGD4eRYPIVlVJAYh9T32mleiKXAfoBuOXKNmsmOV2LPp29fm2LY0y
40pj0kCFEXBCYx2Dywcd6tEqRfabRjEN6GySCm2YH95bOvBNMRo68L6imgzSjINMpCSOFkjgo7VY
InRDE1ZDlF2ZSZCk8yd1yrAWKMkqseQgA29XlgwzHxAa7K2QuhYM07p+SQh+s5ZG1to27kuJWXFs
oYn4ILWD7Y9a7Wi+H1gL9/TH0XArAPpBAheDxYzWJk1N2sTX4P8rtVymYW2WKAOQ6Uq6FQutyRcg
zY9bqKkWDPAiLqym4ajeH5QkR+YoiqHMhDqTHECpmrSBuZTh98GiNEnncFTCFkISvx+lMVvZUmBx
ZMW5SkdSGaWCvJM66GJSmUmS/Gq6QF94BSYK2NFQjmdup++yCpAikSVWRKL2AtvWqNIxH/olS8xl
3u8BIfpxcnO8LJsqTFgz7FlKsjSWmokKCd2Y9E9+XumVYUuGIMLxZo3nsSJmgyoj90HXhpHXlABs
tMvkOiOx7EOXgC4wGuo17N3y/6Xu23Yrx7Esf6XR7yzoQt0e+qElnXN8t8OOCIf9ItgZtsSLSEqU
RJEfMb8yH9E/NsuZVZjIyKlM1AANzADx5LCPjiRyc+912ZsddSnL6VjFAm1bdFdWvMH/xWo8FgVx
aDwNFBRjE9eSJ39x7v3x9eRFCicNEgUcfH+onfuZC73MKeqFFXsWl8s2jF9O6cSOu1D6/s8j0M+n
bAlBeg48tUA4pdi+Px16eGMBdU/WtSoDbFW7kYindRo05nvg76oWbqqO/4u7CteskjLNaBoXuOjP
4NVqe6alomhMbkNVXhqXpuiBX6YEI0NWNf4Vg/LzriqBpNK8SvMUQA7go59CeVaxfaoE3lk/DwWA
iCinT3O+JX8RZf/4JMsoRrqCxVcBkft1XO0PkYmUauZ6GdAqTRYTb3Npijc/Ynn0WWeeM7HGrv3z
d/fHGyur8uMfznhgEj97IQACO8DESYeN7OYzYxU/N87+ldr7Y/sgIvy4s1DO4eNpDFUgoM70V9r5
h1uzs7MKBJA+uEQq8SKjnGDCU4nk5Z4lwbpjP0V7B7NXt34buHTtsCbiVgLZuu23dF9reM8w36Dw
lULjGT0sDxMX3UsYR8KamUAxh2iovwXRX1Z9/Fn1mp7FSdGh/wzvUjTzGavuJh6Rmef56O6Q6Mqi
XoC8fB3CtBwMC/whKSN7T5Jqgq0sHub+kkfBmEuXCYykQG41nPl1B0cn4tjfqGLOMLU3Z+PnbFnd
Ke0YPY8kwt+BFTx73PpqPslu8jckmd5MQhg6c60BHoduiL+PfEKbqdjy59hX9tLYQt45EuNYJXoe
PqcrQ5RI1dp2+Cb1XHampZl/FbvqWb1SvzzsldRDXW1eJe3OVdzV20QK2C4c5VCIAQ00p164vD9E
YSxtbcKWkVqWxgGuo+Esd2N5OS3o6lrLtJDNQNBMasqWcDNazQ9Fts4N2axJaj9PEcagqMhfp9uq
j55SEdeL6MZQp3SM+IFaWdaMdPba92OKBvdCRU9Ft+1fOQUiIjC5rxGZjWpneLUeyTCkbzTZEpic
CRnGeliZq2eNg3Hrk+WMD8h3vy6mIH1D4uzjSam+L24G7tzQZI6EEd2LgEQeu3zkvC7ZkBWPaSpd
Vutqir46TYtvbnAZpuuSuMLguTLWL5KrCS/Pqv5dLrG6tHjF62cSS71U9ZyVpQbJpcEu9nVe2jyu
t2E17m0MxRDf2R5/2KZzkt8WPq66C3ysBTgZBFSkw54n5gjqCswYd4uMr6d0TbaDl7M563pJ58Mk
FzPUqe59nYxdnF/20ci3i1gPm7mdEHSyUzFmLPq+rSMzR1VNxaNIB3IxJ0tgh7Xsx8dk5/fx4DG9
Qa/2W+KTYqwtcQXm8Wlu0kO/BCqbfdPVLyFexJ3HNMbjtsohbpK4F9eOJN1eF3ymDY3k4j/NNsph
WIlM7lqAnhNMuIr1/d4oN+q9WZj3mDrCc5dZ6FHyKdPbkRXxADWgoN6cUxMGCGpZJW96HURUC71b
TDOcrLlZLC7WuFyzrJ50yWAHyJMFTclw7vprbphIx3uNMgZYy953Yv+SrnuMfeSMtg2XZZk34zj5
4X6L55Ufk8SF7FBU3PD7PAsjdrYrs7LHyA0qN31bTZyMN/1iCVsbPI5kafastxizs5QmqytRCFqv
arZfJ1dO6FFpK9I/q0io9KzolSiOOe8JudDlYm9J7ivSxohLtqpp76MBbKcZu4ZFDHTJVtiwtZWG
UbgmxbLhg5POd8eitBzDoMvekzZFjMdWE1OFZltllBwp9ipGBUeK66PypbkrN+yk47DLcNdXoVRt
l28KFNPuUWqlU59/H7vZpg0p8mpoFcJYfByHZQfrO7luq03vmTqk0erQczMiSXkYrAhfSU8yXZO0
8umhYLxHqwC5D7fMcBXqclbmhYoouc32zrF2jSbiWx1bmtdzAUZ+iANL29I5cb4Km++XpvLVt37G
6dfONgllGzzfYcvGsq5qrrjDHI+5C6+OiyhtjCq3py0kojhRHoNfIdr2L7kdHG1H3UdgWgdIHOqJ
M47vG4vhMZ/JBNPa5Bw5gN0n7OhTup9cVpChiViU0nrZdY5xQiGalrpPJ3/pl7CpZu5BUNVVkYrt
YCKbYnhjn47JflBLuWOKY77z4rxwscuvcbYDo8UaGOOLSMelOEYjK66EZx6jYRayYgRUVeyupXRP
Hod+qjCJPGU7TFJ5x/M6qM2/R9BJDOdbaQQm9Ax9flUJhiNry0yERnPlHt8lk/GYAT4HOyDKDsX7
GovqBqlTSs8GtmZPeb6E6CJd5gC+a+cVP6PGbrpZtUIc0ZzGb8axLRzomJmnpEAC2qyVx5yQThlW
HvciXh5DtZQMUS8Ic7bg6PgkDEtwQOiwVs0cZOrqrCuqrlmmrrzqwNt8J0IXeT3GUCTWfFpsWvdT
x8wp1j7FJKC1yH/BIlv6tsQ5HB/iEOMOTOq3uQkQHVBo6anEKJJtTj8NmvPsOExkjJrJ6f271hwx
qMy9HdpVFvNypFQNGJzZ7w4j1MeCYmiZZZVvosQ6MI2UIx+1WA3PKT4RPri9k5hTU+zpchhmS56i
mabPTjKgwNs4pt84HUWGJ2qFOMXgls9sVkDgH0/7x4oaXYEmsiapruKM95h7YObubSJ0F3WROV3U
1UwzyKvzYbFHAaAjqcecrbdlLPOpLjQBlgHkzuoD9VRi6A2QWYz+Gfo9bS3x4svCgozaeUyFwKns
pvWYUbe/hg7B+iZPhvVLFwRbj5UY3DMtgrhCd5coqSkzWB+L6sc3siI2NmZZhuqTzl3AyBZGFOxu
3o6yXsfF6Sa1+4Cet9GA820jE15gNVYubf0mCnLSvhvRRU/xSZ28DkwfVzxsKMCFxy26uDeww+0y
CvUM+vyXrNzT9HIqdMFro5SBQDstQ3UxRH6gjXCy1A22GIMKdSdrWQeBONvILR0sIkGf8jYRsb4Z
tk4kaFJASIUUgvUVqokq82ez15hLP+sxborKzeu3pEOkP9+MiHnrrcuSl271PD4Emlhxo1UAV1/r
YTD+wNTmMECvl+n0KUxZEOshtXrgr0XCmP6+7CTvAD8WbJUn6vIt2C87ihwbnju7JWBUIUehXH2y
LrikO27ZMnfxodtnZ1DOk3gG5CISmWG6Kh6cXg+RCVMOA2ZOcivbJewb+87kkIhvRawSGdX7Cm9P
XSAnKeqx2x2v92LW6mjG3PujVGzu2mwRdq1ZPy7mtkskv0jxNfKPCM9D3Vkq3xCul/5QTLNZGzMM
AROeRqBQ9VZNOqln5oY3y/tO1jrZp4dohIrpSLOQnRSIBnkcwG+yelnxkxb7N7kewergTN3wPusU
ca9vlEEedD3ThFdHP/bzE8Vnk0M5GHJKp2VzJzIui27LGTlpPa6ZQCPEcXefJF9ofrk7Qb5tMQ7J
I+2LGIP/ggoYLjuKOa6OE8/2GXRSvzzodOTrAXIxDq0/KVf0dAy8v4j6KVbnqzZ7+DLP22BbHBmm
fJSazLI2umAvG1SAoYnFgsMvVFuojmId57RxK8DRxgVfPuxyUVODJ5jBs7nuojv2+7BiZmTSleg2
y1TMD2WyVff95KebxOQ8uySMbJfQy+R7DcpxePIiTZ84V3r4zI0S04kOgd8Ou0XAmie2XMzeubUu
qjKlB1JJjowRKM1TIfdkbBLAFf1xjmPN8bxLqo4Rncs75a18j8Xoi2a0do3qrQgZMuc0cUlLebHf
y8KoVwTE5POoYr80WdLN/SmknKPLRBrn4FtD7hqlluH9Q18B5bpI1u+eWB2hgimBbnbGmzPPF4M5
eCWV75XGsV8Dp4l4PYtlu9upKGWd6bh740m+oHQxOTL3yQfxtpc4zQ56mOaraAteNStJcDBr9JJC
CdfF84VSA7LCzaaFOUocCEciABe1acxT+Kqr1NCDQMXjasvE9k2H7LEL3jSR7F8yl6Lf5/hx4zRf
LLoa+fV9mQx6+3YOn9zJ7TYudnY7l+t3s1SsBdbEr/de4QaYncte4NzR9m7AVv9s3M7eO5Yl6/mQ
r6oti3U65uMwzwhHZawanIT25AH/H8GpkCMXfYIEeQrj6yq36ZET+rCjDoKXZEFyVGcrK4t62uP0
tG0TZq8iHrTRzKayHvLEf8BcOezNAhnwsLG8jQfe3Y+ujDyO1Sm+KjtyHng5tM7v8Wca9ftVELNp
5sWX1+VQTMfEV9XXCvzjZYUUobGF2tGeKXLks2GKPI1UqAdnVnJkyUw/z4nbPm3lmPC6q9izGkaA
QFkgDnZtjuL147XNrQlluBiQ3p9YNw41wlbx2JfWPYxVFpouCdsNzUbZqGlGTkUiVufZ+Dns6ixe
zQipyoJenVu+NW7Gzq6H4EOzRXptkPmszVZy+sgmyc5iPfJvAQfIgSyiaqibVJN1e3mdEyAlWJtJ
h+bOHW5LC/9gCxyHA1qtXDjPlvMBAHa9L9EV5jNdFgoNdAvva6hTl1p1VOMkBNJX5RKjxF0sawgX
kscIFfZZoXdx0npPngLNcwCAkn9VSuwY2NxHxW0Ywnac9/Jy95364kkOrCwScO/6fL7saHVBQMa8
+81O525j36qRDjdpRMbG0Mg2hklX7zIjj0OUYmD2nKnPZUaXe08Wnx832kkUrC6Jzqj0GH2HpZiG
LT2monjaUG3WwUfnYJn047wC1Q1SoT3AQsrab5O9RA3KPFjXqHpiEy+GI9071gy2yms6zuVZ6Hnf
eqfZOaR6+aW0Y3gvS5KeiUkioxYJaytU0cFFz7nJyb2sRHeW9Au55AzIIDNAI+qBMN7Ee3+nl8ze
URmzz4zlFubCVVwP+07OAUvsZ74wiGWbf1sh1Dji/InrjOfrN8BRmDa7iqXuSit+6UQfLjRYxyuZ
YRw9Ui8UFmlRc0NpazfPLt2o2AvpR/0Zgt/kQpEZbY87AA61z3M84zKS0MZO6NbrtYbNhBKJQX8A
nY4cNX1tsWXOIcL6FCp0A6YbBK8NzdVch6CwgJVwaFOUbxhoCl72IlKKXJg8vtik685prsXlKrKv
tEvJXSjjvVaWmsssGiKsx7Drx3wwxU2RJ/cIGMXbyCnOhrxP7wrRvS/UPq64hxdUH3puxkzq511W
A/qflzw/ZILbhySMy4UMbD5LI3cn1Zpi3yCo1n7qONDUPL2DGgNZF13cE9sYq/eAAnhfO4aByikK
EZxLaTw0o4EGGr2ze91hlY/dtzj1AsNTI8BkjV+t2ZokWfKqVjQOZ9JMOLLZLhYk6Gze59Mc2W1v
kL6t94PSeYtaNL7feh2h9QJLs7mpFECFdu1W4Ws6SUJqZPD2fncZktZylsllroHb1sbR9JvJRh1q
0ufJK7TYaBBMK9sdBdUFacKa85u9rxQ6sAOo6NBDo3d9O+Ft8cYgRKgmldMyYsOb8pcYIVZg6+XZ
yVdrApfItnfQaAmBdKuzIkIAWVWe1owqILJuANgzVGSsaoY1BE8+cRE90nEATpzNPBb1KGcOp71J
1/hcqNKtTcjw8Grid4KTeNjKvhbRsOk2N7K4Ix3LMcM3kALN8svUPxGe+KHhPO+SWpI+fdSkj3UN
aiKHuYUn6MJdRpm71nQqfMPjsfo+a2Jf82VZ7uQ2Olt3hPZ9uyFq/6IIK9EaxKYjunrPFZpnBajs
+qbkRWIPLNf0izIEoQ1qSiZaR8oZBxNSS3O9AkVBo60FdrLjhooInaW9nPiB29w+qA1NyuoKcowC
zmCxYCmAtnuRiecURORcpPXilh1t+NiSAQ9zSgCGivsy+7R42l0vNuaY5QjOqat3xt1NlZmYIKb3
K/CmfDJfisUDNobzuHukmdhx3s6e9S1FKva+ziLjjR4386LFNo3nexJBNTy7LimuSfpRM/tiKUOj
dKehI6aQ+9WJ8kgpV2T+mE7aTdOT2Urcw+gBmlYbgKMakRZPL+kNHepSJ6Nvkt0YjBiIRXm9KVne
h2mr5uPIO5ED3Jn93hY7SvG2oIxE59MW+gC9weyOfBcBPcHnhfNjvG4IkUxB0N9C67EXp0qV+XyR
yDnCiO3IkjPfZU9pNibDIZM9FwcHFHaBEln6qfF+3sIZsu0F/S0Rt7/mU9q99RwnT+PzSd2XjNnh
KkFSx1vUsHECyEeW3w2Yye3QF0uEJdgP3b3utrJoSJIE+GWh+hwPhKVdaCiqrS9y6wBkYwFyVH1l
nw8HCL20qQlw4ql2vdj2mi4UHdRo4lOMF+mq7TroGfVYtVngR6Yci6lmkSI7zozSlI01UYnicSzW
5LMuydq/c3iJMT5Vjok9j4G5XSvfm/UhCpqaE9HYUihGJuhgD4riYRxLFjlY/JTexrbKIhwgUbpl
WcuCydHAX1WsbNLOkUuwQ/o7B3/jmiL4RNXxzFXUeqhDbiah+Eu8V1w1Exv8bbJ7BMA1j9ah7oJS
06Gj2XKzDoVCH/VUEqzIYYw/b2vRF6dl9Ru6vcM/wWtpoM1taN8N6CM3oyK7mFSMF99OgzNLXscd
XXH6LGanXxYQQAINQ62CiRG6nhyzphMpA9I3CRK4TF33PnmJ4idUo2Z1N5oor/vRrPIDz179l3KR
RB4UYh3g2rwQqHNAXN/pVUZIjCe5p/VUJW5ql36l7lDlTnbXk8+KuAYqmkFt0+WVPSkjLGTrENEn
EGYZ61Y0vnFhYbXna6XvigVxtKZbFjAGNYzC3HkRz/F15NUY4d0uGlXJOK8RoPFUrKccsmtUom7C
c+rSfizO961SBpoKZAqPHuggpvE6ZIfHTEOEpuoOdqHo687JkGFK+A4+4LLyBd8vgGNuy521hvkD
Qn6yPWS2RF11WJOU4E2OI+P5SbNunj5zmdERK4c49wkt5aP+fdbRSC4GaMLMRblnkPYhsEzzg6u2
BMI0w4fqVQ+pydEdEK6WdWxiRkl2ykAMqXOLLLeSCEC5UTV2HptuGCA/PdaVGbZYN9EIEimud7M6
HTVL0MbHzZhm+fti6f6adwtIlQogR+bbCphCNB/XKo9ECsA6S4avALsih1A2koD5Eqrq8mmrUQwS
QOXSxjb/Uu0i3W+DJUV1z2QC8CdmbENKtNLB9+CGaYpCAJlUXF1Qx0l+C/xcugMZqCVjPcW8RLLN
ScjEDfHIo+ZDigKB3DsvY3ulE6BFTU8mghoyc1uFBjOV33MkegpsUw3w2u62LlTGp5MZdOEPUTGT
4sJ1HSGmTn1quqpFDtiPX8dpd+upmPYN6TbBWY6rJGwgooaVh+xfIDzmw9RGfFxG0sy+0u5ku0xX
dyNfvL/sdMX6yxxVPlrwrhsVbQqmgIHg32YucbhVTpwROS/mHuxUlxwzJbLtRuaJBhFfrZMpL0QH
QW2oV6tKdWsWXUwvKgbZ9eBlNI0ZzrudGHP6lez7b7As3po39bDMb2/L9Yv5/8GgWCC7+4H5bF+W
l397Uwtb/M3L+PYf//5f/0O+/dulXtXLLwObf2dW/O1Pf7MrQtvyN0idyirPQeF+aA3+YVeMafY3
0KMR/DRVAqaUgkn9u10RTkbsSBgKCvw/9HkfcqK/2xVp+jfYG+O4jCGcB0+NFhi/mkP/98RFGDx/
+WcTGNNfByz/wKJWUFVg31UpxNZFkaDHyu91F+BRoIGO+fwl2/i9WAi9nuKcHPKMv+plNYeBMoyg
xgp7XfiC9FoVSEMFBf6dGPMiIusPy6TCkZUyu/GkR1JBgC3jNM+vgUbJOp/CVwrxwmEWaj2u84Ih
cZCsQLDS+9O2p+wspCk5wNtOL33l9FXsd3YCo4s+YommbW/pJ5ji8qOLxUtaKH8+WoarBHzauCGX
HHMzAK+gU1sQLs9GiPuPHzRL62azAeuSmF9jBM5J0/km6OFSL7psIQk5Fj4ARu7V82T1VlfwT96U
IpvPi1K+xj79VKrxis38O1zVr+wDHf74QdVFXyFh22pix2Opw5OVqAytmB7WSl4RnOl1ygM75TuY
2Y3o56H0/WHTCwYnZcYcXVUQQJi5aAuzJE1Xivek7C6o2rsLHDbhjGXidfDA3e2gH/piu96NBabM
FqQPW4UiCAbiZrXANimS0QGUzakc8P0N8J7Pk4nlORvZcIs6f0EDDR0QXrLFn3K/JU1E9Z1K+dD2
Caet2IvyNFZ4STPt4qvd5DermPzJ5/udmZ6jBVezUj1LCPFRD5QlRNt4Ch8/0rl8dn5+QIZy2YXF
HBKFX84yBbUGUL8m3cgvMQMeWMbR1qh4uR4gfwHgPRSHEfRaXQ7551Wx7ySPZG1n+YwQao4F+vxc
WDkzvPs9ymq/xKLV674ctpmg7QHyUuTD0YzjN/2UVP38bY+GHLe+gaYQ/B3154XwH99xlc8VwPMW
1L2sx0jfTQHvA+aMFeCrNc+gjbMzDbK0nkIaX6Vq1Gdg/+gNkGYLhbq9ripgZJXe1qu9W9erIu9R
0JCg4r62xZjcy16aV7h/pk8srN+My04JW0FmVemZntirifOyznb9MOTLfmN29Wy7+aGjwA1Tjr7s
+LZ8st9UNN7FFl6s4PbhaGciDjwZX4tVfEcCosEeyaFlNCVAXOx+obREPaUMov7QA4EEnTvM5qFC
ElwnA+53UeJ7orPP8JZ+yjqPyUKjFkfNLLA66I0aJDvsBrmBbXWSySYHC/IVfmF1xbti3etOEN1w
L++SOTsDbN63aa8eZo995qvhPfPxp02WH5CpxLJj6j0DVIFTjsiGJiMWYR6hJzyh/th9yCgsEv22
Gt01IIznkJuoJb3SZwBqCXKHAozbAJXbWQWuou2I76/ykC0op7L8sPThGjoJdB/8KHEjVqRHWXQY
90SX+MrsbL9liVWnYK1tgZTIxoBSPugK5A/v06xxcZk1EQrVNksn104lxwTB4JHUDNM3UJ6mWX3e
tybqMMxI98P3BSR3yuh00RHAjCU9ZTj2a1TA7UhRCPXblN0VCIsf7vLzXI20lTaoU9XjAayltEBq
ccWpUrSNSPiKJwlLWBVdSx7RM12KqN0oQLAhS9By2A7fN+au91G8l7vcvkqQ0HVCR9tQMGw1MB34
SKthbBxf1Gntk/0ciTHQzGT+Jsr+FTD+SxltsiXpxE4qV/vFBHAAmlD8EhUWgQ89oRv4tlhTZhsi
rdqSg2Yl5ASljlrjs+lijfh6JlJlbssyDWcQVU3fIDyXh7I06mrc1PxqdL7WG8MQJzBT17+um2wZ
gHGKj/q0xJaqIPZpiJj9WQTxCYh3z84IFIOgqlh1yuj6mwnuvyHl+Ke9FP4f7IcAvd0/74bwn+Ft
fn35r//5nf++KwL+6LckI4v+BhIElviSwp6VQO71jyQDmQQMVVlWwL4OgWr0kX78I8mI/1bCl4wM
A7kJ8uQP993fk4y0RGYCRVUBNV0KF1tJ/5Uk42dFWAZ0IY8hvoUkLE6i5GerwRAN3K9DdCiCxtqA
g/GJrHT8C/3/Tw1eYHP9MN3hu+aws0PIV/ykU4UZM45DkcUH0aniHLpIc8gVAiugfPcIAcB3lzhz
hjoMNahV/g7iDHO2C2QVOfij6zxsPUf4ZPnZlgloWCRObCCd01+YdH6WreFrQuKK75FmH4akn7WN
jEaZTVBjHLKU2tOuB1gDx1D1l+uyv/UDilRWbrCrQjNa/7Bo7n5L6v5NreOdZmqx//Hvf7Ch/Xpp
WIOQ7cFGChf373M9xWPHfCmSQxiEvHfSLo/L6CKou9f5GNZiQnq0dC9j16OYH6LlUfPBPtKV2+sx
nw+xhCPgz7/S/2FpZHBkYal9SCFhN/39N+ID8txoVfHBz8kKcpMgd5PFOP7yr18GbQDgzcf6+1jz
v7/MZONlpHbZwXON8zlf3NRkmZuP/xdX+cja0aYwQp/CDw3tD4JEjVp5ouW0H5gMVSPBoB7LqHv9
84t8vKMf8vWPVf7R3iSKYBiCf+Jno3o3CQcbACABybr0GjYwdPDZIMBNLE4M+I+XRlZUHv78oh/P
53cXRQRBwQ/XOi6ObfzxGn+4syS1nVq2Ljk46Z6N0AxwPKg1Xqn+OdGqg4hSjEc7pqapNp19/fOr
/2GRfFwdEaSClPWjTcuHxvWHq4dAwMICyznkm7zLKl3c5TiM7v/8Ir91kfzdTVK0+sDHwwEcQ//0
0SLmx8v0JkbXxsHyw6QhYHLZgKwl79EXOqQy1L7v+VNXeXGgiZqvZ5eCpU1GihgTZCtX+1Yl+/Js
Ii9EM0W9Ah64pe65X+PsTHaZuxygkLhYS8aPAkRpAo4PSGQXdqDkID0/qThALdcBn3/qps0BR0Bx
dcLwlGxB2rqxw5blCu24E7ph9iEw3C8rEN/DvKTJpZ0z+WlHmtPwYc6fhNDhBCdCAT5G8vdiouQz
z7SHcs9tLdqX5ACuEZQPfMq3CyoLdQ1UPm9S7zFd2cwcpKl88701b2sGDkyiNFk5wM+Dizp9SLK4
uxl3bTGZFXqoy8jJ6iKFPwkSzi0N3yEZXGHbBfA0dI5/sdj/aBFBmAcD1wOl7/Gkxro0Jn4CGeGg
rVKPW7GgKTeIR/zOTosrPjLdIHNGL7Oi346kQwkIeRq0GT0QsbYMajlW0m+PeYqOMIyPVUuCpDcR
qNAZidkWXvrYk5r+L/bOazdyZEvXrzKYezbozS3JtFLKZMrfEJKqit57Pv18zO6ZklK1ldjn4Fwc
YIASutBAKRjBYMRa6zerqqEPdimZKBhgSDOLvs33Yyp3T7WSmIukhEQrR8ZcNdWHtam3PtTHhMLN
WJQbuY6g8jVUfg1ViFdVrgnlVuEVOno4PAV51S10pZojxcFfFxziYA+itKmEXN8AUWBo3pvdplXb
YsUtbeyLUXwJeDk3yK8IRhWY7LrQ3ERUGm2/bwh6xbxb57DpXLnH8LDzDhBA937bjJtSpG11ZSCN
gDA7hcg8Wk16VbsocDyRUiSSIHVdCSR5nh+3l82gAj5qZbeIEyL5MR62USR4C6HM6xejbdaK7kkO
BadFVXh2mrWXgaKoTtuHjwm+pkA7F20ov7WpBEFO1W7CuN5HejQtJj8sNlbuWzf47aSbHJLvhqzk
IsjjKymLIFQaSrdG/vtiRus8yt8bdCm10D7geVTZ/thsPTF70gql25g+K5ZARVhIqdYRP8Pw6AOy
dETsMgaiUpfYfqW1i7Aap0U3gEVLcgkkXkAeG+D+qPIhR+GxFqpIXFut5SMqg6CgB4Ltjc2tOWqe
rWZq7caBci2a0VUIvcetRGqlkZHBYopjESf3KqqvSIBlu5asTW3CVmwzedrXwiBvyPS9G6+K3wZT
r1fh2HY7OQi6RRb7w3ZSW2J/mCpulxmLME3HXVeQYkQ+/q7AWt26RuU9lv26VIfnWhTzNTnTU9aJ
mLIN2nU0ZbcCJKp7K8+7G2hD1nPXltMmEpPrMmusmyzVRicEenclocJ4vep+aCXYnwL2I2vFje4P
qywOf3jt5EHcrSo38Ira7QQgw2by73NZvcy1IbnwYhbNkl66kJqIIY+vSZyNmESZb5NZrKVa6jpy
C3TbthzKzaEZegL4fKKriAkdU1DV9N3XxhW87gu/LEQntvInKZ+KRyEcfgimSebVY9OSJMJa7Y3p
qh6EdyFQaKOazZCrEinj9UjQB0A5Kg67KrJHka3VNJ6wHPT6zRvJq1OdZsVW8CIowXWeV4/QsMud
biTNUiBhDfX5EBy1jazRitiKh2g1hlqCVshaxZJHGYDClTqMt9KUbKRy0pa5ICcOupv5c0puBjE3
HTkiN+zSwjGDucBUG6u6arbULN6iaNy2RqtsNb+dVICvV+jv8PZVjY3CK86L9rEKqDwDGDxD7bxq
UbQvyh7Wilhp3kJVMvVNT0XoPbolbUIxuM/q6GnsheRMIMdFf3oho2gkzifYIAKQuJk/31VJnWCg
FBrFwhKECToZhN1sKWvh/FFonkXnYWWAXAGmUJVXPmoxfd1jUdJuLL2rwkURpyVOPrlcessBAuHe
zMKMNlWVDqSZpHn+1tet9eolxNNLqRazRd81/R21/voXVRBUvJIgCOK6TkrIrmXdji9jaAVvQjiJ
0DDjsSHAynwvXfqtVuysqElf0UUKNCDIdO09Gwm/wyJJcdpJkSi4k2Gmv4xEiF9btdCphUCZZuBo
Al0UxSinVZNv1MKyC4f0je0nXzeCWN2Img8iJoMlaMsRZsRNnrf5BJG/jOzOE9vIloDS0m1Yd73m
jFNQ1LZpDnXqCq0XX/nqYO7FopmilVnLXbEZen94DYS+sRWj1adXihwYkrSGFk63MEY8aH9lRQ0j
R2dlQtboS5oxGH3VOD5hGUXAFIn6sje9/N0D7SuWVifIAnXIjIMN7kt6DU+V7tpJnmr3GixNuuhC
YL8xYThwu2hdzWIK5mDafgL1VIiD2iB9GQYITghCU+pfQNtu2fSmbsuW2O0xfzJSN0wqSlO9bECs
IgdLSSjEALukGFx3F8pRB3lbr0BwG1kZmi2+L721AAzUBycVQyDYosiUDElEFD8OhiBTcAKTjV2B
QunoGnI0AQX68JKWJkqo8QJaM4JdCIHemqqYhhZAjA3RNlp10J04Kq1xncAkJfUq9eiH6I8yjr2R
z5mlU8H5oRlZF7iJ55dUaboxt1xN0MKfSD4479MuyVy5GBK0LQk0SdsPUtVYyWUKF6IC75y5PBRS
7CbyU33NT/fSjrGsX4TpUNLhWubuuNInIY0vDQ2Zy2CnalZL28Tssix0MnGovA17I59x/2HsqEjJ
4Sbq5G56sLAo7l2LFPURfl1ICyyoJhrqm1DdIlZAjj8kkjI4bWTh2aRYRDaLBpvP+yoTOaNzwxsO
fVfGsRtwPRSIX3oZC2M2w20pB1Bl/Bg1iz3EQdNQr4pjxZnGWloU1FB8VtEXB0dWoK9DQPFHyR5T
NDdssbg6oHponqB9Cbe6NA1P/Eq/deIgit9bsrdXsNLhVR4pUbHvK+hAQqi161E2htwV/ai7HpUy
A96H2QzS10J14JRSjWe/lDXTxhetiu2uNzrIF5IX0o26mSY6pXR6cxG2VCbdJK779zrUOO0Er224
K5WgDxapBhjKpu20fegblQ4nIyeiCjsQEbSiBNquhhfVoyCYiedoYdWGJJlTd2n6ffQq1B0sw0GX
udNUaYBU45e18CChDR6csZCGbpFIZQeDGZWCBKMll7eqBG322pBa2Rl85CeghtlwidpirolKvYc1
fN8Ek52aVt0gWvC9XWWJo7Ys+kZtbRyqzJdeyVBk8cFQWG+MuLvO0TVV1NitmNaXWAnEjuq1IXXx
WLGeJtGIkgtJx49lS/1Y5cqf9ACllJkjpItbcQCtT8xXTa2G+7HKZX0pSQl8s7DPFJjruPc8pGMk
dssuT4t4NQrRxCnWojCDEzTp0JpG40cy6vFiEKqxvBimXLjqR9GDl5/I+tZid4QLiRfWc+uLQbId
1Mia7GnwQavjEH96d2Qf9msQPwuq71T1CNAydbweermuHWrv3m1pNFRJG7FTI8IVvhk7g42awsKA
aAGpU4D3kPHyfnDIItwqCvJIt5FK0bRrK1QPitb59MSgDH0z9Wg6ruEgSuUq1nTvqtMGFa5BEoei
XcsRCLyYEZDaSgzHa1FQ6riztFC9S3qFqnCHSAcugUkR1taMsr/Wy7F6s3o/HDjo9TKxReQYt6Qd
0ZOHhB96c6cp16rqyRUSGsl/09kimxRHIjg/ZoT2xup76ijwnKoMioM/kCxIWZY4klxVDzDWDYRI
mjpkzkDyVV2UYg85VkyC/i3IC+DiAI8eDURGppisZ35m65j67bMcbMop9BJUesLW5rKHunVrWkLw
XqhCcehGMhkgnKx+BXmAGxibasyZmtUm9Avge5jDY/UsDAE1UqOJytKV6qS4H2WkHItOSpLQznoe
YzMWs+JAiVpUW8AB3ruMi/1PUdahFwCPdTf4mQk/QSTgP8SyZiko9Px+hcCM6xM4QHsRUz9vFqXS
+o8pxz8SMrHs8kVVmcJIpdab8stUqvSXqfWLfds3mGxB+vNJHEaznA2I/KywfcOaehs5GvcTfA8N
VEIilExGj3Osx8mjW6mDH98nZBEIKsOh8DcG1bJrYNPothKDkstAyzHpy3DKiFEStIgNO6kluvCJ
Z6ZNrHbJq+LXw9LvxZAvwDe5nSxD7+3UCIP7RmvQW+R6nEDANK084RtRpHQT1AI0QUxVcZqJJ8gf
zlRQT7IptUwLNF39nRwKPo2M6inf95xjbKw5uUHzeydjm71v9FYZ3MhM05seKjlBB7erYauG0NS0
PiWPcsMwSd4CqAAh5Clq48iTqvoBzZJ5DR9bpV2qkSNHNjPowHZo9YHvTF2Q3MpVbNQ29qQNFgM4
vJLU+LC4+T/B+FZ0ck0zAiQcj03XkNwMRsO1LgidSmsaOEzlKrPqMrjT00Ql/IeKLkBmo3FNBEEd
dlCiXfSiWV7FVC/21ZDJkE6PvHYwTzjuSasmHkioAfe9GZK8dHzLMw9cF9jxABUc5V5UxZahDuOM
cVtYDaLhebYkF9HrMPQ1mEib1OYjmVJYwxAepum+9hQ522hh7W+NXvKeOzmPYkfhQhoQdpbeuKB8
2RyKI8Mf94NGfzTNVjV73s6sADBhn9r1JPbUJFA+1MtGkr0nrVG5qVN0lbfJUUpgEEW0sHtmiYF8
lBuYRHIr5ShCCPOxfFZwVkGaEI2jtUNIPAm2KWAhYKcCaDZZL6qG+ihwQL6J2AFhKsIHZdZATOks
h8hmZUR1FEmUs17CCGUuQliybB7EI0gqdII66M8CpN6FNasugqMAQz6KMaxZlwHUhkRDPco14qN0
4/vik/SlKEw8r0AbkCGEmri/nlRm8ekZDNn3m0WtwkmWVd9K7VALIXsaeZEs81KV7mA6SZcRIklH
KiCztHCh0DxkHZ9LgpHkBlngsKkKoRBsTYZZi68ANhKLSBikH1FoDu7xmf8f4DD/v1E/Zjfjfw3G
zLyP+j92rxXu2xl/+9H+x1Ve/fhIAJl/wW/2B7SP2RwEdalxdDj826waZwMwGxT5eE5hbIol4f8A
M7L411ycVygV4SirK7Py/R9gRlL/kpDCg3Io2Lfp6r8HzHyuJc+lKKq5IvVcvGTIJo9tDT8UViUB
54bB04abWKgUQEvpxYhL1YEaiCwiyyasRegL+2Gx/gBCfC7mzmNi0kT+a1IlpCI/L9XHKmtRmwa5
htTfTB0aIPiQkxuU6TlzmRMr0uMw+DVjlGMqkmrx83kYqUDwn8pSd1NJQXYZROl6CqIBdRIeXnwR
8CZq2d/FaFKHzDxgi+Cvvp/nCRzFExA4Y58Jn3B2RdWPbV0/LG5udu0I3lzdmFA/0GTG1rIvoPiJ
mIY6eq3FW65pGgkGfuikJcYPAmVb2HFWsoZgqNka/NmLNlDindRI/oXfFf6bonfBGQTmxEZhfk6K
3poM14jIWafE/nmlxClQqVSq2U2kZMFSz1C/k7oLq57a03pCTlLDjKlVx1LgABLJuDgYPEtBEDmp
Ov1oQj94z7iiryKxKreplwy7wIusdSIb7bLpFWWFjSiJo2kVFAXbm14fe9jxGEKYmgUaTuUJErWY
vejRcDjzCmZg8XdFf56aCc1BkYFE+Ts0p89TI1UVxk5RZ9AgVmcy6kBsqIWXYu/XjlUlotOqVU/p
L+0XQTaKaOSTf47Jf8mw+nyyH58BwxSKG6SdMsHGCfSU10jdTS2Kb/qskS+SRHuMfBmNda+3y9G4
tiafVst6FZzbfl/mrpkAu/wovDwZZtfnuTeiVXeQFPyb3oAvj3riMUEZ5wQwL1wvqq01EejB8Kht
0bakxtunO+dHf9qMScRWn7OPMwZfXozmZn7bx089k6w8i/TMujao4KwMX1DdEq8nxBoh8YFnJCtp
PKh+dF2D0KJnoEkFqkj44DK9KcMyv4iVEpIzLO/bGP1MEKYrGXKZi9XCU5PIDtFWZUzWGRz5ywGl
AYXjhg5OyjvDHPPzU8eNis5MkK3rKrSMw6j13QKTHu8MonY02Py0N/ntOOzOR/gRDj5ZHHkgTMwN
c7oGu9iQxwmrQWKTgvfYaF5gxTfV8KoU6lvY4tE36SPaS+jp338hp/17RBFzRXwHjfn9YK70xYA3
rgKkCpN8nSmeeKUV3aU4Dclz11jmTQOgUNmlEkuXuH+rMPrF7k3T0Dy7LeR5Nk4Z58+atkPihNS4
wZOoXZhaBRygVagsjEjt1kFDjazM1Iq8o1J+fv/4X89YXMEN3JBluDx84sYJMujnqq5VsSVeB6l2
WQmh/1wr7K3IUNXRqaSRNKBrrWgH0SrfUcShAjUMnbcxOk1EKBugQ1bHQHrRer3e4X6EPK1TRn+X
eeJ07oP8XLLlINBBhLGyxL2NSM9STy4+GT5zWmddQyqRlntZ05pVX3oGfVliaSlgsVDZgAgX2VgM
92lOpdJLkdJTSTE5astoNomB90UpGsrwtWAo5TLI4DzYxyX936juPzVO5nNRHWYs8adAjn/zdyCH
KYzxF5aIGim3qeGCNn8qf0dyAifcX6ZKpAaDljKsKv4O5QTzLyzh4B1gVDS3BEHv/T+xHPnJX3jb
z4QE7E0VwsN/i8r7GaPXDG5uHVKJBDmAa+YL+8DQBq3VK08BtpIHNOR+5ajQ1leNBovF8dncyIwG
W5qmM9fs5wPzODAGwjPDyFKIdo65zYdAJx11FeZdpe6VzMupgQaWPRnTuTjl8z3KKMTJRL4kSJhh
Qn1WPh/LWtZFbdo24u0kKDvBKH96EmYeBCTbuP8xa/e3hiSeOaQ/f7Jfxzw5o3OIqDhqiOJtHQCR
BshdpDodl4Xo35hFdWaw+V75fSH8PZgqGVw8ItIFHDg/TzAXUo9jl8ECKkIwGlsVh5+5cQW84UMq
9sHyw/7+QyB+cgMdB9Q4OAnBoZ6zviez69paqbzGkG8rP97LnlpfQnbaZHG88YX+rlJHYRNS8SzV
tdde4eIU/H3U/MvISNK+zhhcXZIMU4Pnrp92Q8iVYqysJpdvGUq5bFX5KrTyYlUKvbHu85a+zDqA
iAhM5epB1hziZSe39AdEyPUYhtlG2DR115zx2P/yzuXZYp9VQZs5Nww6iRl97kipSELjBmzXR4MO
YxMpvGUbhTEzJMtze+zrKjAgTlAGoQapPxH45/dedTr1pXLSbzIN3G40w0MlCRdSWpTLIhp7R2jk
6S7JhgF7YMHR+sgx+j6E0o5bksxN64opNPHWOBcbfDlPeK6Z/mfhMYmR23x8fozeRHmIKZJMxk0u
losu0TZq473g4VAu5jYoq0AXL9tqitaoaaoz/ux/XBNoWqKuQwqTzaNo4cORUiWgfRh0GzeGX1+m
RvTLIo6/l/xhydMOj4bVXgcoyVeTVqngrqq/sWjImhsKCVQ3jpfW4J2zav7TvrAgGc79lfB4OGUH
CTLnK2AJr6mo4hsqk6WDsOxnLKjPVHvlM7vwdPGRdbAblPmsI0Fn+T8vfh96nkrupO1Nq321Snmu
6ywxcLkbBvklmJr7Ye5okU1nw9LTw5xmTmTMXGM4/BsyIPPpwAEyiWaS9qp1CI0cahKaUiArf+tr
V51wibFd1za2loLf4fsThiiVns8cTPMYH0/C4zMAncncJZjinzoE536lqFMvI4DGAmhnKE6gvKny
stWvKEWzF34Z+nII17rg+JlTQBPaeJONrvbMY5weT6ePMe+ID5sQEcKYADBJe/+Xri6rd6ldS4Fb
dbhnbfEdmDt9lE7yiiWDIW3Vc60dTmJb9tj8Jj6swskWaHI/9cSR4Xvsh6S1L6+70J3AC4zrXlj7
96oEaIE30z14afiUJTfYKwU/z6zB5yzy60OcbIcWY1TyOlHat3rqaCVV4BiuO5Eq0mnxtmCDVEdN
gXouMTm9DY+zR+bEpQ8dTTVOLydsOCCSJ/Ieqg7SaFV0ILi0vqMPq27ae3jeacqaqwH/iF1UD3bV
v0z5VaZux37ZJ3cGxiGqsu6UQwB9v9iGKtiM4+s7WV5/v0RHVueX3cr3onBzc42dshNxk2irHBOA
fVwtByglnX2tD645OHnrIkZHLjUUrhcvsgMhfPne/ao3WrYg3SMuS5ZFtirbq1ICzrczXAldcak9
1EisAqcFnJAcq12jF/j+mU/Svr9fK/3bOGSIFrHPPAmmisBEnaF08j7OVigLx9dKvvRRNGXPhrpI
UidE4r8OVR5+gaJ95rH5t1N/PwiLLnMp8Jw57Y69qU/X8OPznLztARkO7XJangfJPoik7xhXZrfz
Y9wPlrqxgIURxbva3yi1GwzLtLyHlyeBYJrttf+SchAlt6mIM8R61l9iDyk+hrP940Iut4aBdki9
KNVVgSiL6gH6idvEW+uVLe7Tyf1+af90dn2cyXyofDg0LLFpWqFhZcPppbHWlrFMaIFtvrbjg6Lc
fD/WlwgO81M8KLgmyS+oVZwWWFToPRZyE2lvNY5+qyzTdb7y1tbOejG251pXnXR6Zc+cDHYysz4v
VAMXTY6C3i0U/tiAECGWFqmxMPItzqVWto2DlRpfdB2ycwdFO3YZ+5B26eNWia679qqRFmJhx5cl
xIHc1m5FDHMWA85BptNjWZbY0iE8xJ1T0sT6SV3mkh3ruygIMYISbKW/q5X11O1m4iref+MlbZ74
x+G7nruBsJezM0z9L2HI31NGOU8YSMp3eucTbaqCmo3SflxZuS2WTgop6V15wiW6lpdeuKI6TgeF
MLgsY5DeM1+p9uXwnVecS5j/cBsQIH/eS/QKU62oYMUtfxUpdtQ4FqQtTmBMSD0uncUYXeGiklPw
WA7aOsCok15feFiC2oPk73pKBN6ypy+BHD2gsoaHBurnpbdZ56p8a8nlVD+AvqoHeR2C7cWL6mdZ
uHL6ZNGLRXCkHEs+jGLuJulCLNaCa+Zudq4j4Nez6DhLQkZUGzrU65Nrdja8BrBnkZNgVU9OPLjy
K+yP/AEeGEKjVtqV/lJG+UY746u2szESUCZnqJeR7kKQpgj4/Vdl/HnZfz/QycXrNZ2U1sMg7U2o
l7TLlbGcpaeYG1wLkdMlu7K5pu1ep0OJhhSyBcCABCof8IaDdSLpdhzh72kb6Lfwr85IXSC4wK2y
/WszcAKMGd/qB+O9cMd9cKu96pDnD+wub9os8UyFPIoDaLXHiPZJl23lAcuU2X/gF1cLgpD+Ib0i
BrCuacc12WW67DGWESBeYADnFlvhx/droX65hueXQ/WWDA10kjrF5y2IFgGMSuilvXCwrrX36Iel
ONpbKl80OBNLS11YYhwwXlZb7Wc1gVjb5TVzh+xHf3lMl+38VZDc9KrZK4viIb0rN9qv6ootJ6Z2
9tSaDhIb4T3cZ5feBeVf4ba+rDf5uWziNHQ/fsazIoO4ltmIc7D94UyWDex4B4tJsLjIJDtoXZWd
XgmFW1WrQqPtwJrXZvzEjQdWULZCvvz9Mh67DHy631jGOclTqWCQcx+33IcnwPJVgNoayPvgB6zj
+j4QnHAVt1AIVx6U58FO+mViLTk08W0Rn2TbvKjvsj0vtN2khQt5IlHJbHbNfY/1yoTQefX9E0rz
i/zyhHRApIBEwkUW9XmNrNSoCh0ruH21xN4MSe5wx/2v3S4iRJw3zb115p48O+DJ4VYl9PzU552V
QdeHGPgTj4xCxBnaxUNl2mExg4ICMs//5TxP9kIWZ56Jm4K09+6nd1hs/VX707yTbqPX7tV6SM7E
z1/SuPm9/17VUwBK0PFxOo7mP8xmaYpjvso/tMCh91TY/h9tsg+DnSA+/tToQa2RumHoBiVNaR1/
hEVdE1cims6fZhe/AeU18VSegLwuVQFXmmXIDezdtcY6l2+saV14V9Bqba16ULOdynbryLy0a688
4Mx25pH/GMB8XJ95V374LoIINgqWuNK+pMVT4I73aIPzykX8olD5fgecwrPnzA6Y45RvdvppO4sM
M23dDxjT4z1AsRwXgrXM6gMxJvII5Z5eIdn+2APUhkz5j2HGvy56zW/hy/DG3H9wrvuCSn6esuD3
mQoLU957v8RXf9x6z5a0yN6KC0m1heY6TM/E1scy3jcDnuLQst9ltZWX8l63FrLp4vWsWct0vMuY
u1Zi6sRKN6tMvjCIs2JRX8r5mSX/0yVCKem/pzxLUD++5a6CVKMYTLm7q7BPb13aUROnj/Hd96/2
S+w9hw8EqqKBBaeKp8zncaDm99gCeuKhH8gZobe127FcdqlnF4EMX+v5++FOSDsMdDLe6bxoC2FU
IePFqPFMLKgWTbdKSnfUnUmERu82KZym24RWRyTP991tDa1wEcZn3vC5aZ98RD0Ao9dDdz+Y0tbE
ahhnoHor+c9h5qS4n34/6a9X2cmkT1JHLcon0wsYDdtDM3TKwc3rZYB3jwZp3bbURadfpztoYJ65
8IeN+Jyh/vB3ugIaQecqmz++uBxhEedOpdMNjJImZXynkJffP+mJs8nX16N+3g5ajJ9XkfOkSesk
UPQLFE4LCIwRlcKroN74+QWsDxzEUJYp1SrjgxiQ5Wnje6leqfgeeR7dIfLUVaDVq9WuN7cTLDwk
MRikCbCPE87Ry2DCFddftSL+bVxcOv0HcFUoW9wFXMQwOEw4SALRqBzS7sf3MzzR8/4zQ5TVCJ5n
WOS0iY0mBBEaLWbYZdcvhdU7SL4GfVPR7Uh5VuKNRWo/3STY7p9ta/MlSD6G6r+HPo0XzNDChpGh
A3WB/CaCvUk/mMa1AqfmU5Ad2Tt3dX85OU+GPIkYIO/3/7zP5DIXNyJtCbadtRT1HwYEB3GnWAuj
PhMX6X8alGbztNWW6bEKLeDzJgrwT9XFaJQOVOGacqOKK3pHBCiY8O+CAY48MbHHB4GT03JpvBrh
5h2soLwG/VJW7Q7f42GTJiuvnatAWCZEguMZCzlyoXJr+/7Z2onmxlPfhZfx2Wcv+vzqxkUxRX4M
CbvbV+DU3kpMHWtnhjZlxloiYJ0D1TCzA/PSwq++UR/NctX4WxMvq5QE4syndLwTP90hLD26A/A9
maYrAJqfVyGxonY2IhUPIbzq1q4ArS+7XzomPEvDu7ZUR8xcdoHqdMFbm6+m0OXzqR6H7eBQIDDv
hD3UpsRkAXYEeCrmeeZaqZetuQ6f/bt4l/Jd2gNCC9NNulUA76leooLRISS3TjDcW8KiVX+1whbK
jpI7fbtEnBCiVVtRKppYzMdApxz/E+cykxyNqnB05tz7EsmdrMDJIdtYdK5vI/Z7Ld82uPB1mJys
9c1rmZq2JGy+/7CPnVC/W++TQzbAP0PIdNabIsumejd41Wa6QLVuvtJRxJ/Fa7bwM0H6JuMFv4IV
X23JMcmr3quXCNtVDq+3+N9q3Pf3aUM9GhqEBPyBkv7zJoDpJoY0AZYOcAWVGgmyQ17y/cS/Bivz
Mmto2/n1DHRaccnKOJFS2qcdDFrU0LnGwoDHbn4kb75MX22n6d2psrFdzPy1//j92Cd0pX/m92Hs
k/tCGRQrUFPGDhESPBiP4k+zmLcgjXcesW/HZrCBjks6/ky1p5Yc/9GjprKOWWvfFs+wkP50qX9c
iJNqm49fdB8OvXTAiRWNRn6bYmZTu1iTnoOavmZiJ2t+UoDJrGkU0mqSDvWYreeW7Tlfo4srpimh
oEK4TeKyFMTd2J45Vs6OfHKJYItO6wCPSValS4GrhPOOdXzv1GQoMHMKTHtsrXGNs1ng/Cq/fF8f
XvXJVZLGkPlhdkkH/aV9qJ7ZY/rrZNJ7xBYehJ8BTShKN8HO6lyx64839sfXehL9o/mLTDppSwdN
2dNeTO1cv1yJVwSQyvX4qv5shxVaDkeczmynE5bnf2/uGW7HegRQ9+QEx4KxUbpelMBDnKhyUbUI
47LyVprVuOOLbnZ2G9xV+VNmTLS3eg/9w3g/FdtKeaaTEF0+bvoYBAYsFijQU+xUdrBVwVm/wmO/
BmFZfP8x/nn7/37ck7MGEbPUNYx8QL5Hb6GCe6beeNID8GN7zpDlaxY6fwBzcQsGHERN5WQ3zD6i
faEW0iFDP6NjxV0MjqSCFUA1wCkTLXm4LILt2dLn0W/lyzb8MPDJbiiF3CxabPkPHmF7YnMHAhuV
sZvIC1oVifQA6ty0c6dHgJBYXjaCo9MaPHYz2Kt4SCmLVnJrmirgNxpvxuFCBgxv6JKzVPRL3bjt
1IMfLqNugxOr1u6mYeXVZw7sP16Lv2dwBHY+JPDIhiVs8Eq2leo0VKZnY2OqoWP03Awwrol3zrZA
nQ+Fr4sGZwSXFUPGQOvzNZRIk5r3DRFZYGwU1BtVdFlLLflH5qrJRm7d2l8a7aoUnUpd0wplOZAD
SgpOZ8ukwvvtQUt3SbKj6CY3rhZeD9POlNFLugoNNYpN2e8MsiYDj3fxOWx3dbeYkqdE3VTZRjbX
tF+04+myoMNKkZSLLKJeLlNTkfaBdxnWh+8/g2N3yE+TBQDAJwg2EBR9BZnA58kibw9pUEEgYBW7
nNBONVu3bSgz49v3UFkbo7mNimu+1jS98NONES2nBFj2VptF6Ji50d7DoSeT9bOxHOWXNC4CVMGy
2xKrEYQRPFwJwgKlUpCRt100qyJxymUyLoZqWRub/km+ENFtAbNBgnHN7Pb76R1R3O+md3IBCNo0
Nl3N9NRhYbVkiA5O9vmr6Qhba9PFdPCjUwD9e26pIhtILSf8mi9UjYLUUq2WlNSK2TMfgzMXV2fP
RwX4KxLcSl60LJOyynUMwJ1aWOF7ytzT1BnWKm52WBskTl+vG/r4mI4YuNpVajhS5LA0OFNqPk6/
Sz1+TdtFI+8osde0taInHpsttVsFcS7m7cjw7OYF95bihfS1kpdJMSFHclQTZfRjYZ3pwvo1NJq3
AlISVRSRl1NG/rwVKtwUYdr4hEbqYpSXs8Jvam4y9MENlCB1hSi/bm/8cjvNsfew1ZszxcwvH97J
A5wEpVUn41BSEv/h62GW90WD875jyBf0sPx+W3y9JU9GOo3E0IvCiSLYFr1FQ2o5jk+Sfisbm7Kw
23xreWsknEbo5rlb5+szg3850k4GP4m8xFQpB2/ekyUmOaOjJ67FZhi24iyJuKy7jRYsNbr7etuw
WknRlV+tkDtamY3hdHqudHaiY+HePnmakwNgqlT6MGKTdUizi8ZYm6AT7UI90Mhavi2hD9TnYrL5
LX75JD9ss5NPEkaPihid6UNwzMYfZbdB8mfryqOY7nEMKevbNn1i1QldvKHefL/4XxMfeB+Y1Cka
gk8Ys1+IX7WcDNmkxgd6ldHyo6BLi9qk4aKxpmfPoP/rhIKH5LJ9oZ9acBHP6VetKfQaNMiG6BZL
n4LKu+qrNHMwW/xlylCoEc3/rBr9hZhvXCnp+B74y27qjR031t1UV9WZYOtLdMkkFNJl1F4awirr
5EudoXpDCaX4gPs7+JaOIxi2AWcJ5V9KE6TjOIApNMeCdwvx9vOB0BgDvWl9IziUpv485Om0UEIE
nlLeADHFtK+CqnxpcapBTwM5bQHVle7cXL8eS8engD6qaRSgRPPkOh4qJMi+91/snUeSHEuSpq/S
0nt/4pyITM8iaBJkRFIALzcuCeacc79Bn2SkzlEXm88TrwoRFtHhg6rtLApPIKhMdTNTM1NT/fX/
B//JRNYOahT03iB9WKZNZV7Dl5DZwKYcXaPBBvHF7EqSPlSh+mQVygtUQ+OM90674cB5p24bUFNU
JaHnh/9CjOSKvi/QunW9px4jqyKIn2AOsxZy7f3oSlgVZrxV2CuTOdiFJmpDYP2ARYXAMbJTQx6d
jLG32gdTDZSNotX+sqjVF5Sa4MPXgysoN0pa8ZO3IuIlhWaAdFvJ4+es5RbPWwveAzMv1l6cfKUA
6jWNcVW06ColPe3GAQeLYtCj5ptGPANuEOvu08dPKXl65AAuaXASHrvPgNADQBbDeYRfhO72gvRh
qaT6xnGja7eO7wzJUq7R26sXyPKhX+El0sYrqSHlRQQdsZl9HLIiQtFAvVZz29tq9q3po1KJqFW4
NJoGqh5tbn3V0wV+h1nR4E4917AMIWLu0PJFw8KTn3pT2fmwXnUFbAadHVS3Y+g+S0EkPajJ6FF1
760rKPjSdVqp8ja0u50R5vVt35MsBF76YQiS4brRoMByjbsAXDd8RLJ/7zLOZdMgSkndqt35ctPR
9SZPahrhuJzxn+kqOXZXEwAWvAFTIyg9OMJZS0d66ASGXD3Bv1FsQ5/Z96SK1vIeNimjDABihZ8t
U2k2akVs5HoAaawkAgWXEbOVadPfSFJHNorKchpV7i4MSMGhF7YJKHJnZV081KoFn68yJJu6zeHR
kJCdo/doTh5crIUAlQYsSrsX+8+xJjTzsTfJXe+0TpI7j2FeZmirdS8qoWZiWjsDR0InL0cTMmiu
kLOiuNcb3S7xAbRo6GbexEq0bjoJ+bsY3kmLTnDgTogFalz37zP+/7tb/nM6dy90t/x3/VZX//Hj
73/79ve/lX//G13L3//jnR435S8BgeBPZvvrb//1/pv+al42tT/kiXtR45CDY2oC4v7VvKxZf+gA
hG3ey+8Nyhwef7HKKvIfdDDAGYuC+jvfLJ7wj+Zl/oWLET8B1KyAW/utfpfjcHTqdoG2VpcJhenU
g6ReiNMCLcwSB6G+O7lCH9Wu114kUc1MF8inQDH4fDBf9z835SF36vGd/pc1Ws0mFkqS4FOLz2EN
cwwGRRrCNrrLpPaqbLS1Ls8E+CcW6NFEEgDIvclNqotUqH1bQAkDq/QdnXjq0p94epwAzpzL4ziZ
NdKr3Nj0Xisg+n6SYB482BPbgqrHhu42N2BYihqDLpMyabZdk/vrYsxILReKPhMQCRkWZo/8Cn9w
MkyWKSEcz14dpEGewcdzV1mN9EFx0x+5NcSrKHNs3tUd0kQKGH6DTuTVMNIVQsGWTEjamrPly+PE
0l9fgvtp9MXyjBLV6UG9d5JTa+UdRL/2JhuBGLpaqXyWIsu7cjv0ZmDcgWEd5R+Y3CULyRkKOrA4
ZqtCbpXrvo8iRLi16NZCUBNmbFUjTC7yK69vP6O4C3I3gz8+LRp7O5EacpibentrKqX76FKvg5zb
z+olHN/mB7g0zYfLy/vuJb+ulH+MD7Ai2QI2xjug62B9YztEgwFVqLvCR4lJM7pPCDygyEZIusq8
2kN5KdcemmywUSW1/J2BR9BiU7h7F2I8ntEwy0IP+Ow2dva5LPTh3k2iekVwR1xD0DIT8B/f59Pn
0jXmEDsS7lNVEO/zJB2GJuFOuaNN1dx2FmW1Hkz4stRgKDNKbQ6JdWoPhTlNcTiaAM0SNR874lgk
VkIDWXAnha8FKWelhiRTX9F0ORMbCvD9aWTHloTYsJMHq+9NLOk34H7ktb80l7QqbJx1u7QXFMHR
5rzJVvny22UPODdC3h+0L/N0RL9pOmYOHCCXJTghaXK/C+oNXXgfgtRaGDb61vTyXrakcZIfhC8/
hwhrszaF2pxZIj5Vrf2ojKAyuqs35jZ4DJ+dffrBvMHnlc/hh2Qhb9MP/V7dWpt8U7143wEmP+zy
XXYNfR86Wc3S+NFBsb0PVpc/7PgFf/pdQpAIhUUaFNEY3Gnd7UBskafmWiproHbjJgyshZ/Y8OTO
oDBOjm84x02COQD1BNM8ho7nXR+lQoUyrL9DDeWHHg1bdEvnOuZO1vbdhqXR1U8PJEHQsQ0FHUE5
hY33jjQMKcCSMJsjSL/vI274f0YHZ2670wNbsDQt/YEXhSG6jWaJJW1BL/6NcRWuvhrLclnt85kL
6WSxsPTe82hym1Nbnt5YB5a8IZFjc2KNCPViEivbdORdFLg3x0/QNq7jqS5kzVQyTy6Bd5s83QhH
4Bd3hNBBj0fNRdKkv3PidBGStnYte235d7bzVMUAUoqZq33O3rSuB2McpVqDnB57vE3BVmZ37Zhu
POWHWbvXHpldNZoxeM4Zp2Qh6QFCLv5zbFBWW6svzKy/Uzq/v0YJA/ax2J5rIzlZOngtiPllwPGw
2RD3H1vxYrTWOqMqdlZbLHykmwvq9w6nHSzrPGVRUcx81M+qGY85mc13s0R/xH2g6MSnBopbmt5D
pbaTnOBBlqJNjczqaKFLqmavDtTNHrjOy/vhzEhJu1L0phXRBAwibIfCkhTdnUYKh8g6S9xrCO02
lWFtRrlEcjd5aIz0pnKuL1s92e7OJMCgQidv8aDC+PH8JgHdsV1uDrtAd1eDPqzdcmuR0EbJ8Otl
SwKfrE3EDh0PaQBCUMqDJ/eincEg6msjhPJ30h4N3110YxpL9dlFKtBfKtt8na51a9EAvzBmllOM
SH+anoxC1GM4IglRn2nQg5LDoz5lLk1iQSN0FgPg44q+HnT1/hVzBADg1mna4sQ5nlTIdwIN3kjt
zrNhuezuacndxt1wG2iU2Iq3y/Mq7sP3sR0YE1bQDHgpB/m7sVtbelXcx9/9/eh90B2Km5DMg37g
eDAqClJaIJvSXdFBTgv3rUmuHGDeZSvTcXgYU6rM1BS08z8obEhoHlvRYfgM1CTzdikUYxtkZ18h
SI+vwiHQNpctnc4XsE1oU7lDwVw5ItoqAzCbIPEc7OoqDO58PbVXrY/U4WUr4r7i1DeRPaOcBhMV
KTBh1jxlGANDGtK9L2nmNvZt7Xlsc+VL4NNkUcjx62Vz4nmFObpaHAhK8G5FFSMyvYRacIydch/2
Dhri/r6jn1YelNVQqah/K1R5Z7bzmQHyVH1fLnjFiNCOFywv/LEIi7baa1oMfEbprg0PpZ6E4lnR
WjM+eOIdDI84c6KcoFfbeS9hHlxuVZaRJHTLal9zHJPoRXNRt24QI59p4zjxDS6bdyYtQnco8t5T
gwd23ChP40Crqn0TZ3DS3iays728UHMWBL8Y6iiMKP1U+8KyARTu7TSa8bwzc4WIBtsJr6PEIYK/
86y11Narq71F8CbJN+i8SkG+ujwMoXzGYT7N1C8rIuI7UarRdSKs6C/5Hl7m8VOULSVovB6Cr4DD
4u9U7LJwZmjT5BwdEoJRITa1+njIkgyj8Ioiniopa1dbAcI25u6LM9uJvQuTCiVx/hBvRVppisqe
/C0DUWn22b3uSh04A58eq3ItQVi76OaQtuL9P80osgUOxzVRh/peBDnwPR8NObdyxnJPSxgCBNZO
C68qDT0KUDNUXWdOwZNH/GTOlmENpMrLwSF2XZmjO0SOYZQsoHGV33vjgt6g2/E2ukNzZBtdazfO
zfgqfevsRf49+3TZfc7tgkPjwuGhl0lXji3GZUA+WnYfWeWMg55bQcoO9nQKT+R8wq2YuFnXtgkW
uE9WPs3QEVpqmmcEnBzjDs261ywNZg7hM5sC4RqVcJ9lhNZDfDuR1LPVVpO6fa8o8Gm196ajAhyp
VgqFc0rbpA9p8o9eezlam5mz6Dr6s9OZiO50/8P9JJOZgW8LSIc8zf2BH0ll2g60DIxQJ0NTTCq+
7q8N59vlBTw3VG4cWkuQwkIO7CRaLe0+YOqHvYLIDJh8ZalrC/Wr/bnfdYviS/uxfEnnamGnVw4j
O7ApeE2lREXqdh4jS71lmW6SJEFUpGX738+Mboq1jw8ag05RkisTcxlKVsIcFmNAVjNXxn3CQUON
uIDydaV+s14hj0+TVfVBexmt9WWj0++8ZHNa14N1c2Fx8iJ5GPc+oD25/5TTKnjZwvs795KJaYIP
TGhKAJMwAr57bVMttdviDqpeUkW8F2+la2kVXMPptIUmL8gWwXW5TX74W+fZTleXP2NuoMIViLSO
xyOhH/eOH9yoPfT++czT9D3APhnolCJBbpaIVcSSj6oVQcRcjfvhhjZDBKw/IoVYXvvZAl6Jbhs/
2U87ZS09yF9h2JAepIdwV36MnouVswbRdNvMhBUnqQ6VrA01emTX4LuBcUNY25FMrFUYibyPPpJ1
gIwxR+hs0TxNipt/zj3pzu7NQ2vCMkd5otYWcj376AdSLtq1UWwdhCMA+08UBwsD7NxVFmzcmYeI
0Mo+xQTHoxQWVvNtvdE67CY/gkdj429Qf702761b/yn44N+OxUL+1M9s1dNzfrI5aRsT+k5N9Mcu
LZM5HzwJm/IPFJ2i9iq5jrUnLutZIoTT4INXA0c7izgxFYlyKE1hZNxaJnT3n+tN8GY9j1+d2+wx
gsDpVoaSf0WjfomzgWn+3Fz9/pahJoSSAbUNuIaEFTUk13GCwR32o2oiYLdUx7mo8Uw8MA3vlwlh
8Sw9zi2ABsNevkHHe9Vvhh/5h/SDuq1u0uvwWt9G6AuttR06VWgvNDOR3bkz4dC6cF0PnZ+oSemP
+3iMpUXeS5uiiecais4aga50ClvJeoj9x3YM7VZaNuNe0tkOgI2r4tPldTp398Jn9E8LwjCkpC2k
HMXWfVV+HIPoNh6sqyKRZ7zhzD1Ipgj6JqIbsoy6EAYHQTPWw3SMN87OGTZN96lMUW6YuS3O+LuJ
s3MNwhcGW5xw2452EWbh4I47z0Ow2Ns04Uvq1w/D+MGR9Jm77zT2naIl6AWpF05UsoJ/2yPdTwj9
GTs1dJZK67/0zrUc3DquS5ESdHadrkYUOi4v1plzcuJHJXZhxdA5F2sLxRDVZVg0UOM0Cspq4/UA
lYprSzQBIe1ZrxPE0uI03bTll5auVhiAeem0m8tfcbqYlNEsg2+YIEUQfx0fYKav5XYZyf0ucKmg
qIO1IfdfQApRPVe2NFe2ENohOKNprNEopPAnNI7kw47N5X5USV2venu0y6IFYgLrTPKu65imptjd
+uSrBjd8lVUf4bTHtmzWuePNzPvJJkEyQUGrfkpWvNf3jz/BbWnvzDzd2QWFzR7UcyonBvwbeuQF
M0Xhs6Yc6Iemy4nnsLAfUWDpu4BgfefC1b+OY3CecoX0MVzB0e+6MC9tMkrIOlJYtykAHo8q7ms5
aDx52HdInMhUgnr/e9C/jEb4QU5aYE+wyc2UGE52zWRyeueznFOFTDiy9QKhZsAEw74q6gXZ4ave
USYZ73syKMtBra/RM9yOXTMTv02TdhRcTVl/CIWVKbNFg7J6PFLUW6wYqoty36qFuhyQl7h1Yndc
95BPLMJQ3gUAp65bc8hmtsoZ553AySSQ2bKoy4oACSpehWfHRYXlaJsF1pWRwnig8Cz3DP8LhZ21
F8qb1lvheNvWtZWFiY7l5f16ZvTMKdcHRH28LMXusbgq+8G3inIfjZLcAgTRozXcjfmSmnL1DSwW
oKk6V+5b+NVnLkkBTjdtXhj5SYEByYQIllfm8cwbLVCxKG7KfWlIAZ2hphRDSBjBmmJl6R2c1sOt
5fjj7VAOKFg1aGx20OytGAdJC8vpl93gf0IZSFuNJQp5ktvqoKPMcRNkIT2OZdNfRyWqIFaeFNvL
03Zy906fPh1x0M1RUBFfVC56HX4Zu+U+6GBw7pIwWPWS6czsCAHK/HOGSNzx7KXIgBVhhvQiH/vU
IUOEMilhUq2gz2w0n6MoVG5RGQxW+jg+eGlMD2uo2evQLovfrNFOazR18QKBoYpzcpWNQer6kOpV
e7PNm+uxjNNN39nxzHSebn0SotMmAMY8JSrFcTrAFmxXq/ZVZep0uo7JW+emztIchu4piqNmaflN
cAWvebdD2CN+vLya5zYB+xBCfY6dqShw7IglqnR1k5jVvgv1qYmp0FZh1kLDTzFOybtwY7ZA8CRd
Gma2wPSLhbOH4xwxC/hj6KQS89y25Pa+G3XmLqqp4DToBWzVqkNYBb9fSqGsXUHV/fXyYE9s0ok6
CaaAfjYMk/13PNiEqpbiW57GrvsiSXdB5y4VWV4p8cfO62ZOl5MLS7A1baODF3qPIILU5K66dwBm
IvR0iyzCLXTHM2bOD2mqNCrcWQhjH5vJRg/IdKSrex1lmu8e2UYQ7HfNp8sTd34wv6xMX3EwGNNp
61oOiZraor/KMmsZtKjcjDOP6xNfnBqFORHBhwCIJ4V6bIW3UQSTeqTu0do2x6tBu+lLdv5aye7r
fsb9ToI1kpbo2fDkRCoasjbBllQPsRxbPSP6nJhLI173Hz3t+vKsnWztyQZcyRRkQTECizwejxJ1
aMoxcXtfR7vCraKXCBi3DaZk1Kulq2Sonw3w35fezL1+er0eWxbhJSSHGmV0Cpn3EbR6TRZcESct
pfFrmQSPmYyK6VitVPRP6/HVaeTVEGozgPFp/o629/QFsBmB+EFE/SSi4Xa3J01DZe9Y8caSvLXv
fBq6EB2ih9rTZjbBafw/WZtOaeCCxP/ie7AkOIWPplD2ca+sOsvcIuiyrnx11dXhRx39w1hFf/nJ
6PJVJ9EJ1ZTXA6xGl5f7nEtN3boM9108XtiKaaJkUeiryh7U8qqqXrUEQpDqm1xJM757zq/AaRBB
Tao4PFaO/WqMHDssy1LZa09hu2nK1yK4zb7F7mOh74H4/P6ogMsqvGe4hU8I9wJZGaooUrR92tqP
1ijfdn10V5fJZ1TMZvbLmVMGjMYvU8Ke7MOgD5xe1ajVqI+eCZNU3QPB72Z2xznXnB4tAJUnWSQx
hVckZaOHCioWToj8nhc6n9GHDxbIo33UIrSXTWgrLs/haUqGtylRHlwIJt55wtqdI5gdRApUgGjY
2Z/jASnjtkzGG031EbFMkvKa4/A7Kr2QY0Z6tu5o22r99oORG3D9yVxVbpCsRmRO7oZ49O/yqPqa
KXGwDYyq/TTzsafLMD2yIIihmWyCPwp+bESQKdPSUXNL0heg2+mfhVPna3SJjKVXciTrhKK3repI
iAbW8jq28nY9FDDbQB4FEa3f0drWJNIii505mp7TtYMWj9cZYjUKUYNIkVZyPaDpGhMttTYEVXX4
ISxBZCIoST+TKd3abjjXXC6wGjIVVA0nynUQp4BJeSYdbzfHV+sumDCvnTtYr57d+N+6qI6fhq6R
vAWZ+O61TzQnW45jkvyZNYFm0mQpRaSFqd889ahX7myYQSvElinsLwYUj16iOJRe80JGIFBSLLDB
0uAEr/SBIbzd4SQovLuq+hD6NeSHsq+ON11YGw96rkrVsvTQ31ugNYfWh+xE7jM6kgiCDL06pqih
G9UulXLSmYoSRH+SPR9CmLkl61UP1e4hggk3WtR5030ZKpPKbpuEyTMkGwWY3dhsPwIeSb50XQP5
YVok3iQKCj/yZScTz0pKsgAquIDpGZoI7YXoSM69CuSIWew5uldeT4uqt9D8eql028uGRGcWDU3/
fhC5dJLcVVqBocaWV7UEmjbeO9AEXLYyfe7hbSdaEVwkJc+TtSlWkFv9EMBXm0HKfNmEOGMkCMjd
ccehwaMSLgvpHh0ZwzpVkOaNE7pI/eQancNw4ZQhjXIR2bXL1sQBUWoF6ThJQtE1BThZmLYwBcKW
x227D3wyO4NMP05lg/m/bOXkIiO9SoKF9xVdifQECtPWmmbfKlIASMNv12U10QfW1mNddBvI+RdD
O1KOtNPlEES/6RW8szAMRa8KkhzUo/AQsNGyrrMi4XEJA24GzZxVBIvWnhneNEmHXvFuheo86Q2m
k+vz2Pd4zwFi01KSHFK7Upu9rQSw0Si/6XuiFXGpAhd6AzPjmRrG6Tpx3E/UHrrN5ZUSGjc5BKcZ
m56IjIcnlJhDRjKzk3075J1Yu6s4tPZFNi7q+jt1XCQ883Vo6ldwinF2TerfsARqWt/zL91VLs1t
hVO3Ifahekz5je+iXHQ8r0MSN1mvu/79RJ6WOuZNlOWrMQIipdZL19A3Rf1Qqc7Mlji5emiAgdgW
jQs6AuBCV4+t6oOjD5SOgnuTwhv6qP2NMS49mOI/XZ7q063H1UbqYUKFTwleYT31pKwUNUWePlZq
aSOPJqVxA6KKy1ZO8iu8sHj+IKJLj9I75vB4OJ4ZW0HsqdykmtMv9EhVQPl0A+QX+kLuLPjSClsn
vVO9VQMvliDL54B14kD5gvfCBxGfTAZMFwaadkHRQKMHPzLQ62U2JB0UBUk2E1TOWRHOGFQrwTdn
cr3vHW+PJiqMRXTlzPjGOSNIfbzPKTnjd7Kog1um75I47snh7jXP5NqM5DR/kUZFntmF07ceHijT
jHFZojYGqwPii4ILWgQ9dha8b0Ir3RRdUK4SXypp0bSDTVGhZ3/ZSU6GRYilgtQAQs1BRVXn2EfQ
kwuNVFOKvWdChFz/KIyXywamJT4a0LsB0Mo4AuexuJOJzc1Mbo1iH6O47QTEMZSI/I//nhHh5uzL
FA9QMBLAyRMWn7rxqbDK3/UAYSTC0qSRUXqQ/xV7JXvtgFEG4zBzzounHjHGpLHzz7kS7qyk8M28
97Vij2YzLIGwjrFRQ6rUC7ded3PFrLmVmVzjwKMzt7djQFbFPtGeFYTXs+6WBMbMpIlHqjik6SMO
jCi5NqThtPz5V8YzXhf6ord4oc+YOe/Gv2ZOOALsBA0aWpKK/dB+gYNqEcw9EeYmaxrnwTi0gB5W
qdeLvU0uX0ruLeNZsX/8e14s7MU4lpIgjLHhDeCB7Tct+QhL079nY3LBg3EEmYkUW4uLhfTKNwrQ
rPhTPFuOnlkOEXDajVVY5Q4jaWGE1aHuLiAivTyQk4PyeK+I8L24YhB5oRZ7SwmvCqujLWHfqfla
y79cNnTWg2kPgH6Qhg8yicczJteuD/iRbc/TYm1TqzG6V2vQ1mivu8ZMSeSslx3YEnaLHdCCmWbT
U6Z0YBT9oLQvJlQLlwc0Z0TYKyUMpnGnTudYmy9iRHNslB3+lecfvQG/pk3YMHUXOWX1bkX1l7kB
qa4EfaMcLJv0910aACXlDRKRFMs1YTympMInLckc/ma+1GEj5b0MV/yMlTNnM8kk0EQ8aN9V+Y7d
oGiq0M3LqthrDhVjHtfobi5UuOE0qqpLe+65eWaRMEdEDiaOpMRJCa7QXOrxHe5d/DmSuoo0dJas
zWVPOEmqvj9qD6yI/tYb6A9HWCmS9fRy2eX30UMI3X++qNpF8XW88x9meXvPDs0AQkF0SkVD7EiO
6kCVVL9hvZx45brddxNWOz2eE2s5a+Yg/yBc15ZNhpxKBIFH+NaD9YqlXdR8uzyBZw6hoxyHcGGr
uhLVBnw++xDlJll/KJWXqg62I2Rwlw2dX6mD0QjbSavCrq0rjrsOcgOVct5itPu7slM/Z7G30mD4
NdtmS0H60bDyJfy8N62lbVvV+/1j92jEwh1lZRFp1W46ocIaNk51Bb/NAtTD1s5/k5STSpGQQRLu
KphAMoUWlWJfQaVdrlJ3UT9Xj9ZVBJnOUktW1MEymFA3bjIz22eur8NBioyCkSLFUTcZVkJInhGj
aIeHmfWcHrBCWHxkQoxYG8QdyVsUewgPnM8NBH5fINGJanrOVo63SYyZIc14qkhB5SlIBztAIfZQ
rayi4U4NIuClKRSS/9LJ9ctTRehlYEQkmwIsBWqx1oObImo3SvTx8vzNbG5HuJSTpPHK6n2F0v7K
aG416NvlcOZ4PHPzH62RcDq6UqXqmcYayUm3VdoSMndvrTbdQop2peJtLw/p7AVzMG/TCh5EZkpe
BpIxzVurEP3Dil9l23yE+kZ/sSAlUOkUbpA7vGx0zi2EY6Ud/2EUHDvHyt7vXuz+01jNNFuIZd+f
O5maGY3dU4e1MDZolNO0qQnP6zTbRIa8IBW9MAE5W06+IU+3a8ZPlwd23qJFxDZFbeAvj2cTWeew
SOKR+zN3kLcPP+TpsEyRZpIN+zFyHDi55sBGJ8Dxn6P8ZVO4DWovcDrT5y2dIqTSaZ97ePdtrV2O
XbDJMogX1GvFWWvVjTbbxHqyjnR7gkyEOIrKE6klYbjIOptxpUrGrs7/1FCcqOnKzYxsBbZ+/ZsT
K1gSBuk4oa13iWfuSvneLeRrrWKAIU/VOnipc5Tpzbl3qsDDzT0gmBQ2uzaYnam4mNS3K/Wm+qiO
S2pmPUwq1QIgCcqE3jpZUpH5aNwM5iOs+OFtsJqrZ5xU+N4/AwAPLTSKQs+QkJMspHSM25HPCD5W
b90PKNavq8fyyXuwHvN1/NZcN0/ZPcYpoa1my99nF/jAuHBfDH03uqaKcfMOYTxnge7cQguXWrVs
b6Fbvu+38UsG5eT3OYKcU6+eZn/C3gKsIeQUYZmRlmh25fjmri9XbbtwUOWpV6W0Duq1i+7rSr0z
Z1zs5NwVLAr3vhwPgxZlWCwG50FNn5UxQPCxXZXuxxGS08v+fHKTHBsTy42yk/qFX03+TBeYXa5t
q1j1jjxzuM9ZEZYvlsbULSOGhDaKF5bcIN4iU75eHsrJmScMRTgEOpDJWmJODuonW7VGWC51rrSy
X5cJhD1FiVBYOfNgPeuWIM5xDEhfqJ0eH7PIVJfUxVxjF9sIoiMsYkQrKb7x55q8zs/fLzvCERDE
sdqOo23sAo+2J22Xy1uUPC9P39xYpm84uIC7LB6VKnM4Q7NnxMhWGlyMNg1WqbG5bOik0vJ+khzM
2vQlB5ZGV9ayinoZ2jEL+cH5Wj+l8iL4oF7HX5qv3WfIM2xoheei2rk5FO76zuh7uaQOvksrGJQ7
yJMnqcCXy2ObMyK8D7RC8cLc4CLSJWdtB7CNJ9+h3lxftvI/HEq//EE4IiQZGI6j4ncVPNX6Hi1L
583+xsvH/CTJqwaN2DmdrsveocrC6Z9VILh5Chi7Ittqzm1sPVc0HERzOJI5M8JBMQ657scei2R4
+RJiS1DAn1MUMJ1yZgpPws33w+IfM3hS65Jpwwq1gYWCMRt1X86jqTF8C2eJLE2ilJcXbG5YwjlR
y5KcRTazV+tfXVO/yYsvvP6XHcohlw2dPpRBMaHoSOrJpG/opDM70VMrrare2PX074XtMnmEQZ9k
/TenXZmLJ5R33i5bnI6eo5fcZHDq36cfhEK32O6lD8DIS2rDO0dbD2gDyOzdyxbO7CksTHVCbmBo
FwVnd8CKa5KEBdkvXDJ2cbUZMoj5rMiYu3pnTIkxDqKUre7TZLRLJsreYh2q6DkEP/6t8Yg4B9uO
5aAAw7KTVeS6q3JlVvkSvckZD58bi3AdqiG4Jq1lLJaFEBaFBzl4y9q5BpnzDgfQhZLu1GgoprNM
Z0zSupCNHZTcO/dj0cMUwWteX6H+RfNdWSzUegFVzr8yh7+sCudsNg5ypvVYzSZo0nNtfDbnqPjO
xd343S8bgt9NDVCjlY3GDqTaBwP9FSTLrR2K90/xxl5Vq/ZH+GZstWWyUb/I9cL5M/syR75+fg3/
+QkiylV3gVcoxWDsBqXhfeqseJrG2cvluTy/g38ZEc7cTClcVEAZZyd9HPy3sf7z934/nN8gEQGv
gq0AB2NOgzy47qNCduvAK5r7KhzjFc2C36VenuszPOk3mQ6HCXcIF9zEPi1CUWwAg0pcKe19JKXy
pDfvSq+2Xbafo2Fs/tTVtEAWy2zKT2GckA5tfD3g4eAiJxI1Xv8x6BSg5UOsdq+KmRv9EggG+n05
3ayftDwowmVPsnpYJBBspYtEqmqJbvuinolhxdh/GgVIXxW9JwJKeGSO58pptLz29Li+99V4fG7T
ol2EZZGQyYSmOVWS64nKc2YviXHzu02IQ7gvHDj7xKtdi5skKxytvucsb78rXdgtQcAGi7SbxI1z
bfwzktuXXjOuL/vFmbHCjDyxXYKPAG8iBLVD5ZSO3srdvTPU0FJ7XQcTYQi6uaGoAIeZD8Z5jgvi
nE2mFjeEnpEnneDrQwyoshuNDl5rqEd9t/0usat0TX6utfHObeL2N29+Jnday38aFE7h0ICNt9Cs
7p4Cir/uYunZScxuoQ70Y1WV+5vvEaxN+QIIQoGJI2wkxBmKnZuhJ/dMqeurqDWU4aPpdh+z2HK/
VWU7R1wihjWTOUiOgGhjDxiF4K3cMKoZe2l3b1hQA2kDSn0eTHDw2kcuepaFvb3sMSdxL310YOmA
qgJroz4kbnLPMKocMTjtPrZ+BJr3aEDiGeX6VSQTvLmTIol9q3bJXVjkH/RwLiN/slGA0UHQAI0I
IBUIoIWDzCltQwpptbvXhvC11yvvepC9etml9Ucn14oFlMHWIsznaJhOeh0Y9ZHdaRkODtDONbt4
6DVGHSqf+kHf+IZ220kqTan5YszqRQUet6zc67BTwMH2Gt046cwhIV4SxkScQhs6kLSJRFUEypSx
LUvBaJn3RiTbq0wz0kVXDb8Lyny3gtOQs0Rdnb6K45EqrG459andx5JbbNNEi4nyaOKYcaMTvwUT
SdmPdlDItw1ZbMOx7ExrskYKHmCkbV7UxEYk0e1cee+MbpohI5+ab2lY0d0QB5mPGnlc2xDjW2n+
7EGT+SCXQb8Nh/raq7JoM3oyIjOhFP68C36LnH2ff0+f6vL79/ruLf9f049+zeB7Djy//t/Hf61+
/t37nq3e6rejv6zTOqiHh+Z7OTx+r5qYH/2pzzz9P/9f//EvRvTnIf/+X//5NWvSevptXpClR2Tp
rNg/iVWnX//Xj+3eEn7snofDT4L1//hRvqV//z9vQfVd/PGfXOuSoul/oE4/0T0BnLPej+qfZOuE
+vofU6WAZ46MJMM7qvYvtnXJ+gMsO0SGtCQhIECikiPwL7p1SbX+gJ0TkBeoX43/ksv7x0xMX+Zl
KZP4PypXv7cs/3r5TGjeSe1iai3GXYFjCPFhHfawJQMovOuCxt0UBCC3dRcCgm3ZfVHZtXdNX3dr
RantBWRa402TZulalaN41ZXIZoVG3q94zUBpo/vyRjL1YNGMcXJTmDIC5X7QPAeJiYBEOn4s++al
GIK3LuybZzdq9K1s8KyTJNoRDlbkr2EeErsLsEmGxTbnPqZR0mT2uL6O92BXeE6Gq/d36DfZ1zAc
yq85KRlIsKTt+4fKvCe8KvDvdTMYeMpmc51rApEyn8AX6BasVNydFE3EzlgzMJ1QyxX5bvTbzWe7
GNJ7uuPD7KqNpHVql/1G6V1kqjxd9T5PckD5srXd+pM8KtlD2KUIYmbmgKJsnaHgnkTApBdQiqaf
m8wIv0LCk+xDLWpuOq2ylEUqG+F1r3XgM/wxvKa5QP9QlkWGQmvmVIhaNWFfLYoKMQZFjR0Dkmwp
tDhj55IfQmLsfdwcsrTRwWY80asJ0UlZ+M2gFGV/lxiO9hh7dTEuICiQmkWmV8UPJfChVGnjuNtw
sgEr6jtXv+kN2vXVwlko4I7AmA1J+KdFcqOduQGEl970dewntiPMjcgZwF9/7BhhFIRO3CnqXQg7
y1sa+ygMWQjrbI1i0JFX7oxhHZWatw+9vL+JW4jplrpKgZX3bQ/hHg9fztYucmegKcdX0/RdFlqF
eAmdiASx4iOpCirHjMqquyuD8LWeilutPY9/Pa5Yv1uhM4G8yhSC0DUtXE2ta3h0shfjnczzYlmW
HbGOLrF3Df8pKor6hqhh/K74qrT2Rxk0aRJL5SbJ6+Q5iTMvQKOkjk3mog0XIyqf7QqeO5iWE03a
avXYEoCmBS0ijhXuTNg+V5oy1JAwp/ZDokCUhvCN8zYYGRQXvT8Ai6yUQH/Sezt5tZLyNTCozaz9
AHJ6+jD9lV6n5aqLKUcvgM8j/lNZaLaOkVl8w/Gi/8vZefU4jgRb+hcRIJP+VaJMWUnVvl+ItiST
3ptfvx9rF9gWVbeIuUADM4MZTKaYLuLEiXM8XtlkLT56Y/9ybXD10uJGWE+N6HqHVFMvchkOWE+3
efNVxKOBX+mYmRWT1ZWtkkf13qdAZtSywCptau0PVlimCGvYaeR6/cdsq1cy+b1yo80b8+qi5hax
2R309JN+0vd1Pa26rpu4L9zxKSsQX1b8STzFo5V6vtDbu7RXpy2uMf3dlHf952nKy/0oTfs4JnH6
dWUmc/y9mMncBIL4FIxjaFSLCBKrxkBmhaI+KUNOldJPzIAuf51FkrXRei6B3F4GucTAI1fH72Rr
ldjkNR8wHsy82MUWZ2nTjoPlvT+z64iIwhpbm+gOxSiInPCh54n/E2I2etIESeN3FzvOfhSCz+SY
YbxVUVPdxoNYyfwW6luvwyHJOSsco7RMKL2IaJXWqQLso7pLKsqvvALqoaqeQlmhdJ51sSdLN8LC
s/2ttkZx1NWvpfsTMItymz4hBFPVLhm4s8btWd4js6YNiCkgFhZWyJUsFkcZzAGxAEu91INefjOG
JNynssqO73/pm/cVmIDABVkJshhCzyW1TVGEGbdloF1GFcnMrk6UXV2mSI75BNZjRy0Zy73vhe1j
W42S1neZ9tlaHjX/lH/3IXOYQyQIWjiyEWAtErfJJRqqs5aYcXCHg11nxb431HpnC85GaDvPnWs/
ObUljzY9ejSDdD4uoPFzyv93k/su9AVV76atb/hrUk6LHG/eG+QXoCC2w3IgULWcm6zNViR+cnEz
rd/GDV6wkTPQcmDgBNWH0YwNUNYvwsZ8iTVU1RENNR9r4qjdf14pZsJewIyKd4//y/WhMIJsGFJV
Ty5aqiUHM0Cej1ZDzXO8586kioknn3wwU4OyHx41a2u0vLVev8M/oy/OCIhVqwupJhd6L6qNXtTq
blBxQiM7KT/5JbrCUUarFXIoSMsqeKFHerZ3pBusbdibuwGVUDYq+lrEzOjoLD7DEGvGkA1KeLGL
is4ngnWvGLLm6Ld6fslklntBCHE+U/wMm7tvudl8qykaDpXVfOrryT5LGkafrGmY9n2YrGEQt+dp
FjGddzO1B97l1/30z9XVKkBXvi2jix60oTf4dnXp9eloDlbwoMmet6dS22cpG/cBjiDEgaBYUyOY
t+TVcWIKNMEBhdgkFyQE1xvFiTIZ6viTX1TDp2pvqi9GMOY7snr/rm40bZO3fvjslHZxfn+LvrU0
8F7AfGZVLnKh64ERBTCDdPIZuDTrvd6yPcI0jrYY9YR7oJlkZS+I5QMm5l+KaDdhCEq8UG2uBxwT
mTZGJeXFdBO4F77s70oL39mgTK27qCnHTVFjN5u22P3NLYjbanKiQ6/i5dcqpXI/qD0+M7Ldj1WZ
7cyux5YS4NVTZW54feGP3+swtTxzaD5bVaHtA0sPVnS23vxmRLEgVwJA+iaQi+hArqI2uoi2jXZK
rE9elMivUkMDVksNYyWfmr/Izd6w0AMHJpuf2cUXcwbVb5UpkZcytD/SYNIditQJ6XoLf+bSfcxd
fY2BePu6It6pYqQnyN9c+mgXiakZR1MSqqiPS7MCvPDFV3VGh3paN+BxIw4R2Q3SvvmL6zy7Zv4c
9VHzmDftoQJY3IlNrfDl/+tGpUWUVGU2WZybRRcnJAvsLlRy7hCtHpytkdufheguUxNq3uTna048
C/sG3hC+gEOxgfZTsihijOttinp93LRjE10yZTKTbYX0DxJSZiBUnICn6jcmsmew6T3me4ReiaA/
NgJXrLdqHU6HDoPDZiPMYxeM5ifKtskPPre5pg/0OovrrTHL39NrOYsWIq+8CLrIB9Iy6icJxzzV
T92gTZ+arg/vQjdpMXoGecfgOskTLMSpGUrSvSje5TZnzdMsqX/oza591twk+eVQXgGQ07Aaimur
NTxRZ/pTBuXwMbCU8ZIlpvj6/oq+im4vZk/DAVbcLnALVZ3FktqOn5OCZMElycZp45dOuUsoWhwz
dxLbqNV0jwxDbNM2El4Qxwd/7PWHsca72PI19zj2Aj/3PD5WJZ7RopWhp2qYhRYUb6zQtjfCift7
MT9sg9Js61qbthH3qTv4vmdUlrvJO9PYkpH/AYFW7s3qxbGy+APaxIVnGPHglYnyIciy5mmsYsq4
8VAce/xx92VmJduxcfHpTGRzcFoSo5Vvc3Pm6V3AlggVJtqJVXORByljrAb2MCnnsQjajUjrwsvM
KVoh7Lw+K8sVIM+i2EUfO4H7IiF3g1rLtSENLrVdjp5hFvadyPAEjnmLvIrupk0Rl82uVrTpA3JT
OhqiUXuizfVj6GfTEx2L+X3iJpCvjeKHsNNPbezaHu/sR2scvvl9Gu6mIN2pddkfStH4B1+AORkd
S4JHXrmSgtyE3zALESEjhccmGJP3xa9x1Has2FHKWa8xLpwqkZzdKfx/oOr/iNq9ES5wD80APloD
lNqWl6OvFIBfqpWeo4iD5Xc2UW0wkLTr2cmoG1oZQnuPPlnhOan6ZFZmuvL+aLcvAjPgB+LvBEOD
EPf6clIbOJbDaKZnvCc+RsWBEr3ijxv7p8SDvmzsXW3HD9q0c+lVrsbhUS/dQz+0T0X4NxDRdpDu
CoCyoHbO1yUzouyIVtnsObNMx6Yy8RXKRul5Chr9qFN13mhjJPaTnH3h4yx9oClX/diVZcqlU+O5
3VjTVvUxAVSdZtzpQ9x5fT7J3wo1rfsxVfA7CkwEOaFDEXDFzn/eK/NjQvZCEw305uXNCaPBKLXY
SM8djM3d2Nf9NnJhk71/jG+yJD4LCDNwHMOg4jCHff9ElomK+Mto6unZCbv6ELd9sE00vfb8sXVW
hroNSrDfm8Nruh50/naxJ8IustS8d+V5itLAEyPs7MBHMj6yhdzGurq24m/8tP8/HpTtxQMpDCmr
zoris0ycu8jpuAP05qGO3WNoaLtCD58yp7hP9GILJ2YTKZgwZ4deHzdOV94Hw0p0MP+664sMfH9+
RUD5MY1bdn0HadOgVFkl5yL2w01hAnYZEpfJvAuPwoqJESOn2RDmm1upDKt53lvDUzeniDmDiKTD
1+tsVl2WlOYgz5FhTAfLrqoP/ljaT7be34cI9aEOKPSn3lBaSCBaC6l0xK43U4LHrKuhwClRNt6P
caUdAxVoIvMRileKMXhyGxk9Npr/8f19eZtuoLOERAX6JbTkUcq4nm9eWL6ug+2d64lOWVYQ9ncn
TS9DBW4bJNm0r23llDv5WjfzG5cn2AXIzSwSBHigz3f4PyfCTrKe/YEuBbjiuO+RWuscY/rUdeK3
6gTTl0Zzi41eqfoWI2cfswUzXQmnbzcuM5h3ijaHdpRhr2cgyoEOi24Kz25dv2RFJc60WSIolGXZ
yle+wbvRoOFhJavj185NG4szOUrZl0WbM9SQH6WNOoTixPpTq+T1g53WzwXCHM9h13oF+pEIIXpB
BaePOsJzi5f4yu9+Y801zOSx+uHiQx5nAT+L3ramVh+js44LK/3wcf3sWLF5Ec70NarqY2Vl6Qc1
TeRK68q8ooujqWFNPPPfCfFgwl9/b2QTytIWtTxrvmkeFIvGCld0rvf+jr69/ljNGV4AFoMu9JrR
/LOvYJf6U6xn4VlWQ3fnyqDfAj8Wu8kyPtTauGK58MYe4mY3wB2BYUGY5n//z2hGacU9nTjyrJTu
xySr4v04AasCJPR37/+u26eeNNmhcg5xEXmcZWmiEmU/1Ahhnbte+503tE1rvqg+Iwz8Kxkb9TeE
pjVrjrd+HIOi6qmhbIRkx/WPy8soFb1EXEWTuvJo6fXnAO3dY2Kpf97/bW+sGUA/dVZULUhglk1N
YT50U83bfCoj0e2LpLGOVkQDhuiLhxGW1MoBeCNbmjFz9gYhysxFWBxHrUh8sCahnaYws59MoVV7
J4ymZ4peAB5mRDum7I5hbE+PFO+c+5IS1le3LbwqKu27KvTFsQrMiRJLZQe/2qYZDm0x/NXDIX6B
L1Jv0ymOVvg4b6w/V9W8yQghXFblejFEiPCtRRPdqapswyu6Ql6U3HhsbILNrFJqWi1QrXx/Xd78
UBAcqJ2DWYKfLo7s6EdF1rSlOJlxdoChct/UH+P2r66IPwRUxyZECXr0N0aaYnTsNhsZoOKY3xv+
oc7STWx2n5xJcbljrK3ha0fZtyt3yu1X4TIBEZl5Qzat64uvkvrIMKG/FZxFrp7b1n2pe1V/LoXz
aKhV+tJnZbgSXt3eYnOeynGYkwsw1cXeKYoaO9rSD84AaXKTu5mDwLrWHt7/8rfQNSIJ/wyzhB0y
Iv4+t+zgbJV7UTVe7Cb3nenKLeXFr1YyfZ2c5pAGymNlDD9xCVmr4qxOYPFlzTEK9KhzgzO7Y6/0
0ILMyFU3JIX7thD7zo2flMT9mvr3Pr2cqTuteWPcXgqEJex2xCK4u8Bgrjd875ex0ek5t0+pI5WF
8mQ6tn+1AB/wtP7y/ud+BRuv36YZ6Hk1CaBoc1PXSxpdRpFQg7NeyhdVIwhLCiTNxywVtHbo+d4Y
ZfWXzCV4mMHob5paOg+NYWVHo+YqjvEe3BDmuI/1GKh/ZVNYOCYliiU3hVP+KWofjL2dys/gC32N
fGFwUOwYIUPDGNIHxQ3D2PORhvQQN5S7KBDo1A3J+CSd0N0Lc4yfhZMUe79LrZ+6Uibbphj9r0iZ
+Y8Oi7Ry1by19pwoHCKoL6JbvgxXfL1s3biIonML6eneSqc/0NXKe18oe70T7b1pdwDwUwSyZQf5
jnq29qnQi+P7i3Ibp1BkJa0mxcboBhfT6w3QqAaAb6WFZ5NtiHB5/NedyujQVX38SJZTelrT/k6T
Rv37n8clgIASZM9Gljx91+MK5DGDrO6Cc4BB7EYS6F/yFlsIfxRnlSDubkAC/JjJxl6RdH4DbaWO
B9xI3kZIQWn3euRcaduypKZwVgW1O7iLfxs/lV6qi6TYlgE9QEXS+/duoXxWh8a9jGIUBzjX8CSa
MNyZdQQ9qDBO0rEv73+TNyJYcEXuV6BQhG2RoLqeWqQgvAxG5J6kK34UYCHb4ouAHQBZHlPpeIg/
WE382Fpkm71I71s7/lMj4vo0xsFad/AbN/CMuAB14lMGFXzeN//EXDnt6pWFky12iPHww82p46r2
FK/sgtvgh8IhTwvBD9i3tqwF5UkE6IuD1SnN21OXhMNjLd3q0HeVFa08KW88YjhWkq0C4XLRLam2
Ipv0yBK9f0qB23ax28l9UAbZprStziv1vNsmhVhTQnwDO+KA8/VmbzlcJZYrmpUisip6v+jJRxJw
Y1SGua1z9PpyI/oG39fepJ0VHpJ25PqVmfA9Gmcv+uSER9coS1RRK9vd1k2h3OMkjf1T4ah/69b4
vLLz5nt+cTXD3AOb4SSivqcuHtypV8puUlPnFPRWesxFacFGnuS2qUT7hQvkR6bpxePQjOo9s3Lu
nBLjaNmGv1bmMY9zPY/Z98KgGELsSClgfq/+2XZuTONQU/rFuZ2y4ouF3ssdCaQkFKt6b6TA61kk
a0dh+Z8UY+x3HXG8143DtlCGzEuLcScGaT72CgKzzZRE+6HAmC0bB+UhScI1Ga95NlezBX0gWoSV
inKzgyzp9Ww1E9Q85zI5q+XQbtWhAvlv5Cd3mtztMLn/eQszHIL63NMEYwTWi48TkyrAetUDUuhW
wmKc0v2gOKXnVFmyt8Ks9nh0k5X78uYimAeFPM0lQMuBvYwQKrawjSpkcO5BYrZg0wkeJOm48gy9
1uYXn3I+lTNQgNo+LjDXn5K8Fd09tXBPcS0PwCTA2tkGVYRN2965EcIEge6lwaFv/yTdQ67cDbF6
6rpPIs+psxQPyhB7AQpAQ9Qf8lLuzeITFrIbI+r4q7Ey2RveFKELZ5qol8vLgqK0AHSqDDezMs2V
U0PhYGenHTLklTzMedBHaHTxMYlaxRsr98Uea/O+S1FezhKf2pU6qBlQv2ofI2jrdyun5+aOw42I
5WK1yJfREV/Mi4w87odxDM4t1fR9UPnRMSBJuqOTAMVmKz4aBdVgUobg2VGlPODd0ntGH7aHBhpV
sGkcp0XAl4/WjNGfgGrkBTbYdHh/mjenxuB9m2UnAGpnwGbecf+ccSMoqkYLNfEyUprfp9nPAHFU
fcogb/ep9/5Yt0/q3OvNMCwW0TwA0WKweIqJFsnjCsWxTlVunOxowEVUdoSNQWHfh1YtHuZ418gd
+YAehko3s/pTbyN0sKk37t+f0G22h1wmDx2GUZqAMbukADhT6xKCCPfcGrV7GNp6QqFADQApIQ+9
tIhvPFWd+w1bd3HoaYja2XkpFI9mS9awHNIDgq8+mrJl/dGBEvSrKBXQYFq2qnKnt4G/GV3nL6Rl
BN3fn/nNsjFxIERqMETx2k2aasS4mGmqb5ynsN9NQ2RvFZFfKNDxXFAA+u+DwdykIEcQMg94vWzw
seiqqkzjnMbx+GiZWbb1M6qNDb4ZR+QdxMp4N7ccPw7wxcC1jFPKXrker8nYgGnf8uPwodsUAqkv
u1PXbrk3R2EXYmnOToS2dz1KmlpF6VSWcUZEbdh2RQkBx9XLFUDhFaW6uku5AUAAeUZVPBdBlq6H
gS4tEWcc7HOqie5RVZr2Ux4HvdfWvfni6Jk6y1GRYUh7QjAfmH2nyXYyPVvkTojLemX+MHyYQNs6
1OKXnAgl2Ezh6P+1m9H+6oy1/6FvK1Tegky1ms0ctW6TEAyHVE7ts003VM5O2HnwbMdp/AnSN0Sf
aKjraoMoXb3P/IxGEXXMY+xvXTO9kzj+bgKFf97C5Cx+uGF3LFRg3K3rV7T0ToEIi01pIc29lV0i
PAokPg8gFMwYhzc715RmV8SDtveNBO57EURDsOnshK4mnq1g5QzfnAReKpr9YASSlmO5uoiNyVqm
sC1c9WxEWbSr4QGjr1cbzCqJPZ1Cw8rmfO2YvlpQePUYk830S4JldGmvF7RJzbhrElxttU69d+xv
Wqd/b1rnMQoTaMrVJpD3pfM9D8eXPok3GjzvUiZHHckZ390CmO6E3hwFVkaKTb/J38T4Q1GYWrGg
LhxtijLZN1SVI1/xEnHRqVEgV/BQUEjKAO1S5ZPTjQ0q/toFncd9rmU7NVG8pl+pj98kA/OvnBVb
oKoDHC77M1qC917tC6wnx45MX1T14xCUye9o6j6+f7u8ORKtEv+3MEJp9/p79oEedk5oTKdO2uMX
itwPbOrsbmqaZPf+SLfZJj8KQHn2sqJF4qZDCkag5ltuOZ1yc3iJauNXnSQXx4IImHf1MepyfWOM
zd+owiDRrDeJTM49j3Ic9l7hAOCr5cpmuuXazDPiUSSORH6JlOj6x8dCROqoYoca1nazjVth3OWi
Czd2Y/jBBrpcsavEYB3SRHMeZZdSq7Hu65SuBX1QMs/WQEs6q3Cebb0QXt4n1UrB/eaWnBUk6YUk
tGaO3MvXE8xVkj87t7WTMrnyznRKIsC4Pq8szPwzr88ULDwOMitDnYTOx+tRut5taMIQGBmT9+01
0fcxT2di3vXEopsm9J1vbe6e9dwVRyuJhq0/qXDkaFA5WFFIM2pTtPZTF/q/+3BmREVRyFLGWrzp
FCNd2UavDJTFbKkc0gHFkwgf2VmEMbE0Cs0IlfZkW7yCnSujg21E5j5F3rAk86iTe9dUxqcIH45N
YdTqgQweOfoM7Wo/0KtzgkDUIdUri1sKLp02ZEhoVBXmH1rVjtuwQElj0tp021Fg3+B/GBy61lbs
jR5k/KTcADZTEzR4jTw9uPq0d7O0/hWLGt9nqCD+XWn6gZc1Y3PI3CSj7trTDjTa0R4YQdyxz/td
2MjKG0YR3VN8/JOOUXvoCr35EI29s8d08OKMmstGLLToez+o7qkp8nxPQX/Y+Z35zKv9WOvSPbQK
wuzvb4fX5uXFB6YpBRWH1+STCO16OxRxFamx3gwnKxe8bK7ZBJcAF9M+8CeI/6XqYVryudak/0z1
3T5FhoGjqmpF52oqnZNekHW2qR0dynCoDxPmKw9NG9LSUQfDcwG/5GH0Y/sPRia6B+CvbjDzrY8u
6OvKxr7JoLGjmYN//sD8Ae64/iGdNcTmGIY9Xjm9tgtxhPHYvt2hyjT1D7vrV9lEKFA2Y9fs46HS
1pgK87lZfkhY+UjA4mg3a8Jej5+W1DhqXElPQkr7s6bU8J7twbkfeiJSApDxoMmo/NSaQf29VshS
WoS6as3vN0HrrFnSvpbWF7OhMQvKFVrbM/F2cdmNgS66tmjsE1188k61SniuzmTaj9YwvkxOq3bM
rkF9TXY6ULusf6R0mv7S2mR8oeBQf9Q739qkBIdPslLdSxmX+cOoZ/azUqfpbKMW7+kQSzdOoab0
pVty30yy21lDQGrjjrSkFnVIVT01KvNORI31fcTW5kNWFIW7sodvwpKZrQkLnegcLO2m9JvrAZBn
5bQnHXFGhIxqeYJzIw8wgLVtVfbVCjJwmwa7c40ZGBKOMbybpQNHD8G+wBjCOWloT+7tIpu+k0AE
T5FbYKASV6onK63ds/u7gzFMJeLdRve7De38Byy8aseNKrYCn6aVD3HzgAAgUACnLg0P6DZTGTtd
GhkuWqcC1UR6EHPrrhD9mpLK/AxdbS2qJnOyTa2YNMVYcpp0LZOqiCb35IrmqcuF8rkR/T29jNrP
9++mtwciUwRAhEmxLKTKNDSTLsTPFNX47Akpynxr+2F9KGohV1Lz2+x09vQBfaHa/gqSz5/2n9wc
1xh9dETinJRuTH9nmdQv5KDqN6vCmsaVU/iYjNFXXUGzcSjzOUBM3Q+BOpobdGXq74qiSJi5hXUc
0zHlaVHkVytXuiO950G30YEU6QQy3T/vf6Gbt/y1QZjStnDZ+FyA17Me28TBIrRxTrhcICqoavXG
inAyg4Hb9Y+xM7pPipmNn6YyXjMMuoFcGHqmbLMRwDM4CtdDd7kZkuhhk+u0k9yp/Ys92KrXIy9X
NVa4iUd/DX1668faHPUZ5IHbv7zSKjOI9DhWnBOnM/amTrG8rsiCZ5YVZ0W688JHh9pSs7HCYQ1h
uk0t+blg6HRQw7JRmcX1zx0q6YZxXjunJhq1D2qGLpseIiMxVU7+FHetto9q392PToXieOA4k2cm
Wr7N9DrAn6YkbAjK7rE3K0p15ah+R4qTNpnImtBymdqUDLIM+XQTHZFt3KiPk4mLmCnDDktUXq3Q
HzEXMclZdxONnMemCe3XjoRgxyZoaDcak31XV+NJwZ8zAMzBJUoqTYfLET72XaoYmwJvhGkDSzI6
VmoU3YfTVGzNie5hw/Hv/Kws7mTQNU8SG7NtXvaGvgHgiLapM4xbq1X1j+9vXu12QemJn5lCZP30
oyytIrGL06KkjTEZVHQTu6KOXkacoJ6idMJzymxEvG34tA/E9J/KJtG2srEiD82b7o5Y8UPUCLkL
6cOjj7WFJ+Cnff1k+0a0UzWxRla4vYuYKxwFuI8Aa9pSPUrrrFapo4TqF9o9P3wn2+kTPd3BFL28
/1VuHzOKEAgDza4yhLxLYZ1higp4P41+0qYzwSok1d62j40oPo6WthIy3b4XDDATR3kzIastL1g7
H/JQT0wMJfuwe9bqxtym3aB4//kX8TizSEDpUHCWRB9rEAZVBEU/laMg/upafArT8GdoYGtg+zAP
3h/ujR8Fl53SPlc5DJylonCppS12SdQpJ6Wnzmm3PiU1v29X1umWYghIy+9CSQwbRNghi3hzzKu+
tcgPTmoQfDfbEAL96CPOX6uN3KhW8RCNg9xPQ1LtUOgwLiKMP7z/S1/jjOuXmJreTBMhgofXtHTO
TYZm6rVy0k/NFMc7PU3645RFzrkx/Qt0ivEbHXk8CWaVJ5+1wiq3Fqj94NL53cpRf6pE+CUyx/6J
Dob2oRz7Ya80qnPQEXTfu4VfnwMtDzbhZHR3ftID3HX1w5gYmyao6NOuRbF1uvRBxrTmJBC2850N
j2ZT0cHsVUEU3stMy9dir/miXfxmJFeoQ/BOky0vk+QqHMvKdVvjFKUt4vq2PTwmOSGWHifiFNhO
+aVS3DOIFDcelQJoDZrdfXv/w9+kGkQD9O8RapFE0526gDPNEPGgKtX1k0Nz0l1rmnhl0175kKdO
66Ey96Mxm2wPW/lklaO+Eqq8cRNhFjbX3cjjIa4sIvtcEzLq7UI/JaH5KLpGJJs8w2faqKAkv/87
3zhKZN6uBUeL+hdkzutHT7OjEWP73Dnl/Rj9DNzse9mF6soufusgsYzEkbNeEZt4vhH/Cb0Uq1AV
BWeEEwLSNNgkvQLDkddvllKkhFTLR1vpclSoMvtgpv6fMqZv5/0f+sZLBChEPwWSVISa5iJ3i6Wi
O62euifcBB6FMT6LMU0vFqj1dizz9NGVPIkp3qrvD/vG96WJYcZ7iKdngZjrXz41dWSANrqnPI21
feEG2i4oMDL9X4yCgwZ3PZsVjvD1KKmWdmHV+u5JofH0nETqo64NyeX9Qd7IiWgP43zP7flzvWTx
Cc02cOt2sJxTkehnqoRYntLAc6+HRfFYWEb5oufG+GTY3WcZDOrFDFNz79d2vU+MrL+L7aC5b81m
5YG7PagCSHV2m8GsDUuY+Sz9s7VKbaRmBC8LX7vxu9LVzYMsaR/03byTW6k2aIFZPe3hkivoXvEN
Z+Utut1XvK4uw+u0z/P9F1u7ctRAizWyCgNnyPs+63OvbvC31ONLWSPOnWUeoOUatek2NKdHgMBq
rrcgkrB8mZIwUp2x1OyTPeVfk7iDboaeRd7LF0q3P3Sl61aupIXwF305oPRzv63gJ851gcXix12s
BXWlTCdis/YwVmZ0KNwJVarRr540K9jbTqU9GDLKPXoV0p2D44vXw2PYUrhfs8665Z7MxAQidVpU
Zh3WZVakKkVPgsr13BaZuVMljxRW7zL9HlNZeaizsTg1maP9Vt0A41/IJeMUe+4wQDWigVz/bKhI
7Ah/SneloYbnQteBknTe9f98MAXN6syPQIWLb9ngK6O0UktBTKkZkXW23Owpadtw5Qi8AnjXD6Yg
kOQCnx8t+M+LtYF03EqNatkpyFNcXMMQlxYZNcM+HZuHME4zz2ymcZe1qti7evuhnrBmKgzf/bty
Q7yxLXkuMYxmY87h4CJj9BVk90ShaKd+1OK7QE75XWGYJEBASBLBeqUwvvvhiPxv1saHpLbHc6SX
dy3tg9/qoHCe3AIhG3K+irRmxA/5LhBpeu+2a1n17a1BaIGKPsAOVPhbpVgKvrUiNes0CWX6E9To
J+Wdhq+NsRl1+xgO8lOi1dP3HOmrlS3xCp5crxZjzwLCyHpQcF4ya5R20mXvDtYJA4cNmMhjU+rF
JnZR1FLup+lXlf4uu+FXLp0NBLW7zGrvHQCJTTYR59HOgk3NIJ/spt50zoO0EBXA96c2kY9012Qx
bwMR9i5iC1Bo0eACN7m+XMMwhxsYhMZz6Bh/sy4qntMkKDykMsO797fObU40Zw90wM/hDn2XizhE
DWStpEWPnLyGqGCJ08G+T+x8V0O42M2J+0o4cFu8YiyUreDeEGW6dA5c/zRTbSiINIn+XPW+A8yf
GgcliejpjRLrl8hc894qs3DTz/G+Gc9eEn64AxIxPiZWqGBMLu191ZXRNpfWWtBwIzoG1kOjOFgE
G2SmDC0eNYXbPR/1xjoF/jOkgKLCEH4Mf4XGVyXVvAjdpS62Hrose8TkfNiix7OJxc/GnC5WUD/U
ytFykDz6qNB0rBTDxlWfK/EUORerg3EbJiTiule5/XZWgRpg4Q71sckPnWKvbfY3Ij9+CVE0FruC
kGEprEpyP2UWfwDYws9hNXsSTBWebbItLoHvxF6NVsfX1tLqLcJUxaEulJUOm9s7iUwCmSwKBq+5
4mJnIQIm3EBa4mT1kfZYJMoF+/hd2xtPWlfC9ov6T+9v5dfcYHnA2VUQnyH7oS+wCAkCrbGqcAjI
hs303jCrXUehIsQCJq7rXdy+OLD9DQVKuhrtpzHbtiHUSCu/S8v8c6Ba23J6GZxiq5r3of+YG/5G
KsVpHHZNHG6dRhwTHVMi3Nuz5uX9mb/xkPCt6JviGhFwJZduW6Wa21kY6+JEWj08h2invgTdIHHu
qbUtbxkPvN0FO9NQ1ENdG+bOj0Tk1RNE9PdnYrxxQQPwcAw4oOS+yydtEFGGa1xqICc3wTswHiTW
iEUqznHU79z4RZOXtJWeo4THEvFLDhFMgXGnmOUOzOjshnsRKueu+Dwo9zAnzeqzVA6ViWSd8ytS
n01k9Yoz1iYfraA8lm527G3xOcruLFXhPwlOtqx3vf/sd0iroRi9CUKIEE38yxfmoRTThZ76D0mG
kYfZUAeZFPtz1rpPs3IAqctaD/+rFPBiR5EHv2q6gLDQbHx9WVn5nKwWnXqqEGcyFK79yd9Y8Rdl
6LctoU9kn0f5EcCvptiIgYUeYV31GA5/J/3LgJ1U0J1A04Y+3BcBXfN0UueZetc6+nck+qyNnSUX
9BxOEyZkzaccbSHVPL6/oG8kD4hL0BlBisnVpttz0v9PnI5uDKJyVTudjNCcHkNFIHlAtnhOCz/d
R5NIDrLO+6f2/3B2Hr1xa+ua/iuNMycuc2jcewZkJZUCJUuOE0JOzDnz1/dD7YOGixSK7R5sbBiy
tcjFFb7whtyLjqJQeYDR43S04VO3O0ETk1ujS9qbwO/MLbLCOkUDwEAkyUmLBJi+FNrvu1gZCxDB
7tCE5wjTQDvUe+0kmYlpTziPUNxNm28EouOBIK770WRTeNCmSLQtK3/JvXT40lX1xiHy3sFJ0xdu
LSgGGhdvG+SP+eoH2VOjBEobsZB0rlX5K+FtgKxubj11aRAedR3nH6WSwahRaT4bgbKlsri+/Sl9
oGg4M5GZGn1x+3eCFWm5Ar7DV+KThEwAGAEYW7dTEGwFGmva/1xmoahHToOg8ooxonlabnWNN7q1
OXZn5LbuJrVMzhq0tXs/RiCv7KHJYC4dfPUB0zaggFIWbBdMt9zC6S6LEm7FQgnbe6uTpVdL8I2T
XPn6kzhOxr0SeuLGvbJuq1NKYEmDXeKYl9Hyu1zRrRSHZllag9uK6RlaxeCGDY1vOxBl6oGhZiec
0LY+GOpTLY7BrRjSOPcsrOybLvbP6COGtmwG40NdpYMrpZH50GvGvi2M5g6DonJPBnX0/Rr9gqyM
H9tG+O7rCLNsHLXvRV6oXSDaBD7ABDBy+RppO6ng11rlIarSHSIJ3g4Yj9tNSutYhbox2HqvEXWR
J9PHAvJkLAMboHtmoJWl8jAIreSUgmLsyrr6df2sWa9bWD+0izlTyHq40C7fKI7GqACKmrieGmRu
adYfxtDS7qe4+Ovcfx6IFil1LQT/xUWdDua716lynbiGL2Qnq+x+Vol1jvowcnopvsuI/e0qTv9a
xgm4ukYzEPIKUFlW3+X7dbkXW5GY5m5oWP4nZdK+ymPwohYxYBbLbE9xkHuH61O6/m7zkPAAlNnM
ZcWl82BlG+nU5K7gm/odsj/yXaNtgaPWkdqMACR/JduAL2rIl+8l9kqXovJBrAP0Yx81o0nNNY/2
hp7K9iDLgy0kXbyxjdeBxiy+j0IOdDWSwSXg0TAz30NMvHCzUeuPXMHCh7pQ24cqMl+tSr2jPS5R
g1bGu9yjxLGxH9bcAL7ln8PPj/fHMR8akTBFcV24k1jZXfrkJfcCqKy+w52wx/hK1F7whTipwN3z
9ntudhTT0A6qsucS19dC+1gSu8fNcSrvOkyyKKt/M4vq0UIs22mlD4G1pdf43kog30LNjaY9BKr5
5388sCVmWWGOYUnBGAXpxrPkvWnlW1Zw7y0FOi7kP1yBHK6LnSWKUKS1QCyQwYn9myQMmJw4+zSa
aWaPUVs9GpO6FQe8MybSRbDHOc5NXm7xKeRy1OtJ11J3bu/roF9Vrf6gCekuVMZ9VHpOhbZz231H
XOIhKp5Ty/yQd4LD5X1G5/9RVYJj1m/tifXpDC5hRhuxNAHyLSu7w5SPbRFLmRvl/edGN3IqIqJ+
M6kpqhplsZkWrycBBB6nM+EQPRgOtsvPW8hVGfLOrZt0avY5ThL/UJXm9CkcZSBXcgg3PVGj/iGu
Ze+mUa0PGRv6YxaWREMGOoOVB8bMtnRf+ZA2WXgTFcb0mlpa8HL9QHonVZkB9By8xEeIJ+mLwyIP
NYBgVYHEOcHLqTZk767pFb12VD3+MljNo5fVhyqnxGdLgp59LCeMz3PyjY07YP2BSGy5OYlowaRR
i7ycsMiU/D6pQS+KFeqkitALh7a2ymNeaHQLpXxLqW1db2Y8go75qKRHvWxMgTgsoxxKlht2GMXL
aVnstcaM7tNKPTTmIN3lPboCbThEu40Zn+OZyyQEDAoNUTB4cwdFXexJ2ZgUweyM1o1DUduHWS0f
u1ETzl4NwyNteuEp8AcoQ0WDRBqU3q8hPwUjEWruBDR+16fWllzOO6uV/BAgFKAoFsHSQiXGUVFM
adq4aSPrJyJZ76xpZbajS5d/BWxr7btk+Hp9HtYHIHcFmJi58KwhmbW4fZvR78s8HDoK4aSkphQb
ziSheXZ9lHUMA1LpjSSC3Cn9x/nnfxyzUYm9R5VUpYtYRg1+MK2PplSIT1NghRv91vdeaOYPwc4F
IMA3vhyqaJJyNE2vcIeQuMED00JNqJo27tm3lsTl8pmpv8ArOFyZt6WCFXxQ0plM9B6imi60PibZ
DQHUXZZquiNjTLMvcu17MarDbYeO3C+rgdKuGGTYSRVn+5Yuwl5I0trRtel1IDI69LIX2lDoFbQE
ElSqCz3dj0Kn/vjbL8G6Ii2BMAz2k5rh5fRUemOMACi8B0zsqdPE8PZyPauPfUX59vpQ7yR9BCFz
QCny7TnyF5+iTpH0BQ5TulA9XhuyvA9h1Xn7PvbxIQ9Ny044uU+KKNC8N6dZi7GpNxbePMSfn0nB
OI/QS6dqhyq2tHzdZmiNKtOa5oF6p3DozdDfh9ZofurMJDz1cR6eOq2u3S5Q7vIOe8StKVhuaQUl
p/mEQeSYvaUuUVjhGBphYfbGQ4vm821vyuVNWPqHwZul3sRon0Xs6kBRJ3Lz+GvY6t6N0EH/a8g3
PhRCh9VQUgaHMZC/DF7Wn/JQavfXP9PqEZkaEj/K4SxjLuV5Q/2xNy3fhzMyquFjZ5U/g77XqLmY
1Y2oxbmrVABmlTBrv1wfc9V/mw3LKKQSoxJw8r/FoH6GFjuc8ugxVVT/ufct+EVahIJMQsvTHOBe
I6canARFbpyhFrI7JNRTJ9anQoMHVWwlBMtr7+1xsN78Jzoh27qcgxYoAZA8M3zsBet7JDdfUkU7
4jyLVVeZdxtrcn63izU5v/sfgy22IDlzSLneCB/VNjRvPXS4QQqglXt9itevBHFxbuUS3BKUr25W
qfPlcejCR7mx0hcz8chB+MpOhTPPSSKj3FjqyyOeMocEcJEwhp2GMs/iiJep54Rexlv1vvZ90tT4
RoubwglGYeuafHekuX9DisrNtTzhc1Ugf2uH8BHzEFOzM7S77GTolMkmeYyc69O4Oujf3ouoF1Tv
fKWIi/fqY5icHPGwB6TGKZTooJhz9ypEQrAfhsmZvPZDEYM6ohwOE8fYa/54EtPpUKTx/TiN8Cso
iuN25BDY2MiqHHzFv0NN5hz68UbQv4ym5medCefqDMjjPl88KzJ6hhfpVvgYFKMMASQzP0yNnO2L
Dh2KXAz7XT5q3l4thq28871vQqNLQ8qRbJY+4OUGymKzqnC1Cx/DVFNtqY2U2zDxPNsX1ewvSUfz
S9IZnt8TJApX/OVQwqSPWhUiwxWERoqL7aA7gtX3G999vUnnXQokj2VGlLhsa3pBLDRR50ePBbxG
mgUxYRhMwsP11fXeJuVqID1jaSFgMv/8j7NXR+QQimIfPnqW95D4XudW1GTPpdAPDyE6ajf/P8PN
PF2ULjB2WVzIAHcwPSnYo9A8ECLVfxNilntLML/LiTzsrw+2vleYQerj9MmwHCASu3w35FblIhpE
jrmh0+whCn6VYolUVxv1xyQ1HyO5/nF9xPUiVJBaYCLfKsygXi9H7Ca5CFq1pw2u6uCKk6E6IP3Z
2p1S9hun66rSQYCGa49KsYMDdoZZX44VdxqEqkzWgGwoB7n2DgNV0N1g1tCR++Ys9I2wMwPzu5Y/
y758GsL7RH3Mh49B+lhXQA7VswSGWQ4ohybTIRQG2amM7COuCx52Q83BTBSUpPKNx17lmTw29T1q
lbNMHwCfedn/seD6ItQHi/TSjTHKsaNU6XfolBO7BpG5i0ut+ByhGGjrTaM/SGLXnTsJlZfIsJqN
lf/OtyLJgZZL6qERCiy+lVY1lR7FiHNjsCbdzq350yCEcFoBb2+89PxOl/etMTsIAFPgcCINWbSb
kPHXSisVBjcLfBSbUA08DGKVfb6++NZb+XKUxQvlflHoleePlDFNsOmKjIGDKR1jhaaW52+Zhr91
DJcvNduwQU3HMxBU+uWHlASEd8yqHl0/kw5C7b0Upuw5cQ2pMMAT4Fz2X4XIv2uluyx61PtzVH4I
o09j5GrenTz88E1Xix7l2XB1dNqycwr9EZicmxSvdfy9rs5p/9NvfByHEeA5yPJPc/o+tUjZ4zGA
/bpp2q33tUdefLTOlomeS4P495emePSHu9D63lsKJgUVjOsT7n2OJT0r2pMwvYjinsxW6J8aC72w
6KiVv63uppc+IZvfUY7EfMM2gt+C5eRaanfRSZ91hr5n/udeiO0s+kE/PQ6gsNSvRvgry36nMORN
TyXMOI/1WZI/F9aD2YKAkncZUsIC+G0jucH3xL7+tVe5zWyTCdAUFWPq8pQPlvNvauEQkEuBHmxp
UbaW9AkZfu1HYw3+bSkHPvLwqXQDXUK9y4H12ejuGluOLm9h8mIVkFbMaEEidxS+5132x3ZO48GE
zOX1blPhVxmK56g4jVrzioUEhaIg+UUTMNlNifZDwohRlF6jkUpfZrcAcUqs9JRzF053Sf3FHH5O
0i9LOiUmfA7hoVVfBZAV+VTcx/nt0Byi3Pis5vKTlr4aA91jlDEcynYbp8I6gAEiTG5Ks4Mrd0X1
1cQgMHo9UVw5hH+tBC8ClVMnhKRzUDMtu0Wz31asUtsYdtXOVd7adOBBZ3M4QA6LkFwqMyTOtGF0
W5WPFBl1eRwmxC8TzWuOagQiD+3hTvoSKt6xSbPkOW4V7T7Mk+Ixzjv1vmlbz9GBxv71hU1ZBrtA
9EbBNK+AkXkca0GC76xbI0ibI159ULvMdKiZ2eUMRLu+qNcHJSYvnCWU/RRrRoBerib85X1xDHNG
Q/L2MBZtBgF22AJDrJqjTDa3NEf/LKGJ4PFi6xjQc2WpkKG1p8KNx4nc3ABlxgr0uUtT1mAX0ErT
HF8SfCfyQWdO0vfIy37oeaHYWVU/ozV6rOLE6QY498q06e++PspnZh23OnULEqdlNhhG/LgZkTeI
87yhDYvvw11rAZrycDR6psei/L4+8evLkN/I3KNlChQZXPflxCO6UerUxkVXFqBmN1ZQHzo/H/aK
vhU8v7PBoOlzU2l0Emd+y+VIU6pOgeCDWzDQO9v5IbhGeL+t7QXTnR8cqap5P3qt/Xj9/VYA1/mT
E3QAIwJtDQJsnvE/ziklzQEXBcnk9tDDP6WgFG/pfeUo7kujm1HRdoOs7HG9IclXBeFH3giIV4Vj
4TSKD5aCRO/YQUm90aHA22JSdZhG9fG364+5jlhNLlSOAoohM7B/ESiE2HtEY60j3qF4OcyuWnrK
ylp/KNQpdPpQi/ZK1261P9/59lRBgCADvCadWYpLZmi5VV4v8UVImadBMil3YwgBFqDbWGUrkCBf
Aao5EEi4N+RPSyXHURjBaZkWoBU50ndSJ+IGXE0fkyKegFxajfprrBHpsorkiRaAreOX+bWwtOGo
Iqz4tRriF8XvqkPXKMpfh2gQU3SSOR6PcsWSQyZjHB/UQ1G59DZ8xJE0wS6GIt04395bhnOr7+1y
mb/zYhkmZQFyRisrN6wnYEVJMN6aKPjZEtzB+0YR1EM0lHtRbsIDkYi+C40eLfCschGLUPagsrJD
3opf4Z1NTjJbsIzxMGw95HzXXN7pSGCRvNMuZCYozF3uFbNpAWHrbe427ZcQxa+z7FXVWU20/kuW
gZnJfAsWpDdqdxNuPI8N9it7MS2CL63Yn/v0r60nlVkzD3ADZQVaaKT3l89jNDJa4VpVuAG8tI+q
1hcPkxl9SYfQ+iLUkfHcjQD3hdC8E6ogcU090F9lBENxIOw/R2FF06QUk7+/q2ZFHzCJNExI0Jd3
VdvgftPWtFQTPyhewjoPDl0WT/vrJ8L6RqQvwv0LIB3hBwCfl+/eAuJuSnD2rmGmwV07hcj+6qO5
sfrnZbf84hjAghSgBIB2yOLcSRJgDmKZlzDxSYhgU5b70tSmnS4EoOyH6C87JPMHZSyK0USOCkjW
y5fqNbOYhkLOXezFmluxFYkAe2Ojkbg+1jhn6PISuMxeLMutJjeiT+qtF6h0+D7M8vopH6Tkh4UE
4/VPtNKN43WoO809LO7sWffs8nVkaQqMRLBql4sMFY9W8k6yER31qB6POaIQP4tKPoVNM37rhjF0
wLm2TisrMVLRyktkZFsCZSvA7PxAc3Vqjm9QgjIX8U3RAMKIMJZ166A/tapmm1EhWdAFWg82cxqL
Tp72ynPARt7llrgXm97aTWLbfsZ5caZ+qlZOtz7vbStAuMZCfveOf2vacdp0+6hHEZe7Ueu+mWnU
2mhLji9dY4k3dR5Wjpg01WQHSgh+LkmV79cnew4PLlYq7RzCkxnPTdOUj3s510U7TMh9jqIr1uBX
1GAK0QLMrXMrIRSSpmZ40wHHfMmlIrwJRWFyrg+//tb0R9FLo1Ouzsy3ZVXOTILKmqJEcpMhjV88
0zoV0TScvEQ5ALUE7t7V3hG9r29ZEcWOlnf6zsDPQZ7wyxunPtvoAq4WOY8zU5bos+NFsLKx8SW9
obuUSi7d++ScyH5wN8L/ey1TbyvhXJ1E81A0HGHdsb7Qv7mcea8NmlGzconyQj49CppRO4NMk/z6
BK/CQ0Yx8WmlKANVAirJ5ShwC5IAfXvRndnBTiI36UnJpR7BsXFw2VrVc6lp3b5EcX3j2luRBOgE
UdUlhaWwBk9gWbsGLV52ptXULpbO+Mqlcf1FwCZkN6S9fFs20ngyAu1zJoJEjHIf8CRef+7YBubz
aGAqSze5wzvE954T1MZPRYffb16V3wCtP5Kmi7YUW815tIbUFYKae5y6zG81mQknKCTKpwLdrIMy
4MvaF8KhACKxSzJN+ErfRD6MnbXlOrKKNXldyrCwVfmPbskiEE/y0Opwvab1WFboolLA2hkThp/R
KOEUoFgtwlZGfNz4vPPRfrl/GXXu0YAlxBZoZadpTGacdmrtovB3BNZh1J80SoBC0YGR3rfE1qUa
O3J+TKsXhHHsvj83sDGE7IsfAQ5Pn/y63s3HbKGqFDufvB7FCLmYBdBOQoSZlfVa9PIhbqJdkj80
gYAFwgH95qCl/SGlp8JT8LJEaSdsHFON977M9AcIH95DOvdjzRGafBd0/SEyogNUvJOR9HuIuDvk
8FLwCUGF5mcWnAY129dRspsDxSTunYR/5mn7eDg1qg/iE7wKAGNzr2jVITMxxOb/fi9iA20e1CTc
ecIN8O1jYkhO7H8XeZpBPbayfKy98ZhSJEFBquqCiIsRbvz1j7DOf6lw0CAzSCznwvGyJ53ptUiz
qhJdr53sQpgw4MVlEPE2605QRt8dma3jQCy2k/WkgvyCviO2i+V51I3fglLmN4mWGTuPHoWDYbW/
F6Ac7OrKVO5J37ZUhVeiF8DJ0f2i1sWa4ehfOm1YselJQiJTY9Ka/JQVYXmHTKtE1bAXbtXJlx4C
MQntAEy31JvqXqwab18ninSL9/VXMA5uZtAjn9VkSmeKo/7gKVb2qKTT1s27PiMBGdDjp85L24FG
5OXppU9qo9QjYKmCcsFuTAf/MMpG+XT9+703ysxaoFtD4Env+nIUqxC1DmZgC9fPxEssRwlXF5Fo
uz7KO1cd0QyQNbSR5prYMiis2izwRKVuH/FBMs60wr7KmCHYVSr/GkQIfYqaYvzYHSnMOXFVo2Bj
RBPu3X4c3jK/0kaMuu4ckJwCEaCnTPoEOXsR1eRppVW+EBePlZUpjpLHvWtmyHZnoa8dwjJ4xaS4
2/cg/JwsJ/QS0F52wrh5vj4v69mfcRzMByrX8M+X06KF/hBh/JI9Tpbxaqk4NBe+mG9cg6tBVLDw
2F+g40STedUlyazax+0jEtwJ1c07CImU/+oh3ziNV8HUPAq6hix+GEokAJcLKQpZpoo0Cq6g5tO+
Sbpi3+p5d7IKgBCmGUSHNuz1G2E0jSMAQWEjQn8TQ7i4DDAtAxk665NTnqHweTm+Ik+ZEmm99qD1
IWrs+LPa0oBdTZkH/o7MU4WiRaHQtkJK+OaIfFqY/hytTrHDOMFLEq2yWo5HB0Wcz1HXgSTyhQ5/
xcqQHwcrMk4mfefbuO56e8TyfX99IawuULI/SF0oe2E6MwsBXz59PqRp0zRa7MZpKe2oPmUQqiIK
Rn1zrKTwRg9bcWtPrq5PFGe4q2cxWT4ZX+5yzEodKqaRHk+KjZLT4Gfy2EdohxhDrv4wQiW8GXKK
09I0afcYYmB06enFTT2F5nFE39G5PgOr6JPiJJuAhyEqpIG8qGZYiOx7RTgVkC0QA8anSflcoij8
WxgFdWP3rzcEnTM481ChuUtWGWowaKoXC+AVSiGLD0Y345XQUdwYZRV9MmvAdKGhzF+Vvsrl9LYQ
HEZqBZHrGW12iAKMUGP0yw7onPufyrQPP8e5Fxwq+l4bI69PNxTBcA7Fdgui45xFXg4dD72ntnpT
uG3faLshENt7LBgiDAijQ64O8cGH2GlXSZDfGJgcdKg1OlGmdt+vf9L1kTCrG3HhgqChCr+Ei3lG
r9KsqVNX0wCKoCnSHBvNcKRo7J+KaBzRQafDk6s9GsteLW/MwnpLkVShkQ968k3lYxGT9jI2EZPY
py7cmsDOYEwd1VbrduzAD1EXm/tMirZM1dY1OdAPnD+mSFZDjWVZkUYPdULly5QfuLjUPQFqsSfS
K9JdE6v+V18Q01MgTjD8czRPbco+gZ0PLXrsvh7fZ0UsO3kzFXQfFfGbVrRs+riIlVslEa2/3W8z
tRpNDOjVdFzBlV+ukWjKOrMYBvFBFeSPtMk7Kk4q4j1et3H9rL4DAA2SIPAtlGkhdc+78Y9quZAC
mChyBpoE10jTrwa+k1mO9kRVxZ+81NtqJs+/7+IimMej8zAXoGb5/cXinyo1q+j1iw9wTxs7MIbQ
0f0k2Xir1XE1j4JmNLkO5Weqr5dvlcWJh1pcLz4IQooQNuZwNzIntk2ZfdqocK2DJ8ZS4bK8kdk4
SBZHYzGEUppOtfgQ6PKzMiNrcXeJHRVI1C+1HbpjV4v3XiE/h3ptywDtSzuufOvop7RLs8H8eX1b
v8lUL2cYC4EZCktzgdDx8t2V1qzCwSrFB9Mvxl2mB94eLZDoLOVKayeiZx0jMYhPkydGvwsda0wb
UnLwzZInBdX2JrX2OGrVx8o3Ghvv8ezg0ao46mZSnpCa/DnoSXACPykcxVj75cVxsSsreeSYEpRb
rY/Th3DKg9dS98YvFeLtpySXtds2VHW3zBrJ4TzHf1XtyjsuMutFytpNe5357L6cAbqYoHOIN6Cw
YSB/OQOGkUdRKxfQC6VW3+k93PG+k57iSHasvNd2jKnv6r5CuE8xfaeshHIjYFg3yykrYNZE1AU0
aC63Xj6CpxuR7GeQQeRMOCuacNcqfr0vK2O4TRHrO9dB8tpPXXSbiYgI4jBZQDyIFMw24jS8SxIm
VPEn6Yg1bfdbbxJ159UVDs0J/Puo8E8VQc4x4srel0Q/+14axLvaTItzGSqNIwrI7jvTCKVyGhX9
PvNC1TbzVLiTFKnEcDHjrDcQbQqzx+ur750jFmUQ6uSzoA+q7cvzpByEImrLGIrNqAgHFSl6T1dq
lDZCqeS4DJv2LhWsalfF0ynpp+emTHaJgvet2NXaTRrRhCUIbLxn+p/WjqKG25q9snG6rg89HhIS
CGkVMQYXweXXMX2AVJVZC4DF1fJcjwGaiQnUpcgEpBJW0WDXnSJu3Hjrk49KLU0nSl4WF99Sei8q
hKGYCRlu6fvTM6Jh1b0YRFstvnltX6z9mX2kAMqcBUFQQFvcqwg4l7wECgoi618e1X6fD328b/qo
BFG6aUKwPv0oKqDQRRhFfR9Mw/zWf9wfps5JqyWj5EZxgcA3/WtqIu1Qf8l7VdiXXoU1gRI+jLUk
30RKoDlxjnC8LAz1To6S4Rnc21Zot/q68yOh5kVswcFGQ+XykbIaERBjREoH/bkv/Jc6SVqkP9Ic
nIqviuHH0dtSYl9927chgbSj3kOe8yag+8cs4BA96GPuSe4Yar7ToHu6i4a8/9sSMDJI9CxnlVea
RBTFL19MFNGtjmmIumol+QdzSswvLdrtp1TIlefr+3gVHBKZMQydKCYQqthih0RFH6E7jI6eWMXt
QxjftlaFE6BlCYmDupAiOrTY9zJy72dYwhuDryEyuHy9qUdSDaLdsgRFTDGGZqHepG6P/t0R7UXv
FGtGRUFCkmBu4m8l7vtSfBHNoNh3dSJhU5B3+5SiuF30muf4vj5uHOnrsH1+KHDHzMvMKVyS1s24
E7jYg9QNFbW+oagt7vI8t44xzih2TNPophPlD4E2OLEYIdsUxidPTrbKqmswGI9BdWTWtyGNIJG4
XAQKmEocfvrEzUrpfhRD/x6xTWVPlA2SSSrzXQKpY2e1YrwbMty9kzjbCK7W+4uogtSB5IFqwson
I538mKulgyTeqs+qKvg3TYRslhAUzQ4xr32ilFtb+p23BqgFQhqSjohLjjoHfH9ssAS9zqZO88Qd
i6xCh7WwvlWBgB1dE1O67E0ReAeVg4iKGYu0Lvf1YFEkuL4p1rv88iEWcUVKjSiuqjZxhTgUDqUu
RPskj/yPfz0K7H56PDRoYeEv8WFpY0lCnEaBK/cBIDtREnZ9Bovp+ihvdNTLi4IyDC1DeNuoAFJz
vZzRcBTVshmzwPWtfsdlbqfxp0QJd5CVDoP2xZIfI+3cKJ/UPnOMSLVB0dpW0u5GAa/h9sHwRgSZ
Q4wKRbsJX+UpflCys6b+an0Vx/hnOfjoDdhKxGAv294xa6AmZXIiMj+YWf8RJtSd6Xefiupbjkna
viq+I3f8998LBiB3INgGLoIlLRnWT+u3oey7mKrcmqkgYxZRb0Y8c8aynEgTFCFagjNLYBlvIzI7
EKGUgRujXH8qtNFwPCh6p9HKD4Fg+Hs8OiqnNyPLMQDTnbJElmxwF/XGF31ndc60LwDOgGdJ5ha3
Q42qh9UiMOL2XaTQ3MBtUJwrpNfXzXrzQy5j3cwnAHq1y1OwaK3OD43Md7OpeunFyXoua6N5ETio
sEEJDVIcFvCHvx6UcBqUCnE94K1lQB/UgKgCE22hSayTmwmniFuQ5RiweMMhiYVuRyS6ZXW6flFS
YiaSVBU/bdjtl/ujVoeArnCTIasCQFDTI+2TaE7NzswGaccy8m/DMk2O11/0zYfjcjExKuAkgCYg
5pCpuBzVSumjlWOVuY3lTrnnSAEGh1qC5Fhq51AMpv7QQtLOXgZAuGL/kghkc+re628K71RQq9Lj
h6a9QbnFNsynLvymlpajj+MpHk+Sgj0N/C/IWWl+UPrAjpRnKb1XggfDogzsa/WTPkmHUQS0XieI
PNZ2yLVqhenBa9JjjVZmJzW7Br1Mo45fU5DP+zEBNGtWQugEDXZBfdWfrk/JnCn9OSOUJKjQYTdr
zMgbEJKXM2JM7G2xD/sPGZfDqRQxRitxgzwJuajQm0NEoTE6Y5+26tYR+Ra1XQyN2C1gJIL22dCB
UsLl0KaVBhOXUvIBpUzZblCgfW4T7bGSG/8GAxdaaD5z7Zmpt1citrfe9uopaoCSp/qIXlaXytjy
6uE5BzTgZHFqHUqOTAP31ucpxXdr8D5dn6xVvw9tCTJ/c9YdZBWtvB6HwY8DtdKFJ1LvEyoqxTkH
LuUWQVLvhUKrTkJb7xJNLHZCTwAzDqK591RBeozM0DoNDRbHLSV1fZTxG+8k5Xk0u2rX5H78mMqR
vLHcV4HejNiBkY87CScozY/FJssFq2yNrlKePMknUZDV+gCTIP8CxPyb4LXIkKFi4Iiyl9/7k6nZ
pW61DvLD3qHEp8rhvqIMMQzqRrtieZQC26OzN6exM4WDSvHlh4/zScitfJCfvNwP9pEu1LvWD7yN
ytG7o8CRwd8MEj5d2stRhiIJsn6avTTGsDjgv8e2K8vm5vqSeJNh+XMVU2QDeAW2W3nLHJb3QpdK
idQkgvYUSVZ50Ct1dAqkXiFEi69IA5z7WIn3sZm86LNIx1i3+6yLiv04oPprmU21z9MhPlmZJZ1R
W/lcYeNjt8FzEIQBWsnmx0gTh12nZPmZOrvO6UAGhLRK6ci+FOwz1SjvLC/VTkFQZI40CfGB4qzm
qGJqIN3ZIPuGUbWTlar6YsZ64qixUe4j0Uw2bq7VdmYimAU6ChyuxKFvi/GPGDIs+slq8Al8ItbZ
awcE353R6W7CPWX+28HJ74MdHD+3+Nb8Cp+9jStsXjKLrzDD6wHuzOVIssTLj43SciMHVSM/Afg8
QeNUK2Onq0eJdOH6916xxd5eE9QFilQw0UF6X46E7aKZsvvlp+LOPOrH+GE4FDfSAaq17e8lWzyk
jnIsPnV740k7Gmdxlx39XWALh+vPsbw/l48hXz7GoLdt2Iml/IRMsK2hBZdo35TiWMk6qNKNNb7c
ScTK4Frm2IvIBC2RxSurylxNCZBbG6RMuzdM/1OdWdZG9v3+IGCnKetxMS9NLgioyspLUsDTIXaK
eRiFe1Cs4carzBf8xTpBmAQIBL3+WbuO6+dy2rQ+QMt1KjJXb33smyFbowed+zM139uhlvGN1kD6
WIKZc4R42lo863ecsYT/VHMoay8pexSHR4iojF6KsQ59csznDGvLuXIxCmCvGWWAAe/cXqeEp1y+
Y5pQ+UlRnnCp4KatPQHzPSUk1E/XV+CbLsYfc/nPONTAEQGhFsaevxzHqNDGANuXos4I/ihpzPbY
58WTnGk/xUmTkKXUw9EORtSiINN5u7HXu3utCIs9bkr6CbHCeldKQW+LnRRyRDY7NAQBdPZKcFDF
5Ejyd0ijcCdisOxYvvEiGfF9JMbWziqbw6hQas8tQdvIahYB0T9vRW+IPtYMzl5qKIxQx70m461K
y38aVUq+Fd9Kgw1qI+UT2qqPUGUhiebfbei3cVW6RJziRFW0aC9ncwQMaSBkTlGmlrSPSZqE56Il
rWvU1LeT0vhcF1ue0O8sFFApoJQpqvG6S9RCrHKZ9GWYuI2hBidvnEyufPhRb+vkv34M/9v/lT/+
syLqf/83f/6RFyMN3KBZ/PHfbvEre26qX7+a+9fiv+d/+n//6r8v/8i//M9v3r02rxd/2GcQSMen
9lc1fvhV4yz0NibPMP/N/9cf/q9fb7/lZSx+/c+/fuRt1sy/DdGx7F//+dHNz//51+zs8V9//vr/
/OzhNeWfvfz6P9ydx3LdyJauX+XEmaMC3gx6AmxLJ3qRmiBIiQXvE0ACL3Qf5L7Y/cBTt4/2Jps7
qmfdoQhFKVhSwiRWLvObtn3r/vHSd6J9yfmvN/GPF5w12p8iaXr+/Gf7Uv7f//OSdG/d8b/69tKJ
//in4/zBCIm8l2SSVwDC6Z//GN+WnxjeH0tDcAm1C637fWJYVq2I/+OfFHl/0Ljgm+bvEYXf7WW6
qn//men9AYAAZhljfeZy//z/F3/wfv79vv5R9sV1lZSi42LYaf/+rheVMU7QhaMGpYtgdQwPSvGO
EdUcxYFhxd19ZjgZHi+a/TKoZrjJjQGcHxbs69+e4F8X8fui71C5g1WZ4tDz4vxmeULKUVJIxzrM
qTfSIM/6VdNfadZF7ry23sWc3pppGQztTaffNiJdF4v5rpevtPS+Ke/MJFsN43NvjX7lqPuifWXc
s8G02M+GHVJguSP3BRMIu7+BybAZQiQQzShI0gvdu280JuFd5pMV+x6UA7OTwdSX2yHW/FolT6q3
Om6+gubo17d7BMXjIR/d7tFBZLSEQPQw0sC5cy+Tq8bv/cKfV8qmCtpv9dq4yR/b3NcC3fdOHIGH
Ae7jykdl1yhnRQ0B9TA56nsf7Oy3sH2KtHTdlMmfvbT2ZvfniZtd3t1X73Y5lX9LDSvLBuJjsCQI
mvWmWW/Eiimtn2+sbbir9ng9bu6+XvLDHj58vMfExKmqRmYKrBiTgObf5sDcjCfqi0+XIINfyBd0
E46LK60fZk3odEWl83N2yVas66hBya16LNLnr+/mCN/11zv7ba2j3ZJbrdMMSwc2uiqZAv1yt81D
u5Pn1RYm0VX0Fp3p30zOpvPyJt5GwjfuZeqP37++iqMW/ftVLBZkUJpokyyJ2uFrNPOub9M0z4IO
fV9thfRSjAClP0zr2vbjyE80Xz8Fnvxk6xysebRbC621VczYWJMyasC8thS4DUSSsVOVzZsTd/hx
NTJPGmAWHVvStGOPanpRSqGgjhs4lWIGkZ7Lm8iDsZxNsb0qK8PYUcGJTTnXxaWJ4eYKLIb7gitU
v+sao8G+u+u/UZPr3yBRZW9TZpt/b9cRHslJmAMSLFH2Ra/28B1olqIR/xIENa14mWyrDCO8JDw3
lAlkX6gAiGZgciJkHCYKiDsunocghiEY8Qs8y+GiqlZ4uaYXNoLwVucXbtRuSICS3ddPf4kCv0UJ
QOzcE/1VWhbLyXjcFsgnOquJ203ApDHpALpu9/TC7dK6b1XYYbKanHNGVBAAstZ2Etqv9qky8niL
gycg82NoTRIG/Bgbl8M7FQ3DDtTitJ0OhGydmlI/74ahWvf6jDoBOv0bEF/ZeWOp6WqKdIdNKNPb
TqThCf2fo+hCO4EBPBBtMGwg2eiTHl7IXHmijHAe2QjDnsGuzc15WjfN3mzdNwMy4w4ka3riDD6S
8lp6GKynLqURtCd+Hd19ZVSpUMqYRSdZ3NVFr26S3sseHD3NdrFhtAUmDdO8MjFIICfGx036CfCD
KXDhL5o+ytOnWM5Ho6nlmsAoswUpCwGzacc6o4OuxtXYzM0mRicJ9Z4pOw+dwaBL2YYbNXR/ZSON
lApRJi3Cv0V4jX2i0Pn4WAC1Met3IbPiakyn8vBdWHPYwAFr0AZMPS0OGNloqm/ng1qBsKri29JO
9XEzWxALd3U9A66I2+bFQQjZxrF7nAmOsglfv/5ajijAPJh3Rh4kEJS6+HVcyprR2ClDow+YeBvo
FtaJVt9ZRj1sjTozbx2LXNVXzaGmnR5N8qdtCtwVh3GE59VKK7oou8WbYNQdBe+8Zp4fEt2IktXf
vEq+ISQc3UXIiv4BegSHzw65OuGMTmnv+PTDCwwJiydtzEIfJUXEnoZJ22QGNoGuE3EtQpZ7MeIz
2rnCC1B2RZjCC7NNnNQZKEHRn2hEHjVIF/Ukxp0ApkEsUsQiIn14ddlkdE7PxGBXa722y6LJWU/4
uuNggCyKSGI86tta95lBjWeVFhqI9sFXx5y3WKeRqwWxCZcPNMR44iBavu7fQuH7dfGGIR3SI0e8
6mjH1Y0hBGB4e5fS3+Poi4s1c3Ad4S8tPvGGPllqAagS2KkD6ZMeNXdUYfVJIdCkh5z4praMYEaj
peFPl+FUzrs8zcO7gnhL8xEyJVIrH4Q2ta5pZGNl4W5q05+Tl6QIcHA/uoHZvU3N/TDC4/yRNnke
2CJr8Qdv2wBVWTcYJQ4jDvKmJz7tI0m4ZQMw+YAAuUAxMOw5ZkSPBpEMMlq4C4VIf8ncMG+83tqr
Ua4EKS4c2zROqvM8Ft6mVFr9QaOb4Y/pLDZyTFClD5X+nK1sPuAVPfnO4Io1ANf+TMyzu8nypLlt
OI7X2jC3+6+/rI/vjSsHEkSxR92kHk8Kc44vF3XScNcPznyRJEjByL5Rd3moTie2yLLbjt4bvRA0
HhfvR9ABS3rwW/puZZFny8TydlVt9vdum0bppgF2+DTVoUgRu3KKrZ5q2a6aaK1t2jK1Tsk/f/ai
KIppsi/z5kWv9fAazJIxVdyo4U6oqfVSjWF2Y0omanUsjWyVgzfHVN7C5SsQcHp+lXxTcNPM2lzP
ropROgbxGIhYteXuh1FBFCZtYommoZFjJj+IwbjohzZ9KazUqnZOwQhn23nWeFISYIl3x88S4gHg
OJqLC+no8D4E4hjII+vLhoudTdEzzjbaeN6paifWVpGXTCqiaWUperWB/puvSDL67d/eOhTYYPRg
AQFQON70Nkz/2e3Y9J50hk1S5/M2HHL7vNCzU1DAJR09ut1F/Ieu1hJlUaI5vN28SVHcGVVlh61S
jFbuEK+YQ2Ybt9eAr3WayVRb/a6GXXci2Hy6MPpxrAtgEgDx4cIG3TJPaTCcUuEZrSoMegIMQ7S1
ltXlSilKdV00cAQmO81PNLKPaoglpCwZG+oUtEUxJznaqXy0HS6TSbQ3+8o4G+tO9cN+Uq/LjtFQ
Ivvnr1/mcaJ4vNwSJ377OKWIC9VFhnfPJ+oywMUBpVftfDORza0GK+xXlZZnJyLCJ8GH1BQeIQip
dwOrw0ULY+DE6BHAF5E7rEWnfHf46HEEG+sTK316ewA7F4UIj6pHP1xpiHVduJXG7VGErOCu+MDq
kmdnHsIzowjNO0udf3z9RJcXdLhnCXXMknAzAnFIg/twSSVpHTWyeYGQ+et971RYksGGPHHEfwyq
rLJ8ffgIUFAcs8AVg1m+IdJoL+esfxF5n26TCe8taEAobIyWUa7dFvuqwoUKWIEg//omP+5SJB0X
f90FQm2x/uFNyjlPPdhW0d6I3XKvuKCDUH0dLosi6a5VORenUq2Phz+fA5pUSyIPSPdDVzF1c02b
XBbsxXBbV22+j/W+p5moWAbs1yqUf9p6mT9EM08c8FPczgFCeNpZPvEl0+0ro2dcD0/V/O/ssqPX
vTAQmcswkEHk+aiiJkjLcs48b9e4iDSOZgdLpSXztOMGzf4J8YGubK2Vzox373XpdJbFlGV2pODl
6qgNOIQ8vCkytCBErFVwzrv+rEnH6alw0natl1UI5rluQHFYcp2EaX2N532/d8os2+flJKFXp2KP
entxrcnQuBSTkZ+pRgKOZByaMzkxqk1c4ZzIHz5+WIRF2D9LScUIwDra5aOZVC3wC1AJfbxq9auZ
9FJYT2VzlQyn2LyfrLXkKOSz1AGMEI9OAQmxtS1a5pJJ4sSXTe89MepQzxFGRxijzu+7+SSn8EPd
uNQb6O4sPlE2KdJxoyRB8WCOAJVg9oluiGZEO1vEEvtwnLFR6Oh2COwiW+552coVhnMRVlN44hF/
/Ma4BE4BCjUoQOROh99YleCEMusAODMXC2nN9l6UvolW9jTra3vMTukbfwzKyFfwcJmDA5IGz3O4
XFlCAq0xxdy75dSfaUrSXM5SHy7yaRInuhMfg9cyJLAZ+5E2e+jMHS6FyHg/jXEZ76Vrn0VV2CK0
Vzgr04Sv3/E0Sd3D8A5gkb1qzDE9ETo/FOTMCQiYxC9AONRt1tGDRXhH7/AmTPaOk8o7YcaOb9cp
AwDPaAP2+7zrpkJ57YZcW7s4bXwrK+W7W4j5AdrXqbPw41sGw0Ikp1yDVI2+3+GzwCeHYQ4+nHuG
bO1KK5T5uc9H43Io6iSFLluf0lv9eD4tCyLqYYNFpB+xvJzfTvywTUfsYBx4sUaerEMtjS/JWscT
m/fjbkLsV2OIDDiLKz/G3COS1ytlw22NJXoSud7oO6NF2R9aoTjR0/zkW2Utti18EdzIiRGHd+S1
xmiOTp7u86pDpza07nN16bJ1NYGWw8ivY7XAsUW1/b7W5Qqhzr9H7FgKweUSgKBTDNLtfO/A//ZQ
sTXjpGzrdK9JYv8Y0tuRYVNtKieMA00O6ol7PpIW+mtBaHowqEwWPY5PRJuGaRO60MpsxKvRduTa
Ulu8fbx2XIfqUN719ZCexfFUbji6skBzRbyLhRj8pm/xQ1R7VH/7JHlV+3aC2FQ5u0lY4Yo0F2OG
hNSlUsgf5rhxtxRN0RZWv7wMZwXzKtqvL9YgbgDitw9fJxafv0ziLWPKd8moo+8hyrS468su3TP1
TP3exfzCxcLIj8MyQn64PQdbpp6NUvQrV/JDCVZ69fU1vPdHDs/0hY5P9raAvNFeO4pPoPOLCYeI
bC96pEYkze0V+8Zw/arTHoGkpt+UBn4yfbnK3IGeERegFtwnTRumrTq48U6vmud+LOZ1FyPj1Nn2
CI/SsnauYoBLNLEadsi3z0qNstNpk/4mHFxk2hXFLH1zGN9S+Sy7pPUNJ0JOxfROgSc/nqjcIDA6
dQk95OFHsb5ZYkuMGTSCu2a6EbVWrudmijEiiYwVGta4k9Tl9PL1Y/0sJICZIcRBfIQ0v/z8t2/E
1FJlwIAj3Td2b/lqJSv6vqOx8lqrCr5e6pOgShd+YenS9nXAMB4ulURdr6WiZRMplYZmkRqd9xHA
Wd2QcovwyCn02icxFT0MvkJOYbTxjvnqXtUuEjtsWq3T7BWRABUU1AVP7MuPRanJEhxaKJvQUj4O
MsqMBZESzek+BAqzo0sSB6B9x6DLqcOFWnpXij5WKz6g8ET6/en9Lcw4tozNbP/oeYooHepUd9N9
p7nw4TWlesSvs73++2+NmdS78uwS1I7yvAn1U5oeSrpPpaetq0gNL6dpUHaKo2Q3dtidEk3+bJeg
lkxjGewDxf5RqEHapGjHnuc5JOkaiE610cF1BQzI4GMi9/r13X329sg6GHySYy22fId7MgMHGnkO
qzmdVpwjG5Ct4O/OO5nNQatNl3YjnyIlqtZfL/vpTTIN4ysHl0FderisxwCoDUsr3ce1Dik1dZpN
pOW9H4WTcukkqnXz31gPYtiyHPZVx2M40ZSmVwwxph+1Bkp9zsuLMOXVjV5XbIdqPMXF/ySXBKu2
QIGX45eE+fD+jDKv3KShGKLfqQQjhhM72ZFHCjgne0U1q7WHWxn9Vi/e0UmKTxzEnwQ1EvSFnr+0
fz8IvyEvZKO8ZGf7mnujU2PJK5m2PyTzv93XD/bzldg6i/QIWfrR1xEzwfayJs732pCG6yjx2l2b
MDOnfZqd+Nw/O4TfbQEWgQ+0eo/PB2CGUusE2UWsivg1M+ZmP02NA0A+xbbI7ut9JEv3cqzmMCAt
6p6soTsl6/JZmg5ZBiOe96YtlOXDN1tDwihDbUr3qgJpULWRElINPGSMwps3sTPAZXMKbcfeRx26
jKsgso2YbRDWO0T+h+3Xjx+BE9Y7zAqgXTLfNah86VodN3ZMBXqw3szKLkkbTfOFE1d/FsLUvjmV
E89b4E2TuRNMz37lbR42W9sMxwvZjNZzJ2pJv9nW7uxStpdCtjBAtF7q31PFGc6scTAeIQNnqj/h
WnY9u/T/fDWLp9jXh2jYu9nzIMpbXW97XCbm3t0w8SzewqQc5RoqvfWMK3vnEkbSFZUkeu/1fKv3
Wn5VCqgFQPWV28I062vFiNPUL8dCTH5mqVOOypukQdWEdhb7SYS7KzLapVgN+ESmF2Yc4cEwKhBq
Ni3z2twPsRXY9mlTk/xY8OD8LO1cFrVE/rNCQPeRBhAnbiH78dWtp/zSRUfwu4lVS4woT8wU2h6N
0O97hxE96maFvsIE2L5QW62+lI2OXJyRyuJJ74iGbRtJe8v0kWtD3azP/MmMuzV2Gd5LM1XdY0Hz
x1lpVoGtSNIJ5U5w2QgYZ1Ghreak0J4LtYzuelklOAAIO3P8RhXJnWJVNdQEZ3KlP/cAMnMttS5G
t37D4vYxchTHWsu81J4akZRyp08MYa9ovI+vDcj3dabCmvfpGqfaKkodY7c8b+cbOrjd5I/oJZ67
dHvKoOjJwejZmk63NtCw/g5LNXt1Yn0Qa5uT5tmsnDHCMcGenj1N2M4ZE3ATLbshca7qeYpfrCwJ
vX2rONpeaVujpMk29Ff41XaIMRVjWfjYWrbhtrQq7N8XKgBaxhVAH8Xuw0tP2u1dmI2axci2mrS1
VMLZ9ZO+dDjqFAQGV0rizXeFmTBD7cPKhWoAXwdJ43goHwqjRukKAKjYmXFV3Y4gWfczFNoVYonq
Jc7B9S3OsW1F2GsYRDjDMNzU5dww0+m8TPj53Gv3akg02bU0KC9mtVWv0TMuTD8LJWR+W1Ey6U/2
qMbbOlGjXW83xhSExdS7K62zL6vJlj/LBtWnQJhOOPjR2IhmVelqjjaiVai/4jnMQC7Ns+qudFR6
n/SxHl6jLks9IHhQ+vyuVetnw0qqN8/MxZ1hzf3LrCaaZDNLY2Wi786VRGP6LRXRZAXdZFmvlhhb
NQhlo9aY+LnKyDaMgQBKq71DQAEFeDcEjRiUvWW/dF08FRCv4+olS7MxXSsg1J/0DO3ZZB4Lwzfc
pC6CKFn+nTzNGUsDEjL36lhpr1Xe5/nWw+PshnlTpPtlVplpkFHbrOBfmI8JMmxnZTOliBsmGu4C
SlQOeLnrZvnDG3N9QDsiwdaiTqYoWRs6djExx0cFnKKZ6IQ2mWGtTU7lJ2cq4tiPvZovyUyYWgW9
GrfRpi/7aVrncdLj1THNOaOw1M4xZCu7axi0U+kb0olWhIH2Z9XJ4rtipOa+qDw99dUYbOdiidDt
vVEaj3NWDr+QwgJ1nCTREAVakoVd0GWam+CQpSgAy+K8f25H1csCxGm7H1GKAqOvj7PbbFAyQHY+
7cXjOOX2FMA4a0w/MnIsTbjuuFjFgE7NlZGYU7P3+lRAJoiLq3xswsJ3m1YC7iyEdZuqs9H4soZT
4jdlK69jpJJQh65HXmjP1t30i4AeXWLg5iHFDzJW0XTdphCXARakokRHcbDY6kmdXBPAoyGYLQOJ
RnOeopeR/tscsPUGBiSDyC6GNJOvQ1jGr86kjTqgdEAnPgILHqpJ2ezdTh1WKKuugl97vqjA3ec9
8jr+NEb0zke7U7U1X56EpDf1WcDgPr8p1Eb8tOr0XMzJdzDxZr+pUY+A9xfC491nTlurq1pBGrUA
fTquQtBuo58Psm5BFyVVfF3HJowSrXHKXaXPQ3TWKbHjrBhnKTf9bNjpOknn9rZL+vjWcwfsWniY
91HRXRSW953SMU1Xds9hg/o+kSMbyv4CXYsZ32A28HPdD3WCnip7S80jRH7tCFGLoCiLcF67Wa8n
6z5Lkvs0N6LnTGviR/55PI/oTvGe5mwKz+YIRVU/UfhYfDo81Z+VGeq9rwmleCjART70Xd503FQu
bV+bEDBZeYpSRn5Ykov4cWdNeAXOhnXrTohl5shZX+RNZrK3pYJzTNkLpV27o9dGfmOFIZspZrDO
nhDYXHoV3m0YcmZrWJ21gAlDfjUX3eD4solFHPSgmCqIUCPaBaorvb3oKu15GCJ8MqNxcH1bqwst
qCJlPGczw+F0jNoZsJwZ63plV0I6fm5UAtonn7g/lXb1XDRN960mQYQsZ3gSv8OYDnSgwysHxFJj
PrjWm0F7UmLLvUSh2/vL++l/NaTeI6//ryH12/6l+B0qv/zf/4LKa6b5B41e0PL8vkjpUz/8Cyq/
/ISyj5KIPvT7AO0voLxm/EGNTSscbT+IpXi6/vMff+Hk+RHZPiae4CcXmQVT/ztI+WPQOugh2qPQ
37k4CG/8y4cZbvQuyjhGkDasWty7Rd/vwtZIX7WhbV2i3lB+T2wn9nbQq/L9OI/N2qmkEa35Li3B
zp3aXaJfJlOMRUgjsui2QAPk1sC75VtaePp3vpfkXrO68AfqpMa6qhkQcnxdaZU6DRsZlYE1ZeZD
pMj+XCiDcqvojbFKZCgfNLAZs+8Cj7iIgQ//DFW5IX8RN4nMssZHcRper24OVRyM1uyeFeSh3Qa7
DgL/ODYXYGT1/w4X5DL52VZd9ac4JH4cEkj+xzFG3oUk/uv9fQ2Fo49e8t/3+Ptf+dcmV+w/6CsA
vKQ3A/cfOvx/7nKKkj9o8+M9u4wXYDaymf/a56b+B4UMAoOUrXBc+Qj+c58b6h+EcUAuy4hk2e3u
39nnhyU6K8B3hJaBdyLyOFRQR4XcWJX5bKqpE5CWOVdxOic3qLOjdIVYwVlRYp4E1IbRfFNmyaXa
2/Hdb7Hg+l8l2u/kkGNuKa13xKSYH+Ljg2St/i6T9FvnkZialDFUlYArVR4UKgVf9LrJqqXcD23R
+DXpMUe76JIrq1Cc2pcKdryzO5DpVQomNdKy68disp9DrOLRXJTGeK/TFpu3Sp1bA6glZ11Ku9t+
felHlTjPDlgZY+WlQ8WQFa2ywxDRIFwEIg6hCNsGVLtDUkazN11Sm0ipTrrzNDV6n288qcBYEeGs
J3v0zLXsfJK0cYOvL+awg8W1LPMV+gJIKC2sL/voWpTM4yzWpQykZSmoNSEOZ+/sKrfdoK4yk3Oy
jPQUIG2CaEkWq/Wptu6xftnyNHTQxTR7cA5HNoLN/HsLuZmmrohiY1xw0+O89gbMlH2ThEndSC1O
X1NXWBtmjlgYhlkxVxs4O0O4Q59BqFtZF0l8VuEFMFH94JsS5Iqa5ut8jBr0LZMu6c51ldh1om17
BBNdntsi1A/6jLb38vSOwvwwp5mtCfL3xorJUuNhLukySk/6mZEPBMym8tL4TA3NQbkuzIk6xR/6
CsSq31eA1DM9H7u1MHPFhjiRuwvhqEnE49dv97PL5AGjucbYgynn8RjN9RI7IRXuA74kyrKyc/s7
ta2yTd0jbgXPv0EgEGhDpe/SWdFjSlQZpwBr6zr0dXVu5LqbW81Y2Qz+BAW5gV7/19f4Trz5dw9m
eZQLAfcds8i4zzmWc2Gb61Nb6RVSgVbUfssbo26DNBaV5zNStueVVU/VBvqqmawpd1xo5G4+bEwF
hOKuZCRG43NM3TPUO/pXXDmajYkF7ggiP39Nm1SpfFtm7W1licZFfxAs4KpsGMusWoWhHlmiF5nr
3qYM/9YiZWVtW8jC4YPsu/HBCa2cuUbvoIxv99AcTu2jwwYUN08zDgI1VqqA2vEbPGrlOnOuM5p3
sDuL0joN+FaQ4ytUNcz8US0i/NvDJteDcTTT9YhGxPfYBZiIv2YUrga83cOgQSXCOXFZoMUPGmNs
aSIryEo2D8kSwrFHne3GE2PvmhNFZVvlzl4DcL8nN5HpyhurpsRGG2Mr36Fd1Z/nhdiXSV+lwFNo
BE3CvfZKFWKsNshx79S5DIZB2XRgdx97tR/vJ8N78krL2OdhMiY4D/Rg6EVRO+uubeUFPIfRp0kD
BFwvvyWa2VMeIQxz1jKw3xoq6kVu5ar31VD+KsuwDAwnf8gj+jlT29IrUqeJej2s8sBC7zbA7AkI
N7wMzRR3tWOMmzaf/hwaZEH7uvwh1XbKVnpR1eej0nbhuqhNdafjdrTSwaicI0jMlSiquikbMWcB
2yX+lbXKPPtDw/WyVR133amSOhyAhXXpTXm3wRs6otIF9ztJeTsDFNhGhmruZpyv7jQ7uuvmWvMj
dsQul+l8acq8aWhAIMBcRE29raXtvihNrmGSZ8SXYZGgutWG9g9C6VlntOYKAJO3myo6LFapl2ey
qTp/iBy06qUACoK7YTQUqzzSre+NHaGR5ih3lFee31EI73NtiraaUItNkTjtqpnoYDhiHIFh6Q9e
2GTf9NppfC1pNX9iMopnR7tVkhJ3AMV5agup/GgHkwqqUFO8JlVgLSpNT3u0zjw7698AHje/ClEE
luzWLras2y6X+bXiCrJaN4RKEosfie7JjdqXb4bUm27tNTJyVzLrDMuHdD3fKFqbvi5txDmQsxis
oB7D9M9OdM6vBs22aw9V5++tDN23uqXDST95pPLCmOLKTO1kW3eX5B26WfR7G/uNHQ2v0bfU8ly1
Om9fa3o5BA7vYc2gz8CjB2w1IoIgRwo7Sm5GIcZ9NLfh3qiKAlpdWrVXw5BiKOag6eHP3rC1h7Ha
06W1Vwodp60+2PGjMYXbqJyN8zQKx7XnjeYZEjGKizlQjg3FEENoGKJ8tyi6EfWtoXqom+EnBsMt
pixW2b7AmWhf9dHQ2aBIRm/cRC/vLGrbldBzZJdGMpssmCtEX70ymrZ9rNDoFUBL3K4W3xXg7QGH
eaISwTXOHVdX1CoY7HS8dpGpE4HG6APIQI4Hm52ZfcqXlJXdhv6U0+6xaktoB5twd4qE6ZVl3KFJ
Eq5hZjSvBNZsN5p68yMeq/y6gTwSuCpgH3r6w4qH3iBQlqASR4C9b1JaX3Jy7Gwdu2a8UmcdnxFF
z/QHKxlGnz4VsZyhOfrmmRbui6bPLqasmS+jVov93gLioMd4K1v41Xmx6e1K6sFzY3BKOrCquW3G
/rVW5/5B09mxftTp8mxMbEzs3C4NisLEticcr4txeBY9is5o77R7b3IRxWRIYa1nXRufqzlLbjzM
CQNvzLQbdzTj26gblL0+jPhM2FO5bQvH23Vj3N5DVlC7VeFk5o6k5po/JY+pWqa7zBmsYVHVdvZR
YkT3uePQO0JD/km8CzaVHY31wqmrq2nQ5p2WCX6TMYTeNpzaX1qVdegUpWn5LLJp2E2Knvs8pIni
UbaZL3JsEXx6avkDGhQ3Rp4W36RiT69QNESAsvNrYVpvXtOMmV8bTMSMVs3vChqFV72eDn/KpFHJ
fY20WqAK3jZMlXjXubO9Q4SY12dko0uzSSI9BweYNk03/2IS1T+ZeLbcFlox+iaisWeJ0sognpeH
AAox/lmk47x3iiJGgpFyZeWUGvCNdBJBZIU0R0zEb7ao0qCDwgh1p+lKQnt+SKh6u0aUj3rmGt8y
C3MCyynkhVF19k5DLBlbvPpFE+FwUwqZnlldLbddnTkb21Kyq1ba6rpe5IR7HEMfw7IO8XJp9f3k
ptOjDAdx3eRd9q0TrDbyf0frwUhw2IKd2uITtnZC+rNRp+W0oPPxe5KV4iprGTls7ahqrU2YYxS5
mbKk+eaiygNacxStX1gRfJikpv1Yq8R9hIOv7I5CYrSFt0YABjyh520A0r5BZgc465blOins9rpP
hyKIB9cNOpthTdRMj3VJO9KqkAej/Wo/mQZ/0wz5nv0M8Xc694v7TqemBqz1ydIorIabqNWzS2uI
41vake0+rcKs8rUit6vA9Aawb9JSHxsKM6CLio0zMadeHMZ64rO0vs2Tol+3VuLstEoqP1tneEu8
St+Hie6ekfFP0rcHfnNCIpofamO78hgZgZyjDmibulpnyB9sZOvq97XUlJlOnPlL6cC/uPEi3W6K
fviW9FgqJfjsKnX/0BWltrUG1b6vK0vfCFn3+zmr9B+OV2w616GFHqMk8GbVcDOcSS+vQzNqtySh
oGUYi13VoYYaqhVNfh4l3d6m1zv7TQ20tsxrSX9unrBHnprdILCfL20NalZiG+dJMUQPdE2/DwjQ
nylGpDCudqbqog5NtffjnLkRaKDzJKfqmtknWzB05ZlZGsMOhXYlC8IcUYFE199q2xzvlGHMN+YS
W9yhgFbbSPcerBxjyhaexHaUurYpXLO648vOzxGuEV2AoHsUuGTgvhkamC8ps7meKkt5FNakXiVV
5jxLo3B2UROidmKEyApMoTQ1f8gohBptcJm0VO1jE6nGkzJKorxjpOObRmF6bZf4NPpd0UdrE3GG
KOBrftEH8w6fti6oOYSkIzxGRbL90Q95dDcAc/sTB5fsDYvJ+CZJYNHZuFzsXGQWXAYncYu4vjvo
SEYlcm/jl+AndfxL2HO8x6oYMWwEzJkAePWqauPsUizvTDcjZfKHkrMqo6u+S5F3Y4DIJ2JManMH
CbOjsjDJLiSoDbxeZy0wmETXvjEk0Q3jz0rwYWXJL43exbmudyWVe6lYP2s1me9CYxA4lYzh9DgO
tXIT1yT4K2UuRtQYvMl6msfUCoqpyO4Gw2q+N1Uy/T/qzitLbmTLslOpCSAXtPhsuAz3kM5gUPxg
kYwgDFoa1CBqHj2OmlhvkJnv0RGZ4c36qnor30/mIgEHDCbuPWcfi6fiPgsddeGavgIzAB1G6Q+5
Ot7TJGw4agPSO6Cpdu8Uwk6w9eViCFd8WCnOab76rRxGcZ2RYXuSSqJqa08dn2Vh5REmxbHWt1ZU
OZ/0sI8cX9VgMPps/9z3pob6G/erFweE73JJpHRxS9BDNgwH0cex+2QVeb5FquGxYgKV5GvvMR14
TNp1ZvZbjuNexYZ15D/Q3qs8gILlSMdnau1S7KuwYzkPKr2094GdjveMjiS89ugSEapVIfJZ9xQB
rS3YXCacUHeLvWxa770mZPasG2257zjsfQ8rm80qYrb2ZpBTeJ9N9IjdTsrKr+NplMw7Hk0p4dgE
xso8vxGOLPKV0LznXG3dDowhxFsldEhm0wNxXaJJ3atRDK84HiKz28m5cb5Wm5Z1Q6ciuwsU/Jp+
a5TiGsNspazqGL1mAqjUXLPyzAX0ELmj5uTBe7t2G7kF/TiVxI+lRb8Gq+Aw9hW70reh16XPbW+4
7+khKLdDX/MXy6KyO/7OQvkSsGylK7aYReLHeEgfk8EMvqiT69CVNJRsB1IKlVrqVu77Pkr6fEc3
wvmUJ3VC6J6Cy3KneSO89IhtOYmLkSCJCN3ZOksf2RHan+1I6UqW8lYVK7VokltFCjDyI91hy88H
Xbhbu6+L08Bmmz0JmunMR6Oi5uu+wkpHT08X12nRKbddQf73al6uQTwDXOwPSZC777XKGKwd/gNL
OypSlsoqkYkXf84NSUppl8K3V1VFtju2B3LaxaNVIB7nMhK7QV2nx15MePCqvkdMJutAfXKbxIWA
OpCsxTSqMF713HEN9u4VMj0SPJTaN/PSFnSaHYeEKUhxT8Qd0LlXBt7oxi2BqWydymVzjNJA1Kug
aD125WrqPJilBm6879MNoQe8rTRV50ZtYo2+pVf5jSIH95OoB2VYB9I1Nrmd26diGg4hYbKAtQL9
UOqx8kUXWtYAN5p4YHEaNyh/SlvxC9GLHQa54Z1FVO5uymwt9LXa9D6UMiZ+s7CrDOT6WB+lDI0v
A5P3LdHt3XeaX5BxuW6x14XZMuWJ2mxot5M148uapvIuoWFDdqSYYsWfXDlaW26dbMEBk3S+Uhol
V9alsLLmgoDrR+jGrzUPBwMAhwqwwy4SQ2MJyq0S0TVdQIfeqUpPWU1IILwoBPhLj7vceVk8uLTa
FY9IdBnD2YknAOBtnyLrtTvda1dO2obtHUJ2xUQ8YYWZb2iT1W56SwefNUWt/CT1IcVQnfTZUSXT
zWF0dH3jFwx/kza93uorcHHpoU9TU9kxtXgjJzWZIlMRcPv8qm2rYN4vkNwXZWlzCe78qjgFW5bS
NkVHxh2tg6UkF7iMU9BTJTKBjvQ3IBzEG3dBU7yMvRM+cCv9SjVK7SEUkg0/C3riJ+BSZz9not3Q
So7vtDQyGbWROdy+XZV6VaTl5uAd0MKhcEYzZ3lzauX2bVmx62uyKn4foql3/Rr6bswIrLLuug/d
eJeagxptMJJaxc5Jq65ZKWbF2eztezmX+83lRQAUjoutn9uhbLyoNYalrgsiuDIOWSPZH119zDw5
bJBGtVsi96wLg/NclPbzcnAbqRrORE50cOcFWXy1TR9FMCfRPn1pyVB4am1CCgvUd7+lHv7zStjs
kWDRmONYen6lLETWUoTEQCBZEZj7PfVQZaJftV5nXv14hr/VH30sMv55s8f0j52oM0DZ/wwiGfPy
L+NoJp6dIcn+6z9nDtn+5Uv9rLy0ys2Xb+si/5I+n/Wb5r/iT/6Y8QcVI9SkxM9SiqQf8FdT1dH/
wE9Ol4deASWquXH0V7tJsfQ/kBOi0QRKD1qQr/hf/SYKA39gyoapSBsUizbd1f9+w4nhOKutvdne
DocFi/uiUWEDtwi6LFOuFEtmW1m4zc2kFfdRXBzCsui3Pfv1nbTG9wAD3//y3P6m1/SDZvnv2Zpr
z8GYBlETPB4NSMH8xfzSa/JacqsKL4gPXdLU96XaeAXLYFB8oEmdfUlzoZwIRS42nQMz4Ko1h7Fb
0ddDDtfNtY+8ABfDKnmMpQ2qdc42OkYiTzUKkWrx0dCcUKwdA6maIaUJErYc4psRmOd3gYzqccSv
8V2J5c5Mp0GuOBDNUo1E3tilFn7L6+x9bWqlXCGtoMo0RbrycVTy6D71ol2eSzKcbQPoY6dT0aL8
VRG2IpRAvXPSKP75pH7rK/vfBvabKSr/3KX9PznA+jRlYvtJCZxRgPOf+KtJy/gnW4uQEPySrOUe
9fufUgTFRleA6RuE9iy2neUI//psNPcPGrA25kdII7gg56iAv9QI7h8af5vt0V7CI89X8zsfzQJe
xB2RpzRPrewV507j0vM+Zah7Gjs01wXhz2uqVR9Cz0g3Y1l8Ayf01Y3cB3R+2l7oSXloOsk+1lQi
/5cn9jffz3It5S74aH/0oRBYvEbxmmkH9BC/9FpiuD1Ktzu4efbSxPHjoDRHojjzlRs7qV/kxXXD
2e5Sw3XRzPhxfXrhMEbouHIWWcwd3liXWiOpD5DsCA4Ln4KxKs2kuiszS6AZVKeW/ZOiTah56IyU
68itoIhOTcK8wn6bYLo+sijbcHJeu0ks1jbVU/QSRb1P07L874h5/nElOiNl3nUvqAjql/8Aotn8
B6q+5y8t4MrlGvc/cfWaXdf//N0dozr6ym85++7mP/Lnh6dZKqvLjCnV+FDm9eqvDw+7zh/sqW0L
t4mGUWjWTfyljvgDGCZ/EsyvSbcZAcG/vruZpMlBdP7XpC3g8Lbs3/rw+Lh/EZZzCRv/ADmCmI3B
eiAbPV8y2DTjRg7b7h4NuL4JC5u9azc+d2nUP1dVQketIoqSBh7oMtVs1rHWgMKWwOH0SmqbXx7d
33yAC1TKfDfMA3PEAcu3BpR70WXUhijNRDAl931K+axWjAMc4PRpsITuo7yr95mW52tJrt629KZ2
UwotWkeat1em/DMlJ9tvGzdbV5nbPA5GWu+62qyukH2rCN+D4TrvvI8DteELbcilNuDHfeOsmUkh
mAc9i4n314WXMOBWOp0S36tlgzNeZT3jZJtqjbpmH5M8FHUXXrmT2x5avfPuc5eUpkBP0l1fWv0R
Vm79TWZd81Smwa01HDJNe7nwZOc7+PfW4MeTBbs1N9fxAUFQWagXuiI1CRDlDoG+qycz49wZBblJ
ljn9BWzS1pFCRulPaoVdUzbKuppgndi0NyAxpGvRNNWdSennIQ+L5pYsyGKXeBGaXaWnBKRm+XaI
unRfuKF6V6EnuvYGdcQqPsPWBu8SIN9aDlv2Gj+CUuGYcySDJ3v+wCOJGzNRyvouMew+8zu1Nkx/
lJa5dQldoKolhn5Fuf7UWEqgHbtW/Vohwr+LGq1sVxQk0I62YcphqIzXIaqcW6uFZ+0HhaxX1VQq
dAwUlxw8Nk6rniwNZbBIe3aEfMnHBu0xRz3nsbTeGZ3nYwdwrytUEbtpMtFRchrj8BdMsCEQ6BTH
YTRUeqalkX6wqU0g/VS6WyOe9A8TXuUv1hhndH0NhWpEU4r8c8Bxea3p7Qvvq9L8tFVpNOJP824d
HkeONDsqP8JEw2wbdoE8IM2uL4yX+UP7Zbigr6GuYqO5AQPD6r5EOhPgWDVhExXvJm3U/Byd9bZ1
S/PS4XXxGl9dZnFiNA3k0m4hineojMudEk9il061h42iCAOfM+ZNqYnPjECx4uidPeWBmj96hnzM
RuXj21/IUkngcMTX0WVipeKgT6DU8jjp9ENsjHZ5migzwvuxh9tiwuJh08O/lpqWrZjE610/INK2
ul77ToyPco3xIj0mNU12KlXmwaw8e2Uhw/bzuO/W0ei0dyl9bA7clfE8sNva6Wa/z8Keb6W2m6OW
JdoewB3ITsMtKMzVpB8CKf4g1G64CYexvKtdl16HICDIKhv13kt77cT/ARpWcfWE1trdv/0olrsx
SgqqhTEbtgpaDzyRi33IMNoGjKchOJHj4kPGuol5Dk2crtAHrEgDP9hltwrbeBv1xbsKuOaF678a
fZzB8Jii6yCrgI3MYrIq9ai1WxMUYDCRwmgFCtU8pz/YKRW3igglzHRB9C5S5qj3yHZ9MxmIoQJJ
s+bfk6ikJel1koz9BXTE394WxAhUQHAFnB8CoV+OV1Fr6dLAt8Ehavxgt7p2a0XizwLAGXL8V8Hg
YqLm2fPbWYhnpuiPA+75zDaKJAgiROUnLBvGztZ7f7CL+krW7YWPb1Gt4UKoekAEqWA+qB8tPaG6
GruNCSfuNMVZuFLo0jc+wHixbiC7PGUFsIK3XyublvM5BV64R4WInweOErbW+S8jhqGTqWa0p9Bs
Nmo33g2NhprGfu7gYNcg6cBGZBeu+TdDmVMNrm+2Sjp6Z2+h/wS8kKBO7crT4GF1mOp3YiT/tJa7
bGi+OpioJs/ZSITHaiy+63p2YUv/+jcTnTzHblGOAMn0Q4X965CxM7MRZj+ceoU4+y63x4cEDxR+
pban7at/5Zb0A1Cd7tI3vBislOJgGACH1KAWMlh/rKC/XNnkPIXXxqjvYH5Ot2oZrTJFKw69o1sx
gieKWWkTTZsyKAqKc1nwAcNdt0WSXe0r6covLEfFfUwP58ITeRVEpEKToTTBWGBji6NxMc8mXcSX
zY74zm6n8YFDlnXIql5HBtEE7yYKv/aQBuhJE2Oblt7RaQZadkP/jAActaKTR3vJpmUrEFMyHzn9
OlMZR5VlszyAMN2+PWiXZ0Jwj8jK2B2TWUvQGFbb81GLviEmdY8MbKoj4CxzX+nktYZ6yhjXEJK2
Yatve0Uh2W668AoXYwcSDiUuqo1gC6jmWEt3cRDmeUw/f7wb8xZP+IgGAve2n/bK4JepZm0LLLF7
xEgXpt/FDPTjuiB8kf5SyzH4VM9/sZbitjeFmO4MyqvrpikIiHKaZIVp4RIPZp7If9lmUG4gl47y
AuRknK0MhvNLIZvUWieyk/sxVZVbp1eu80mB0I3qb4VKkgQOc/h04YWe/zyO1rh62QnPaD9MPRC6
z6+ZceSKRkLAT6rjTb6RFS4mKU7zvmLU2t5Jp2yDdyy7MirpXI2NjfsAn1qBYuSgIjH1h17ptkEW
uztS4dEyvX17i2iSH7fHDl1XWWbg01FNPL89C1lrzvo1nrIc6qMG2T+UdQS4dfRoqhkW4UljhNJT
FR+JO+ivAzq4t5GUMEejtD9SLCs202DG64iu1Ma1R4ikkBNqX+SN+GR2DYHn01zHiEgjjOzylvSu
6aZOTEJPBvOjdMl5Sww5HIymiy/NxueT0s8fB28IyhMpWgy0xWkzaqh+qGE3nXAi2ivPiOTRwM62
Qc07Sb8SJmFAmdYcYverzFLfFOVAaKfMHhhE7/UxaIyVyCb57e1nfv6hcVfz+RcK/pwGg4J0yWmm
H98lMhi1U9wmxrPlSiR4eeWsqqzJNyJShk8uXIatFqiXdjqvngdXprnENouKMTTkxVhUncGkW19o
pyhw0i32v3A1jJ52YaV/NeKZQwwq0TONnq388vcFbWj3WuXWJ6a4blcb1oeqqZw1poRL+T3n3/P8
JAlI42EiF56xh8sEGnAPMz+kqE8WeMCPVqHJjZV7R13DU94DJ46ER5337be3aM/NF3UZUZQn2TKy
d1+Cz92qHDpWA3mCSlJsbUXo93aVEzdZKO27mMlnI8axf5II4TZq07UrV0ycMGwzg5YyhHuc7DHU
L6e5NNPMh9B/z25/3dj8DVMudLB7nX/KUz/kwDyJ9EJOzQYk0jWUpKY8BoExXRUQaI9BkhbzmkaN
Ti3zA0tLTOkg0dc5xQrBKWybmla4s6ZYP6RN+7UI3RczR/TT5nio3n6O5rwVWt7ujHaZ7QJzWXd+
ub/sGPSc4qyCpv1Ey9naTlU/kCxpq+HOqbqtCwfwwEea7UynNrcgtoZT11FjBMM9ic82wtEVf2dz
pWmTuA6MJrzllNV+tSryIa0Z85/R/njR8yg7hDUQ9KQKoyOhvOOmM+nwJqXlXQvdzTemjMrbulA/
q3i9npgY0LBSFXNujVSw3E19fSv6wDt1beluRUykgsRldigrs8Kgm9urSGbi6u1n82MzvHg2TA+s
V/PczBBbfKiuPcjM7kR1MgKbvBUSvQkdqsyDhdr0YEeFdd2owt13vUS6M00fgsz1PgVj9zFx6wwn
iGg3CT0VX7cQA45eMt6OiikO2Jfyr2/f6vm2/segA67mcZc6JWT2vOdvMZZ5RtarUp7S0Wz3aLxL
nM566RdDaq3byZo2b1/v9SfPbh4jPg+HnT0slMX1WpS+aCix4+u6+lGO6oyyQ30eeZRhxta+8izw
jG9f8/WEhgCFeRqvMv2MV43mzHEp1iDKPRUDBvBaj/S1aEHU8jlf4nH9zeOkEI+kiywDBsCryp7S
dbbZcCk3cwu8L3F4W+CzX0UiyQ+pDH4Tycdk5hHj7TFVU0ucrUbnj9PJUDyxBylObuMpj30JsyYM
xIjOvOw2mhKXN28/yldr3wwZg2FATi6Qak6259drmratI8RbJ74rez9phMe6kei2dtTYfmkHgNrK
rLiq1U5e2GYu6aUsfFQZTGBgP46EnFbOL00OoF3GNj818pT+01BFw9cSCf1Tm1u3emUZO8q26jaJ
VP1WqSJrm4DAvkoFjLlSQ2it5DqR5tSnPqTxfioiD5BchI8OAaJPR9Hmb14Pw2dFY90J3Kbe56ah
rCpT1h9k2oUfpINWMydnh6852hqofAEbdGO/T/tWHoupuABXfjVo55/rUO+fNxvkxC9+bol+GoE3
IykkchVcQBDhFcLFLcZ03L/9Ul99k4tLLXbwMJvzKdCYA9xSHVZK2nwEjRFxcvA+tKL6qI+tdmFn
tzBHMe1wUKKLTD2WgwNCkMU0YHZaXNjwXk+MVvWAhlLBJJB6xUe7qLR1LyMD94vIN3Wv31f11K2Z
JYpbciYE8tMMvnbmshQq7qRemem4UbIy3SkKKl4Py+a27A2kWFDpjmjOcn+0Zjqg0r7MJ4uN3ZH4
6w/1VBYodKb4WLnTGt1rcWhR9V74oYvz4PxDabmwAMwxI2Sjv6piYKAoClcmJ2UCH82EeA0ZgLRQ
ACPbPEM75g3mO9EZLRCMFJu/OTy9/XJfzUjzDeCy/eEpp6awODOlfUd5HhXgCaKKoBCt2OZL1iPK
ZL/evh/7LNm9fcFFDeXnTybfhsYMhgsorYsrqjk9IJB96cmIKvvgdsHW4LBrzaiyvNfqfagU5m3e
1eG6RBTnR5WJTF4Mlypjrzd6/PJZpkGVlCItBuHzCUPWIMxqPUxPdTxi/fA8sUtMB+mnGwSTL5sX
PQjgH4YDycWYfNcsyxTUO15TkFgPXVC7X0R86XW8/qxp5HGKpV9FkQXw2OKmGh2zIprKkxZZ7gc8
dOl66u1oYyWK9vD2i1i0x368CArynA1nHLHLhH1+LfrGlLM4MpzKRido1BWYqEYaLXNAd2hsuigL
D9IwUe4SarOuCkXfQinE2tULMC4avj0LkhTFhDxOdhqRjTOxByJSo1OIA9l/5cz7vZVMwEWi8i7E
hXX71XGHJiPG2XnJRqJDYe78/k1NCUpTUHI03Qxwy5BHW0qd7qVPdH7kZ5u1+TLz0R6jIlPSktfN
bIDQoe+KE/7Wl6hz9n3kfihmuo+FQn8vLaVFrRkFDwY+OJ80aW1nW9r4PqHOs0pV/WJi3rw7fHVD
CIIQF7Bn4Qh0/rsBH4UqKRfFCbmLs8qS1Nskox4fotJ+ZAs43eTjXYOQ9EiYzaOe9XLfXTqLLDb3
1HEYpiij2MgwRsniOr+FUNGkjkWmf9AoHWxkO8m1majfM8shldBp6l2IfX1r5J3cZFSzMkymbw/e
xWGIG0BRYZBcR1kfxIyxeAZGHCaIptT6hC3FXpUTMtyiiZ/yWP0SNmiHm1iYGLOwvk6G1q3evvhi
4P28OHRMjsGMCspp579eTVsrtu2yOZFu8Kwro3lNPTx7fPsi1qtnPG9/52fMj4TRtiRx2lbdTWVv
yxPVVXdnmH24nWhM+7wOLBqjoWtspuziqOkhCRkR0nYTMfVGESJ4tMspOSUF3gg7LpLb3I2HnaEl
wcfRK8NPYaNGO1MjXVYXg9zmxii3bovfXJDutY2yBiIVNZt927v0yPPwDlcOpVPZNUd8gsnO0cTH
zk6zHTAlb6OOor61k7HhmNkrmzEeveM0DcRcDxVRsaETP3aDY/hqo6dbocP7CqrO9IUoPlfVthiP
3Rg1u84xq+tLcFh9sXXhu4XyCXOAV0VhhNXm/E1lnYatcjCmU+VF34zR7Ve6p6iHNPMQthTZpM/H
ehcYWaT3O7J5y8+haD4lkpJxnSbR17LALNCVdfngihZUoRAEx5ei8DFE2scyB+5lZUV/Z4nRW3md
hbdJD5weZf6o3xhdoINemk2P1aRu3x4er8YgEd+UcqkFILais7PoRBigHTKU7uqJ40OLuXVQHgDG
BfdvX+XvHiBdFpK+NNq3M0bj/AFio++9Iai1k0yHdYEmPiQZCugcoQB4grT2nXDtvTKYu4hpD1sB
npj8Xst2efgUNnd5nkU4Ym5cfCvSyzdhu0/r9jGJep8IudXoSJ+PzS+N/slixb+wPvzNzVOY1TQ2
yNAmyJpZ7JF7iFST7bXuieiKbO0U+JJqFyuKb6IRv5qMNuItj0QLa7MnwdfpFPp1GBc3ZtWgFTcp
7nTY/VYQ1adV1fWHSbjfgDyVO0ta3qGio/3QqfQY8Emnz4lXiy2rEMwxUIdrK7TodOp6vy9iL72w
di8rCAxsto0Wx0i0d65OPf/8vWix2adCaMppSIxxG8Blojsc3qdTN9xPU1fe1Irwnhp7bNdGL53Z
BGbd9hVAvAKsVRiZ0bZS1bHyq0kPDZ8pJaaBNNhrgHDp+u1BtNjTcK8ke7BQz40aKno/Wji/VIIc
gNwQw6R+Aj+iUWsu4ACWU7RKFF25cFT520tRMqTlibCeb+P8sYTgDdMQHvZJz2LSJroKHl3V2JuE
4XV6+1ct948/fxa/C7IV/3tFMR2sVuuntjROaC/kPjFDbZ2NYUfVSD1yBMbnW0RXIC7C3ah5T603
6nuQcNW6jcJprWt8HWpc/N5u/sc9wWxHkUloJyWSxfbRLFDTW1NtnCLRf2cvXeb6rrODh9ToL8ES
FgeHn5eaZY009NkZLeX5MDdhfSFDOA1a9l7BKgYzJbLXtqKGvlOE3SWQ67yb+2XXM1+PmE9qznOl
BsLwYsILzYIRT8D6yZNG8dVWPA88i5us88jsMHsjfPg49LrTrNEY76fAVZ5dq3OnmaiAwNHmyHFf
jrgGUXN9UFQnuJqiqLzSqH/SeSvi8cIX+nrlofxBY4lG8dynXpY/+27IKClO8Tug9uQsTXr/zdBK
Y49MyKDfpsurOo+sC7ui5dmKh8Qqh2CMkiu7elrF5+O/K/F9al1WvWukbuOUpfuU5Xa5JQRivKtb
hCC5HIwvTMvlOgF7fTfBUYS0P7U/X9dvSaL/P7Wc5Uv+7n9RIro2i93+WcF5/1//ty7kmX5z/gN/
CaddgGy4Pvhm2JP8BFX9KZx2tT8wFDCX/KWbZm77U8CpwLAiLpAiAdJPqCTse/mPfwWeI6tmC6xS
PWCRnlPPvd+RcJ7vK2bwiUqhcPbb0OhXmUvORxAJgJC7CbbbVCptDezL0w5Ff/BbdcI/r0J/bO6F
U59cbt/rsidXgKwuMDTlSaH5ian2ixicG7MQ3jpKunvFKL7/8h7uf04Vv0phzr/In9ekn0QdlI+E
WvZiK5O7ZZ7XAi0itlproyqBcgpdGVxbzfRl6DrjZsh1/cJJ4Xw9+nlNtvG8bXhclDsW1+wB2SHn
A71TKtEHzRMtfZdw8inopRf2g+fT419Xorc/V1YYRPN0/csiqxUY3EO3Vdbj0PRPRa4qpJ2q6W0f
dqBMoE/vDbVvmQjy9Ort5/rqN3I93UTxr9uA1oiOOr+yN8WGhQSj2rAn7tR1Ybbau6ywLHWdBLq4
VOd9NT5nkfJsz2JHT0TvsjJoNVUNwcCsN2R4QkaJSLLPsMle2Ef87VW40iy0hh+15Ly1ozOmoIHr
Ddve4MbNU7GmEVhu3n5yy6tY7IlwAs4eCgpvNAbOn5yRl0ZjRkG9SWnA3XudrmxRsuS/OQbnq8y9
aNeGy8jEs7gKkkezydOwmY/pBocerX9X0HeixaUFu9/+QWDyqUgQlUMQ71LrAZ63tYgUbDbjiHDR
C40C/AsE0t++Cs5JFOs/vSc/Ds6/DPV6HFIJhrjZlL3mrBWVcGxYv+Hvvxz66Oie0DgTDrnsfKV1
UyR6CZ+nV8BCwDHBOCzdS5kGyyHAxIBHZm7RMLHP+4TzITBaMRuSOoYOVHnxPg4ATOyCVqkuheyd
79aoIsyWmFmQT9PRpHm/KFnwEupOepW6cdRm2GTq0OzB4ySfQtOFWOUmZn7h5LjYisx1C0bBjHCk
iE+FeynOEFmRSxoS6iZqYrDklaGuibpEBI5U8GDa5ZfQzLzdRFTcZhQWvDozja6BiI8XJkaOe/Ou
999bR479dFlpKXIb2I6Qzi0ecmM6U+d0GfLOEIXUCiYnZ02lm5z8qoyzkiAsEh5AGptRbCK/SoDs
PQVlGroPLXjicafA1XsZVTK9DnpaDc1NNfT99NHSmevuC9bS7OCBI6ZhYGQ107vse1LZY2AlJ2VI
4giEld3PaRzmhHMm7sv7Rkv6bpv3ZX2tFh3+78EQeJ89vUweQUCaJO/ZjaPvorCVESKOyBXrLrN1
kthbaTtrtaQSsam6yNPWTd+Pzw1hWNOmg5tofgy1qhk4f9hZdFTDykxOvaU04xGY/HDEPN57vuq0
GZrbXAA7EWM5jbdIg4pEOepG0rrXDgg0ax2S7HcNymJSSIfLAdA1llq8p1IKaSNSm3IDzCyQm9iM
o2OcE2W8TsIkeSy9DIpPLtXmJrekUT5ANEio7btZBnyEdnyzsZPIwdBADV1dTVIrmq2VCrg5Rdpm
hO8N2LQ387H1Q4M6oFyTfFm7G8UeVNMvNAHFyTIb6x7APAgYp1bMo8l65wJPlgmiXas1t4XSiHCV
h4Yu1plXhZTNIh20eGMqhbXONX0ibqAZnBOef/RwzTD/LVTD3Rp1mjl+VyZ042vVjHLHp/jffIvb
iiJAlAnII5Y6hJ+F1ngn1yiNz4og19vX4rHr/MFMSCThdK72OzXRNWAisdYPD01Z9p9IsR++T2bO
+izN8CPWrPpLpKpFsM6iPjCgC4QSwHgwg3FiEiJRJ3sm5Qezca7tmoA+X1dc5Y6Nf/kt6UpD7GNg
qNO2tWt0WUVpO9VGj+MGSYQIEWA5NkMyIOtX852EypVBa9JadbpFayx01Nu6smug41hcd5AtQkBO
dVSqK/wn3q4rBckAql5yYg1YLywfXQzK2o6Y1Z2CvuVzG+IbUACJfujB66fZvQtryy0eOOQ20430
tELKTQvLbhfBu9PoceveiVemwzy3eiXaJGyOej/3Bu8JdlrZUypuOg5s/aDHR1dpu3RXO/aUb2lP
SRpBrVvlKx0vgQZRockJww4t585MAtPw09qMFPiZoz5dhyKMtZuuhkkTfErcqb4Lw6EHhWKG9vOk
p+Vj2eIB8puppdnhAntX/Nysus9KTzF/k5ea8zAW8RQDPXci0w8gYr0D/EU1UwRBeVcUesvWuNU4
6eoizOGEkn716IAsoH7kxt5jIvrUuhoMmdwKCCcdOQCmUW3TNK+SGwNL4CfafVXga+2gqUdPIb9q
pdQ0OTaB0sb2SqKMN9bEClo3epZpL05U0teQ5AYcevrf6coTzjhuLa1uwUV4cEsBHqD/D2+qGC4s
9J1JEssRaE6/1Qs3IBxBp6Nt5zlHZUBxooHwYRlHJ2HW2gAk8qqNJ5RcgC9yIcmQNTFWUKaU9ntv
DuDuR6aaeKPmltcdhOV0111XV+MBTC68ER2A4OAXeh0+j55b9fVGq1XzxipL8bVgQRv9vHUxHI7W
YL1Is8ueAPk14a6WuvlpRBz6mWJC9ATiwPiE17dyqMSWlrYiCNSOAVGEw7vU67Teh2qZXqkT3PKd
O8bsMFSAu/kGbjq2xZF+ySfiBsev/VgheBAJxHdDDdrKL/rBIXABgFe0qshCNDdGoQeP1A0j/bpQ
PHzLpUg8Wlemo34rTOLZNzLM+HhSvgqycEIL/vqsYfjOMS21VnlNZWkfmCOhZ+CxnOrK6qSx71KH
zU5HOMiHtHFi2C1Onw2rsTSLlzqSynECu6NREPW0T9bkTB+zOhk8iFp6WfpUw1LSX0NMEMwfFJKg
HiUmGZZlZ+4Yy4656lDnEvjQI1Am1BNNGjHf1OSxl44nN0/c715ekfMdY4lzCb6IJmUddmn51WIO
eFbiRKFDZyr2A/hTDNm9mQB5D8Fsx37HSrShzdPITVR04h5BUJ37wUCH1C8SCph+3xniq2wbJVqZ
bgQCKailpNsA16beFIGWvAsY88DsY53AmqhOw9KnUCOzY6mZyV3S6ZG1aw27cAGPEBSxCURdfddE
ZHSEGdPBcJDuBkizo0q/p3lkPRhW2d/ifsu+tUNX3sdKDS7WKUeXgAOIl1+IYyScrJcxwpZhGj8O
QrZA4WDuTz4Ib+N5BhWNV6k6qhT4AzxqfjlmwE5GTOn1KjfUHDq/bJkvk3Aya99pRXwPaAbKVhZL
7UGdSlH6CICVags7oO1XPIkSlRB5uCjshGWuCBJMv3vV5CH+aAoTWJCrjNeNNDpni7K2eNDbLkGO
F3hY30RvjxbuHFF+cKMBKONQa9ngV0obPaVFricrj/wd2GWjMX43G5SVa/IsivraJIVA3yt26oV+
SXSDt7ZrFXGKXThJdWw4v5xcck5Sf6xJXtEg5JU4fMb8TkPYlPtwotIHbE6Wvcra1LBvqtRwkJhP
ahysoGZ2x0x6ygyEEcHDwBIH8baV6k2NIsz0K0Iv3jPnJIbP8u7dxj2i25XqdPZLpdI1Scu6ebGN
6f9Rd2bJjWNnlN6KNwAH5uGxAZCiZqVI5vSCkFIS5vFi3lGvozfWH7LKdhJKi1HV0RHdD65wuVwJ
Ari4w/+f8x3YTtmUJXDvkFrv8WbMFrwxEgluLSdCNFM2AWhbsiNAaOr5/LWTLUhHk96JxwCSyb1e
jylswrFhZbHJLpjmnnVqQZvRP2Sm+z6Zk9z55qgDj1ODVv9iqqX6Y4YVtusyHRdElarq55JgAuI5
mli6hxdpgpqJtehVZyN/zzZAfsajArQL5h3taE1lOPgLGu1ZEbryUMVt/coOT2/dMDTaowSEtoBJ
x05GDSvRINCw8dLVfYu+u5517ROsPukgAQpULh3IOjddA9rW64aof55zG/5yB9CSlUab0sugbskX
Gq2W7V9q64nbtg4ewaxWussi7FUCvdUgfeSYif3LTCp9L5EUAXMoQIayIcRlYbeZEnlLpIfRaaqq
HlEz0st6cM3BIdGuiWQiAgVVDmj3CePVCmz7IbOY4Tx2WWa1mYFuHRLF4EemMDKfc1XJW/I9hfIA
QXiGuQQXERFRM8wExyUJgnRVmwoZEYIQx5ba6W2DoKa+qKU6yDZ6LpT60M2BKrwkl4NuByQqije8
KvKD9DyAlxWkQtVYQ6UsYjtbFeNG7x3aQm1E98oNAUDmAAGFM290XeqMTYOOC5toUUYoI1sMt2w8
4Kd6I4TOz6FmVa0KsC+AmOKlKmxDBIIDIspZK4xvrd3K9+1cOrRkBtJp8HA2fAA8felZltF0utI4
5EfyUpxPWatgfxhrpRC+bKr9g5WHSrDBwsw2rie6ZtvAmWo2TRBnyRZUWlRu5XSGU6zVaSVx7kwV
Qi6cvrxF6jKqPq6P5kfdRBpzhlpDyxPGBLsuGaxZZXV3Ys5Z7I1faqvvZq+HE/9S0gowvbqm6I3+
gm3URpgDJDnTkvoSrY+aKlu91TrZn2ZCzFwNWvK0TevaemQ/1xHrA03o2HNGqDegQbRLvcyD0UWz
QtINWd7Fj0b0zY2E8LH0cd3B3TTMMno10RLf92UjvspaMx55avlrHVe16pERPVeubkXV8wwa7zF0
gsD0gihiHxyjb/sOTFYtXTE1AnchROM7zkCwVR2zLAhvjRO19yAqIoZT9TEXfqC1gOQSWRTHnj72
AYdNMLmOXFufEbVmL2Ogot3oypAInN5mEk611sguQ2MymTazgftAz9feql0jGyj4U2tf1TS+3IrW
Q+8aUpzNKFKD4jtsrGH2s26sK09vMFe7gC6d5wz9XOc5Wa9ydki68cj3JcNIk4rxLcpwQGA8nsUT
CcIDkmPOcEyxKX71LVDR5EZrrJyZMgWMB+osmZ6qbgAEN8xJ921GA//Vipo0dedZnV7CUcYMHOHG
vsVyIV9LmjodjKQadFc2UrW8blspAa3fhzbuozq/0sh6Apmsq933zpjAqKlBGNxIIs3uSW/SDrpT
DfcR8Vqmp1hJ/RCFLQucpkoa+2pOo7tIN/I3J5RG/KC9QHpjNOX4JYLZotH2mEE8ErQVkafUC+1H
x0jgNAL0UnZxeoVPcZhK91KZ9S9NxCaAHIGCDS2YR16YCOEr5W2cs3cbGtDVRWcd+mT5MnEyR2/E
eOf7Uemy6EosYZdsxQedowuentif2iUMbVJyspDorhSfEl3Og41lw4H3xnAYgNSSuXlZ1EHxnNoT
XDl6P1iT4UlNAAPkCd4XYBliDFI415MXSVbxwwAHp3gqmDx2TGaLEhEIJPsQQzTTU4BuK0HvFzpf
UeE0goVznnQoXrmV8z5VnZcYVw7SJYtNRBLH87VpL9lT4CftH0OGKceFOt1wasfQfmVUTSv7VjCV
X41siKbrpEJoQAtb6tRN2jt94Ta9wkAwq7ZI3IpExWM1Z+anhEZSxn2IJvXLRpO+VdYgANTCsKMp
lnb3rChjhTVDzu+jupm+zcLJj5ZWYqBTMf++BU3dVJt+LNofWtuGr10PGJrHsCTZ2TDsUtcxh/pt
4pFGLmJiq2T9MlkyG1XfDwrHGq8pynCn5hpwcdua+u84OaIvoAkzCKx0t+0LUTiR4sl2a2LHtR2U
o2YnSMUKgMDdtIVO7cJku6140lTPE4uX5gxXLWLaEa9DaLE8xAZ7BKcwKVw0balXG4I5ywlNeh5x
FCvxGfHtdgC24VqOlt9Mot9T7Uww5SgSy/MwKhzitLoSKCkCAULYYDCkO0jnIB2tUWTz51QKQ+FD
xZMzLxxSC5EV7eVXctDYmVnx+CpJVSJAR49w7bJUQbkfF6FccWWdoGzUazVAROTWyNSaOfkegIV9
0hNRa65udgqEM1JgTR/qrqN5YZX3KIi0qIYdyAmGn2W1GY6OpEYUchM7Qrs18yo46kkwFNqhVcgZ
VI9W2MozctTeaTrgeqMd2Ye5NeLmEzWIiDzgBHDDBp939wUtlnwZpVFI+pjc1M9zqo8QNlVZhDd9
LFgQ7TyrQc5lcbuTy6Ea/TEClbwoEChwVk2pj1c6gp94Y8Ivbd0ijFS+RmtMfphqkmUswLBsvXhO
CgdnTMFfnd5C3uoAjb6Vyqn+LMk1KFOVXIHPZInr+wRiqOG15vKhymMQfyGekKyQXC4nUsCa8Q2x
jPrS4iCDqT1lnIF0exQEKguO+i75i1nKfsZYWEvKkPSemtSdA+QgHR5aLXpoJUVnzw038SGbNFAg
YdchsswhZ30dO8lIN/Jowd0j5g8EXshyY3COnyJ9wzTgsM7GXVZchlZm1l+VpLPlG2cujHhT6qTq
bVpBD2szWQpvylWbrDCbZX2dmTt0VY7lLVWTgaklM6VE40wY2MlNnhDv1viznff2ZS9HfdMBpMgD
/cLuohHdrTCIoYMAF9pvRcaq55Ul0goOnigeF/V8cwDb3ZV3SaFh9DNgu1PblKVQtFfI8ozu0ETD
SAjfqI1J7s8pdUCAra2+5O05c3BdjVbU3jRT3jexL5mFLe4pGwm5d6eaPK50UWdoyUPTWrP4pLVV
MXy3hWlmd2E1tChlBzXQrAs9Qu3iKx2Pb9MFQ0Nhk48WmM9YpKEt8R1EwH9cM0Om/akSrS1fKFlr
OdvO0hSOl+3kOPSk2iACt+9KeiXX+Q1a+R43CUFPwdiTmllbHGraoin72AsjsKDAkJ0wGS22nJza
XkYEtKG8pe3U8MjkaBDa1tZnmCOc+0bHcpGsIoip5+UIImeZ+RqpcoMoajCY1uqimDdKN0C8jdRE
ny+IPGPjOJYATFkdNKqTRqxbHL65i4JiDYj1qZW9vuSUcGQ6TCxc5rM+telFm3YopL2mYi7FUKml
Rv5iDyRPUv2cCoqFrVHmr3k/LxMKZbTCuFYKlLXXMsgDnpoIST3dIZjUqx+xJRTNK+Q+VlTGdjzW
N6Md1sMBYL1hdlTTaAQ8dAU+eGpmcOkDr0T6qikQOROJNMKB4PN4z7ol0s8t4AG8SBEoYV8vjDo5
TpKjlheBVts1mAfDiB8BjYJ3UMxRczicd4F9Tb7lPHKe7DqRp6CRaQb4RSGX6oQ3RS9Nze/YzhWE
DJFiYu200pS0y5ReC/j7nNrr1zxogkd6PqWmbkahOVl8EYLkTcfLSRGjMm+QTBI5sEi2WgkXtIhD
JCwb3N1dQFGZAxPBHJosWjAjJJEw2ZI+WGXNzWA1iCndXjJqAG9QUToxb0wrpy39R8/q/4Z84P9j
FBSd1P8uJFhAhv8AmBOLNn8SJ4ICjX/xD0EB1uN/QtOhw0FHG4XMwpL8MxOOf4IthFQ2WUW2d4Iv
VOR/6gqKaVkhkZjO7UJ2+7eaQP7n8mcB/wTEtjTK/1IunHrad1okO4hR+H1L6wXz+XKlX9vSjjbT
Eoh0Zcdar9E9SRvKeFJuRRxfAUHF1E6I3Mxj/LAJFVIdrALFw/Qp77XhJm+Q67mKkJ8TK6kuIzN8
IB14QmipPjrQWxOvb5PmrqawfOjDYP7R16PiUe7G0lzoU3GpB+K27If0DwfsXxqd/wOCdPOUxU/F
P1xIZE/dP8q3f+xb2F3g9X+INYrsBF928VqKiv/nU/aPn/zKzUv8LgPu/0V2mUXr+L8P2Luy61+z
7FXynrL/9T9fyiJ+PRm1y7/956iFrbngCMAuwb91jMWo/OeoNWAEMjApp2HopszHP/mXCGbRueBV
IM2aUbto8hlr/xq1qvpPxuwC5kDzp+r0G/+KBmYZlP/pF9qLfgJjBNprhi4mq7XvuLStNtTDKnjM
q2fMvCbxQ+fsW6dilD8vwX0uzX+s+c7y3fzSw5aaLmOjAxNHi+VNUn1tnRgZ1pMSHlq00b+8ht8I
X1at2D8uBh0DCIyxfIPq6iMMCDHjY0csOkxu5E13VPvH+oJKNDv9XN+R4HKuRf+721NVgyQlFKqL
/vP09sjFUSh669Jj91Z+L49YmGiVnLvIam75+Zoc2rlLDt/iE1tdhDjZwabqA1cISHFvhW4eNp5u
JNs5PMdy/M39gM9Rl+bxkiS45r4EqFFCfOrBYysDyNaPVfbVpGaPQ5m2gHLmfZ1qAn6+LiTXqCfw
vDNDy4vU55exYYHAr8qacG9CrzhZ3WvNufS59QD/CXAjeo4JHjUZjKrTKyBLiooxmsJ9Fcg3tnon
h4YvUc3/eNydSpJsbPQLgO8/V1ke6i/3odeq3U/hHO6Dnr6Wa2pfgntz2wOPIMnm40utH9lyKUtH
ZECkGCZeKIYnl1JEyM6JhKo9Bq3GS9NtbVBO//gaP5/Kr9PCz4uwaKJZg35KTfD0IuOgaUXCcWbf
UL9BZ0Vjh7DEy/G5vFSfIxJ8S48ul/plIIsrojK4/fj66+H+8/L4InUmOQRD1vIMfnmcdDTAAKpl
tO+z46TXS0dyx0n7x1Cf0yWtXYk/3xyuy39fajVhsMIlljLU0d7pXVSA1iPRy/f1Vr0Zb/MzOXi/
fXO/XGr15kQDJDWPuZRi9pdNNAMCO+fvXn+8PDj2SECaETai71iItL8+OJnTfudkDXdDfYv25jWc
rU1i5x4VYNAc56al9x/X8n4WFAwTIByOtdpEGFqFOyfcjxHFIofJtfXp5n48GH53Eb5bVC0LkwmU
wuk9ddEMnKphjiij9E1Sd7ORHHH/nBny718OJiqauIt0zIZEubpKYheIeygz7GkYJgddiVLSMQKK
2h/fzG8vo7NPZYXCjLleDGVSDLTKNqK9TRlkoq5KvbP8axyiZTZaKNrwB8k65irW6l6EkwGTJ+GM
72aR9d1FWfzQE/r4l29FV+AkOOCdFPYhqzUpr2dzNowh3hOypPQULBtdms68lfWmermVk4usboU2
TDU6GGj2/u39QdtR2Xa+9Pfol7xw9/z4MHuEkPgUBq/066Uxv1evJ/fT37hPdlqozMmQZu91Ov4Q
G5RRJIl4T8RQiFW+vAuL9sz68ZthwTHlP9dYfbeRyKA+yDVvTM92NBVwe58xFZy7gnZ6F1jVpDZq
q3g/tAh/IqPz2wYZ0995VNgWAFssvvbVDDeIvhzsvIv3hK3sEnqT+BP+z66wWmiJCitz4OtcgQlO
YLmNijMP6ucW8XTtY8iRpvqvm1jvSazOSYZ4jPfNVr0Yt+bF7MfuIfdsP34N6DY/xseHH9bF4N8B
l3geZDd4tD39DHnot69LgyIKWwKe4VosaURD3xJGEe+7tCOjMAW1Wv71qQjj478vsZbkhjE25yie
4r1zb9sxpXLpzCq+JnL98fHqCJgZC4socbW26nVlUUPW+HifMx9w4K7aiovyloSzu+BgbX58u9qh
7wtd8zG7Tbfqjj7kRbSZ3Je/MWZ++RmrURnliQjjVIn3trkH7sc21jgz7tf+8nd3uhqWGeyeoUit
eD95wUVwNb2KdFOb3kx3fWN5pjv5xSbbVBdZ56eoFGiB3ofb5Mxk+dsxQ0WDMtXPndvqPuc2IXtv
MOJ9aNYXQ1fnTwTDB68fP8zlD3n3dVgWZQ6qHNBrlh/xy9asrbqIfbwJRLS8CzSUjdL11Gke/a6/
Mzx/udBq8CiFRA5tzyO1p9jTbAKZzl7itwMUiDiOE/4D3ms1KY5ENMwaK+P+9jm/yrbKtfIlHN1+
Z21qn16rl/uFl3n2prsOfbQObud+GnZkPl/v/sYaw4Z+8cQoWFLWx9auiNkTzHmy12FEa0l+Nyrn
5NfG8sBO3xz2dXwZGBMJ8mCXc/rmzLKjYWKlYh8WvfUqZqnfK8nYonrSNAHzWR/Gb31tzG/VOGRf
J7KGngRR18dK75NbUxvVR9qo8VWjTSHg6kmC6FgmffDDHuua2XEuc52OaVvfdkEiv42hMv3oaWnF
dA6z6HaQEdCy41G0GWcq8wLKi5488kwV+oGAcsR1WSYVn8zCkG9JZ+bv6WVpjidyYtLcNKvoZtYy
WEPPcQQiGydWijuyM7Oc1LFZf5yRSdzaQjIVdx7tUduMhAiVrp01S9Nk6Mnwjht1IBwgjZA3kq9j
AMvUA/QtoKvKr5MtjyX/FacbCVLSBBxjFPbbx1/P++PGAnxCmQ2dF/E2ctPTl4C+llDDcdFN4lfd
or6jCt3J+OSk2pFu0dTo93yz0nUOn+tWaPyiSuTOl49/xTIbnYyERTiuWKCg+Igx9a8mirzQqyKO
k36vGsHdhMxLN95o6/uFvme5+KsrmbI4CnCyYM1gR7A4xH6dMLAeIhEdQ5mL0Y1XWlc6i9xedkcn
94Psnm+H0c35QOfpnl5CrnQ1RHEeH2wSTEl4aLPqm2kP2ks5BaQ02kimH2FUSvReRw0QpZkZ1lWT
RMlbHqfhA2YBNnZqm8KvoImfNccu7ImXjUcd6Qatoxq5kl2+BLaaP0jjWL0hTJdfVDF336dcRWMe
BEv6aEsS8tKqt6t6I89dUYGyNtJHs3YMcpZLDXWoUMbwOjTU/JOdOqhRIluLPAQPcQH3RSsyQq2J
enabtCqIyC3azIXqmBoXY8xh3CXHjsjfj8fCzyPh6cOj/kjtGgg/lSXqiqcPz5JqGGtoXg+SXU23
MqxyEg9huXch3W0Uyln73bSEdEXeHgFlQag9hkX4IxzI3I6Qwlx8/HN+WtPWPwef93I8In8Okujq
5xDD09V1mR5SOa22da6E/ohwYSfB8dqUrRJeq4hFkSFb2r6pKsvtJq08amRU0w9DYbcRtd3fNUYw
XgUChfdcZtIeEkQEeS8tKAYO1j4Isq00TOWthoJyKyOM2maTMV0xL5Z4DLr5Fnmr40cDPV09abXN
x/f4DndBRQNDF1tMfDAo2M3VeB1aOWwcNNUHh0gxpiJ0RW89WXaERJaKeh2Xkv4NDed8qSkk2C9W
Af0Tat+k3zVyW6CY0dRDYU/NU2fO0wPap+gzq5tyEFOl5e4UKiaoPPrqD22eszZPbEw0dL99qRym
ZKg/IfxiN2nlXXprEr4du3MdBLLXOUAS8YiNX6NGNBZhxNS9e8RplWfaERKsSKrr7F4y077GFSGN
yJbEHL5CQna+oJN3HhBq0fuWk15tUddY6Ve1j+sfE7ylAZVLRXQtddT9ICWonFKSkNwexakfENWq
nytjvqsEM6AXVzCWFJ60jtT+dCBNFlHVyNmdQyec0PFb6CDiVjgB+QUi6/pDN6VT7NeRqBIXM0VU
oIYQtn4Bzi0lg2kKus8fv/blgqcjG4zMklrC9ojms7GaCCV4JJCn+/SAPCW8ZLkyIGiQkPrxVd55
9Q3SUmSVDQ11Qv66PoPJoRJLRpwXB/T7ikuAtnlDFnTvV6G8S1lqvBzZwxSS2AksnmW7He+HPCB+
T0zYo6LBeBB8g9uPf9Vv7h3jpAWhBKvtUjQ4fRllG5KxqA3FoRhse4uQBvkraQFn5rL3+zm6JmS8
MJNRWmHZWR3V81QokYmc6pDljbiOTDm4s6XQ3NnLob2a0n1bLu3/0NI3RFPw3qVY2+ShkXsdGR+b
qWvRKGtAfscM5ewQyPlOkSWS4/MUrCDhFR1oz51pBsYOV0a069GAXrdGXUMFJlx0JmViw04jxtii
ZWd29++2b8u9sWLTxqRrxLRx+ghDOzRqS9TlYagR1gh0k57Q0XJZhGufmYSXOfZkpHIpHh4lPUbR
Qv45vRSII73X67k82LAErolFMzdWJTvumJCciWocElOfpQdHIc+4qqbm8i8OluXy4MoAqqtUyozV
rhwNSBlMZlsd2JhK3miOwZ0cxd0ZqqD6btfAZWhvLDsTyMp0507vsqoWY5fT1odqXlR9bYTCLp1b
1AGE516oedxudQ5+j2EekJUdKLeNliher+jSTs2y6SrvULJVY6pcZe2ouoTMW2+xBBYxnevRLdhF
R6zeeezZcqhukcqciwVY3vjqNQF7WeD4ZF6pypqAICElAovV1weHjF9PMRp0zDIJvYYw9m21UF6k
9sxDe9fn4DDPaf6Py5Jttno1kRZErNtzfUgJB3TVWAl2NlbbDXI8npEEfYX5leNumilnhv/vbhaL
JTlnoAQow63eVqvSCQ/ruTk4KcoXO2jtAFfTjDC7KQA8yHq3L221OnPVd/MW9wuHgN4UADJ2mKvt
uoyjSUYl0xwSUeIaGOPAwwljnJm33n/aHKc5fgJL0NjFmqtpS+lCHbhKohzCESOPNUbPbbusR0Ma
+B9/Wu+fIjhr7gmODt8XaPzTMd+FoicEGMFtWPBpOeRYb1jrkSRJZJEQbaP6BknqZwaNsoyK04HK
EMX5S/cbRBGIr9OrqrAHZHMopUOCF2SjS8alQHvrOoHwzRa9pWNfk199aNR62wZ27Y698dgGeoUa
OTqz93r/QjldUxTH68w4xj1w+lMaTegxATXSIWppbCmJ9TbG3Z/pbv81iWQZi6v7pdvImDEIIKP+
vnrKmSbnAoNNeGys2tng3egQdIaxj5AuBx0QhBcfv9X3e3j2Oj8lAZzrwMOvGRP2BDVUNlrrIGLz
O7y+izBo0P7q0acx2BtD6gqqTgW+wLhIFTcy1C2E6DOfyvubNug52Jj8f6Ykrje1lKU4cmqmddDA
YRPrPc1XE9sTugLldJGUlnxmlfjtBg8y33LiQwSB5//0VeYFyxerpX2IYnlS/GhW1W8FWooHoc5J
T865XTzq04y6MtNGY/YktRyiLRYH/aVl3f/L5dRFZPRTn/QHKGg1yJHgjr1lVM7BHPEfyqFE6HOm
vH38plfxXbR2QEFgG1/Kb3SAWZtPb3pq5CaLAz0/xkHVT1jVcsaVnbS7qpmV2TOyvr2EUqfoFygx
dWxctYXOHBx/SS81TmA+53b/LFdgxDyiKsbQt/XBIaOcUFEOmHZ1L2elseW0nH6dc8sqXaOrqHFH
ihFKbmgG9gOHs+JLhW9mdOmNNCTSq6PwcTymDwmHkntCEhrZb7Op4wAsxf2l2iWRQLccSJ85QquF
l8TC+ZYrDZLHsauRGaA3rHJfSmvpUW9m9Vg6c06NycHq7IoowKzZBVUX+mCkDLEVSaxNSN0d535C
1ohU2zEl08PQ8JjJtfzy8SP/zTgDpAKJCfiVCYBszd6M8AuLvm6rY+gY3bZ25MpzZk3KXJgymqcn
5JwZRNPurCS5Mnro8jhX0mMdtOfaeu/nLkKlUAUtfUpYCovI6NdKSllXuYU0PTnKSImvJxPbISqO
5txksvwxp7PXkl3F4YE9xcImX31XsiFkpUmD5DjAM9zVsWxfhxb5UZaSpFQJ0a4Hdiw2mDyjR2St
lstAE/7HD/39ZLLI8VDTIE1CoLcOACiDzNTn0oyPstM4tzSzx+MwNvJdXjoHbRqbc/y831yPmjk0
dlCDLAzrLWcFSyIlsD4+wtbC7xSF/W5Wl5XIkMetEUbnunHvBRaswwBXVDa6dIM5Gp2+S474WFli
3uUIdnE3ibb3OqHjt4eT6YmiRo46I182nNIkxsrJtmVga74U9CrCdNDP6HWL/TC24hKZfeQnHBrO
9MHeb/WWX0hgJicpzm3rR4I3IkLDjpAXr5dza8AIQKDbq2SEjfquTefRG/uuPhbx2bL8b8b5ospE
6cRhGeXcegDWyIeB2yZHSlYRCFol2FJZPNfw/82iCVR8oTNzAmDfte5OmZE86r1tIiawKGOZcqts
6ZJiNadUcEFmsLategsnaGo2N5PRpVdGmFh+EcmaP6DcODPilxe++uqoViDeoPyP5sZaTey1MtaN
RILFMc6d+zGd3kjPO5hB+C2wkjsoHs8ff2Dvt5zsA8FyQVulpP2ueW9TfrbiskyPw2xU16YUGo8g
xL9SwlTO3Nj7wyTyR46uS4Qrp/J1LE8bBgYBVWpxNGbnexrK7YMzWBneWmIHGkUMGyXQhsu8VcDZ
2bF5Zr/3m/vkxEAtAOC4Q0zwaizZYGzilE7n0Zot+QoTerGpZLPeWKQZndnFQ7N59w6B6GiU1JGq
0MtfFMq/TtBmBVxvdoLmWPGJVjuU9aSj2VgxQU6KfFPpUlp5ZaEN32eDZMuLQKIk6dZdUj4VZZZ0
11aQgZod4l7N/WqucrxFYMn2il2HD5MiAf7BfaxusZaDfFfjoTkMqkQqudxF2gY1fnYHxVS3FwiL
/KT0g/6WZNQqeqVq9CsT89rTmAYt1jiggCYFQHoQ5AN2Bd7onh2BHzZ2/M0pu6m7IFJKPw6cip9t
tcPBC81Efxi7SX8usEaDSeAD3eSm1jRem1nDjVYVzrBsNKZHvBbd5PYc8R+dItEOwNxp/ThZUB9F
CDyx4HMkFxUd2xXZLfh7SE/B0lTrkAVcrPCt6fVDZu1FadS3eG6MJa1EwB8YOzwht0TUYFQ0KEHs
porXQCA6r9iN6JtcWl2nkhbfl4eyloI3DsBL4sTYyZbL5qL/OisdPafZSLNNV3byjH7OGnMvLkr+
FxnJzOBW8iItkIkCkS9SpRoqLyxb2F7yNLChmdspYoNZDtaFI9Fs4i3QHiCsfZrvG1yG32ocpq1X
6AqxD5FVY3Wg0TTZ/lAmKp0WQ6sNn34bsbzsGHXcxhjdNmYRVF9mA5/VZuo5YMIlyQLzQapL+iWV
AK0KO0TueggeVVr4QovMwMdskRFt3TfFF2bqtsSAPWb4pntFajcltSjbbYd6ug6K0HmOKeg+B72e
305TiBnZdprS3BhSWNSuPORYoNNCDWK/0434MnY6EDN9rsdH1giVlNgMy4frWL1257C5LFwrKzmb
MjAKMBZdsm1LqtXyOMK74TMEyiLFB/CMrRca8eirM1k8uJqDGf7kMN7x8cnVvSnSRnMBYOoFwHkr
bbw5b+JHh5beXpWjpPULcw6vAGHmt0idpqcEI5npgbPJ7V1iAA5xhWRpWP26SdkKhcBx28iDxB2p
rx8aJwAhINth9Knlw/vWpYH1rers+kFqp+y167LsptHNGJkwvM3rUa5VB5uSCJ9xJ4VfaFlKpg9H
T36YETVjAxbxUYcjgb2oLjO/0ZDyYem3889WSTJRbU7RBYFKWFB1FWg8tQk5zkFwVBM+fU7zPKIU
A3QDoQx3mFqYV5Mz0dMZ2dd8SURFJEuqyt9r0UAXmOa4eaybxsJ0KNiku3PQG7ek1zatl9hztK10
UyoAJOH7xBZ0nFS9v6uUeJBcqQjb6j5WZiVxDaRlXMEc4u8FZK/7cC7CZ8ilEGYsCRvwFdzn5UU7
931hm18DuuENWx5JoQghzeN3uqic2WcbwhK+cy3xG7xNDqUspYSUI6U440IsPC+17bTX/ZioO1sM
PIYJa2EKgsnHmSTfpINsvkSNDYw4Kjvti6zNwz2vg5EXUnQzNiOO3sgtw1L7DNR+EL4jl46NPdDs
DvPINv+QDrMyeKJ15pdRSZX7jmTll1AlRhbPW1XtnTCzDguL59kyRp2OGz4Qkp6g6kyhFW5CXSso
0dbV/NYbC+BMuusT59KR8wmYbSBeTPoWvp4TCqCiBvgS6qlZewxs7N8aSRW3El7SCf14UF/lKSZw
jnekm7utrUylO4ZkVniqPclvKqSbB3Zrwz4MpOlzrgCOcYrF+CcNgcl2kvrcAp+op9fEdmYeX93p
AY+cWb8iN1TysL5gdRyDDBhPWNY1bkTbSEJfnxl7zHGxGrrMk8mnwk7jG3lISsXn3WH9im04EY1i
BNOZ8s37jaBDqjiLKGW3n46E01WtTTA31ulUHwNTEEElDNUrbZtka4cGepJJjt8N/bTrMF6dW1GX
BfN0U7QERHBmp0NpKvpaotSMpgY4KeuOKYfrxAtYdnGCF+Em7VRj8OXSsnNKs22WuuM0saRVQzIN
nqTllZcVQtyLQE5vVT2B0jUYlJoASywETNK2JktYC5ZMCXWX2mpTXmS50d47TNOWzwPpkBUMTXzM
QoCFnqqy/xSKFePZCRzwDpENuYvxLQDZqCNVZHI3lfBTR9LuOQT/ew0kT53yNCciBL0cQFdnBV1P
E9XBxguapMJxmEzmp6HVn3JHa+6MBXRXNmXhafARLhJtaP0mh8Qz5Fa2YT+ymF6tlkxINbgJRNDf
mqBL4HTTkqbrHLlzGIw7agrlRYV6/qLvEhWL5WxfTlI/PuaNZl7i8uvPbArfb8uWgg0Zurxf0Ibr
FPKEpY64PqM59jOPNJ1K0pEjgm/ICjPO1KXenyZ+vdS7nS4mRBnhptUcpy4KN1o8GL4zz86Zofqb
G1rwrvQrKPrRU1h+xS+yKHBtQGhkozgGUvU09E53H9pg5DRJMt4+3rn/5n5QCWFloNGHWnndB6rQ
xkNOMstj02JQxZNMgDN4uDNVgN9chW3scipiR7tkmp/eTxwkdm32YXWMRta5NiM2KDWVv+plAE9O
s46cEfqzpLKsQdcTZFpa1n39OWW58CDFxV7VosL4+In9PMn9Oo1wBR4WJG38/0Rnrh/ZXLZGO6lB
/7l0v/u1K9zZBabnVe5btCm8s4qK9VhYX2717IjLiOHacTnZA3ThsV/z4o20YULnWsnmSnbj7cd3
uJxi1jdIVR8tNrgrJutVA4HdAOIaPRw+m5Vz38L68rQqec7S7lUS5Zm663pkLHf367WWOfuXkQ45
IRNAJvrPfX6jGz/i5PDxvfxszH90M8sp65cLqMpAKXHk8V07bu06but3m96/fNY92Oeu4j1G3gXz
m69uIzf1ZfeMS2NdF1g4qPR7MMMtz5PUqtV0ix+kNAtVG49pXciKF6QlnAt5AnyxYJfElZJW6Mqq
ImnlTVrGaoWibLLg+Iz/m70z240by7r0qzTqngXOA9D4LzgGIxQarJAz7RvCI+d55tP3R2VVtRVy
Sai+bBSMRFqyFCQP99lnD2uvJUK3RuKg3RViv1Xe2+tyrYPwfF/4FwJiupUGtbGX6wIDWBIJdbs+
MUO6/MlA82jnGvmsISRbCMFi5DAGHX0wahTDGLkawgHmNzsW+hkd5Eb3R6vr7tp2epilvrgZ1m5w
11aMXVSl8w9v3+uVjTzfqqI+t5kkxiakqyXcSDIJ7fTlydoMwR3XFojJQn759lWurJ6tDGSeQ4TM
npE/BHpeLkivTopQTqOBdFdiPqSlIDp5049OTu3tEOlz85cf+Y9mYf8/JXrfR0TeGHdNxx8v51v5
8X/QvIO8+ztVJBMFy2eu8V1a6x807/s/ccIb2jPwT2JTvZhwtTScEqUu3iB0tby8f064StbfqciB
XaHCojBKTb/wf/73i+Zbf/X1r1zoV9hs4laSQ2pPzI0TQO2Q5ZdmsmmFEReW0DyJwl5RmRKxS7xF
UY7FRkoAN5zR3g7QKpGRyyv1mHHSM+hBZSmgIbDN9gohBHincotvZnggJnKEcv6+IqC2E4NwQoqw
qIBpbfpzg5bpV4At+V8c8v+1vL8Ben7L8h6/lPWXX03v+ef/aXqGxHA/GpzY0N6i2T35P02PsWsT
gXQi5h1LuGvG/Gu2Wvk7EFHq7mQUJnHB3iz9l+Wpf98dPnzOGjAGBvm1/8Ty1Jf1QO4IBA0IP0yQ
myCaugoESO6EsjQ36YJ4L124ruqyAqK6rflOhJB4yaBpsNNK8QKBclPUjiltALHWVM6NsJowKz+t
KZA5pWH1HmRSAKb6QtfvVbDiBswdCkFTnK8kLJm81o/ZBt8gDCtYrzzXX8mzc4ptNeBuL6Jh9QF1
OSYcIzWZgDwX09p4o6gl30u9MTV7hnoEOqek20wf6sTmPlXU0m+HGazfLE/L6DVp2wqfhESz7qj5
gxsvh2gK82JiH8SQyNntumz3v7zt+79O/V8378uDZF9B3ACtdEYZ2bnM5b3cu1RZtHSDrepSiEAv
eqjRnBKS2f/oIPnrKuAT6Kg9nynXoICiK4axbVLpAjK696oEyfJF6UdfkFEMUabyvcGY3xgGj6Lv
jXpU02Vaiy8fa5TLalM6bb3oYrOe4qqePi2KKSg+8swtWeyYQ18nS5kVwOOYYAySMUPeojStMy01
nK7NQJ0rUyv1W1mJw4+IggnlHgv5IWcwZoheIORUH9XUxODkRl2fRkSRqPIq8CJ7aVOVENrNHTz5
paWPDJKDlHc3FGF1Ox/nDWq3xqh0WA1VpJKk3mpdVWlWqG+i6FawtlFydbVpTuh/tR/0JFo+JxRg
ckfoR+WLlurdT2op+MxMbeAkU6eIZPptu3h59PPGSBtgfqRbR4NoX8WXC4giOuEPyLDLEFc/IY08
xQJrs8nWQcgh+Xq+2H+979+kHZry78/9j1+q8csw/up/n3/jn9QWIgQWu+ACPTQaxvso0D+oLXT9
74g1GmxfulmgfrDvX9wvjZFdcIWmDEDoX92vzAdCEaECiwZqtaN0/hP3+yy29WsioZrM15IoA5pE
DwAqg5dGAim9kTel2T1O2qL/YcJh7LSCqAbCylgi/Jnwxqeo0PZ9LodpN2anDgH5L3RFZGehN+YJ
Qt+etczY7mL4CV0lVrY7Un8jACZce1u2DV9/Wd3feLuXVs2gHzcM3BFoFjAe2ASuvF1MyRjYHhM6
oI/hd1w2aO7rhvlWubd8CRH3d/zes0bW9QqBFuYsZNX3VvTVCvXaaG4kK4+w64sf1da600to8JZS
mD0o3v7ICxUt4AqZaMtIGV0bwXxUaFBReYYbrxGmcz7E8KEWc+Sgzz3eTDPiG91QtLRLTIhwrczw
1VU1gkzVrFBJ5PXw9pLtR+jLJwCiaoHytjjI/6L3+TVZpJ+jk32Vw2OmUUy3ypF4LYtTx1L6wltp
IolZ14c4pse3r/sKFYLffi71gDACeUm3+uXSCUs2lVu1DI9gVcfjKshpAHFuCr/wMB6hQevQoRPG
sI6j+dCsguCWm9m7ptn9gz/qRbz76xH5uzvh+iBDQMsSiF+Xngroj5qoaMdHrdL6Q1bUyo2ZbNNN
OrYgCzS1v6frIflDL3ahoWWgWvs8slEfek+v5jpDxX53qeM93qGDxxT9qzIEYFixarZHCnojaIEC
/qJ5nJ9aLChAZma5dEsPueoiMvZOTnrLbsq9MqWEFVE5D0dxMh/mfC7+AMInn4t+nD6aQlFA2mEp
7xS4XiEw9oQF1K/CABTO5tULVEpDKgpmfh7Ndk7PRtI235KmBD1bpf05UVBAUJZOD8ZorR7hIuyO
+lRhYutWSb5Y54sPG9nm889pUIHbuhNS8s+3jYwo9cq4mdZjX+IR4XWAYOrKxsa4VeHcVzjIeyWA
Dxc6cJnsPrPy94gjfrccUAHt2ka7dgr1/pfXokebWAAi5MepVa0KhkZYVW0m3xmYG8oilZ0MvPFl
qgZNtKVYFD9QgF8MPx3XrPCspusgBZFSuYfaRxoX34hbTT8JqSX9MSmt8v3thdk998tdv98hPBfq
rgeJItTLm+21TtvVVJTHotzSoJuizU/UqQnEAS7/dsrkU1tsa0hzq3Lp2ryLRX7ldehKUBh9Rgqh
7qRfBfajWjTwcBvWIxxx2qdiBaJ+BInXQzIKXd4jU1KrYsMHCl8ux07OUEFBLdw1soKhSRiCtc+l
VayVC9OoFUpRQ+S9CEv0pKiF8c0SE7Rkl147gXQ2ege92QlGdd1cKqDkifEt7XSVWdSEkQAPWsvx
zOUVZiutOevDDoxew3Rjy9DkvOUSVEHLBFvwgN7t5vR1VZaOHC3qZbJardnJv9sBadAx/06z2fpu
yHEfwQpZxrljmnl/MRhF30AKS9uPHOBsbcezLrcuMaWZ2uCWczFgpmgDqgRv3uRbQ4Ow/DCXTRBP
Jg1gc9oahmjRdoAOADL2xZOmvc24th0SG+soIdYRb112AuEjAGiLOqVAlEGS8jMMszSFR6NXchdd
DeZlqr65IFUFVbc1xrmrSpD0+Wsny1EwDUgLuW2+ZULYaHMWzuLQ1X4rl8ldg4LGQBYza6JT9XPx
XiHq1VQnNg0kD6eHGOXuVK4cX0zaMGfZaDzq5WJ54DREBJT01J+ERv1cM+53L3Y884ZU2CNKlsn3
JSnUd5zFq+ABqjAKl6RJOGGc29WekOo6KZN6MB6Fss0DeYPCtqI9bk+kF4fSkGf37T34yjlxPYI+
GSE0UmmGNV7uQaPJtnWQE/NRENL5UCQQpGp1bPj0Nd8bBf/No6l0B3DUzDmQ6l9dCh+bCdq8WY9d
nTCWlmixj0Y8cUovx34pg477jx+NY4zAkbiIsHFnX/s1qGB0Y6QrZlqP+QZuYWtVnU2b/6jE4j3R
vN89GV0Wg0YLTpcz8+WVWhWkbgSb/ONMTz0UZyt240aIDhMHgjt30fJecXsPS154zn0simx6b1QB
8byuzJZNDselVQmPaiHXhxzlBW9KixyIEbu00jnR0EMw7HaBs7RFHuBg5VnzjuVcV9hhM5NAilOD
oSmz12iuYicUIqa+qwXtcWVUrYAkkZGPMG9bsXMBN6Phoi2liiuLVGBBTFJZszNghEgaV4bytLMO
Q8MB++p7NA6vQylQ9LDuUbfhIKQ0dGVoilKa5K2R9ailMJEvVhQ2kVWFUqtLkDrnxgmG2J0UNppc
UTAAXtXrfDvpif6OAb4OzInndrYZzJ5kCJjiS7vA+7V6nZr5BZUo4VsU9+mfGoK3d22iDN9HFmN1
pXVgGLjNiuULApNy6Yhjii6vYVqC9KfVW/nHZCgGO1O0+GMmpC1kJYbAFFPOVOyTIvOAyMcaaFOR
qtHdE9eSZW4KVYmdlKGuyn57T722dGwckjxmwanHwdL58onGrhkWivPRo5CgEoGYu2KPmw5uJ6lG
qi3de3v4d9dj3bBzkdlw6XpyZ1QKXSw3PXq0ZITI6j5CajP/sKUl2rDm+I5F/+Z9KTTp8YbYDWXF
60amLM29nPSm8FiZaoHm4JDewXDPVFmkN041rnGYtL3AeJaMCFk3zK6ykBcoo/ytxzOf4wHwfQq8
NihkrThYmW5mdmJR3isR5OntZO3N0GBQxyuadgP6nbZ/gpB9bzrod2uGuWH3O4EpIefLd1QSOoij
kMaEeaiIpXr0ecq27/0kfwWp5r1tD6+PD1ZMAd5NZZRCwDOW8pcuX6ZUiHn0mvCoAKZ1qlL5nMwN
s/Ca8untC/1mU3Ml2nmYAi16ABQvn2oeYZ1dNSu+1Ek7fG7XevuiaOil29CMzwJ6T1omOFUW9SmJ
9oQqVywN+udZKi3EdcDSNe8QIvwmWuCGCBL2QIEkUr3a3Go1SGnZVPGl0DvjYAj1fD9At+HMHXh7
MesHb2jF4gZwXePBWW/ekZY074B69mjg5TlA1Qw0LiE/sQvZ2tWiwGhu9siqX4BOzWEDghM5kPU/
ZaShkqNB3EZSQYUIlPHVpq/6rtfzdgELmA+JmxCAuSnIr3d232/MFvVFKsVQMDIccy3PXXa1ATCI
RvTQby0jJ/0j6Fq6n+3kSuP6421zeh5Vfrly5J4coVS9dt3x6xE6NHdQpuua7MKJ7cLCX9EWWkak
TMESdlLQUdW/VdHgMJhrj8rsgbEk2Hu7RlrvZxpFordZw/pUyI11P5lC/VWuGjXUI6c12kAp9V4h
WGZsxmGcqzu8fe/7/r26dbDubPBn5Ahl9ZcvXZcmirfQ1196sT+i4MbRa/RPdYEcoFZ8k6X+vTLt
600OGgZ0D3bGIMGrY0zLknxLeiW7zOaSElQIsR8Vo+g10WS9YwS/uxQ1R1p9DBjuaf3LZysqLS6V
Ucovc7NaNgqTujtLHVppUvHeUOjvLsWEOTKmuC/msK7cZCdnuqb1HM7Ev5m7tXUc6F0uhIksTe+c
ms9UfdevjGvsPRD8sXINXUEXIcsVdagvudqOD6beyX/Gm2l81YEmfBqlVfmuTKNwjnlW1cnFqn9K
kHdk4iuH8IrZrVR4mmqWPc86IApzF9ff8nxT6RsJGSgxCLo6mQa91hIHbvNwEzV5t7mYpIIOU5/2
91Wu1Sr7CD0GuyqG7pMuNPrXrot0ps+UZaqcqRuA6WYSOEVbEKX5ThhaI8wSpLhuYn1abtB9AKC3
xfpMZodul+Ia0C7FjJMns1MiKKM7qbXIKxz2pmk4HJ7mA9NloLNRiqoGv8vEDCUovWk/CSUtBcRj
kuSz2NCjsREl6AqI3OV6siGHm39Kc6xwbLWjj4JegtxbbaGMJYxonDrluta3ndD0TH7qtHKdLZ4m
+lh6LrRumln9jdIOwgaBzLLc5lL7NAhRlHkFAoSnYmjEz29vR+Vlf5B6r8Ww5E5vSOGXuOGa5E1W
CrXNpa65lHGZpLaErc4OnErZAiRUMyJXErcMfrnV1JlnXMz8a6R3q+S0Rdc9IOw64zGU1vhjI2YH
JVMNos/QEmJ8U7T0IYAVJazWuPlYxJPmiMD4bvMuqWHzGJXhdoIaokDmS5keUj2zvvWQ9PSOXM7z
Lu1p5D9alApTRJQL2XTmZJAWL5n09UeZydF7O+oVcQMrQTrJWtCj39t8+5b7NRpgEnkApNtd1Fy2
vmnVwDHc9WNW2tKE+Bd3kSaYUAIpjb2KTSMGujAPg61Q5LccVSpr36oBNDdW2/VYkIAMRoyyky0Y
oEHQp2llVDUV8dOwFJCWMZNRnXmuZnLUhkDezrYUQb9cyClkD0UsIZxSatUtDVpyIYZq9fDtV//a
EzMaTBK0k4JD0nmdYTZjnRnRaDUXcUEJW7Kq6JhI0zfuu/ESczWQq2QA8u1rvnZb1MeVvWxlUu+k
K/Jyjemsd4OFdtJFonTttk0X+XKpGp7Yzes71fHX0QWp3V5KZCaWUfNrAgkEg0SllrL2EktMcOsS
WovWsmzvVDz2OOmlb+Qqe81S2heR67x8IKrI2qAlbXtBiTZxe9G8S0ah9eIIqHAyrB+qlkxDm/LF
e3shf5O/0pxCxJwXtxe7r53yKqlNymxsf+mJPb4g7ieejVpMzqsBYRAawsjr5UPh6XhAN9dz85aC
qfUjSxLjkHZl9M6p/tvbYd/QB90baq+O9WEaCCELfbgAzF8CNS0vcteBi9bG+evaJNi4aK4PZi1V
fqcZSoCC5PRQRrl4lJu0eie6/c2rh34FUj1I5nYemquQT8/gY1AXsYemhGHBsp2RFq6m9+C2z5QB
V++ecBLcF4ZsUhi6MuY2Nhk9Taf5Ao+ZdBbjaf0GMyuRM2IJKEfXOqIwnHsQcaFxeiy519WDGy9B
FVUcUagqxILTSBdzkNOmMHZmCKsKffMkSrdvY9H3o6shNjI7etwmurutcs+MiLCWLrKIq+zKydQg
4lR22rcoHRDrGoTSchDrzN4jE3jVVaESgamxmGAFmKLT91PkF984Suakxum6XJgriAJ56jk6815p
wzZBD5liTlApfX/DG3naqil7Kiu5CWomT+2E1phfxtlK3aKtj0tUTX6d9NJxjqPaZS5jeSer+A35
EAYE5oWaGcPw8jUJgLVKegr1yHKJRWP9iID45ADfLwo7zQvL6/pMcHNTPGzIKTkStvKBMRMh7M2m
PrZGbN3JiTV8YrZn8N/este+b1/DfW+wZYEzm9c88800Jr2mV+ulrRJU79p0Oo0yKqLmuCb/D5fC
Hpk3BItLMHr1umJhVnTIy9cLSoXQ44ga+BklKoNRSbp3HOD1KbI/Fc0POFzZcbuEw0vLEAfw0xpD
fJf9eHQmI+kv6xyZKBu207kqcvMs6UQ2by/ldba1X5RpeAiC6HsAvbq6qGS1Y6obExdt1YJJpkWx
O3URvCmmKCW2yXt15lfujQvuyEJSd5g6QQRepapAQIqhHwfxUvbW6iNkOi+OhiLPTTN1qivnURuI
e0dhWzSKIpP0NHX1+AQTmnWeq7h7x8R/s+b7KCmzEEzJ689wiBe7sbEE9pYqXqhZ5s6UjsuHmsKD
DTpL8ttOXjxU2tZ31vx3PmAXEQHrAqACvovd6/7iA8xu13JtzO2iRQLaypZW2bmati60qwPtR1hG
8joiJe2qwhe3XLz09N9cCkrNaZyHs0DP46R1qvgwNsIQCmKz3RDu126rIyf9tn38ZqvRHaMVAegC
zsfroBY2OvrLRr2hD5aWH7N6lPfoyvK7qW/e2WrXAQCWQZRBAK1gGtSUryyjlhYcsAo6TDXGLaRV
gQTyCteSVjBYGK8TuoZFvXhLlA/vxG/XpxzROn0WKLIgKKT/d/2Q4ElECtDWdtGnVTyiSLjeQ7L2
5e2VfP14cH3gt0xiHLpKz3WkX176CrUpeW4hXqomL92JL/+oRLW0LbXOfaVvlmPXltNtGQ/TOxGO
ct1g5fmeE/Y9WoS255rnaZ3iFpS5IsONpa7uYArqh5KZHSb4rFGGildNc7Tltk38UvUxkfNQj8vs
DhApQZ0nloZHI1MUncacGIDdlqR5kvtEOyz0/zunRgm2gljRulWMGqqQrVq3n4vMRK/TMIQOTXM6
PkIX9ElDvPfe7IAv+JhBDGMJQ+0/1U2rTxaAku04pEa8gGzIzD+ndDEDZBqjzFHKDMXkJqONGve1
cFugNS3YCriV9h1bf66Y/BqG4JnoxOy4B0ZYiOevQlCzmPZ2nJ4/Zb2IzFklI9uMtOdyY6xpEUOQ
CbPtnUDrAsCdoZYPpVFlIsNYJfxYCox7o7NsZY3aa8uMkh0NQjU4k9p+Ecox2zu3zPDCcZUKyN1V
lZtV02LZ9OTL+iQMA9iJdYkzcMtlO33YoLGKfUseNCZLo3iwJQ21bYeiT3+gnQIpplq12TvF1VeJ
G8YJAoZyMUhMSonXaiTIGc71rAztk6EkyalpyvEgaVmNuGisVzEeqK5Tu0zG9pa0JjvE0ImiijXq
9eqorSC0ds3YH0Kea6LktrIV0yFm4tMrptZC2RnWI81lhmw9my0c5bYBwrFxTWFOvqq7drVndnnm
TxsFFPTJje4unyUKjaW+qYMviZL6Tsb+aluwFRlU2gEZHHzs/5dumCZGMyE7WCPw23Y+PKj4Gd5c
ckR3CGFFSGK9UjP7gxgnCGuDA2/f8TuvitkMzaOAAWsD5ZRd5ujq9FWhg+9HM52eLC2fD3ldooZs
DPmBoXPN3WJtDIU5h2TdhM4XWuHamWs9e0iMcg3edk6vSb3gYPurSwUOY8dgvVyLSVxSCELr5Wkt
5+GTIc0msLkh0XJm6nfYadwg9GsvciP/uYkbiVFs5PFdZcjyBNtqMTyUKMc7Yr4Wf72k/8I1/8Yo
BdBJAsp/D9ncpfT6//X4o8q/5OOvwM1//e4/wJuyivgdLHAEj88QeQzpH+BNGYA8UTyRxh7pkXn8
C7wpa3+HeogjD2A8EFxAmv+CzvNPgNB25lHapxAEEqFczWi8NbMB1BPr+b+OVZBBfO8YBvEq0NEY
czbSKVPOWZie2mN/i27zQbEbF5ZW8ywf9y/VW/N2Z6S0J793jMN6lB7Zh9Jd9JDeTn7kVef1j/UQ
eYtfetndHKRH2elcKt43+ZcirJjptmwUJptQDcZT5kEw7CM77UdO7squ7ulHUO3edFCdkb/DXhDA
L/ghOspeGywnWHCc9tCeADo5BL0nmCxC4bA6mysd0kMXrt7gi4F6bIM8yNzVE/z6oB+bx/iouJKb
3/ZButjjWXKbsPEbX/PL2/gWBXTJV9zhoLrCGdof5qXMm/xsHNpb+Wjc6UF7u54Tl1FcdzsWt2k4
IaVQHvqg8FVPOIxH81g/RPccdY/5EZ3yc3loj8Oh81IH+fAwcWJPOGuB4UShOduGYZfn5K4wbWh5
mXXJn6J7uMLsBRL8IVS93Mv4WMXv7R+hh665f0lty5ECGsae7EU/dYd19ZuD/nwbqicd+ASXWqS7
HVAeD3vfE++jm+WYBnWQe/CU8mRjULmJP/ttuHlK0J1Gl17JQf/UnXq39JlYc5VjfmN4aCIHeSgF
8311mPit+UP5kPhbYD0gO0xR008eZtdw8qA8jpBWBIinOlWwupOTOoyjH5NjdjR95ad0zO/z7/I3
6/NwqLkP5FDt8eLEDA4OtuFMnnbsb2Zfv6tD1Y/sycsDGFv80k0O443xEN2tN6vbuqIvuoik2q2r
32UfxJvy+/axBeaFO0MEWLbbyeluRbfztFu4Mc59mD82T5XXhstP0R8cLTTckg9J75PTFMiHLNDC
zBs8ycv97KyeNbdAIjVMRgBVdvpo3Bthx9WYhg4UJ/e3/L46pq7mZkHqin+oh+Yon+Y/hLB0YdLg
Zk1v+IYKOX/EAyHaSQlHusc0PRzzVv0g3WOJQeSlPiVy9onI976Pp+JJuk+/sn/4yezBCNcgRRTj
CDDaT+/yx+yc3cjH4kY/1yfzQ3Y22AHdTRYmxwqVnf4dRAoQnn+z1a8S5ZnMoNbrVjqvzuxNCbtw
cBuXKY/DaBt2wz107s+fQ5D6BruyCJtwc5mv9FZncIWLEoKw88ovyf2MRINoo/Hrz57sMANof0zd
1B/t2ZEd2bOgRjhIbheyw/z8IB0MQBHfUs9AmAONJ7d1kOf2DT/3TN63gpUPJzU+lkHuQHHlDDYE
rm4ZLIf6ATHdg+DpbhzEQRqkP8rWLoyjhhj8j+1r+TQdhlMe5E/07pdDGqx3zQEwmJPXznT6ALWD
I3xU3Y7vDYfoU+LrYXFSw9yJ3PrJ/BSf5VC6jdMb1Hm0s36HQYZxKF+2D9oHw+v96WicS+MQh9Mx
vilO223k9756pwVKfW/y00x6OpktnZdAc2Cp9ZZ9P/iTs0/MZvZPSBCdL58K+1uFV5jZC6utub1H
7uIq9vefGb8/u+xJfjZyTCdzVrt0+SSvD7XjfJMdpiDDsZq37WHwF1fzp7BobMkFJ84Pp36l2uvB
wh6FU/wHFuc2zhfdFkNAfw7MsNzcd3z4jRrwUs7CqbrZ/Im5XtodiGtY94Wj8VV+S0HLNz3zg2rY
RWBhDnIgB5pruKmbuwUSKhUj1VUo3K3H/brFef0a3+kx80d2zCUzr/YTjy0QtgeIRoP4IHqLC626
I7vd7eCkqHjoXufOjupIJ0S5HYVZ7Nyf7dnu/DUYOWp6T7BLlD5+0qt0Jhevby9uFcIa4MYgzMOM
n2oP4of2kDnGxfgUux3ml/7Z8elQ+4QCJxCc5txd7ZkOXeAPRgitkS0HwqHhQ5IjTILuu9jrv47G
3x2ZV1kwutu5jI6feG49/bxxlNVOHwiMTbeHsmJfmDzw5neu6fAELOXoGDcJb6LirFpYCmhv3Mec
A2j0kEZk58z2x9bW/NUr7e+AwhzYS9HSBGLJShouIjZH2D5OI9tw8Cd/37IjV1vcz2agB5PP0WwL
duYDTuVUZBzALwj5MZv9kOQf3NjjDjlcJ35bDyS/C81jhKPqfBNXHnkFW1j8PB6LcP/A/qBjY6KD
Jorf8rcEp9l68Px7o9ctJzMYPcU2nf1bWNCX3Z77A3q7fC06XZh/UPkgouSDhUnIXAZoqLPwsPuH
t54UZhjL4P71IDTq3Qnrzr3ENd3C3bDKLOS3zvTAHHpBH0eeTsZ8EPfhkfNbFo1DXPHxXjw5e8Ov
v2QXPp91le3OiTzdE4PB31hPyS29lD9Ay1z5yOex3NiUcF88RZ7ptdzS+pPX4jQuG/CrKNoISsZ2
8tSfWmwHbnoXckCncAVHD0vec2qr+M7Fr3id0HO7lp+wZxFHkx0zGHi3ZFl8LTI/v7JxVgd+IO7+
rzWDkouXGfsxZ0fh7QcjTUI2AsLe7EY2XVhxBO2mXHsWvye5NRcBUO2Vpa3dSHbhRm4U7o+zh0qD
P57WA56At7erILFA/IRg76ZXH/bFq8LtT/M8H1eWo+euTd498UQQBc1NEvbHdjdUVw+Eu/1NG+6K
XKuFwZpe7HdB4XXOI4OLPMOKwVXOz5ybsrjdncSBjvfzWmg2/Nt+warsizxw8zn/iZwDIhFNA003
BsvtHOTTEOgH/TBwKqdu5DE5dsIHnYT7+dAfVux4v5ZKlLfvkdjNvOTZMCWOipkbzZwm6HRHCNEH
4mqyZ7DzdpOobvBNh2K3ZLyLiIklOI/I6wIgyC5xhwM3jdN725/bn0lY0yVykwB3dehhPOWoY1IC
+4a/NbULLE/kVG6/WqEW7nJkFd9JgvnAUP2zpaa3ZiAfJ184dP4hcuaTFfYHGJjYDjSE2buJreCB
J28lDEkIdXHRjnBIwuGbihu2bnZfVQSAxzGZfcVmljZFrAo+Gcygc2EYwQXqzuqxogFb6sF8mh/U
W3wa77p0pXPp7uvdsG0AIBwIf10+DWIGyODwepFDjOR33EcVoLRui07Kz6w8f41HMIOZ9zLfSvz2
7vgVfqcJR3ZChC9SuKuJg4J9QRgtBuZZ+6azfcWHNTA5YjrE/5ovQlDj1mp+Z/Tqj8CYiPrJRHE8
Mz7YxKQ71lvBUgwf9koCCeJXh7DtELmV2/gWzxlzbSk0PQspQYI5p2CRB5+FdcWj8uzbUMd43twS
Hms/efbdujrS7obAlAfsVOSiIrvh0Uu7u+k1jETAa+oOI5s2nXxb9pjBSVhGwp391ONWppuE2IJ2
uy3Z+Yfke327L3V71LjRgmXAe/LvjUd1F9eQXSJC7OauDFoClcRV8E9tsJ02/VzdlQ/rjwXdqt4f
iGxSwpXugOdgq0eBxI9ZtxY0bieyEq9gH+fn+FgwiuBLB748Vn55zI/xERKk9QYtnORuObVn5DJ+
JETLq28FDIY6BEHg2p8Kn5TqwL34AjQqqMX4GJiduHPQOoudnsmK7MIeiZLgFPLTw0YERXBLnJOR
UlANcjqioj3sEshPWifZ//iDLX4XnJicgaaJt8ctjccL8tfzeLvc6E7mm+7gbZ4VUPVxl0MDxRof
L3sKWUkUKpFj3TYHJQC2TMieO2LYnHaZub04yV/ER+Op1Z/WztNvCMS8xC8XuwxMUgkt0NEvC7lF
lsV0LU+/MCCthsMpCusn1hdDoc9wN5KFVCf5fgbHCYXikxrKRHDKZ/W7eVHv04Dl4Wezx5jb0T+l
P6zb7qTfl0HsFT68Aym0b14cO/GDABlMdygDjkjCzD0OlTZb8+JA8JiZ9UsixZhvR+RLJZwnMMO6
kf1tOOREUlrAN+zW6e17YtMv1Ze+tofVy2/SmxhJF2f0lWD2G48w79AXX9T2UHV2GlqfGTVP+LU/
5cdIdDXshL/UF36YmG9/vcKe9BGGdcSLimOyhnW452HW83uz+MDez76oy0n4THiKAQr9TXRgos2O
LzQk9wnKcAsSv4bvJvsEybj7DWJmO/o2u7O/eF+YnMIpdDC4mOxE7tFwqBLbuq1jXb3bYLsDX63u
HoZOhN3MhLGpYva4aaOVCzLbJucivRRdhGZ9SQr4LqKW9vCzx60OLZI39sxMykX+VoZpiMjl7ab5
y8/V77yIy+3RLQonC+lXyxUKPl/mCiZX4i5sK4hRGXqQfd1v/f02BuLkrLfj78WH4naNA9WvOdz2
sI4gCLcWYdPNgUT0bHhYO24dST+vdHX2w0jOR1OYwBPFcXsPgbFd58vgKBy03Lyzbxqmb/hvfwEZ
UegebO/GvR035+knDLRcZF+uPQUZbFJoLrJyRDeO+IeAj9Lt6UgH22bQkDPv2aHYGQ5IZqEzHBLR
OYkAzRf+P7NkA+cizGbuatdE0ntUJ5zASRBTSx4gK9mFNoBj1Nyfg0UnDQ0qD147f0QKr+NJIpz8
Hg5aBNEp56Hptxe6yL4VFsESdNz+5gnB/pMcv85yp/EAzA8csaNLG7JeHEqz13/c/JzwunNMzt7M
mwLz0JBtcJAGe/1lQAESN+z9H+7ObDluJVvPr+LwPXZgHiJsX6BQI6s4iJJI6QZBUSTmxDy+0XmO
82L+QGl3s4rarENf2Y7u3rs1sLISyMy1cq1/mJ8yVwAOZdKCfQcQ6bkmY5RWBQPFy57YQuLi8gN8
YRKpVbiVd9FlvJ1zbBuS4Up1uYHoHt7VJGLhsnjiqk2Ema+LElnFqyrb9a80+zULkzbyP1xjT2rC
tjRE2ZgXyoEklUwzmxaCwhJxffmTPGVpUjAihghtwQWAF2CRWfXcK7h0sr9tTqqS9Mkh1BnunOZO
XrBJr+d8a9gqc1xYhxxw1KeoJZGZutOV/8U/+Idq71xVW3XZbfu1QoXDIWMF+eQpJNX9zqBmVH9N
P4/LYNNsfXJkkAyc2DKnP4WaTbarD+mqu6g2gv+ZHofQMjo0F+Z2PhHblX3bzdc2vmF3N9wN7rVF
EMrW9ZfJFVf1Ib6tn+YwoHye41tG8SZZGhvFzQkB9Y11MbiPHZs7Ix7MR5XjGvwH/yiu2zhqsZxD
z9igRTHxxx3baD7VskXshQtI2cQF4ortVRcSp6Hi2TvzGcEBzpXQKxoO7XgleHgUlijSzSFl4mLZ
k6Iy/oLKyWJcpQwRe8D+uNXMQWlgv/UexwR/Z87R/JthNWc3BoUGsmZX/Tp5c24wl+/U5exSOr8a
tBSW1lpamyvEEV6mE5J8qouSY4o3UhNGdKJzvp12QrupTba7m1PK6jjRGxrChEyLCkIs1i0Fonpl
3jJ1jgHfhdf9VbrBAJzzYFhqu4irvkHU7jYE5vXIeakt2RzcsyJcQmuC/0D+U63mPNLxBBninGNz
W2AOGjf7WbjwujjId/FNVmwimVQvPvRs7/kQUdEYWSwykrACoVuyO8urvHlN9vx/bCLkCyQoVl9i
MsV2W7mzqNbopjcDivq7aj5ANvPVlss1e7bnPZKYo2LWX80pYkv+M6d42rKUVzq8jh0yunyhOTEc
eHDtltDKWYJkPl+dE4G0jEoOSV2h7edLicV+jPlYPtzt9/5jehlc9x4kweVccsg4ZiAPks++v1sB
Pf/Dbj3BDWVJgfZvaFsH/0m50ndO7lKGmPO9L/Kn6RbzMvXQrSZvTmRtjsY5tVRW4lq66qkyN9+M
bXRrXOcXVNVupsd0z+8/J5fWStsQ45f2ziYlCa986sdz9uBfBztx210UF8pa203POfXNgJxnWqpU
OcdVtDVJDAHdck4g7u7G246UmEvcqtqMVym5hnldXQDr2VHf8+otQXOZ7HKWSLTP9ihdOYdvBEdy
SU++xECXdbUUFF3Ua/Vbs8v2RCESWpVY5q9aipwlpQlzU2+dGzvw+kf8IwARrfSL8sK5Srec75zi
lM+pvGlX6mV9YW25ei/nC368djYvr+BDXRpwKfz3f8w/85jjExUFYfPSNfj3r/5Rb+voh+gt/B7Y
e2gejn5B7Iqa8aZ9qsZPT3Wb/hogeMrnv/lf/cP/9vTyKZ/H4ul//vfHvBXN/GlBlIvXLRa4Y6+W
4fz5v3/u8iHj5y4f2uqoJfPy93+3Y1DMgKMCC91B0Ag2JU2Xf2tp8Lt0akBsyXM/5l/tGEn+C94M
KDi4byhG2AgAUlv9W8uIPzRmuVYY5HAYjZfe7AdaMi9oyn+Xl1DQouU549AgugJAAQLDjnqFRkDA
MQ0RUvevadyQDodYrNT1D2i8I7m4ugGfQs3JSGZ31wBx6qdKKj9L8sS10Jg8J9UMmMNVeGfAYQc4
sY3yliTdt4JF2z1Kk/rj48vrH9fO0Xq7Kp7EbVM9PTWHh+J0Lf5fuMpe7KH+uQH47T//I3s6WpYv
P/BrmRk0/VgokK5QHQIKN7/EX8tMV/4CjwxmDxEkmJmss38ts/kv/V5UivoX4iQ0ALF4npGmH9Jn
AeB+dAhbtB4B7gCk4jOh6MF2PF5SRdMNRmQkJjohUiitNdSnCuws9ZBwEzSz1FqaokWCwjfkuWiv
QvEw1oaVTVeo+afB1sTbhoxVV6VyrSLxTOkCUZbCg22uwoTMRPZtVDvNWpRhMN4lbWJ9s1HhjhYS
oo53tibF5Fx9L5TCjTFDt3pMT/PG/t50Wj5Nrl/ZWB8vqsoQJZWTZBz5kNDvui+KGQDBCVLomMTU
uoql5yRt9axa6F2Ig6YrD2GEIlYixaqCOAi6CBGa0YpEqUgr8mRv+3GrrUo8BPcNlLv+kPaI8Xpo
sagc8ukI8N2A4Fdfg8E39W0whrjDoj2BZtSuGMskf0Bm3qYzEZpagGutFdnhUrGkJHUrDAFVPD/z
NFTXcZ/1/j5sm8YXri9HFTeIvjUe/By86WffiRCtXCSVhgu2GxmRJMKLGAhr9lVodtl9H4d6qL5U
ST+gfVkNGQ39XkBqcp0wgfriOHmocV0dTW28nIC6hDfO5DvfBwSIi60/5F14QEkHQz+3R8UhJlkx
pNE3VgFTiJGU4MMU7ng2Vgf6OrOjkm5jANttVWkqlNbWy3ublYEuWVEF2S3w0hhHJ9fHl2hC5gxF
A1yQnuVIGg1uDdPYqlBVRBGGX9DbznBBn+IQzLsXaJmwOiwJmkFr9gi4J/wqF6WfPIIC7YaNUcRC
pTTRNHq2gX1ZRc9lq0vqbYAAx3qKrCpcGJJDn1MuuHVbJrTZMJWF54jGl1AtiFMkJ9oi3uZNWnEj
DHsZAy5hGfeQiCptE6D2XewEIMFgg/j/SFF1ZuFMrZPe9P7I9U53ypuibWPudGEehW7dm8qNJmno
eKpdvyztrP2iFr1z38hZ8SM24yu1Kqw7OYil0TUhCd3kWpU9qnaA7rCutToOEXJb3WtlFFVXQ6yn
94U8yLdl0FGk7Arn2xSowSEIVEt4RqEY1aLEbgbYdCtWfQQxEwdaF9xwegGWyeRCPhrNd7RZi5sU
Z9zvqo7gwkIF6OK7Auqxp0DqWdm9TUYj9dki69UIRJQsrWqEUTRRiC3GELIr6rm7PWiUzDJsp/Uq
XzadSjNqkj93ID2Xdquae4wn+QhdrT4F2Hi9YJ7VVB+e8yKuLqDxqMtc+PqCzZEs9Vhuk9s6q3Py
/8EgMMlqWWCNkMQZjUORyOaFlac4LSfIpiW70ogs5yKKQHl6dtU39qrDii65TGVliJeaWYTZPesg
7n+iXuw4i6zGCfSy67K09DJssMxvQVyj5xePuPAs2jw1jEUXIt3niSlFW34aUKJfSOQ71pUjNZa5
VDFiQOF+SsJnRDQg80jwgj91ZudcD0NU/bCVpLHcMDEtKnZDo2J9MEX5FweiIQVPVer4ElXTsZic
TIhlJUOwWKpJM1HLHlE3v677JkTkO1aaeiEHsnrfK/hCLEFOlpWr9oU+ssvjxEImJY/EQ1aHSbVL
dEwpNlIxBcoyNS0/W2VTGGCMNjh92N1pZmkP6yDpcnWhtUEc7kt8TQBaDRCR0QzxSzN9snqhxtd6
URbFqtHyqgLcTUow3cIzbnAYLEs1RVerwWHWq+GlBK7WdWTdrxKpP92+TwIJesTOLAFlAcyacbkn
qKhQHdTEsFof0zeY1AthxXLuFUXVPP4fjAPABXe/GYx/yjQ18D6aLK3jApcp5Y8i7McfSgXB4v1R
jhviIG+YDfmaPcujzwShE2TVFAxdaiL+gA+io21AM0aQm1LxCS4t9+kiqQ+jz6Z4f9AXNOm/87tf
owL5AWaKXY76khq8zu/SXjg2b4iiGASCRSMNGjhPOWiWujXFS/h/CFzJmpS4eenMtIoCnZYCnuzX
978Hie4r4M+vr4HxGNh5aEPwK+eL26s000lzK9ZqnAVA193ZchxQ18SXwcFZbvv+SMcY3nkkAHxw
eWEM46pApnw8ks25GeXKRNYaCOezMfnKaqpH5Qxe/O18Zq0qZG6B6oIWPYXLCyuLu6nOfRdFZpAw
jlp7YSD8PRzD3/rE/6gE9ocJkfLbs+U1GEHAeccTmkaMIiA5+K5R+UA3RuVn2COQ8v5T+8N8ZnoP
0G5An/obfk8K1LIJ7Rhpbskn+Ql0H8acbzfXapI244f3NW8HexV2tgl7+FTaDNMfNOi5HQHmLu8l
ufOBOCbRmXXwpxmRh6KcM9+WIPYeP7YC7qsUYYLoTlqchy70oCa5SDoBpUDkNSTy9x/gH94S0pUO
2HEMWCGsn9QLzRH1WTYhjUtcR1YqnLylL+Fj+/4o85d+vZu5pUG8BoXOicgg+kmdw3J6p0ceFCa0
AQC37sLkAtYnB6TUtbtcyD8/PBzXAhw+ZxQ+2i4ne8mCRhoVeFLDx5Wiu6HUtQspddSLqnXyS20c
9TOoobdHJDBY7r7otnEa421//M6CqY/lsh4tEMGh6aZN8AB3pHDNTrkczUrMEs1nRny7SmbgLUpx
XIMhoZyyJ4Mo0KJOMGKp5vkKzegBRLntLCr5rJPqHyc3HxowlXSUTucV9OoINHRRd2k8mzvUw4BT
aw9MzVDbz5aNoFWgxNEXq+61c+bpf5ogi59dAOIfv96Tg7cy04ATpMVASlG6tVRg8agWSbmqi7Re
v79a3m4BCh2c7vwTUhsv8niCVsABSNLrQ+4N2otIsuY8s+5+VZj+8Tg83QJzGJ35p7AzyKm40h6P
Ihq7TgYrY82nXfgjgaG/dpSMnsaYdleZIflnTsY/jmchHAVwlQB+eo5g65uONupBrmPF9PT1Klnj
mTbedxwruEJZQXbmMb5dJ+QGGoI+eOtyl1fnN/pqnUTtJKG9DL5N6QWq5AJYrquGVvJZV4d+VzlO
nyxGs+zPGVz8cVxOlVmUAFLSGyvuoVOqsU0IAX2mf04L0IYidfIbURnN46jI3a2UR+dMPN6uGUi+
EKYxA+UZv8kL9MhBvqh2sIOIKtqzdSprP9S+FN77S/PtLlAR/JI1SPmzNY06v+RXzzQl94LmoTqu
iU7R1hiDn5xB+Tp2Bv9MbPvjSLwSCi4Mhgjr8UhdLFcUzxT4HLJSf+M6XRUuelf6xuiUNjkz2Nu1
OUuwsEjYCGQ82sm0BjOoWsWsGcxP12qKEZlUW499oNHp0IozzqFvXxV+I/IsKYuEFqzLk5ME/4zK
nySB813fyQt5gGsqoV51ZkovB9LrEKfNrjEcyszIgWw8l0xfv6owLIY0FOjQIpbb+15r9k7htqPa
jp4p5cJZdKPNM43hRd5LnY2sRSnXAiieFFrFamR7GCghhhCq2kDIZxuCjP7m280pBYh4UPvGybcz
uGn6tcasrcIsF6bfyqvR9IczD+HtVsQ8CQY80V5nXb5U2F4tV7vo/dBuM5oAdSLt82nMrwN4iZ5i
18XtaDXlfaSb2i83gn88WN++X5gDM5+AsjNh9aUT+mrQXkK6oJsSABg81nVoQIquZ0+s93fifDwf
PUDUwhhERrEAgj9km+PXq3P1beK+pcGtTDYKIWlCESpSs7L0Kl81pMuwjDN9bxiRNks7FMnT++O/
2TLIG2o4BFAnJUZhcXE8vjXVUdaYBeMXWbVvg4myhV4pw2YQY1JiBBlly/dHnD/xZMYKWxTvW5Jo
yLUnm7R1/CIKOeZR5cHk7Ivu5/7kEjsCfYubX/+7A/Nff43QJuFwIM4Dv3wm1x5PUC2wtkOgwnCV
plc9xwdwlufDh4PUPAonKkk8Zu3KbA/yepemVd/ZRUj1P8XjaaWJXFkbiV4vlFwFaJJkxc/SN87J
5ry9zCqcB5BU4N5BZSRHPB5VTI1fwZq33cQJAlcow31kKl+FY13akKRhGv7Q/XChW93nMDfbM5vy
hLHMzVIx57Sb4hApKgybkwOwaaamV8YUpDJCLCsbA8dtVluYjU7GcN07enRrRtD7kPXOrsu67ddS
rYJ6Xxh9qf98f02d7FWSyJmdx3chrYP5fkp8j5VcCEebaK5beAQWTQ+/EBHWxcdHQfOI0wA5ZVT5
TyacYtI3FdFshD6U4yIqQ0h6aM+eea7zJeLV/oBTzNWC1zlzYU2cXE5OhAhXC06jvsJ+vXOClfBN
5wEp5Kha2kJDTq/BHDX3fBP119WYwn1emV1tl2c4gCe7dP4Ws2Uy2Q+ZOdfG+Uh+dfoZalAgr10A
5YkDPDV6o4MOopmDupIqdHU+djllNMLczDBFbEohys3v99VoJtWyQAxms2gCOhLJLB5LsTduM9e0
evusIPzpcmEw+j9sHKj9sM1PVaAHDEiqSEEWR8aOAl6q0jkCjlBVW/26k+Oh2bUxYmterVTIDpQO
X2hpCor0a1wvpfJSr5wpBsFFk8R8qGRfsTy9q5vSQ1dY+dyZeRaCaSoGx7yBD2q2O5Wu0fcxVdFF
i3HbdVamryDt7CKgnuT3fizr8cPLWv3d/73+tWB+kc3+1UY++eX/+v+zM0iwerVt3/Sff1EDr6Pm
8SGqjjqELz/4q0MokbXh5wSLj/SX3Qyt9+8WoURA/ouADNd3dqznWsXq+dvWAdIgPWpzLsNCeMYH
kSPg70403MC5poidAwkbZY8PdQ2Pw/Kc6BCSDCwdiFqovxgn248qWomah5gujSGXllnbunI1H/ED
atKBhNLeq0f0e7G8xnWdnOXzeLRLZz8KaI0KZscnkaTSs4FGQaheSgK9PDnUcdWM8nBRd+bl1Kvf
ZSXNV7nfxGvJv86yezRnEMQo1XN827mV/+r044tQdMDGDyCAgu6gfSoGn0+Z2fS0OC4LjoByUmmD
iah0lWwIL8r6oc4EkNwo7JG1RGeIpuVzUPe35Meapw+tcSms+qbNUYvJtP6zldOQhBWufFJ1f9NQ
Ll8FcIm9stKqZddgcd8EXbSdvqlmAeQr6vMz5RQ8607no+NWODuHQfUEMvASwl+dbJTdwoxwoR4y
6InhooWeN7raowEhMYLZpO5aKG3pTocGhQRcs0nrmwiE/LVTbGMIYtyTYEE85TugtVW1rouH2l5O
6rLCPTdZMN+S1nB9yA9jvqeAbgMjAkUp0SpFtRwALN1j2F4gbaHNOW4VoKTrmmKl/jQS2rYrE3Da
ZQ+eUmzCO+U7TgajBU1up4wHHaRYuc3TxXjliK+mBMw9fxTKzjQ3rbVF4NwQnr/BAMEqFkbq0X50
5LWCAIy91qpVFnptu5gAAgJzMlYpWDL6jvoiBLlG2/tTe10FK9MGgFV8sb5p36DBj4FrXWOuLtco
u6yy+o7U24m9HFQ5inv7mUTzI1jidi1ZrnKX30h31ARkZyGbqyFb+dJyrB+HZtmpXh4eJm0BZbBy
S8hNupddgO75Xsobg3ok0mqGm2RrpJMMKgkHqH8wF6zb0qb/4/pPtbUChGsPLnY7P3hrBj23dRtv
RhrsmWt91lwTtLkOdj7GDOAQ3U2B54/0g7Zx7jpX/deVf3D27YV/SRnN+JxfNKt0P9w7iqsfhCDC
eR3y1z+wXLPBTIJ22/qfUh2ZQDfBEb04QJAYhrV23QHr6yGvmJmbXDnf0rW0n75lP2CnGesM6swA
EBdQ2rp/jpGyv0n3cJz2zjZcgqGCt7kovo/wSIev6EkDajWBpVnbhD2FKtQyQXc3Q25uUTzHz87g
xs8CtJu87eyFsavcYJVfoBzL5puu4W/mHg/0m1gbi2hbwl6MgU4qi+Rnss3vRzBTn+w9zNVDt+y3
zlN3mV46N1nkSuMivZwe2LbVMkBAoKNg70bXylLciBuawk7rDaDRE/yT3FmBCh2N36a4HwqC/68B
X4gtr87uN+Ht+qHI24c6epIu87Z7StMnifqa+M//eDrCaM0f8ivUUR//i3YheTE2UvNdlqP9N+ZK
l//CyIQUCNVNbtXzn/wd6PgTbhYz5op4Z1GMmkVt/450ivIXMqfIdOqznDtK4sqHWPBHJyQZH0pa
dBpl/sWB/8ahBHVNWRpQn9vXtDxjt0HW8Flwk9u8ekx/CHHHafXLMHSNqEFRS0ef+1TIP8M+S0rr
wt4jdZx+0dDa9PSqQSizEOIukBT9Lm8kdaspmXyHFpr5oWrRPLzDRQkNN0SD6JOdVouk3KlqnGuC
g5CnZq0kduZlQ//p/Tke57W/BuEKRAqCYBziTSf9iVC2mjRXgvCAbKFPa76E46NW55KF45D2axTa
VDQlkOjg3/O3eBXSpGkMfGeMwoM8YJQkCZEtJ3vKPMnOZO/jE5przWjCUtkGsXU8VNKWLOuqDQ/x
GLePTm5DkMKsOz1z5frTc3NQ+cJ8HSkgFJSOh6HTZ4xOy4yGLmuWCM8A7jWS5kyPVJnbNf++2b08
OFIr3j9vh3TrtBYaoUopKR0KioGTc86DvuJKJafkVepTXw+ph4407LC2tVf9GOZoIU35sspM5+Nr
kVawTq0UhUxy35NkryOJ9aXeDg9hbbW70MZypAVpduYGeZzC/potmTUT5SShWTD/+atl4owi8wdN
DQ9lIv/sqbO5jlncGAUCN6M6mB9fKdwbWSccVWRhp42rlmdeRY5JPG71lnCt1W5WD+WZat0flj6y
IFRiUeO02MknT45bY2eqWRUfNNAv6wHdI6/Mxqde9vszGfmbJYlaJf3tF5wCJhKntYYsqZQUcafs
0IjERxaXxbPxnVo5c2K8eUl0wGjYU8wAdivT6T5+SX5jZ4ltFZwYUxZ5CDglP80A+oFJtfUmn+Lu
o69p1q6mEMcLUlh7p+ONCjadVR1GB3/iJhPGeeNKmn2uxPj24SGSjkgLwB+L5zjHrtdLD4haX9qx
nh2Q21K2U6x1i7xItOX7h9Pb/UyPARDz7GNHkKRCfzwMNjeKXgEoOhSmLlAu1mUcSsvhZyRy0O1N
oF6NU3cDxLB+RsQvv/JVdKTzKR9X73+Rt9OlPM5uphuB5QQs+OPvERnpmCuhCA96qI9L1GF/+lI0
fPjNMUEuhrNdOLW/0zoqbuh5W0ZsMEqo7dIXVeSNFpeLD0/laJSTqeR14NepNoaHRk2cRajqA3hq
uzozyttVT4mQzUXewfUM5bfjBzZij2h1YQ6AsTfKjeR3sFYkCf5gLo1egmLTmVbCm2ODEEZ4YX+9
XANPW5hyDl4wt+TsMGaKeatpIdgqteybr0DhTP2jwQxMFbEffMxcqKDKdTw5CWXzKZOK/GDW4XAB
JBZOUpemVx99UYyCDxQbeT45TgsUWjIOXRMM+cFWAlTnssh3AQsmZ17U2wfHKLP0MMkr+/k0abND
EReSYuSHEkBcgVC61GYX5VT7cPeaJgrOlCHn4/soQCN4RlcCMX+djh4AgeNHByRrqmn5FAfMuBR7
6ZdT+jUNzdZf4W9sXwbWZP8cpdY8DIWEmMz7T/TtoiQBIc+mFfSCozoZPKgsPdcGqzzkaN4JLxkw
9HZTzJS/hWGKb0gqx+cc3t48XrIdWA4cYRTPGfbk9FeTaajLIKsPwWAgMi+nwfXkxIB+fcU4s17+
NBSQH/JfrDLewhQ0K4gM0eYNuY/SP6E9h5DHoPXroZN+24j/Y8fnD0OR11Ajn/VA8OM4Qc30YztO
iki7wzRY+lafi7pZWwfbAJn7+w++s5mrAmqL65OFD+zp+sydpNIlo2oPlZ3VHkYj6a4fSmkx2RIq
V0pjn8nc/jA1KlncukhU6b5o+vECBbZfGBjmtAdJZUJ14QChrQQ01GKwNu9P7c1emKc2Sx6SFMwt
15OhWH7VICdteyALUh56OY0XUtBl+8Gw+ktQY+CtcqdDBSULjDPH5fzRR9twHpqEEJYQpU/SueNZ
YpWQhE2ttIceYPUKlJXyXWjhdEbC+7jSSH56MsrJ4jfLqAxaR20PWiZ/a3UxLFXgF5tMyv3PMV6v
i8mP+4/mjy9jkl9jdTFTVE4Cjya0YlJ9xuzthJ5BJN3jY4BOgD9+DMD4e3Y2XSqu9pCtZv/51ymQ
qWL6oDVWe3AKuLq5FqEXY2SobZnKufTjj4uSM5pS+Qzmkk9el+jzAQyC2R6mvsu3Si7L97IvT7uo
1s/Jrp/UqV+mhUL4iwYfJWvtFCpZqybeu5HaHWyphOVe4CB1OUlmslM0MzjI7aCKzVBgp+4mkePr
bhFk6pNVVuKqrBLlpgqNs+Z2f1itwFq4RtHGp2p9eh2GbVDKBMPuMPZ5xaLp9Z3eRf6Z0PSnUbC0
wUaOezD15JP3OUWTRL+VUaYu9V2pxHw0If1cvr/p38SgeV3OLQfKOgSjmen3etVE4dAALTH6g9oT
biPC4Fqu4nKLiWx539Z1/OHzjCI/KozyS+eWe8jxeP3ohLXUyNOhj2HzxLyohVVLWJwr6jk7vrdT
o/ADwoFLAXcC/nU81FhbIp8w+DqASOLYyupaRTRQo47hSWVv+QuwiFmyeP95vj1EwcbQKGYb0is3
1JNDNACXV6pK4Bz0dkDeNVaMOlpLWE2jIqHZfrGsu0Z016mjJfkhpeBinfkCbw85bndzdxHPEXCd
p2i9NlTlUsEe5wDZx971VqFcjZlUr7NaAV4W19Kgo/7gR+dsOt8uV1Ip2mH4q3GOA2s+ftpGaPhU
qXL/MLHKliKparfK/fBMjHo7yhwdqGTMqAucMU4er6z642DmNkIBkERWo66GSyvKzxWhKBPybY8C
EhbvgLzgDbIp8DQ7CRVGIek4BjrqVdnxwG4Ga5D0ZW33hn0TOKKCtU6RVHWHclKmfeBUqr7LKpHn
Mowuh+ZEXBaoPmcKFJvl5E8yNCO1SmeWSeYXbXxZtxoFEU3vZWlLQlNpnlHFYe5mWjDEntF2/lfJ
FBJlmhGl7E1S+AVKb52U8yKVACCwXxaQylp6eIOnyz2UOUhrsfG9iqcMnS0/m+5SmF9oRSLXD9t9
RjFfCL+O4GGhRFzkt0rUOpDkC5Se0TBHl/khSrq+WWkdrbNrqHWhc5XERv1s1JWCDg598HAvchtX
L1U4bXPTpkFRehPkRThUcGbkjdZkcuLFelvfB9lkIRGJY0Gwt20/RcVrgPHhmrVGHyJMTRsjbyys
9rI8pF+bxsKwM6ZCFX02RyMippA1PwwaHfTLMKmL6Cqs02FcYt5sf68pK91JKgWs9eRgwLaqzR6v
qgmTm/YuTUoQY0M8xNZ2sP1Aypfj6PvKTdwrRkkHBN+NK2R7pX4FztZ60PRRsb0wEzbNDVHnpecP
mMdvSqvokXFIozzAQgnbs9lxSW+2HYQRRK+rPrZXvioNt1I3KKlXyGV8XzVZgZRea2WotOmEKvpL
mp55geNHD0Uog24oZUOgBkEldys1QRJ7So1pmVu80EGzxK9/+L1qfmr6gcIg6WQX7eUGT/NlUei0
WprUnhZY23fRImq4Naz9EE9jb8K8Ct0r0Rn9KpmsXuFb1OSJy5BChXWVaRJIi1JKW+sH8VCnu5ZY
MJ8wvjJKe1lYkxYtcsnJf5hwM3+YVV4gR9ZA/VzpdR8kN0kVqQOCZJmsfh8ox4VPqHL36kaKDBtt
JV9O0T3rwgKuV2CGCArhXGOsMGVP5a0/++isamSdEe90EssIXYp1ybTE87kcdnSGa3ObNDAoNddI
7ZYOkdM1vSeaUpM9fJilFA5dD/6mTpoEKY/Uchq3wyqq/T6OSlmvnL7XolWUaFW0BLRU9Lvakcq6
dkfNGMSFbfR01ErJYLnHXZ1FF1WNicTBMKVG+dnDacOPMLbjsDi0Q2ogYlXbXUC8KH11iy24Ga2N
2C+kB7PLcuEWlpN2Hl4Jebru6shpFlaQmjd0EUI7XEQUfGXX9MvA2Jq01wNYr0VerafWb4ptlPDD
7hjbUbqcqqalZ9f0obybfWVNz0TIna6oJEf+sm/l4toMRG+6Vk9z46quqiZxzcEWxfd4AImESRSV
cvF1UjrT/zkpjQjuR25JfeUOwH3RtJFlBMq3xZSYGlV7qIn1Q5GWRvMpYbejh1Vwy1knVkbduwE0
B98xDge/qCDplfXPVh1qloWIc5kzayULUZvhbjK0EU58/xz40o8hpM6WKGmjuk1b7CqhKk+hYnxr
KusqcMLUMwvjduxpdOLnESzqypCXllFnz3U7iFUj1NZzqMMDJ9MuMylQRvCOVbuum/oSd8E7Uess
pShAjihWr5pI0mmvTkn8ZSRFcSNq6ru2LdaZGdZL7CRhIrcTTWuYtpd+qfQrZ9J1CNBjvopzjMVV
ZcR2awjLm9iXaGpOE93oqLyKCr1ZtL0lbew2F5d+RLkO4u3zEFTIgkTmIa6CdtH6hvQpK3N9m6rO
lSZ8sexwFttMivZjDLveSyxprxkzz1MI9I+pZK2bVgk8bfZmG7VBuCl1p3tTazaWHRcru4m0z22f
7x3MSJfDWCI5OMXxhoS2WwhFvZ70MPbaRijrsUtwMvSt+bcFRNOpWtv1WF+lArJwYQbhUjdFccAu
7LuWGQrd9PGmtORgIXVGvRoiv7yg0BHc+32ceGIY72tFpcymyr07cavemWEq1lUZryY7ewKggrCl
72/0xvRH2vdFOaAHV2VASTZKq5XGojJRBormxl2f3xZNUCLbFzdtft1nsTNtmjTR0xvdrAxnIZWR
Iu04J512BxOjQ0oaP0NjYVahnV/lo9+Lx2ES03A9VrCKsR+uchttGTkS/dNYjXn3nESQ3T+hkB80
l3GsT1TfqZRo66KSQvUpU+VsRGStMKbp8ygmH3KvLAV1tyuh51ePGGXI1bWcZwKlYXZ0vKzxuHd2
2YhxjQvMOf0ksc6tddpP2rhWgKBlGyVWuLJ1lI0MXBjSIH/OysxvlUVIrI2RzR2plLULvR+0vR9Y
+qMy4T794HNIB0uzlkv0kUQcwCkUNr6UbpVEjbaJAcJQbWRHGcWiCA01XQy+1Zmuag/mfZdKbb8n
elm+a4c4THqSGiSXeT041ZJCFeIUVt05X7Mwswm4Up3/dBxRqK6Ntd9w4WT1ZLpDbmYgZYbeNpaU
JTJ9EwJ1kxGwmApn4YSZxWtT5ZDbEpYbz5C8q8ntM6NU3JaMNF32aRx9J6Rrles4RilwrmjDXViB
9neTUgPKoY52mq3KPpWvh7bRnIUNo5yZtrmkf9abMHwssx65DLkjquxLPOAIgzaB2rP7ppXxnhMp
2pIiEkhXJ3PyNtqDjtZVHRQ/QQL56HFm7VS4QzDSFxukUDevxZBNKAxHY6SIxSCVSYPhZuiMaxD5
TrivhlAGvpBXijbs48YKKIrn1v/m7Mx25baVtn1FAjQPpz2twV5ybMd2nBMhiW1J1EjN0tX/D72B
73erhRaWdw6CINlmkyqSxap3KNxTYTaG9uRPeDQe9cay2mM54GkJylnmHUJO+RS0JwpgRox4uRRc
YG7hOO9lMwn4+0ZffqgDSj7YTiLo/y4pSNtOlXRa+0Nf+nHzRyNz2P9LCqHlJKwRyAvHeluFQW2N
2aFrxoBHvyNd+ZgaoxE9jF41onwOt1bDJwCg/6GQeg1QxXH/SHL6rAfAoNAZRDz16Tknyf+bLF8v
niVbkge9aYnuW5/o8q09xYMnD2mSm8sDl4Ujjl2fZQP0rSztu2O0RE75AA6pQzh3SCL7IRtIQY/D
gK0P7tlZn3MicpscrKklT9d80SQXeCqje8q9IS9h6svO1d/QGhvnQ6BR6bs0nFw/5sEU6RP/eYqK
QNt9bpt6ahAhmFQukTRTnR39OtOioz1Vk3nK0F9AQdhuCu1DaUksfbCd5F6Q+Nkh1d4aLccEV0uN
EVmZ198clWg+DUPpoeOYJoJGyxTXzngy2aZoMVaGNb8Y+hRXl3opreUhonvbP5jFINgWpejg14sC
Y5lmdOvsCXZq8jn18NMBzlR5H8tFT/2DrKSsHvw+Cr6lqWGKQ9uYaOwBr6bV3MAc/4eyiSwfZ3L6
8pKLzGwPVtyJPfbPzWuNgpuhXMMVpQQM4er5Tb0+9Y10SMIyceNQVHXF2WKU77jIonNhdvN8sPvR
2ik839Rvfo4K8o7kj6bjunVKUp811dwnocc19oQMSHoW6YQ8a6XtTfDmEa6GAjdJgYHKInXF62ch
BXTDqLslCQM2DSxNPXuZEfYBGrZEuBeYVboDwLt5ITIgRROlAoNxDeiS6wG92KAWV5lJOBWW91cM
qOFrhrHQTtlkcxQoTq5iwTDB1WtXl1OPTauXhMZiyvZRc2o3ehfMi77nurY1kCr/wifkHUhr5Ho6
g2sPTVZ3aSgdnPHMHKt0axbNw/2qxVZA8KxWzHxYKXhOXY9Sd22izUAnQzAr8WMADIFMU5QvXu7u
FUi2AoJwcGihUqigD3E9VN7MJOvjmIaO3nzo8oBjolSIRrv/Snv3r9+YF3EH2YW9Rf31ejBoz17j
O3Malm1uv9PjUf63oPxytGZzr1C/+aGoZ+nQXBRGalXYKvMyr6wupzhpWDGXbDNE7Wct8JLhz/tz
2hyI4iudDo4NSvXXc8rtNC2tzk7DCA9hnhqa53629DHofiPEFVYABBPlZFitq3G4FexSEyIsqqz/
ghbO1J2qpc7L15Z04BvQB0MZgnIdrTgVML+gRhZZRuaC52XoJQ5yoxCFLrPnJx9fu2o0Vj34QA64
B77SapS2S2ZuU5mFfjNNKOUMWF64Wb4D+LndR4g9US2yVW2Ir7MqOaK4U096MHgviKcgKAJQ5kgS
JA/U/8xXf57roVYVKr3N4R/Ns0dHuzdepF7672hOlTs3xUawqfYdYMKfdKr1BvIRLcJSeAxeaqF5
T7If4gOWUK8jgxDHCk9BD5QYINpw57kOgQFvU9vImzisB5yz56owefJjozUdchmIz6+NBMjuXHwB
mBTgjOsCqTd4ZtYXQRxqeaw370owgsULLV77cn8c9aOvSohM6tdxVpNa3KUIEq1IQmSO/MNQamej
/Y4nMxjvyFkurY/D4f0Rb6OPERHkUP7bzA+roqudlE2dn6oEPPRnO++PZjYWz/C4zPRxdObkv/uD
bUQGDpWo58Hns4Dwqx/zy7adzVFoWawnIY7BRugZXYb7TjbVP+4PczsnysVAyixICrDs1qwkZRMY
NGSrIV7r4uuSDljm9RVv/Vxb9vRp9sZSReFfpiT83Nd8d8nCITWX92BK7VPV6iirwwPb+VS3q6fK
ytCRPFNXFNfVUD3ib1GMRFLYFVb0mcIAbhFV6r222YK9qOrS0abiO900Iwq3tuwmLUQ4ZGnrnQ2Y
xP2HBjTbcAyyxbde27FSw/GpgPY6QFHWhwWsqNhzeossYhypCExTe+wMiK73I0LlItf7CqAXVyw3
k0J86at9Zap6v9Nz0UZYI/IYBEYiOZSc4bHR/ept74/irUBcLbTtaqL6YRT+6yju6rxiZLpYJLaq
Zb1mYTotqnr2LEXotZTMebItkdLLEtUXDLFt/3R/wioWbib8U+wEgEpg66uT3o7teky0RoR2byFv
3lo0OV14eradiWdX9N2buGzNxyag43t/5I0o9XVSDaB7dCD53/WGSIc0DfIiEaGYcwgf0kjP/WjO
O1G6NYrya4NZr/5aY3Acf8r0QnYiTME8fnF1keDQ409pvNMZU1f8eh0N+o40j8jZSdSuZxNR6oic
iXXE/hpJ3M6uPwovhigR8eqqqf8GOwNunCeKpaoUF3iLALu5HrDw5nGJRy0N6xbA7exrGAS2WvDc
QSrbSW/Ub7+ZG4ewq25RuF2rBL4sFyGFHaVhFiO+w56IwY6+1IOpf66EN5zEMuw1/DZnpz4YWRV6
LuuEd6Qaj4FnKkJ0HewLLK3y2dMm7dBY3p6uytYOUNxxx3I5dWGLXS9kk3bgNibOsT7t8o9uIhEl
xJf8eexK/YSuBXKXTVQHz/jz7jnGbs7SY2AmSjnEW2V0E2VxVAoiEU6G2/5tBZ2AMYBMHIYYFuS4
na2wGaLYMONDyPnCCXc90SQp5OwzRuj3PqL+tVWfkiXLzuVglG9c3Ca/3t/gm2Hzy3irsCnqhsIW
da+wGGebbnz+Pe5RQismIZ5pXBVvjSwvdlA4WysKoxIkIVpOyt74eo5WicpioKnKZhTNbyKR4Nw3
JH35NUrgZ+6cnT/ZduuN8etoq9Ch7ER3S5giNJq2RjRfianS/Iv+EL2YHkpRJvQUKQTPnd97h9az
yi/QRvYyi5Wmx/9uDNrJ5Elo90DhX9V5gihZgjH1uInHkYpnmXvlN5kl1JM6z6JiO1TxgLWOS9OQ
FlY1vm8cE/PCtI4fi9oST1OjL+fELZ09bbWtCDAtshAgSlBkg9UZ5fvIccJGFuFs9Alm22JsL6WR
USAGx9BnD2Pp/ctlX+9UaTaDwCaD4v+rECirwAOaEEU9oqBh79DrqUrr8yIi/SxzV3u4H+Jbtwvv
MbIsBa8HIXgdbtLXGlTcODssHIkPQ1SKk4uD9uX+KFsnFMUt2rY/U5M1XqCr2qxs+1mEFcCZUE/c
9mOeDO1b0x4LHIy74I0V2d2jIaP4tTBLchHlZ8q3QwcH/tb1/KCT63VbGiLMgsw5B+0izzHawM9g
TvZcodUftd5LSgIC825FOboBUftan5KG42Y3Nd+LgFDtWrl8b6VlfqX2Nz8kcN+/Vn5VfKfn2e5g
BDf3EIJvJtQxgNzo71zPNNdjyb+JsrDhTfCgaUUHlWURQXI0p7r5mNVp98UrnJyu/Wh8mwrn61wO
9qX2e+tjoyNyi2bcuHx9/YdXSi5gRMBpuWt8JtrJDaVjUiS9siieNoaxXKJ66f4xx3mgVJeXf9NV
aD9ohunuLMhWzEHl0bl7kY5w1tnZaGUIjurA4bwqGr1jIjylvSHok52aQh/Lk2Y5NH4NHdf6U14E
Qb+ztbbODgujeghouF9Svrn+IJoVJTwGWhGaaGK8k0ArPsEvEi/GpMWnVk+chyAZrHknq9q6I8Hw
w13hga329PWogRQT1bdahHlp1/HBqexKNa8S7d1ApfzJKg1tZ3NvHVbQ/znFWW2yj9WtjEj1lNHR
EmFjGRI/uQK6+SmfNMQ8vTTfVZHbWlYEOHi0KRA8mcf1BIcFo3k/D7iykgavvmmU/7ZZDG4nSNLk
Mo5j8CPhpfX5fiBvLitsSUql9AUQoLoeFbZM76aQJMN+mOinLnFe0DKn5/qgCJLYL/VG++n+kFvr
qmDbqgpMyrpe16kT1SxggIb9ZJXvvCSe8D1r4gEGdmRn739jMAdmmmp50K1chU2KGHc3lx2Pe6fJ
Pzs96MBLNaX5v+iK00C/P9gtapVTmcF0VG5hXt6IPE0BatCYSgP0qnjHaCIb6cWPuBUXNqZJaIMP
uW28T9HtOnnCTE7z4tH+iVuvOmgTUiL3f46a2/rgBpTHDQFqimLDKqJUmar30iKj99pnXyPUwMOs
SihOku/4oZVN8l3fZ5F7sOi7vnV8mgA7v+CWOaUWhLMKIi43FWf4dXhJ6EPS0fgJTdZiC2S0+vR2
GZz5JGS6vKv9QMM+JBn/6IzOfqulnoEkhdFDTBjHvXfg1rkJQpo+EE8yCrVqJ/xS5hlQfMbbvslC
YSf+hcIVqhf2Ess3fe3Pl75Pgv/sqchf6qpy9+JC7aL1l1CsYLASiHve5IFt089xjpp9WBagUw+c
WvZfnS/6v7TOEXhfzW37YA194h+Wse5wnCrl5AD+hUm9c6htnTK8pqhiwAYhUFcxgYA+wlVLn4VG
PwPvSxv6S0c7bWlBo7aW9Zcui6Mfmpbry07utzWypxwSeOZwoq4bCx3zKjXOM4XxMVCtqEsdqxet
sz/kPdCEQ5OMFUIX3bxXMt86b5QHBJcGai+4fVx/eHsKEBUfNW4Op8rfGpPELlcv5YfBTPdU8rbm
CIeTECMxY6qrZ4fmLvgkoNQRQnG2LtHUlUeKWjgjB5b2pi2Sz6Ic9J113Z7e/x9zlem2jg8ssC6z
UKcy9mac4w9gCco3UVUXT/fPk627gqolPWsk+sDkq1/yyw6qgPhJHbRBGFXSmw6jmc3Lgyz7Pjh6
ZhnjUN1rzU62szkmZEQkv+C5AYm/HjMKLChKc52FY0k7/mB3S68d2OGwpzIrOFeDt3ftb50TJJQq
uUIY3VnXaCct7WVmmVk4peDWoqK206NZRvLRNDP3DfbECcIr3JInLWj2mm+b8UNGRVlFZduW+ve/
rHAygN4aTOJHi5vnSo9CV0yQOtz+vZZG7Wku9uocmw9l9CL+b8TV+iIhlxv+JLKwNMHP2qRep7aW
0RlAefPstd1wWrzya2FOmBR2w/KQJr25cyRtPdXQ/6EFCLUCwONqf1KzBQxbE1YotTsPaaDXB9+N
hp0ay+ZnVcS0n6gEqo7XS5svibXIAlsENDazi0Nt/9Bmro/I0pC8HYCsX4ZuxghTm8He3t83mzv0
l6FXX9VF0jIF30Qzg+4wHr9unnySPpjHg+4pEPH90TaXU6kOqE0DgGD1ReO0HRq7zfF41JYI+eNh
ILOq5TjtVTe2pgVQTiHlQSl46x6N2VGQN1L1MPNrozoI15k6wL9GQUGh0cHE35/X5nBk4/SEbPdW
wLI26wWVQZ9IRVMtPqRlLr8Agm1/aKiR5r8Rk7ztVGtadWqsVdqYTyLRykXjqOtzTN7A6x+Xakp2
YnJzSmjoK5gv7ZM1SR5mQFvFQZqHHT0N/WgnYGMfrDLpPo6t57e/8YIiFYQJD4cJ/flVqq+1dMmD
vsnDvrKyj53dzV8bK0j+QpbF9o8tJYTfqDL9lMQGY/LzrbpKNqLSKFG2WPLQ8TSPHL+oH4agA4uY
A00/Vsls/yGjdn58daAE8Fx5zFCAR016tdM7J8p9qyTZshdkFA++Z+U0D8GnHXyEKXfeF1sZbgC0
QD3GUW6HXnt9rnBiR25jUv1p8hLexuC2z6mdY9E+l/MDOsXmpTOj4q0AeVYfnEbHaRam6l+50ZY7
0aTmtUoy8Q6gY6TMDHA0WM3bbSMt5wTNQzHY+BX1TQSiMCp0sKJNulh/dmXT/n1/qTfuK/SGVHke
bSDCSgX4L/cVRigcK8tITked9V+jiuGsNKl+LvTBegflK7oAgPf25FA3TjjKloqvyt7UIbBdj9om
dVD1k84HLpcZ79jE68BIjqafne9Pb6v2xAmHTxxFHiWzs8qtICF6SC83RTg1M848RhPQgHPNKv+0
dBXPZSD94lEM2BwPjjiTNuBKLmMY1qiuvER5Kx/dctL+uP+rtr6z6po57GJyzDXlammCSPKCLkLA
T8a5kwNCfppRSdyxfP0JMmr99f6AW0kCYoeq+GfzkL4hY5rR2A3FwjlFBoQ9RtkFx6U2Z5gO+qhY
FXhu0QDuocCAitVZsT91LSt3pr0VaxyVpJ70Y7gEVvca/SXgQQHbmrLq8mcql398LZ8fNXvwPtbg
9S+E257Egoqk9ZayLNWtR3geCv3q5p6y3NZGus6hX1jzhz7W3eVNTfkezVZqCicEir5ktKRmkD59
PB+mAG3az/cXf+trkw5SyoZXSFN/dYbWI8QSZ2JXT8bcuId6LG3n5PA8/O415dC9CZbeqXZuiq2l
xg0FRTG0RpQa+fUGaxorcTPbzcNWy4dPpli0p0IX9os3D/Wpy3XtMYEOeLk/0c1BKddTaqbxjH7S
9aDT5MxW08VF6JlDdYbApT3oONo8GbkuHyEudF/HTOt2guonc3D9hUE+UsykHAJldJ185l2Ud5pT
hJZIqy8Ue1MA4974uVmq8UG3Ynn00/kMdH85aHYUn1wUnY60dOonpet6xsICc+Qa8t79xdg8ebAe
obBPyk0JZ/UJokpLObP1Iix9KASD1gUnYHmjssjTmqNmwPuKLFhCQzrHJ9tsaYKi7AcDFCc2ieKh
oSdi517dikSeJbykSSEQoln9pFnM9WgmsghpM3sjbk5QUVmdXpEQU73hlhnm0thZiK0dqNoO6jXN
39f1CqOrEnSRzSLU5tq4OCiRPgVAZp6g8MvL5IAZCHzNPQ7FFCErWY/zXoBshSXCyFSBSQYRmlgd
AXk6JmVJ1zl0bcQmTmNPn+4wWBY0AvDsyCHOifNCcB0lDE80bCh8u5AvDxwqzbHRMvks2mb+gWg2
NY6p8atvURfXkJbMMf92P2hUrF7HMrtOvXBUt9Gk4Xi9gxAGamwRARHta33sj7AljE9W3tjLzk69
TVth+qp+JicjRc51ByITE5oqqrfWSap2M//ocAnWffVs5B50xVfPCqYgIEEVdgy2CjuJpyB0BRcw
b2678UkmlVwe7DiV484DY2P5ADwC7eEUIHlc4zasuixsJGjpwmdgN62oKk6IK+xJ0KlravWR8OkC
BU3XkKTipkRkWi2zpbxAA7xKgX/5tX8CRpL26NJayedCKwsYdC1glYPUg2z45/5y3m4objP8ddXT
hvR4jd9AFdgBGpZmIUgrZFhhLi3n0hz0+K9aa2pqkVCP/2s1L+Vq6bq2PY9ahSLq/R9xu6nUlfoT
X4qxF+Zw15EqEzoSqTZiNZ3O+TnPkAKmCZ9WGTvGmEE8SZ/NInPz6/1xb48wLjTABwpErdx0VpsZ
bRrc1yiGh1EzmRGKtskSn6fWL+YHp2D4UzLY9esRoQwK0tXmzcVnXyMfSuQga+XoFzZ2vnyjHLgc
vcEZHuzckm95mKd/yWAIdj7zxkwBv9Ogo9GiRKlWaYOmxS7umxQ9XXsMqPOSvqMJkpfQLq0pSKFC
5fqeDfnGuaDyUTJFRLPBiK7OH5HkSZEtlFgWHTr2qS8GL3vMpSWtg19o/Z+v/paqqaHQlBx4N/L5
kmpAFfkFj0t3tKAKl/CbFn/SPvltN4ZU2ztt54DYmB8dSDQObYfjFXDXddRWQCncOojy0DA73X1a
Ol2O5472S/0ZvYfm1dctngAOWHGEOii3rjv8iy16Z8YGOLTypTrpaCyEQ9FAT6OU9WDTpfj06vWk
KK/zngAqR316tTfmyc9K389hwgo3f1w6yzoUgTl/L922nY44iO+qcW6cAj994/CV4DYkv75eTy1P
MP9a+jKEWGFqp3qK3kUIdxwKd86xDeqDN0GOePjO2bNxzFMe4ACmwAukc43JoVaRAJ5dypADyPyk
QZj7V8pkfrq/mpujoLqFAChI+htVJaOJ7V4Azw+rqarOidUOR18b99LEjV3O2kHdYf0UHG8Vkai2
ltKWUwU0g/fwxU7BGx3G1BHmZTH9xLy05my8znyJkxMkhqecq+imMLd1P8VK4ibt26AMky51PnjJ
Yn+0EB34viSR8zGvetc5vXYtYSjx4gMkqmDua5qSKJUOrW5VYe+62rmvoYdHQ6ft9FFu15JRSKBA
teMWwGPgOhrL2LZF4vqMUngwE80cFniBKLnXoqbeLqZ1+Y1ZKRgHEBCVcKy+nZgjbAZRCQhdbbRe
kg4yplXNO9fA7Rbjz7fV7cO7Cui5fj2pTtPosjWZDMe8FM9lhDFjFA8D92xhArdt0+mvKPajPWuT
25NSDUvphBWFGbPutdYRWM3JCuoQAZXhnRML45nWOIIArhtk2uvDA5iRikrQMABDVguZ9rzhzDiR
YeMO//V10T/M8et1blCQJPLUTkM68CY6JNTwORjGJhS9LC1Mzhz519xS+Tvfj4qNKCS1xk4QDSii
Ys2Tm6PSjnMKWqFpQicbai9+xiH4h5nXZThp9R7U+3Y4TmBq+Dg/A6zBXug6PubKRnQjW8YwqeKv
k/S9o6a3710Hffgun/dIgLe57/98QlUOhlLOWu+t6GSpo20xhUalueDVcB8/RrrosjPXd/C2HIok
QMlLFvKMfe+414a/3QwcltCn6O1xsVLRuZ6sXwLtLzM5s8MRfi795ktnLJ9xhA6O0hnflbUuL6/8
mlxqQB0VzoUCAw+z6xF7ZXpvyUB7SRoP2vtknzUTWYuk9LnfFuO1GcPP0fCr4QVjsL6rE8zQWzho
taG9pLmpP/JA66Cgpd3yyIXv1tjMB+7OiDf7nIIzCd/Ph6BJs2m1ounU61UueXEi5ba4JyxMtO4Q
R6b3rdGTydnZGzd3KqNxb6tHE5Mjl75eTZqwFigKxZ4Z5uqAC4j23u7nPcDh1pyURj6i52wIe91x
nsYmtjgF0nCcFuQ98B0++YWvPWt5Ob42SWBCivrGfleC+OsrJ08cUaKRLEJZTfUzSJ78PBujudNC
Vx/h6sXJKMhsqvccic8NRZXTPhoctJjCnvLKnxWAUXRcU0ExsSviqPx3LNNMzzETiY34Daa6U3Xw
ssYM9pTtthaWPJZmF8uHTJ86HX5pFiSaHsXZBKaekmNUnXtTVu0JmQdneBGB2/9GsCjHYMLTYPut
37lBOzi95wy85kuA1hxHVXrqqrLrdm6frVlxIygAHZkYLYnrWY3NXMzgbADU5J5YDrR6/W+pby5H
I0K55rcGAztCAY6n3Ro/HXW4SQ02gwECHagaBCI+oxbQfFiKYn61Tu3PWXGpAtRTp/UqdxhR2unc
UaM7WWCRfoicBks9UL/iP0jj6TvTLcSr9wPryEVEB4vaBOae12tZ1IiZULkqQvoIiqEzeqV26YoK
da7XnstgSSheQe/g0IPGcj3QIMoocRqqik3eDfKg10aBCQt+XvPJG+oU9xypKhD3B725flhPoh/w
Kk9IprmKf3fh/ZjKIg7jytbCVNf0i4b6FZosTfG41O1Xs02snfzv5n6nPcdjXB0w1JBvGliC5oVI
weSGtpjSc9fU9tcqkOMHznRx0iI0GXcmebsd8NNSLh+0QsEmr80Aar8KpmmkdZBNVCVOQeW1/2l6
PP/ZaDO6LfdX9HZ2dCnojSjHbIDp3ur6kZVuJy6ItrCYNK06mtiu1aexnjWJOo6XIBblFHLPFeP2
MyoXSWWYx9A6xPLr2BGBnbtu0WF+szjRM8rKiHfls919MEnsDp2YYmTK+tTYOcU35gqKEuwgaROd
rrWirFsCYVs8un6Zt3zvrCT9kZdl/9m3SwmAk7bzx/tru/qQ9FV5BqGEqJCzsLTXe3EBQdhqZjW9
cA5FR0P1vHzUiE5J5+2pU6sV++WCUkMRKyYtH6CiOECvjlAdwJFe++78Ujq++7FJK5cq5JLu5Cpb
o9C8wHeGX0yJarX9ugVtpbKbpxfdbqkxcGafhW3lOyH504l+NRm11aisKkESXFOuw8OJxqmpEgdf
LRLD7GgZQprnMmiQP0wlUXwKhhbDSk9684+4M+vqADzEfRvzoLLCES3Dr0ZceR8qvZPTuS0Ly0Qd
LY+QUUrbnOVHwEnD8guBkENbACF9GnVkuZ7tSmjdSzsQu8dqLGR+oWNrjw/mbFXJRc+jwn3XN6Mc
TqadBN8Dr7BnWhYjz6XDjJl3/Fa4Xpu8ZLXfluegnpvxGOuNzkrZPHgedaAq81MZyOJTliUebm1N
bU2X+zG3inEVCAr+TqYM7B5h+9UnWkwDx9jc119kX7ZPUV4HZ6PI0ScLhESJTJqvI9Go8Sg0A4mh
jcH7eF3JMIpMs7ViNF6sUdpHw6qdswIEHvrFEntxcRvjvmGSInCfKk/BVYxTzR9cjJ2NFz3rOhya
QQosbbx3r6kFWgWfD9CaDh0hiCDragFtD0W3rJmsF+w+NFQJmym6jF5rnGMj047m3P/ohOFWl3mA
dnb/221sLxZSJSUeZjA3rXJLG4cinfLpRTplcSq1Mn6vm7m3EyGrw5cvRikQnBLFLhoIlKKudxcb
QXcnxEJeUKf6000Rnpp8/SDL5HuMFAvW2Xuvgdtp2SY7j7aaAh3Q9rweUCv70W1KzXgRSO09tqL8
NNv1Ho1sc5CfIhgUFlTCdT1IULV9J1y8A+MO2HsfG8mF82I53f9Ctyc69WRlN0tVBp/7teZzl9ed
pdFvfgE4EFWXoV5a5wAgmZoyCq67DLyNT0XhCSI5ir2AWdeT8rxORnM02C9TEhhfe9T+niyo5M90
+eMXCZ39MmWz2LklN+YIhpRhoXsATFpLXGmO0c6I29kvPCS1b5huR5+WMYUUhdeIfB3eilgECM1u
s5XDDd2dVYvFGWcjbYRvvyCshR645mQnu05gZCGbd4poZO3ssNvTkfFU00rpD1BLUFH0y/spK9wx
jihivIgow2wxcoqjN7XoLlZDf0COcXp/P15uP6DKVX/6ZGB4QLPuery0SiHboS/xQpbqDcdoturu
ydP8snkygtaTb1q4LQDc8yJzdrLI23PMsWhIwQOwQdNTzLgeutNJvsbFcF5SZDyP0aRH/wIeBmAE
tuhhauL5gw0D8DgZw57w1sYiKyQmcFZezTArreuRBV3gePbR16EHOeKAGHWIMM7RAYSmfyixLn71
R6XSwEntULxXt8MqiNC6ljXkUSpEXlziWVlkD9mSJkcLg/gBL8V5+HH/q96eNYyHTjiPR0CnJOnX
E5yDBc/XtNNeWH370HU4VU6+3CvZr2GRbA6GgXakJkav4EbbZ1rszMtc7cXR8Gq1s+XUDvU/o6P/
cDorPvhp9zFN/Pbk6fO70XAefTFNO0G0qnv87ydA92CTMlvOveuZgrUGJElmE/a22ycnd4rc8WNW
sceQWwz8Dg1VuPhYfgZZEn3vDQOlRU9HgHDn3L3dR7y7aF7wGuLBSf/k+ncstimTLM3iMJBRcJib
vjbobePw6taQVmsB289OJvw273/o2+krd0CeRVT3eK6sJekHL5hoLhZpWLmz+wigvp3Pdl3U+qFN
THdGEVJ3/7HM2XEO9WJ1n0pD2t/v/4TbWKP8TzHSUs0bLuvVNva8RvfSEUhXgjDTS5sZAjNZOe5E
9O2Wpf6iyuXYExFwa1ySmLwoy8HYhqVm6odRjM/0W7CUHbRneu97r/iNOXEkUn0kH7B5S6w2LIdV
J0XcFSH2M+XXzCrtsx+I8fH+yv18jVxnckwKzCFigwY873WtOkF/215MrQpT4S+ueZCsnnIGppj4
0PdG+r0qbX05YWdeI9mpISQ+PseoSIwnv0Th0a31wTu6BU5DH5FGC77FdBaMgxEA2T2KVpfVaTaC
2HrixPHEDt9ha4mo0HL7UmpX5fbrgC9E71VlHxShMHr3SMNcO3oVqrj3l+j2qgcUpFwHIemA0b0p
8E24usxBVIaeZtp4YPruaYxy91gDHb7cH+pmQlTTQTwBfSXl5Gm3ys/6aHHr0ouqsDOC9DgOiXb0
EVfdaUDenBOMwl4hpngD0TNbnVdVJPrSyMeaDVukF6yrSSWa2dUOUYRBzQEA+XDpXTPZCbWNySkN
CPIlKM5McxXQljXmLuofMuzcbjm2Wg9T1Tam86uXkPcV72G8ZKknrouJObbj2YxxQDhGxnDs2i7m
2Vmnp/uj3MQEwm7qlKV7xn2K18h15KGI7qQyHZkLsrmPy+yKl5zU5kRNZq9RdzsUokI/c024rVDF
Vss2LdinDMFS45reug9tb3vYPbtQ/bTk1RcICRB0DSgN1NUUaux6VlRiMpzQhQx7YzK/8G0ylEOw
6TsLOU/pQY59hFTMYr42v1XD4nmF9+FP9N1qhnonSjOpGxkK04KE1s0C6fNo+RplSXEJilx7JcMH
JiQD0ugnleatRQJxPc+0k6oSUcpQ9/P60QfZ/JBkWXfuM++VrbKfQ7GYCi9Jl5V63vVQk2P0dt4Y
DJUa9aMukLdsU7s/Z9SG3gjkT9/fD8zbTYYOCckQlTteeFimXI9ne7UItMiSIZBe91wVTnkpDO2V
wMz/zYoKIVsAmDwllOtRHNnbaT4EMkS2Uz/FvlEc8tFdLo451zt56+aEKEPSWsLyFQLY9VCekblj
t/gyXBwj+gd00vhH283Lzhl/eySybL+MsvpMtInwG0CuKIRagSm563XT0RJmg5cEWNBvmjP+17uD
+PQbHwsld3VW8cnWDzvplY4BGboJl9iPn0elUm5hAvH6FSTcAX7wjkSXYG157NhdpCWN24Q9crhs
ZYEFSZLOrz4RyUgUHFjJdUHVW93FEQL2svEJ9DYS2dFGcjX0ZTw9e0j6/3F/2TZORFy3aTopri5X
xCrGAfvFkL0WGcZDEH/Mm0V/mo3kTTynw86VtTkSNQUgpAqvui7lppTtnLLzJIqXen/yW3QhjUT4
xzml8n9/UhtxrnykOHdBmCjI83Wck8Z01lCIJuymWDsWtVlezNj68BuDUIlU1QQ6lusMttDdHg/P
sgkN9bLvimU8dLOxt5lu8uSfkUDqqxgWFCFX53kzoE1f9wMBx059kjXa+HLG9oNkTT7FRbnn1Lz1
lUwFLlFZrLKCvF46L6WqFfQzs0qjSZAHzr12KbW0e9cPTtXvxMTWhwJtB4JLCW9QsLsezYKeGRXz
0kCZtuqHNNYx6nXwy7n/pbbn9H+jrPFUUQCdC13SJmzTtDlR5i+PUuDnUiXx9/sjbc2HDgJJDImZ
Rd/8ej7w9rqFwmQTNlo6PIlxsY9xO0Xn3xiFFyIfifC7gQnHZlkh3hc0YY0c3Kkx5v+MAieG3xhE
CczQDSFjX2fqaSNHLR6zNozMxD7FYzc+JLPz+iSd5Jmbj48Dqu4GL4tanx/0ftWGgAz8vw1rcIIn
G3NL8+E3ZgNpVPHCuMvXj1rsmzp3iYoWdVUMeA9BNunuoSlLuSc3uhkBQFF/8rBohqhY/KXe1wVO
BwkqZdmKeT7xNPAOmHq9+j3LmQ2FUjFX4bBy512PkvfOlA42cmz4Q1nnqG4xXPKAL7x60XijKSEa
5JvA/purUQbwxE7jIvqWD8ZRiFQ7WXX/+hOOZAQMhnKkU39fjRIPwsV20wFpj33DH2aa6v/BHrPe
x0uXPU0cQv/cn5XKp64e6ZSVmA99PspdVNVXl6tfDpU3+QCYF6/W+8cq6aT2cUzmfnmJxrmSL+UU
Re4l9XC2fqRF3MWvTtGpHFIJRg+MJwhw4+tlHQuWfLKHOsyalhJtEsfG9zrHifEIo0r7C1Gefu8E
vL1FePUwohL9JWbWCYUdCPylZpttRgbTH8tSs4sLCIPlwXIwEDl4ZlHslYNvx1RaUQroTOWGTGm1
E/QecqUAWhbGsz4mp0DPpfslX6wh/qTZjWb9U2ci3iliqD/z+ttej6l+0y+7L27HYaLm24Vdr5tv
M4pjJ/f/UXZmO24b3RZ+IgKch1uKknqwxe6Oh8Q3ROw4nGcWp6f/P/a5OBEpiGjkxoARl6pYw95r
r71WlHd/Tikx6P1ttD3oy3XCVU/FXUHobvUVbXtudQldxAtdTpI3NjCPszqsdh7IW4vIVkX/HKwM
zGc1obhXul5ua3GZtPRbrrfCxXbqk5jVR5GUe8HtrdVbHGKpcdOyiwTm9eqVpTKnQLrigjlb+4QI
10/YwNPZnjH0vr94m5GW24sdDW+fshZPzPVIkgbyV3Vjd7HLSvISFDZp4tFaN56nZmeozXfi3uJF
hmGsE85s+hXyqS5jE2/kS1CglJUmjvCSrto7YDcmRBQIaRoC1MI4Xl3IbT32SowZGGohca26YRf/
M6ZBjlG4gW33hxcPdNyEsMBZptC52hM6LtP1YKs99CCzpLO7or8T2yBHqQ41bo97U9vcl+8sdJV7
asmDgYavvxVxk9G0uT5cVHvgGRDQ84oDDhNm84CDl0HZeGrxnqJU13+rSfnETiCyXVoC0UXBkncI
sGvDt5xwvOATyxczy+JjD9RyaJVAnIfZ2NMo2GSuIMRsTJrbONvUXVfBNrSjOaqHXIMZizEn/m0l
2YmdnLAz1i9q1lg/My2IP1r9pGDG3cybtMglkzpfr68djjWV3Ma6CJt+gjMVoNA4o2OuYH3bS9Oe
WtH2PIC6IlnM3qFaRg30erhxEH0adqVNQ3AvH7pIMV1Z3b0dtx9tMQqhCE9fGWdvnbZIGppgjpbM
lyyiHdtr7I7daXWtXeCWiNjWziFfjtfVvY+YKnUrinHQ8JcG1+tJVUqymBpM2gX7bt2LSihP5mQ3
J9UYZZyYa/XQiph6MiDwQ1ure2/BZt/Q0/auOU0xkFtmLQljRnA4cmHNF4TRmvBkDw1DtFrbZc+U
uRoDM05cHL05wqPldP8y2JxOhoY0AjcF7Jk0Srueua5EeFIGpYKyt11Vp6TXIuXkVFGkHjmp/ejx
7Br2wYjGbD5WUqt/UKBmYUzptMQCiPClER5YJYy1SRRVKr1+SWYc24zUsV+UiFgqGlrlD/xL94os
m08N7QxODrkC/1EJXd20ncideJ5Ng74iqXlQpSA1H43SyChT8kYe0yLG7G6oLagReqfiFqaTKWvH
+6u+OUTLj1iMuJcOJ4vQ+HrVJVgS+ZSlBgADYjVcSdnTXBjqTm1hc4igzSO5TL4CxqpCmLweJW+r
2e5tBMWGSCmfhslKvQrc3xPGrnX7zaGWcit0cy5ZZ3WAqJSQtCh2cDGcTp9OHb4r+SHErm8+6AIN
Vfej64cMLyg1/xEGAyFfz8zSaisf+866jE4VumaIPHEdx9VO0rcJnhZBOJI9OJ+gKBs56Up1KDal
tnXpwel8y27UXxZElsdqwM/byQt5R1hnu4hsCrJleJcsJB/uelZZL2lzJ2znEk12SusGEgIHCrrZ
q4lU2UdvPF4nQPelWr/0v6/9OxrVyLDGbIML/ecFyuTS1HhS1VRHudUNLDaxxYUqKdm5elSkyMwQ
jNfnnfW9MV+KT1Q8F6n0pXhzPd+kMmzqKWyaEp30h1IRwovz0j72lphe72+Y937rqxteI/oFs+Z1
puwMW/l6LFPLlg6FIfWbQKk7N8IzuDonfHjNT+VaNEcz5sL1sCDEZ6QhUuhOctM0+rnqp0l64EbM
yAWMsKV7YVg8NRMtSqav6KIUzUlK4iFw1aIz0+dm1poe3qZj/Nu0tVG6JZ4JE+arWd73rllXCDdH
qaOJb80U64yCiHjjJSITnTdlSYmo0cRp0t00bGhFpDOqCL6kuh4MD3Ja2qHbcKFI7qCY7XkCoA4O
SPHo2jnVu9FXcsj7r4FjBsFjIqDLfVIGqW4+K2HdNF7rVGhQjEWsa4+FapQJzpx6l0Ogy/T8Oz1h
03xq9CYYD1Myj/kXYdHQem5COQyPidq1sycb5EWunZnj32iiFMlB1jgQxzjPEdWrEppdj3YejrY7
2LNWv6at2mON3JiG9IASb9AfOGdDeGJdZf04p0jcvIqC0l3rKtM0OCc5ttrmeyRSpK7djGxMQ3aj
rjvdb6Sh/kvwvfqvSd/Y+Y9RFSJ/keIGHDiswjT4Mta4imHEHoxR8GRrcSFeglGVpzdHK9sJTkqs
hI/z0CiVWyHpVJ0hOBnEv0Se5ivEWbt8uL/ptvcH2C5YHrxtCpPEMtd7Du5pi7tenvqEm9qPoa7n
b5GGMYFW2flJkqtiJxLcvuVkrxS48CmkNoNu5vV4xajMiBf1lV8OmfGs8GL3XoAk+HfA5+hpoFL7
GepV/7sdlXEncd5GMBSfSMmw3Oa1ouHheuhA09upl5b738xUD3eg8ksjI2h7LISEVY3eFo4B5pz0
f95f4u1DCnTOdFGpYuto6140ZBXiBu+gxJfqZMBKeBp0N7Jrs9hJIrafksIDCqiovlPIowJ8Pb+6
THVZ8Kj5Q9pxBvtSzf7N6LH9xuGAZtRkilEd709tezsyJDNieiCbkNevh9QiFVO0Wkt9KZ1L9aRi
UZ4dC7ps+09ILcz2zmbdriRZECqLi7bYQuddPT5xCYZjy+gN5ChCH7N+Uk5B/tE2cqI9aACQaJaI
kz84qyNRjEM400AYXFJN784V1Mm3Usz9g4yM3DGFIiE+HCkwIB9sEeFYCgWr8FLVEz3BaCW40Imm
np0ESwgMlj7oa7hMiw5FSBw8Zu9qVtffKgehKkwzTnyHU+Zrc2QeLCm0dj7Rcn6v3zCbvH1R97QW
nvca9UizMMd8V6/9gq7P/qEqMoRbEb6YMcaZNKs8T4hjdE+DMs7Oeaa6tMOc324RxidHWDgQVFvW
Ys69FRMwlVrlRxhDHFusJN1KDdudfb8dBbUNOnbBNtmLpJqrtTTavMpENvgAi+K1yvX+mETqXtX8
xijLJFhP6H5Qrpa//w/Sl4XqDGpgDr6uFtMT+tCBmwPM7HyxW6MgCL+kV8sga0prkALim0Y2+u/0
zjqX4t9jVc178kLbqwLMgbuCkJE9jsT39WQKKGN0BPWjnzTFcxRI1iHtwgS7GZpq7l9K746J13tw
oXaTkZO6wA5eozmVaYzcyMnkZyVtLDDxw+itNidMqK1sVguvV4fZfqnasJGPxB9G/TKmZqe4A60q
w99hLoGf1cNchG5iCMk+4nQ/fDKGUDL+mfGgyXc2042VWXqMiPloteX3rm41ycpChahn8gmAFiQy
kx9GpRO+bRHN3F+aG98aZXbu64XMtRQirj9CqMm9mGl482nCsBo3CHWrOErm0LSn+wPdmhOBDlkd
aju8DavkRwvSZkiNZPb7VPRP9A/mhwlY0bNnS9lZvhtzckgelzZ2FGkgzlzPKWhSKdS7NPflSVYe
unCODmGapTsrtw0eCBy4OhGJBwAl47oexYplbZbCMfdF3YsHNdGrb7QwGkcJONB1EH70MiGmnSrK
ranBvF7UxVH22WSsi3h6ODodg1b0rFdxkR9UoNG983LjY0HAAMhCY4Q3fB2ghE0vEikpCj+uQBEc
6hdnKEjFYZC19EWf5uqHoGc+d+kVG85BMzyNsj780JMwe8qwNHymaN4cwxJ2m6nne0IQmzUAo1x0
iBeqCD1473qE/7kEUSGe1MkSit/nBdiAYbeuLFnq4/39uh1lQc5hhELqAapcHwyKcfSVhXjWRhNU
3TlOlaMN3X5nq65FHTlxIOdEn0sb0kJAXe2ihFS3TNVOXDI1n0zX0QlIf6OGINpP4WzU8udCkMk+
UIme6MSbLbs6Z5I92091WITqIRBJ0h0xLZ9HdzSHHtRknvI9DbTNdlgEiAi32eVgjZA+r7e6qVAb
FE0jLqqk1ljea9Dr0L9xJTVVd7bedtmX7gKQNSj/QMRrjATyAHkXjdUXCijNobei8qwlqeN99OMu
R5YRlkEW3ZfrCWXo8mLxXfeXUW+hljhqdAY0zT8axS0tvwsdB4IxKOHax1fW01aBQi9fZslUnso+
zT1ZTNLOFtoE+e+j0AQCPIiR45rCXNPKBj2+YRRyF1ckxk+hzQ9ljUeLGYR73qbbrQB2xUagLLHU
5tbonDEk5JyZpgBxO0HsaildIEZbhwDcmfb9/le6OdZSIl8snHAAWZ2NMmjp3EQZ8iIVCULcTaQf
Sol3wzHBee8Ptd12TGtxn0HgC/bqOo/AWi4T6BUol6ELzYMih4EXz/VecXjzZPCpoPzSN4xYB5f4
6rGd02zo1JnFw36t9AZRTMAyQvqj0+jYabSyOilmvNf7dXNqALbykgBuk9zRtKMWxFC5zNPUnrQC
KDBKxR4yd3MUIglaR6A1885fnyhFdGEblbpyiTQzP4i2qJ81Ee55QNweBeYMOt5Lr8YKBje7cRpr
aJxYQHXGIUiS+lGS2r3Gqpuj0N7NLUTfxIZUmRoRapaTzb5rLKTuE+7lupP2GCA3NwNtW0vHC5ny
moOYT2lh9uRLFwyX5oOax74pB1+yUvuSlNXnvgg+5mrJS8Pm+//x1uh9JCcGVjJ8oaTqfhQhriDC
CSvPKMQeCXxTrFhGIt+i1A2AtHGxaVEaFvokKRdtwLeyV+2HOCwerAhlDq2ev9Zz+SMQwSvWCB+U
dHifI6tJAyywAMXM5cv+JzRos8bokpj9gTh4cFZFP0EtdoqHDGjpo/Esk1xYVXBqyCrAva+HSju2
xTyzSSLhqAc8pW23dDRAyKHbS19u7UcuXPjfPCNEJKt7UAZnbqnSqjhgOhj4Obn0ZNI8fb5/Bd66
bU0QuIX9Buq3ZiTFoy6MqanVSxNY9hHHmt8BrAjPDtO92vrae4zPBBEIPJtyLkwSahXXa0cPR1sF
opwvhZZGSH2OUI6mSj1kpVWcB5wffDFH42fRK/2pUrrgBMxZPRRdOIB+WnuiQ9vlhRtOHIk+BtEY
vVnXvyYvtMnQZ32+jEY4HYrMQZd6LrQPBzbkn1CvFqoOZdu1ODMlnyZEkVO9FCyrF3b9D2Os91QJ
tlPhWmQ/ooJD3WAjGEmlNwW81aZLKFXSSQl7LMPsTt/ZKZuIAy0RKBhUuZc+cx7n6wULgkgokRNZ
l7g2P0228bmng9ONULqi6ry3WTZTMiiyoOBMYyRUIJgY14M5I8qbfdIaF9SndG/IdRxicm1PnfLW
KHRTLsxCijp8o+tR4Pv2iTP2xsVojNo11d456anYa4u+OQpgLO2qsBAgdlyPYtsNHBzaAy50t8f0
CksaZvBh8Mf9g3xjlEWSYnkkUQOgTnY9SgXbQp/pDb2EWjl7eKYrx76TRu/+KJvrgkocLTAo2i40
7U0IPU5O145SYiMm1XZ/1BnFolhLu1/IoYido3NrKMSW6Mvk8yzMzOsJ2THaxw0/5JKLvnDLWe3P
lk5tMXaS5qPFZ2YFj2kxCyUmIvu9Hgo4NEPaKafAKKWRh1UpkiMyUt5tPu+xwW58JryBlmZQyups
u9VQcVl2udRSywxlvFFFoIjPit1NH331lwnRNAQ2TqJDgfZ6Qk0EzBdrMRNy9L9iHJQfNeGgNmCP
HwUNF70GCEm4rRFromtwPVDRId8Sh3noa5Iijnal/irRb9vJqOi/45+5QvLIBADgyd2A8baNV3JB
LKWawr4MTTOVXqXa4UuNpdt4EJTIdNjNamn5PKZ15kVTOoTf4qkc7VcLO0X1KaSCMHzPYjktjlNR
o0NmEj5WB2qL6qVq0j74rgxDNbuR1lH3LBWpN1w16U3tsTIku3HR1KdDxe3MdsRbGHne4oxHaNp6
uTNNmVvacih5KnYy4yE1iYhPQZe1pquoyaAfS3kctFPuDF19cpR2yM8hRoLjk+htsz47VpCfYvS9
rMmlbDKqb1NezsOfcNyoq5r1aD+FaaTXD+iVOtHj4KTlvxln8DcBrKac5iGxw09OEenxadFiF507
6rMce0MFjeVtHInbX4NUj6LzNCgNGI0UT80ndbANnAEAY3FUVYpsdLU2cH6UuWDDE6A6Mp3+mCW4
cVnkGNvD+zyMla6mbomubvGJp3xsTrWezG9y1lp/pcqQlfzarIq8cZb0H7YOeHC0p2JW/zB7zege
Yrxj1QMdX5LqIgpRowNsBZWpHk2IC9U/bS7SVwgiioL6B6HXqegMXGXzBrMpP1EQHnuammoYzmOL
M9EpTegGfwjIDtF9QKmsfx1ipf9LAtyFIsNbaGQHJ5IC/TfwYygfzHnMpn/xNLPUQ4JrR3coxrxq
D5mZBNbbTIjlnOper/pDkfdzfzaUwkgeOtMa6cLPy2mQPvMk0saoN3r4UrJE8U/HGoL0KIOaRafa
TrU/I6PQtQM9fVl1dIY0t17ldMpo8u6D6C0cJCc7VGZbSagtyXXt9VYyyGwM0aveMEYRtpu0bOvP
adqnylM+BFNMojg5yUtHc/L0oDdFOrt8DInqe2vV9iGnr386UONPon/nKezsgxM2+a8gbIs3M8Sg
yzWItdpDFQ7Jm5i0Uf6SzUL7PMljhkkwO01xEAgz5eQwFYZUejiPlvNj18l5h8I/AMmrMetZ4nWR
LsW+omdSck7ILcMz5BAzOs5SaavHKeoEZIzlM3yvK6VVTwAEqnGQk2SoTmOZVPIZaohQD0pqRbVL
ndsZz5SFksmN4mz+gaqe2S/uGJwnV68DPfNi5GV+9ArGPl4LFaJy6dUfVc/WasXwKtzTjWPTtbL5
W1HqXD5EWqOm0DIc9aXW5Nh8UeSyLVOXRqz2z5RzqxxMIw1VSGOZ0p3KVpd/3X8Ztxc71wsEMSrK
NM1t8ElRhzHgqkIBfSjeMEaNvkqIVL59cBBecUB0BYDJotq0ZsJQVhZxn86F38tUkJsWUXJLlYbD
/VE2L68JorQIyNOhDEV0DVgogzwMmVQ2fgiEdeqcKn4wYkn91nSo394farNqS7CC2wPcJcJk8sfr
9wOTDiNS27bxjaozH6J+yA9ar2je/VE2oesyylLaor2bF2RdQCs6ql14RTd+TR70BJG9odGQLAfG
+QmN8H/uj7adE1wlMExWjniciO96TrXkBHI2JMJ3ymFChswsXTmU6+MHR6HuSB2X9kzS0YUOej0K
CgYBJY6+81Ontw0vHwb52Ridsd0J+7dPL03dIO9sPBgiwMDX46itNk4VLWsoUdKVWaVRn7twLZOv
1Eb04wix6BSaogh3PtmmfozAJlx5Debj4uSzbhzJ4mgMuoFso7b64NGyfibKgIFY2NLLmxaQC6LO
dNVGSB9uN4LqSFc5dXh0ipEVWs03lFF/mivTvBSVMp71xTENCaU/7n+87eyINEm239MOA8Lj9aI2
2qzli/jYRbMD6WRKuvacUFb0jMrWT1mqPmcxGjROO2gfjteIcUl3kbYk6CF2ux5YEzWvpdY5l6Fm
/ULIY88tfmg78fTmvCHsBqhAFrI4wG2M/sir6nowJefSiCB5dVIrOSl6JX3vIirwyB3MX+8v57ae
siCdCMDScLtonqyJufRRWiLk2vInKS8GV5EKvKbqKqS/PEgUVbiprdnRsU1zkf+jONMirJpKAUy6
dCjbT0WWluMpq+kX/5xamSFczM+DvSre9lrlRwKj8zIuDKt1a6ZS8Q9HgTP43L4yUUuTeAmhsBuJ
cc9i9cZQJHhUl4j+uYfWZdcw5OtGoyz83Jh6Dzm69CtimdpzVUpipzZ5cygQZsiKVAzp8L/eUVJU
T84Q6cJv4nC0DlwKQDpGGApiRbmpzdPOp17O31UqAIiyFOcWTxWSD335Pf8B+6Yq62R1sga/4yvm
Ph2bEk5Sc2YgBGnjgnZoBf/bY2E0luqWWi/XX20de1tIjVVioZStxOED5uFUTAYlivewmM11yc+D
q82dyTZcnFmvf549SF0HHb/3LUmJD9qQELdSRvsUqw4lJ6OmK3OU9ioMN14cAEmaf+g0B1hTlx/1
nzWJNMQ9JgqvPpepiFzMYYyXgDXZWfvtp17eNXbU0r24zcinDLnNNJ9HXxWUhA+aVM4+jqVO7Ilp
1sOd0ODGaP/X7GItLOMNXDjl8ayAnc0+fZHTQxwLuKtBHH+iBejn/T21/WZLgyQw65Ito0W1uo2d
Eg/YfApGn5dbekWiMTQewcxVr8htLT+hAlNPhywdmujw4YEptoMic3W9y9hef7fMCmGaQFD1gR8q
D0hdciNFGjwhO6Wv1HX2MCzx/P1BN5czhihL0AVYvrx01vL3/9ks1oxKdtmHk19kk/MW93P4XEiG
g0pf3H9q8xTx9fsD3viQgJMk6FwRWKKuRVMVXbRkhgUDsvifQytBygSR7q9B0MXn+0NtDwKPGzgl
HxKs31nXKc0iULTZyie/le3oWU1SxAfzeM9U4NYK8nrSJoyI6RZqK3UtVMjOJl8PoumbZcStFypG
dpZFEngCyeqPctm45dj/tEVQRIQ8tfpirdPggxkXsp/Ck/uDey13Qyuuv3147fBzRNhm0TZfSILX
+wKAaCqCqZb9TOTo7mlxdXI6dU+z/cYXWij0oJSUC7km1wFInmVRgfi0bwyd/pgOzvQZGGdP2eHW
KFzCYHkgh+RiqxUbiralMt0ofmtBlEizbqSXdMy9+yv27hd2/RYxA4BdJF+586kbXi/ZYMWhZFuB
7PeUCzUvqDTociWYC7KB5Sj/lEYbEnsHz/h1aqLaOUH2b8MQwKiSnIepkdX0oAbO+G2yxmn+Wx2K
zDoWsiWMAyaag+03aiFnB9mEVPiUBk3zywpis3sq67i3v5KGVjJqYjFFSs2IouQ0Rb30QRN1MjMK
F4uZMfw5lnNNmujQY8v6olZ8PY+tC2kNGvtpFS88REX5fn9Bl/VarefS3sjpXcyqN9Hp2OTcH4ms
QNiT6dRWDHiwLt102gsYcdMemyxRzZ1YdbtVeA45VQBhi1PbukBqdwiWjWOBu4qUqmfVjqEwzXq7
s1U2Af8CZNM4zTIuDbrqatunqtIXKbIMvmOW/c/MaPsTG1d7K2YgrWlszO867tePyiTrO2z37e1L
qxPUUXJslCd4+a/3qAg02EIRexTZjOpT1kzKN5HC6R8m8Mv7n+/GUjIUJWDgCRqe1gRG3ppOakuG
CrRs+KyxVZ5iVViP90fZvtYEA4AS9JBygaD8dT0hq0OlGrN0zQfzbbzCGIxTPhb251Ftwj/S2Mz+
cXBYP90fdDs1NLjRUYO1Sq8nZN/rQdFWzpqyUDWfAoxzMJs0/mY7kfHhWHohQfGVEIGngr72EZuq
RJ9KDJZ8rA/jT/jXctTtwfxs1tYe23e7LUBcoJlySRJP8+frCeWj5VQS9U/fkaOfzex0j7KoptMQ
tXulvBu3JPpzUKQpTSFQyIV5PVRkgi3rtWb4ENJTCedfWvqSY5og9fSo6LgierE+VPQbYT2kPJnR
PLdebdalLzu13RzVeKym73E8OmiT9vpS3Bp1OXkIrT5+qac0nLypkep/cEYO41cLikj4oCKqkR/N
Qo4jmpJsbJEVkceOC12lDmh4ytppL8pZFuz67uKA03mHKhx7AJzpepYoshfBYJea37Txv2VXawdL
F49VQMuPGrd/T330OKUNzl/STvR6Y2sufTvk2kQjCxfsemAza+cBwFv1Nac0P826JP2dGY2ycwDe
KXir+VFk5xFAhYVx1khdjwZLM9uN4dMEZR+A/o1LZpvCC5Oue1WstvVldHvPkyHKwzgN1QtGA7FX
mt2em9p25y7mvrzpxJNUIpXlfvhP/Er+JmKEB2zfwmjCBaiUDs1YlwD3c3r86Klfev2Ww8gDuOhr
XQ/VmWWYB5TRfF2y46OGnQUFEaoi90e5MSHYxPBWQNgWdsmS8f5nQlMod3Zk5gbpR9Qd5qyQ3TKP
ZQpNprOTcGyfIWsp4BOzLsDhphSNnFvqiKo1fCW0JG8KRffVVNL+EDY2oIdiR/QAjsqUeKOWVTsd
X9t9ytjg41zc7FYQ2etpOnlDyIferV9JZeJhVBqe7WGadj7ZzcXEwYBWW9Bw1KmvR7Fp4cKHojf8
oYLSl3RW4AszqU916SQ7t/X2xDMha+GAL+YMkMauh6obacR4VDb8CTYmaqG8EW9OnLffI7atl2pa
/k/WJOLPgOg+dMPQdPY0S29NdrGxxeySisPmvdBjPeqrSmJJ6W34Y5Si/jPqiuF3NtMepHfj/PPk
Is8HywQS9sadpGx0xCkC1fSR8Omth2DuJctNa9OhH9JKEutQOtHwrWzjJid4HbP+LDttXH82G8We
vRouVrGT7N1afwJmXjGSd+LU1YbS08lC87MxfT1sJyD2LKfiOn2p2vqol6bhtoHys3XCk1JmH5b2
hSZPpySMEYXcDFL+9aefMTkZFk8an9DZPvSxHEBGD5tz3HRiZ5a3vvGitMIbyvLTAHA9VEvNBBQ1
svy+GFUXOpPpS52JKkka6G/3L6ItQ4tpIVXDhiICAehZjdUNOJfX4WCxn7pe8sTcD7+TrEaXMZfy
+XVQ2mlyrVlk/jSk8ejRVxukp67sxFub5OZ41lI12gNJbtwb7G0CLwAE0MM1haovwq6ty8j2B7nR
L2Wf959HiGRf7s/9xijkOEg2ooC62DWtvqgZhxXtI8LxrUGM0E2KtvzRG+b08bt+aWGg9Yksm4+1
YhyZZWSJWcptXpQ8hXE0TW+DoQwnJTL1nRktAcf1gw2kRGYKt29R6l6Dglaiz5boZdvP7K7/2htR
8AyzjsqtlcmurAfi24dXEOkamMB0jlDo1Fc3byGVtQqcZfumFWRu1WX08trdnm34jeNA4ZPzvghr
8i6vFlD0rRY6dur4aV6IY2ALcVBKK0eCV252Qp4bW+K9Rw0+0CImtlZZpflTwNPKHN/MlN7rdUpN
QR8XO0/yrVGAiulURPSSe3V1i4Wy1Ej0YLLxUrM+GHHsHDRZFx/OcsnHOEaEMTyNROLXt8ioRAXx
Rxq+zJUwzkU5CFfWgr2+lhtzgUfFLmC/cX+sQzMTBWGENRCBqgYtO4jYSh9TbsgdOOzdmOVqZ3NO
32V9qRgTnK1tRO1kUKwc49kXPbfF7E1cWvNXJW2LzMXZsw4eA8tsRk8PCuNXnyuz+TIYuUzHdakW
1Suy5er4hrMktAsirCY7EJtjUb3oSkiJa3DL/RXLqKy4NUavjoe/k8OfU1FID1kAVvXZtocSKods
FVRUYsPIvzYol7x0XC0xrrRmJ7uOGNDdQk5hyn6W2Fo2n0sLDQVXCcPsrRCpmL4MBaL4qauaia4f
mIHWPldNABtIC6UYSQVMLx03VY3k15BiwvkWJ0ZXPjRqqRpHHSmj4XlExMpyZQWM+K+hkeMZkSpl
Mp8lPVYsP3aysn6McU4IaEAZkJIq1MmhtDi38+Rif9FXroQmadp4IUxB/afSYb7z+4OXggWp+B1a
587bCmr1RADIg0y2L3j/PVPLQ6/L0Y2/P8rmqltGoaWH3rglPllHYq0kKSrNULZvlyJ5MfEncvM+
1J8zbRyPwZC1f94fb7PPF5F9MFcLXIVOn/Ut7ui1U/K3ip+IuDzVKhq1UaMbH57V0mlIjAnsAKht
rhIdg3YNGaUJ1W9Cq/FKK6lO9KJJz0Y1So+GWu+1GW9XkRRyaWeGF62Awa2ynTyRJWE2reZjuKS/
YHjnRG4ES/tbGGhS6MoC1+P767jM4PogA3MwM3QKFgruGpuaWqerUq0ngmvy3PIMq6p/68MUVWez
MELrXBvSaJxwWRjNndj9Xd9vNTQNOXBZYTTTZ7QuW8IjXEzoHMfP21FMl2p0sl+pVaR/NtaQhicr
VcUP/IWo4WXpGI5IOjrIqQgnEL+rLm+lRyfDK8rVzExyPPakDWNQo+78NTLtVj2TLzazF8f01R6G
euyqvzQrD1GOE8lkHKq0EfGxBOxpPBEbZfeHE5jmv4HaW99pK9V6N56QJHRlOIh/9y1F252n7f2Z
XE0fuhK1Ljo1FhWA1d5SJGUSJl3zPpoflVtTafMTZzB0N5kc46fWT98Ku/cmhPR/NWXf/qU3ZrV3
ja8//oLfEdIB90DxJrC7fpKaCCoXUgqOLyVpfB66RmmoGKthepi6NN1BQTeJL9UTDdhu0YMHn1mz
o4NBI/VsWsd3QkiMAzmTS9/qD3Ok1FFI9bko1NfQ5hG4v8E3FwWJIQ3WMFjgeNACthy5/6T2vdbQ
ggI65atq3p26lpQ0D2kX+egooCEwH4BDye3NzUo2Vi4baZy8DHEp/hykMnORL1a/3R9lE3nZjEK3
hALRgpms0V2jnvHxSovkpe2l9GzlivypGOf0BMK1l15tbiLydgYCKQAxAE1b30TO0OboqoG7ZA72
Eeb415iG1iGgB78TfbRzC20nRn/rgm3xTqmoLKxGC6NiLMOqCl+aoa8OPUN+qrJKuyi5+LAHIegH
zGzwcSYFqKRe74d8HJHFw7TiJRlLajx1k5/6DBmY+19qu+uYBaqJYBOAkSSN16NIYHVEOjUvYRNk
B+KO6LFMQuejielSzaCMtxAdKO/qK9yxjqzSSocoZdlSLfSq0ql+2DONvG7SFpHs3Z/T5qmgZsJL
y4wsRIEpaFzPyQjiwcwHXnfZCGfXyJFSc2rpV1P1z1LSl2e4pHtCizf2BS8hfHOEZpYXeDWk4EYy
57RLXyC4V4+B0VH5mjop43R1Qf/X/fnd+GbOUjzhuV96EN8Z8P+5KSJrDHU5rFCJKtvws4Ma9ZdE
z8vjx0eh9qryyi86T+tV7NUJRCqz8xe0YdHSajvn2DvT3re6NZel+opQJccKSPr6W0VhohRIFuQv
qrCDE50p5t8hTvI/PjoX1KN0CFKL8jhI8GoUs8UFQxuC/MUMxhQHEUzT0g5FyvujbB8ORjH4KLSJ
oV+5PrGzJc9q2RbFS5lp8zmnn+voTOl8QkKqe9QldXRrBMOfuzo39wgw2y1PovduIUFGsrRyXC9j
MCgVzOkofykVqx/e1CY3kwtdMer40uDJVXyZ1Er8NKvASD6s7P5uwaAhm0LREIBrFR60VdYqydCW
L1lkDvahrByc53DV/fgRo3hOTYjQiC+IJNH1FLN4CqzZDsuXoJ8L1AVwjDRy1M6czLQ+fCkuYgu8
X7xcCLWuY00tyUu45135UlSzOAGOmC9l0pU7ceUWJl00HWiOQtuG6AWGzfWM4jbRhCRl5UufpMOD
merpKbKk4EwuFh/VoTK9PIc3CzxuH0acpo69PeiXgjtv53revqH063PUKWsvBYz17uFsZ8CUVvlS
4a1zHurCdPMhKo6a1ASeklJGu39Qtoee8ejWBzUEed/gGGU9GbURJtVLUMYJTVr1hIlwsRe43poV
SS0P9iIGsqnDFmqmc339j7kv244bWZL8lXvqHdUAAmufvvchsOa+Mbm94JAiCURg35ePmJ+aHxsD
q7qvMqlhjt6mjkoSxQVIZISHu7m5WVvsMdcTWhMxuZWZAaZJ5aBw0kms/e9f1S/2IAYEQXxGmQJ6
43VNhNJlqsZKL/bYKsTC8UQchu62aybgNxqTCAWEsglfvr/oLx4l8oMZ8pwnngDiXa4hxO0Asoqz
HFEgm1YA+UvVkpHBGjfesl88TCBbQLAxvwVPpmsysARe86COYrnPm0z8YFqWH9NYy+5rWPo5csF+
m5WKITEMauEshQ0ipPCu8hJDrnpEbKPYg51LlrOItisPCro0RHn8/gl+aQ3gSogrgCMRvpCxXmGR
VVWC8hnilQGGIU4dJmVnodrBjFUpx5AwYUkqnrURM9tmFzWLihf5jTv4xcIBmIxRNbDQEEHN6wja
ymU3TbzeI8blxEG8rmSHSH2bLs1cKsoFVA2EY5aLan6jGvicXL6o7WbqDBqkODzmFPBaMz2KGAcn
qFX3SQnnDB0HlFpANhW6B0W4hOJnyRZmAWLUOoKkefVR6MOke2Kf8vqU6ROG52ica5P2IWl1Xq6E
gZij1wxyWc+TSWK2+P6tul6EmF3AUsB7NPMr5hLtcrG3PZjW3SQl+07Parub4mUoBPtMCR/QO/7d
Smm+GAg4wIrmavCLsqos5a2kTzzbR3ktweM16eC6Kv5u+YKrQKwZQWqmMqFWunpJdVLITZo11R5+
hZqlqoLpYamdVbPILTAlmhtnzvViny8Hxh7qeFQW6NHNT/in1LFQQNo0jLHes0LQvUbBGZOYneRg
LqyzemNIvHrsDaeqtNCSxzK6EUWuoxUuj6k8JElIj3COX+vdJE1RN0i8mj0R4DZDEil0BQ0Ddt8v
k69XwT7+FHlAVERIvoodWg3BXzKF7R4CNcamxMhb6g9p2d/KkD/bIj/vHhlT7hIQEcghAC/XrvME
rU6EzGzbfg94CL45MuGD4dXmJC6hMDtlbmJM/ElRhVI6RBW0JiYbk0sQjAUzoIFMkiG2dQkEQ8Z0
b1KE7I53RJw8TOfxwTK6HuoyYwehGQyKmpzTNtaMyQuDVHuNdTG9YwGwCZpWEYe3shGajyPUXzHV
IApnotUa/82kCC8WsAHq3lmuaAYpLpcOiTGwOJTZsM9N4VnulMiLcq7d2OFfpjPmqxiIglAPwKWw
za+uUoaykbJiBDLbSZJTDWqj0BKkt9GehAyCT+YwABUThsaEPm84hNk+Idj9HldDo3bhbM2hxVKB
WkcHyNoINhpNpP/N0mh2W8BKxrZFYxcoylW1V5RGD9BvKvadaSDZTiV9K6QtGvef6/g/fgz/Gb7n
qALAs8/qf/0XPv6RFyOGHqLm6sN/7Yr37NRU7+/N5qX4r/lb/+dLL7/xXxsGeK3OP5rrr7r4Jvz8
v69vvzQvFx84WcOa8dC+V+PxvW6T5vMCuNP5K/9fP/mP98+fcjcW7//840feInThp4WY/f3j708t
3v75B2DUn7b0/PP//uT2JcX37V+Sl7z+8g3vL3WD7yXKnyCjo53zCTAh8/njH/37X5+R/kQH4bOU
VAE1zHNuWY5Jw3/+Yfw5c5GAc4BcRoAXoT6q83b+jPwnMGFgH5BwU5C54Qv++O/XffEO/fsd+0cG
AeacZU2Nn4vl+e+IgMIS5B9gUUjBZ7T6Cy7eyRDAz3N9XIPc0diwX6hppBhooUgMis/F2NCCwLma
gXH20wP6+0Z+vvC85C4vrOLSyANBnptNMK5inmnGGh/TvlpncsutTuMaZi5ksOdlKE5/f6nL8Dq/
RlwKCRAaGpAnxiF0uUW7pIQpVJ9V6zzAlHLcdJo7qBq78YI+JV6uXhEUgkFGnSV1kXbOt/HTUcXC
Omxh0tCuDUzgU7EyIrcW1eQMO9Bu2TCxd9U4kWSnqQZAfTKHpuKgKRFmuRWzf2FQBXF6pdY0e5LL
yhMmOWgsTcqLnMqTLu9K0mKUuVfE8iln8QbrrW1p1ozjWerG+iHuyv6tY5HwpAskoepUmiplA++2
Yd9p90PbCAYogpK+CqPhVa25eIBtWm/L3dCC3xOIZUYDkg7P5iQJvwcVf74Dc66AfBz1MASxrxJG
WapTGZO3zTru9dY1+zy1g3a4ZXt0mW39dRXsGSwq/A9ywNUboHERZJneqNfqFN13pU3aLVxgCo9o
wS028Cdb5OrNBqoPUfGZl4hZynl5//Rm1204MLUI6jUG2d1yFC05TO0yIC7HNE37I+RuIauwp8N8
OsSGRrVy265BriJSo4ECUQX46CUW+YKV+XsoKE7UGwBgdqQeaC9v1dqEhtBoRT2x1fTegDlPW6a0
n5DzkLVU7Tu2FBurqI+ByGkkPivsgXfLOreSzBIgcxDpohPGsgPTH8vgrSt0nPLJk6ICa+6hDnY8
Hw9w94Uv5Jojsxn4YdTeg+Z+nPiqZ0eEIjeRlgF8VwvIeemj1WsuMUJH7nr89UUnyQ6CGH7WHite
2Tf263wyf3m4KO9nsBDl/bV9Dxxe4O1WS/U6j5jk4UNXMzLR5XH2zuJ8BD1IYmstnF7SMhc8fTLR
omy66E6K4y3LCtFVg0iw0yjQVnmV9jQNRAqx2Uf0Wd1Oecc5XVkJUBI77bLqwGuR7WOWx5YpKKdG
lyZIAhBiSfXALKOX3pJCbRaxrnYrM+/0jabU5dxXkewKkz8nEmvFIh5Yj3cqGz104aMbOcZnmfDl
eQBDmoXHgOYbOAx+XmxgE4sFb7VmrdYGsTEmwVxEoXE5FZNqKRnpPsx+QODWk45CzJA8QiNBXmSQ
RKBhb2pWF2glZRKXbBV0K0tAdkglsTMt6EC0VoAQ4w9BjZ886/4qCprm37+hVx25v3YmRoJh1Ad9
RZxdV0mS0EZqhAfbrFPowoO4GJZWHZqa1xSj4tRGn3mJMcYr5PMDLaT2AROqo/f9PfzivAEzZJZw
BwYNYPWqau4zpRNjOW7XggEKVGAKfAU9d9Uz1OCWuNkvL4UDdR6dQep5fRBkSlSW9dS2a7OsoAei
jJKTyrH4FKG9c+vJ/upaGNVCPYaJ0Zlie7k0RKkxahWs13VSiM02NVLDBhpIDn3X9Cs8DELjaDIs
va/idSSJhVPK0EGGHMYI9boS9M4211y54TVG4FP5RmPyszy6XLgYecF5CPIvfv8yfxLqUHupoS6z
DqtAdmrgrRQKtVGCLkphQNsDHmN6aEDZoyGPQcmIjZnSwFezvnczUFs8LeknH4gjLPmmToTp4XhL
nPVr/gNY77NSQJ05q7hdPj8lCCMQ1UixzocGCFFWQUo7HpKlNlWZp49RvODQ71hLaLH+VtGHPQHg
BNppoC0hWcDsKnK/nzd1GYpSq0dZtsKsiuHoY1zYIVoKv5v7AGMDlxzpD2hLyE6ucp+iM4uuHLiy
SsVqcMWU4dnrmeB+v7m+nLzAAiDFhEIZOR1C9tXm0kJRm5Kxm1bpKHmkqCq/nURgEJJeQuXlb53C
3yoz/q/Fw0XB8W0x8v9lmYH35z/+O53/Umb87/+VvNf/2LxUdfSSJJflBr7x73JDl/7EEA940yjw
oc83FxV/lxua+OdMjZ+XA8YMACb8T7khKX9qaLEjEdfQ3IJ0OvbB3/WG8udcNgInhi44oD7Mev1O
vXG5UrDBMEUioZ8KyBnXArZyuep7KU3SXmTpsRrEypJKiU6icep6jdBoKI0bQf9yd/91NfTYZ3Mv
dZ7PvTp3NB72QyIU6RF22LGbHuQp3PWEY3S+2eQkYhR4P/N/ekt+Udj84pqI+xhAwCNGZXNtA5jy
IJLbdIiP3ajvBmbibG0Gr6iZI3a57jE5XjHzlgzfLx7rZ98dRSSg5y+PtdM6s82lJDnKkzr5XWMs
msF8QMoPsQ3tlhg9Dha8S/+O63iu0AgFfg8gf36uOOQu30Vk+pnBE1E7mju1c6HQQphtxG/iQKUh
pDV/Y6CoZ9ljG54kDiLZ1mh2JPPVmFaBJYa2jFEQ6cWc6DxTHL0Z4ZuRn4cShkN7sVs03QdRFgZ3
4MTURG7C75R6p0WrBKM5qsM6S4+sKvWM+mlqQpqFyGkrS75rq0Ud2cqaH/LIGcnbmN8p3SnKoOu8
m/Qn+MhNhWcYXqAeiQ6ZtYOoHA2V01oKgZzLIM4cGlHwIJLX6j7zBtkXQlg3gltIjkawIJ6+JOjM
RymFHJt5P71okZ2qjYXTgj0pD/GrXFixsJ/UH4mQbphWWJiPLfN9j6kzJX03xKfROKnGS4mO5tih
disOcvkKArpd5xwGHu9d8IzhPpqZNGzdmiy6PIMyeQKF2cdgOgSZDfE1sQeLs+3wioEpjY86T6hE
HgS2qoalpk04JwtqSiuxgJoNrfcZwwwuhs+sPAyt0HSxFiCQW8UrJbD1/qkVLE3xoO/G8gXIXN9v
hKus769VgnNtdof95DBeAXAlD6swRf557FlaWpoWKPAfGgMbc6ARFkKguEbNyDrrS3APhPIub5Rb
A75f9gU2w9xIB2MXTLAvyOqoN6BbjZpybIyXZmwiq+nrydKK3qQAROQb2divrgYuxezHAV4UGoWX
20IVoHqfgyRyTFrzHERFRHWtLays4+uhipobV/sSaMAa+VTdRmoFKaEZVvo5gQh6vRNaMiR3A7Je
CqjTVhr9rBfBounTlWay81hlt7CUT5rzxdbHVcF6QAMGfQCQXq8K3zEI4XIW6/FdNapPje5HKaa1
zQYVFjPi0pGQLtEq0gbo0fQ+OLxYy0V0x9LuoPWZQevWIIu0iXMH7Rv0J/jx+0X32fq9uD/AZjDw
hUUUpPZntOfyqTBZxfCBHJqnrNjorYd3WydWY/iqbJuo6RhVRH+MfckdFmLvFAGU6mhUOMJ7jEVo
gghKO9DnTo3PBYu76aZaSctyoS51wNy0RaFZWuZGa/EaLXxhVVF8n9TbJSa6LYhhAXqBlLErUg4U
WKTCm7Cul7mvFlTb1q/hKVrKq+o5WYZu5AVO6chgLgtU1qnE7eCoPn3/ND4D8denAbYuEjMw/a8P
wLBAD28sY/NknPvRIj9QeHEox2ALVMD5rOBDX+XnpKHyPlnhQcAvIBDtAuqHJoVXZHUPNx6htMpT
selX/D1/xevQCwow4fv7/HSr+e4+rwAiWNv1ADci88QXxVoZKXgZ0aJy81XuC36GMPoh4dk+xtvJ
DQ7do7TL1uOydXQawMFK9tAkDzbRwvTRe5CPZEFmv1+X5b7ZOnliC6WdRDbkG6d4zRXLGM5NZGeE
9iUdGqrWFk6wzqAxUBiq+/oqWPR76TAcMUfb6LQA8FLaA9C0yC5bL9EomXbKsJpUtw42Zr4fIduV
PzXNMSstUlHlMdkGNHcVH8aGh2KT76CEkJ+qDfdu5d2fifX1cwM4jIkmYJvznNzlao8xMZvCiMw4
sXtxKe2kxbTj63qbbk2q+sKDcl/T9NCWWK00jmk4UBWamLUFLWBBQh1u9c/p4AAzMnKrHhZVv68q
mHFYmQT9PQvfl1Rei+KEuaiUoxKuZ7bRW6y1R47C2QoK2mYYl3WkyKrXfKXGdvaMcwdi20K0LAts
Ojd5Lk/Csl0YD/xZe5A23RaWe3scPAS2Gwf0jVKYFCJ4nFqRqsrJ7BaRamM/lLlPFFvI4ekIh2jb
7BxYXYkNTSPKbwxvkrlI/voUkbVgqIjMck+XT3HkyHFS5DynYBNs2H27JIvoHFiFnazLyBIHR8DU
au5GtYXZNHDL0o22aN1kla2YV9rmIV8MjuwqrphR+QGQebK55WCITtLVPQK7QMmIchG0MxMyPldx
t1By2AQE5XhIDI+lXi4tuUnhjKxhP4aJjPi/iouA1qaThoswXBZskegHrTvwbCGaS0xU1MWTYp6N
ZllDpyzcqKMlEnsMfM6s8kdhuGFHQRlqPsZdFNgYZSeHrKGVSGWJKm9xSc0XzL58yJrT5udwfDSq
nTQ4+DwgxmSkPIJOvGW0jqpbfQ+dWbfKbSafptyuS3vslznfoolQJXbAvCRyIVTV6Blym8iC9TE1
CXQxlp14BvcWrpfbKd4UpRehM4BoXO8Y1+mUbRuFWa1u2nJ21gj8VGxszA6kdcMtGw+QJz9CFrR9
RfubaKe4XXHZzeNDJ3ja+DoiV9QyTJGA6a5ltNSJE0NPCvIzNFHwEnEzSg4mASCbnltBSgXESKJa
WKJZFIOuDrkdOA6qtlaHFEa+tNLX6XDUo33XbmqDuZ1xz/Q7CL7QlONp3RKuvE4uMHmkAcHCVge9
FiXU1VYPUrmGOn8kHmEVCtXegS8CbSROGcg1Jmz0GyfHl6sBrkOXCUwdSBWicXWVXIgpVzS0Gaoj
4Jm3ukLqRuKYUxHanzgubwJF1zsQLRNAIKAtzOXhTEW83IHojmg1CCfhiWtpSVupxHxBlv1AM2HO
85dwgxUtpi+yriPrEPKyIHLYyhRW8IPVl1VObnl/XLd1Z84QaikUqkit0DO/Ju8JPVeYCJW5I7yU
H6o+Ul0kjkBYtXVIWpBkw8BrCA5VIYUEoADZeP2ganmKakQ86CO0Ar4/IK9zPdwO0hpoRSLrAkXM
vMosEZuGEKKK0xHOVJ4COfJI6RtoEkN1Ge0ae0rzgM48rxvn8iW6CFEVdZZdR/oAqg2o99c01IGR
RsfYkXhsWVE7YlyLVieFNeSSsfJ+9xXOvXpkKRg7xoO/xmeFMFGiEBrNxwbGJDQPnGZALxKdnAiV
5TMhXLNjSXG/vyiS8+uwipECODPNVnqI+2iOXy68oZILUhWFfIxjyJFYKV9EypuZECvOt1MCpxS/
Nbd6+ALlZEo6E00UBAVxa4gb1YxpkT+p5Z3SHIPiPhP3w7DKhtNY3I/1a9lglQynKFn3zSvTVkqz
RrYcZyvIdhmjn5WbcfJBh5AUNGkiFHE1ZUpqPWJUqEk7iy/00o/lHMEPFZ6xm0AemPyK06E46Ay7
fp+1G1XzU/FJLBHAFWFbTr4ybmLhI0fNMUGiuJYZhQKnjqNXedTCY2se9fy+1FEJ+TpuxNgJoSuT
H0l+r45OPmzr0O41H2dcpx8ScWGqqyq1pezD1DnygTXmOA0dLzq1BeiBsY528EYb6SQ4pvBg8LM8
beXoiApb1+wAr4nhKQpLWXkPWk/tXqQc5hgHVt4lKG8h9MQlL+oLuxsXHM9KwEFb2bqwZuiPFSko
PUZgE3UDB4b2R5QLsEh+kSQ8U/UZtgnQgqaF5iWSFdWQ7T5kI4odv5qnEhcF+H3KAvWzpt917V2E
L2WxZlXkVI/WYNy3pisRRyY+MAoWoHCeY3VdOASdr1uiN19ObaRlMzMXQlrAXrGfLpdXybI+hG+L
coxYmKBgh5FQURgNzeDeSUdVqCwmFbfYwF+yaRA94LIDegACKS57nStEUzjPeYvkOGlvWQfGzQT7
D0csQ2rkq7j8qIUteGEK2ltteCDNMoRucOZJwUYp75vURUCphyfBcBN9kw4b6IkyGZrp6sFAKaAe
Ruk5CC1FoQXwBCSN1bJP0GyklbYcMUCjcHQg8GTHZZm7nWl3S1lfZzQlZ2R10z4ILM08mF3riBGd
25uh2xFXxhinYNXGEi4PtBCXmbgc6vcwcxXVaRInfws0T8SzE5fmoYs324nQqt9F/DEfVaomFS0Z
BBJaKMQcCj2nenWvk2XYWazaJcTVB5qxG0PH0A74EjowToOxoc+mEhC/q5rFqKHBOmZEPjKyRI8X
2UK3ThYQp3QSq//ooLW/mTpaPSo6BHqsYIRKBibQNNoFB3FaDnlJoY9OrEHfFNE6UV7nD0K4grH0
Hi2ptLOTjE6FLROorlmQcBdO4zafllzfRNlmlwNriy2xzZA1KwsFZzMZ34cOgnDksTXwCHL8ga7G
IpUKF0N3ZvJsspeRb0xgPiDewqSWnSLQtgdfeC32Ur2BaIoUrsLOzrT7YDx3bWcZIQTNx5dQOZCi
Q6G0gfW8oO0KQgnyAFFKrbRHQKh24/hioN+ViyiYjgLDAHa77uy8tILmKArA7HIL4qyZIYMaZYcq
BbOs0ryI0DS8q9XcCdpXCR1ULsRUre5gVTU/shH1YBv7Io6BaiOjuOao4RkF06+MB6rp9ngvrVt5
UxJP7qkmbhV2rF566BXue4wwTy01hE2iKTQsd2qwDXhvM6jfV28EsS3ayO3gswYS+726zqp9rd5L
YeDHIcrxYlc2zosKJx+1fc0HdQ1huAWUSKkxlLQYoNdsp/q7qEW0xIRhPUXQ4fCyCjqspas3PzBY
qacB4roLM+C5FAqgjTTBDaBCzIxHKih3abEMxsUAs8cWuF7b7kMyUhDliuRNJXcyhXW9MHhqjO43
cmafz65POAuQ5ru5Qc94M73s+V5+FQo3wuhG4IqizY/CuRVt6Q3sAwPFS+mCSGbmlhmDlraJIw/n
QXdotsOEEtiFBgYoqRZPPIg3cTfQvVxkEOdxyng5JnZxbuIVYFUXI0GTM4CdVlASLkQb82NeDxFc
2Ao5Yb1hrRPpruabdu0gPkRPMSQAn8OV6ebb+EXYlxFNJdodB6dd9D6oJvWuBZaqLXTgLsfoOczo
IFDRL0+M4+5GBWeZxRbFij8oVAys8VAptvJwy6L9qjU5pzbQCJ2HCOY5BlTQVzhRjlw+jWESceQV
COEdK0Q6gEiNAjGiGlEg+yqZDhczGRsUuFaYtDbmolfwVFAoTIK2kSKda0Ff12J8g/L6JRcGfghu
8yfBG6yla80rNI1TJoAec+RR0lqhKud2nHW31ES/ZJR46bAVAxdHU0CTvCawkIYFpcFH8cih1UwL
tb0XI3EPV3oU+dNLI077nps3YiYkiq5jJrBKgJazFSaePHoIl+chOEKCzPkoHVNwSidL1O1U9AFE
sQmRwC0zG/j3QDBB4mfylgtehHU63SeIsUDhi4XxLjH7FeGnaGbIok1WunQMOUS5QHsqS2votkxF
zFiN0Xur7af+XUof9XolJq9du8fQYM7vs+5jMlw0xjtugQcCma1SoOg0xNyGNCVyTgkoPNVLF2uA
R242WtUIEqeTI5PiS1YtMt0ewJtqrYRZ2DE9BqVHis5DlCwNwMouKBm+vAKg4SMROdQOikkLeKEN
6MqT3NEqnc6tnXBrHILn/CM4xx/FY+6odr5CHwVfh66RWzqa0z3FD+mr9FSupIX8PB4E/Knue5gE
gUQkoo0CL2cbv7LQnyQ3no6d4I/ZgujroT9knkH8In3t4h9jCvnAldiBBLQR+a7pF0KdUchDU1b4
nXri5VrMH1M7K9fY4JPssnIpxSsTIE64SJifEdeMPTAzcGDDLhq8a/zeHcW78gnWFenTCJg7hyAc
RTNPUBACKSxX9Cf2+n2ujkL36+IB9wXt+hkB+VqNjA0IjEbSTsdIsknpD5rP+VpRXGlwA9NBUol/
VzRbZgu04KhYWFjYyrNZ2pXidMVdpr+2+RZYvDFtGiTWcOOQvI7RInKiyVUZDVG+cRoWVn1MnoTH
IrXybW0huQZCkFDt1AROL9k8deRdcBofNXAJRzfPqXpQHrt76SM6ZvcpVsMhXBc+bmhZbiI3xg8w
n5PeHjABvoZgl6s7uMdFdl+8qPedB4OxjAqqFZ8Q7j/UioJrBVQZNtJMstuCMtygH+10Pymo+IIp
At3XFgU886Q7KDS5xTJ6zkD7Umji1IvmA0ggDk6J1k/qJsatbchGdUxLcFIv9jS7dsO1RnGYWKKL
Yb+YCi8cAA02FLfIM7AW8RSsgzuxB94B1Ed8kxehx4HxcNDIaLnJl/2W+J2vvdWI1k7uyq/yA19B
/EM9YAxDuSvBtnrEnsoKh092HDv9uFSBoUrOlPkielbdW6Efxm4xklNUTJ46rM3I5bWFz0EYZD4U
MqofxafsId5oT20P+1cabtJzWVL80gsHvzDkpQm+lrtwPpEaWmtWFFtQyetxud43ZyOgldFt8l4E
WvdYj0tMCOiI76+dr3tGajUTUHunjzwwTroDWHDSuX9T37uN3KCLQSv8JIOm6FHGDhAkofMrzUpC
K4B1X+zVqic32zgBA9PVFRtfDOZYptDoPcK4PZzWuDVw2xhtsXUDdRmYdsVXcDNSJTcgC0lyjXwZ
9YcYEGvoa+2HwpBPnQhaxJ3PSq9WNvABI/WuR2nCnaax8Y+tTo3Cy3O76RHqKFhfMRz9EhtNxB5d
C7Tv0Im8Uft/hUBgZDh3ejCJpqDfcz3lo6hVimGtdDqmrQ7TgB47PGBDQuMO/Q5M3y2b+ChVa01u
91nugKMo2wL+szCvD4iXxDdQ2i+IFG4HxwYc4GY1FDS8Lo+OilQDlH0i6Sg9mpk5OqJaoMOao60x
GDfOKbT6voQa0GaQGZizcxqggSuwTUwCAp+iYjoOduqXy3Y7rPt70Cld0+n32BqshLWUlUbLdrgr
YgvjTxIg4rO8V+5GTo09UHLe7aEtxoGYC6hHUAm70OisM0tmnhFR48d0BhnUUl9SuMKoVGusRKcJ
7L8Mt8ba3su6kza7pLb6ztHT+YBquTPkdoWyrKHinn/MG303PrWdT/hdqGzHziEIz/txX6zkp8oP
F+m6caZl6DHPPMae4DSrca/YsQds9QFft0N4v89e+nWxld0ecYlsQQws+VbHkgzsmjvqBIuX5ci8
Jt5MzX6IN6mC+7CV/cAtIL5KOYfDgKD95Qj6QcKRI1mKjvfG6vfCeY6NG3GP2w+fYfgVnsU9+mvi
I/kQECOTFXBiPaTB0zTZ6MOgIEKM0fbkqNmanVsSVd1pjfzWVSjOW1t2pw+MoogmFc7ZK4YjYXGF
+43PPfadQct3POg51PjTUnuMjnVO2V1+h1JIWBaHpMQG7bL51DTfzH0vWIoEAhrFv9evHYIWWkkx
CgzafuROtil37BGwydLYtkvT1478PcT53C+rdXKn/hiX8iZ+xdgwwq6+ByiMP4Vhyc+EoK1sKy1K
aNpIK5XMWxX0saQ71MHKqLe9aQtunC+Tzh8HiOAe2mbPlE2ouAwMYc0WiF1ILjMQdBAe7ETwzNoz
iS20/sQ8eIZh8gYohlJY2jMAa61G4LbT2lI5VguNH8yMzswCgWrO2OyLdiPL/ti68niUlU1cW5Fm
1Xjd2VpoN0kDsT3M6qgbk91jei6oqX6DAPiLPYtOBUhIs/YEBiOvGitGCz+JYGim4wQllp1AWLaC
ZtUAqbFBccpGHX87RoCKDXEu8CDRK8HmvYwRPNdG3vdCfIQRjGY1zEDErMplLsZvoyHc4nl++hn/
3DeawR3kHODXYUYMceIqSpi8IPBHM+Ijr4PChkv9qypn7Z7AGwtTUj/AgAvYiCopanIM1oNxEQ0Z
GNoZjlRIAFtNigl7nFaaOQoeBoFgA2qCd22G9Y/vU6frtwFPHmjQjK6Lsy6OfAVylgMmBxqesmMx
mTlaOy2WqaY1Nooda+rldvH95T5nN35+LvP1MKSKnuRMg4DQyeXbEBdmOhV1wo4Gm/pVUo7rgQeG
G9dRDdmg6UepoaIaOWHOaExotESG7gIazqxcSapVV6FmxOupqMCVwIfwWgtYr9DXMBq9ccZ9Eo8v
7hTiHpDuAucNczioTa6eTJ0KJTTCyHSSn1tcT6JgUCd3wk7x1FPgGcvUyQ/ol0ancJm/kweEejRF
2XMSW0IKvJZWYGLzvZK7kNoBXJOAANFuUwAuzBWYG8c2UhI1sGVAPxLD+X9qla3S+eYx5atQWmWB
pcLPFiJFicUrCl8fAkkoiG5Ojmp0EKhawMSrrZBEuGh9mj3ya7tMN5kM8PYgBMce6T53WOkAE0Ai
Mq7wVyJQ9po74wEDA6WOGZ45SgDJ6AggEoshXUIuh/PooUH0A8dKtzDSHnG7QhII9ab+xiP+JL1c
P2JMfqCt8ykpplzFgFiTdMCviXiaCgz7tGlsE31QrSTCQVkIg0yxa1+6DOdnESO7SsWdIgUfHF6Q
CzRF9t8vzWvMToMdCSypZtdQSIRgvuByZaIUjjRs2ewky0xCFyfZKUrfeQH7ASMlZK3nsct93g+3
tImvceDP62LACsEJFk4Q47m8bkbg/qfVLDt1puA2EkhdxcAnyrSApjKTAWZp9Y2GypdNj5c6S2Oi
YEKHA6LIl5cUFKmpJVKmp//D3nk1t62l6fqvTPU9XMih6sxcEIyiMiVK9g3KsmXknPHr51my3S2S
bvH43M2pqXLv6r1lewELK3zhDVEedYvK2o7wYEjyiOajNF5+PK9/GExsJBTWQBojXnl08CIiZoSF
YTCvUfkcBhkBtma/5kr7OCbhucj0ODjjr6eIALSBcFBcK0eRoIYJIsVtv995U0zJLauJtVVaNh+/
0ttlcbhwkbaijk5rSPCPj/mjEezRWinNbof8PsWsHJbMQxDNenMmT2x/gj7XJukN13Zya+CSIi8Q
mDYAtGaPbbjJs20U3EvOTTFsC2MReavcMVwjWSbGQk3h1S7aYd6X11r1UNTzBBH3ejVIc0df1/G8
CaGwbBsFP7FN5mx9fQFPoprWjrdwDFrUc+UH6SRda8xFiBxx8w0f0gdlbw34aSy00C2uib34ebKP
u5mcz8pgoZQuGm1q57aNm9MyTK6h7jchROPryEIbXyTxMIdsyUXNvUJUWlugUhdtm3Qte6u4X3VX
2eqcD/JxFYpPKfByCExzPNgnVAldllJMMuV2J8eT65jdDT2+2eSog9s11XNr5DcoMZ07kcSJc/hh
EfKkz8wyEov12PUjswK8SOAh7KAsRKSBw3xMrWABfxZsV1frc4j2lIS6YZ1Jjb8o8+Jce/n0tYXw
lwZEG16ybr1dS+/YY7I/YZNrDNkukfR9EqahW+mB50ZlVi6aSFXnUf4DE8TkzJuf7lKOYPCYwukQ
8PWx3WHdItIfdkW1G5FCvGjslQQWzwgMN1V8afXx9jlBf1JTJAaADWAKax9wZkfnTyO3Xl/lDNbb
u1JW1kiYRrQEfgT9bS5l6HMqSJBNDi2kpMjPBIJ/GB3kqZAWAgVI6nrM+cy574MMN+CdlMkOPYtp
jtbyldYa5RwZ2qvxsi+jiCagv6cz9/zxq59OMzJ8MB0RxYN1zdF7+OaqHhZ+Z2fVrk7rbVm/Eecd
zovWnA1OffacOlnNjEZZDDUlgeo/LmQ7vVwB8TPqHdCKZk0hq282AxzAWauae01IVkNJG2kwx/aZ
5XSCBQUCzlvyiSnkgkrR1MMXDXgbSyrogKW4UqlxJT8E4KGzdgfZdJtVaAF2Ki3pobEkqJCIAoEQ
tSETb0zHB4JZJPKymeSl1evmrqbP/vFnOAnPeTwUUjRuexr7uDocXfZRkUiAcX35fixxD/aH8UfQ
lfXSzIt6psZ09wkGLKDrtDIdOD/k1STRZfDUhCrNLj3Vl43d5ovUJNwrtHukatpFlYJ4K6Izj3qy
YoCrIlCAMBIbk0j96Ek7nHLMITOLnVOA355qOiZOUSrI48Tf8CBszny4kwtUYLIRVWSBKmgxHduA
OnVbKxnkrB3WTBqQcnAridcmZ/agcXLOIjMBhIa6DY0AkLhHwXVvVFpeq0m4KwGrhbPUUT9rynBf
B9MmKMP80tRBq/njRBNYL4utafAcjpRoV0Nr3niy79xC2EaDcQLeM1jGRYeh5XWB9/s2RiN5Zk7P
up3S2q0i88YJJHBDU4truPrNBsgrBd6L4wfShsegWkpRWE2Ga6c0qHbj1eZiFgTaQCZQaXTpQoq9
/N5Js3mkNXyAadJXhSXXdy3VUa+xu7vJWiQIFt0DKxiRKr61Snztm/BMeHqaOTFlwBDhx3A9cTkd
4XzqEKu5tk6i3dSkkevjpuN2cpnPrUTJXXmi5BdGjXfRtvEth/kD5J9+1sjOq9zIV8hELbRB757w
UnCnijpApTrVEsa0fiY0OiKkYkcgHpNHFLr9wpXxaOOXaua3jp2FO6OXwpXWd9qN0uTSwu8aFRlB
llPr5aAJClKinMKpRndRrtj7QVtK80JT4rlUd6ABUYSe4incTOhSphaqc7HernCwqS91yd82nqKu
Pz4UTm5eFiJ8AEQVhLIeO+7wyNLarJICo+8ErstZaSyNSzpsM18GwG5DTJ8lNt7Jfz8mxyTamHhw
ASU9GrNXDXC6dlfdq1HzbUrq1zRInhIv3qS2x1VI90uSg+XHYyrHYm18I6J+BhOIOkyXju8FLDoq
1cQc7j4L51oGa3lnOdigDPsswxu3nfnKs5FewUZqyovUBLkDQjOcMStkqj66vuUiDHH2gNUzpq4M
MyO067lGvlaPoAu8aeZPADLUF6sBBPxiIi+ba9uKsh8MILW76ZCiTfR1lOHEfq8O1x0YnyJee+Nt
k8ytcZHFZJykQ/s6Kd2ueEyVl75c1DTxWmOjO0sn+AH4NwmoD5orj7p6qj+a+dp+ysx5nz1r2raH
biO0sN361rAX7Ug/DNgPzVJzYbbumwDN8EMq7rGzmKXlPBvgcF/p5o1VPXpU8cwnPdEXdnyDJsus
usf5psuXhY/fDvXY67GYj/ZM+szZS9srNJBdX0JmZFMhFB1nUCzowQGHXCnFmcP59C5wSEPRioIb
CgbzGAqZyGOPfDEq7rWmgZ8YKHF64bUPuDbvu/jM0vwp8HEQDLNMxE5wuBPQFTkmwIZGmsphqff3
rb7s1bvcnHnTTV3z8WQU++uFkVAuMJ4t+6tTXHl8xNzbBc1z0F7U2mdNf1X016Gn0FXc+sVrIl0F
HorLCz1+mlp0j+m4bT2ZTsyjYj+OY4sw8ZPfqW7TOjNkoZchzTIpchuPvgbQig7kSB9vvPa+D65y
deXbz60DUKr4rtYVinhUMfhCdRu6CnJBTVmwnp8c72IMqpkBp6c3DXfMqK5TTxnqZtMF0kLr8RNx
e2B0et9SQOkpzVFejpv52AGSoKPm5LAaIjTyRyqTsg5KGO2i1J9J2qtifA+lYpYpt87zQEpVwf6S
gPNn1Az85zJPVx2PPlLVrvipCpGp92SqrHuwMTM5xLml5k6JaXN3n40vEAh6KvLVLNp3QJYSV7Xv
quI+ir/rtJBj1aEqsLGhRzv+g+PfhdXn3LyXwc0EzzkIHnNbYkgzQSsC7pZG9x4PozsbJ1+1xWdA
VICZh3migaFgxbYrLLdt0OnUo8uNrc6mfc7N53rBzHFcqi1009pH9YeyG4I5fXBFB+IVX6rwFXTX
4oGDRVvcSXf0BrsXbYtYB1X6cJVnrl4tcLKnHoUrbk3VBgybOs/B83FVyvPYfunVveQsch/WO3/N
vMPzNV74mos6l9murGiNW45DhuxdhIAZ+y9OTWFyo1qbclxG1bIXnLyxAhaCNIX4z8N4gwQXM8x/
H57kYKQr97nNPw90c8Hi9sHc2vffJ2yJwkVrr6AY0qat1AcnvkAiOFMv/ObZtzfJ9MXqvk6sTBsK
i03QITrWbbCIOcdYJ/RGnVXeLjR7bg9bUPEchfzKustK2sXgo+INmdmAWWUCfOAybRdRcW0CF8nq
l1h0lYdZXG8y5U7n4aXie6fcdcnOG3YRLccaX4Nha1cbk3s9jx+z4CrzrjVlpfqrIL3Q/ZUXXcbt
RZRclK1I8rVpDUYym26UbGsq80xfpsb92D9B59O6xzZZpps2vxnt1aAvi/ChiiEI3ivtbUv733vC
eGE2DRvDWTj2JXD21FijrYMURAAY6sKkLXlOW0wXd/7RQWKBhSPTQ/acoO8khs0x2W3G7n6iDRiC
ME2iZmYhULMcFXkXRUm/mUqzv9GbUp/VqY/AthrOPQQuV4FMLaVsVarD8SB8IcDNlTFBsNVpjWuZ
KWiG1KORMmud7sGOsofGE11cNV8klgwGQsDBMiBbTRoMq3LwqcN0yIB0NddU4sixawRPaAwos8JK
SzCzCCYSjJhl44aJCepzyldxB0DrzB18EgATGcE7FNkgNk5IQx4GG1KBzI4SSMlO9eT+1gy6eall
c1X3utnUKVzGHZQW238Z2hrBINk/Z6+knHwTHkCwBAUDUuTg4gHf1RmMVumsyTCSHSmcfukXt9QE
xmXR6D/CGgBh0yAhlFSUiKtx6N0snr5DHafzVLDQP54L8fUPVod4ErRyVJpAaNS/VYnfPUk/JYGT
oE2ymxL5s29M3N0jeVdOwLsyEbxxONc/HvEtrDoZ0sSvByC/QRJ4lIZnqYZ7oKpTAK37Zm7nWe82
sfVNKxz7NtV96BOtujGrLAUVW3sLT69uqkF90LgML0p7BNdnpo8+up7QB8eKECjr3KaKZ476ag1c
WnCghzOz9IbtOnxmuAZC8ovQH2TacWAdTl4Yj2EZA4ZjfXRKFqy6QVbd3mu7udKHzaJIummm+iRN
JphdlK792waghU/Tsc2Sbqn7jrIaZbldqa0+M0o0gWI8Q5a+V5tLI8udlW0JJkwaAcmom3pVK4W5
HnOwV4hrfhszq74clXTVj+pfSmfzIYQqPIcEJmuQOY6l2+uxGLxcn+KdCrVihlDTw4jV5ZmvfhLg
Hw1y9NU934hVNfaA09Qy7Q4Ms5ehUhWgafiHbsP7s3wV+ZyEgmyCCJhZO89le5MNSbGMLHyWsL5w
FYxJBhuWUN8B/KL35MoAGuYTOuwEsdwMAwymFO1ZEPz2utB9yAmFZC2dOV9XOxfKn+5iUVJXqWXh
ygZw8WgXF6Ftop8zSfdmA7wJpedpUcodJQLb7zdBQdIijOpa/9IYRJHX9yvItbYJTKu3zyzQY/1V
8Q3pX5hAJkUj40R5uXF0byRNku7bMlkZjdatyoZZlCZ9kxsqVAUVo9UJbJ4eo+urjNqNEzYECbAl
Fr5BEGak9Fsi6xyc8Y8PhveYUBmjuolUxeFRlxV9FiVVJd2Xzji5jd/fa1O5IT5I5pxtUICz5nPX
evPB4xumgbSVqSa41ghWqsPrEPG5YJenw/OZ5Shyu6MNzW5W2cl8N1L6o9yvatF3HP3C3yWenV1P
5LOm1q68xO63U+ZtTA/tqiK2fXfQB9nV+V2uWRfm1jCURSRth/xSo1eqy/gz+XWTEiuYPzInGJfl
mMl4keY/F9v/aqv8g0bYu293oq3ykMevydf2vajK25/4KaoiUUb+hHIqGxALY9Wg5vlbVYUfqZ/Q
2MF1gKII3Qyx9H6pOEr2J6qiGkm/sBdBf0TmOPqlqyI5n+gBUBDgbsa4RaZL/lv45fbnCvoprflv
dBz1g4UGmJlaLHcrRW/cw+huip+/u2BVcMTjZBbyTlXutPIm8+feMsruRnWbq9ve32jyfeFfwleY
eXBuzesiXdTRcrrQnVn15MTuBAfBuWizVV5c+DQjvWHm/wBWBrbkgZg8n3MsdtGtNVzD/2qTua/f
pIE74A5gCgKk06/8cTFolyVCptBvzAn5n4hLfia1qHw8BtVnOXTTwi1XsBmazn6QzGLeQF1Sogsj
uw3DL5Ly2cxuBhmDiHVd3iTqTQa5RwZjaptXSrz3dZJPNENGfT2CHvJ33TCDjDgrb+rywlDOdRmP
gqdfM0r9hE9OjfTEi7uX1Sa3g1Te1aHxbHR+OMfGwtpqk/XFGlrqhg7dDGnZP6HtalxZ2tjNo55e
/rtV+OtDv9fJPILhiccQbSK6CEAVKOoc21pkWW0XWq1PuzhQ90qr2PeGL4dbii1GGD3jyvzVLPRH
LOAk0slqhVSc6hpaMu7wK5wTZj5+/DyH9yuPQ+zG8qKga4vn0Y9i2jy3VX/U7H5XqZW8bIvQWdaT
/txo4yqNzAvhE7UBKfNLc+avzqX/aWpOvOu7uf3DiZMJ8fyf+rNCZPbt9//zvNE+UQhGQogbH+6l
0BX+qeLEecPJQRwOrIpThforn+j3eaMYn8Tv5ojiLgTPIhSgf583qv4JCTAhFWL/Pov+4sA5WZei
UI2uqsA/waHEaP3wwLHwZDKCcDAeBzt3LvUmrzdOlErzLIJqaCRDt0bzLntAOha+dB6jg6Rn6rDB
MKpyCV8wB2tw5poFSjUt3k3jH7aMWIL/unM5m2k4oLwHYZ5QBfGioxAwHQrZ90OpefTkoKJ8T9Gu
NEvlll5+vKwkPfl5Z6Ik9uez9/jofRtPXAuKhiIS3abDmQg6ICTT6HePyC62i6SHKoXevHLuIBB/
zfFrAXpAcB/pLBiyRxMeeEWseFnQPRYWuOpMcnLYAoEtoX7h9PeYRaKZEdloLKqmNm+sunOlsmpv
P55bMXcHD4GKDma1gC4AxhLDc9e9v2bCONJrz7HzvWRII2K9qvQ8ltCFEB5sn8ZKboAipe2tWuYy
xB2QoR8Pf9TXZXLpVpE/cm+K65bE7nB8STfqSclFFbuBtenloGdbdbBvNblRrnPD6iBxROpWK+vh
Ohr05zaGBPDxM5x8bsTVCOWEZw40HdA1h4+QNbE01Ynf7CtV9QCYU7ZoKss8M4p4kcOJZhT2rxB3
ZIcdx7PDEPWlEgzNvjS1aqOGMZD8AHvTKsKq9eMXOoJoiUnF1BR2N7sYpDcIysM3moquVzDsG/ej
UqNvMCbyaojt4E6ObeeiU40gmOVFAO66kZ7NHuJeAjBiHUpZ+OT5npq6oZacMzE8LBj8fCauGcWS
ZcAhqnHUCdMp1ERpW/V7U5O+tDT7aRZl62gw7lB0mwVhca6PfjrhDnuYOAFnCTK3t2b3+wDKxjTU
LJJxnw8R4Bwo43MfoXv0vkLrzCo+GYpqkKKwfJFSAl1/DEBpSmOsjSTv9kkLfTANYYhOeHXAsqv/
Tt+SaWQoMmJbYzwhBHl0XWdFGRWB17f7VsrS5WA50oXXmpXrVYZxn4+mvFCsysIrNT1H6P/TS5Ls
il6hUBg/zvajpg0KPa6GPdLP+hr5XQnljDxZ6sZ4zuTu5MAX1TU8RJFuUR0h4nK4fgdc7kJnUoe9
p3uXVh0/YwWdzAYrRFSw1l4+3i0nC5PBuD8pdSK5ZTKph4NZhYrMbofDdDwUsFGJmDI3Rjd9XYxp
cTmFUrptM4DHfz0qKuYk35y93DHq0XespimmNBPI+ylOvZe4RxsjrGi9hqq0llqh3TtK2o+PxxTT
dnAEEWBQpwEei3cgJamjC4en0LvOKeV950OldnqPLIG/YP3Xo7yZieioGwNPeiOzv9t3WdejbdZ4
096sA2cRGHUzs7XBW348yhHf820jMG8GaZZAnBG5HH42D6OarjA6cx8V9lUKqajw4dA1BR42UJWr
haKhZoZid7QOkv2A91Ekjyg3jtCNCR+G/ceP84fNISIFKjpCX4QY7vBpSi0o8NFKzb0N7LYG1zzl
w1zFgePjYf741gK+aHOu41x1jDsdYwtZLfpde2Q0gED0iAluwyt71+sLDXDDTN2U39A1879DHPDO
gV7/9JLvBz/aKTi7JU5a1eY+c6709tKyrv3gDFPndAhVJbdmgRootQBtP5zHTssyOZGi5gmt62SV
THhOprGFCnZixH+9TrmJ2fjElYDP+X+HQ0l9qutB3Dr7sjf7RawiKgCIvzhTtX5T7DrcdKTqbxLV
AhVJpnU4jGJFVUhB39nbdpfHQMDz5tXHX9pzvYgm5dzLaYXOzHwqkV1I0lXRNMGPMkvox/nKEFlu
Xur6Z7lNHYpxnhnEcxAG2ffUyFCjzBoFvL2HQDUFJzsOm1VgJJYHZzNOEG/SmnGrF2V3C1QNLLoN
RQAInQ7LtJVyee2HJWul1oXYn4ZY2w87D9NzB93pocP7IxgJalA0C97SjnfHgaHEJcXt3tpndZIv
itTTaEfU5wxRTsJY2t2c3eQJYOcECPNwljNsmyrVrp39KHTPY09BJsNrcku9UJ2Qomqpj81l28OC
jrxYyBrWSfpXmC9xINEkQ9eHyiBePFRtDh9hQlgUgXnJ3xu96mwGekBzVY7jtdTn2SIOaDJ+fBac
TixqjTKxOwbYVKtOEnd9KlOlauK9XPnx3JpQVDJTGAofj3I6sYwiimHUukQl9mhDqoPiDZFax/uA
mxr4iFYYWCKU6Cr0nXGb+V219TMKn1o5gBTy/eLMgfDH8UVaCsCHFPi45YYopZ5MWF3vsRUIr4um
+yyV0CXCnCDHTLGz7ocB6Qotl57LQDnXczoC3YiPyuuD7DUpQSOfdcxvH5LeloLAjPYJZNAeNVmu
12pr4dZGbWwsHqLAR8BipNcLNSpzzXJK1uWo6GfW1h++tfCEBp0JjgRE/vFX8ArdKCS+AuScaTWE
DYDHNq9XH3/rP45CM0chxoHwc8ww6CffKUuLFZWXDdXEZBguCjk6pw32x1E4bx1ubUeQNw73SdKn
eKHacbw3G/g5fR8UcA6t+sy5+8aBOjx3RSyn2HCXAN2wTw6Hab0O39tOjvajFNuoeub1lWRUEKn9
2nDbML2d6LSoM2fUnae8L4OrJHXSR2x75W+4pyM85HnDQstQ1LSG7oclt+ARh94CvSJN2fhDiSV1
pQ/ahMBJU42LJIwRMvJgAXudAo7l4y/zh13Ay4DzFm8j0vXDl1EHn6aE10b7dKJN01rsdfw4gWtI
CoiHUdVdyctfUnzBi248B3c7KZyyCeDXoFVG4MhXO07d8hTqFy7wSC0klbFg7oDqSIWyqWTYTHGh
RKtRG6x1X7bysjR64zrvvPF+8ORw6cde8P+wFyDqidYQpXn9eC5MKj9On2bR3klka4PXRw7ZQc/O
7AUxoyfLh9jgbRxKbEexcudYQ9V0U7if7D52vXhA4dDx002YptNmyo3hzHh/mGShq8wUQ0aA7Hgc
NtMGq1iuVb13+u5zYSEckAeqMesVc9xMg2Y+K0333OlIenV5H22UVoYAL3f1VqvyePHxcjupyogG
OxEYYaYt0Kui6vi+KhSEKWiPMWuo0atKiWxLU1+QKKUL36mDFau+fmLisHHxdXBVRSBQ96V8ZtGf
VCTFU3CXo3NHdYZ892jVlxLfOdasRpQMbHoUZfNEeOpvehlUTy/D3EszeA56lWbLES+ml6bVxgdP
Ul8zBwOtsbnHp8c5UzCzRMD2bmVwF4j6CkKCQgmMeOM4oMt7OwPo2T1b3PaXfltEz2Zdgx/0oKoh
9GPZSMvVFYjsGcg/48q3k/LZLEe9QRN4QmJoTLTkusxa70ugNEIMyUqMK9MKtHrW9dBVkA1KTEDL
fqc8pPoAYlEag/ymwZIBoCbwl2fkkNthNjV99lBi0IkssWYkt3VfK3eU2wAkhYDgH9S60AYIiCVK
XFXul1/8MAm+IbClPyRpHsEMn2qQcQNpGri2YgLeoxpeed/1UvYlSytlP9oOMrlGi23PTNc81DuB
6QVfVbmZABEGsbPNBzO7ghTif8OmJuNWQt3mRZuQas+VQPsOUQAKdRSn6ovW2SHyQ+agvyiOX97p
k4zsZZHR/JgVhUwwO7GWUIvTgm+FY6Vod/QE55rRCvCQ41QPUp0D6EujwpnA/0wIzOVBEX2Ws9T7
mRr8VXPi/09DCmKId0fBaQuj7b4m7WEPgz/wzx6G80n0SgHfaEhIvDUqfjlRWOYnGQ919gT9Deqo
xN+/WxjGJ9S7Kd2/+ZZwgYnq2O8WhiJ/woZCxAF4Q3FPa3/TMn0rob7bmQQtGOBwcgp9C5JH/SgJ
qC29aIzCaEDTgRNMQd1uBw28npG2+jpsa3uT1UO6Mv0qv1U7rbjQC69YJqM53dba0G3bOE7gsWYr
34dlY+dlfOk4TfmgKEN2aWXEfCZ2CGu9qqdtqEwyolpG7SEpjLAjQv/VmRDmMBcWKT7xLvqZFMYp
z3MvHB7Csl4ZSOxr+s4A8DP308xeRLb9DccAafPuI9/+nKL3PUkRC/1r4n6NhIsSFTCHitsxf6RN
ayfqi9bYqSlsxiAYbK4cFKoyo0jBqAbmVdEK60AnUaYzh/wfXpIRyZuEISxN2aMwLbCLfLBT2dsZ
IZLQiPn628TTwbYZ5njmVjsZikVmC+wYxXFxyx7NZ8S66ZwuLR+k3myWwWh+Tc1AxslTMc58OU3E
4wcTSq8K9xWWIYRIcHpHN5eVy6afmmP5EFvyMvXrDXXjpT01l1kpL8ohXWLMMjO0TebHbqc/cULf
KbnqRpDIva8o0VFbcyupXgd9czGmt3IF6rbTN6lOOSTZGW3wOOA+r6VCRajeogSwrTpwYwGCcK2q
nLnxxMMevgxABE0EnuAOScSOAnZ7GCMzUJMYO7YezSwZBNrgZeosHZvcDXXpXJHrZDVCMhTqwRSA
6JawMg7XfdEj0BZRpngA/2iuJm+AJysNqIukXrYpht65iyULMFJ1doUcpibsA0YWPVB2HsAoiuyH
I1tRNMBk4+psLUpCfpEhmqJ66ZnddgxtYhiyOPR/abjBXJEt8RjvSiJKodDKhyn/0HoK7HQpiNc6
PahVnFpIPdnJHIJJPfN8UMN+BRirRC541jvA1O0iS+6cyYvn0bBW2/LrX54DqLg5FhhX0DFClPjo
AC2GMmnzyPMfQ8/PXS9p2htLgc/iFcDbFbgii06BA20hDfPxwEfZGjMvEkKTaI//0a0R0J6DKcF7
Wg5Mo3psdPD0YPjpUcFg7rO7sh6fKq17iJJxdC3fkUX89NJgOtNraKuluofCV3sb9IRPgL++5k2x
ilv11Ve0Zkat9gV7cHCCZM0FOTuqaR8/+VGozJMTKZMekJMJhRJoF4dPLoE+1X1qso+loV55eJz1
STHPbee6drBYyHTXaLJZKOlPyi9Zjv+NUv7BsfnuK5xEKU+YZYW19NpIy7ZpMxb5O8yF+KP/jFdM
EBKioAxJi2/zL+csMBe2gH8JHIYII37HKor2SYQ1tIOBcgmRG06Af8Yq+idBi8U4i0PdRBlB+Ztg
5egQoLJEMmCRSpiUJijsHOd7PsapYajIzWPURkThlZYm10MWWrJrUDtcCRrwLBp8P15Mo9q9lG2F
uL0t16CXNTN+9MqmvE4GLb1XRiy7a9LHM9elOGb/dey/PSAAN3DLJtclnHZxnb47pXrwsnJFyfix
jFAeQk7jAvkrG2hyWupnTsTDc/fXUHRPaGxQ++d7HQ7VdFYPzndqHkdpRAWyr/yFLwfRGR3Ok/hQ
XP7A6UTri916ogHfQ1eQKigFezLodqWY8BZSyOsD2AYXimIJc7Yt4F82HnddMtrXUyldxVWyrQIP
RS/Fz0i742mBar+xS21mXFIcjuJxjJeWdx9bkF7jLirWkU83u6gDbwU/0sDrwpHPlQtEBn74dUDF
ElhzWMpCeeBoykYCw2pM62BvWVLw3Woz7ZZKWu0SY5GWh4UDY0i5GHTkx1t9LFZdMrn+GMvztMHJ
q0KpL6nTCm73g6F30aKL/fDnR/2r4+l/GsILdQE8N6mliRiRrjCF0I8OIuHf9x/fX/8DZdCieK2a
PHt/FP3xL/t9NMnOJyRciA6p+FBwfX808SOiA4DZFJ+IIQVS7Nf5RLpEGZpmEX1VAUIWF/Sv44kf
0ZcH8SGWN7sI3t/fgMHe1s+79XU8D8f1LzSrwjZs9WjTpttAj2aW8pp20NNoI0koOirjNSQ4tZ+P
pTtOj6WPV8oC6HNkLGxElr0LShUBiiWWy4Wex2vrW2zOdGSazfuyvDW968lZ4W6iJ2trekJpOrK+
C03pDPR22Hwr9TtFv/T8h87bBKQ+los0tmJ8DYOdHV9L7bVVXJTqtjZvc/tSj26pgsX8cyt52ym8
qYeVbaPL5W2FL7AaXlf4X1uAyKfm2hLuaChdxy9WtvYQXHL2RniT4xZVZTO0nCrREHNQbkIaMrlK
kYLqNqay7LwtotZm9kA5JNZcFRfMaK1Wm6D/qna48eQIXHm1G7X36bgLtIdJ3kjxkzJ96eKNFVx5
9TptNua49fsVhqRmvzQ5JMDbO5emQrcu2Tt45MRuMwCsuxnGlRkCq7gJnEulX0TJti7WQ3Ch9Vdj
dzvKs9qD2nEx0QqBUIv0K0GNBpJXwu97bSFuOT2jwr5GwE78ypeT/hQMd238UPRUiqJtiuCUcV3p
u7LeeclVFKyRK40wS7IXYSYUL2MMk6npmheVtMaNRkVeUFmqxaoMbt52y18dEQ95yq//I/7Mt7wY
qxD1tP86/Fdw07/+ShEKHPzLImvgoN21r9V4/1q3CX/0J8xP/M7/2x/+Ch8exuL1P//xLW8zCvb3
r354uJ1FofnfW3nO8iTswtf3+1/8gV/b3bA+6VTvOVRgWYhLiBvwF/rTdKiPIFnGMQBKiRIwAeTv
cIQfwTbTSIWIjKk1iu7X73BEVT8BXSdjph7/dhT8FdxcoCkPbhSuEo4hWViKibyL2OQoK7H7rlJ7
EKyLrq0Gf+GZE3gG3MWgPFxlfqj2DxBlR/nCSnpJA7sm4uoqV/TxxRgb/YXWn2d9aZQm8he1I0mN
S/0eSTD02n2tdYtxig38iKTsvsmdIFzKRSHseprIMfzZMA0DmLRpzJSbMrEb9A6Gop9mKE4IfQc5
1+3CTdGo7x8ypTCuesB07N+uMtA86mJjGnR2d1nWi6Yrx3if5GUZb/QSt/ClXln9jz4tmi/4F6rW
0m4ytKpHy1xkPRrRnhNeD7I2PFRtKti0ubUIo/xGavUaIil6teEY7s22zb9JEP/ndYcNkuWPL3Jo
a9tpkC58GZOywOrkWdCg2j9lMZLyIUoJRaroqwnSB702AoMYXzLLj5ulYmLpN3bO1gA0dqPFGWyj
wNLwtdPv6nEK53FVlDTqe3/RJU2HdRImdCJtElShOy9FsMqOqmujHYJNEyCJ03aFubA7KLHk8Kqr
IGix1IzmNUOaca6U1o1PZrUpO3Qz7fyHIo13moE8k5H70rIawsek7eB2d/60tMYov1MSFTVOfNUq
J0Gq3SvKxyINKyASaQaKJn6RfPtLNoBWZV3mK1Oe8PUJpBtZa4uFGkblTK+mAeIwtnJqHna72Gmf
RzbBfVHwqpUNgyDJfISy1TH+ErIC1mFhYtlXmzAJKqRWFT9Fx9O2etRYQ2UI5O/EbvFe7WQ05Usi
Z3NXIgaE7Axwgou66xrtu9cltsWCzFGsrbWUJvx1FIK/gkxrNM0qkkz5slAn3V44iV8GF0FrWzuQ
/pmC/OoodWgZKXoZIoWrdYo9tld2owfmrTU2oGMXNuV8w/4BELkZx0vfamtHvQ10X+pRAuwbWQkv
6sooMkyMrK5clUaqBQvywvbel4t83Nq5rFRzX6qUXV8Y6ldrsvDLbqZh3UZBeSewhXddX1frkPqr
qwwm9xANzMA1w8Z8Ztki7Ci1NpIMpiEUQtJmHcRVeVV5UfFD80l1Mz/DnsH8b+bOZMtOZNuyv/J+
gDuoMbqnLvx4LXeXOgx3uURhYBilAV+f80TcN16EIvMqs5ftUAjBAbNte6+1Jqegk1HpfDukMgIM
RtZVaXUvXZ4QOBAVxAzLkQz8NDX5rTN596TGkPYaethvhUV4dkxPjEjZpOAtFpTD47livRAnl4JY
R/uusWjHdHOk1346WWfjlPZBxGxcPuOPtW9Z8zbOXI2gM2m6m043MJ063Rb2plNT0hIqIef4I85Q
EJR4eoe1yZL+aj0H1TAkVrqamw5zSR18QzfBgacaKSO0scxuhjt575MIuo8sywFR44AkEMre+Q1m
chOT8y0SEa4gv0GVqfO3RQdsib1qjo4JLFKbG8JhsjZZxSqXD3mxLKfOr4QPR8/3CnHX5S59tETT
ZEpbPtgAkoywW7MTqd++1dVsnesewomBNXARiyneUaWrlZx47Um94WF4abzyg+sfWaiRjAEbJaQR
+65zyL2QbZTjGB/F3q5bsReu1R1LlNmUDeTydtTsN3KJxW2tfG9Tx4V9sP0chk1mSL+mD/wlD+x+
3aWYaLquLbfzUhy7bGqeOLZMqz8uKfu5efLnRJCq+8e/Kn5JW1aslRnjnLRw3XDdnCS2P37ButP2
oZ6wngr3+jdYofnRTi1c3yp7lzUQ2smQpUN1Y45IMqdnbLP8scIkd33vdWsn6sp11kKmU2Pf7zo/
5P4aWO8M6OJ9wFGJfO/YOyJsBLk4ze5dE41mK0reHtIFiUedwq8imYv3P65fx2H2aqKw3MuOPwHe
Jr794xnWaT092xMllCBWbbqkJfZvm0/vk1m+uCiPSRMaX/uhK6PivYtKCBztUrzLwWvfEKcsHxO1
K4SPdHBXYqQSDKYu/Codazr2qRU/I9wZn9pFWS+5zoi7l+hAC0cANykVdnsnlOvKFeZnbqyU1F0R
nWNnIXShVbEWr+TMxVZ01Ekx2bB/dUNLgk+dcJ/x5E2hJldZ0nHAxM5MxQU9V+qhPxHjg+6LQa88
WqqWz5iSvNMUzdO+N6Ql1fZT38jHGcLdpLyFjpJBS2n2bkkkQUQC8DAfBs/70AJvpl2k/kbgVjjZ
UcPLrwVUbFCfsXDuRbq8jlCr1/gO27UOfblbKrIJF6u3Nv448DLNy0xcMdM4qn6584dAb5NaeOt5
WgTIlZzTeE7frRKZf+6IgNrbmRrW4Zh78BMjXP0p5WYb8op3Jrzi/rr+PWocSBsDgJTEzC/EBuc8
//qZTCOCWZPvAXNLSFTWk9OSmcheEnPsn9WB8JtqWwwAiOaIpXhYkJCOiygPcS/DLxNz942bLd3b
nPUkx4+RdSYAz9p3dZZtVetMe0SnRyduZhZuX/yc7G63zNHBdrBwzKVhy8qXx65PhrPVTvsOP8No
cFfo2ZEEnlmgewLiM4TpSSWJcnGeS1yZUvbbqgpJ89BgJFVarCwD/sc03anpi9emX/aagJdVWI7h
vhceBApHfs994kIgdXASqd32Z8/oirSSzt7EHXkBbe4QD+7MhwVhyXYIomprx5Pa0CZdk2kCvdGv
j/48uqA5w/ImLXXQrEw1bbC9i60ibXWPfNo6jTYxFXY7HPle4ZFOMzhHRx/7+LpW1/CRQRq9F3M+
sSn23gPJbN4+NSM5tUkT34O7bh6dLjRrLyrtjRKleEJZRVCLmr0DymRSgKwyB/FTdfmmI5V42ZSR
rw4jPbeHJPWOVIOi2OSxcY+y9AkAh5Kc35J4Vt4xLap2rNUjh6PZsh8AgLWv7eyHHJgIhjmKHPIj
BSkh4WnNNhLObn8iX5qToJhvE9cxF1v1JekavrMRWlcPOdFZ66Vp0qPDJr1NqpY5HxVyv0n8wdu3
EZF4wh+z28RWza61ixYuj/ShK1pk7Q+os76pWFn7aAjazRSARF1Aax3HsQJ15RXjLp8a65xXQh4D
1TlnLyyQtbBefU5DrXklC+uuqNuR1zSVN07cLjvWRec4hj7QjHAy01pnVlxtFp9FJgtjbwaNPhMY
mOWRCx2916AacstMKzfkdIebPd1EOhqoFWuCWlC1ES6DUrCeXWulJrt9UiaX69mjYgzFnK61jOZv
o2v1KGJdYp3SNkofaRSYTRQQMqwmk/0ogjrYGjUU+6bJoNtmUN+3w+y0q77SECGo1DfJYoiVR6j4
oBFMUkJPuy6Ee2hqk3znL5b3sYHTRbTH9RXrly/j9VSaoGEIc6s4LibmODr7m1DO84/UrcJPQb4a
uYzRutHIEXPpMXItiCAPksTsJ6cwbIhhlG+yOumpj9mTRJH8jKsKy34ZRQC95FsvTXdx2rx+8KWK
10ZBt8tbudWZPZ1UK7PnmJJxw9CIyMEa4KnXU4D2DHq3xcxfJCL1kx39cXE5zSdsZSuGxbdjPDwS
A5StjItykW3ZHQ5ty26SxFlFuIsAR4xjfG83U/Raxv1zQWl/wtz+ScDWd7sMqb0CgtyV1MTMGYfN
LHWXkHFoqtrd6BYfIWidzZAW71G5sPtBb1w5Q3PX8o2tJLOP1RwM7LTaz9aUGh05cCERwdIu18SU
Lduxh8umlHvDWaTaqwlxBern7IVpHHxrHZfinOLMWNc6xaWDHTSm+ibopja7SbGOtpztVikRnLvc
dt9FUXJ/kI7e0S+xKMbladYMU6ysjg8JWZYPk4rMenDK5lxlUvEzQWtry3g8DTYoqdyen2YlwoPf
IOnJyeRcjZ0B81r6tyoI30XZfWGu4e7siF7o3APZcWRo7bomCcEVlJKPftFMiagpBYFP/Kg/PCTQ
V8oSWKzaTNteNj8MsKW1Axtp1WoF2t4bCRvOouFhtBQ0FzcP3dNiuXodNKLgZRuSl67RFpkPgQl3
5trhnDWJADJv/X0cZe16KuPv40AbRYZkOvo+v1PXuslxZKs7lJ71LGvviJKoOSW+sQ+9l4d3o2wu
JCtDQcuq9ESCHxn9tQLE62fAHdIYIItFlk05dAsJGiQ1sW17asshHShvAFGIerIg3nexSW/yrFfT
08sfk+lhVsO7s+jyizIE+/a+fuws74p1cN396LfeV85V3W4S9meDyecUe5AEvKi5w/Z7t9j1LSLJ
vRFUWiicwGJoqL8yrOajU3styv7sQ075jc1zfU1I9UNi0/A7OmaFVC8+yXDsVm0CGaAP0nkTlF25
HZngEvDgQv6LS+3fGL9Xj8YX/a6xCpp4CQFXEocniL+lP8hySba+SuPzmKSUZxZ0gmy4RPE4bbzK
Gn8khWhfvNypcApiGfYtExxYv1I2S52g2vHVbZnbZr+EQXIxjsUWlgiifSbGm15OzZPwMEPbpPcm
IkNnwUB1l9eZBIRQ10B6VG8uQS8JY2JUc0F1Xa2zauhvCxbndWYhbCKevwFkOFf7Vk+Qmh1O8evM
Xj6VHy/MR7PxYZoBLkzXcyjFCpgcvw84eDfDh5/5E+WbO29K9HUdp55MAWLpP7Ixp1KKwpxBbODS
hwuGm5oP2yBz/Bos5GQFonBOedBAh45map3ef5sNMJmmmORqZs1+VVbU7k2TRM9lF9kPZCj6N0Ws
aS5MBjJajHxpTOf0nCv5MDaLtUr70Nspt3wVeRYehK+DjR5FtC77ZjyaUXQrkTWGZSPMm104T8k9
d8dYuKtv/aWSQLs9Ezwthf+1DX1SrUOZDatB+/G9UmrZ5rHbMQWt/LUqBA+9ciBjBDaVyDDQ7UtM
OKwWk5aHoLfsswqLZCMGzlBUG/GD75XjU4dHnDN7Aa9P1978mNWps+UsLA+1ChjTpsVwwxEVr2iU
RoS0OSCZWyOf67iqHz2FJn/ls84C9iuXQ1X27dmrA3k7JGL8nCfJOl417iGSZABUGJhW5SIUbBTf
woYeToc6BnBQtkrfVZZs4KP6+pQPVgYoWxbTzmlYXHo/yF66rHjIbIIqOfynmf2tDHT3RdDOWmPv
KHckq3R7FSfNfsHmnDdoXWQwV2+NWzY3MtVi5RHJ89roqLwZCooAx1neW3cEfVQm835og+XGD9QP
Ox4dWrnZcpMY8jodH/CgJyf4QsuAv1DwycVF2uGPdtJtYPnVSifp93rySGEokg8ya6HOt9Wl5fjV
LV1910aTeojCOfyZhAJLT5oONz0V34PVAteO8mHJafKm+ptSQXnDo8sJEBX+Ppqhk9h21j1EFOP3
A4etg6gT+4yejjkaxRPMleaKIQn5WK7PKFmByHHJzUoWFfFBxM7mOnffLKTS5qu5aAqS+rrpMOYq
Iu7P6dcxAS/7WEXWOm4b6y3Wib+2wfiSlZCQ/mTKaZ1mqebBZM1JUw7tOk2PEfSK6Tn3BC4voUfb
HB8IjsiKWea+9grC6PqkuZXFkNxOMSATClqIZZPyv9Uz/6huTIuOPkcTHlzdVI8LZfVWZY71JUTi
tc3aCX6OG8m9unYJSNqy4cqz2zLhOuJw6w/8u7JjPNFMotdQXvwR8n3q9/nPcsnLdxXR0TayZ/yA
unk/NtX8tdMsPoTUgqRh4fO/h27DEK9exLsIUNgWWsFsCXpxCDtV72baNm8EnZNdl/vpNZ+vdz7j
wVYvvQCVQeYmdF5HC/uuWQr7u4qBjQUjnIa+j/wfA+2kTSpnIDSFmFbDXKhdPNChcRNeyjib9Ast
qORjUEUN57InhLmPagK/evKAjDLf83h49VJf3hpMPIeh7yhsgniqv83T5BPPaRtwsMX0VeS6Zwnx
xceYL9lZW/Z4kGzc1Xoyc/jYBVbxRKoai3Dd6LWprgdtNVunenIWOO+AeX3NJlRnnJrhqRHTD1Td
ERcpRX7WxZB/eNKAa2XbSSGhukxM+pbkvnL0iiuoAvrW2LXRrRdacj4bYmH1PguRauRVuLXcXm58
HRFJCL2OTadwEOFZcXNM53j86bNH7L20iQlzKqJHOm7y4miZvpdug1y0tGCztWZpybcX4yuR5/Ym
makBWvpuz0Q4Jec4xKRazpa7c+MUYn2e6/XgkSfZwLX6MWjyiV07v++adLx3q2g61UlFD03W+T5x
GtZHuVxi1Kr7kZ4jMyqZPODNdChM5/jenSqHJmco1vNQ6otO7OTE+lrdZhIccRU00x2fCJF5c9p/
xhRDuk4/0I19WIH95NNgvbGUeu2d5Cn3Fmqi0R43NrP/TcSrIjL3s6qGYe168bcQUlRZJtytV6Vn
Gozlc4/2jErI3dgy+hIana9RNZBqNaeAV3qP5FTb2zh8EVtvdpkGBR0Jhlm6zkqXcNyp2KkinfdB
M7LMa4iHetansU77p9YSvDqdvIxZ6rLklctuLEhay8izOjWeC8W2n19SNbzVTQweNBi2HcOymhMp
IzB7vDgOXcQkqYBYZQAxHCu5YGlzNwuN7nNkq+gwOaXmwRtKNk8w3YuzaE2SbnEMw7AHo9TN+7kl
gsAm77Fuk/7CUamAt4JyeESitclSdv98cB+8ujGHBgCHP4JIcHMv3et28X+Etm6fQtlZ20WSaWk8
DlPLTO6p1zrhAT4AQbA9YgZSuNwt56uY9v0gL0bF9F+rvjSrJgBAJYribbBlBebHh89V9NYlbyyn
gBk+EDQ7tPEdqv1sG+fjc5WXzsbpsN5Zs4HT0vfOuiG1ZdeESfYw9nQQbAOQt/O6y5JS1eM/6w/D
0KbHuAvri6KftItaw1nK46DdkpU6CKhbbehYJ++PO+N1eJ7U/BgryuV8lBDqWmQJRdMgFOF05cbZ
uG3Q7q7zYMIU7k6bLlL61hT10a2LV92ll1Fbn3okR8bK3XFrz1F+a6fdgz2D0Rqjfl6TmxwdFrTv
GzsVVICB+BAhUa2pUG+0eUj2RTjHQUrAmPVSsdbJtXav3F090QNehmpr4Vx9GLXHC2BAWOHMW3cc
KdbFYjXr0hqtlYw98DaTEXcZH/fad3W+HdGIH0UV3fR9t+vc+s3MdoDSK+Io3Ii19PPXrsjrLUeI
BJtmKXaNv3S7QIYNE44FWUPeXvyiZkBbsMe110GmF96oWIJ3b5kaqCwz28aLpu1STTlCWr0LS58O
H6IJInAxr7mt9J4jq/s6xLTqsN8SMW9hCu19+5zUclgXszCbKhPd2RfmSzfHOQ2uGn2ntt8K4aUs
LRKS4hA/1yFlV9N708XN8g6XtdsC/dLeSQfDYxRqJiRTOd6WdMev5CZLQ/WdQISoeRe74zesmE9B
QlsE0sue1X7YyN69BjRrcRwmaT9TQhb7PP6+4Iikh0cAtLTjZ2rJ1zSf7jhs1Bj16uwpH9TnzEzn
lnx1sn3sSF18y/mMEohusd7YUFpxEOp93ABzNN7AjFlMe3bNkjWNVyKC4byfr0eBuFS70icDta+O
We0iP0p8MnftxyXx61ORVsVNS3wUWYXFxo3VeygyelwVZx8nHxlvJX53lB5MzjlhC7GUUDdLUZw4
KaUnE9l671rO99LRz6nM30eEUadUW85BmqI84HxlmkTRek77NNh7lGs3hL21GWdrc+hqdMNIuOO7
2XM/vYqIVmmTS1NbzYxNQOsHTzTjSqis3qTZkJElm7cP6eLOe6WGr/nENnJjUlDS2TNLujmWlYGM
XA7z3q0Y7oxhnX7TkwbeWStecRvcErUXgdFFwd1YxaYLxr2nqmNplq/V4Nx0kEsXD74qnK5TKYe7
euAFzINE7pyy+DrX/gPP+zh5/jaAsenx3q28GWEwndd9J3OSDom1Kxj/NYNK7qHvQCJHhtEihSRm
XT8ybXv0JvhybnbUgdhUBCRC20u2TkWE1tLo/uwn/UYN2f0QOy9WyqdOELGUZNsuzfApSzjVieV8
AGc6BnwNI6/G3gzFRdviaLniCcl+iTC5AtqengJPbiNSq5dYuvdTUTsrZmzDKqZLucGvhtSjI/y5
bDClt+otwEaSCaW/NpN1fyVu+0735DfZvCbo5WiYRmacGLfMevWbvRS3GcFkVtUDEe82ZDZ+IRQF
ETMoehV65OnqbuvMs3sc4mS+TZP6UAM6Xrci97dYsRKms8y7XCvfmHT6WBD4nqxWyNNomYFSK3kL
rtVFYFFFhRCfw6E2Kz2k3bacp69VZpvttCQXl6NLMNr2tm0S1ga+ozKOmOLW8V3KEGEnmuiUiiw+
N52Dt3/2VPRKUyxYcTTEhJ305g6L97lZqOVCjpsgJiD+0G7Qb347w1mM/OJkFXBKYouk1HKICjqq
YbsqvXBPrwUWeWeFu94tR77caNAvflOYD7+haO8mei+85Kp8z8OAEzu1tZ+w5mtvtrZ21+rtRDln
afkZhqO/rhBYMJSxh80UYyGiBmOuW9kdMz3aT2QbgYXkl8H2WmxV7LF7U5r4ibOJunaL2YaYODoa
+Rg95cKWhzGaxq3fDd99Kek+XAGSLJjDQNzzwnZRqZrGOsjzxtQw8oYgOLkGTWIVjow1rF02zC9+
ok5NJImVt+37cADC6kYaf0bS4Kod7s3ofmEcKlehRgNghX5BNF3aHtUC0aEJxPc2JapuskhAHYuw
fh7qMToJv3hEM3wk3t7bDQ1ACW9yZhQ8y4OrF72t2rE+tVDpw3KGd66cr2MvYG82cHEDGvSdb8uH
gF80ihAmVXlA8ZpG+5nhKGTWeeNlcbeuyPTfTCK5lVX6GCkaFx1RBFmf9St2n8OYlTYq7WRXD1g/
hfNtGKcSRvFCR0/nzqot8M/Vw/fY7jcNYQzzFAbb0U8Jf0+8+2wweleX12D20v4eyrw6WKFAYRUx
o4skDHbmSNtRLM2GzMszZsRNOpjwWEcFuh8GErJ0KRV71E3G25MAACmjax5F4nDsDh77MGpJwo+m
TZtM4U1b+wPJWbS4x4pdmeXTOwkVrSOTAhDsl+wEr9DfLU5TH2JJ6c4InYZ6wkE0CmtYN6l4ceKi
u1VaBpesz8+d6oZtBKsag/hd4fMa2teNJuGQ0SImquoOMAxfxyi9li4QU1zpFnfGjmDSdzaUuGhW
a5PncjcwtN9maMLXUrgZX92cH0tB4xrtbrSxrmDrpBxvgtJ/Gpcx3E6BeWg8VCN2ZL90HfyzINVE
46Z1dsxH992baGXU1aVPVbWdXQXZl6hBCtC4XDsACanIPU44lRURFZxyuMtpDRf0Pr0XTEFTiXUw
1Y73Y3F10myShgk+bBLifY5ePUTyPE1LOK9000E2YS57zVoPRtkeO4Eb96bRbUbCfNk2TKPa1LKK
XYAUvN3QS2/fCe8BHR313fKa0a6bHjraSUChaUiaPf/RBBek7TE52CKcs3v294QUY6uefy5yEqSa
lLamZ1/hhTpUVdDKXZ6oMXVXE+OSel2laFkR4bWWc4MChIIwnKPsa6NN6t32gR/pR5fBGNU0773M
b6C81cPj2JLavbJStwGZjk5JnVSaxcMuZuRNAz+IhxBeTjPa+xpJMPNmudTSOqf0X+dbM0GF2iQJ
SY58WX7XbwpRcFpYxePo5NOq7Q2xXaoxi32KZ2fxKGsm3+m31D2huMsRUPAem8oKV44FZdk4RT6u
nErE9ygqxC1hKx9TE9yLNlAr8msgN4fqCrDtzCNCX/QghW4OXZIkBa/TkH6rCqPvLWmNctUqMsXX
rs1euraVg//LKR+XMQqeq1S+pW0E7DGjCe4ka7caRtzKHqTf6hOr9cZChVOtrj6UB4bn9Sm1hBZr
VsNhefHzQYifY9u61+uP4TlW3Rej+5AFJttZafI98wdnX5XRPi7avR6pgdvyZg5AgCeF02NirCEL
hNnCICan8xi5hCpU5bEb+Y+q6JejU8GGaZsY6U/UTy/NEhw0wORz0rsc3ih7scPMCgYPKHiQX0Tm
Xx+SCpRH+7vdt5ZXH7spnvfG0x/KErfkN1SckUgZ0dR4nI7IyMVNTsY9eWCQ4VlHQ5fsfzvjCzF9
5HxJOoIVsKmEl9K3/Q0dzBk5Q5EcrbH1X+dpgKhgllfdy0/SSwj/nNp90S3JISKkap32sSKuOShe
lY4/3VkgJa2H2zpq5b4ezXM25dN5pPv10DSi3AYmandFbn9TvcrWedaxy3gWPel20emu4ICmVtlY
1O+R4EAbL8vOn5iVT1l3TPps2ir0axyqGoYRzXxicIcUMmYTjGdXb33HzPsyLSGNpNHbkJGqYmMF
fEgJVFmFQZWuga9ANnGSlPzSKL6IqH30ldDPmGSgCA9L+ICuL8binkYbBizN98SUcmWwhG9BEE3M
ZzqAaCM6r7btOEsUTGuz1k1XHne/Yp+FP9c26sjXTu9ViHOOoOazYXhAg38hZ8CY5U64s01oO7af
JLBcyBPyqww5f3Y5W1vtFk+yGMl6FZPYMop9WiaUnLEk/rWLG6rBaCDBNKiK6aX2vYpiBp3UiaH3
MKO24NmvaI3OwYrMi+UdiZj7UcZlUD/0MYdDl86+s1OlM6EYmOui2/V2Zp+CotIfyxjTE1yRHBXc
+GW11Gur9F9l7uRMGWv9BXVbgNTWH9aWx5BzWNrTcl2yVj15CBcfzxIjMXVTIhkkKJKei44hJJpr
ceN01nKg5iheCqkzdE+ZObldMqE85SDRiQRSV6t5D7YqaU0Gcs2h6uqU0faJUBS+Pq8fJvHJoU91
63GAjyDwpt20yPJrvzEn0AH+oxWE3UkM0CumzArv42oi0joMitt+ztRjptV3t03dCx8xyV9VaT3U
snoAk6aPLemST4xG9rSPfwRtIYDtFjfhGLAULr7/oAeHHPfcSUhmDdMiQQeULf1ZhOk3r6y/MH0c
NnO+bAccfsci4Yjs5vnjJBnm+TO9Kfbhg2g864dq0BnU8RUGXe8LV2GxaxZzZIXYBQFaIsFHsq2s
AuJKV0p/4wSJw84cyksa2U9jzHzPLp090y/0ur45a793j65ndesEy9J6zA0h3pJnb0yX3+Pzg1gQ
K2aSfRatmrlKNwEigS+u7gl1Conj4GDYwZUsWnuN96k/OhnRv13mtl+WQr5g4mDzHppPDkD9IzI8
lA61ecpYdhe0V9P0I4z8ZxpEOQ6e4Dqtf0wrOyOlDt+jHswzJWixqmzWiWaQZicH/brEVUyLtjSA
q21+GqdnLm5CdT1dmNbg3lzNU9wXWEODAEeVib54MvQvpQHCiZgh308xRHe0QDO4Ytx7YsW16W+J
YqEXPoSQ39DY9jdR1kDfcB3rY8C5uaVPJI7ulNu3YpgJeUl4wxIHrYppBfI0D396VwThwUMhYOC6
z/3aWaRzu9T9Nxk05jJIR+7LoiMEZEj9MwPJ7tabMJeMtvqEKZBs9JDLc9MiXb0mFvwIsxy1ULM1
/bSjq39DMv8piJsnM9ZI2hhcHKpmvMFlt3FIETxUHqIOj3BVinFFMIlH8DJzTqKUoxh5RljvGoYN
Heofxu+neHAOA2M5d4bLVHXDemxRRcCteIpT9O9E2lX4kuiM1eNOVykiW3zGclP60bBNl1jfFEVr
IeEpslWAWmnTqoaJagqBJcwSwKO5SA5d6+vDQOON+0X8lcfzSwUvbF1GGS19npLsQE31RQHnfioe
rc56sXo5M+MiPiUOpmTVm3lhqw/u62qU51IFzLWYmudJ1Z0t0vB2CEIPjOumTeZQktc1jUpPwvkg
W/1rmdkFHRTru+fMT4sewA/Rgt/KdrwxmKNhrQMAWc0Lx0Mgdj+uDeijWaIfTtHjq3XCsd9KSgWy
NZblqHhYl0QNihPI/7u6/f8yRWDEPDK0P/7r8q67/4Lr8Pneoz7/uwr+/0tR/DV16v8sil/Des3/
Kom//vF/S+LD8F/EWJLa9Ge2/7/V8ORp/MsnFNEH50wCiRPwP/y3Gt5BRI81h5DWa5Ia7PP4f9Tw
QfgvcCzo5B2ksiwFmLv/2wlw/6et5T+Fr3ORv5irQvTY9FYF7WaST8JreNnf/WhoobzCcqbl7BBf
SPdF1GH5gDK5TL64qqqdL1la1B9/eTL//jf81YP/S9QU4QlAXSKwLkGEMzAmb+vvFyV5Oa2StBSn
aHWXrh5fb26fHn7LR//lxn69xi83Fs+jr8NAipNcvX17Tlc3yeo3Jrtfsmf/eRu/GPrnUFcNnSJx
6rYPb5fn+2Jzv6y/wqL68+v6073xv3teV0vw/ziU/nkh3oa/+hM5TZVzMHOhM4S7zXO24WYYIf7G
yv8LwfEfl/kV1pG4mWMXNT+LTAzT731UDSu1ZNdieRW5BK961SYWhzh6cmq5tsl+saChJyhje/Sv
nn+SVUw/63ehTNe7+w93jxn1b3ePpe/fj3nZ3d3F6/0tWqfNf34jf3eJq2HkLwbQhg78mJTcebX6
lq2f+9Wtu/rd472aSP9yG7zx2NVcbP7XGBCkD7+YTnSaUMXGUb+vI99soXaCFMuJjGlovf8mxuDv
jknsBVwqpHHpx5jbvcj/xc+qrcRFIdT0cNSS+jkNBDCuqTgg6ZUng9pthSrpdxFGvywkiHkgwP5p
9b2Gy/4a/ggSqVgkB4wDjUOUqDbWjQB7zbVjq07sw7+jpni/Ps/rBR0XjyvaMKgRv6ZM045uCEJ0
uWCFucZt/RAVTxuu0QxgBNWm2UjZJPu+uEaz9k0El6TVh84xzFhI5eEE3Jt34nhave4dZ8D5r8Sm
zPOJnmw+QQKbEvbzsKKiCKr4EiVMfYcqrw9pq8VeT2yteTdGR4QF1dlClcQIKfY23tA0u8DtmJVG
dral+4RyJqrKrR6rYPefX9vrK/PXVwo6NWkC10zvAC8kXsm/v7Z1XxEexAxn5yEb3MVliZyyNr/z
/f/jKuSyOB5uC+hHV7Pmr8ucRWdG2kuzm8MKnFOQjCTRD+1v7uUfP2fswOSBJ+76xEWwMf39XjhG
/S/OzmtHbiNa1y90CDAVw21HTo9GYazoG0LBJlnMOTz9/jjewFGzuZsY3QiGBai6ihVW+APZ+Tgb
Fzdu9blwMuVCitv/1WIj4N1ftpWhQLTP4gsz2YRm8fVQWCzhmU6N+DQGdgYFSYk/jWnTHpHRbp9f
P5TrWIDAcDYxtFs9uRGhUVTQKDcG4lhWQkKbycJTqIdbkrU3nwkRC95vjcK/hYjY0qqVTGoqfFBV
JxenlyNGgf2hSTYF15dXyywTN6sFaGwFwhNncbX4GFgiAOa2no3B7b9ZoU2kqokJ2MSnS3KcoDP8
5dadmxzuL+S1UgrbnDgHxq8QGAyrpmEstoeqh2rZmJ2PYBF5LiC3pPqKUG4fnzI1ir40wq6+RcRa
UBq0GqjQ/dGXlxu3G6GYiTYRyq4o6ix2TJrqYYEgXeJpMVyN/RTkmvCGOgdcSpFHfUZtJ9gyTViu
tElsNB85IkC0I6FHX+9S7KEB7maKBWQnjzxy9OBrYYHKI8SHjedMOVSFvNk4GstNZApkWmyMd1GG
sRH2WXxekfpTaggn99IMU9pQFfkT0Ppoy16bn/77vfUyCnr1lqHPnH5rIT6joS8wcgBzr2zq9FFL
SbasBCYflTplI6i5WUVeBoioXJIkuDaiC9erKHOQzjCUCq8ZcptWIAIM4Qn+Y26fMA7ogRKlBsNT
TM62FFWX1wyU+vlhMgUUdaJ7Z17r34KKFnjagFrW4PXqbP8jjPDRMdIIIYI+eZVQJKeDoYimAQwK
3l5EmK+HgljR5CEyUp7q+9Vb4YMAo3g+bAS8t5tjdve2DdIOExbPUiBXQXcksNN69DSq5aemjyoP
hdqN5GBlEIAbXOoumg+kJPNR/G3ValARqavI3itybTrKPqf0K6Ow/feVJ/pFUJ1zNQcRZGCLFcsd
PHtNLek99AT1d3Zb+m90Cv5PxehMVKaG8ef98RYR5vyFhD0b4EFqhOi81FvSRFIE7ZgPnpWZwQcr
bpSjZoDYkCn+zqXbx4emaPQjRAHroTGifOPTrexFW0PLDsgjlGxt6T0Sz8Lgod6BIRCRcvSLSKEo
D9VgRy+7+3R/qitf0J5VGSwIPGhpmctsZVTTJOu03gsgOiQgW6jKufg+GRtp0dqcjFkmFkQHu/+F
5f3bTqE5a0hpuEjdj2b2nRXFyMDJqCCfcwbLH+7Papm0msRarB7CKvPbp1nLm6QG9hjZRqJ4XdAb
zgm6Sem8V5Ug/wxuXXk7TVlaf5Op63zsfcd5zqrccI4lfXcshNrElRt36EIfnzNvCR2+na4iJofU
5VJtPBgsacpeRducdeiotg6de6bRB/pXn0KzOpTNiAl2pBOagrYj4jrFodXBZpU69FaK6Q1AF4hV
CE0qk0wOIbCvz1oQje91eHjycH/9bg4APxe9LXIDjbf0ZvkGy5ZtilymJ23N/pX5igrSTm8bGvi6
eOz1QNKEc+qn1u7to46T+H8CDP9nEn3zEMzjO8iFoKZL6WGZftlNWwgzLUdvnOmCeuaae61H+M9I
0+qr35nRGyDM/ysM838OerNFGZT6CkomQp1thxa3zNROzaBnuA1Fkez+jt0uafdBXOf+7I9aTxtv
3epoqKxZBGkWkivz3/92IIo+HqrOEqOXdVH3YEu7jnZBXQI5DHV1Y/utLSd6SVydOkfPWUYnHHuc
WRoOX9IgOdKSGHFNj1HruXnUA47Xh+Ng24G5ceYXWlL/7XpuFlQk0NDk8p5/129zDDUjnOCwQibM
YXGWU5jgFtsY/nv4Ib25hwvkJSPlXoymvqhBX7wzB+sYZEa8N8IKaD1aj08ayUVCZydo9I3w6SZO
5HsTrKFiiacLDgiL761EtpL0KnTmmX+xD7N6/EihXOkBYc5MADXZyi/WPgMa6VitEVPN1YXr5fBt
CFxqn6qeSKyEjg52FaVR558KswyObWWY57y3lA2h+tVBuQgpQYKtJd64HlRNjE4RoT55ZdKDXciA
RIAp0su/9KgKn0NDpUUjYU/YGx9/ZX9TYjCwlCISx1dpoZw3lCAVQRupXtS78NNigCvKMfE75xdW
5tWX+/fVyiTRdCDQsfA6UrE0vp6kMrh05Gx7RHxAVdhFTYIBbGS1b2kQZkd+Rws8qK1fG8jN7xgR
I3LLAim3pS691Rl5YlTWBB+etsCu0mCm7ZFBtYPj/endPNIvA3EbzwuJHuriGzphaBi0QOGoSFrH
pD2xlwxqu/HF1kahn+wyKZ0nc1noVWEGDXRLNK+Zqrw7CL/P1INmCySP709nWYudX0PoeRS9UAeZ
pWcWJy+zElfxY3CUukF3+GhoGTiwApLbtDeCefnCQkWp2Y1GB8kCWhK7otLrYK+ElQ11uEdgfacW
0E28yIlEtfHz1taBCN3GeolIiyNzvZnAnGBhkhYaSkhOgfemRCHlZJkhzPr767B2RH4faPFZySih
7xgMJCCYBKDBSgXNacQun7WqBAx2f7SbpJwrDlAKzVdky4luFweyLBtAhjG9VaHAcAxmVqAl6cbW
w5BCb6rtdxFWmwc3NYxoY+iVcALMP61VWAEYkCzfgdHvYyDT3AVj6mYfBYKz6h4MyfDMuwAQPmlc
9U2g+OAjXFHsxy4pXuel9/ISkd4xd5TNyFOWiYqt523pWjVk7lQiAcZ+q3u4WjXaFvdXeWXzsLOp
VpEx41m5rOZmoJLjLG6g9kPDPCRJAdp9bNLXP11kKERIvK2oL1mL4KE22r5xByDxADIsKuxpP7iH
ro/Sn1xEYQyk1Te/3p/YymYFmALajZNh0uZaDKnHiJpD27a9nA73oQrsGgoHskukgP5G/rPyMGOb
w/YnUiYnX76TREYO4jeYuZVp0/ydxkH23nB9pTu4ZYp+UQVWp91KGBZdm/lKwieHDQrAlOLpsjor
8gqtBS0wvVSfSvuE9oQ+7sIyjd9XWlg+Tn1WPAdl0P5rNvAHwN1F2geav9aWLZH24u90VW/hl5Di
sk+Fo7HSi8uRUrlIASBbXte0Ls7GA9HICcZb+UEBL2i91dTKyM6OKNBCg8xV4SEy6OJnE6AyedLj
xpKcoKwTRyty4s8yCMv8UPOC5A8QqkfI9kmFolonjeZzlkVVu48iX48OQWdKeN/Z5P+VgwH6oilR
+lYNh7r8iplIZQC/1IZ3qWX36NnUBkyMjvKTdYZjh1i5kkgDYQ5dAeMRxmXj7CezMiG5daMNstVJ
tV9V1TX/EoCW+ZtQFyBAkl6PP5cQnBU2cGOjb5XU+bNogQLvZK2o066oAbYec70xf3au04MXwvEB
FkumsST9qLhfWxd61F6YQ1wdYtEpzmngZPR7pZNDtcelwX9HF6fLn6XhCP9gG7CIdwqVMoE0HUjJ
nUkSqO3S0tH945SZw99aEyrNOxm11VPXAzHfwcap/pYFATo4Ak35XqOB4jxA6+/HQ+WK8XODXNDH
oslgWBtgyT8akVT+GcHg/QxJ+qqzlijTBwtys87HlAWAdR8P7YMfk9kRhg/C+ADbt8JAY9T9D1Wk
KiMg9sB69gsBiFRDkupnmDWDveukX7xtVL+zPebUfcrbVvjvrDbg9RCWRAg+QVnsbQugAxAd9axh
Xxm9Uh17kaV/91DEjbNRO8mnocf/6uiXffvLVLsxgPETQJhBfyXUUOBQxU8n0HrmUxZZ9himjZrt
7WkoQxQxYhoXltki6e23/KBTnQZOeYoystIP6tSD50qzEpyl1Q2gPJzEUEHmpXLs9o2u9jqyDx28
yiANdQ8oY44FqO7m/j7XUxyygrJX490AOPdnDjvM3cWa1tv72K669OIoRfJ9SNvhJyHk9DAiqwGB
RtPRbBB6WRmnClDLj8BR8x+m0aTaKa/aBJyQryrZMR8d5asSqBaI8zqpPhSEEUQRrcrPYJ8FR0dt
0CFEUKGHk6YiEXOAq5max4BH8t//hxJFP9SyNHg+6/mfHq3K3QVjBGL8/kW78k7P0nqodJKJghSd
//63pEkahVsqfm16JkLS4a5SkzI+xsMQfq2CoW93gUAJCRxlQEyLFNdW6r/ygOFsQqkXsVEghcsm
SGooftarhe41XJOoMdrwOJIkPNyf5ErATtY7z4/0kGbLYpLD2DZGbqS6p9dKBySP+ICX38FObtqp
vKAJpKXE/hHaY52/tpjI/crzTPcKbYr5Fb1eX7PNgzlU0D2YdyVuHpEYz7WhTs+icOzzgADTa6dq
AdoAzYYB64ygWIznQ0UDK44MweSnDUZ7nQJOyi37Aq2feALgr9RiGk4YhxD+3h/6divZ5uy361BD
pKu1fLNpDWkwAwf5UIyBdI95Yxs/gihWQbepvYNNTW5jJN3iBd3v9DB0t3LPlTIcphw01Oakhdxs
mbiAY0SBxpLpgxUhw4Q6D4IB+yxCEQ4yOXH2sSGlg5GgRLXh0RMolFOHCAX45hoFalOFUrixJLdh
DA03alr09AmB2QbXXz9WohIcPkIPZVXTLXbryn0ca01cuipyvt9f/ts4hrE4yzhUAXkj1bkeq4CX
mOUIjzxkjtEeQ+Qljg561U+h2bsn4XThxtxuDxU5C419lpzKtWkb1+N1MCWcCI0Cz4lkfAa34wAi
ntInQ47aGb6fthtVo944ySsLOhcIAfYzR0ATi0ENdQBBgfmox82dvOUhr+G0WuAcW1XdmN/t1YS+
MBcGe8JSbxsnVRBadgNpwctFoZ8Us40vDUD406u/mk1zBkMZDutcAb1eRc2fSBaKFuiMCmYPoq/y
Vx323THq1Z5Tqm35hr14h14HfETyICPo4HFUqMZfDygRuusHsjZqw3qeUPpyuP6oZxjl49CXxoe8
zODX9DALUkiCEArO8BjCd3Vf2e8R8Efv0kHELthJv1I++qONFZcGTSZ5krqZgRlFWqw914VoPki1
6fy3djaa3xp/dD9NAaHQxvKt7Afa9WR7tPFefGevZxONOqElPrveoOoDQi+aX4ZHw2UDYcMoIPjd
/1qrw81ABB6t2ZBm/vvfXkuldtxiAp/jFWXrYCWaZalypGpcfQQSnisbiezKDpz1rcHr6Bp+NMu2
Ag6KlWJDy/CaFPJxGnTWt9ZKqw1E0PoomH0ACKIvs+zJuBUjJMnoe7mlAHBXYkO2n9TB0pyNgVbe
B0S5dTqtvBPzhXi9eLFtdqWF2ZA32REKaoTLOtEffLSqblOBUg9uI7AywjcRoNWtosDal5vLAaSv
bHt16UuaUC9WOmxMPFVpoo9ERI3+NZZG9klXgPF+fP02oTTI008OC6xrUfwIaifo3aHDw7pqlF1X
SlfCTC3Vh05zo40TsHLts/Gp79LnJcq4AccMSO2aKMt5AbbEKE40DaR1vT+h7vwDymi3cSuu3Po0
K0BnUkmj4btsJ6O92QxuqimeCU7lna6W1cGakOar4wSyedEpDxW0x42dc1vRAU1CSZ/nnXKOunza
mi5sBt5uBRWU1FJR4FBDFFxLrRbH1qqRKsSwEkKoEWX9d0X3nbNe16P56tI2NhUgH4C2IAtNFXax
fbPBSgVSGh6Fy1TzUHADvtUFAqVP1IFG9TC5QVCjvooW8f3ttHZCkeM3/6smgXC5HpmjGHZtnSpe
Uk7WY4qGwD4gnd2Y39ooWE/QmZ3DVUqm16PUSjGJysn5svEY2ruePhxqb61b2xsDre1Y5yVAo/VN
g2IxHatzzVj4IdOxqSZJtyn2iEf8MgNqrlWQbkFk104+x0LMURG95+VwjRvJpDAcF9xKjZAzyp20
nxp0sGT3B4eDHvrcewU8xlZZbBFHgBbV2wQN37gBxNU6sv2ghqkJ3jCFeLPLzILpydJ1X38JcJ/O
ZlEC4BXqa9ffbsrZ+s3EHFtkhD3KsrB9tcn6hBQn9RAEMI73d+TKmrKWAnskegTYdC72ikgoqs/J
pJdoAjaPD01pDB2D4mNdv/4RpMnCNaqCg6fIuQhraeVnBiJ9rldIrI8TPQsvrdXJ8+snRAhGYQ6A
IXt/MaEAaECfE8l7AbIAj04tmyN86+AfNxDZ4f5QC4/TuTpM6DrbycxK+A475fpj6UlRaX0iXU+6
Neqm1FdOqALDNKlUC4amD0s3aXwEU4MWLB263rsCx7gvlTEFZ2SsnY3658qz7JIrcqHNp/8mbUso
bKTVML//aD/RKHTy4pwjWQvXHxVbrLyTY4TJGPL0nVJurMXaPkLblEM5n5ebVnEEyMtuU8am1wKl
rMcXMyGqMsHOWsowdBt7aXU4clSuHS7wm2QcP9ACixhBtKi4xUNoDYZz4HP17/tihEl9/zuvXHPY
QBLV8ycGsstwBwaV26OC4BLuAHjWhgHNF0M3dngWwSFLVHdjvIUH13/7igyQqIN/RqfCeL2vLKXr
oRA1rlcnUzPt0kZH0wB1DBN9Sl+tlJOV+4F8pMxfx2fs+Dr45pkRldRDkQjcOFAvyfYiz+CnUIvA
jZJEcXlFyN6sTemY0KRkj+ieSxGmREQ7zcN3OKVSbg0TibaOPymIKSpJHD92kDb/Qf6t/Yp0c466
QJsgpekMKDryLmhpelab1r6MlNX7XeujLXh8/Rebo4uX0vzcmbxewMyPgkGdQt+Drlz9g4xc9A3r
+vwbeLlkPGSyQ2nq/oi3Z49UjE45UTGGNjd4KJtzLkJY3oACpr48mzCfv/nopaoH0BVJc6yRiMVa
SS/Mv6Ya6a+NLXP75DuqQYuMp0Od89zFs9GKOp5t9BziKqNy90OA0u8pHgD4bbxP6wOZgB2B2XDZ
LAYKwee2TeDYXhkEDiqjSfbQNuawMZ3b4810eCUArFFsYc9df786CSpUy2pGicPkpE2deUgrENXg
EreMqlcnRAoERQk4IsDH66HCMW9D0MQ4T/qAaFxQ/F6hd+3+/vZYnRBhBIVDqjpEZdejAIVVp3q0
bC+0K9TcXa3cV52K3LRSvT5KYu1IpSlGYoByA4bVjUBEmI1Q6ueq2GMoMB4LFPj2mBhrfzIrbM7o
Nzk8f8v3D9toHJxAJHpTOHzRAAsBl+5rSPVFv/G03V7BM8LKxsLKAP5BRfB6/SIBynCyMGUfjbx5
iLTMOalp3O8HN9NhJBni1RcIcyI5AgA7u08tayto3+oZ6CLHy5CIuOQqCqNlMtXHzKg7GJf91pW/
Mj92u8GhwirUAT56Pb8szkICB8QYaXup71ta3R/I23Cc8NNO/FT9XOobmdjKjoSpAHgTwN7MJVoc
saBvqrhVCscLlXbcRXmP8A1rfxiRztu4G9eG4sMRHBBqajdwLrvJG/BjhuNN2eRcQtHUB1pAwyEz
s25jqJXTTNWQgzyHQHMIeL2OsVsaVsOj4xkdVdqmqhG8QVBmY9+vfa3fRnl5v38rHhkQb4tmrB2P
owH4EhFven5j93HEi8IbUsv6g93IpqciPns1EvRcz6onfBvp5vKt8gnRkCx3P4zWMCJ8mGcn05Tq
62ssDuUVgOAuG4Ny0uJSVJzOpsaXO56NXPLRrhFPsQDk0eUatjgf8xe5ji4oAsNQndvoVIHdxVCt
kDUBQcZaVirEZ1wnDrHJjozTCaG53lC9ApsOHAgsDU5/pf+6fzGvxPCMDzyBKgjgOvot12vb5FMc
GhZr29sSFniEEv4/6Me1mMZEjo2sk27V+fuxjKv+7GBcUxIAGfVfqaXXl4ISGd3mPpTpxj5eCSe4
C0B4wkYBU7WMubJqlG01GDZ1JzGivmPl2pOsfPt725ZYZtJ2dlFRNrr2X60UtIDvL8raKaLLBR2F
Eht8v8V+S2dodOkS8FqVMquYIR8N2XfLpXvtWmBzGeDGIDDyD1yvfBjY5hAptB3suBzfVmjDHmUH
cssZip/357MSUM8Ual6qF14R+cL1UA1HaqLA43hAHrp3fQZYY6/R57D2Q5ZY38yslpD10VR9UFWS
bVfr6fY2ylYTaWVdITI6ztzTI6G4idIQvoQGM7pe5obIRcdFt+vG7NXQfIvJ8pjQrcKRkYzwerIV
lih6X2mI42cy8l+qI6CwR6dJNqK0edUWR3cGpgvq2pTQb6I0FOZnXAVGR5AMcv+QoAhfIrxf4VeW
+FZ0QeywfDK0BheZ+99z5f7Vye6ZHWzL287HWNF5z/KE/ZnE2puG1cZpJgyezKBCWXh0rPP98Vb3
z4w3BNrHqtJ3vl5SO9eJEWONKolpdN9ixy+erDp06JHQOwh7fziKiBgVUqp7rmOZQjtqtjbP2qRp
H7B/IPGb+P9e/4bBbKapjuhiodsdf0O3sHbPlp1KbFwyvDeP/A+k6O5PfOWIEoIjakDDnXd1+fBQ
9uiN1OWhcxq73VcT0mVG7hYnWY35HwzFWJRu5muYKPl6eoZAda8VIW8cQIZPqP6b/9RczmIXpiIo
N3buyvUKVvX/DzYf1N8ecFXth0yMZDFWG6rmXiEK/9ZOWBENwMcQZkLS9j1gD8fe5SCEB+/+qq5d
A6Qbc2Mf3pq6vI30WYTLHRXHU/Q+fxuZcf8GpoC+ETKvfTtyqPmi0eeizPz3v88xJp4o2pHrdRTV
0TRwV8FNxzyGJUalr58QlVJayABFb1kzZhhMk5oQdfmtxMECDbCDkxn5H4wCBHPOrudG7g0ooJFw
7JAK88IkDc9TnOaHKSqLjX24QrmZvc+5VnQYcDRjFhuRAvZQTFZqeXmZFHDttPp5NBT8h5E65BmM
0Y7zx/BcILFzqFHJ3qF/jc6v29O0NGcNJKXHQsouq7epRHjXn6TY+LLL6wgtDR2GNuAIeCdETUtI
bm2NZZgnYX5R8xAyrB1Zw7HQteEkM4tCC/Dk8oQ+kH3RFUVPD/lQttYj2mvtl/vffXGMXn4HYGeN
N4b7GNr49RYrFBEFia7EF9cH9oZaUo3YuIOKauz/E+tR/VG1wvEwALJ73Vb434FBk/KW0itb0qLy
eDLGwkIXNUx19wlZKvOpKWS0sRUWJ+i/UfAQpUv0IsSyiBqyICklhjbxRY+H+qOmtv1JD0Yfa4Bh
SzdicSXcDDWv9G+HVSgFwqS+ATBhKKwDbmzJwVZbf//67zXnRexqnmwC3utRCnTPihq70Evc9ynu
w0XwSSf0PReJPj2YMkPWt9HQ8D0gS519uj/24vl6meHvYy/2im6MXaWSR19MCCwIxKENZpU0/xB/
wCOZtd3YIksM0X8DCloA9DVALC3h+HmJglWt5PEF5wEMDXQ9SB5kEztfRJ7H+aFvcTzc1U1YHdSR
auqucRPjDaKb0xOIpHQrMV3bS+xDJDx5vunsLKYvzYmNprjyUo1toe/swYme6OBXxc7EC+jj69d6
Do8Iq4EkU4G5/s6Jog+GO0zxZdTw2ODmP4UStZfeqSIMYob8dH+41blB2eHhJlsAlHI9nBvaJZ3M
Mb5okVtcQtPEOdo2FYTtLbFBnVm7ccBFUWIF5kgndbGMOj6bfQgQ9GJUhAk7sGDhB8zQoNKELeaw
vR2glFVFlo+tj+bEr9/DlKDAi7zUw2/uO9JXULdFFF9QGrdOcVL+o45QsIRetB+kLbfi65V1JfWm
qOxqFGkY+XpdNRioY4IsEBizrnnvitb8twz68hu9+XbrRl0dC+IBF+ocVS+vckeQBrdWkVwaWwxv
Mt9C5Y53+KEVY7VxC60NZVLXVS2hqWQPi2llwIRhb3KthsAB3k5obp6sIO0+SqXUNwL3lWvVNh2a
mzDn8CAz9esVjAFAkZmY8SVBR/896rC0BcfiD74TvIM5raPbvvKd/DyySkeVl7otw2+4RZb7JlGN
J1r9xsaE9JUDQPY491HxAbQBaF7PCBhiKulHyUvvTDiku7KwqyP0P4yBhzTpor1RpbLdixblfAiw
tvXDz6DA72RlqH83UwsHPczzMT5SPcakM4UquQ9x6ExQY+xQJqySgP9uxAjANO219IL4jCOPIyAp
uu06rXYMaFz0yY0xZMMHeWr8U4ZVL0+qQDcEt3vHz1+/YV50AiBl62BVlhumq8LWHdJMXmJwR0cU
jfHkpZL4Lqz7jaLo2uoiyEZdFHgR9ebFTaY4sV9DMIouotajPYmRenawnzo3qcj3dFfTvdEG+FPW
5is7VvNrRYjOR4W6QQy9nGNrN5WfYmtxMTuJYyjrsSvjGA3lJkBeN1O7jZmunAwgBvSMaMcDZ17O
NAiJYZVcmVvwZnDMc3/6OtmD+9erXwagDBALgRDMEeJit6KoEk4+gdnFn8ATyU7vn5W+as+GWth/
MBQ9UxU+LigqbYkMVwAViQABgktfQa4po2CW302TXYwR+PH+rOa477e6x8u3gshE639Ga9FpX5zB
se1Bh/jRJTGl0p+txii/6kqgJXsICdEpHWT6oRNV8Uqtkf/GNWfGsUsARyBxPW7ZY1caSIdx54Ij
rCQk//0B2zG7fL4/w5UrmvgBxVl49Iia3MROiVJFlRDRxVYCqnJ6YO5LLCcxkcu3guz5tl8u5rwF
HV6Cubm+eA2avnVKJx6jSziO6d5yyvR74sO+EG4wvrFLcP33p6YbawNSZqD1YaNLs3zpQNdYQZbg
xWP3ofhqjJn+BTX/+APE0PSLKNLw4wBzAoMLu8LzI9B9/d9ckdNfDgoz6l5tbWXEHG9KioPdoYA8
uDnVaqcOk0sfNGlzaqXdfe9E7aAg7ZaDBc1KlOmh0nPxiCyU2WzcjosC+suuAAcMEIIDjc7kYjfy
VmCH5Q/ykrVOd+EYpL8KLGh+IKxfdXsTh/h+F1S450wU8T4ZvYP14/0lXbtL6HqTMNN2RMN+8Qtq
4Qx2VdryMk0i/2JYgYbHbbAlTLN26uamHBkvtWmqcde7X/fjpkPqEeOJCrUYXUb1eYjST647lJ6r
w9py3WiL6r92DhwKRS8tR6Kjxf01kXnWPiSxS2crP6Rbak9FLENPT5p2Q2ph7RjQ+oM+I6A2E6xc
zw5ni5peJJGKMqnK3w4ent8NlJFBZ2dT/qav8Zm6/9HWnjp4JUDHufxvlQpDt8t4AlN5wWq0eMeR
GMHuKc2hUPB1Vou++WzUChLACXv3/si3HxLBGKrxIKLFzBZafMga6YI+R73lQs0kOcI563c0B4ej
U/qYnratsy9RgN+omdxOl0HJ40EMw329eYmmkghGyoDd4zeZB9/wR2/F2N9OgQ49PBHvoOcJrH66
fEOS5KVXdn3BMTInE1kUtFdvXgtnFBg2YUZzMfMi/qp0ZiIQWp8mcDOWgVmwsIJzIKs4OjWNi4pE
BITgs19jhllmI7y3mhBW39ddgkXm/Q+x7H1xdfDToB2zMAa80eWRCkoIXSSF5DNC2p/tcmaTC6zv
/INApfgfDbFqAdRJke/gImc/0mAiIEKJ2/gWm3mHGqhmpVs0tvnr3ywXYnozV3iG1i0OgpYPuZK0
BNMq9qie0UnzBMdxS0rg9mBTVqC3/6LMy/FePKV2Jlv4Y4Rbrp/C4VFiJ9wXSYRKfWvCRdl4c9Y2
HymcQDkTzAzLfX24UWSOnBY+1SUOI+UxTQSetWqCeIoo1DPdthHh6dzEhit8ZVX95QuTQqLhwe6b
kUnXI5ejk7Z1q5Mu4KCHZEyFM/Isza5oGN3c301rk6QOOMtUspVu6i0oksgU4BexXhBiqlXlAhU0
31XMg5MoOE2No+98Lv26eJRYlxQbr+Dt/YluJeEKHT5qozfxcyBBPJl8wUtpjPV+hKn1Ae9W/KHy
Xp5NPQ433rwXxM5yn866CPORnpXnFvs0stwxKvMuvNRYQz5FeoNdSZcXWQPeukqjQ8PjVPFxK4T8
pxy7913i28F3O6adcrSddsgfZFyP1bOK+aDxZjIcJaGVFPVvO2NqnC9I3CvNkZqZTJ8mdAi4FVs/
RXq0SoHPA48akD2dcPvb1f6ouYfQrDV5GkoX+/O0U8PpYmBUhKg6LB6ow01XPvWgbRsMKHzA2rx6
/mMad3m4z53J+mLxs3CgQUpe35lJbj6hexKq+9ScOmxpoyZ/RohBYjgx4MSBvVuJ51U1JZO7s5OK
mhnOtURLgD47cW5MA5uSDjiDwqSjPN8XRV1Nu64dDUjXo9X9EAolu0MvBns8K1WXcMgjZ7T36CUp
+V4XTdVBilay/jCpNexHdK/wNQLX3un0GXGVPeltFGq7pFDTgfMbYqGryHRo0eefqtIjjjM+pVmh
tk9prPrFoRw69b1a9dj1tL7VhYep6TXj+f4RWLtVBDUweq9AeNTlnmgbx+XlKsPLKAPjQFknOCqE
h+eyh8vxB0Nhxzjj1sDD34TNjhBlZCXhJXCn9MQFhqchWPzHOlc/3h9p7WTNA7kg/edLc/Fci2m0
IfF00QWLPWFg+2HJZ5IQ69wMTvND4ASxcZTXXgCLSukMvlJvuxuNPXU9HJvoMqY2PDTFD8rk6Csc
pY0ba21mUKWoEQNlpHwz32i/Fd1Vq7VoI5jRZVJlte990P2tVjY7KnIdwf04bExsbXugjjZr2XEZ
39yQg2/qeHXSGIc1XJz7oSqxHOzq57baTFFXh6LpR1ZlgwR/KY7/NrWAhwa3hlBeLLXtHoOK/Eor
8Gse6QD+wU58gQVDsSQsF/NP+W2obNTCKZEDq5hl5lGpMfIsg7DCASveekfXZjUXgUDIgWuggXE9
VGOB8w6LeN4ZAz61So/edanrvk/+lW4pD66EqcjsgqanPKK6gMevB4ugYiWpavFoG1i0G5ProFBQ
YhQITK84N5jkviXFNzb2yG02RzuNcglKzLAxoJNej1okeUqmTaiQDmb0g45NeYQUVjq7SgxTeqSw
79OqsBDd2M1l6k+B0rqbceG8jou3DWAHSp9gc1RKmsb1j7DViiuZp+WiO6ZNtQaBobeK2wfZrsB8
+o0NQSV9DmarsN3YgVXYa0pafEpVNeXpBUqYvf6ggq0meJ/Z8Mgzzp/qty02aKneWVEeXZwhtx4o
DEyY0eX6ToRVfLQafzrdv/JWekczJgleLZuMsgTuC1cDwrI3AYMQTYS61HfN6A5e2U4OgmehjV5I
GXuWnRcnhKeCYzxNkjps61/Q65UbacvKXUjHm7ogbACim+UP0XDmiVKHLE0mySzHLKIPbmr6fzJf
lFjpq9BRhlS0OFgVncBauEmM4XPTnVQndU9YXJr7wpnEY9052YPtFhhQkiLsK4H9aFBr+DVTe94I
q1ZOOMhlKk40B/gpy/kmuK+ityzkBTOs4IDMBJeJiCf8rPB2vf+RV25/anhgROeaPQHcclMVQYbn
AUsbF6WLd0+T7ke++1tJkPHLCuzu4/3xVu4TcAWzQDhRMojixclOtXxCxCaS+Iu2urI33TeI4oTJ
zlcD41eHstRzit/Wxv5Z3ckWpHR7pnjNPd/rnZzWkR/Bz40ueGwa3U7Na0ccelWvfhEjFu+63JGf
8qgVngjHN70POq6mIvZQh3X98AfzR5acp49khD+vfwm+a8x3Kvi0olY8QrCke6S71b632qjFwM2s
PlN1GLaep5VlR7cD8g5vLtCUZXksmFmuORXVBw3ap7/LJwepGiPUs1PlGka2T+HU4YhUOHW9cZWv
jIyrC93CuTbGv7XIvQo7qLHmid0HUzT2SUcR58Ht7eGsmFH+KGvfOBWoxG8MunJhgJF5oSrBfrmp
BhpT1Nghnmtg5HMsA1yaORZ+ihujrBxTNLbg0FKdoHq0rET7cQUgTOT2g9Ts4qCUMjhUpnGqezzj
7++alfngzk0ZmguX4tiyEg2wKLQwZbUeClAXu8Go9PdNILewUiuIGojizIacBHLBTYZeS5TJGz2w
HsqxGfp935TKs9QcyPp9H0TYrbcF1lxqIavoZGhFiVdKWOfBG5SQpDzen/LK4vLpuIZpncySAYt9
o4yWj/RQE1x8ksUTPCvrUx/bAOHsqd+oOq7MG719AqqZZjNHO4sQmNA+ybJQUR6szJ6wF/cxwdWw
/fxR65gp7qWGwcixKBD3glGFvmom6+6d21TGr/tzXv8hhMS8uih13PQ1sbSGGc0zdMnhth1yDBX2
VQV0YUehzD/Eeq2d6rAYcXzUR8zRBx2uqmn9D2fn1SO3ka7hX0SAOdySHUejkWRF64aQbYnFnIvh
15+Hc27UbKIJLbxrLKCFqqtY4Qtv+Pn4V9yvPKsBkQWsPTnB3eGZagRCKjzlr71azdjTisofuVaC
2rLynRO0OWE2GjcEYQZbTr+9DqsyNwWQZOWaLpwJ9CvrxICGYYTSz0BPXKBJ6NjICBVjOSeUFuQn
K2qe6sbV9/gZG4+ECZSMeA1yH73/9SPBcF7aWRbW5U2LOV9aVvbHRCjZSx5V8t9EMeILrSfzrylr
JlwvHezoUqXFQhvjoGiPen0fAd/+mPXCaCrv8TxFT3qh4maI3B3GlNrkPGOMOgTZpLlHe3Iz33Oj
98CAp50LZ/PDUA0F/Yc0AtVR4/bD1G1l9HIS4ikhD0U0lTQmKJrB+GcMJ+LbLK28l0mW4SnSNP0v
p1O8J9YCpbDHe/H+4iPsNBflcwBuuKWsfkZishkjJNqeUsvpLugVTEowZzEmxY/HuQ+D+LupVdAI
AJt+FyCg7eQJEIvRU4sDHWbdSXJG5g7Hd8tGtY165YfH422dMYNUkdIy6FfPWYVBAneT2fRGbre8
Ug7tWOEqPMven1JjT1NzayiI5oR3gH05aquIo3BlhI0qd0pioYQf0dQ7RFhqfG8LFfXQP5+WBSYT
pCBC2YTSt7vGSVDKQ3UqQlkI6RUrAxRpteoItszaa7dtTgteDoVHoikS1NuhQMA62ihs5SqxIP0g
nMz8nNuDfCnz3Pv2eFZbm5BnkUbpkoNQjr8dqg2Vei7sJHqqTTkcUXxRTk6a5Tvpx6tJxm2+yWGD
EgGUlGCCws/tMEYeWWU4TOHVi/sxPjmxqXZvJzFp0fvO0vqvUGczLcidme6zrOruRxzRGDjLKETn
S5ReaQU8EFMMhs9LPuUTgnsnNHZoZMHQVv8bG55OvwrHsg3QAI3TAD2ozDw3RBbzQc4TlctW2NGv
GNnFCm9SGQKKMeIxCcomc+ShaxWl82fHikWgU1H6VTQyJP+xrPE9zBb8HymDZeO7OizZzqo7Fl0w
eHpBYpw0jnOJXLU2AymEXfCkZji8m6T5RzRI7OYgu3H0jhQ2UglFGizRW1Wf3c8Y647589R63ZXG
f1cf8d6y8M5N0TfNcPoGH+JUIrngx2V8tzNTC31cH6MQyT+Zz2cnG5T2iCxzX72r1Cpznwn3p0sU
jeg1KibAK0PBt9yfBqX/ghNgHl6F0TT/kcN72CerVfpWr7t6wNkyb3BDVRO8kzpV6Z1jGMZ97TeL
N7ffqm30kawwL0D7xXrjY8szxH5RaLCW1LahOLhITf2g9h8nO0/oxjlYlGtobKAJQlK1il3CmHaw
LkpwJeaQveFdt2Y/i4B8zFSbxc75Xv6y1RaFpgYBkqcaFuNadj9scHqIiiZ+8uwoPtJPGP05jtE+
mtXuiDjwociz+ID/xt7A91kEyBnKLEvBEGOR9cXSIypmNI4rnkwY7F8S2ShfByQ23YAkq7uOecpb
3FXYlj0++Ruv8EJNoBKlgVpFrPz2SLqGCPs6NSlli7J957Iol8Lo3g2mO79JPPNf2prKuRklhXgk
knfEkDd6ptQsqaEDigJWgMDZ7eieNWsmZl3xU4VZMH7TpazOk6DWhQWuNl/wa5Xlk9GGmMbW+px/
B2fUv+8Nj2TSljhSj1pjnPGTGS6PV2Vjyy0EBOpQkCqoqi5//lshysmjfI4bFdRUaYsjTyf5Y9KP
h5Gm2M7u3vru8Cm4dMkCeFZWQ8Vzaepz0ognN4/tpySZ+wBZqJ+qAacg6T0PfdFmrzO/NT2u4EVX
AwaOvn4wRYJn++CGvM0eQnlcINo1bAzlOVG0fufO3xpqMb8iECC5Iz++XckUiUdANbTPTI12q0Xv
5yAbTZ7GFFf2xx9tI8IhH6aTzHjk4euVDAfPBZxi8oglU2j48Mai56EvZUfbPenOcZHHf+iTSPoA
o5SMn/CNohpV8dvZRWXsYdDsRk8CG/BjQsv/E/2n6OQJVLZSa1R2DszGZlmavHRosIq5r9+ViTFQ
wVCiJ7jIPNH9+LFosvI7uGw7mLkmfWuYpv/hZgKczMqCV6HSsA6UM+Dgjj165I5xDTlM6vY7ZSpI
nkfMQqfI7YKxqpodyamNiIQ0hYI88kyoXa9dxezGI6yzielGq0xcP6Lu6gQhB2LPh2Jj17xGI8So
5KTA4G4/oRa1pd3Zs3JFmzn36dqIwEhKDNPHZjqXcaYcH+/SzYl5UHoWJDHF7tV4IX6FidONqK6h
bvzdcQs0kFNrb6NsHLtFh5CtyRJCYV8dOyWWc4KsgXLN2kI/D3DuAijlbtCWjfXnx442KPwcm01J
Sr8aCnctD0ckhjL1qHw7KBA+csP7liQ4v5ceUOPH67f1vX4bzlvFkAkYZpv+MLm78GJfCEs7T0bR
HSyR6UfQaXs9ia2VBIzG42jR4XDWKKbOEO3khKN3XQRffF3ryycRjWbQS6V7/3hqW0MBSkYWkPNG
XqrfbkUUGbRKgzJ4bad0mUtZXcxqZBV7IY87Q22MxVFeAGg0se/rMG3D2Uod4VzZH8XFHoe2B1SQ
DFfM5I23oxoS1w1p46XHzLOS/xqzbwZ/oPQMUKmfOJGmgbnapSuMKfczkmf7oxp7c/cJ+QCzO5pJ
BLZTp8dVH/JyVq33wjH0s1uk1tfE7MohsMDmvEFWxv7owP782iUusbttz5nxQlHOCU888+V/VWbk
MsAVpnsbkgtF/7gEnpMP7wOh/3gEWBaMuibigwOGXfUHJXThyZpA5H0PXIX7TzvLTj0KMMPfkWxH
xymzYBde3abAsiqMVfkt1ZOhP6P0Y32hHscjRYaSJQdDCDIhBZkAXzrtBPYAyY5fOaVz2mOPP8ZG
zEkZgn+W/JWHZPlWv0Ubs20ndlzVylXoqf0mG9LwMGmjely6YCQfJM0KIJGfmWqXO2d3YxdQdIU5
hDQC4u7ra6LVCKDUGsZ/E1rlaVh0QTLRUu+ZrPGvx5PcqrcsWAlCXBS9GW95236bZVcpHTgzQ7kq
s2Ojf6KNUMSUdCK+Zgcq2aT4PF5D0AjbfGcWxo8eEbkPj3/E/XxRZgWfTnsCVqy1bhLkRpz3Fh6j
T3lXeYENjDcIG2f+ZOB5vfNU39/zoMaX0IAWNqnuemnz3CycyKYfP9D9uhDdop6Y1nvOh1ujuCb/
MMRGlcWawfBUBeH7WLnaczkN5tXEe3cP87UmyxLo2K+erfSz7MW3ZBXodGNdpj04K9B6bv9Bo2v2
I5XjbAdY02QyAGJNCZ3cv3tHNtt9zmAKn6d4Rohu1uwfkFfjf5Oh8QArq+LT1I7qBZMe+/Pjr/sK
UblN3iiz0nJC7org9q6+SbSW6W4xiCc5R+1TSa1mQsFf5L8wfogupBWF6etQA5+nIpLkvfn8CfUR
NGwTxTlY0lFP0untd1LY8/XxT9vYeHRrUHwD9UuPw1o9kqKf49FNjOiJXoM8Z2beXKwQV7HC1vaE
VraGgjWwUMLJl4115OQqLm2wrBNPndKrB1zK0nNSoLyWGemefIy5sf2Aoy8aYVB0F6e62zNdEBaA
iCMejaTW/ZCUUHO/pMyYnkMsaH7YlkAqtCd5jfzaCvt3YHwQRwTS1P2wKWt0z12kTufRbKUJJIxq
z2GcPf2fCoiX9U64kGUw4JgW9ftI7SjtKWWNQJM02k9Rlsdf3SYfhG/Qy75M+ojrYRKF2lJ6Kcfv
ngUYF6vEvn9fLVjsg2HP6HC0ilbnQY75hQhwca4syFOq8aOjB0P5Nyutxpe8Ib/GoUT3oavtyKYh
MSV1oMvRDalGl/HHGq+nPZDSxmdbIJVk2FSjaQktf/7b9ajQ8UpbUYqn3I1loCMSfNSBbX8YjXIP
n7R8ldUxWZAGi1Xqq9PT6qv1XoYJuEf6NxfJd603INkrVhe4udEcdLdV33uwIQ45zD4fkdLp8Pgo
3Ocw8AEpONDuQ73kzthQA1bh9hmF4cZIVeTevO4ADbkOIs8L3+rwQoA11snObbw1ZYMIH8weATGV
ztvVjQYnTxUzI51QE/fY0H+5dna7tOf7IfyrCMMJ5E2Yh2eBUy1brG+ACD+e99YdupCWljiZfsOd
63XTdMPkhXp4LfouZd95WX6lDRR6vybpldq/HoWmHqEYzb12oCbjiyIFj+JMG105NoWpvx/SxP2i
z4X1yxzKIT+MjqR4P+PgshMXbC0XzQig+9SGNuoytQlUzWnCa27Pbg08BNDcwUXacPArile238Wx
7sDdmcfmUtmRUD9rcWu6O0u22ioLQGR5PZfMjE4hZK/brxaCOUJZAHduL9H7QC2J6rTDEbybehwJ
bXdGW0cod8Mtt91vRxBjaSoEUWRfKim1HyHw1v/QKpH5qS+bwQ7yxkwvIIPKTxnCe2ifciuahxFk
RbWT/K7ugtcfQiyImsuikg9A6/aHUBGa7MqW9kUZku6bJ7Q4wMAmepdahTg+3pWrG/x1KIizUARf
wRNrORakLyhWU5XB11oxAmw16IcKTJ8ej7JK2l5H4UrzAHUBT7nTGcNHbohddFYuQkzOVbSuDr45
GtF5LIv39BzEzgJubBxae7ifYSJJZ2htbAK2sCLAC+2LI+f+TSiFB4g5V164j8ZgtKzihGbAH2Lw
l0mSc9NbJ6DjELxur9+2j55ypboKgxpdFvppUQF8HhTrovdWvHOdbawnOTfOIYt4NOol650qyGrS
WvDV4iWO1cz4IKsyOgu3TQNcjP8Qhfz/U/ttvNXjlKn9nMgkocNhxzTsY11/ccp2RCKtTv6s9Pr/
Q1EoJEbnjgSte7v3q9HJegzH7EteJTmI9Kx9N9TK8Lm0w52HaGsRlxoTbTSoQkAgb0cCydPWONtE
16GMpR/GQDCb1u3ezIObIGxg7ZHUV5fq68yWyqRHh4JB12KnMs4VYza66Eqd38muXSiLz0mhaWWQ
lsbw3aXGBoiHFyTy8TnQ33SpTK6Pz+HGaSeHA2sCGxgO8lqetBOjigCRG137qtWOVoX6HT2Beue0
r/LZ14mCMeGVQ/oIZMtqt1h6Fmd1bUSoLHXVs1EJ+daGxf7WaWz7OQq70juwQl3kO50X7aWZm4PD
wiLA0dEdcJav/tspBFUe5cpYiKtwSq9GCgnjOeSwc9d87tsBjzWtLhFIHSvk9HxLtiJ8sjKJ1LsE
21oe9LCnYTjaJmIFMoPMULsJ0NhBcd30YLlVEwWztli1OYNZ73kobv12mqM6a7f8dy3o32OjZ1QW
mWKEjq3wHV1xTmEvxPssnrsnTwUl76atenSm3N15B5Zv8ltM+PrNeASWKgDcHs7f7bKFThlmLmXJ
i5qrw8HrZ/0MY2o8pOU47GzCrXPATbkAEeDV3IuscehUGrIxcZBIvXON5cUcUAzNuu92aOjfXWlo
f4+KiQVHLEz3OdUo5e+w9bam61KEteHC0oleS30bGdgmM+7F1dXG+Oi5TXicnOjfdhLzzi2z8RSR
igI7pfKxWCwvq/HbfkzSJFLNKcZZBGSt7Ys4wic27pVmDkQORNyXttcNx3hBmO2cw40LjvYEORjy
jlAi1xeOPhCGGxIQpoGALwQZ6Sb0c2WJ6GHJn/3VmmK3pbexsAu+iOsUYwMNMN/tdEcR65WXpMoF
k7jPWd0Vn9Us/5x3rtz5glvrymoSAFKNQCNmtWEzx+oVTS/DS5Y1o/BVJUfODTPrp3pwJEkc3grF
cXTKfE+UcGuG2Dmjg8bnXDKZ2xlOqtb1XTagvk+S7R7SSgFXCr4cWJczNvMOTGnjSgDYshBaeTa4
Flbr6fRKxlOC3n4zVnp09kB9Ct+dKIheqG805bnkuv8JOCT6WChRO+1soc3hAcjRCKX0c6cenJKC
cFzdEIcKXfmseTmaCxHl0IxEOirH5x5BlvJiuknZXOt5kMqXxw/Wxl0BctuFyIuCBWdoNX2EgUpt
ahJxhXPoyP8wlKSwUbL/5GHWB5wfK9dJCvwf0174PdaHla95bbWHnNv65guDmaUGRn7nRQRLqZ7S
Cj8XZWyjN5nbJ76b9XilOlG+E9q99pZXNzEFPe5/AualTrr8lt8ujLJws3RWHLh/ta1Eb73KiNST
puoA9uRkmNcSRgJ4yV5pnewkbLgYX708SsZARfnKOdUyb5KzA8X3if6j0r8ZFGV6GXuwtTtbc3NR
lvQMLwj6COtIzcqHSvWaSMFObugtv6/S6LsiZWMG4IZLcyc727rM2ITwQxb1ATpbt8uSp6GehikO
TQLtu4tiAZvzIdLOxjUyquhHzPmZTo8330a0xItIqYRCGq3PtX4j6Vk36kiNXM1Jy09t5ZSnebD1
4+NRXvunqw9OoGJ7aCRxm1EBup1Z6lIbLF2LiKXpRP5fHaVa/Ka1FpxTo8/p6MeGHnlPU+cV47lX
HXqVZT9Y2HviXpNcI93Ikq+1aYrEnxqjGd6EhexfoJjaXdAZsrKCiWbghJOl3U9PeuJUzV8xcoX2
T4UoDB5rXo1ENXhAljs7ZA04XaKK10MDCwDZwLvjO5jamMI1jK8KomtA8220Z9BRxOvDr6fJi972
iVo1gR56kRr0c8sK55bZ6ifDAJVaeSnev49Xe+ubUhnlLJs8flTcbhfb1pRWHQw7vmpOWF3j2q4C
kVGkfDzKxtEgrgHUgmkfqId14aKudVc2thtfcweOi0o4/D7t4AI6caH9/XiozQlR8OY/FJbuoqk5
B6rezCyxDubrPOI8EVBj/kOS3OuH5O/mmIOJIkJc7dFMrVMV2db42vUU+hWnqTMfEDFu3xWGuZWp
d28jTVTn/2VuLCIQnNce8+3HymYJJa3jAOqRhjSAN5lKcihrN9tZw41XjuYuMQud18XTcfnz367c
EK2U0o6y5JpGgpSIOaLSGgMZrvw8LcLx7AFrq16QPZafzbxO/twRjnxn4RLbEJQWFNDt+FE9V6OZ
RstF05CWeToyPHldvRSNGl6KrhOXx+u6cZcyVSDHYGUpjqyVo2nWRBWYZHHNrS45zfiiXcy5Mg4x
WMyvkBL7nUO3MR5klUVsCwiyBXv0dn4ISUArm+vomqdtdUTVCGWMJC7OYRWPF7Uu/oeXibY2dXSK
zJRa17rmjjFEGdrN0RUtSgwxuqw6QffQT/hn77lzbpx0huIFNHFYACCzepa4upNB1Gl0be3YwynI
1t/UaqVdqyFuro+/2uZQsFfYqgtyZJ1JzCOQ0lInO5QDdttz0mZvwjpyn5S8H3bkFzeC60V4FuY6
NEFU6Vcbci61fJB9Kq7zZE3FGwmJqQFYm1vGoapnmjyTSJLwm5V3s/j6eJYbNkSwf2i301Yi5rvb
nJqV1rqFPP+1nJO0PsMRxsl6dAEDtKLT36Qjgeepn+vQOOAaMGVBh/mPfXJA7mSBnfT9FChGZX6V
LZJXh7rvnWf435WJAksSv0QILIkvj3/y1odBHgwWO4eKzttqD6SjbWPrIb3LUFtREOFcfKEKlD2R
+exx5rdq1JQZQX8tHgZw/Zbf8ttVpZj4QaBq7y0+bvpL3NQmgXA5HCXgmyCvhTgOeTse6zCOD3WD
skPdxf1OSrtxXYKpBvFD6MeLsL6u2tYdmkRtFuH5Sv4qy1E+tSOEvtCdkQ4z4+Ev18p/hkktd/bG
xltHQEF9AposKd9aV38WVhnHI4r3qQy7SzgZ9ntnHLydx3stl7M8dvxDf4oOMkYt6/rVOFW9MaIp
gwmNmcKFbhUTREbc9eKk0yP7Gx+Q5GuHjuJXq5P8H8xEFOSa6C2WJ2UWqX2GOe2JnWh04xKlaKcu
LCHUt9A/uf3ymZa1AusCzMKaJn0bo4D6y/Zos5cDiL9qCqtvj3f1xldGboKFZgEWYsBqVws0Vg2g
VhhmNAuaxv7laPE70dhv68j+2mjGj7LAr+PxmBv3zgL5A8uw4EXvst12wBWxSUcc2CKj/LsN8ylQ
3U4/RqNDmXau/lNT29y56zZOL0eXxIKDy2TXaYxt5KIj9MVt0kv+ptLUBW0OFrlq5mbn3CxfaBXo
EwouqNsF5UNScfsF7caySys1UfaPTeQ4FYhfPbJPSTX6dc1p80EiWvJQCq3+J2rmNgy8vFH+DGS2
bG7icFaXT0r7bH1ZQXRQZFxTUNAqNMN9J1Xtl9axQpxR7a7+Q0nP/x+NdwSVdWrOd4Gw1Y6zNE2K
JUPcZ4FmldGXxhJJEBuy/l8m9ttQy+Xx280oY0VGYy7DS9wmxbnulb+NKhlOk5YO/8NJpKADTh80
DCbPq9cxH0gwkrDHNDQHx1npQn2eGy4Hdyrpoo+teX58KrZ2KFxy7qIFhwgD4nZmFfRlvNPr8GKo
aRv7ZT6p/VFvu/ynoc36HsBy6wySG5Gx0Ri5753FhVqrbQcPILGtNvIXfaPkBaFKKz3o01RRYElA
3PkW9mN7mvxbEyUMBy+1oNLvnn7PGO2BljfH303kEZCP+1KUuRoYpVkf/3xNqeDRVgbmz3FcnUVl
jCEXCoxf6zKaTz191qA1I/Wi9e5eBXhrVpw53hQTG1EumtvP1wmpVjj0OZe0HLL3uapFnD00kORc
1Xv0tK0rhsCJtuDSbr2LtAeYCums0hiszN55XyvRfO1DU/2AN6GR+1o3tEAsvPaKBvDw90BrZi+/
3no1UJdAmdUhRkHC+3ayEZC+ecgtEkMRhupVryErnWbKJj/VLAp/1aKS7SEaMuMr0UK2Z2i0tdRQ
DWGzUNjnF6xOikcPb8HXOBcnn/J3XW6PJwj/tk9xx/r65xuI8uMiMMpyA+q4nahT1iK2aPheyl6G
pyYx5kMtF8nwVv8fTOqQQKd+z0B80/WVbegTuZXCUK3nzs+Vbcigw+UnEHUy+jJt9jbsxiZi8RY3
EYxw7psjkZUUfTy77iXpqq7F/MaaP9fYODVUosro78lKeb2aQrf+JYkonya9jX8+XtyNQA9QAk8y
t+xi/bo6MlPUNbNR4pyiV5YTNG2XHWTu7GEfNnYLOhH0KaldIkm7brehRdllusCvrh9d5zTUpsBG
UR/PiDTu0axeQ9PV20/YDs8H2rlu3UdTwCZLCzrPRfZqKi8WqjtG4Xf0Nv6pRTZ4X7UqC91D1vdZ
8zNSOut5RhjoRatCo/oymxUtIlNWzvAyGIMynhAumLIvyiCd5pp2gGkDZA6j/G2uifxjCXWyQAm8
mV9s2fZKMA0N+FZZaepHGsBdc1RGZ+7P8xRO/6EsLkUQh61unPRhWqSxUCENhqkT8bXMwMgtZWdt
QtjWWWhiQ+g3XuZ905xhGj8A//TaQDdiU7sUcZt91OYWjlqrYa9y0Fuv/NWafYbLW9VWXZDkha5e
JjvufoDkA2PWRD1bya1b8ReGItPoV+iDFNesk7Wkz2BWMaZHmCcgx5t0OLCotMmOWl5Zs+9WLhou
3pSkX0uQOurx8Q7ciLaBkJJscwrYgOvjPTUQKPrlzFHVUhCHSKqrYiQaEt3WfJV6Ye8kHVt7EXUS
njR0ofS7Mx4TgoYWrDt2hup8KD0U2bsK5xmpejtna2ukBWOIvjqldLL824urk2jL1/D5r8Iy0/Lk
9EUUBVoaue1Jj0GK/nlIz8tHfE1BBm7mOuidasAO5M7KpQcYdOJ5jD5ZEHf9JBX2ITFN80DleM8U
ZHOO/K0wzxdCxfpk13ZTtyDb6ELKob3y8cIX3Svtdzi9d8fHG2XrssR7A9Y0+F4adasHr3VGcxra
hr4EgBVJR0iPKFpYeFP4jdIk7sHIptIM4kw1n3TZO2OQQIWoL49/xdaEwR0tLVfA9XfvfiiUfLJh
bVwqMUSfsQsrUIRu3C+5ou/J3bw+ouurjF1K7RzLMNgDqxnnceMYXdLRoCIQnD72XlF+px/qVD66
nKY4Zdk8oHSqh0X2Zo6V5DnqaKBBZkztbykChC95VsF2NjJLKQ7OPAJhVC0QTXiwKmbyIY5s6Jbx
aCHhqIi++VxnReoGQ9uBR7W6VMkDWMfxD7AbyRdC1UI5LVJ8T7nnZAKKSlG8aaIQvcw/XuGFigYL
Dv1coKurJ2mkJqeg7qFcPDX/nCJicK4m2/AzdTR2vuXG44f4NWJCVBP5nOviWycT3QsdoBh92iGI
WOXcvWUV71w4W5WkRUV/kT9BzABo7O09UFYVtjS5yWeMzfG5LgH/2tDzfemh8hYkhWn+U0k7OeKL
8G2QiBJHvfbz8ZpuXLL8BKpIWCKQ4KzrwlpPIRNiBMe0RHpEMdMMiei4mo8AhbSTlhbRDmhg45hw
7VHg57E3F/u52zm3s50OWTspl9REJKsIZYY+lxKfe3hDO8n+5lckBubae62TrZa3nkcjsXpDuViR
U1xiDLIug9dYO0DHrVFIrBdAF7zxu6JQXNS6qIZQubSROQWIr6ZH8Ph7KeHmXllAcjZyOXQp13jK
0lVid8QC56pCl7l6eIJfitEw30mbyreFBdEvetaq7ZvSs5+N3JrFAQSY/eHxdtnITD0kNRf5DaAI
GMHefj3YXnmXKTFl/XQUFyQuyaH6JjkSms5Ub0YUDNGw3vmOW4MuWCXgBzAdIA/dDlrTmcrNaKDL
jc3RMVKV8MnQ2uJtJtL6gvBI/Zfe191OhWHjUVlcCwDJ03/maC4/6rdaRtOi+ToikH1BmKX6oglh
HKMOOb5wNuLDqDT5mzFxzUCMvJxa8b9YUC54E9RoSHDuqzZqPOlVZNWcS5qcb4uuKg6aV/0MXSqN
i+v4zhLfb2LqGgv5DXUQqJbrenKidVql6214EQggf3JwnFn8vqeds3+XmS42kECx0NqBpwrh7nZN
J73u6o6uxsWrWvdDI1HD7z29PfRZ77zUueHgQlwBSgS/9MeJBkNj50FWSn1xwSvdDp33XpigXtNf
Ril61Z9tUX9vw3lGb6Owwl2iwUKBvXmguQooaXi0pGjX0pa4HS6aXHPGZXyAQEAcDZkBpXU/mpI5
eiedsbYPWkUhNJiLCvZdTeKh+5k+FMTUlpXsMS82lp0E2aNnyekhUFqdH5j3tholhWTuhTdjkqFZ
+TFiNb4mde9+c9W6N09RazgDTSWLZOLxnbEx/EL44IEhPOI1XV3D/SwMOdDhvxC2GEHZUVjycQZp
/SKN5XNbgOqssgwHxT7fKRBsjYz+45JZLsKA69vK692SIksz8ADgd5C6FdolhVmPvpkXw1mbI/dN
09T9AWh1eH086TURDr1yjtPi6cxeIyRc+1mEbhtKCK3DJZkd+ZQ2nZkepgIpG12K+TxqrfJcJb3x
tzf1kq5R3J4S1Qj92m7npYeJvAuCHP/2YeHtXGx3tyk/bHkO+RfIIUT4brdmaeDnJBJdXvpBsb+4
hY3oRzU7ZzgI86fGE8bn3syGz4+X4y7MoPgG15OCAiNSgVvtgVqhkAsav78MSe/IoxJ6yXVSp+TT
aBaDcWz0vN2j9N5daUu9D3L/0rFBXWXN/kyGlAMYVfLiFeS9lh5PR5Uy+PHxxDZHATukLtV83ot1
OON0WlxCKLyAHPf+MTxRvHT6HO18s61RyNF4hcALLD2S229Wm5mLIA5Fi2ZwrXMr8RWkAbnXKdga
hYa9gwov7l8k3bejtFOlIK8zkQVUpRJUBYoWk9s4O9fBPSKJDwMsB2Tdon9H2fp2mKqmUmGHubyY
g+OeUd2JmgMueNr7zHD4n04yUGegAGK9zAjav6/zHi0IYlIDa/SsM4fD4y94tzVhb4AjgV5LQLNo
iN7+nNLpROVo9XwRSp/qPkIGWC9jKlcK3/ZKXaHxPU7/PR7zbqWXMSmvLVq4YF7u6tFVKSRysfNF
ITx935td+5JX4bCzNzdnBi0ZJswiZbC+/qBJWpaMzZkQJpqD0vT6S9LH9V+0b/WzFi/iDY+ndXff
0g/nqNFXI0gjalqd8mjswMdr1nSZses6esDZnp2iST4uUuL+CGX5rGtlfYm6OPrTDuIyMr0E/uGN
oZZ8+xHtmGYQKBD1oig1YtGwzD+YE70E21O6PTGW5e+6eduXsXjP+HoLKHadHLoGZtVQ6ecL0Gbz
2ITe9Nw1tvg4NGa+Z/d8H/YzmIZJI1gMyrBowN5ObKRD6HS2PkPWVuqvxqCLN8SjLtZnQyM9X5pt
rPlda3X/DpFnvrjSG98lCRXBHUzs/Y4livE4H/wQjsv6BlKURHStKY1LoaTiYApgDWbf7vGB7pd2
GWWZJ2U4nKdXn3Ep4wDEqo0L0n7QfacMiRtjrD7GPSXJx3v1/nDQxUeeBVg1eLq7+D4x9SxMY3QB
Jgy1fTdM1eM04xfS5TiKoMek7sQid88u9Rr0JfgXzRFoHvrth+RRkBkW6CZZUibPQ67W3zHFQdUs
qlA5S1BKqn3wfepOdrq1okvxFFtOvh5J9+2wJbxJR+SReQHdJg7Al2SQaXQQS8VQ//giRVASgVWy
FZYVXMrtUAXhba0WiXmpUVm4iq5PP0e1PT/PiT799CbqWDvXzV2KRumUg7jownAc8d28HdDyci1G
lw8Knh43P/ChceonLMBBaRtVjpGTpbeKdc6a3FmkBJUr/N3y38e7aGN5lyYXTwd3LM//6niG+tBm
VYxj2Bxqio80UhWYaagdXTcZz4+H2jiBbCFg0Ex5o9uFqBSl+wiz9LmELg5TyD7MrM3x8SgbxwK+
wCK6hrrmPTMIXpyVSyzbucJrh36FlZ+GyuoPsOnw0chG1D0fD7iaFu0p6nmLaA1tLi6W9ZF3aI0W
lN2zK+mm+2yFOY+vKfaC3o1RFmfqxfiTl57E7HarZA1SNlObYUsNmvRFi+LmMJfuHvNtdcaXuaAJ
xntOFZrS/t1cTHxEK/BwV1Mreh/ZB+3Yz9k/jtRmzKcng+choj28s4KrY/A6KigBIl0KazS3Vqlt
33Ua0PMmuw5WXHxKqOw/ydBIEtyRktLzy7ReuJV9DJRWsyLjferSZPhffgNUUfbmAuxe1w8Uw5xG
0xyzq5xU9y8LS+x3Y+g42JOESWDHc/NWUbzat6ck/4YSffX58SbaWngwS/Q4yDAIwpc//61YU2X0
w2TZlFd6b1rQTIPxd+jYtd9Vsgt0RS/ewpjh1vvjUZGeo8kPKoRUbg1kn4dmbD2UrK8zDJwPUafq
59oe2y+I0bpvkyr9GdOY/vZ4zI2NzP6ijelQ+b9PabWyyLq5kejbl7Xxri6V2heKml0ej7KxpejJ
8gBj8KUCQ16VLxDLBjVUK8UVvTb3u1snSXoc6iGtLgWIs+iQo8BU+hKTPzw3S89qjlUbNvFOsXF1
uS4bG3AP9U7CH2r763r/0Ller1lZeUUcov0WmvLfCVUklJh6/dPj+W6t6isSC7IAF/n6lRRaNc9d
nJfXOgy7k5dF1mk2xnTnBt+cD3fc61NBvW11CYk2Fo3ZzMW1TYjH6cs0uDGGDuGb8ocYkNelc7j9
OY4II+KQdXsgWgvJvkLU+dVxRv3LYGTQ5HqFs/vWVkarvcZ6Ke1rlIikOlCdsfZM/zYOJPkq6R1t
dqxf13cS+l7AC+Ouus59ivQ0Kt/XzK3641Ca+aHPdSKesTN2Yp2Nr0jX1jEWQ5P/4+w8luPWsTD8
RKxiDluyg1qSLcu2nDYsh2sGAMwJfPr56JXV6lKXZ2bqLq6njCYJ4KQ/gAs7h57MZZ1VVTnVpzkz
nYOTjnUcLfM1M5MLXxGqAI3hbbi5Afmev1qnmQwKoLQ65ZZ0Y1E0zbFxbESPDeOaRNx5qbx9Rtai
StyMWLfP+XwtIWlomganvcf4ezk6Xdr2cdE66p2ccbc+NKBx7zO/m/RuauxF3NvQmFAq0UE7J6UZ
VdeUjS69YpRiNwMbegT45Dz/QYvKs3G1NA8/LdXP1p4HGMK+dW0Uf3EZ4iewE7oR9IufLzMuvWjJ
d+qTaPvuMcOT4YQAnbF7/dSflat/3i5/PTCtrTn8goHcFtLulghjYW+KBIprdHj8naPG0joMWT7f
ujpfjLicjPJY26Gy9q8vf+EhI5dygCYhvAw27POHRBwP5l6/dif6wc5Hw6vnWysar/mHXNpDmFuR
kG+MfHpHZ8vQfp2pS1R3ygzXfIqMLn1oOjPAC9Dqk0a4dHqG3EimaR0OcrCixBZL+xFvY3GlhLxw
cBhcwSJlkIMGz3kJWSxjZw951p0YjVdvJ9+rPlM7t3HoZNOVm/bSq2UQT7XKeJX/bT/lr3ygbIp1
sUq/PY00+vdTBaOIPfSPc6kNwUEyvonjgMQn8zu7CeCApgaVsjiZQTXXSDBGHk8zRxNnlPBpHuhP
9u8Qcpqv2aK/eD5WJtPZBrYwI18giGVFKlS2sKVo4mTvnQEyLJy98Qp38NIqICoIIHSoyCvPgkga
dUMVWqKEWBOMcQUXDFXC9tpZf7lBeZhNJwJKIDr7LzaokllBhpoWp2xqOeNagcyOvU5FzdtJoPb4
ZOfDat7Os907h8mcik0ny6uMPW3RVSCDGZWlfXr9bFov7gZ+1DYr2liKFCjnuV3aVL2N70x5qhrt
LMQtk/RRu5liYLSw4famSvWpwY8ziPOwjH46ZL9pDGnGLO9SvBzo7g9CxGZnUTItvtN/tTSMjcOa
Ynved42oUIkRxTX4/otDxu+GGg8wFxYdKcbZN3PHqcqn0hEnpDGWu9KvitNSy/Sxkyq6Em4vLkVy
AcQUXYUX9xcqs5WnolWcoGiIm7XP7XipRXCD5uDT61/j0krczxsHGPQe3ePnxzlTNbiebCg5aIjx
D043nGS6YJCZXdUGtm3+rr+6e38ONRxAyritEcWt+XytqetFFpmlOJFr2r9ql+EBfB4nejKguaBd
Okj1reUbfCtLU2D6CBUxjK1sNL/C/Olk0nYjbi0tac/4xmsm73GQg2fscbgL6mRBG/GHmaauFU/9
4nyqwyldY1sqIHhz5uhrSscXX9yfdiWQi5d3v90Cb2YKWZ6CuZYJwMoybs2uTSa6zVeKoUuXBSU8
dvGwYDnL599omfMKMGd5cgtsE9ZRF/fgWf5xEPLn6xCyAf+g4INR39kqoBSHSAZBefLLKNyVOVow
daH93ev77dKzcPKJzUz/UXg6C5k9klXI0YzFyVPa26G57BwgY/X//sa4wRmIbwjAjcrwfKcVgPjz
Gp3b0yzs7B0Or/3O80f175c4q5BHgrLdhC/PnkUb/lw5Y8Yqpu7Q9UvFwU3na16aFzaaTS4Dz/pP
OnXeE+/w3qX7J7gLqlYH+yATfR2nSxhWsd9gB394/QNduJ1ZjnkyGRk51Hl8FypHl25YyxMzc30z
4poIsl5CVYqmaP28WHm/L8zS+W7K8lplte2ws/sBzRz8y/5cey8kpPo88LeGSnmqo87ZdZhJGdBB
rNW5WUKzfmPly/ypAv/zezBE8Ks1vV+vP/ql9Wkx8V+T4hh1uue7xk89UVWIQp+mStX6QNYXdlAq
5Rie/EiI7E1pt91jDyZp3HNjddXOWUNxTbX4RX1HmRzxH5u8ctOIP9u7EislJ20HccrNSR0dZOiN
/SbP/36wyupDLsrCvm3d/lqL+cI2c2jVUn6QSaLoexbdjDqca6yR1cmfPUcnaVi1XlzQ/QaQCLb7
3wMcRSQXzdZSom4/z++coA9yDy/Bup1NO7ZWt3vfhm32a3G0fy2lu/BGny22xaW/UlaBaaTnoX95
Ckah7owQnz9v6LFLLJ+M0vxSb+rQr++ks1bvdpfCmWbUEpFD8oBn33AshrmNGlecPNmJKRaynD/2
lQL/oZbCDDd5GbVcc8G7EF7Rw6XiYvpJc+Ac/ocPjoEeRi5OKmzXx6hdM/SYFn2DAJizy/xqPkyy
Fbul9K0bfAGmpMzabk/+2P3ALfMaJ+DSSycwAtbFzwGcyFmfi91TLL0dklh46Kn35jTeLlHY3I9Z
Xu5S6iYwtKLW/37xbxclaTUt24D86fmnRtxGVL5Ri1M6qPVxqEHFYO0d/vj3z8skBl7Vphrhn2fv
6JYs8zCQyKx5aBwqI+0P0LTbDx0j2fcCJfYrQfPS2eSMcCw5Lxz1s+3kD6TnfWTwLh36zdO61Hsv
G8MjmIJ/NU/Zdu723iz6oASd8/hsLv5iNKESJ7+zPQyhlh+Na62Jjjwref0lXsgEWAmKSkR/HYe6
syug7AvDkCCZT/lYVvdmYMy3Kb21K+3WC+Fsk1kki96oNniWP98Qkdn1Y4Cy7Mkt1To9VGmfYcAZ
FWu7L8aq7LD9yBx7F6VLG9xWKBT/fv0pzwWPtqsAMQNuAlRiyK3Oq4bV7YOgX0nlRRWicAec1kSr
GwI2SvGdmL84VhHIz1VbYwIW0lSf48LQKttcwIL6SRclKqwljp19snqlW+2rFeu0Q9RE1vTvZ4df
GoGYJga8JIUAvqycvOPs9D1VjZCFuqO5ceXoXPjqDLnZxCC/SWjOb8Ypden+Ajk9FaG3HClscHVZ
dXOlH3Lh/t1qSzYxoF56pWdfHVmVatq0Ek/e3AXvrVQXD723FN91E8qndhPTvvLuLi24CcjQL/gz
sTzbzAEwLyNXU3Yy6rrdDQUCg8OS6TehsX51GH7vX99Vf1LLs1SJTJ3ZKPC/rcI/Sz2bNOzsuZ7y
06Da+hHx7xztd6jy3o6Zd/XBmtOpfhOmpg+BionnzTyuE+19d9a3vl5t7+CMIsTuaxu5fS9L5Shw
AWWud7gGTE5sapGlyVBWmxXIYlsALC0nz/Z+VDiCrnbo0IeB+GDElSotA4O5TKAquumSHKSp6kMU
lAY2n2noDHG3yNLZ4QvTMbWeozo4dNZSF/9+R9IQJ6Eg/lFfnr+R2q7cEG4fwhra1fs5FDOEbMfZ
pUN/TeP70sdmqkr3mGO9Naie3ymSP9qc1QFNL5E+pViMfByGWn6D0GUmhTDs/2d30cukbYKQDoH9
bDungM1dlY3GzWyNwS6rnbeZ5VJvuv10u67GNT24S2eUgedmIbHRqM7rmlUJc5xMwP2pafa7wvGy
XYO/zpWb+UJQAzyKPs82oX45nTYRZ87ayDduLHsw4bu01l2vuv49Kgniw+vH5dID/b3U9kH/SgBh
zSBZG6It0ztySLCQUMegRqHn/1gF+DVNASATKMs8XwV3lyWfNhpBJrsuFvTFj0zxyiurXAhom2HP
Hz2sjd55lgvIIl+k5VbZKQ0cNP2FZezhyBYHuIb2rfK7/JiF0txlkjvv9ee7tO2jTUuCCxzw9fkJ
G83BhozBCRsXXSQ9R/5YT9KKI8HjzpPyriQI264+u+NoXUaAvRFYIJk+2/URuETq0AAdJ1cbj25v
hQdB+++gM6tNEJaQsAn1NSLUxUUR0t+mQpue/tnrHRi2ytIL89Ns2bhQzuuUjF3undDpwNut9oab
iJ7qlehx4SigeWM7tJ15Yi/a9u9f+zPo/TY1jB4RkLCy3jbCHyh2g/GTMUXO4fWPeHEpyCVAFgnz
HPHnS2Ga4E+hJP5WRREeRj+VsTJU9ha70F//x0rUeOBqCcCghJ+vVFaR8lSDTFXotTirWYV0GwZs
tfqqxnS+Bsg8R/NteRasBxI8zh4x+AWpesnyZhB5fuqHcbx3Q0McAlcqJw7DzP/Qz0ic7T21ripx
09795tZOe9+uSl0bz144n/yObfbFWWGyePbYWdMGbS1RaC6slrJLz/k9HqzWnVraiee36jBBP4ir
KB27/etv/MIBBYLjEJjgEVF52c/fOPyGavYWlKl7MSIqVQa/lIO3ZOQLj26Kf81b7tJWouCkMUmj
gnHqWYUn69m10xrNSmNr6u3qZSwgag35jwGk6DWJvgtXOFuI4RatY7rU56O2pV7bBl9a46ZQ85zA
UeputTDN0+tv8OIjkTtsOpV/DOaev0GtWn/0JDTIpSn6aecB0rrRAoJLPA2F8/X1xS5+LooflEg2
2afzGVc+43hV23CvcogsmOUMNV8utRh9lLW1m1eKgSv3zKUV/3hxbnJ1bnTeSG7cYCGgwOYFk41i
eOiqEewCtjJvpeFrXOakCq45gF76cNSUzO03JOgL3GnbGFRncsxOZVFy9pQbAZf2r61y6domFyOZ
oN3wsnmdwrJgnkf+3VXGCPrCd4r22EHdOaC3PdwNjB5w1HXya/aAFzbMNl9GaRDuE7SPs1Qwmuko
5ZXJtvRK6zbPsXYWzhzEKViBKx/vhcPKloxtaIVt/gS/09++7l9RAv3jVUflVJymPFPm0VbpgP1c
JdM1GWe7Mz6ls9f6B0fZqripfM9ok7TqgcPYawoexizN8IMZ5gxPM+HUN2JU05NUfekfSi/1zCvZ
wqU38/evPbsHO0OXcugVKgugRXaunpDxmgc7Dihc/z1RADjBQAndaovYdraU7EuGdgymafqs00dz
WeukrpgXO0bfPmAd7e76YRiPr5/e7cueZScbXYS0EUD1Rut4/jUQocXCsCNRCKqofBxmC98+w8qT
UTh2EvrS2KEG4H7l85i7aYzU4+vLXzjKQHE2ijoNxi32PV9+qnN/mMssP/l25VS7rJNMS0NvUPYx
W7AoiLUZjNcKnwuxjZoA5BPZLaXIefGukGYCfYmufGTYxR1mkf3Bm2cRr4a02ET0VS3RTOAD838k
IWzRHQ9hgHMcMVrz54+7ZE0pbICXJ6NJ/Qd81hqmfLmV2GUXXPmwl94s9AM0djYEHrOQ52820D4A
PbUNQEr8smPROtZR+cI++g3tysxs1ysn5dJbxUmCUmgjib9Qny1HVTrAAstTnk3Z57kXDSirttx3
nqWD26IfozrmyowOlOyGurL4nzbb2T4OtmICuTRSBr7t88f1RitllN3yZse8HKHQGW67k9WEPbSD
/EOHQ3M9MeScsnznDNS5jD5y0447J6wejLyfn7LOAAsrMruvHiDfdV7SZFZ6GzgYQT1isz48Rl3Y
vUGd1LSTpgmb9dCFXl1dOREXAg3EOwgd3JD+y5770uWtW7a0RNqmXB483VhZPGLGc3j94F1aJmJQ
QlHClOhFawkCiECLTeanCs/M+3BEXqZyg2tyiBduT0Q0EQ9gC9KQPc8i/d5bR3/21anx3GndOVkT
oRBsNMDiXHrB315/JvvCFgw3zzRoFIiQv5i8TdjdNGKbkKROH2aHtG+WKQaWZX8olDuPiZ83VRaz
TQf7qG3dlDFKhRFc037R8puyvXI98ByF3OlSj78c1K/WxF3sTt4EdcBfsCgDLe4xCtP+WK/Z8jjD
x5gfXDPP5g+D72ciwVFy6pKxTTPjFm3Plog1jfLOzcbq0cvDtb3yIS+8YjhNyImAt6Ozcn6ZIQmh
xmB0FNlypdYkbaf56GRu3pzGkn9eiVHnpNXtBgsp+bm9Nq/pF3fnKqthWgtgo2kxWWGC4o+0klGZ
nYorT2ZjktuD+jYUrmjuTUi05rHJjHKO/SygqwSYtA9jA3Pxkaa8g0LdvKqm3b2+Dy69ks1GboPp
MsA6L34r01LrMgGyr8qQ728248FYdB97Uv6j6t+f1wF9DqwnLjrAvM/i1+DWeY63hTwhGWkdkIUa
fmJQVyUjBnC///2p0NGF4LGNVBluPL/hsm2k3SCGcTKHOjxo4fi7AcWHxBfVx9dXunSMiE+g4ujJ
Ii7qPF9pTsUo1l7JEy2Yb1g4hvsIHb7YRD7i0Y3mKcHUQuxmqymvlBIXLqU/Pijo1aDt+iIZwWsz
M5XH26zrodk7WgdvNIivfx/abvoYtGKQPEI/4SzZlb0rq77r2R4YV92swmj2+YLzkTFa1zSut6hz
FpVYiiYkkQlc0nlKVwxmqiyz5IHCLL/N1VwlnU9FVozaIgAZeSIbs356/fNd2P4RsAd2CBiElyDn
dNisICb4MoXuehBQfXpXWlhX1UFxBTlyYaMgdwelYssxXiqODIUdddzG4jQvxrSeIhvh0tucy7RJ
WmeB0rGW9bK8ncCX+h+yLLTTa9fRhSxnG8FwKW9u7S+wDoPulJnVJqwd0y1+pgaN+ht0R8qPli9l
G/eBrz4iW0R7FhG00n9v6AZ2TUfG68ej5xYP9iAxbJ7gpt8B7AoDsvssc2OZTuqaCNWFzUDRwzSS
iIiIxnknqQjcaSwFI7SGlOyo7MWPa1OsN7XnrIlU5PdpsUxXaK8XPxHITKpJmkqMFp6f5bCpZzMN
JnEaA+l8taJaPum6mqnL3fxY9oO4V7xfwpvpnV7fhpdaWWQYnGLCMRXz+dK51eoKWzxxsgOd13Gh
IKXG0FPWMpGIUrc7Io2USCtgjpxMk7AcDL8guMUIyxnvX/8xl84EuP8NL05yyHTy+WvAAZ3aOfAk
Onx+G8bU9/aXInPbzcTCHJb966tduMegxsCMoQG7pT/br/mrxKXKVnndEIDA+wVwG3ok6VDa2r2+
yqVnIt+lG7Fx1l4osmTkK3QLR1aRVvAIctaJc1NX+4y4eOWBLh0zklG62C68tRfZIj5sojUGH9qa
l4pjr1RQJM6SB58XMecOQ4KxevrXh4N6C3gIEBXJHJnN81eIPCr05ahUJ1siYx2HLj5viNA1gxfX
63rVlPrlA5IJM/Kkm+xznZ2zUSocurGl5x4JpxB95bEuUdWtlCc+CYi/zclVPRarA6zA5jGq5zyL
0zQCM647z9BHn0CsaQpnU7qvZr/M937rztW+rewhjRHkb91//iBotyJSs2UdMNrOqzu7R+GhQvDw
hLl4ty+ixbv1RNPccKTEwxAN65X1PF7380AGmpyRJMAc+EIvbA0A0TX0XerylCKimpB2dEkZInBf
OVNw8/qXt162JLbW19YgpRkFt+MsPqOhhHOUNcgTl4rud/k4IU3tbwK9MXx682NN2f41lX1bH9eg
K8ZEw9FYYoipZQZBum2wBh5U7t8BRV9uMTGOfoFc6kYkMRcT8kI2z9kOfqs/76ZyJhpf+f1bf/rs
XTEF+aM0CDaUCerzrRusqIEGLaipIrC6dyntth9zSl4Hv9PGjL1LPfc/CscI6pOKuIFE4JYflBBK
3/uVRC02h0RTXEl6LmzwDYa3YehpvL1QbeZ9jnhubaHaqpuPVmH4sTNH0X5Sk/XUjMvn11/CheW2
zj0XLjnWS/XtwjDnWU6FhC5HPZKj3/x2LFdQTJFPU8ddy2tUmZfBlaNLVgwKILwAkCldrnhDeAB+
iqF4P+cAsRfT1DD23RCTRD3eIPxcXsl/Xt7zAJmRpsaghYSVQfrzLw0FoIa4JqZTI8x2v4a93BR3
gyuBdJuOv9xS+AZR1JLlQJo7H3f5qkjNScjo1Gedkx98qCvZ20oH3j6ytJHHajZmK5nzJfhqDXPd
73Nv6YMdWgmTjlVoTL+wo6jsjYvmfxkWL3toUpmrt17b4yrVWZh530MlGfpkrhZdM1vu8gwcj531
x1SnyD612bBM7/q5kn5crDguJ4tIJT6so6k6tL+D6HtnSuOL23rqnSLKZrTx7PRLmGX5GvuStGoH
1tD4vaLxpHfVOtVvLZUN37VepLrHo3r56VnTVMKH8KYqcQRkjoRHyWWM9hjqaaDE+k/bEc7jhbao
d2gHL9fJGgVavEOzSX40KyW+BKVdf7GWteyOuS37T3lIX3tvFeu6xrKbZ3xRxlSI/xDLyOvTSG/I
iMNI5ptpNu6WH+a0GrBSgBAp3OM8+4xOImPUzfescOgRat167w2zDn8Uc9R6+4I8fD7aeFQJtBPE
0N0Lg/novYIjle1Gb5HiblSGNu9AijvOj0lGhREjMzOvP7nR8LP3WmmDUbfWKk2KSMs3yvYNIl7X
NQjeVGn7QXlGmk1QRJbI/LUubVTdGHY7O29Kp2YgiynqYtpczYFRye6EuzBo1F92mI9+AviqWsh3
He8Xk4XKv6OA10eh17ZPxs015Gah4zTdyHCSv/LUHr8wJSZTUWAYnkYTMeKbRfJ/iIFWztWuHLS9
xGjNBVioALRvcAXL5zYBNZT9DqvGcRNIjuUaj5WS32qdzTC6VTYztGjD8D0Sr5YEBqbyz62XNniW
D538OqBtKRM87cnJNcEuAtgGWm+PDYNqYyA81hqrVYLPkV0VAbSCJv8rzRCiSiwLhAcY/ExnO8Bp
kdzR7l0+pTq33pLGDF9BDg3VPm960e0nmc1d3OH6NcY+wucyCSNET5POW/vfnHFvN4GpeNR9VBVx
oQf/3qjGEHxdwOBR4ThvJVQiIinTxh+TKcqLR6PvEED1UJYd48Btxzu832WN7WDdfcpaIe9Kz6mO
RqWaH9rxVXS0hbaaXY+DgEwi5Fgfi6H2y9io7GlJ2P6ixDDONZ24W73gP2ty0i8rnmG3dbkUyx4q
DS5JlSkduRtM4sx93rY2jBLRuLc5/eo6Npu5vxsLNJpiEWTpo7WaxZeIECoRmC6yD7VIy4+m167f
cqPs18QrcksnpZ1mP/GEyY24sCdZJAJqZRYbGDLpXSqCKrxprGH55Nit8y5qpDPGRZ2JT4tYvaco
c8c5WVvtvx0VcNJdXoTzz9o1tB2PU03/sgvDOoe2NTrw/fumRMo4wMV9l9eTHuOoXieDfz9G+zIc
uxTN/bp8QKoys3iyImjL3djXXrtzdF/on3D1OMp9VHj5rmb+J2+MoXXvFSOzhzXNo52Clo58CfZ7
OgZr6K4Jaq1TvasZ7qlYoWKWKNnP7w3H7/qdHmb7wc0cyT+8qtupZg1VsqyzlycqGqsvhejkbwxE
HbjCVWPxdXUWDOzCCld0jb934uli/Jxnss+SdsnUGuMEwQGZumVAI9er2h/Cw/4nTrnM1K7HqzM9
DLnvf/LNcv7d+6H85FSjWPaDPw1eEvV+/s5DaSs7AiKH/aOrdsx2uey8EVwWjcAdCX9kkeVkaR/P
mWEf3V6o7ODUDJHiKeu7N4uwTcFNp+an1LZpflUueXNcB6XzszCLLN/rrtX9QQgd0tph+vLVWasy
34W0yjCuRA7rqTfydExU4Xuf6e91w740sq6OIWOuvw3mvBt3bQnXeLUM/RkL4qpLosxQN51LUZ3M
rbBQmEChUux89kwUW0ZTvYPYVn4BVQHwa+qHaYmjyBy+ZVnaYiNT1eZ3lPOHzxKABboFvS2+SU/7
7T5D4MyPo3lAAS8oWCspi2IjVkAx8+IyLZrfcwFuaNd5fqn207QEQdKGpnyw4QA8WlARlmRY8nzA
fip3PkHfpgdpFmPYPKWD6Q/A0Kbq+7qhSjiOltHt16zCRM4O8FxzLTWYOzyvhi4Jg3z51EDNITXF
vNPD96bCrFegMogICnruVrx2NhKCNG1RO/WrdQ32oTEHAG8CA/gC4FTkJF230afaTL302NfNRvML
3IKXYi90/BNPCNtI0MOz1L6cDfsT7YG6RfZyBpU31rXzq1dR9AbKERzDQENsiVtVjxUuf1I/OsvU
3Hsi74PYzToQTYRI8aDtTj+5tVifatmyVzPsNX6HKXncvl5Jp7k7hH27lAL1S9llYXtwFwy84qgZ
Bw2WEmHE2CiVK++ddnJPRTbm37OaawGfuDwXiS6n9ql3nVwcyglmy0Sbv75Ff2dtGf+4/Wlpeus7
NmwlRgENf8OI7nXBNT+a2b7qgvl3M60O4sKweegmq55r0Ozr6A3MhjTb6VEHR8uu+jZxUs+vEtQP
h/+8KpVevDZmnh9KPQSKU5ZFv2Fud5hpcpsY8VoTLRN8w9ccW8sCU0Rm0Or3WPjTSm6R1/Sia+nq
2AJWMCRW1mUytuYqesizHKUUU3tLoiU2P7HrtOWXSY75f3Vjz9MuDVSo6Wob/mPmmDXn3zPciomT
9Egw0HcElURgFS3fOXbHqn9YQ3vsE03K/D414MAdeu7+0+gvabRbVEpy3BCJbHqFegzBUBdogMLP
I+r6ftp9tt3aXmFfZOJjp1es6Ksa1GuMr0740CAyMO2CJWVP1vaw9DcCitp/TmVU74RRYS3iKVfN
SRaGjUjmMpqWnRbbrcUUQz8uWV34N6VdFm/Qp0Jgr8e4DDyH103vBFr6+qhrmP0HbgnzXYg39kJS
YOl9PaomeksJXz4i9E/t27ltoHaVp8G3aWODSxBvNDfymslmbxZI9MVNZhJ28K7KA1RwpFncG0bW
1PHQ1bJJZhgWxMdpaTii3Pb/VetQvlt7TfVvuTnumfgzrPbNOlTLr8gas2PvV17EeRmWj7Wv67tc
O8NH01SEQcTHmT9Ubd+mcW1zwyYo66s5Vq5J8DeEQBslDMAd+N3sf5VhyQkz1865TUsVDjwBrc84
7biUE0vODU5iRj7VcWbX/htquWKJA6Q8m51bOqO5X0Vt28mSt9yLnbN43g6QDjAiiSSDzRGJwgdA
QHgUBGmeitiYdVqx/XLjvkeJQsVN20/8YTFFD7VkbkecCfBXTedono/TwMyQ+Zkk8SrRT/+vsb2x
gI5PEguGUmHZKHubvZLqUfzCCXRJEY3NrQ9KNdmT4Y3Rl6A3CfKZ5E4fSwxvjnOep92hwy8QPSLf
tjo61I1R4+ex+AYbvjIYofhV/WWKzKmhcyfGGxww8+pGLoXzUXWjdKg/rMKJm84GyBiNnVUdzNZw
QXF7YDR2TDUGYsVcpQ9uuJnL5i6TYrBIHqJ/VFgS20Jt5/MhZ1QzIDxmIIi7wCkbY1RBxY/Rrtbu
pnJz471SJspEPej0J2sDiCReh2paXPpgxmPQEfZNpYyF+R1amJgwLfP4ISqa1kwE5ubfetPK7nNc
NTRW9o5sb6iTrTKBR0EkMSh2BOmhct92bloxGwxz63bWhjUfFVi7PpbhPH5EG8XjV5uexPJI++Y3
0ZTl7eyns0iqANnGZGib5XMLUm+Ic6v3ZyxRnWVJ8rGbhhjtl7TBe3kW+d4aScSTqKKy2bFVrSph
lNT9zIU7IVEUFUEZE2UM841lAAS5ozgIZGyjlUYpNdnqfVsUdR+j92P/hGvukYJEFbK9Qduo/VxW
bDIXy4o5RuWjfZeBY6xj5AbSH85oDZ/WRnXLbiH5qHhPWyXQqUV1u0mLgcZ5uIguThlagr5p2+JD
X67RAywF4v/q624+9KRJbly2UfZzaJ30O2NPSyVe2JpT4qduw7IIqr6tmSP96lyPDDs3/fcKlcAu
roxOvM0akwGsrrzlO9YqaGRHFuTnxK2bft5pMq8fGLt3nzdZMeMwk498MVZr/I1UnxIQR8dwu6SV
HmJB9vJdyYnHs3s90V0G/P82ZR4zH2xDFj8p0ZbfspF5z0BAskVd1XSCamJq57jMXS7hdPH4wfNs
odQiqTFUT4spdYY3IBo8NxFVI39io9P9dLOIqCFdVN3iNu/XYjeUhvvFHanNEncJ5i8UtFxkXFjg
JEOu53uRKbdItFVM+Y40r9nej0JHZFil/uYtftvEGJlQW3r26nyDHUrmYxTTsOyEF8kO0tJUfynS
Yv7ljQooR6konWLAKcYDGbtH+Tq2Mj1OrbLmeByHhc8svbbYY7ndw1gAZzkQFRf9VRUoz8VD0JlG
QoAvb1NsIbhtOqF/GHNW3NX20pePlQUUqDaU/ymHHS4OzawjGAh1Ezl3SEEXzS7sVXYM024QO/LO
BgCLpafmqCY0GeKl005Gnp3WFbATe6RyVq7NsVaLTMzU3xrGKiOM41HR/Yd9aCjiWa8FNSC9P7nf
gva31XCXIfaBBokdd3T6dmmd4rfvD26583pDvp9ss6h226a+q3GVIHFvfbNNIBPYiNuXAY22fgA9
N5M9fgi1P3ZJP8+LmQAJMQh/hhh/iXSFiBYZKzblFLnLTVVGrRWTWnVPWajDJQlKZCdio+uM75Kg
8SNd/PqbcLI1imcZjdz9Xu1REftkXZa7WCHXX2NESSmb/rOWgYc9uLF0wYG4rz+UZl18BybTPiK6
pL51/moFx2Wy2iGJkMXO4t7XDRFDVWOd5KsKuP4VGOBYUeFQHIvc/T6O3fDWKVg3LvBG+LU0Qkmq
7nVOEQ8oHUINsdpLzHaZ30n+7L0sjMg4+srSX1OlovfpNJTRLjUAXnES2o7I7NLAj//wguIcWMNp
KtM1Tww5OsDBwtWzd/NcFU+C3PcYqTD6Nq++yz0eVaXHfYdgd9z8j6Mz2Y4Ux8LwE3EO87AFYnDY
YTudntIbTg5lEJMACQQ8fX/Rm1p0VWeGwyDd+49DkfxH0M/YpAyD03RIpsJvj4QhxHXmxRUH6laY
7oOp0XkwJEnPqT8EDr3UkaPUUdpj/Hst6u3LN66+BM4tmI4Sy+0fxzXPSqwD/sKkm3tOSRSDZeoA
AfzTWxA/zdE+7pkX1uIP81Hip1ts9RecGDoCpZhRHIAHjMVdNezgSGq0d3OqE1MD2ds1t0e4T1HC
Qut1p5rNfD1PtC1ZOOEDyzlUqlVXdCvblgkdC8nFNAJB9VbJb78e56lNldu3XGfeZuJ7azD221xN
8xM+b4ah3e+qB4Zm1rWtasselYRaqOZdXAA7sVsecyFKvzatBpLID13glj9sGhTOvevKF7MrZRHr
TwFHWjjxKnNTVNGQ7vFielIh4lhkVbXxdsz4KIDLFnc7xH7V/tkXJ/myLT3VNJAlDoTsuCdzusSb
W6ZDDEiezfPgvXr2Ir9qnazUPU6xMYDParDv2Btnw8RqJpHR82U7WQWwXKZBTNZq6Q/sG+EyVo82
nfHjLXS5so64EWE7MD8GL3UVOn3eujQA81iNdEv5TkjKSR2t8l/YLhSWlUu0c9cnsXpv6rV4MatX
FDkkg/uf4qd5bBIXE2HktPGPVeiVz9jVNwuyG30VSLK6tKlZylJVAGqn/pSUvzUZjmXWyXHghimr
eDwMbO3/uZ6Jq1wPUnKt6MXb02Dw8IJKhMWPhddxp44ANOro3Gx1F72Py5PV1l2FHlAnz0M4zRzQ
lr0DbESTp3MLtLU/7IG0eBhgvJ3U7nb3ImcZ+nzgIvwkwAULW9wu3Q/Ld6orRQlrCKK3yo9om5Wf
2aFYX03tlnxf5RZerEla0QX5cexALM3lSrJtGYUXGp3X74FANgLw0c99D/4GLFP6NsG+HXIU5hXd
zv/6JW5Y34pOXZnMtvnU3fx9aSLAeLK1H9aniTH2q0/CmXAayPi3hOKsioVc1ZIQyDn+osGrfV1I
meeqWMlGRQcZs4s1u1yek0TWFZu2dJ2D3+1diI8qsn9CCFrTXa/ZrdOkcMPHNii8S8SL66bxUs5f
axl0f5jg3G+v2+ACKhpVqekaPNJ7hiJqKia23ZlORS/se4yjw4SwupBrHpty+C28eYuh0JJSkdyQ
hOqg93J6X8DaXIb3shkOzAJAi9G8C5VWXTV+t/ZoKzigovu7TCXHZwtmG+cmlhZv3r52z6pxqm8U
OuzY7jgvr7uj1qfNr8wvng/vJaSO6w9Vs/g5V4U6lDzMYvzqCIm4lqUs3dPeLOXvjYkxzqZ6gwdM
IpaxdG9c+VGapf+1N479ufTO8HMiIOjT6tQUngz6wSdM+tFvIcpiIAtxa+p8BIHr891y1hO6NFSF
DJnufzsq8F+K5KLPtl+7NSPfiMWVSdX9123g/DnxUSHP3MxLMsdeQ1qe7TSvoV+Qmde4BaISn/vf
ThPymJN069pkygJ7XddTMoGwMLZI/Q5x7f6oo0T+nINK3jujiJqz7my7yhsCQfzMcJmsqa48mz4I
l8a4dDN++VpY41bCw7n1h0kqi2NzNbZ3kHIK/uutaANOhfL53MVMzGbVisEH2m7s4QDnYy5DaNYI
1UOk353SrUYOtdKLTj250XHKc4nkmZ+OfIFtth84iDjeRCELmNfBWb6REnKq2FtFkx7kkrSOfF83
to/H/HUbopV9QbPl3HnDaoJ0k/CI6ZA0a5wyeixfI66BPsXsEoPF1cyyaQsr0KfjIHwqHjQnTNoh
wBZQJjMPlle67X8KgAE827ERY07K648+2kIn8zX10/lWTXhwsYlwNI5Wy0q8D0SppAFA4ZZL0NMS
KUnbPs/NSHlvZbpQcufKJMnKepwuxiXTjY9YL3XeUeV8bccuCTNqa+z3Yp3CbwV98bMvF2YM3fB8
zih9J3DCQPocT8pKaC5r+w9XG1JxVxGJt2X2Fu+NSgv/ZURKNvTHeID0/oCzVv/No2txxqt4piPy
pLjrghPJ6MO1cZOZfWbspgdHoOc4k7q3dIdtkcXXzNlxx2S4dsd6QEORtaGW/3xR1PtBFm08peEW
Aj1T+pWwOstlfhuVqUBZObOr0xLp+ZpojQGcPuzluxrNbWNjQfwRbM3wvAkn6ok3mDzD8F93VzM4
7nOzrLY4jLiyRBpLtX3XXejdyyraXoPBaT46ntKAeOPRPG+rN/2W9Ri+9xDtIGgiZN3svXp+a5Fb
y4eIBpGJjag1rJWjy/C8dE4NJLQsAbsEB6kYHwfQ1ck5tzL2lgYQJtgCD2jf3qSmn50IgC4ELJhU
eYAV6COmnHpjcrcRBjeHanIKdi7HE5eBJjT+555CqdSKV8fOJ87Xt9pqvOcY5JRxAynOf4YI0I+5
UdbnxGdx0t5Oig1eSDl4EtnW/0Xa86FXWJG9DMVBfdFgWkNeqeGGA3LKPJIm20pcWK4ZD3XBx4HV
WMML1ojeP9oV3vV/rYNFmerzadZEzRULk0zCQEkMFxs9hwMyNE1wWxGK4jFYfXvNlq1LfvZmXMez
Sz7vdlo6ol1v4II9nF3DEncI3G5dDq3Xlx+9hU4W+GIC0qFQrgozm6zXOq+2atf3dljWxWH19ijJ
+z6MdSrUEJlcIsWIGUt0/4JjY6sh5rcRKXZk+CKaZDI/ASKkyuqkteN/ld0GsIJxNdkXNTt7kEbc
nlWmBo/xTMdF2/AyMaafIIb2s6tmFocxHMYuH7tu3MBPsW4cPKe3WQBFaRPBlWwIPI4UZ67OM70g
C9JN7rgPdytiwP8+uEU5Dr7X2QfqLtb3JZp1khsv0tiWQ6islE4Ssz/x6xvdTIcwbrle4uGeS7v7
XCbjnZO6Hf823GDVeUGZ2xxjs3X1MRzH5KlbVNfkvCxACLUbjRVrRtgkB+lgEU3FHDAgCgD24Xi7
Hp270ggZXWsWhb9F61PjNS7eL6mrTeZ16/R9uhLJIrOkxatC1NzufAe9z2STAofp8OREg6uft0DM
+yegx6quOxB4ePAZY6q0aE35Hy6+cjs5UHfdfUf5CyvBXEXduyR41D06I/kXOaCgP94hLa7L4xJN
lXz0t6FY09LsUX9ngNMnNlGfzmTeC4Zg0GixXTrPV84nxxYbTTLgQhCpMNMcpq3gDn5c7VYEz1ZC
2omXWsm26gOO0faVqaoI71xg/PIpHBcWuyYONjfvbLn/kwIo8Pd8c2yeNA+a5pW3Ie4qYTsHjyOv
PogSv1+2aMqjOXX7zjmOcTmzm/L8QKU6huQ2QV6w5r+UhX8hgirU98lt6H6jQSFe/9atNSveYA6f
tGF95PtSQq2PBK7OHG3SricCelvPu0brGooL227XZNgjaiYxYyriQgtu/PCvDIMhOQHld2XWxgp+
pArKZDnATSTv1ZZYaAHH3f3rbb5aX9oiVPNBmqZJYFV7ra7GXwgrqBJ/tE9t5brOlVRZyzlZtYDU
s+iVkEfOufF79azJpiG3IKtBw4Ue290x/4ayBgdpim01DC+J873why8PQHBjc/QAMfUb4WJ9mzaU
0K4PVVAvXjZgTmC4JXbHy/ihx+WTTJ75waFPbvrHRRKbDKapd56tYoy9rIqHxHr2GdgGEhn2eXlM
ChNDSfK+mx+OnCdzBZuO/E+H1I/ooKhfh1mRm2su9RYbfeWZd3TGVjkQxql5AXJfYoVPl0UF9l8H
XnvKYwEUf+eZth3ugHGJEEBvz6Wh8R8ozikuh/MU6KHKg1AYdXJn5EMpTpXNfW2Bg1TaNcYGzLGB
zrNxk2t/7SPF2d+yt6rcTD2C9JWAmi5tiXtuU4QR9r3tLDUgk/CmLXMHP9GsQqSgXhKAtn/7sMEp
o0VX+sCiWnjHciyI+ys5H5aHPhl5bqC09zXXjDryZ30zS3A3CbJv1nmdrVxSptvwMeeiTg5oAMI1
K6RevtxmX/wswf28pzxgOjyXbVTro2r2kK0hoan74PZLr7PJp7UzV3SzbYeCGDk3r7Q/bh9N3Lk2
5KQ/h6+BGpzoksClshQSXph5Vs8Hp/NLv03jWuBooaBXZgum0jVTtNruuWiXhdpPvWm9Xm7h3Vu+
7r6oD7hoXH6scMc/U1mTkY+J6YMX/nAuRMkP9660UU6+6zkhwwIe/x+bk6Kf3i2388TL/h4KQsFT
OpVj+8GuVtsch8QwSQSG+RKGzmKsq8KyGy51qbkHm8rawxzFxw7brSNv2DJg09G70N7i//RZZ1Hb
1ZoUuxRwsulZE4p5f5ebPXYplXNxAZ3Qw/TKZC6Ko73Y/vAG8aD4xSx1V94DXMD6K6E1mDJ8Vnho
1wrhITozBXVdts7yDuxelcd9LYgUxRkRjvkQYxS+VEGs18d+jqxrgJwivgM+CIfUGmzh3AdgHW/c
RsWSa3AFzncwpJ8u3wJInN/4VMNECA2zdvOIv1duNwDIOV1RHXVUhl1aC5bHy7AH5P5Sh+a8AMSy
UbhbgrdFhRaWSH4T9VflO3LPpdlFkXXhPlAJPkpf5HWPXOfX0HUMuh5sVJ1GXtu350kKZT8lDZbJ
Y7d0sX21ybTjwF5ACKAwoUUYcnACeMGBQNWaaErIrvYQrz0msnlSOHmqugXTdRD6Wo9egdr8R3BL
3fhodFVVcL8L5OxhqAvWXB+hdfBzCIW95PNCiPC/WhfxCDfAsdkyjgPXgMXaPOejzc518icQysfd
dWqRW+hcvYMOTKLPfemr+ZggB6x+ztM6MT1gguuPq0Va+NAumzwbamhfOzKn7ye6fafcFXqHRETW
kXuVE/QPkVfL4Y5LrUNYuAoQEaEVvOAkvIXabk90n8BbRZiJMS4qql+C+ZsQGeQ+fmMv4/1QTgQv
LTg//g2Do54MXNcnVvb1/zCJDe6v9eYdQYYt906AAFWvcZnEG51VfjTm7lBbBXlBTMArQcdwXIgJ
vGPfEw/4Sj4NCvWIErb/6lmt+6XnDDQHy4gY0QcnHln3AyyN4W1zX5BbSGlnXQPa/Z9sTVufMJg2
XTZBW0e520fhchx9WHlcZKs1jzKN9rqh99i2l2W4lkSHL0QSg8g8IHEVyzGs5fjFk8pER0CgAEhM
7J6IjHK9lYo7JT3Uyt3x47fLPn2wPHTL0xQk1QMm4qk8VdO2eEcJJgwosDTQtCrZnR5VTe8V+eA2
DZXLRseIecIJDFCNth+lASa0Ll0tz1wFFH1yEoazJHMUDGEWdKu7nd1xYnmbLSXmY9+Mw0mjrSoz
r/X26sGFI+vyYsYgfI4JwUJ0u/XNltMxOw+ZdDdnz3UZyDmDUuCC5lYXHjS2f+tdD6LyulIpRFh6
b2KAvKSpHjWKTYRD1RzwgwlnP4TC0d5pS/rpV91P5eOCSRnpi+BzO4T+dsedtem9qsbwceNz91lS
0CYPhCnkh1lb9zeZB82LH7TDV1k4HUKLZff355vQJr463gLGilRJEVQDxj1kYFFyTw0psV9e40bN
cWopd2tt9IWnfbX6/xzBG31s10L3R5rfguDEW6jjg1tFS3skFgIxlJbbNpxcK2zWU4hyQGVKlFFw
xPijitdlZinOJ9+/XQS9tj/4w5zpQTOYOr/NoJPgJKXluLmszF4dhzhUyXGraSp5mYtFvPm1zzsr
5FT8auJEgVSsvvcFrYNeqyYT7KfeAAYPa2mCr6nEKpKOLHJwwgwnvOucSO8KbK3Kimoavw1Fp10u
4IAeQf4a5DOhjp4D150QMcTBUh9h0VdeIbcq7NT2pEBXJGe7JwmwDEHAO7t/q+SavNVbOHyjDvbb
q7/ZApFyh8PBXWTbZZGswNICWwx410Y+2U8djLI6I9GizW1dQKhf5+hGTjBRzz9CM25/HDQ3HUmS
MbtpbMnxH0RcLR6ogeOiL8JQ+ffeppX6NOgio2PRuMo/TRUHy2Xr5ShOGPOoYx2Vt6CNcU2H1bRg
gamBjta7WUT6J7m7PJuWFQ5fHZ61PwaF9Q8rIaY560sSZHgV6c891yuxAHkYmcG8eWW/oKPyZrGd
q81a5MlaxvVlWQ3MD6A+iS8aJj7J3XiDIyqtVgPLVYIigGFgjUW0YTZ1RrA0m5z/q/2MlQhUTGJZ
JDSUvbY6dqx9/8klXiGhtgjSeUT2MN7vrqtlFlLu9dLNev9XFMs63iHw44tgiBhSRQdId4ybra9V
Cky2de+z1IY7e164hijdhLdOcX9IYo8HV1WHGZi1vjayFu+VadomH2Xi2Ic+GmP52bZe9YnxoEfD
NoVJjVawm51sK5yCE52KUH22He0bEoQ6+48uDFod9PfBjorKLH+UtnYCFEYx6zPiIKoRoiCgSjo2
tO7kkdsET3ZUTeZfSwmrn84ejFxmbIVpuO2tSiLqmkJxrPyaDNmEbD1S+LxheDcuidbHyUzUh3Iu
Nd6Bf7ZQJWxtPVezw6Otxk4bLKhi/3SquuhPJPmScYZSz9e31nA2bhdx/VvdlnZ0HcOi1FjvN686
tG1nVqhbK7xs1jyAD1XR2ELbTLchlfDLIAuiAI1IidccPLW0C0RIcC79Xd9S/ZIvfVwCpWp3qvLR
ccOOxCF1qw4dYgBBR0bW+9Z3LE98Xb9sK+ZfzQPOMch8GN98XSqYIeSVNroHTmlaDst1d/N9bqPp
LODTf+9KgJhFwMULo1zZMGyIanxdFpEsd2u1Ov+FqgqLwwTk/aPeFboirssKM8UQhTdGspsPOLFD
XCRr5edQiMHriIImPOBiKP4jcxA5zi0s53kP3a4+zaIIo7uKwklkv57yXK6JYWQJDnYb2RArfHUs
mRzjU8Av/tvm+xoZcXUkTi3a5Pa3mkjETxk7oKFTEfXuGSagvGCGt+Y7fKRJc5O+7EMWdisrvQvq
OL7IEAA9dfsYXE/VsbPec4TWJguSIT7EN7tYqiERnHNAQGt3YjeqMPiVTdVeECs3KzrMQOFFjwDX
jjzyfXN10JR2vIwAGwc8+sWln7bpWml+/cc9nO2f8GXLSxJ7ydeE6GK6MX+VtIGkbR4etIn2t5gS
q0k1XGaVw/043rFJVvgMgPcWEdgK9j2PYnqJjG+bnHacFRfn3A9xqtHKGbTKyrgHgPYGns8RLpJx
YHlx39BdMuGQc3QJdw+U9Rn1nrQehMcwkCcjzG/m2w2xdG7lWvsPZBqAbXoskjA3rR1cW2Rf1csm
+cQ1Jb6dmjOEKOLa6tXpn7zdTPB6aquSk2cJcUvMV86LjfWSED5LuOuPMZElfmF70P+tUtfmfgX2
lU+MJdstxiAumIl7W9on2FZGEj/Uo/sMGCU1pbEhQpxRxfWHVKbxU69wg+l1B/JlpGpK4OCCacL6
cMbRWh621oGQ2/GTBI8gXu1ypDUg8N8s2e5ejpJrBS0OhRffFhWDXQOdUpUrhluRNqbWFl/TkDzX
7Ggg1nCh9hkNc/LLQ/BdH/Xs89wkSbuiXvS87e+8JBvXYTPCNpeIZ3ioCl1+W8OULC+lZ0HP4TXq
vGe/ijeEo+BD5nn35uULDW0zoWJFrJeOyx52J1+jf6JuPLEU6c2bUplco+V5n6ntZZgt5C/NMFRi
OZHWL1pbGRjbwMXIlHjdYl5jrB/6bwgOjHrcNxo/jNyH9edOQYj9rMGIUEm4s++PZ2EW7qoSEdwP
N9p8H+gjSD56p7V/j8kUvXuI8+fbqjf+6sq2Tn66RY1e3N27Onkw9lC2z+vu3UCqWMTjyUVpi6zX
Qz6cDS787o9dACY9TNM4Jg/OEEEp+HppfgZYS8NHS89ufWIKKtyD28Cd0EiULBbQllVMLLdhKdaH
OgCCOpg5XP4m3LpLpqph4KhW0u5pwRzZ9gvHUcD95Lw91cgQuzQUw4ziomcZft7AjGROpldfpAwd
nT76w94uKUrYiRRMqueA69dbgAG718IAM+yUvk46Rq2n/b3QWTRtEvRLurOXlXzvpFXNo5EMGmE8
ZDYH7m2MxSqYyw26Gywf2eSl4BVMsk0AW2bN2MWSUWYY+4y4Yz5hnAz29L2vtedWN0n0vB2mxA3c
zAEJ/yUa01Ir73BpH+aoivyrmiS/R18R0nwlygLV9JC4g3ptgWX340YXye1pTMDhMGPUbbaHqm+P
PuqUDfXlbcMhvAMZlAd6wLkfBp/OALaUMe063amx1DDdm6URr840dCpbVL1Z+bwizIWE9ZAp+0DW
TztNG9aRpufOO/RDWQ4X44x1de/Hw8LQ6i3IMvlqGEV7YbbHnpwEUr3GVpKiutayZvFUvWL8TrYL
FpC6/cTkHJ1JBp1fRq9CMbSOw/DbBFH7Df0Yv9JCAwo+uwWK+93dr64dNE8tZudn00s9HVbICUSd
8+a+tMzE0Nww3C/+wiUEjUnqEWOSmXRWtC6KZ3tWy9H0ykseQCadKJ/jSn3xNoxr3oECwIY7hvYG
yUD6q4uXBX/ENqGA28og/i7XxC0PtVDNmqGFU8M5qUbvu7NQtB7CFh0FyyTdekTkjvUQQkE3658Z
1f/HqrgjbjR2qI7+Pjb2k7NxzmcwF+5054m52E8NKvVfCKPwPbhbF7861L5OTwO6PA1qFTkGqCUu
5NMcbxzSKl6Iq1vWOPhdiaaOTqAdEGSyVOLiRVuCj4Gk+vbMpa5Rm0alfaA/cOoOyFjRyylsl/f7
sENK1GRFVpfOSZwfUit5LnqJhskdC36oTZiCQUba/iWOOk5Zb5Lq19JZrn2Mqprznd2dQ5YPyaLU
iDYcfztcKG9rFaopq0jE8Q52UHkx3e/M+gcMUP7AlNMHxEEVpYywugyIyerQdH/XNp4/ts0a54sV
2eau0eXivwxOMGx+WnSz+6+MIgg1v3dB/w3xYb+W3QX4G8loto47x1eOsrzuseMOY3Lc54BNDNB2
rbqjY62OwLtg5ufKsvp/RH2wGW+2PX1J0dbyiEYLoXK9LGD6kgLsgIG9tz8oSlPVKwYc88bKgplu
jbck33ZuT+QSno2tZuI23pjd/1BsaNbckjPHGR3B6LJsL0b33LFsPtaILd9IE4Bn88dq/BshUtNp
3CTDfeRJioTjYgbWUXsj7gFBeIrIt11VFldu8EV3cv2+iVhEqYIpqdJpQ9+B6VrsS+q3lUCAdWMN
H2KaZtaDUyhEGZF2kIjjtkbDYTzLBUtRG7FfmgiNV3/vSggLBBJ/oxmb8120mB0Dtb2H0zFyUYhn
hb1648ljWCtuhH4isgUG4zBaFTMYefXyr+B1rC66x68Gqui6bW4Zj2N2tqQPcMUPVD90HVwGEv4R
UQlSQpTzvcuecGhVbKnDkJTrI5FJJvyz800SsMLcaN8Pkd9hj6pndzlWIpm9Q2i8rTm30eqPfF8B
J0W7txqrz1KtImfPIa0+XRkneRxsSBDQ+UF+EbqF24tfhSdySNGb0miwkz/2gOQqRTLeisfdVu14
sMIYURdzie/z5fo9J3Q/LsV8nHDJqHNsgbbD4e7IZSft8MwpRK8qpz9EJkhtNrS9FJSDhyUlpWEH
8rtdNC2VfmxY565RpFWZR5Uuo4fQ25w/3kpSMZTqYvwTENO6nZRIzPC7UZFyM7Egjr/cZGJDTgkG
aAhgX7zkoVVi72LAiOOzckxdX/fRkX/ZlrcXTrVGnLDQiKulwnk4mbUUwT3q8OSVXCrxt9fzRroZ
8mYfPXA/UfYle1Gx4RPYnXbRwgWNnKoXh7VCb5rhMsCHBG9bAjdJ9sYjUWmU943C44JGgRfsJ1Mv
2n/GUeWIY+Hq+oHQ5V0fFANv86jYM4797BG4lVjjxJlJ4eE3lT1+fUFxuHwmfiEeffYNtuey0f+V
oR19Dh5+q8c4MZM875Otf0Tt6jW/bCCJ/W0vF9OdY72VmmcU+0jOCrkkDApNpO7qMuKG4Qh03laH
jNus9VvOOkZ+Dl/uwZkUUXYnRfas0/sny8y+lWNS6F9AssW3tBbr74B+j+1uhkZEMzh3v62uZ06k
CZCCeMiiUByCqm0Youq1OtCjeuO6Yk+gTGKmfZiAGPp8tNHnYmr3Gv/QOJEVAN/v0Z9+rWDtnAWL
EDPM2Oz52mMvPbSRQEi4kL/mnUML6cipnnf3VzQjpcodFNntyQ6j4k9o+KjTXMxEHUHEPWEXQWM1
r+hhbjE4iHh012/6LgAEPzbhto5IHXiWOpxw/fRR1YvlntEvEj04eYFZTyMo6Mih0MW/MQ97P9BV
uH8425fwJqJqyiOw41j9dCp7HhD1c1PrH1VjJFQO8tLiUHfrZriEAtGcHbd0mbbDjRUTfXsvcwuc
/FOOlT+fvI2FCzKrlN21cqlMwdRXyPnZroJB5cu4LQ/N0vQITVFFskB5UIBXHBfSRg8rdlj/zhvo
kfS1mNez5QB0p2Ctztkd2tBG4LVi68GtoeqcJKD+Pqj70X+iYaKajqF1w2XUkohnPlD/hcCY7yfd
IciY2janAligV3n46RUr7Me8Lxp9LwH22GGM3NSljmTSHRIbaVqD0Q4RPtHk8Ykzzl7OVoVyFVVE
ojgdgc1fUaZvTNHB6JbXcpp7/WiSfZ8BNaId2YKNDwIOQ2N2UTMe+1M3FUX0wofqQXLx7BSZKWzv
rZAwutngCJbeqKqSAhVez2GcVGgFN3vGb76gG3goXCuIjj1uh/um4aH/EdlEJp3Z1lHms2mhngtH
xyo+22adQUZ7ab4DFAj7HcvXtJ4s+F3vgk6ecTPsG++Ixr3lQapFc52lY5ClIo5/xTaF7IvnVLYv
jKDJX7SODYbhqJzHDC+Xy95KMmj1Go5V+RuBUbQdBzI8A/YJmviwavmRexy7/y+fROR5vHeg739d
M0wmRUhbX4GOJnGh16FbsrVr1PfqVuDdTQSOyfl+E0NYY89vWzC+70c7mIf9InmVy7z1hXgWZVdj
zYh4ld+5nXtMAEgCymuFTDq+oCgXXj43+FBRScLf5sWmx/uu9eoiA9KLP0bSppoTpkHmmblr6uEu
mpymujiukHRpMmLgzIFrIjaTonORlgWEdza1vho+jGx4y1y3Js2SnDRKD4Le1voA7h23Tyh0ydYP
1w1byuYO5RNFcZJbd2nXA3SAXxy62gB2D5YXv9GiLpGijJsprrxkaCtuK91Pu/Sd+dzuMZNLEcUc
EWGAQynE5RvnylFc/Yk3yPBhXiP8BhFgAIevY6KracL9U0wBQjkFPJ9knVdAvyWNzWbj1sv23PH3
8K1gURC8wAP7CJB0LzIb3UBw8OjZMIfOwxB46B3fsjlhgfvSeUJilYWl6zcndDhNfHRF3Pmn1YI1
JYyrn052LNDVjmrzxNkPC+EfF1F5N+FYUD9pbQqJuK0Jh6e9m0T/g/dXhneFY5n1DgcF+HHrz09V
hIU2k0O1oBTlS2QiJ7fKtQdnvhINtMaXZJj6x3LDyX6XbMSNoHtpdjYJscXIXor6e8fiOt3Bc7JE
AUwlwn7urCAeUrLVGp+nrd7bvNNVIPMJPvWP6uDwD5Gy5JSNEUgSI9Ze/lAYAtbfo/aouRBMbM2h
QBUSnoYF3us8LFPE5EgZwrfHFYm5I6KNKbdDt+5Py+wv5lk7sglx9bXbe2RI7eevCLsYp4I33cdy
Le2TrRG8pvNeQlSQ9cDB3pcYFUGjRm6e/5F2XjtyI+0ZvqGfAFlVTKedOVmjUTwhFJlz5tX7oQzY
Gk6jG7KxB7uAsKpmxS+8IUvAwGzGxDL4oX5MB4QSXQpOWdesn25oB/U2EGMYbZ16qox9hoC1N7pc
n1tgluibmkTLNe/XWDcfmj6YLTpWeCkVBE0KblbQTR+axHfeBTR7DEIHsPw7XbU4eBsgkgA6FyF8
5xzdZugcqdkMG9O3q280Rejfu7kryWRVCMaQyYmoXBAXJidQ5EayF9KeKdhYnYroh8Em3qObE9gH
o6Yb4E1gaChd5eBOCcESvaEkCK5uV9lDpG3jpOFt85F8VN44gyQ/mWPm/KQJAQuLolAc7OVYjXI/
F9n0gVNMYxEW5rRxjKkwjjJHhBYlhV69VAAPi7vCHab2JqjM/iMHfPHj67tgn7lF8VO2cvoNTjeC
OlZpE2Awh+CZWriAZQ3T9MAzm0V73S1aWt+w6dyjNjZzvR0D35/3tZRkUWz3pwJw1G+66e4O8N9C
QqI+XX+ep36O+XEWsfBAugGnpA+qR9pVFeHhCNjFI3IfHOLyunY2hT9z60kXbYctnJu82GPZYQJ8
WRKe3RgiAr8hqJ0+9a7ZvpeV0XwZM3s6pegTRTcV1epbG4m0hb06wLpJsU0BwGuj9k9ly4/vKsBv
n0VYOzmhZWGU4K+5uNnydjXuEbPyqWtirmKfnEFzkh11azhB7oDkRuiAejiWIPzQctAqB2iCE+RP
2IJVX9C5DZ+jKdG+GF1OpyezeU3uEMVK5Z5yZW9uQbw7d3Y8wiDBX0eBgNKx8JOJDVIi88VwWtqh
NPlA21NdB1p336ix/K5jdjzsu1GhQICSAmRx2ykC6zji1uFSFwRr9NxOlkuCx9uzIVlyPzaA8CII
M35noS/kmy8mMOb4SC1hfLGzufpkqQSTKWkU4beWW2/cp5luf680oF4b0MXBeESDXv/GlkAylDRF
Jy+yh/ERZQm1SOXNpsI1pE6SfeN2TfOEq0sNmlrOxg+rmnOyERpz+a6wkdHeBbNdvo+Q/ZH7quyC
pwjtqJ885ra107p0EqTTaECiC5ym33Nad3QIssomr5kHBbxOJvS46r4ARzRLgvm5hKwKKNZJzJMt
SM62IYB7SkgC8eWNVSNMsRVGSF9DjYGLOEWEjlEL8qs7JkHR+zzzg/UZ3/UBYovMzMfADsiFjNiV
n3vfFgABCnt8F0dpkN5aIFh+W3YffW60krOccbb+FErnbofUXWZv0UQKP9pFEfenKpohatiB7Z40
V4rhAWIYrl69O3YAKUUkpxvHAm5K8NhTEykSHEs3STtaX6ZhBDAwdm7rHxMa1LcGbL3oUOKVohMa
NUvxGCakOs7aPN11VTt0noB75+6shKQVquHg2re0TZuMQ1jxK7SuoBwNQTNOaIoiJrEzjTYuH/LA
R9uC3at/SLgt8iNYLZydNJlMzXNidfFT0kzzDwOagzca0CmXjjn2821fVAEe8ZM5w0pyKFu7vuWK
rSqJArzcqpQOJkVDbE5FYRIcTUQZaM+bqgh2oyK+PFKXD42vYzMOL4XqteYAm9G6n9sgq48WWhBf
oo7MgiJrmT2D5MyHzWAycWwDJAq2vJjIbAy+NT8XaWdOGwoJE7DdWkOALTAsYC2dNpHykO1PwSmg
UrkX+kivP44yQxG49NXPVjgkCS0gg3bTDtaoyHZm/13WZVI7SJgDP3T6cpanBiF/dXNpZpRWLP3J
n5MMrH3hdJ8Xw+gGoFhdEiqo3DVvZhCWGLsjF/KYI1qlYPgHbK1FDeWxcsHu76eyN+cDhPMctCyM
mo2JCum3ARI9VXTHbL65VhZqXke97X0FRyHeQIuOHlqQxPHOkKV6MqiNs+EmSXNATEXk38NBjOB6
JrX72BhpOh7hZuK+K5YWDbCa6r1mtFSq9Fy44d5s04qTpNVt9+gOwRjspyHFQ6xB/b04cVMRfLmZ
gZMvOzPFM2h0kpStZaMnEuUASsKAdhmXUuvIYymUCajnT7EoW9ihlDl4sbYTHO9bsxh7Nl8GsokY
KqQ1g45LBzzQoIn1PalD9zHmpUMhhjflqwXFq76JQj8Qe220KUVQmxjk3kZnJNpBv7WfhT8bwN5l
GWb4VNT2UxtWXPhNR7ynZRUMWWRxSq5ytBJd2gRuGsjdnPglBTdR2gedRhW4pzyU5rajGUNBUteL
Z+I1Yrqh0A3obg031nE25fSYGlynm36irzaYcbRE0zUF6Lm3YopkRRRuoxEs8Kb3cVG6laWeNgsl
hajyO+mNbaMKYopH5plnxTR1rMJoLk/vFJpcn/yiahBgCCVY/DniMjmg3NXWNzrJzHMw2AlUfLOM
wA1Bquo3RQwk/Z4KBDWxoGjUR99J/Kc2mP17ndaNf6sKa7a36G5ow951ByPbzJNhTQB5FBpqY6tn
v7EdLL9oYed/nACQzt6iyvWbbkiEk1kOPGLjtHOPMngVUiYzfDe7QyKa+1eqPvyOplFoHxGWwyVx
mtLJIhNCGsHT7LJ69MPKoCRvkYPtzZreH8sQ5nCZTMuXJ1sDSA8nHxLazqmrmqZE4Rg7lWdgXnEZ
NE/0yehdAJmJ/Z2abQdAG2hn/DeStMuf4T10T1Pc9e9kVjTc2IDaGxD54fipVkuqAoekv0GPASyZ
k2T2cMt15+vv2Y2QKaxJ5j0wNtM09oFP3QQyKJi2DTnqIr6vt8Ot74zgJ03NRDGTbl62tZzA0INN
grfSr4qW+4Jjg228oYrff+kMBxQ4KUv9HLYlsH0UcW6L1orMvT/Rk0O7KYCT5ssg+hlUnTHugI0j
/7LoZojNDBzEP5iUYFpEA6T7yfRF+BG59uJ9MkYcnEjl7WmyCl2nLxOqW0g6gdjEbBrk/wl94r2Z
SJQlpkh3j4UbyzvatG2ODTd178e8SwHqULk2X1rX6ZtN2cmagwAmyKeyEPB4KiLJ5mH2o8rdBAhW
mdvGyBcmd0CIs9cCI/5sNXE1Hyo6L90TP3V8rnmnEOfXKpdiqmXKdj9DOQBjyTNmMV0mLc9Mzc1H
ZJ9oB6WpU/5o3N6uN0ZgObwaaQd7A4AHeBJVt1q7CRaDhG0s/Sw61vpY0jboauw7KAzJ5kHMbvRC
7d8yH9iIKbqhwur8vVGZPG90A+ilBx2Ia+qXZhXs9WRAFYb/ta/2SCCjXRDbM3J4cBoR+mdu4V1R
SaIGi7yDHe/qfmjjQ4OsbUiuFfYPQvT6IiTghPfzLDXnfeCr6SVbDiOVipiEtyxc60WvqWkCpyqT
26B2UonKjtt87umCjscMnv1DxtuAj1qOH2xAH6rgleiGry3y0L9QTVB3SssU8ka24zvbQAGkvoHN
pqPiXBajh0KReVPXeC1uILcAk5gJstivpPzmV4Pa6CcD1CYRFHgkaptALe33lkhlue/r3kLthrd5
20A08hCj6KsjfxYmm2YY6Rekwir1nYRdBGpFddPX1B4ocs996AY7QTKcfaU+6+yh+S7VHQkA4USm
p8kTKMPuppc9JSXNqUxCFNt0v9FOEylEfCNc3gcUouFMpIN8QY1Nfz82Iv2hsU++NNlY3IcqmBbq
iM8NavpT/gOyvr6wlA0qZy5Cdr/CTMPFjoaMNW4m3q9bl50+3aYqS5+0JE7M7QxWON6YNtiDz6hj
BDDeMCCGoYZEMyX8maSRd4bu864dy+F5jOO5fS7o38Gdcuv2Y0Z5ErwoBrCfgVwMzhFomaxACOXc
lLhB2uamqshBT4NeaM1XOuV6vhVDVJV3lDiKm4JQaz7W4GTEPtQDDVoD8C6EerIxfEdIIr4agU8g
ms/gSMBxtwDjZj2uWiR1cH/YVDSaCirMsoyP8+xOsMrylDi6tHSXPRfmioiZC3A8ZGRz3AJFY5SP
bq6SBwg1dXw3lKm5T2w9A5CVBDIHQRyrYG9SVi6JJvulMVqhxPgOJTTo66YRObkHbMaSWzBb/jdU
uIL4qezMOj5ghyHyfS3cAaSmI6oHnJuramNEOr8aso0QN8IBEg5y20mPqZGl4Q210oIQDosiwPN5
M+mfW6fUfpKY58zuUNjvJitT4DGnuLY2SEd20fsqmJuDDMap26diJPmfRd+AipV+cQBxFz8ZqB0h
F1UU5fwQVZXEbxa6Dc5vQHKD7OE/wAUtrY3awbOcPrxBorO073sR+e5mtqfR2P1H+LJWIGUzb/Z7
LLKMLC9zZHdUnu4HlIHHA8h0veCvmkEpFHE5ncp6yu192vFiTR0LB3kiGa4ofJ4RE7UIcJDYROGV
dGX587/kcemGTvR8ys5DNFrH3rCQAEUA9QpSzmsC0YvY5kqME6EQyq0WcpT8sxITjRfFUFg9ndch
lbDzET7aR5ZwHiYEYrYUi+yvmj+TWrjEgTS5QacVBOaQAWN5RYHznFikLfGMp0NkY820kgXV2NJU
zvTOa+y5PXRoYiKVHfXHy8KbZ3QwLRuBOEfIxdlBriQptYCK7kRG4nV+/Z4FDD7JkLSR/0HzKCWQ
T1UppOzLgxpnZxkRfAOQMwZCa1+THBrk4FN/9Ia+N57ANThHJQxtq+jNHIi6UC8CcLPPGmvelQNc
ZVxN3W05FNfceM9tLaS7/ueHLLqkf20tFJdqu7aY5D7LUOADd+U4RnQLZbS/4s16djnBb2AKtYi7
v1F5tUYrtVXdeRat5KN0pPlgIR13Rbf67Ci2spktKUG6rZazB7DSGY0kg8WWlUKVMk/FUJv7y+t3
dtP8NcpKHVu2gQUsa+y8EmK0h0tFsHdoFH1CjSu/iWuQlcR8/ZXzcGapsP3RcS81dBtD4dWn4Rzv
UnNUnWejibinhd8+dMngI+AG9e/y952ZRdCiwGws8Eso1q9E0DsElwCIxJ2HWZ2AQ9tazgHsJH30
fx1HsBt0iQOOgRzt+rIJc65zUC3svriRD8UswI7OY3BlT7zV1mUUwkiJ55p4qzqLYCNgcZOd5yO5
eHCKSnzw3VEbb+YoFh4lQV9c8WRf1v/1JYonla5wE9BtROTXe11gd2KjSdR4hAjdx9AkzdDiNNmP
uRUgq7zo/SdWgQKcL8QV8ds/Zh2rsW2ME1wL3XGMVu1lbf8+0TRgIIdFs9f2mmV4iZ9DraHL4JIA
l7kovN4GiOjVHfHYiQaBVZGmGOZN10FZOCS6W5FX+fCKadej3WKm9pRt4Un45imHUgueIEMLlKar
4wY3mW3SkC+Bfm9SaPnZHkuoFvVRdE+ADqazerHrWZZXrs+32xOlax4GBYRG4V+zciA03LSIokhM
QFsT6wWxKCANc6i/u7w53563ZZRlv3BDY5C0Om91oiWK9sZE1wqpgVAb2q3Wh8Ibyrk5Xh7q7Ae5
luu4ChlFpJler5kOXXV2ApuhMMreJ4oi7YIlvHKqz30QRhe4yElLWdTcX4+CiJRb167CaBB00XZq
TOQPZpI6+AzXHAfPHACKnDplVrIemwbd66EAO+dwGZ3RC0iQig3QbDSiumGRNULEUIR3SK2G3wa3
A4crUm0Kr1wsy9+/OgQOwxvKhrZKi2B1gVFYjbNOVaNHuUSjmpjRui0GcHtUHG6rSo93liyuuY+f
mV+HYqCJWxnXzH+LUv918kq/jGK7rScv1iJsPawh3dt1N+wl0jf/vpQMtXglKFw8MJN8Pb+BFSMk
n7A3YzV+VmLsoHzR9rWkyq6MdHYm/xpptWnaSkNGpssmryUIfQbGZT3kbjFBmxG9V6F0QnvWsQ6X
z8PZQV0aixIzHZ2I4/XnQZIjgXYgezTgOL5zYoIfWUny4uSweTOjE98mmrDfLw96bvkUb55iUpWj
rzXD4bIF9HeSwQvgv9xUGcQrTUGBoFpdX5nUc0M5llCA81yYBOv3Af1pUtShHL1BIQw+qApiUtT/
6sbBvfISnZlJcBS6SQeEtwAfqtczWU2qyHvDGry46dsnlETlYcJA5ANd3urO8QPwjJH+4/JEnh0T
uyCIaLyBQDVfjxlNVBSNpVPagxPOaAA36W2KzPwuGhFPQidARwJoAl6uTpcHfvvQS8PgPcCTVrcW
k4/XAwOLyxO0kSoePTOEUk3fPcUH42eRdcUviVBJcGUd397bDKh0k3cWsw9rbZxVc/CGUDQVevZa
Q86InlyWRM2VNTw/CiEtwbPg7l6dBqPJUXgc28rLihEkiQuO/50bW+LKx7zdlHwMfrQOT6t4u2wG
pVPV+23t1QOaZgB5mvloUU8cdiEKxr8vL9WZwazl9caZC1lf01ktFY2uya6isPUQ3dFuWywID+Ho
Zw+TXl4zXVq2+Ou3QFoCW1+24mKssHbncgfTpKHgN15ZNlX7E81msijRTekDIoXAqHv6kP1Njqzn
Ey5GKZmuwVN/+XPPLCFCSBw/3nYM4dZpCSqQs59QUvVMP+zu9LYD+QIB6ePlUc5NKtGKSzaHh5C5
fvWcaC6wmCo6L8xEePDn7Bt03mxvK+DHl0c6c9KWs43Lt03yKtbfQ3NhCI3Rrj0rnvVjNzpBTA0b
QWjaz313RHa1/XfbaXJCzHx1UiCevvWbUBYYKkjkCjy91sYnXgOUhazZvRWwdQ+Xv+5PALnaMjzg
vDsc6QXKutxwf73ksABDIDEIIyl4odnNYlpX0zyHr7OBZqFuGrMufsGXHb5hSCD23IP6i0Dq+8p9
dmY92TBCYEMiidvWLxIg51FUYoEwAO99Qb+WjqUTNdppysDbX/7mMyvqSkSHuc5wRuIZfP3Jtp2l
VhdFnRcB9LrVhtL84FddBgOwoVCEFCQ+Mbt/HVKBKOfqVGBVMBNa3QGAdvI8jeLGw2YCdQfT2tOG
bXY60ufbfIDGfnm4t2eQ4TBixGBFp41oryKZeaDcFbZO7YVG2HmIYMAA5VuvjPJ2zRiFsHcxLdOp
1a3mMQVirPzBr72odecHJHecYxq44KwXuZfLH7QeipXSbYtaHS+PhXPW6l3QKoV6f6fRS6/76qYp
ZANo1S4OgRn9a8DyZygOu3TQHXTf2DbSgAFQVqe6h5tIfiJo+QyTcFhoWsGV+Vuv0nqkZZ/+dfQM
VB2SpC0wqQjL4TB0vrVTGpIel6du/SYso8Cp0UnTDbKudX7Sx5PBS9EZnkE0guqqaX2U0rU9YnZ7
37dGvEcZ0r3HN6XZj+gcXjlsZz4Sty7J2TaIU0jFXn9kgl0y/kXIRgrwFze55nSnaOEdXP7I9ZHm
IwmHsCnBBYf6pr7aigh6WSriZvHyxIS3nkFMjZDyxEsmAuCNJcw/uvss4/13jCLYk/ByXn9VN2tE
Q76mezQG9X6bzUn8ua5tNOkuf9eZfc/MEQc5AGb0Ny9BD/Bn0nJLQGfBxxX9x3hGZ6mlkAvpBtGD
K8OdWSxAqEwg5TAXftjqMTCLCgg5VATSZhNWUhXHdyyu7V3+KLnMzt9vDrPHRU/aIXQbM7z1xSFa
KyaZBZDHiW/cj1GRhxQ4VNG8VKUGHMzB4S2iphKEh1w1Ew4YlRA8tzNKmUBZe7HVgshABcXp7OgQ
uHp9Ym8bzbZ2XMDO1RxOOCFwrUJZp5/3rqjzVtshsmM9zcB2KN2kmlQHa0gi9wvizFPzNSxFDxQb
aoGgKYbZyc3o60m3RVUmD7c49ejAyAF/Tlfe33ML7ODWZuj0PGwKFq830hgItGhQLvVC3Ym9GQLi
JtbSgmIC7LPL037mjFA2Zdqxcz9TSopj1C3QlJ89fQz7TzYuNh78tGHXqa78NU79Fcfl5Y1ZLbKk
dSA5KEt9ZJ0wOPXQ5bPOcFj1oTU0B9lvzCadDwFuFVsEcMUjgh+4P2d4llz+0D/B35uhTVIVMhbK
oOvXNkuDuKkqkFfUdgPztsxV9Bk8hPvca465+K066NqFXfA4d1r1WWRddQDib71UfiE+DW2fPfaU
DPeXf9WZlf5T/wWszqS8Kddno2EEUaKwQg0b8xTUbXODGEjxATBdfGUCzg9Fa4vuq7XU9V5vKlfN
aBtoFivd6uhGFjVoHTPK7wsNgMn/4auWKr2gCMT9vnqYs15UeKvzWqJuAo0Joex2l2ph+AwFvX26
PNaZDSyX/MmixK0wm159VjURgsSNM3vgA+bkY0Bs92EETHDfpSgF/RBi0q48XmdHhNq4VJ4k/1qN
GGpZFBhJPnvGUNqQ7pGVBACH20sXUIdNg2vu1OtyAhcj76Q06RIQtb3J35peK+0qaScvCQOxGwU0
yL4ESQU8IwM0GvzQXWn9Y+T9Z0z2JBcxEQ/tx9VmCYF0ZoHJBZzbxTPgEAieoIGPxZBG/8+hlufn
r4CnLehfB70zebNw4mifY0DwLkvABm20VBfTla15djJN7GVtS+JruI4JkAu2nBAYiOc2g3E7IPJ/
7FSa/l5w9KdgLsuPaOOWV/bouaMnIHQpeti0ldZP2wLKK4eOaqUJ/+hhRGTw2JZ1hEYSpO7Lx+Hc
BUvZ3mEw5Vj2+pTHTQ3xO3dHePuCJkVQVCcYiwbMyQQ5sIHoB2ssnErB4l6p0lwbeTk2f68jAqix
NuV8JMjEbZXZoJ/cCWHRMXdPajS6n33YgCmorSK/MrRxbuylh8thw97WWT8rlVn2NOATVrWv64KX
vPV7EI1T1O+QCo6dLXYj4bjLSYuGrQXa2JuguMbI8PvuDeJajrHR4QKEWydXATLX0KXRiJxG39nU
ZtVgWDSLAaL0gCbQ/vKCndsbVIEIfuhLqDeReBZmvjGhgeZVqZMeBlezd2gJpESPunNl75+7uAgo
dEEcx721zpf0HplnNcyz19fVdAiKsDlhmVPs9GCa79ALmY6XP+3cWUM+kDYgQb5Jqff1jgAZLIMA
AVivd31XHFQnu3uwLX7w1MtCOF7mLzITRtK0z5cHlucmFcQITASeeiLl1chWwDuno3jhFdooSsQm
IvWtdnGC8VoEguqjAgfhHHDrSqL9UCchcgcVTBhwlqP5eUBHIX+EgJII5OUjmE1+oQZnV+Lahscl
egPJoYEGrp+Kqo8/ZMijLeI5ftkdUFFAWYNuLxYGgPLnDzFSpCCVJtMCSAqGTX1tA/jZW0hK7Y+5
nWdkJByAQjvoNNXLNMQ2Ms1ONQLT7xDDu0VMR+IgdHl6zuwDarbIh7m8KcTaq8t9jHNkAJc7glOz
KJyVRqrdxkk4fAV0G6eHpuui6vDvYxo2hTKq/RT+19FXibtE2LcadfhCR02mKvOJzcf9sAf26huw
V3tKH/+XMelDK9OVFHZXYUgdUCMea8aclO2zCAaw5pYb4mBq4/i+190r2255qVYRJrALHkxdUoSn
u/F6v6NdKHsfOXovyHBx2PgthjZbEwnva/CZMwdLUaE2SZQsi+hgtYAuWrEw0bLRU4hAhAhP6IYG
Mj7DtxTV1gTB/3Ce7+Jmir9dntEz5wpVNURDFB9JFWT5YX/d8fMQN5Zu0uETCI5jFGFFk7vHvEf2
+16Y4koT89w+ZY8aqMuhgkNV7vVoKhvLqYJZ5VXt3CF51CIRqiJNjDu7nZExsZAyv3Ibn3lIaGSY
bFFSWEo9qy3jFGHQyrCawSUhuHnfJgtf2AoTC+Bj9g3xzHs7t+W4zZ3Wv/JyL7tjvXtomi5JgGHi
DrwaGr20XG9IUj1ulurEE5DusxaYXu2o2MNbVp0sDKx2eR1r86bsq/rKbJ9bW8slxcayQFLBW+1e
CsEZIbrBrdDm7xxMhTysD77P+LEcL28i49xINmriSwXIJQpb/vyvXZQgvzHkQcW6EiyJxzA2Ka1C
P9DyHeI99EU27pyV99LuIAvj/pJ/rZoqPwHVcj7qWS7BIkJ1/M4pqKybCPRK6yGyTDXp8u88c5x5
tPAPUYJYiiLZ658JUqW13WycPRVC5hRdiyZ4Ay35yijLYV2tOwQa6PZUF6l1r2MXTRh4CaIY6Rm8
/enR77OuvAV8Hdx0OAXBXO6HWkK0MeJbG0tORKCCfP5CNbfAp3RMILgAo8+Puh0B/bdhGP9sdPDd
aCwLid3JLOx2i9CYlh+R8YFoQqKJ6ZefTZA+YteN7e+W1iB3izi0Lm7JEtPp5DQV9suWspMBjdPM
Rj+4bCcWKUpKpPhbLuu7fpri76MKy3cqCoLforSyducPRgCd18eKbYttKZY1aObXNxKxumCXadaU
45UziBupN1n+5fJMvgEVkrRY1PCNJR+kI7lOBVO0ZFFPCEyS6S4SP4gNyuFXhwbQJwjXYfOkq0aR
+Ua9NdxW3YiYaM7ChFvKadNvG6h4duUBOrPRqetzlKjSEZquewqOgQRmWhnKkwXY901gGh/I9dUT
LoTj+8sff+auJDOk64V7uuTTl4vtrzOlu3U+FKWJy6bG3YLCW1uhsBPbuA0HLUTSZ5oN4b+nNRRT
qEQCpmHI9WUZzJGIMAGQyENklnUibHCjwyBwo/k8KcO+1nNbztvqoDhgg0x09ZZ8fx1ChM1Ei3E2
pJdJSN0S7sKxtjADQIM9+wSIezhkevnu8rSeeQ/YT5SQLUVHw1hDhkgg7b7NQ0Vv2waFiv7RYjLu
ZMNTXbnE0FVPsSqYk1s40cE12POZCwhreiCPAHi4kt3Vmg7ZDAkf50WwqWh3Q3hCVQuF9X+/5njI
wQfSL4VOssbLDREuKghvWl7SmQMulTaG26ERX3ndzhwFZ8EFLcBNGvnr2njcmq6vCMi8ESH8nYvE
F6ZrrbaXBf3Dy2v2pnvJPUAmaKJg5boGs7fM619nATQ+VF7Mmr26t6GbW5l5p5w22keaOZ/syZ6o
F2ftZ9X1chdqTrybcUC5MqtnzuOCO2HlKN/yS1a/wYKJgNRUbHsm5KNPaWy2yJ0b/qFwBvMTjuHB
tfbwua8GWqyW6p4AIussv+ivr3aa1Cqh/FhLtJtjbW9CmplzOJuuWe7oKOHgN2GUkwwjOq1BNGDT
ONtXLryzX+0Q5RMi8mPWxyWZ9GkMU91GsdNVhwSa7hbfHASsABbsCmnH1xL/M0fE1SldC+78BcW9
QkLChE+t2O9sD+ZT7KAY4iZo2ap81zqYnNilWgywnegZ+ANKUo7eYHBP1X8y43rTU/jdoUzvHCNE
aT5e3oTnfhjVT4WjlEA2Rl8FD0aBOP2gayZn11HPNiHuxuz64Mr3n7kSmen/HWV1Q5goJmGLHlme
nhjBnmfvKw714tM4qG89EsE3zdDKKwf5T7tndQ3z0NC3pr8LncZd7WxE6wnZHV7Zss46bVPaWlcf
inwsMUbBG3jTYugCWydFReAxR+ACxlKJ4tC9iLtc3iV6239Bw3U64Xfj91+iVFM4QYgcRZ4J6RRU
Q8BrobwIaTfY1sOQPPvWgK9RInprS5V0oc9r6fiRTo6GF2IQNCY+fWZj7yJwK8cwaRFlk5gAwztE
4B/zmDo2/B0eJab/7Pgj6KRCLtXFAEB+sGsGxB7Q3jXVtUbu2QMpKfjBSoXmoCvx+kDaqGWhNN1Y
FMSKyT3EMcHbsa5sPTwZCe6vm6ZWrrYxpsg+GVY3ocggwMBCywp963h5O565fpcGD7sRIgmQ7NU5
caPOWPxfLG+m37CPrQCjtFhg8+Vm+pU74MyTyVDUxxfA+dI3fP3ZiZlANnIEr1YQhT8TmE7IGZc4
FQb1dA/9bTx1CBPc0Ng3r4XS/M3rnblgGyiicSnQgl2NnKEIGk+z5TUzanC5KfqtGqNrHbNzU0kn
lCyRKAsDsNX+R5VxSiLHNr1hHrFNDIyMmy2Wn9Cv/fDvi8bNBrHBATRFBPn6e/DRwC1GZrzMLs7P
SRIV3wDeyvuoBVRxeahzFwkVY6yll2CVduDrobQcycGyZH9koy1vAlOrXqwsE3cRSfedGBFkt636
Smx1biJdsivqMxwOrsDXYwYxKmwxvqSeLYPO3msEYRlVs77cI7gSX0kOzg9GXgAmm6BVrA6jqt0q
w8jH9CJ8zbkZikXh3IhPaD6pKwfg7VCkrToBI7Q8wmO52oZTFJmJ6rmUXZHOt1U9oWLtm/P7cg6v
VXSXKXq945cMWeJXQVmXUGM1FAIQCZeqMD0Ttj0caR75DBXEw+XNYb090sZyjYHUXeBnb4p3bh/6
oehi6Q2BWbnHkd6FeGd2xRDeYgGNFRAGXd3tsq9+5jhYIGrMs4p6WJO8YGaov7gKdOG2zuIKHSsj
FjTP0W+zUYPFVQ0bhqY16l3st87H0bZgoBuhyH/PMBze9yUo/YNfWIoK5ej7P6wURuNGM8PgA3yx
IrtzkEdzNnFH7XED1UIztk7vWz/SLjHlMUI18IdtoriAeLZm/sKzV/6osfB7xGHV+d4iultsSWFx
WUl6UWKBWNnNMXTLzn6BcUaJK5nnqn9uxjTObxPMG97NuTkkB78v5594KdbZyS+Q999NA8Ag9DUr
8TLAkQeJVIH13YLvyo0DNTk8YVSaD3ITIBbwI038sN8XU9wiHULAfJ+UmoWdXla1+g2OjIgEGnqm
bzp7UVlPLdlZV57xM8ky7XeecHtJGKlwrA5E1Oo6vgqJ9IiC8WpE98oNvutVyGuIVbWh7vtSDqAp
khhry9ByUwQ6hT088WQZn2andOsrEdOfkHi1mYHPkEYabGbDXqeTfdsPyEfqtCey8L2DLzO6HzEK
ZVgKj/W9M9ntHqdnBDBiGliFptxdqMIYDSIp6TRpqAlRVX65vPWNZRrWP4pCOfwscgnasKs7eM4K
dCbTQngqnboE8RCcgu+iHFUOdpsbfLJnkCynMY+QaGnQQ4+3mavP2g0MnTa9ycpsjA8qynCrvPLD
lht5/cNoLRPoA/WmVLn6YTTBQJtOBfpVYVH0yJT5ZbxPp6Fy7ydX777NmptMm75JnGKLvqPebnFt
wvdqo3AU+yiydtRPGuJPcifxzC0Rh2jbbzTpp8cyMvqfl3/tmXtKgO5xFmw10cc6GzKx+cQctZa0
zDP9fYJ36bidJMqOV2bFfTspFODBFwMAZjRr9Yz1HXQsJ9Slpw+5+yXtA3wdgHI+SkJVxG5wsslQ
fh5QJBqbFBWkCocF4wo84O1TyusC9h8JEsqHIAb5jX/lYRoMcHSDKu5k/uM9S+ogH5sJREcQkg/Q
up3cUwo48koqcG6KeQjo6gCRN0BBvx42KpF1atqZ4tfcC8x4s/iGxEFcOaRn3jahJKAArLck3ezV
BPspfH6YKcqjC4BtCNop7o/OLYN3Cpx0fPjnXUOiQShJQRoG2vqKIqrvxxytbK8oM9ObsAt5N7dx
cKXufWbiSB5tarx0YIE8rD6pGpw8RlJXeoSVwY2vI3QDpat6uPwty9+yOq7gN8DsCZdSLxnB6+XJ
59b25VANXh75vvvbHYSV7GAXKOQwGw7gfU7n+sqYZ3aigtEA3Zjg4G1XPJ+t0bELSGBGJZuvg75g
VBAd2diI7exKxATvpgJPv8sfKpcvWX0p/gUmxQ9YKBTsljP61/5vJAbW0Sh7r09wOrnPRAViDsV+
eieAmuonpgeTK0xH20VRNqDTjQSYuQ/MJiwX7XgYOkMZYigSZVls7AIkFoPHEY7xhyGa6XMtcI17
O61y7AySsDRewoCQZwMkf3FfTrhwv0k8V5IvJU/VN60NjeKUcGE0wLlEZB+GNEE5NiO6Dp5Tp8+s
TVhcp2iem3v2FOhMyj86K/96FuzQlbaq2taLYzm99/F5wT8EpUFALa04jNSvcUwxquH58uyf2WZL
aw7MPv052LfL+f1r8sO8QtFNgWI3oFL9F2fn1eM2kq7hX0SAOdySlNRS2+3udp4bwmHMnHP9+vPQ
F4sRRYjos4vFDmYGLlWxwhfe8JyFiKKjDmR5EF/tFy6rbufCXW6V9cemRkkvkgR3oYpej0cJrCeA
Bk4eT5HxMhZK+wslr8hDOwEl0qYTv4Db1B4aUMXOPts4tuSW3EEGqQMrvdpmRqW2VdDQA+11JMl1
VMdORmhMp/vrqWwsKCNwipbbAeWwVYRdCzsZ68qEqRb3CJd0RiC3D2aiqGezGs2QDVumwsXKSJL8
DDEi8Wi07ImPPXakqYu3ctD9bkJ8A45cdANqZ2qjgv4ppfGzijG1vvN7N7YdtyV9tYXBdEsrwnUE
F+MmoYmH6APtYbN6nrMMTf6h09LejZsgO5dTlzn+/XXaGpcrGjwBwGdVXUNLqkRDPgbt/7NUWtVD
1nfxi96UuAMPqfKBZ7JFobWJv9wfdOPb/K2NU/lbSJLr/v4wTEisLyxCzRYVkokyLlD2YB+mvvwS
4EJ1vj/cxo7DApDmLO+rTFd6daSbIpX1AVPLc9v2CIBYg4M7g15le/CMrdCcHuwSbUI1cLgorg+V
MGragdhbng0Q0cIfQy3+UVBhWrR+ixmD5KjRzwqCvgNQjTT+KCPArp4GvTawQFf1+cf9eW98W4uQ
RuMzEbwBQbz+OVNQSAjMyu05xnwTY+8stl4q9vGp69XyMUVsTD0oWVS+vdCyRIocC235tjf9HpGm
ckxLAl7hgDJ4EGCsmKVh+zAQFhzuT3EjbkSLmfoHuS2FlnXqMTszuWpctedSRIpnhKbi1o3seHIS
d8dJq4KTEsjdMeYsHSN89j7dH36jVKiwqegmcZdSo1gDOhIBwj1Wq+6MgIYIfNXqESYq8C14jlGv
hqtuIYcFXondftDiTKfKmijhVzlCCnjnRt+I8CxiSCJYWIOgEVb36kSWjfYj/J0p7WffBKNjuro0
9Y3fDmWz12PfOMLc4PAYOFcA0tbPJPkuAK6uheE1luD2uqh/IM3qXQdrHR/N/GIn7d2ancUFSTGD
r02kfL2XIwzbKs1JujPKzVC360bDYmgq5vA7Jh2t+uH+d914HWnKkp7xULG11qPR0K/QUmw6OGU9
Nm2Sgkq/oZTnPlGkozUhGTwplvFSowm1cx8bKhO5fpgptyxhM9NcerSrzwi8JQnKDBoRPL+UozoQ
quP80OfCpYwh0wKDQPIkMnv86CQRVoulbs9fUQOXRh8kX0CV3bYD8xAKYdtIQ1cyTlJ2MCKjN3Yt
rg+inmJ3xlRB8dGEqppDO2ZI2LUhYJmTnZbTIqsukAgNtUD5kztY0qDsGM6WawWV9VGpWilzBYpm
T0GvGH9SS5GiozHRNThr1Ew+lWGANPDQFD1Aj7b/6IzIUBwd6BqIAXaGpPHxZuwrB2t0BrT/zBRI
Lx5lvgE3EY2dKBj/lBEyd2eoe53lYQdjFH6D4mTgKbgJT5Fr5Kgwe2EdmcbONrv98BxlEJ2UyxRy
sjXCxUxm6H4Isp0R0670j4scg/MH160+OiGYDpokyhsYJwn3beASsql70LftH0BcRNlCVm4gfnUY
4fRmSbzHpt4lr6IFW4NscVu/D4nmTvSMkifAHe2HGV7pt/u7/vZMEy8tLQ/iDy61dU8ubum1iVQT
iDDzJsgWaqMy/nLuiJTKcR4Ji+6Pd3umCTgIAllq0h00Z67PdJZaUY0JEGwDvS0OMZLmB6OR/+2G
fvTuj3T7El6PtBy6/0TXk6oWMTYWsAB7Y/aF3gl8mYb6iJFfekSwtmADz/Xp/qC3YQeDcopthXie
UtQqAu2SGVZ6xPTUgCLqGGv2ZZjSZie4oUV8e2MQRf+tWdO/vbn4i3weO+onS9c8KcYv2oDo7T9O
Xabaj8qCWvEo65E6nuCcYbPexQ2C4wHC1+jGZygtHvRWdeozoUpKSQrwWuJW5twJH59eFTfgMheG
qyldVbsZfmGLjF5VJY+Jk1EUD8206lHhAWHrc9H09bmt9Gx4JrYQKoYA9vC70gP4sVFcd4hRR4GQ
8ANQcM2s08ka/DpquVuVVumQAs8C7IdDTO4GuDSz1j9LkUUUCrQ7mj4BCZI+m3GCQmaYhX34aAw2
XnPYz4d/MItMLV+v0Kz16z6m86ibUeuKEf1BT+CLnZyo+1dPdLTj7LBUlwTiLbH5QadXEiE+0hW/
SoLEo24EyosNBP654cc/qqOjRH4YhTImlniHtb4QlCIQ6E6S+h20ZoPCMyLwX5ROsVMvwppsYnqd
+jR2iki+tQLXOpfKeEelPSAW4HnMm+ofO+nt5meXlRRFEf5yokcD/cD5SchS8qWb5yjw67odyyPC
p85pUAut+4VLTvwR+dA8PZkmctEPNn5e5bNccmR+FdQEGuYrVSFujWYLkqsT6kfE/VH0asc+yQ7V
VPXlc1JDUPPkybDjH2pLefTS2g1Pi8TCaJ6SNyrahkYxOA84AQTxmcOLhojAfwMuedWhRp82ynzB
RNa2vSKCiPch64BlgYsucJWwMQEJvptVYl66TsXei+I45X2Ncu83yWjagZK4kk6fMlGpjm/DgdE+
BHGiVwe4D3nqWag421/GEADhO1GDIvxiIspd/gjTVFJc1Wq6B61BhY1yv2xNrp6gFfpO6oJwdKep
J7oStKz1x0bEevIQ5mVDPtWCJ3eRBpYUTLJnM8aOW9TtEdlEXr3MbugByImhVV+HNrbGr60htaqb
1ar6I6y1qH0s4wIzkLCNkDWauH/lhxkT0Ql7kSWcczqt/GAYJtckFExLPuJRISPraCLTO+WAfH0+
RNH4HZX4GBlaU9GTQ9dgoQ4aT2QXucQd2ROVof6D416Ati6+eqBls25+wVcLyz07xKXKQbxZ4y/N
6X2Zp3ONwGYR9V4KwOJnEDQmtaE0T6rHwnam305rxbxRY8Vnp1A14ZYeWYZ0tjoIC26GdWuM+Sgx
ziHDKMJ0ySBw6eNpVjOvHexOwWvb1n42BjiIA50fOvzYiqK8lEddm/uh2sixX0xSnD8o2PPmwNUC
9Pvjykm+lNgbP5rYvNEUt4PsRTY60zjYCVj1C+yeYb5UjhK3R0tYwZk7OB0/kEnE7zEfkctTNppd
4+HozcGyopnm4hTNefhOVrpRe8gyefyYob/0Cwo8Zrt6hgypJwyzj/xxHELcdCopQfvRbPrUC1qk
Qk8YEIj3c2PXj6wai04Hm1ZWTQsqd2dbLpSDSBy8HwGjmP2XSe4a6zekjx5n2rbH/4t3IcDOulF5
e2ejWLz0gIRA5uLJ+l1g96H8mlR5+DLFXfGsZKry2YAsE57iKIvP49Tmij+XeJ2BW6yb5sQfoZ0H
m8zLLRuDlg1yQXvB60Y/hlrl0sFc8mvnpvxqp5URJ1lsn4MuDmuiucg+6rmq/9CRkfuY6rP2T2UY
2fum0pr3cRzaxzZUzdG1GiP6JxyKKThgFIpoPb4Dyk5O+jd+XcW3fxuS/Dyw9lQ3r59iDLpLFFRs
8zzWdih5WGkYT5TFDd2jFOR8Av+Z/IGBYeCOBVCvcheMbOO1zViYyKuDDHGp3ljVEeE9qTyZwTAq
/lCFSXocbPSOfGw1G9sPHbNqnse8U3sfnIZiPReYX0kfZiHgxEPnWMxPSGCRmEaKYPToBtnnQTQz
Fbck1X7RO+zVX2+OB2jSEw2AwAEwvEY51OUgZsRHrHNXF8lDhJvao5CLfieBuM2IoXvDZiCMhSNy
s76OEw+VI2kWtfexfO3nJv2OLRpW3ZraKRp2ZlZ0KXKEqF21qcsTPj311/vz3Agj0YZCSQJ1B/UW
zSGZsWpPvYQmQRDUHjdbdZwcZ3os5GZ+lIfCeHtwh9IjdysNDmDw6vJ7/hPcdSEmhl3Fdk9I/V8a
vFMml0Alewi4riK3iE3n01wG/Zf709wI74AIK9QcDMrFN8gLfKXQQk5n6+ygPuJThxjeBbRmj/dH
2ficoEhgF3CrAANaH5eeQ9Q5AZtGyjQnc8n7A4zEk1F7KjQ9/dLUUfGoG9XwDh/J8VU0ot7ZtRtB
OkpmJjUtFfqPtu6yINaYqF3D6mIY1PmtBtS0CkFBTziiPdyf69bG0YCZkv0sJYw1rkSGeyxPvcpc
qX+6AVbtZN28+/gJOE8KXLedo7I5NepT1IdRmrgJ0NWkbbGq4KgoavRDD836IjLHfM0CIe/MbGuv
cBvTrQeAtFwA11sUFISa8mIArwwj8t9sVJ6MYZxf76/fbZaDLggtKlxa4c8hAXQ9SjCbaj0ok302
Wkl+TJJQwmE2sljErnqg6VN6o8ruuT/o7SKiC/D3Lof7srBvrgc1BZb36UDNVsUpC+VN3DvACBjw
Dgbl8P8ZirY8O4Q27fosYNRSB/LYUMmc4+iI6KfmRroxn/IkiHaO3e0Ho6oIGo22N2f7BluNkVsc
Ebvb5zqCQ1HDOXhPYlPvlJluNzyj0O1Bhwg8JoW067UTGfipZNStM491IB/A5YaZq4WGhQWYlA8u
qqXIsr99ER1IFhTEaTgQKFyPKSctpwHbPpRr1SVs5hQoHrGW5JldPe6UU25vL5DpJkKy6EChD7ru
OrdtG3U4JxnnfvGmcNH9CaOHsc4S0M0jiHV/mjQbZ3mCd3yVAXr6NHWnZuec/xX1uo45NPApnHQ6
4BQU1pALuY2TJkDb76yNVqH64E7M4uOYVk3/aBeUSD2g1U7uZaRInwb8TVt8pGRco+Hvx933CGXZ
0e8kPKoeILRhICaj4lo/1sloaYdZGnEtUjCY3CNHb+xBkn1iJBMW7sJMvP5SmbCkiihGP3elIg5x
ouRYi2Gj8eb9sIRXSD9R92JPrPbgiAWo08SOcS4WI+YupUngVjEhl6gzdU+9aLnnVh9CQ6mPI0XZ
eKEVXE8pwYWlC2WIERI5sdc70/xtEKOVYLkSzc86QWrt9ZElv4u1blfcYmM9NWZIY0amWsKSXg+u
yUOopSY4+9qibBfOZup1s7F3c/wlKazniGAzi6kj+wC6/XoYlFFaq6l7+4xmbfcePh7Tm/FRf2lV
CWU68pJZorAmd2pNlk6UBvslJStIC0kbofvLoYLnvSl+QOIC2EblNSRsKxOldJFZ6HLcdESBiQg1
/exgp0lzqTqg3R4uqvH7ml46QOS0b76bA88RZlOR3Q++xdMgHyDjOb9spUNzC7Nc7cnJyfJJ/1Sp
9FDxwaBbEwV6t1hHODthxNbiG3RjDVhHEKrWRzAf8oC/mdhnu2+zA27W2oMGDOftlxsSkPRAuHWo
nqqrF7B05MAMJ0LPGHa+N3VWit9AgbtSPe9dbZsTArULPOavyseqeDmoGVcsNpcED63sUwM3/IhI
bqe6t/G6Lryp/42ymhAFvaTW9ZRlU2MBaqfKj+EUDJ8SbIV2htqIHhgKcY0Fhs2ztIpRgjHOqjSM
7HMvKyNezDOOkyQT2F5SG3rn1DTrIcxbO+HDxhMIg4njuEDcbXVNYgpEhx+ZQvFSj7CiMTIxHuUR
80gaCtOhwU/p+f51t/XZaOtYmImxv25ggbncTIM+jtY5ZS2fBHbbHuAze+fd21rLpQXHzcq7zj6+
vgOcDMRQPCDLRgXS+V7i+O3g4UldZRLqpWpH6YyN1LCnLr6xWaDY6QvVjojl5sGwKfFlDantOZsw
/IgrKTzj+oZ5nBPZO6HYxmfj9qYRRwYE/WwdanK7g9MrZAfNqaggIUkN9ZekSdMTXZ7sPZTKfAec
t9FpBSSHEDC4fV4Omr7XSzph8RBiTBicqf6G71HZsn4DlNS+Up9yPk3gH/0i7bgQRer4qZqbL3VS
BtPx/u7ZiGcsYicQQI4JaGL9fhHplOjCleGlNCmtYwKfjI8imSfUStAo+BKR4Ts4V0Vp5DlqERLB
KUUV71xyG2u/aODgJkU5Ac3L1UpYUQ6VGhD2uVNkMbuOLOUzKFBp/lOIgCs1MqNy5/beeLfJ51XU
vwAUIP612s+6gYxoNDkSTjoiPk/gN55LHPO8IZ6bhziqJ7dwIuEOhJun+yu+cV7htS+oTOgv2s1n
H8PcqBxB8dKwOut5NHFTcwon2zmvfy+31aONXBuySaQyS5S4/Iz/1BASiKShcGoJ34NJVrBeR5dq
ULD/dNMRjIELnFv+V5as9DmBF421lTPHH2TcR3+oijDEpzxKk8A1CQ4jQmpDTE9lnJe5C8QcgdlK
qU3Fc6Shw58llGLl2HWKFeDalMi4CPWhQ6ETt3lxGCCzvmvhVqJa0mfKCMEpwyUsMmcbd/U5HtN3
Q0afwR3ArRsPVRgqn2AyOOODArqa3kY4aK/t2AZfUeuJX7umyFQ/xau7PdBKibrTDA/2RaCChc3S
uFiCd+SrINXnWseHNl0sh4dYnz6aKfx9L0WIb8JHvVc+4DthYlpm5NnrUES56WOjWnwaiNawfLQr
Io0ukPCtMmJgpV4z5Q1wzLqzWj8fnCr3OszoTLcLFTznDPpDrzwzA+j+Kmp6N+qnml5OORUvRhnh
24QjA27idpFN6nORIDwEZFzDQTVJ7flSkKn8yY1O/dOHALyrmTU+jGGf/4M0Zeq4E+Xs1pNpXP+E
a6x9avI4/0lLM/jeN2Hzy85wYLgkfSI+w63CGs9mqg3SG739DiotRK7EkrIjpmEUIQOKB/hkIi2V
QW1LbP1zLllmtPP2btzcS/QNAIvG80IDv95+c2+3mtL3Enzz+Os8qSbdgUaxD7pexDsP4NZQqEkj
kkEcTpS0iihqHI/5GQQqclFML8ivlM8FXluXGMPXnUdi4+wukEYVVQzIATdvLQ2+JMBKzj53dEwe
Uqw+n+YE26z7N8TGdWgvbAhjQflRWl2tnYm9FE72ln3Gt0T6xgesH6PYkWOYKppNylTa5eDfH3Jr
YuBQQP6AqpIJXlafK2nDhAYfFeMZ2Q3JGob3mQp39f4oW1+K2I91c6jkUvK4HsWORqWOwYufx1YR
fjrkk6/34y/gZOnO9tucDzcsnPWFk6stz95/bj/dlDLTjJiPhT/1Ay6U2JxWwV4/fHs+/xtFX81H
gghaZAVANCphmZeifnGicRR7HRzYh/tLtzUh3itqwovYDTIH1xPC8N5OsfSjyKFgW99SC/ndSlby
882j8P4upngLOe2moI8hsp1JTeScw3bIDxo6cUelLIu3nyI4hDKPEpg6QsrVsiXIP+RY3Tl4A8S2
QoY2Bs4DNtNjt7NoG9+HjImuxyJcushRXC9aJ4sgz9uGgnbV95/SMQEooGpoqNFFr8OdIGZrMJ2d
Br4KTNcNH0ENBsovHYkNZIzAh2UPCrcdJhdvsT1nuI3gxQEKjEsa9WuLTPd6XqFZELmoFOozyh+S
h8sn/fEgtRPNnUup6gAEDPbPIsITTyHvfrm/STauJ3SS+XSkOIRO67si0lCwygVFWdysc1eaJXxB
x6jSYdlW8yd0TcKdz7g1XdCI0HDpF/Df1d4XGYW4BHDGGUGI9Be4X2xvhzYQPu2+7EnKwGDCyJCf
2qFBJe/+ZLe+KjQJGqQITVEOXo+NOlncL9kV8F5x6czBINQxGus98A9d3bkfNw459C4NxxMyAjS1
VoO1XCCBsEoLVF5oHhrNyZ/sXM12RrmdEqoUlNSpbi9Nu/VyDlqPxWLbBmcHuMMDyIbW7duo/DBZ
uy4gG5w1dI3RHzNg6ThUTVczAmCq0KWOgnNRU+jxydLnyF/KRjFlDM3+TErRjB72sebot13eTl6Z
Y4Pu6pVeYI6r68SHB2tqzT2Y7e2eWn4YXUu4GHDW1iIgMgpDZlvES3wiwvBI3TP9icyofsSHWKkQ
22s73VPnsIndrMQc9XB/W20OvwCpKFtz2a7P0GSX2G7ISnCO+97IPWyz5wF5I9CfrhS25eMwytpX
cJFZfOhGlM3eHGHoMmEehRGUu7muVhdI2WCNieNGgDw4rB9dchy/kKvhUASO9pqH6V4fZyPX5UEh
r7ZRjyHfXadbTVPXtN3K4CxrGKoPegejFLUD8zT3OJ72SicfDCXBC6Syx2dcjDGZ1Mfq9f6ib218
Ei4QJBRMrZvmBH4LQ9s6jXSOplHzZmeCPJt1xUEtLGPnjN2e5OUBpWTKnbFQ2VcLbKWtGZZjKZ3V
CaMKPSGfttRc+3/sIhqY6KTx8CyC5dfvgCW6vioKe1nVZD7KSoaZY1ckhylFSqrHQMXP0lHzYwsR
x/tLufzJ19kl7zdeEYukJoipdZEr6iHmBUIPzqj/ml5tavr7sK8Lz5al4oNEB2Lvdd3QzNZhfi9n
lTFvW4H4v+nYfXXOWQAPWfK2PFX/QSEsrF+NQZj5scj74qvVddrndij0zLPwtbe8IrDjEpfqsvkz
QN170cqW6s79xdi65cBDAqpedC1Aci+n/T/RppHaIpObin59ZqT5cRjT9KNsJiqSrajzfR1nWamO
0MeLf2TJCXUXgfziRYsttfHH3kqEV0uVku5swdvKDhBUwhFOnbHUmVY/qk0XNZTGss5JLL/Off6u
RIz8FDutcZlDJTsQHvzGaVv4YVZn3+6vyG21kHXgP+QwCEbcuAKahRppZk61MFTM932R+mnUeACR
sqesjIC9obb5cH/EjbMNOgj3W55Nm26Idv0JwnBIJa2unbMTRADAHXk4RJki/66U+e2tbyq7BJU8
Z2gb84JcD9VXM3wvoDzn2MpVT5Oa3ofy1e18vs0JwTRZoC/obq0DjzTWCFIpwZyB6WFpSuJHhgHV
8KMYNZKNt6+eAc2dP4ZOIWH59ZTQoFL1YCKFDk1AhWBPCx9JHAO352AvB1y23ermAIzNhcW7RwNz
3TaRS1jrttQ759ww+vihG6CQucGEQYaL9dRUerIZg0RXBzv8KGP8uHdYN24uxifMIifg/9boD2of
NiEW94hsS8K3IQYchNbVfmkNmQdpbU/le+MlAAjOhC0attBZVnc0/FNVmZdkvm+N8T3JkI62frzX
89yaFcUWSFoE5Dxwq/dmHiT6ACQm53B2zPhihEr5MY81rmG5soL+gNjQ27Hu3MI2zVwkCTba7iPG
kq0aksVZo/avKrfNuyoXwXsqcdketXPrLKAviyIMhRdsTVZrOEt574zs0fNUySPyrqgeN9QkPTlC
eO/NJ4HuINrd4D4WXdDVULIAHqHNpnaOLDWKDmKk80HJzJD+VFGb5jsP+NbLQWkWmtVycaGusRou
rRUxCpSLziA76z9jriEGBu5YTt0kI0c+zaIsp1etGQWa+2GDQMzgwJ7201RtqMK2sFkPk1zJ2c77
vrFrbVATlKDYS1RrVnccAih1modQ+DNdar4KOfw6GYX0en+tNwZxlrSO9A1xqptOmRwFmoJrs3lW
KjX0FCqFZ2kG3X9/lNujsRS0gGqAY+d9XoeebVArvb6g2nq7rF4ks3dmnLtiEzSmSH7Ec6jvXKa3
NxwDLhqqFFIMtC9WZzFF6dJqFfT24PEFL52p58cpdqqPJbgRV8zR8A2uUeE5idHuFP03p7o8+NTw
gGavr/FWCTotkQcLkPs0n4AUVTSTNNNTIdzSidTeroqAhrtBk5N3g0b4za2TOiYd/hpYbjBMp3IK
lIdmGK03P+3I/SzFKBVBYmLA1V7sVYQ2qRFZZ8jL8LxkLXxXNOKnow7l29cP1VIKRcuup+O+egZ1
qx9SdQSuh2q2+qT2DrDorkV3tpGUo5BjY6dKeRsm0WmESINuHh1jFHevn93GGpLIhHkFhADx88SM
m8OE0oQ3SMF0kRJ99hDueat3uQ5uaGFlm7xGPMPrjh/ADEcVbUVPtXFMPy4xCWFDVYdFAf7z/aN3
e8CBtAFfWDpsDnnKqgoL2Kdn/Cl4mMw4ehnasTnblTLumWvdPg/LMDyxKK6xiGtW8Kx1aFzC7Xso
bV2qPElRSh9KIk68sprutQA2B6PuBb5yOeFrjWQkknWuxjx4mGUzO7V9hSuTWQcPkVLvwYD/9j2v
YiVkK2nrE5NQLDdu6GsKlmd2bjbRRZptQHsR8hzWQe5TZJCaWe9+zXk1Tn6J8rrpyk2GFlFvdMWP
QjhJcQgto0DBf5rqr4VR5v+OBUWnYy/6uaTSkJU/I8aNj2o91oGnG72VeYmoAcNOmi1ZH7SQb6a6
YYhrrZuJRLcQOor7zCuLEoXdXEUdzRd9GgY+j+n8VauD+t9xThMA7gC7ehSkAHRws89oGy+MVk9D
kIt/KIqxOBS91Q1eNQb1B0MSlLhyEUY4Vgot/8q/gEiWaIrhj0jC5gFckaH4UeEo+LWPfQbhQxbp
6yRsaDBv3LDLgi9WOnRmqTSucyYYiHkR4IN0CaY29Gn1FOdCBeBwf5SbLQQCkxPIGSTjAkm4umbk
SEKioJukcwsm7LMuV5qfCaV/igLe9PtD3ZzAv0P9VYtgpBssqx0hA2EYoDOspo0P2tCoj6LI90AE
m6PwDlBPWsoC65heZH1vou9BMW3MnBPsBOlQwF/bmcvN64ZcC/Ili84nKPybqnclnCYZbCM401xU
D4HVZZ4iqfG3wOmTi95M8Z63wcZ3osqNbu4CfONBXz08tMJaU+BUfMHeG8naVrZOAVg8N4qGvazo
FtDJ5DCcp0tBF3PRvr9+CkplVmtgmdJZREH9mcxS6/ylmPZO6RIxuBQ3hsGPsz4boTqKkaMSmd0F
48DwNVGT6VUtJvnjZGhdhC/dJPVuWaqJfeDgFj9pPTd7ra+NT86thM7Kct/yOVZrowgzmTqobGcr
L5IXuenjfyBXyjuyQbfuKSwLQ9DtoA0KPGf1QiphKmW16UCssqWYJnwUjg5vskaKMTdw5R7SYbKF
2wYxEq0z3lfSQ0jTHqdwpbN/5LGjRS9aEUoDiu+D8Q0/IBhTEVJR2kNapM3s0n/srMMoc3k+Dij2
pJ4RGU30ogRTaiAWk5sJMrJqZ5ykOJZaD0h6+qOY9GH22sEAr4gyZsENh8KgdjCsvq6PkWYEJaVu
GawFOCPxhypwDfctCNQ9n+itr0CoqfI/8iKUpq93jWQkioF7AXXcRI+4bOv5ogU1hNL7t8jWQVh4
PqgHIXZ+c4sMrToaRV8E51qXil+9oUXvKyWbdNdEwP7NmC8+OQCz5WlFi9NZp0TKgMgH5fngnCVD
Cu1QqK6hZvk7kHTD4f68biL1ZSh4ElSqqBnedL0RUu8DLaA7MceT7o0mug95mtmHWRbDu5bC1kkq
MNSpJ9P89/7IN8U5Rl4E6LhcKODe1IeHCLFKyR6dc+0AUXSrOTUe4pyyANqNtSfZSDKqZga8LjfE
AVpYuRN5bm0c0BIk7ohCceWsNs6oCJnntHXORhFElzEyhYcaQH68P8ut9QXBIFO0RXoA+tT19kQv
UwxGIDln3WqQuMOPZjhlRpR9X7h8D5I0/mhGq/UA5b25YsD60nFaniO6HMSG1yNLJeAt/LaDszEK
7VQ1mnyaQDmBLq6Kt1YMiN85y5wMemnUXpal/k/xt9UHFP6W/RrYTfquUOXisah769hUw15mufHV
2KogQhYx49sy3byU6NBcCS8oirdfai1cGJ/5sCPft/HV4NwseQntZXKF1dqZZRjNk44AnTbY6Z9Q
HcZTMcCwPVTN6PwjlFzjXjOK6JSnVbCzY7ZmuLA4/sJ1l07R9WJaqWTbHV2wS1X2xgn+vTb6sg4d
x7+/M5c5XEfWQJCpBZCg05OiVn09jtOJtKBtEF4E1K8DOPMHkQ8HJ+6mBzxN9ty1N1Z04THBIaTU
wW5ereiszbGuRmF8ibSqPmSZ5RyrfjYx1TGTz1qt1mfVzptvHQSSnc15k2EuJBUokxw/rjmaftfz
nNLSQYSyiS+ZCcZvUgbj1GVZ+gnGrPaYieYP/Phgp+Dy94ZeLS5gTgS4MKmgMbW+wefcBGZoZdkF
akIVHKgtS0gI2WXYutZo99Oha8s8OXZxUmoPwaS0wyUH0QZsbYjCrxmuvpM7oxL3Cya/ariDHhfV
gbI/ziGq0xtu1pZt52oD29RtdSk8KdJkam7jNIbNNWbIH6ZIU7JLM5hddWmjJujc0uqwTo9Rv/xt
5zNcAsmJz0PVN6pblU78BLY2/GbivvstCOXxTxzK2HSFNVgvN+oc9Rd4i+x7gVlBeDARA4qeDANX
3i419FcatOLJYsNC1heyOXtoLdef7u/Xze/IuSe/BbF6U9+tnULpxwzNAmrk9L1yoXSKm6vOaLht
HlbmaZwxb/MmCKPazpHceKpIqhkY91RqFH/ZIf+539BriZEyz6NLYvVZd8qGNATH2Ia68VqmbfOe
DT/+lMBLfyAs7tV3aLvS17o//ds6Kfv4755a4nEup9V7FSta1o9aHF/mJO3Sl8zg2QbPSMceIgnX
ktujqCo8CQ/lnzDUp+cJvyLZhwDaRp5SW8NHMWiJtJOR3La1+VmoG4K7R/oPiszqujKnMQjbjquy
LNp2ODBQW3lDXcFsmWhCKq6TK7FxUpSh6rx2ro3MNVpTL1w705WdrHLrOwEpRlBKo5Nzg1TRewAT
lAPCi4qRkr+0OQ9JNQdPWQbGKshNXFqlovDjCTZaStP41/1PtEx1fegBLNL3Q+/xNoEJ5qEcGycP
L4Xe1K4tzca7gKB65xxsRKIIjGNkAkqNTbnuq882GSBEK0YJyTSBPaGJwijHsRZ7V+f2UEvzlNYu
aO1V8EIa2lqBk/JEpKpz6PpJf9ESZfTRsKh34tDtoSi2My0Imuv8uQp7opgkDC9JPnY4W8m6nxdC
uP3Q73WFN7cs6SyOWxhhLmCj6xehGbOoKLE/PGdFaj6iO1McpEAzPmlS0T5NcYlCmFxknoxC6LGb
FJheWpB9ub9XNo8ziH8yiaUSeUPpr3EWiyOFQKZXZus7bc6YGLhuqg+tnCUomWAcm5+mVI/AdKdc
b+/x0yiFX4ba+L3UFclxVbPQ9mypty5ZdvBiTIHT0g08VU5zYXGLhBfetuEnUuwTUPYslD9bQdc+
IqmJxIM6YgR3fzX+1idXRwfRKDIR4nEcyXXt+pPgOTnQQZTiC10XNOhrjFN+luDSf5TTLH8v1L5+
HWYrK17VZChRLqnlXnZh+yXo62QNSanTddYrCjjJZ4GMbubmlpB+4A04FF4heuWTVjlz5MZFXQ+u
rI2S7qFio/S+bUYzVQWpao5DqasQgh0e1nqsWth4fWJ9xBMhMy4a3D+spqIG99pIRO0/tC+K7DHH
9PA3xr8DmX9mVQcc4f5C1ZG58VAAioCtz1nymsx1/VtK4nL0SngAAOTRO0EbKY8S7ZAWZdByM87l
j9ZWSsVFwL5Gly3R8mdSQ6n81tpG+QhAtNU+hmJKD7neivaxbqfkVx1lxr9xGI2/dz7I7VV29T1W
R6QKZ3tONXbnaKQ/1CG2DnNj1V6hp+LhzSPByAayDouTBuf6julnEqeROOgy64DejAHfrmIcLL+I
J+P5/lDLj15tsqWvsXhl0h6y1mlK0dYIMEtdfBlKp3zsBLR5s2xK//4oGzcZ6p/kQvS9ELBeP4gW
IFgsB6bkQkm8/4oWWfxUOEF8LHDP2Qkzb7VJAUoSZIJsAUzAX60u6P/j7Lx25Da2tn1FBJjDKdlh
hjMaZdvSCSHJ3sypmHn131P6D34Nm2hCOtjYhiW4mmTVqhXeQHcWPV8rzsJJ8dpv3aSuXxeYhX+p
aL98HJp+ejuJpvymtWPaPKRqMuGzNBlDc55MN/p6/7l3Qgf3Lm+Wsh7dhe3kKLFAGI8t+QnYN/Hi
9isaRFizXJj4OmerzvR/PKuwDz7pThHjurRjiBogVG/UHoRXKFVba0nYorV1howAuQMB5Jd4EH2A
h0n8+Q8eUg7iaFPucMUQ5hrWmKcMszSlxyTVyj/GWuXwj0UafWH6P6++SRfKOIiQe3vXRb6SGQig
kRvEDbEQaSdmtmFCuZv6RuWumFIn7of7z3eLMWNHUa9IXLqF+cz2Hl5wJ+8dfUlCkURQlAEIjp9U
s0C0u49MZM+auHinwMH80VbR/NiNTYHUWoc763kqpzboezXTLu06tgcfeu9USW4iRAY2+82cMNah
SoghIfvXtfxlUpzpOkWu95yv+dEsbedVS8E9ikXyENmden0XFcloV3XTJqGejOpXR+jGpV9hQd5/
0zvHxUNgFh4DwQLPsM3Rxcq69VbPjMNW58KZjfWUDlGwqNkSRDmUqwFJpd+PTMA5uGZp+dFi34ba
aa5Q3eyxMq2sojiZdqxebY2BvI3Kx0FU3zmXYGsRnsdzgRW3zQXExDJFLaY0bJZOeRozd3hZ00xZ
goKsv79USq0PBydkp8NAUSgFiiX6h6Hy68/WgOjVYo0TohqFeNOSeX/sHHd5QlZUDZM0GZ4su3MV
JnyZMpzvf8yd3SkPDfMseXRu5vOjvtpOqdq0ERujvJpO+mVslfqd3rb/3V9ob2/iKgE3BfQ6UIDN
3lxyUEajPJ41WsNvgQt9U4EbHJRRe4uQ9INWRm2KLuLmTUa4IhorjYhQ6/DZmVEQTc6JYYojGuje
EeAykAAYUGg3m0SxtCpNeh5m6MePLW3oK7Nr52L2RSogMqpNkAq41Qf7ZO9bUauCFGPueIvDtiuk
wXDqI5IoZvRONFMZuBq+MHa9HJk4/4yWm4xD8t9p5UHDIrBuanYYG0YX200RQuKdo4s+dG32Fpn8
4X/CtFB+hD6CQtvcx+bJoN/o+Mww+ncNahOAZ9fkS5aNqEk6adR864AK/VDjePhYFT2ai2VlNa0/
eY1zlIzffn6LuYzMJpArBpahvz5IHCGzW8qlCBvDxYpoiLQzWsPNQeNgbxU5N1Nlh+x2buN6A8mu
E9Mhm6r0lKGLcl7avPntg8k2Nuja8Kkhct8EhSGZk75vkWRc7eLChi+uQmjNYy5gW/zu0WRYA51E
DoEZ2mzHl61wM72bpix0FLD0TdE1Z1GXR+pCt2cG7hQdII6LRrN9Ow0sl34o4z7LQrVH/9XX+3bt
A/QxnLdRz2TW15tZE+cRyMkRFONnDfZ6MzORIi2QcyJIkttZsE0xhbJkWobggwyZiHS6G4z6IOZT
gy1I4mfaanoTRRbq1lf6sbbtK+qsfmsKffhcIQ86nqZsgFLJbWozbBq78kdb9homUm2MpmECJiB+
9uo0AfwKTPw/2pDzWwv9VDuAFGG+Nb0k/dBqNnopre6J0nfr0phPa68V2P71vWuf0So1gJQnsb5c
+V7VEqTFinK7FY1uAYO5MwUMba3sA1dIaZaiK800qBvV/Gs1aujSo2cRcrJ6oQA0C+EiJmTxr+/v
ldsYxKu0yNvpnSFzt50vAIsHT2noXI9Vn10LbL7Pet3kQe3k3kEw39swkmsP/xeszo1AThMtyaQY
cxrOCJz6IFbt72YuwPk6o/gIJwWHtrn7bSwulyDzWGIsXTiUoDchZBx6zWhz0mSQI9pDt0B4UWsP
S7hZV07AOduDs3fb+AOuQkFnU9yBab7p6HSiR+moykLNra3ilOaJ+SMTdqRJMmCOUiw30MVZvGo6
g3hxfuhxi0z5/W96m39Isw3SHQzT9pQgsyRXumgk/2iyKgrGaIk/0YsunrplKp/tXm0fTV0MyMrw
+w/W3ttPlJuMOXjtt4hyARBr0SfWrorCCyT+UWoom6jiFkcN3724LZ3ObOoQOvHbV50rLSVOyX6K
EBE+z27VPNRe2R/E7dv8EXltkilUT+gIoez0+g4qFmPl3Np5qCtlUBdleY3ov/tqi7QLsIuDXFzb
eX94DsmilUe6lcKIsyJXrBoMTawPOsoAS2w/ZKDfPrlJ1UVnGQ3mkxV38I7dkW6OL9pceR5LUEUi
TYugUrAufLAnZMOCCKL6U6bGR2IpP2F1m/hLZ1lOsICAcnFu3skcE/HQNeMui3EGuK7AX0DCMBHA
lqlHHvxZQ3pOPbdDM7yNo9nsA3BeY31Oh6b4pGLB+D+sgMv1yVbT+tHS1V7KWgsTk+I0c842FLvs
pI6pCwGxUJv6saD/pYT45BRj4LrSDypCiGU+l5Hd5WAzs7E72MY7ewugEYogjiw9ES98/dVtOhnp
MvAZNNRAPpml6fkGOtIHAn2OVHHavkjGq5h1wnQAMbl5kauRNtzjAI08V8xLmOKhovm1zXzMR3Gl
Ek8AOtHcHtLW0t5bTW0qgZEzvvA7S1LZdGB5JWpeyxQFmaNWH6N4NRH1gJE++/Og9rR0O3NA9W50
a1/H9qC8eAPgxCCLq0IE8by4b6hHgDAudqOuwaDm6Y+8NwdGkav9vRxW44NVL5Pha0DkUl/tkjQ7
5/rs2qd4UKzu1BVQus7a0Nr6aRoZ79Jlcea/amGUZjBOS/xQ19bU+2WqqV/bJo3+K5vIftHsBRcH
B1Dsp3QqjO9Q6NHs7Suv8Z6iCvFmv6HxGV2WfB2/iDUpFZ8gjtJCESvZdC4HCLXPTkx30K+nSREn
Dyvlz2RYSn5ZMRp7XPJC/deNKmfyFVP038t2XDi/YDdjtFBQRffpbKTam8xs5780gfP6xYUAb5EX
LMZRubvTHaOKAaLFU9Bkv7llFzvBiQgt8EfRzUgz0ys9ZaaIg1gt57eyT/jidVnNxKyv3pRKP5x6
ZiiB4wz6QTT7WVlvdxxoJ1lQgeO6BeDHulHm0+I+IlpimGcvHpPm1GZdK15Wb245WXqSxk+5503Z
tezJDlC4V/L0octmYfl9703eFZhWtFwMY0KDvnSQVskRybV8i9a8+8zYZBn+UzWR9gFCSbS9S7bL
Z3WwugIH2DVBMj4W8HtmZVTrD83gjs2l7vPpe1k42AOge67Vb1x39d7Y62KbJ5HY4l1mKdk/boPB
K2QMMy/5a3PHL+/LZQmUzpkyX0FN4Etar2p+KR21By6+pBQma2KW0wdI5RyYBWH0KhyXoQ6nLh2w
FSbAzKfCW7S3qrFiF+d47LODYLKT+FBcSGgPx5zEQF4xvwxtxxbxnHWuvUddxSW31cvW83tqrNOk
sQeUvGtPCZnuwap7m45lEaiAW86AaTuei2oJ2BWK+5ggT+BnNuiNKS/rU9oMTLOGugjcsouCviMd
VfVmekJ1S1yNbjmC2O7kI1zPlCP8Fpi+NzgSNNYzRh/8EKhlp6nN1xdFn/szsyjrpR/UGVX70rlY
1lEjeOcy1aW2BWKQqpTF3kRxB9yAZzRys6tedYm6TA2y1jMvUqrxej/n2mlXclExM6QTwqe+aVXM
FaNWEx+ARzef+/cI62D7m7lgsP3OWJkB22W+vs/SEcl9p1WZZEIIG9JPw6SsXw0d8YQWcUbYTn6c
Rmr12wgzcP9kMZIhSSV906yZsVyZpJSIq4jinKflGhrzVB6ssrfP5eSM+AZJ5AbnxR+U5QLJHm/D
TGG4BXD205J7Qt4egxfOQ+7gyGwl6VEmqO1k3ZLZwKzdAv16g6ADmT85fZsoj3FUdPPZELEUTSw9
C+wKf2SC0O8bRIOtcfk+W+n8H7Go/8C+Ybha5YuGaW9i9N7Z1iKrfSDbzPVT5DTj3wtAM4Z5TqZc
3Fkwv8+oST8cbJ3dXy+rWdJtINXbOQ3t5EnTY/jpzUqkAkfKTNvKig6QgFaaz4uBjQXkz/jS1Jr6
NEexLnzqYiuAD2a+THilBJ0yKm89Y1YuqzuoH+Olmx7Aoij/GGY3X5NCOdL02UmLEczjRqN2Boa6
rf4Hb3U6LwFyTBwpHrO1TK5TY5b/ZfOcf0pLRTt4STtHGYKMVGKie3LbbkzyFk5Jz3rQp4ofBQyT
NqjHQbyLufSPmAe7i9EQd/DBRpFh257uUXbHuM5WHpd5yE60oHBpwTjgASk263L/4+8kmnDVCY0S
oXUr5Vij/4ZIDM/FIHkOtBVDgXqxjIOqdO9rSYwzO5rH4bu9voF4QtKppKJGKICeNO1anE1aRNeY
ROiU1PoRxm7vBXLb0QWHkrbTT4WKIrAHiR7n0h5OFpnVWcFH3UdN4/ebqER2KQLGNEbDinvT2DSj
yJmLWD5auvTPMFNVpJddTL+KMT2Ib7tPBVCX9p3kid1AA/qJMeuQK49mM6ZvBsWbH+ladl9LLXH8
+9viaKnNB8NsRkvmOON4IcpycVSX1hpc4s9xlP627Dmdda4Fm/8xLQXb8HpvOGAAJ2i+0WOGJU/i
D4shAsxepofZIYjcf6ydG4K2CEoIsqBmfiYj4S+ZkCJ6PQNTAt88H+JzZ67ZS1KO2cmx1q/tkPxn
dtp0cDHvvMlfl3Q3OcBUrVY+W6v3qNkp9DDc7eaPNdqpI8lpdwQh2Hs+2gVgVn6inbcpVyshNipm
EI+Na1cvCg41T3nbmU+V3aE+O8UTl+DqHPTV9p5QeifIrgt9tS2glX+59t0QuXisqnloJwO913rV
L7E11QfbcieO4IUphbUYbqFzu9mWC/6tWteTUtaj0p9WZBlPk9FjnGemaUCpbp/v75e99aQoq8Sw
oSq/nQHDDo6GsULdIR/G7JL20/rv1FlfzL7Xw9QevYN6fOdNUp3R6WEMSrq65ZunWlophZBYkyRB
k9jC0qDEeOeKtOSRGcXuUnyrn/fnLY92rlN4i7ANQoLv9GxU1vJC18d+N7hwje6/xB2Al4UOGoJd
KHEwUt/OAyy7wPXMjqT6qKdd5qVUgmauzNMMLuOqaM5CIbJCrIWg9iKMpv+rnPIq0LVGeYpjOt73
f87ekzP2tcEtsJduJlFGy/q1p0OuQvX0vECAeyCnU84xndoDVMrOcUR/hp0jrz2uP/11uBnFGE3O
CLcPL7Tluenq+EFLFfUi1rg4i856Nyt1dgA+kUdgU2CDCuAeYlxP//Rny+eXEKd2ZYGw/aI8Zl0V
n72lyt8zixAHesW7L/GXVTZP1qhlbWNIpDyOdpZSj2Nr6Wdem/roQgNeuv/F9ipJ8PlwX/la0s17
c0UMUSE9DWkxQvNwvmGKbj1OSFGcxgiGAKmoZ7xrcWx76qPZ+0trc9MJ0tUAStZGv81yp7qAcCGn
FZQZN7W0ISjeM4PUrFnUIuxtpwi92DtyOdp9vUjcSfkaqPvbilVRMyfOyiYOO8OaQ7cARONaSf/i
eeUfDOt4p1ACSJMkX3rzbicQhVnbAqJ15wQIpu5VD8VYfrz/BXcPglR9o/1AY357RSBE4Ak3Ahod
YQvlL86CPZWd4zSYIYM7FmkXDHlyYMW19w5/Bm7gO1xPW50QwEna7CCQG5pL3NEb1GvMYXmbeQRp
+P7j7S4lRSWIb/zfthipCZ8F+mXoR8PAC5Ylx2yjU8vHCPm2g3xdfo7t8QbUgUg3BJJbYDcTNFGr
LbUaAq3FdRhcFcmVIb8gopqdymHKvlCAWZ/7eP6DljTgRJvkEySLZHO8DmbTjIAOYtFE8aTxrjWS
WycnHZaDAcRe+KLAol1COi1nZ69XQaFfmyyXow7wGC0QoaiPua7nB3eAtrchKRylEgFWTLD+Xi/j
DBrjVg/JMkVYa+wjUdWCou3HRfNt/IvEQ+Ssxn8MyBikilWbm5PollFcy2K1ZN9qHhufSUDvnRzP
AU4r90bi18Va/qtWq+jOtDf1o1HQ3jaTIsrUNXRSSGFf/2hdX5MZgqzyWI3qEq6uKH54lW6cbWfW
/uDAOkD3meIhSniDJkQnS0xqU9DQqEv3JGFUfmqrw7Xpq/GS50vll3WdHXDN9j7KT2c/tNvo0rub
HQay0UuECtxMiaYR7UcNC0yMIM65pby33QW6ApSsPzi6kgxvU57SpNt2pjwdHo2OZ3noaLH5Ma9F
GqDELX4szvrlfpDYObnez6Y3q1CVbnd2ma1a02XA3JQKpSTGCaZ4MtJYe8EYzcNe0orLj3ZvNusV
aOlR4bNzrKhNCfB0Iun0bCOUk2F+hANsHFoz4FtfEyqYTRRw1YPXubsOPTA6YRJnsu1cmHVkJ21n
wZIXeTP5ozU5lwnb9u+//y6lAyTYPZX8avsukxIlidUcaWKilBQybEbUagEMyrw3CpGd7wMvhiaI
5cdRub/3gLQWyWc9cG43rRmdYZfdRbRZxVCOHxhotdBNxNGlvJfxUA+jX44AjcMZ3ITBCF8UZ2mh
rCaJlGRd07ZzT5AVpMZus6y0Maeqcc5l5pWRDzVlmuneJhPDktUYnMAQldEcJLN7Ty6JtGAYQGve
NLNrd46trIZ9X5rq8tLRfYARMB9l57tPToFHsSDBoDz/6yBnFQgkNpBVHmFHaA8znekQz6z6FNtQ
PIxC0cGDlvEL6JvZ95JhfFR7rz0Nk9sedFt2f4mcvWObAMTwhmY3WYMycmjdx0JByeRUJkAY4IVb
aXuq7MWxH5AgGhBxVFscp3UKlXODSIu4GEANXD9X7Ck7+Ek7F4AHmh7oiqxFbxRJLKCVYrHy6DFf
0uIiQOk8G9msXSR48A++Npg0qXYBgP9GF7hc6whxsZR97qjJ2erb7KzM7REBaae+RjoRPWXSCYQN
tzfavFSR0bX4Utg5CKqkbeKHUdVyIEAiOjVr9uN+2Nh7fyDfeHU63fobhp5HMV0XtXTmtaH4qwJp
iKYacZAZ8+L37zLp4ydhRpJcvO0c0J9o0aaKFUTM0ujaGV2m+KYtmuexWy2DTDTRDD+3kvWv+4+4
c4eSZhMVSU1QWtriLGvE1HsMcimV8GG4ikERoess8VOUuVhfIEEQzp1xlJgYOzgCD0IJgYGQT7m1
ubmTBno7LpPk941Smee0QXwpSBO0WJh/VJRjEDmHcMDT2/AzIxE/BuFi1eW0gOSgYkZc9GpuKidI
KM7y0EPVyP0BFnQdtEIsw9lNiun9snoK2BORgxTV0mHOfKw4sm+0F2cm6+Vappce+aN/sGbM4wC+
r/ii9jBP3nXeOOIyBwjqIWuE6wQjISw+SCn3rndCFgoliFmCQNrELUdJmrRtGlrOSlIjKj87+XO7
NN6ldTI6z2XS1Y+Jl3vMf5r0ev+j74VmIPQu/HzC843CamFBIq+0FhFvXU/PQ2v01zKNjlAEe4fV
M+iFgK2SS8mt90tnoS6Zr6sTV5/SZsWDpQoVnCqmz1FjYXFSG/lBX/EnunpT63DJ/v8FN7tKNNj4
QjxA9dSpbfrrXRlIge638QxAkH/yfHPBGKkA8ObrETpfTsqk5P6r3X1oWoBEKfqNFK+vHxpncXRU
4KURMpr27ax44pKusR4orWH5sVcfTUpvQxT8HYYJ5KMukoE/J42/vGSl7bIxQTMG/5IRd+HRRPkH
VsLZjoqjIug2VLxaSt88Wp0BMPIyKdvsOtX3tVynwENNKWB2Z7x0zKl5x+WRVJDssL/+pjyUlG5m
ZCctLDbftCXDZrrJN50znfcZeeAhAaGc3TQqRr+wu/p9HtP985QOA6rC/m1TXMkYBlGqcUQhj28L
v7yz3HXWhyQ0jDJ5m8xr9ewObbM+ZoBbo4MdvPcxOSfIH6AveyuF1Y3dpCs42Yd5HBcvRtT1uKlE
87ui7rOD+3pvKapCFHt/ki+2rcbZjBczEwXgVttrTn3mYjKEVMG5y1G/vn8k9pai/4VVmQvj7Ibe
poqqUeMeZmy6pMrToinFv50x9idnMeZP95e6PX30wOg1kIJJ4btt36gYSmXh2gFiTe2pdNwWljHF
lzya8hNNkvV8f7mdlI/1pP2aNEEj95O/55fTJ7psSeMJzVykEt1Po6gif14j0MhKqZ3HYVhAoNnG
BUeG5YTRVf7cYGMVzLlmHLRBbm8TWi0wD+iEADDHHeX1D7GLKRmbkR8STX32zqstLzBsalNkC5zA
nBfLT1sF7Hc1WgeGHjvd+tdLy8vml3eAyFFhjcOSh+2qqh1Ina7prbNq5fmb1UWjz2/Emo4+rWcI
xKUmjHDAVKAJhyJSLx0Xc8/ba42jwLFzG2BFg+YF4occ4RtJg3lgiDVSn4d6hW1EVXX2tVfW9JKN
M+VeWTRPxthlp34cXT6aSK5ZPal/sPWl+iIOedS4NzV8Z2rYVbBHwry3nCCqhPpFG4Y+sHE3O/gO
e1ufXo+0TqYtewMpGdW4pYUEkSpv1r+RUqjUwEWN5qR0jfOxopNwEEB23y8JDMkqstPGDa/SSEy0
KiwlCaNsKC56otHhSpfS8Actsk+1EZlnSxC3al1L3lotPVssiMRB/2DvqclkJKaX/JUa+/XmQ6fe
rboYtpzWZu5XVfT223HJqwuyGt2TSQZ3JDC2uyDvF4NO8EE3VA5Hy7Ko8IibmsvWskq1+LAoWfnk
TEryvkAb+iBV27t0KXSQW0DhgQi6iTB1MuRGg9FtWA4oVTjThMtgNWNUVw3ZQmk7RieRmcaH+4Ft
9ylBd0j85882/+vXmsRk/tmI5pDwxvnL3CS9XylJ9jJZEcPaOD3qUu/d8oxqfnJjoDZtb1m9FaXa
V24SOq2N+96EVIxWjl8WO7LQ5C9XjAOTPFiolv2qWP69/7B7OxkVJyTlYZYQz7c9PWusadN72FhG
zKlwF4w1RC41DbWhq9Lb66XENivUhe5cMAqY3tAuMz5UI1byB+W6jJSbXEejHwu7DlEwxJ8339pu
rTkp5iEOC+bZfoHAwsdmUtSDJGN3FapMYNwGh2aL3nJ5w27hMita0tb4l87c5xZJwr8P3unOhUSd
jnMWY376iNt9a9D3aAdpkaNWymr5tIloI6Zr2r8Z1AYf54UOQai6ifMPJ7fIwb4imupXI+hSvxjA
/PpKEq3CXzw2o49t6BAHq43nOG4QrdWfhmqU3pJ1nitHl7q8K7efQbbqCKJ7xl8FebaXlhqluG22
XqBMyfqczUnnXtMhNdWHjBynJvXU+3/iUh2tk+PO6pMW5c23uB+iZ7su3PJELlD/tv2AtD8ni0Lw
HWDZTRtzgodRVJYCqEyJp8vc9sYlAUv/r17U6vu5Wo+E8Pa2CpkLDUV0EiSv+3UYYKs4yojIc6jD
Sw8tPUJ8aIBD++7+Ztnhx6HNTwIFSolq8WYeht6PktAFi8OyyArXhySXfEsi2/zcrXrLTigj1Ayh
JsXf9MHR5jfKYpQPaBaJMVhhv3YvxlLnzlkvZU0CvXP+kjg2CIHG1RX3wbEKVyAqNC7/gPJ3vosx
69WrNnPiT7abtQgfrGX5sXYjDEV9Zjpu/zChKOad66HG782Chur6K+YT02WakWh4WHp3Wf3FrOsn
0H1e7E+jln+slka336hJNjS0YYdYXHWwEl8d/iP5//oEfjrQWhE7564hRTrDl2njjwdvcmfrkv/q
eDECm7uJZI6+5vW69DB01cUIQW/bL1PXVQ/3V9m5k5gbEjCJVjTHtnFq9NIaAQDmLk1Wq0+imdon
u0q7sFjz8gX24WevjrR/7q+5U0RQFhFKwIUwTtxOuPux6fSyZuujs9AEc2mWjy0z4BMMkvQgAOxc
fkAHIB0zS0cyeBu6uPSzol0BDS1t/aPx3JFvmi8fMfvw3kaxVw0HSeLOevB26BnIC5ChtwylvyTQ
S+TGgEpKIAKRsUCglJCBS1soNKxixRBzAN1SzT7ff597izKUkCkTBefNbBCX3qJdhjF67FNFO6+T
/t1J1s63lwZpxmY9soTY+XzwN3iXMEcJrNsufeukHQQl5hODqCfy7VhGb/62ZQZ1amQHX3AnbgHm
pHPLPfkzN3z9RmPTaGK1lfiPukUhQsUUD8ygcXCR7rxCJDvBwaIuIsHcm36IYULCbmzGq0JliHJp
dboTH+3JS4BAe2Ktz42oY/t0/7vtvMifCCFqTdq1YCNePxqGsVaHmqDy2E5mi+bhqlzyJmM8SLF7
8BZ3lmKuAhRCciEYsGyer+iWLEG0DMBKO9YXh/L1zdgYSRm0xWHg0nc+mUxzKV6kuNhN/xsKqK3o
q1GEDrrL1XmMNOiY9qpao29Zo7D9lDLyhxic9GtalkPpm9o459C0CvO/PM/aN0TcZj0ZAubyucl1
NJ7nOHEv5uJqf8Hlce0g8Rrdg3g1wBFSpr77ro26+q/hxjaGKXU2fXRx0zpyJ997LpIsnc4+LZ2b
Vqs5D3QIZiUPm9QTiN0vzSnCSuQgIu+t8rO3QtcD69Xt8TK5iaw5pga3zLV4aCYkbjxjOeqF7a0C
qhFWGAkq6Ye8F34NVLEWp64xFiFIwP45hZcVdHV/ZK54tMomHA4ty0x6V4SpBZTAmO3kotut+geb
W4YjyTsgxdneJ8DzYbJDLgmbUlWCyaBfxPytvpiAUw/ihPzBr/NJsAIECcRw/5+41evXBmpk7ro1
y0MtilMRUE2Ic2SX7odRs8v4ZEyWc0H598Fw8uSgSL89wmT5tE1/di6xW9kcYY+80FZnMw/Xyqww
dkpV3zDHJUyUYTkoXvaeEtQiAyxHAm23uLAE8bmKqrsIjQSS2zXpsm64CGd246CoIND/0J0RvQKz
NKKwnxcIuPcD4+76zJkhPZNJQl57/ZZTkU9MonnLfWNVT+Y6xS/0T1Xf7azkoUzm7AUam3qBUdYd
rLz7khG1AtNP0XDD6+51p0/BibPyqmprgEe8+92C8Rn7rt4c7dvb04EqEMcPgxmWvMmDqqkphg4l
/zCFjI3H/JI8w8wbrvdf5m2GB2MACBJxC37/jXdIZlQTc94KwjSSehXqfbNVntAh6Gp/jFpia5v0
0RubxsvR0GinpSrJCuiBoF5HcrndR0KNq6Ez8jKskaD4HNViflMUma2eS9TCfiS9Nb7vu8o5obA/
POWGEudBXhV14dsurmJ/8Glp28GqBkNzS6aPQVRnaGoU9DabT21SOo+JlegnWMfJp99/44AlJEpU
5oFb2SdQxno/2EkZgkwv0Bb21PcLlHXfK5ruk/CG6uKAgjwYOu90PhDYQflJDgKQEdzGh25s6d2W
cRlWY91cFjtGY0Kz5ncTnebT4Oj/Lu3gXXPRI8pYdNWZnsfRLHhvQ/Ol2Wn0TWTdsjm3yhShV+Dk
oaBBfh1a1wgycL0H4X73SUElACUFiXI7cVZMN9bUyMrD2RPFe4xOR89X9dnL/EJrEokyn5bnuo+T
s2unZe1XjT19XnEwPAIn32aNEtAqbewBXLs30SLSJ+jq2NyFeKrkq98YzvS9yaF9Ip05x+dKy//k
MDM9IyhrQKFvaEBiQEt4IC+QFGKsmlwu16epY+gf5FNkt/6Qp2MeCH0U1sHx2fu2v64s//yXhIH2
N75GXVaEbq2sL+bU2iHmxeKg8727CtUuLQrmdKCfX68y0yCNyzbi03aeVYWQACN0TtN48E73z+ju
pwN0gsgT4L8bUd9Enag2PK64yNTbi2X8ixLVd4y+9KDykG6+v9hOCCYaEAfpwcrSUH/9VEOvzrGT
G1mYT7qefWJOkv+t45ihv81tJ7pihFA/quowP9xfducZofYx0iIuwAvetnx6czGZUltovncDCOhx
pToIoowWWKrn3ZNeDeNB9+e294t4KcKQKNiiHXgj+A6sc2xSQa/Zria66/7UTnr77Cq9AirWrccP
q6qPxqWt0iL5X4ciVX8pp7g3P/3+gwOWlcKFtPdvPi6KSnrO0mnoAoh+A6W1PjW6GIHJ1fFz4gxH
olA7czOeGyA9etTw3W+4QiMBkdEIyjOuMWCSlUTNaUwX81m4a38Vjo11SJIjubToXYBXjgiwwn3K
lVj7Qlo3Hnz2vd0m713QVRK8tb11EWkfTJPGTlgnOR3NYjCV8mJ13vIX6lzpaRzM7tFrtPj3pQfB
O8OXAr8ggVbb3keMiluUl0yt4jgqT+ZaFSfhXrQSuH86Po+9987InOrg2tsJGCSpGNLI3sDtQBqg
EAiG0WNUpkbItzS98+Kt9REXbCctZBVUAKWEglTNe32AE08vPQolBE8tJQ0gZ4jLqi3RaSnxrL2/
d/eWgqgnd5HEJm9b+hWAltpZEXHy1gn+U9sLXJ/y3otQcx5xkLy/2l6IgKIEwYYGv0S0v36wVoFl
3CVKFpbqjFNbCrqlB0Dw4K3p9xVc1e9HXeoz2mOAkegObHOUOFtrMxV6Fupd2T4y5nZP1WR0j5SI
+TmLrO4g9917mTThZDuaiv0GEVchIjLoCuuNU5eEyRSt5x5VnVONvND5/pvcXUoiM5nY71BOCm1e
lBSZ9FApSUqatdLP+dxpf/f4MB28xds9D6FMl711VD6Jcpvd2HWx52XNnIeo0pNfUnme9R465P0H
2kmzWMbEXoYbZKdnBATfZuPrLIPAcIDNbH6V5cy58WIXWr/hvkM+rL06SJr6ijabJ9sU4uDmvL1Q
5G9wcPyiskd1b5NRzlmPlNBCRmlZAxuGKP4wj8rynPG9g6nxZssnntc+rl9o6yzZERda/vdf1/us
j9Yg6rTs2Jv2uNrHNgqDLvmI3onMt23xlLudOMfM94IB5I8/Nuvyvnfy9OBk7n5kDiYtNLzb2Y+v
T2avdQMy6yVvv0z684ps+rWrTOO3d+3PxjjTUgk0ge3xehXgpFXa5ghZzYkSBTV/K5iE5pziTigH
gW3vVWpIXDIPJXO9AXdLHr3i9Q1LRX39MDlOf+mtufEddfXgTc3qBRTldLH6zjriaO0IpPCY1Nk6
VRmMn21F1rVmrym0McJ2rJz3c21mP8rRAv0rJxHjldYk5hxFoqRvmLw17YPXO+mZi2A42XOXfurW
BKwJ4o6/3dLhZzF2AXBEan2D84iNcawUwyIvjO12AbmVRR9WZCG7kyIEoOH7B3pvR8EqAD6ODgME
w82OmuOmcLCLzsII8WzDRx/L/dS6fff7EoA8FYcVQKwkWW33VOoweF/TOqPqH8R4yZB0/OwiDjyi
1+HOT3VfUttDTi5iFAmN6KCC0LWdI4vyEHqzQDZvpfQdcyya3iuzcF3XNv+gl/2MZpkRr/FJk8qD
f5dzMyLlVGkp2mJTNunLyQDJZvi6hvibn7pmk+CLkFW1r6QgA0+z1bndQ7Gu3T/9rDdQMoZmRM9x
iexLUy5z+qCqoxH562ImxkEAvL1WUGaTnAvKIfbutrdpoXpb1lWehULVy7DM5/nUu1bx0K/G0f7Y
DfhgxzkmKOnQAtsEWz3ytLYbxyxMAFO9rUfTQKkMlarzgj7bOW3T+Y1rTcg5QXD7z+0TEHkatkm/
v0vRMEKSDo4ec6ZNRMr6dIgtCwFZcIb9y7yOSuCUpXMQ9/bOAjkqXnRM4ckbN81UJImTqneBLZR5
O/4fZ+exZCeyreEnIgJvprBdUSqpWl6aEJL6CJd4z9PfD92JCohNVE9q0tHKDWSuXOY3D4ZVSzc0
w+yjBsHe12MNhDD5eOhxrN7o3Nt9gdwc09VaMU+RHJte08LYdERoHbCyt5kcDQiQceh8AUPfKG4R
tAeIKQNZzly2TwoC8Vi207Ice6U/zZo9ne5/p93dAlaSqRl9Lro4q1fYpSPai4sTk5g1+SdqQFN/
bq281x+FYuXKqaYZXrkCdUHhOnlaWM9xl9vv5LSFwnT/t+y9ZjR5lzYnCdGm8qBnG0r2hKR7BEno
ZOt14EeJY10SHOoOHnt3KWp4Zryck41qog6KBDIosN4CrGB/UoTcKE8DOl8e5i3Mfe8/2N5Hpa6k
dcoH3YJEIqxRZEtKKalaI/dGIE2PYQL2wIkD/RcgzCN47+5HBR8C04h6B0nq1R2hliiq03LD+SYY
VOGicSgetVbXyxs6x3PqDQXdA9Spwo9THiXVuQzq8JaOpXbUn9l5z4grL81/9Mx08q+XiUnDWxk0
9LpomcyjlykzjjLArZJbnw/VwZWxuxbBlfqAUSwMh5drqaLjU+NF4wNvVm+mk9Rnx4JPlyqQUO5/
0J24w6iXfhOrMEJfv99wqPUIGjHbB63Aa5Y15SWQgyM+yt4dSK6DsSjdGK7CP5/5r2adNo3QdiFQ
+CZqrbqLIOX4C18p5TvAJvutpuQFVh1DoOaPXdGXXIZ4D44/0FpPnDNq7eWn1pnk7qwj338r6jaU
T0OZDKniasqELaqio1rtJVTetYu5SboAeGzrrE+lcF5/tIHAUAxTe6OLss7c8Bxnwox6sS+ZGpa8
la24IgvTW2oK4+Bo7xw2liJ0cu2AQV3XGlkfa706xMIv0Bd/UqSutb0aOtK3uJPGi6YHk3JwvPc2
HhQXSEOkxGC+l93y12eK2hm1jozsG5eK6alrdPtaSWGLaGLnHJQTO9k3Lh6ATsl/wWSuH66cirmH
1scUyA7jZyl3koe5Ts3iysvXn6DMWT5zzQo7SniGB99wb9NTxJDHgDIi919e/F+PiZYU0I2MtWN0
PM4TYMxza8TtwRPuvcxFGYsrnXDJfftylULrlaBdpmlOlVWmC6zJQKNdSn6bs54c9BX2tgo4UrDt
1Exb0hWamgky963Ap81MzrEalY+jFL4v1b445ZY9HGgD7S0HjGJJ3SEFsGNePtqA+FA5AKfz8yLT
Tw23zeewg94s6X16zTTjaIC19yppGZODoRnFYH2VthhxatW6ngl/Rpf+lKpDcGJL5qdck14/MsIn
gHYQrUM4/hsMDPUKWiqgtHw56INHpeyrcxJmRwPl3QdC7IGhCSCpjcoh8Oqu023aXO0UWt5Ib/Zt
UTq6O6PP++l+hN92X3kgqDgQuOm5b1qFaV+AjipF6tt1O18k4iIzsMh+B3Q2uzZNkz6IKpBf3QVl
UeQsyJeJkxuEbg6Cr6rClEBSkSobodJzl5X/3n+yvV0IKYW+JJkWY6/lyf8+xhmW6SqUWV8DxQsF
vXYLp5ou4dRXJ0nJD97j0WqrPahXecO1gAp2X8TGm1JkP5IqTZ9bjp5XNlN6vv9wezsEMBu5Om0e
tNZXyznqBK8iD1N/6uEZdEAOPCmCfRoWnID7S+0+GaBkoHooxG5SSHx4ZwSN2Yy6JDmXWFPFTW3C
1ouTWD7X0dhf7q+3F37Z97DZQRlvaXeaOjtWbtN4cVJFXEjlSz9YVJXvr7L3AsmdELfgmt7OuEod
K1+nKxCBs3vnbEDDPU90Km9hp9b/4VsxYaBCZdxCkrj6VjYtYzGYhMMwUeNLEcSRdpLGeTwj/txn
B4vtfS0LSV0GO3TJNs3WIpytOtSIhVIkQ1JUosGLLYSc5Zl5nVU0RwiUvfgB6gZkKqRBAHTL7/nr
lIE6gXmSc41NTpZ/qrO2cRHQjS9x2cif0JeZz2osHcFWdxYlSeSGoRLm662zLPZhVqdLn5wX0PiF
QDXZFa3ZepPZhp4pZZgZd3Xz9f6W2V2VGLkoQ3Fxr1WaJEuFY2rNid/kWB3GVNBXwYjoIurIekSm
J7/Mc6G8fp8ugp3MJg1l6dWvKpyyd+a+TGoWnZr0bZfP0ftEidNTpo76AVhs50hQ99MMg19EbbH+
lKoV6U4f4Es4WpFiXwJTVO/CFOTkQ2FS2hyUFjsblXiyYD9gRS4qGi83zoibh9CigHo8Fdb3KqqC
a99VzdWIB6lxmbUOB5fO3udjCEGJtshrb2DHvMQ573ssHqHFSV4c4yWi6lF40yK1v+TA4z1dxgr7
/p5ZzvaqIb+UA8tY909CtPp8amV3vYlNu1/lSvlsKeNbyljzElv4clpRFV+nMB+vI2ZdH+8vvPcx
WZPyAOm7bV9KyesuBXhCIw5hr8TDrwfp32yAxdSbZvAfvuUCWqftT9zetKcmlZQBdfjY18wiaj00
8svGK7UyohlWQKl6tnMu+oN7aeee4ALkXkexHbTCOuvDczZbMl7ocMusxXRy8WTjwXXwAfdWQUeM
AouMjxi++oCJWUGLaul5V5lRntJpaTeWfX4QtXegZ5w3Rn4WxB8Kq/XDJKEYSqSzAfIpJBFeT933
1alK6bnmGCZeimpF7jZ5lZeuAhPoFIa6EZ3mGKCJbGntQYdh/+cs4NSFNL1Yob08nJATigwEI+mF
BtYj7IvMy/HPeKPMufkFl/Dya45OOd5RUnYTzN1OXVq1T+GIauT9bbz/S+isLmpuO5SxyBkFJ1eh
oBapUXvTqMdvjESK2dKmcPwmCNu3tVLrl6kwpncoN8tPUY2nPC467et5roA0ZIftwPwZzaPVW8Ea
2Jzzgl5vnUa/BJozVG1J4yK6ql6HRKr+w9Yj6yLyE/a3OOFQNEBQDJOUUknm94ZVpe8ioAoHZ3cn
UGhk/gquDotY3rqBjfiGOYXopvuAz4Zzo9m/piZqL6TK5cH9shMLYfwTJDhGC297OWp/pwp9YI9W
LkPGr4vyhx4VyfiQ2Y14K8NeKN0mynIwLxWmF509mtL1/k7aW53GL/KuaDUBWF8lKuFsl42gXeFL
9F4ZAAO3SaqmuCj1GN3SSjevNb4DZ5VAdvAd994wbUhm+gRi7tbll/313F0YKtMkMlrdcjqdE0uy
T5EVpFc6VcVBHNmZPwMeAB4BFZ+QuN6hKLkQhZsh9NO5aX1ZbmtsRLLMy5pw/Gih4e/m2KVdrQiv
SJch6+tZghTgyyXAjUNgXo/6sY0YMO/mE099eoahMl/mdoZn0zbxiS978GJ3bnQiJj8T6gFt3jUa
BM/zAg3GOnjIEwc1Jsno39hWNHm1XE+nlLntORrk8OP9fbTDGFwYkGg6gx6grFw3Kxsy7yIU3Agy
riHjeQ4tpsLmbGbZea4KHF560GKoV2tpocAbHsz3idFGUPANM+i90SqVL4oSYltg28NveYhEdVJT
rBi8usqkN2kZhAKetYpAbY37lXXt5zH8J1bGVsdNqC0fgyKdZRdZjjC5tHVTfNXrQpmu1FKpcBnC
tz8YF1XRhWFX/RmL2ljno6OYepqEE9u33DCn+JQpYfGcQw/sTh3SkOIX7XGKO7Qc5vPcdnp4G6si
VL6oajt9xH+2OUJK7BxHFGOhpjDe5WWup64pkokQHOPIN0RQXTOcGi59hw6ekMrkf0nJQGYK8ggy
Tizf7n/AnV0DHYEGDop1ZJ7rsWEUKFWdDwy51DIqfHwlYW+OUfcPXQ/0MfqwRhA1PcLO7xxM8nd4
9NiKgHZe59aVwDKnc2BHZl1Ynp1ZyKcUuewvlaoJVHpEeR3DvPcaC/xZPxbdt/vPvJPF0C1YTAuB
MS3giZchqLD6JIUWSoKGEPlDE1vxRRZzfaAEsrcKnRZAfOQxODWsAnyZ4ZHlTOkyYuuL0MXHtz8V
Ih8P2ov7yzCOWNoRME7XKVkzcz1EoBeNYc4zN5vC7EceFUfOFjsFCtpGBGwC2p8M8+U7CxedGnY+
do+RYzyVNn5EcaOpboNgwqkY5qN59u5jkcyiHwNph03ycj1twCnKyUmi81Yq/cRuxYdR9Eezlv1V
HOagDncxf16ugrC/0YVc9fT7UPk/hZNseGEqYvX1aQV+x8A6ue/IwtfoDSuBxg4SCfGiQW9Dt1cK
6q3CaqAtDxIg99fvb1aiWwStSgac8vKpokJRk6wCMydy7M/qEkR2VB8KDe7FLFg2sIBJy0ClrFYx
264rKxBIvh5q0luOk3VKEHd7M9tpg7LlaJ2IKLmnKOPrRbb/WFPBu1FR4ti0kGbJgSuWAhtVZgaY
UyFjSzdL3T+wBr/ef5M7yQoT8gUVDCeDUeZqFw6RrY11lsV+aJb9t8LIK54sbj6OAKUPPtreAVuU
9qECM1TaOJsnTq/ZcYunM/6fzCFqx29VITwznz+3Ufvl/nPtLsY3ox+8bPt1rgDh3pa0VMfsuwvb
J8eIIzfrZPtS4s59HnkXB7OynXO2PBbiArTwaXKv9ko866oYtAKJmiyZLiQS08MMl/R0/6l2vhar
kM+Su0G3W6eWcSuGcVJGzLjVeH43NrjhmEwD33TNcITi3Nn8JhgbMktO2DbZMmW8gzBAiXwGLY7u
J3IqkpM5d/WtsCXHwFvQTK41m/SzU83mQcjfe06go5A2mClRl67ur1wr8I3BZ8gfB1Gnp2DIlA9B
MiTlSY7U6XL/pe7VnOAJQKYw5aSpuT4DkgiD3KzM3BdoGJ6VSQtOqTwKN7Fa6dJbanCLFecjhSIe
yEbuQEpWopPdpQdHcWfLLm5s+D9w/TAqXP77X3UDWvNVUCd95gu1CB9ylHC8Eaz6xcgckrQ+OcpR
dr7wQiJcAtyCMVo/tioXkl7FVu4P2ijXSIvE0Vd5lNTmZCnBROYSm++aNIpPE4TEf++/853jAsgP
6AhYFcZr6+uisgcu80DP/CYD4scHDoznULbaIw2lneQPcBp5H8B/jEvWHHY1m1tDgqXpi6EPUSbu
ocZyH5/zBpBfhaS319RNdvsPD0fHEcwPQqebwjdMSvTQaiX39UBuHjO9zh7qIakOyuu9R6MmgQVL
Gw68z/J5/9ou4FD1MpWm3GcyZPxq+lm9BYqVfnPKQoNNEyLlhPZweoRZ3/tyy0iZxogB+HitiwtM
BfhiEOV0xdPunNZWjOimOhzAxXYCAJMeaAZMhJBwWPfHAhrfUI9E4ctaWcguMB7tW500RY8tZXho
arZzEmhIc/LoTSsYr6yCd9WSofVSwEkITKe72dbQPDFt6b82jhLlJ0sDOunhs9sp4C+nsTCu9zfM
HgCYHwARitElBcO6RtEDJWXX2Exx5hFyytzpqeyCE6t/NJGTYMRXGeV86wkbkWulYfavhmv95zlq
xp9Vq9oJveU2VFwJrnVwcGvvfAlubI6QAshrB3KFfzwagiY/LURLVQ7t6WJpQr9R+cgHr2EnAJKC
MAH/E5U2hDAJCL9JD0yQy1XlyZiL/g3miB3WaIv1OpTrgyC0+9qJtAQhoB9bR3LJECHsYpAfnRO0
b5vENJ7J/Sv7gtvqZF/iUZZm/APHVD41SD6bvibM+gNqq6i4W52UyA9zlmo3MPjIWd7fEnuvnWpn
aQdCS8Ng++XplspoKJSRHVEkRvZLiie47RISH8Fg6K+HefPGlwtgsRHcNH8l1RYj+Qb6BFr82wh0
541dd/1Fo/nw6fUPxWwLGgotyMW66uVDjTCGglg1hJ9OaXGa5DimukJgLlMn66Ae+VPiriYxTMoX
sClF+DaFxmXTmKK4yvxWBMn3Ia/nf9pBzIE7pE76oAyOfjXpwJiunmRo79iFcR5a2jevPj4OgYUR
m02BvMWqJEouOUmhZX6lKYPuwSzs0hNYtwXUNqn1kUzodts4NOvJIJZybyH7vXzDRdr1thyBLreW
sFmkk/g8meYPhF61V19yrMSEknwUIuymOd5zq+cB4vO+ioOWa8jB/FAV4gh/s73kWAUdJlQtccjd
BEba5IPW2zGDCfR3P7FP5BtJXPpLA29nuXJkdudeRmP+4KttIxFwMFydCHzg+jY9o5Q7O6mSEVHC
2RQfUAJWYTQXzVtz0qvw2muxol7uH43ttcqKFLP05OEFbODKVlFToBl67A9xiNP20GYnqbSUgwi7
9zrZFbAsFhzEJu3SCoJdw7jebyoR3uqiUM5T1tlvY7zVLpQC7YdFzvP1R5GxPUK5fwo//qwylSim
UFFmqtk4yVU3DTh6s9NFHo3C6UONsu3vgWnpg9LV4oIIYeiWcMbzg0+694KJcgCRlmkOSeHLk1Ha
+sA7YZhDJz27BpETPJK8HLVBtn0/hobwIulUmSCU12EbfMekYP2Q+KUkTd11inXnJnF5fwxVtPwu
atvLMvz3SLwHgBt3HpPU+vn1OwmEIZ1WlZ1E3Hn5oMj2hW2mRnAHgj580DRJOQ2I5R70/vZOCEcT
zCb9K4P86OUqHS+5azGo8VU7nL0pG7vntFbRQw/Dn4kA7HL/ofbiGsHcpIcFcHiDkMtRccGZB/qA
rBDcpFrTcKWJ7IcW2bGDjbJ3RnBxVBaE3FKOrTZKn6ka288C2h2J8tQ5BhBztEhhmFhmtKgst+Ft
zqfu8/0n3CFp0xWBvLtwlLn21zVvN0nlIBcU3KFRjYFnA7TxxjGQ34RAXn8bWVO3Hpx55WqE6eS4
1Ip6cK7m2X6H55bEeCcP7V/3f9PemVk+7sLAJSteV6QZCoh2PfWR3wyx9jMN7fxZ7/+DoetyTdOF
AmIJhHpdC0q2BFOjZjRgG23gWwMyLI7aT09mLR9J5v8ZiL3MCviwSOARABlXbfCc1MJITjkE9iSN
BWauqDm8qbIhm9xZqxowGmmITVpoIet1SbhCP+ImmIU/67CIYI+ozZfeLLt3cttm9ak1q1672hZb
nhZdO5vuHBW64iLhqDGDGUHFXuzWMc445pTNVerk8lw2ti5oJ1Tx11ZzhsnTmp45gDLOoLccJS4s
bwavq7mjIjX9QfTf+ZyLZBf9UpSotkKpiE6T60kgKMbC+ah0wnwSCLMflKU7J5VF2MP4fBAL1xEw
1ITapq0W+5CL2hN+4cwE1Ll6NPpBPrgzd2IQ4FwwIcun3FZNapSWU7VgXvRBVtCUn4d3Q6tGT9Y8
qz9yeewPIsPuesusk326I+TVWzmS+RZ3tCQQSYxj8ys6nOLW0718h4KvfXBv7n0udDmoC6mltiwJ
qXR61DEidOpquWM+p4xnGOrtwSp734vnQYuYTtu2yV2Fs9IUMC/9cRLJo9KZ5amQVMWDGlYeFPVL
5FwdvkUynARgkQ7nhnp5ZxToMeJCAsAhqo3pV4rWpNcxv7+Nnei8UrKTNxZOUc9tcmhatfOQqCZS
Ty1Tedr56suVlVZhuKghTubQBjIu6Hqmb+Msqb+JRGq/3w+aO7sEkBJ9BBhfvNK1ypBZaxPSygud
QJ7iCzYORet1OjPjPG2k2q1zXT0o4HY2Csa8VFXMXSDYrQNoqmlzPsZl5s+RVHhmn2vXxXPmfP+5
9t4hdALaE0vneeNQZEoGnMQ5zvy60elwh1HsY9RreoDSjqQ69pYihwLGTX5Br3y1UdC96hyMRjMf
Ha75B46CYeAxkDO/xnD0/r3/WDvXPYIwgG4MpqVc+Ku1eoKznhgYphbqIJ6UcZhqL8ga9UMcqHHu
jqpSoJZaiINYvL8sTTSs4hRmPMs3/at71y3s5HICR1vbY965HWGldPtIGOdo1CXDq1Et8yd5cI7s
9vbeLVMYUJ/gyMlSV887cUr+n0Y0jJ15ivEX/JhrOJ9mo6y+v/9q95Zamq701Rc24jqTklJDHdPM
4ipocwPFGQTmXavUxTkbNOAO9xfbCy7cN6Bwwd5sVScGLJKnzMSPQx4M80sjRgV9W62xHkxRGw/J
XGo3BfbQU5In+hEpeO9BaTFDz+Kl6paqvfyYOsjZSW/JKgwb2ktR6fNZruLqEsd2eHDW96LL30ut
9o3oBhGWo8LU2M6SS57YzWXg9vg9azGeQ1UUvH7UCgIaV8E/zb+FXPHy2TSpqco4x4WgU4bfsd4H
b0QTH4G1uGf4Z1Z3w3LRsV1oDdGLW0VohFBixgyApoIyMvSPGeXNXLiw5SV4uZ0qX8QcN5YbBGra
eojpGJ3Xd47ih1UgEqxX8jzzLKWTpqtZ2WbpTaEh/4PLjfbFarLQcmHWJDV+AtlonGRdNObzNKf1
7xSKUuLadu18DFMjz2+OidzEVbMrJTw3UV40roRAty8UBVd3J0sD2YvycfhtyrmNA0thy18VM3fU
UwhK8p++H4L3aW/OzXnI1Lw8meqIgLuThP0baXSa9lI5ifbVzqWxP+lpF1ZeLrQ5OwnGNM6pMaq+
czHRlSSMRuf57ahqpflQDh1Y90ECcu850Fx/GQ2F5fuAThsxIzBT5aqWdQP9cZrp0/ZIznlTXKTC
awPJGt3JaBnJz8AW8UScsrx5C+EIp+FK2KIkuyjGnxmCgyhc01sCmZKH4+cxHNNPRClrftc4FnMp
F6y/MP5FbHJECqJRom9NUsXDQ1bqzjXr4Yw8SOrQhGeyeSXxtFS2xTmQRWqe5SzUcZHQQ1UjrsWa
5BVaEr+dwQuIE15Pzf+IHqP5qIoxVs+hJNXgooYk7z8lE0XOabb1LH+ei6r5UCaV+YS8Xpi5szmM
9fNkllHpitqcv9pG6vwazHm6OCMeVm4XI/RzkxSztq65XGUoHA59/7ZLczV9GpqhH1z4p6F9oq4c
SO8zIw1Pc9bDHU2dQZ9vMt54oRvK3HpnZPotcVKmTq+9cjBxNizpTTW3VO6VzA1FWemnunXix3wa
mg7j79T5igbZYHvtmBufKsdoctcCrGM/qdIw+EapDAJlYTi/nsxFM976qJgqZB/sTI+xN2kyxW0d
mFMQfcqhPQnwUdWDkkYm3ltcFpVr92H7b6Uj8+cGQjIr7OqYOHsNLvLyY9nOxudOCiIAYEaSe6LL
EVU0U2bU7gTKLXzuKSYbN7PNSvqcj7VqeiH0al8qm/mDliBy/5xjszu75GxJz6Z0pv5hjKv6Uz81
RuvqZat9KSt1Vi4IrZrFbywp1cxTMdM4aiBtYsMCLsJxCDAu44HNMAjXuknHsS/zo6DOPWyFeZXN
PGgnUTo/+tDSzrY9Ci8I8iMOwSbasjKXJQDLBUWFUt3L4FcocTSEVZdxEwfjWdLy7CzKsr8aqTW/
UWNjOioxNjfJsiBJz8Jg4+Jcz2RR36yCKmLBHGNPv5jkEWBh+R5Utnh9nQYKDwUUWmL8XaNzx2Rs
ZjFUqEVXTvHPGI0TvozBQLFWp5f7V/PmoZhpkW5wMTPKsDdonaTP89CRof8FAyzNLA9nSAmlcVGl
4MicarmN1tcIORx7BN2aLTMhjmYgjnbOlLcaqn8Xj65fSsd87PUPtCjici8uSkHrXmIYo+gGhJ+a
Ses5rPU8Jo5n24nxYxGNnV+f2SAECR6A1IY+6voG1ttSm5ycsimFn//GibXh2jMWHq+mNpKsVk48
Puh9rpwLWRmPzt7et8PvmmYYM2agJ6sTkFdA7mgMJb7RYBiZtXotuyrrPuRS275eAxfoDGgA1HgB
rG1ANLkZy2000z1VFZj+qUpgstvx2mBBcvBOd9JvWk2MFAAHUMqsm21lOoaQiOF2GV2mPYPtDz46
lWP/ymj3faga5d96LKeDNTevcuF0oSpHzk39tDFfaFJ7sCpISTh0TbHXLPDdMpaS8yQZP+/vz00X
miiCADxdLg4ea61y/JFJoWwMVuabjSq+2aOT/RNqrQmM0UnaryWSv9cubQou82n8DAUgKc/3f8Af
OO+Lc7iEbPIPNixmwJtiUTUls0DnFpRAIpLhtHShH6faaX7Oem7/z4x0kgA5s1PVzeo6f0rNOrKf
Jr3UpFMbSba4BKOIv8lBLjMHH+gW3P99f+BY698Hi5bChEEkLcHlyvmr/ML1ZgKhazGJVOegd9Uh
BLE9qoMRnnStrbkXg8ouXDKWhVVZ5RWStlNSf1fTpPhHxsTpo2rE+nSaJxjxt75DLNvNY6OJbppT
WZ+ypjEHjCDK9DtwAfFNqAHYpWkktp97tVDm81Bp8698lBD7LPsAcAOCq4rAOq+u1c/s/q51k2Ye
+3/qiE7d2WoglTJlg2HvkvaYNNVA6X2rwtAYXcoBK/ZwGE0cl33bt25Y4P7ylgCWfqiRgQpcZbKH
LwfvcB1q+cTwBulZo4AHP1J9+QrzPDLHKEfWPuZZz+YctJ+MWEpfi6tbVqELxjgTBs4mJMhWgvuV
LDJfFq1KxIulpzqrjlQttxAwlmE+RSSjCNlOh+IkEaYAU+rPVhBfhQiGM/mOfBrjpOP7K4EXCVV/
F8VtjMucMX+Pakt7NzC3Pt1/q5vAtPwQxoBkfpAIYUG9fKvmEMh0spj7x6k+nTEjIuxLDbNpWRtP
qS2xJwmTB7nAXoLFchwFHf/RDbWONMOZF+AJPZAw/19oZP1DIoW25VJfWpdAL/Tv8MOSpwBR7iPC
3U5UhJVNJ4LmI9Ks65PI1io5ZGXum900PNay6MGbBVij9c6R/O/uUogc01JltY26TSKVlHsLdAkx
apsGpxTCVEEsYExn+yDl2fmMtsyAFVVWmnL0+19+RqqIUJvQ6/Gnximuk56Wfpla5llh1OCVVVQ8
ylaQHyy683w0lFCHATfJBGmdltRaZZKZz5mP1Hb7XcOR8hrXXdu5sTpbR8g6ZdmJqxBKvwypINrh
O6aXNM6oIHo2TU3Z6Na9oTyYdZ25RSMQJ4wn2QWun5zrtLN/D4wKT2UM5i415eaWQKK5SvlsPNAF
axe1ytkNKvlIzWjnGmTcSzcIoSYZrOEqd1mUg5RxJJmODQv4FAKPGcESkboL1g7FR8yAmq8z+OHL
mKIRhdqGmG73T/PuO1rGpBzZZeK0ipGVDdylptT2ZzU1H+XOeMagAmXOIYMphcPJQYaxtxxzHZrB
jC230oalWeUzE6fML21F+mQXDcIDRobyaNmL82xN7Xiw4BZlQxsSegtmk2CUtkPLpi9zR2QtmNXA
LN+CIwrPWVtG6C4ZafINb6LhIqq2tDwtd6aPQZv0D3CdioPrfG/j03KHok/Ks/UHVUdJ1JkOyCYz
m/gxg/2Ebm9fua2UxQfxefcV45xFUkXeD3js5cHOhDxXdjpkvi3M9myFsXNFL0XcnDK0Htu5tr7d
30F7j0ZvXwcYByKFZ3y5nhqN5TCYHXzYMGq+s5Ixeygv65+Mvq/1g8+593BsHw4dEyf0VlcHpsNs
OsTCKkVrCXftVEnnq1Kp1bVAmMTrrDH6Dw9HSowjJi1Ndu3y8H9lYULJUyuYcUooOSnXOcjf9844
nmMsUT+//jX+vdLy5H+tBKpECWfSIb9lyHwCFpbS96Lvhn/sUcN074uR+mKNtBAijfWZVxtcYByF
4nBqysItwPE9iabFVQr226f/8FQLZpRuKPy2dbIwwXvFjBd0VCLnrR9bHPZTYRPfBmzYpIOid9lp
63hPF0ZjavBH72z1ClNaZTJdosTvorDzBlubHqPSng9Skb23twhrkpobOyXg0Jix3gKHRad61j4l
c5Sex9aYL+XcHNVjew9Ed4deC22lZTb4ck/0wqH4qxjUNaFAlSiyKh/wzhGCbSe3YiOQvHINMO1e
D0Ew4DaTscJtDMImuqhyE7m6PTUPRm9G58imPRtXfXMlITwKVXuvkgwdCgc4wC2fPDMFqAIuNWS5
khi+hjzdKBlTT4xpcbm/EXdfJTccKBEGthvqQmOOmExFpvBJr2E7Ty2amr11BG7cvW3IpmB8UV0y
H1xdp+hrR2NjLSVH4HTnpElmGqVy9GHS5uRCcskkAH2k9qylM2X10DUYFlvFATdlixrmzltYKdAX
uPg2GWvQoedJ8SPwEm/V8JyogTnSS0/0S58gRQCoxM5gBUsQ7d0id+ruWhQZisZpimMrrcYsc4ES
dA/k3Eftr73NRszhl9E92YK16z5M8kBlCJADl34czIohhmlJz1lc/ByCUf7hINb2vWfkcHBz7G0A
QgPFA3Xalt6rBrYpaU4p/FHuzSerHeIvSJUcSVPtZdXc8oB34Kth5LH6/phRqHlaZplvxVb4K+vG
8KsjtZOrjJDcgRCNrjOmR+7ue8eIR1o0eRZA6DrItjoWOnaLnJORGfJTpkxZ6QaO1eoukCz15/2D
tPcBFwU4nEFsmlNrhLRZN/YsZyzGj4FSq8VDeUUvIiA/riP9iiZQ9Has5OFEK6k5KLWXAL4K8AtW
mfoSkjvt7kW5+q87MipFiCgn8ZCBkv6+UqR/01E4v7HiiqiBu74+GGXu7JkX662+Zh0Fau8sI/BW
KL1wc7Wdfjqzmpzuv9LdZeBCwyMhpdnk4IR/6I2RlsLfL6QnqYKvzBD3IJPZC00IMCxMSqAf+kYr
na8pM7fExqyP1L6/ITREKwm7dvNkxsJUTpJpxopr5J2pulHd1rmLy04sThl+Y68eRyNYhXwrAF/K
Tw7K6qaWrbQm+JEzVkX2XTNSXITtzvRAnRavv62xNsECgZiMK8h6iCAHeq0lLUKTXZcVn9vCpmuV
F7ADxWT+h8xg+YgIWi4jiw2At2e4r3WCRpyNzsSH0kqNd1FSBidr7K2Dsm2vHbQ0BQk1NCU4+avU
ABuQXDIbVNWMRu/gnkxq9ztLy+JnLVflmzFRgosimgoSPx5qZyiU/YOq5Z3i4mWnHezfnfjDjsKt
F+QZKhSO8/JYTk1d2pJCkqyaUfilqyfFM4ai9oUIp/P9o3J/KYBSL5cqsDnuZweYVDQFsVd0XXVC
tCp7K2kUzveX2gnl8AZQMqQP4yz4m5dLNRpmwM2SkEepAmbJgp8wRkn84Ixteq1QRr9N0RF2YhsJ
QC4BF2S/UsBxg79cc1Tjqk3ymjniGODAFoTGR+pG+UgTeBtHWYbNSANoycvXJZsWhZYxO/QS+96e
znEYa0/NIOWnQMrNN3HTHAkJ7K2nIm0IJZhNS0f25WOpaVVos0LbJ45KxW1KJXhShyh9q2q9CX4J
45z7n27vNcL4BKjBBGXpAb9cLzdHp20qeKpN0FsfOklJ37ayUh2sst2LmERhPMFwUiOjWZdRsU4t
byKK4A+k/r/QzA0uaReNT5qcHgjFbe9cVqIAXdjbVDfrOiDVmWxNEfA5KCXlr9nBNcmzWtm42sHI
UADd0gfDYFAS2xhGHhyDvXfJmgv1g4oHX4qX7xIcB2xjDVBdga3SQzOOypt4LI+QpHs75K9V1NUX
04MoyiY1Z0carfwcqlN6KaNpuphK900C+Hy9v0H2lsNfcTEvICPcICCTjsQcljxSx1PZevkgWYmL
gUX4GJtdc234fw70y/a+IBNSMl4FuNlmlm02mhIMsBL9WqlG14wsIDZoKCD1NwYfJLDbNCX75BvG
7s5RHPtj+fcya6LnBC6K/bMU/Zv6Djx/R0GV+UMytWBDLDIot8UNXPF65iMfyypViKIySBQt6Px0
7KQ3oPYxssIM8gv5nPkDidW0du0xSzKEqoL+YH9vmQWQchmrcmJJKRcLgpebzP4/zs5jOW4kSMNP
hAh4cwXQBqQoGpmReEFIIw28KXjg6feDNmJDje4ggju6zYHVVciqysr8jZoZI80GCH5gQV6irMqO
YzOEn9EwGj7gGb2cgXhhYp1jKSIKW3bRbNa8aGjth7yy4p2N/SemtysGoIdfxKOY03jzcwwZNFTS
DbBtIfSXbm8WYeOlmabfjcVoN24fG2XiY35YzEdprOrKtycUQN1E0XLbA9akF64dNqbtAebFeTpS
ujh5StOmtbxuSPEjs4oF7FUS21T4p65R5Z0prLtyOwPuZHIQjgRgo+sG+DtTFnZcJY5Z3Dm8/Q46
RaRjj8IQnFC7eVBD1H2cHKG4uR5LNFibPS3bG/vLwGATff4VIHv1IsGE18EvXS3v7KGRHkd56I6K
kRunppodj5rQntzjjeSWzayhvsjDhEr69oRkc0llFGHwIlJHDmZ8+jxhaP/ok1MJz5iXBZukugKL
AFl7+CiEUXyFBzW9d9VB6LLLVpEeFDCu7tWqNPGJp5sZ4CT7TTR68QT93Vzbrsa5qZviUVsaUGDy
kq94LCN4+1C7SljoT60UYSi5q0b8trnCxEysQiYzcCS4IBW4sUd6R8MDrYfpWKhYnFI83SNf/zk9
LiINwewVQMsFZUFFNDZvssl2FjuVUydwdGQHP2iqCUmlHTM9u9eNyfmK3LSNyFPeJ67Z2OJp6GvZ
dHGtT2M/Q9brkVqeLJ1DZ6ZzuIRZ9KkkeD/KJrqoi94u92QP6t774yo++dGIEtDWo7KL6NZ6XP+1
PShUT1NeSXYwiPifFIO5k25F2bGF6u91rS52stYbw5EXmxBOAb9fc3owBWzD1TA1QK1xegmttvXo
EOP/PUfST1s0n98bCJBRQWZRVFuFO7eBYFuRPOj4vwaVVmo0tLKw/6AN6jcpD/WnAtHKM0jQbudK
vcqGcOTAdxbPVyq3OjXLyyWdiloMvI2cANjRHNi6sD19Rl1wHBE3fHt+VykJQ1Gmg2VHMxHI0eZw
G/pqisJ2IuRMdPx8G3W56KwDgPv19jjXnw2qAjShlQzCgm4V4QaD3UStygrEmNt+qudSYPUAfcIl
SY5dLZSdMLk6tNGn4rMhqERPmXLqJio7dbRFobZ2YPRR8+xkVXcWACrOkVFXd8rkDK5kVdVHe0Lr
fNaKvfL59fmBTAePHbToqGvzQy6/oNBzR146xQoKTQ4fkXbIv9O27BnVKI1XhA25lB1LRP7bq3wd
OAyLHBeXBQnSVbLeNx2q8XAsgtiSllMGvthDXtQ5oiWe7gTOjQ8KQZMkjOIRrY9t4ERFhOqgNkhs
e/kLAG01GBPZOmLHXfpDPeVf357ZjeFW8w/keoCLs/M3aQRqhUW16qIHqdmMhQvdq/0+2lnycaoK
hPjH+d1gUNARMOf4iLT1147u5RecWwh0VAKcwB5L+5MkatlN0Xz8Buyc7o7S/Pf2/G4EzCo4uT79
OdaIm8vhevz+eKsqThCuL7oRru3HOeuVR02yhNs4Sh8sstYf3x70KpNe54hQAcoTK1t7mypCQwGe
sjRO0BW6E50inM5q1ylW2McCyigLEHGUXo28VH5URdPtORVfnz0MDzxjVXVbj6HNN0WLtR9Nk6O8
YdLH2dayc8gkd6pWt0bhryPPyj3OZlwj66/7yU41rQ872wlEI/R/BBqid1USvbvuaBAsNHwMQC1w
+7fl1CJqp8iRIM9aSUkZXmrVQ19ne9n0jf19McpmxexG1yPq/IiqzU57EE4NyC/UZJeqw961fmPZ
gPESk9wJfJ3tgR1VhL0eoahrdYvwlX5WA623w50D6+YofBpwmSr17y33a4prZ5TI6OnPFkugTBlY
+Wh5t28hH4dulUUfB2IFF8JlCCiRohSiQexRS8uvSxfmp6JREk9Y5riTtVL85W9d5nDk6SsmA+07
zsUtZEAtxKhOCZbJ7Whbj1Ylom8D+hWPyiLHqdtrGRJDSZnokztWBSJr4ELU/Gs5GFDqw6E3gYHH
MQhffUzOCHrguKBTlHyMpTz9L1MjOCBsaYC/K5Mse0hM1MP8OO3lf+UqNnsXqob6YnUWCPmSsh7O
kumgP8R2kc9uoVN/djNSWkycJfw9LPC3ied0yaAec6UT6meS8kJ2DTR4hgPy4xaJZl7IqV8JXAI9
jF/pdc1WZT6ZS1bKvHkkKz9Io87N5vSK/Uu3M7mGvRBx32TNpD/Zc8/bqI0WZ3HjUSzzR5Jc495o
GxQjh8mWf1STk/4Xx5r1DMU3Cv1RQm/eNXE++a03efmS50jOnUpO/0c0ksLKH00L/KXcS5nmDbi+
/JNKZfXaDn3heKNhFLafD3U44oBpxZ8zG2aN30G/O2ihPfbnsJ/MBxzhy+HZXGztU204Ew/xNtS+
pR1EDOr12grciTPpMPbaFLkmYozSMVMS8aGYxjbxxkzKXhNUq5JzifbX5Fqt0jhHzLHj0rMdSQAi
TVB8gAQzoTnWq4Z4xORMEX44dWrt6Xkh9GBpUXZC1Cn9p0IcXmDDGMNzkZKlF67Rdrbpmlk8SD60
Mqv30or/XFsy6keUi6XMFyGMYd8kd5P5UqZEGaLjFv44NwChaBjN2r1VWFPzIKnF3D63kSb/LqtF
0bxMIL3gDkIs4kkNs+yUmhUWGxGFK8kF8NL8W/OxB29csjD1RFtCHNHtqXperGm0XCN1RHOWVFX8
hxxBHgcNQ/I9VBg1rpHYqfNkprUqPw6DSX2G10n7gQMXHQXgcDWQLCu3fuCQEmcwpYYifQkhl1Y7
ghVXuxBaIJgorI/IbK+BNHW8SPSoMTPDuCf7mKLv9GolhrOTZN4chaOFRIsODCj8y3OlGDIptCQz
uxs4GQGyNP0dYJv8/PYtfZUaMJe1vUPthH4IeNXLUewC6UQgv1RgReJNQKVRx+r1Q540kKWW1jwM
1R6g8WpiHJgUG+i+Aw26HtJMhCJD0Evu5i4a7xWtDQ+GWTY7j+xbt5nN1cy7kWT1CpY/c5NNOL2g
FNOPiQ9DaqGX36d+E457tkO3hqKGQPFmlX2jZX65htgcokWa5OjDLxKOSrzeAJok2YmXZLvDe78x
FGkqhHCqXTd6HbLaVqORCikI007zUtEUx1qY0QetG5w99NEaYJvLBpoB/gHcz7ifbi+bzjBxlgMW
jkuG3h/MWc4ORmXkP6Qiyj+MOCM2O1n/jcAgHSBrQ4J+7VJt0tQc8rBaDWUYLFY7+QWeFb7glNqr
Yd4cZu0TrZr+13JeHXjrHANZcjayUT8XveM5DX7uNnIhrjmq+r/G0GRncy40vzCj6n4Q80/Og9yP
FrM8j7Xae11TDe/dieQQ9LD+aDACS9imknSZMLVZIjtozRozg8iJwfoL+dBZdvWqz6ZxIqfdQ9vc
iCcGBSW+Gulec2VDzvMlB5od9NSd/RA1keOwRAAFesnaOTWvw4my9toaobC+ypmvn+WvVHlebIQG
jVoNlCjKezeOpjD52siQqccybpMf1RjuqURcz45wok9P94AGLNW+yyGjEnbu1A5KkEyj7TcoaR5C
FQR8WorBf/scvQ6qFf61stOZ3bVUUmgDltVR1w948RnfhyjsvvLc2Bvl5mlNHwTU3Co5syVKWBV1
bvpxQEaLcTx2CZLvNWbtPrl2E1iLlfiDns47aefV1NYrAqTMKj5HkXp7vJV19UdgFYLL1IZfezXT
n8lR9vR0rr7Vn1FWq0najjxVN99qULQEm84I+O8kCo/CvuJBJxUvvV7tiddAR9gebQQET2H+rQF5
hf6pEeOebUFHMNUHWxzw+zaPqhyFptfFSG6481Rb/2Vlp5Ca5V1qu7JeWPZRq8I69fBisL6oNGMj
n9JtEvrTGMEIBuk1kSBVVuVmmtoKP+4xocdHuFIfE8QRJlyxK/JzxJ317Ci1o/HkNNhFn/Jy7l5z
APe/lTQrvhrOHKknh96KE8gRXhAfNK4X3SuAEpAJOZP6y+waoz3ifzJ+s5B2nM81mk7WIaSO+73E
uimBdZ63y7HT8vy4KONAL7epDCtYOf/1UXHS2fbNASmXe6lvyTEjpJJ039DzxPFkaeyRGcHDJzzE
1QTQWyG3fy2gfFd4nBQidVWoH4af2FKnuo3uNJ/aFro6OaINGAVpRkvxqrCnNISov2ah3T40sStN
XRW6kmPOqqvnUaZ8n4rKrKAwtDk0o0xLfxpJk4Qe6Vv2b0QvUz+WieN8k2obBpITlfl9qzhhc2pI
USsv1802PvaoJfzMCiXMj70xdS9KVvcprhVJNbkl5MLcrbRe+zAuy7jca7UTRw9OJtmDF4LG+2aM
ickrJLYQDy+cbLmP5XnMfRsxns4b5Abneb0Pq18dbsKYMVYIPPpKEmYSLHut/mA7eTZ4yAPNuptO
kfZ7yYviNes67R5nnGo8qHk0ta5lpZE4p1krn7FMlTu3dwoQPGMp/VJNhCttpTFe59GRztmg5j/7
phXfmhJvDZgrLygfVX2Y6Oc81JxPc6bN6aGNqj45rDcXvHOzSEs3XtLhNx9dPKRavyhPWDSY5sFW
hz5/xrsMC9oBFmvjC1WaPw/JBFesyIfhJKVzoh30sOhQ1agT5xGRLkmgHjAmdMDMpTsUtprGQdlr
YeWREdeveQ6l3dWTxuiOrbPI2dkyQ/13NdWO8HnzS2ASYxJjP+8XyIJTZoRHIUd16amd3id+2fYR
ISBLUzO7ozK1LyEiDKtze6WJD3LEs8/tytaw/FEOtczFLBLJgGmRurM55ItzprGE7OaEfe+jkGKd
3WCOL0sVOg9tpcuf5pjO9LmOujxxi8HMv9BBzWe+ph41B9HZdnRqLa19hZQELa+Gljr8iNRlVPzC
EQrvxmw2xClOoHUUSdtk7tKJKvZixa5H366H4jwlSt34XJjqS6fExvLRkab2e1OZzk8LNwnpfloG
ubuP44jHoRQl1f0Ym7F9iLp0BKw1abniQmXpHptMy+GkIgIgnWYJPTSonKHzBcu8afyEGBhLqaZE
OPuTC/mxIt3rPiHlmrTPi1q2kdfnVCbu+CoqhIil+ydEZ8446eVSf66rRiw7l9yayF5khH/OaKqs
q/AXMk/rTfHXFc7VRjEcLeU7Tqchcce+xvGkycAvorQQuh3mQACcqvyYaUn07e0L9ubV96dvRXOc
Eshm7Cqhltf24Khw0LK8tu4siuz6dMitDmWFKckkj/NEfn171Bu3EgBG2pT0TCi6bNFbRREjujGu
Uhh1Yn/Iccp2hSWlr6ig7lX1bw1Fo4SbD08ibsFN+Q2qaldO6+Iui555w4zctqIVpd/jS/HeqiW1
YKRQYSyTZl73nTQ7bPUpx+lCLZXHhGT3vkF9YSfPvjmfFQizai9Ry998MKODOUQKA3++jUNs6MLI
RSQ5/tz1U7ODo741FIZzBCU1UnSQNkOFGQLwGL+jCtCp6cM85cZzWCzj5HbZNCbvfaUA1cYECCNz
sMPwaTaJCrRCzYlGpCNVM5O9UYuTo6Y0e1j/G1MiCVplpEiHEHLdvClnM1sqyqIpFqXSa9aWhT9J
hRog6ji+vB3iV3k5uRDYqzWrdPhW25FMZPv7clXZQxwPVl0kp8PBNmicJaLUXYeSy84CXk+NboC8
ksqBPVA63zzzRjlejLhDWCFK2bmdJGv3qOQuXoQmx06g35jbWjkhyHl1XEtfW0MoQV/GjLCIRHEW
WZkdmrzrTqKSaw8lmd0mu3Z1QjI3MnOKG9QBwJZfnpBAYQyzS8bsTu+SfPYFQpwStuJa/lxI6dL8
VpWMVCjW1JEeehbPT+WERdcQz4riznOKTpHBIXDurdVS++3vvG6Cy8ObWgvMOs7QVcX6apPocTHE
Or7PUm63uI4p4XMb9v1ONN0eBToDH5gu6VZ8ydEaimOZTYW6V2tfQhT9IwnK8OvtuVw1YNmD6LjQ
+4SjR8Vgs8yWAMwj5jm6E5k6/IxQSljcamoUWksqkDEX2RpHPNelZf2rzaXc3KOil+5h066niqUO
tyBQvxW4vC3QKYMmYO+VETa05gx0KI6OulTtUW9ujAIaeu1tywY20Nvd0i3VxP6luJRCkr13xik2
PCut7XrnlXdrV/5BmtLWRmxh2ywZemH0dYkSn25Uy4dQzL9yay79MtHebUC+BgfM6fUtSVtwi3rQ
03FpkX7NkMCHnD2UFL3hCEquGtd7cKMbcbICykkX8I28xvl0YOVkZLZJWCp0L6O+sb47MHmPOeql
/1SVaX5hykNQJxGkZgl4307N45rgs84VICgVT4ACWCNfngfDYBlVVXOpz50lplNRJqbjakJ26oNV
h2XoavQ/recGF8vfdlcrmd85dHGwTA2RfsgzG2GPLjYtN1Ik4918eX4cPStwUOzVa3MRRMQcrTWo
MOtRqtzVi6mfaHRIpwrj1J3D51b2RpFJpdmNuB332uU6oJg1U2LgQ+BoDGe6UPKPZmlm7jgCrXHj
kO5K1S57UJdbn5/dCaJn7UNfsbY7XBiQsceOAP9544B8BYfuKMyTxkv51NHt/IKW+OJlY3xS4j07
rOu7hywZ5xYKjcC3r85bSxvxUqxJHYVkVF/wopPcCIlQNyy0LHNxJZJ3asO31hiUOJw5YD1UUdfV
+Cs7xw9SDqUO3shkGOHXIY4kDyei0M26sXjo63RZKxLvPzaY5f8NSo58OSiiB2RKaULWigT8yUB3
/X4UK0Nf7CrO3zgJgZIAO13zL879TQyBrRa9DWP6bphUyhRUyB/lMNvLJde/cnlNMiE8SlYR1FWf
dP2sf62iFvfwz0MmRONRfcFAuDi2g1F6aJLpCpdMYZ7SePwmKe3/o+GzQu4B6DH6dV8EWMbUmQjc
QZlOFDx18+gxhxa4c87fmB+oR5yJKOubaxvmcn6KnZnqWEhSoPZF6dGodfD2VhZKD0L9aNep6sUI
yz9FwMfen6XzOjT/0G7AY2xvGNWI5SFB4fguiUL06gwpPCDPbvt9tMQ7W+FGqFDZ40OiQIK96xZ7
EmnDqHLS4JuLesFTM1rKDxhy6c4oNzYcnTN+IkP9YWhfLuWSiKSX+jC6q2xMJQ+KiNTfRmY6SP5M
eWMfYa3UU1BF5NDvf1v9LyWL1hY4qS0ALS+HprJVoBrdSNHFibPGT+al9qdSioO3U63rvGAFRtns
BMRlARFt9sOotEkOmA0t+TrB85S8tASoGCVHTI7U/8e0OL3WPhrYr6uybDZk6J2HVoSkYdRjr5LH
5nmGiEpbOSnHPZfOWzOjz0KaDhAZ5vsaRH/t9LExnEZK2uQuE9xEFiJN/ihCw7cTaa+3cyse18cO
gD2L9Gpb3LZVpbNzdeGNVYbRA1Wq+SRp439vf6lrbDU28KCZuV5B1tAv2kyochpjNEkxUDKN60Oq
Zc0zslH4rzejdpjSTvh0lLEiTSXzECajgTzn/G40DL9hVUdA3g0NHvLjy0WNE6tP5ZA0cpQLEeSa
UE7aiKS6iNp5J1puLSq7e5XmU0jBryJTShw5LVFUzfK4O9tTOp+mzE52qKU3VxUyMhAy2ldIuGxm
RCeGpic0gju5VlQ/rlTrWC3F4lpw4b1e7nN/RFLRq1CicZu5L55FqL+bwbSuKpQQEPcIV17hIZN5
HvJIrhP4tFV1THhYg7qsRhfkS76zqrd2Be9Dzk5I8aCvN/s9xgq77tsGU/cpwjOsny23mabmdW53
u1k3h4LqDW6Oh8DVVSssLdYNiOZ3MO/Tg4o0mq9NCWToRHs3dhWJFZCWbA4epRBUNg/GVWFMc3Kl
gGjfN58AzlhfUSdBMcExY3PnCbyu0CaDWEEbDEfbHDGNzQ0rsbstvUTXRcq74SjLcu8uKw9bbVLp
JJe1/fPtfX9jGRmP4f4A0a62vSz1aaTKCOf09VLEKBCr3QeNt8MTmK1wJzpuXHkoyKxDrejxK5bu
oNcjxIWV90hnPPUNXts+MglOiXpCVvA/9Cw9oXJrfXp7jjeyFkgq3AigbmCvbusqslFpNQqypJlq
tRwatU443+T8URtaGaHbtKW/0cuPZV6M789aKJAhtwhrZa0ubvbDVBQSu8RAB6EbJ9+I4tjHIDE/
TMWuSfD1gWZSNIItz3ZQ2A/r4v91IZWJnBkSXgZBozmzRwaTP+llV+98wuvwXEcB+bAqipFgreH0
1yhdllktXS8pmOsE9r8hOfHLFFHE9aq5atQjXYr689tf78aQdMctA/wqyQSv/sshIzTwKGd3YaBl
MF/8RqrNU1sMs3Ow6Dh+wsrX+vL2iNd7AiQJ0gfcDlxFPDkvR2yVsI8g1oRB0/dPQiuGQwd7HV5a
tufQ+ecJf7ndQeWqJNRUnokReS0J/rWeRibCLJk7KRgnU3rQYye3sHsFCuAl9TT9JEFdaL+qKdwY
vS6LOchSJfk5Cistfamsmx90OjUEpjTh/A5N2ieuLpnKg5HRIAYRM43ALkWqeIsioywmFZLcHptB
Ko27Wa0jhM1bTAd+Ky3HmadGmPq6clhHDj3hqXkB+wSfR0Uusj51mVqjq9hGJrKrNHKBD81aeRgG
MQCcQ4vkpzkOZApoYOmfB2WRkKOtnfJJSiUtcJSiW1yzk3Tnhe6CfA+AV1F8oKRm9aBOy9Q9A+XH
k8vu02LxQyUHNDjoYnnWIbpLnl06GZKSRSk15yQr6QbapcD7VlIbHYgxzIKTg2x2/pyMkoaKZoX+
uN/YzmR4dFqtzkt6Ve5hgOKZI+SuKejxWtYHEefyl7415U94apqNK8XS8JDkokakHAFW01smtPSr
wrE/aVpsRm5O8/6jltbxVxuzEtutFnouPmY5Qj/GgKA6pObSafFLVAwFiqKDPPkQPKLG61iXwV0i
AImuKMPY9pGpsWPGCfPeB4CV9n4vTTLyE1QVDDdDrZOWhxpJMkabdfldmlJgiZS/0q9vB/v1oQzv
hQIHymmrYNu2NTYAnrdLIEWBDNH90Elq8i2n6H2Ui4HX/2RMR5q8uf/2oDfyopVtQ9ST0pKbmJu4
jzuJRqnRmMFMck2SoAudNE+vZsONxIC2r4lw6O+80cD7ulVu80nUuJnzezulFb6zBNf7/fLHrEfr
X5uQW5iPI1kGquZF5JdA8g+VKbDnlndR5TdWe/U4Jr3FlhT+1nrY/TWUZRZsLFBigcLJ6SWov971
RhUXMDgW57iwUR46jeT67eW+MUHqWCsJzqFxd5Xs5h1SQX0xaMHAsXkKTVn49A8qbxj3Gq03RuKe
1VYbrZXHvi3VJZ1J8ycFNIWlQO6LzkhfOjmW70VvxN/entTVvfDnUSmvurnce9wPl0uZj1JSD2rk
BLUqvSws650ytp+dNuEJvWjR3qVwazjsIAgGQhaX0s2loJR6RY0QBmQK0uewxJ2O/p2keE4aap5e
LHsUlKuVZHo8HP6IxVEh2BbkwFvERigvTqCEVvElHLoQcqsEzacuF6nZqetc1TrXwWiKmJBe6Bxu
r3VA8pGR86oOjCxJwnOpUuP08lItDkI1295bZgHcfADjEHFKxvlj2y/lzlvp1gKvvTYqWPS+wKhe
fk8Ed/QIao8V2K0yP0SzbuWnoVVUccCptcRIQJ12MotrzjzTJp3BZI+0Hlr6JrXQOb2LrKqdIM5s
sz0Lpc0XXwNTPPmLbFmDj2CPfSiVxFCB3fSl5ivdEP5qy1ENOquvjPvYzqIvNer8rWvUbda62Zh3
7xZn4Gf+0aLjhU4/cotElOyF60eCDCUsiPwqFfbfFuYah7f3062Ao9ZNrwOM8Kr9dLn+jio02m4Z
nCekQV/rAkqzFc7UnKMx3jPgXU/Ui7SHGVm8AWDnohB6tZkqLOfCBZpK0A3xdDCjuL9P6kTduWVu
zYhCLNLQHLaQSDefl+yuKMLZJqrTMfMyEEWnooIjHjrVHrvm1gaChM8zEbgHN+nmPjPHFsIBKIOg
VUqMQy1j0L7V3NvPCBKF/+RWHceAxqKG1DWcNFBjabVLmL21gQAm0kOm2EC1aHtCAQ0EbjjbAUT4
ZaXEmMJy8xrFCZcShCQHEHL25n3jQ4LxZtfyJNDX7sxl0Mw0oEjNVTNQktb2Mb8RZw2cRvB2aP6p
K2/iheLU2nAC200XaLO8eqPYuFwDb47mNKpbv1rasTmQX6Sfis4R3SEFdGH7SivaDgCeSQUL5GLe
PFHAm4GEJwYCAQCAJOO1AV721IfggFyKC1HkycrSzR+dcjTjj6EVV9+6yuike+T/u8ybHSv6Neh6
sYq4lsuRarPTerIByFLH00bxcHHBuKds0YTAH6cKv3allf6y+yz7BBNUs/GyMWb7rOqgrbyxEcOr
bM08Oyd9HP8dO73aU8C7EfRr/Z+3LpkVqIxt0I+DbWUj8E/LbpqTIkftsYTmday6bE/n+SqZgSlE
K51bnkc9F+NmqDKf48aUIKLO5Npew652Wz1OffSNl5OhFjyZ5DncOab+FCI3sUCJElM7slUkprch
V9VI7xlUDYK4G6UjRa+S5wAF708VNtF3CalkhL31sDxMgzAelzYrHqQikx47M0sDE6W3xe1Qjnx1
qEbH57cD9cZ2MFh1YFiUpfh1mzjl4jKWtG7CQMV34N9QMpbnOZrE8e1Rbq47zwkVxjEP4m3yvLqJ
dYmANyrhaBmkMIUrL8xjvflghULr0Uxvq39FmoFoeHvgG6ccqch6QfAgWJUPL3d7o+boW6RDGAzx
kLmD0zn+MjmhN5tpeRjTSr7rUOo7dEo0vcBTG96fpdAGBqG5BjjSWZt4g5Y2Z3RBHZJLow9qXI48
Kc2Lc970NchvJf/QOEV/aPtRPda5oe50bG7Nnm6NscpbUcvZEmlnBFRzDFPJAPHp+kppTns0tEpm
6S0F3nVb+gIxNpcH5OhNllzszP5a6JztBroC1Mgq9MMqXK4+853tsMzDQAfySjI4teVTauep4nf9
oj5NiyqVvBAb8TtdxpjAy6zvwoj1+zTtRoWewaJN5w5H4dcw1ElSSj2JnqYJru5OmNw6grBKQL8R
XTV2wuY7zU0GyRMBt6BMGvE6qamFUE468w4ftWjcueRvbDnU8fDYASqxvmE3W86KpklqIp4B6lhH
nmF1xn/mJPff3478G3cr76e1vQqJmrtus/ZlrOSyJFVcQNlinuFlKl9Ql+2OKA9KsteJdAd7dmtW
9HNJw0hMV5GZy2+daV1Tj03sBGNWhqeWPlp6sIq+KU5vz+tak4nKOcKCNCe4W6kAbC7wRZ0NLUxJ
XEqlA+GQK7NpU4PotVcgpVL1yQnn4Wer6tSGuQi6H2qe6KBtHF0UB6tM6rvUqpN3u09tfpR6OXvY
ERZ8AWFDOWjmI63S8FmFIncQCJDu7aq1A7O5TmD5rw3fVb2B5OJyLKGVGM/Vsh1MetifxjiRXSzr
0G6qnPpccNp4mdpqGP7pCfyOiSJVX+bZThDf2DEcbEBCsdejm6Ftwgs3uSXD8IwMn+v2Qcfj1B+b
KryjaL1HoLw1FLASSo0rlO8qzS/7pZmNgsiq9C76r+2G/gBTt/tqmdXnt2PrRgwTuKvIIex2TuxN
DCMFhZxXPpITo155KMKoesFg29opsd/YmSvGleI+ZiXX5eHFNsrZaMh6oTgvX+W4S88jENunhKWO
MNDrzZ2OyfqzNwHDa2JtCQFQpLW2OXC6tOiQ3iltJCgG+C3WKJJXDAfS6VusFI7l6pUT/1iavH+Z
8p4ranByapJvL+11/Yz8nvNhVaEiLaa9cBm19CysVpSjFYyxNr5GRh2eGuh4LWZ8Wpm6IU+AGHEO
rVwwrG2ae73UlrvZBpays3+ueivrD+Fo5D6mLQCW5/KHzEuIOhH+jIETU/6MeltzFWPMDqkSz35R
593z3C+SZ7RhtXMdX4ujMjSJ2qpLQh5IBehyaKw0cgtXPDOwrRqNb7SQ9KOAaWK76oDmJMKaet24
miSSc+Vo4ee4s8LPqWMtH5EvDve28I2kDFwRPYr1EAHhvYn2kCdWjF+PEagFtk0x8k/CHTvkr0xQ
e0c4H/XBLprlx9uBcGOPwR22gG2h8M/7cpORcaBPGsqoZlD05iu0+fLeoqG9U5m5cWQgTQG9ABFM
4GHb+5xnZS4XLVPrsHG5K2SEn91y7uefwIDNPRWtm4PZ4K05ONau+eY8DtNo5ZTO1KPTogpKp9WQ
C4SM4rSj/v5snQo0ckRwedd+z+aTNXJhhrk5GQFVHNMziro7zrKR7eyQm3FK0gphkGsRLOHmG01y
oY3hnBrBok8iO9hyiYrtjMLGSyiUtPPEoqQf+qRKMw+gffyxrzFpcTF3hVdWysW4p490a4VXV4i1
VCCjQbCZtmNVbZvPGZGqVvH9QGGpcsd4iDJfHmy937nabkUoDW1MB0A5XZcWqVXq02K3ZiDR3sOE
NKxXNlW+8yS6OSeQkn/0Z7lKN3PSgTkPmOSaAQRbIEaaMXqZLuajElnvNgXn2AGxzX0GjQkVos3n
7El4jLpkKFujI5MDqg6cdHL8MGqUnWP+1toRmpygK4WW5szlCRcnjbTUUBQC2ZIQTWW8QyOmPXjt
jcsEmhIlRhC9IG+usJ8OpRLbqdYWUFI4vzoIiaEXLl2HUIk5o6aoIL3+ixzJPDj4uedQHqsy8zV9
pKj19nF2fZnzSwBYcHxSGbxqYrdRDdoqUYzAmkT1MGTZUHOImtEA1c4qPqgz6mk78XlrSIpKyroT
1vrSJnLMdraSiBw5QNI/OstTmDYefc/pGAHXxFiz36vmXocq5QEF+hJ602uRZnNjUkQfCs1OrEBS
+sFPiyY6Uk8yDmWjWTtzuzkUBQmAOI6Ni9tmKG2StXzMDDPAlrc4VoUMvjaUuSXbVN55sKzLdJkV
MSt6PmTuEPzAj12GqtHMNJoBvwZa3VgHXGqH49wNP5Rk0g9ZalESjdEDLXRR3clzqu7JTdyKYaDS
wPQhddC93+YhcqpJ8aShXTwBzAMDETWfAIwq9/IQQoUTynhatKbq3QzgYeJqZTx+XMpyD6twa8E5
66iGIe9y/UzEd6NODT2yArlViqMqoNPr2pyfFZV+/dtb5UYdDFYSFb61IEJA/Wlu/NVKXCpUnJKJ
0mvcQmP2Wtr//+ZpPPNosaXPOQiGEz48zqemQSx0mkpIwz1S8x+WXMbfzkZtuU+G9MXqs+m/t38a
TvPX0bA6i7Kd1g4W7+bLaNBTm6kDrg9Q+nSGH6Rftf48GrkieZqkISmkL2YHbDLEuegD1HSo4O0s
zbMb1j0MiymGbIGRpSHk9iXJJjs1n+taKtv6g5HpRvZExt8mB1Hw592hmarEHaxM/A9n57UcN5Lu
+VeZ6HvMgTcnzswFgKpi0ctS0g2CcvA2M+HeYJ9rX2x/UM/uiEUGa3uiIzpCQYkJIN1n/uan0c5+
+2NpXJnue6O28mupN4V53Qd0d987ORlBqKDH+pdIhaQaOkx6u37OqkA0kSvsvEQEEUnbHRWwtHj0
bLuf4tFalHXQPKs2LqRvIJwSdIlrR9kwqeSnB8q0BnEw5/MY0clOixsxTkMaFsnozDGm6A7Xkd2q
x8rNinIvJzeQcVbbwohSzcmWqPFVLWPiW3oSeMpkC24C5kjhXgtEBfO+6C/Vkk9JmK+Nj0mPmzQQ
sGbLvPfzlg4KfG/sY8tyMTC9tpB1D7Ou1/yLzp3Hr4ODXGyUm5nKYr3HejuEI5/deyYS+5clWjrJ
RYrhnbkDxC0WDIiCSXwslVWbbuxRHPce12kw0n1jCy/ZdYgqLjsYxHjYhxA01+oBeIa/GRHkRnM1
Fc7S7oeKlOArCmKzHonZdqG4z6bd7vJGlXaICPE0vNGrTquial2XL0PvNHaclEn1Ti5dpX2Fttre
pm1p6bFqvcaZjgIj9w7eu5vq9k21ANWKetuar8fB4HroR+l89ZTpJPeGK6h2103XPzhuP5ax2Tql
EyLiZqJF22mmjh1cYs6x2TX6eKDIRtsOubr0g6wIb3H+mOfrujeD6eCi+1m/ddqkfqTHgdAh5foy
C0c9Mz4tiamJu1IuM3aDBuzHaxo91i1GSusUWatdfFeOm3Yfs7SqlgMF5+la+l1b36/cCRlC/I5Z
hAVMcREikzNfAhIbk/20tuNHj+s+wHdSm94aieNc6XqpfQwW/ovsdVm4hHOvjtSSJZ9b8jon1Iek
HONJLqtWhIHReMFmN5+tUaCq9rGmmZtGNna29wNVjvHKrXWZhvrCO4ZWrSw8IK0e6GnGAfPBmxr5
KIWvzDioC1oXOoAddVUmQ20dUGWz1EWOw+wPhIkhszeQML/WgSp7dNucwQo78tH9Kt38MXek/FJ7
kI5CV6/8kpU+BR9ykekGja/SUGE6qvmN1mkEg0XR5SLEAmutQ9VjTrK3szYL9hoNmTjQyMPjOUlo
smajZ5DkofN2lHA/l4vSqrHd0KWd3xTQc77LyUfIzDC6+QMiAW4WI/zt37uJVjfIkQ0zOm6zkdR2
ZKGQ5uxpr6clyJMuQ7a6U4b+YCFjxV1ZbbI9A+p/iRYNrvSW2BpdH7f7zAFq1XSSNTXYHgn2JLIg
iVM1OYR+CnPht57d1d4VBTf5oZY0+h79pdzcoIRKshtjKAz3I1Dj8oJotQaW1GZC5ng2zZO8mktk
K+48M8+Hm8LpvDZKcxlc0SqXxS7VguWmC/T5K8LiFMEwky7GqDB6+02XlVK/X72gCzgL03XlKK3s
bwY9kDJKVB/Ml5Yv7PFAJ1Jcz1QC3LACSZqGLSBsJBJGT5f3eTH7R5mMPYyA1TSyMLGMX8ofRfMw
wVVo95OtVhy/U4pz96oT1a3WJmAFxqQrx52ipJSy6OrF2WV23r7t2sZ4j0YwXwxXzf6d6Mt2+mhk
Kql2KefL3apk4cV1q+lf3M7vkRMtkAKwhNANlHhbqUJFXWoJndJfvdCX0rv3Zju3j9x2nro2ujVL
3zjTIj+tg8b+sFI0zweXtb3PuBCOVjKUfqS7c19EgYkKU+Sil+DGjcNGegD+WS771ALPdoX0XI6R
UTrn7UOmCWkcbKMY3mVqaTz01Ekeb7ntFxWB9h3vuqRN5whQ4DTddIsHFk2YtSdjKx/WEq0FVLvR
2FtEHdq9nlWR11Zjv69K0033XUM8zR23OSlbuPy+ISIx2r1Tg+6N8nQE/jWWpvNN2bM0wkaZFQ4o
pHEhlTwW7wJsNvSWqn07A335amgq/+F5A77hNeZroTM1xXdEJ6bvOhavRdyNqfDCaclXPZ4QgnhH
qbywY85tQMUa6++BG1nUcaDa5XNg9Mm70Z3FVQuw/+fso8wdcn6pDyOJN+dEM2OzDvq/f5gw9oLh
VGnrsK9qo/ngWaL73CVG/o5iMgqgeVl1u36SOMlZ+eh/wWEcYDa/Ny9jjKPbn65PY+Ay0bOxPRoK
AcJ4GjP9rvW1sj82y5TfrsqfXPQAXaTMUSdzswhJ6uxDRUnRIythVUeF7tXdEWFEWcQ0vt3lWrau
85CBCUrCulGejmBiN/+cfFo2bokUS+QXnrwZ0Di3Q2dw9ENduU56bVdNV4aWBBH1YOGdECej4Dxz
Sm+lFiwlhn8J+MA3NQ0X2pwynddIa4r829olq70jq8gh70pbfBnT1uge5tmvP9JcnDQ0E9vZJI7J
OGlxy9S8o1q67OjDVm85N6zgyzQu3TfbUba94yiq9c/LOPfOPhkSY9gTzen2TvZdc2t69fDZWv2a
W34y5Y3SBvMTBQW5Ro4l1BxaIwlM2Jr8vgMa+Lkb92IG9xLKau38S69YlRXxZiOeqEOFcIxED9AO
YQI0bybsNh1q33WlokToyZFY0vvkku3h0udNyXu/Kejm+UsvhntiSJP7pco3GZOgCFrspTQ8xL0R
XclWoWodD2AUSB49d7Eu0ZX0i9jzYanv8Eed9YM5ok0uDOk5sdYWY3Zdmd76dhjb3j5s2lVpCO5p
/jhUACojJU00JjM/wKUetCwZdzmAzQWLhLHrgYChw4dMrcuFIz2uX2Q61w8yzXjLAGDt27rNJyOy
sbNGBWZT084iaPar+72Roh8eXo97n9dCAZtsBTKE8hFdME+i3nFkN9hZaRxrr7aPpVaoKZZ6Oeih
tZADoY6QpFfCEsV1oTyjP5OBvZB7bIJI8KyohkMUOklkHbCEFTeacQyqYIvS0vzeaXHy6Nyi/svV
lg29SLEXhz3aYafJHgdyXWmSszhBfiZGpSeJvCQRF4vsmt3r3/R5CYQ8CipEAF+f8vJpCttaOrYp
U+8cG2E5u8Qgj0U/I33z+igvFAEoXuNti8YcAgynrd1W1kpXiCMeARFra6g7qvs4cya9s5Jp2LuJ
nn57fcAXJgsldHQeaIyg432aro42cnZTFYDIJK7cGaM0r6fGWyIcWM6Rql5YlQwFSgfVFhpdp3iJ
eZyWxcyFzdHTGv1udXN/l3RL0lzIRBMHd4Rdhlny1HA3dkYm/3JJZ+tPbCuS0sBmy/g0FaxLgex0
24IIlam99/Q8uTIrwLV2gK09fM/lLxd1Ic2jO0odgkb9s6msjEnXRxK4I5KBTkihX8TmmAbnsu+t
nvG03sEwm9UOvXh6QKdVHMNruHH6wj6Ce0IzbHKEuAsaXL2QjZmaH/RMmrtFNM6hzDTDgClUdIiz
N9K81IRVfH59NT2fYqBRBgYdOJJy7pwuX3+FPeMR4B4DiqDXQULwgQquuiSr896QwBXRWgUq9O26
PLw+8vONs42MCzX9RPq/p3VXWfXC9ISwjlhQ+m9mNRtcIEu9t5Xf3E5Gcs5jjOrGsw8PDZgRfaaW
Guxp+bUmi1tH3zSPtpNpj93sJkkIua1BDXkdrCoaBoW3rGzGcYwQ2tXXsBRCXPeIkQO7a6ap3i2p
LdvjHEB9ZVUW/iPGHWIIEXe2itBO9bGPB52IiUDAamVYo7jwuKBNkkeAi1onrrwyha5nm/LBTkdt
fpia3iyjzm6cT6Ne2lxDWl6CW18790q0yDyHOho1BQoftYEk2CA7ouIxSXJSvS7XdqUZyOSS35Ks
V5293ePkbcYQ46NmIGLmI9h9lwArWt6K3vPznTbWnX+Y+yq7Hzp9sb8MhjVbITemo12QLhjpJjfn
bGIxhC9pXHUBamB6kJvJwU2HaTzMiSHeBoFoyyFC6RJFhaI21HwBksZsojpvZrpofa25ka7LRMV2
biHy4xe6ZhzoEsxlPGqp4+7zYDaamBC3UR+L0e3bi372SKhS0yy629E1cvcSskpffPAcKjih7+B7
eWUGS79pWNhdHmWQoNGGtWD3fLCp0NytMxSKqHClpSLk+Fa0fawSTLcrgK9Q0lv0+7n2x+oGtL7z
DjPtoo2yQJbrDtUCNC2NIG0hM7tjAWeA3o990Y3t+jjPq/ExmeqBQKvuuvRaMzzRhLQviSzsuq1F
2Od1PhyAafb3KtiQefkK+YMo2Jy3vzhbw870tGWMPHoZWbgk2urT5E07bSfHIZeRZ48oRo3KKUTU
dIF4o1l+zb1PlCL3muz5BlHZLtb7pnMrlYZ14E6SA0NV/W2d5P3ws1iH5sHVc5fk0LEX/yo3/PTa
rV1UsMiUSxUBzEou+6GExBY0mm/thV614rqeTIFXoeaSltqaUX8MGlQhYemYDvsAjMfDOCHh3nXI
HxzEYhRXFdfoguepMyBklzvJeECXykB0zvWrTwrRU/Qu1tHOQrSxrHfK6YLPJLHFuznozauUPrMW
4ZBVV9edDwg6HNoGp7PNy/qmshdFylGuXnGB5p5IIlHSB9rLqiAsrMGat7HhNAq5Y73UkX7sTf+2
zAo2TgXZElH2Pm26yB3r9tG2V41/01fBNzuts4l9s3b2jlAaKcQ0TWEfSSsz1siE5+SgltSOb5Xe
2OW1XqFaEgFSTB7sul5rDKL8/BMZgFdFLvb17wO6Hj/HtdfXHSov8/tynTt10IxZl7tEs7bfWSAN
ty+H0X2brnIj5OiepM7XOM1tN1Z9S1/bsb6T4K3aDRqM6t3UqFwhSxNo+q7y876EpbV43iHxVU41
b5Mc37dAcX5oldstEJjAgYajVVt16FXO8tZFQLGJUFryTEx3V1Ufg64ZDrmogyBCL3BtI30JUj0i
QaubqzkHhxhNgZ4zWUqKIVoDZbVhhsfbLkc2LUAq0e2x2ROVRe4OV5ZJ1Zy9NWWK5pWRzFfKHFUR
0VdCbN6UHYgFr5UTOo+DTwc7MMX7Al1SMwY14rqR4ZBb01hEhHedq/4Tbuy2eXD6dI6TYuzssKdJ
l0UyFfqxHKx53NXDoKmoXACvHWczRbjfGJPinoqK+6U2VTacCQBevAyxmqGP5aCIfBpa2Zk/dVPX
W8ct1AvbQOLb1lv5vkraL0lQu59IkWqKlcNfVvKm8UELhHAODT6wbycBuIZk/LhAaz8ivrFGdeGo
eDZLn6qWvpwJwJ9fggxF+cpzQaRhCH2SaVDaKIvCSa0jeIc1rmqR3kiW+10qjAL9RHqeo+u5ZyK5
56H45si8RasU9sHsbx/+t4bD6C6iVWuhH6Xd98dAJd+cRU/PxPsvBBTwUPh8qCYiNHYaUHQjjnZ4
MevH2ZBuH/lqqr/iii1vZLIG/U74uXOG0vo8FAf5BReAtg2T5p6CWjcvSCdIrfW4lOwx3UF+YIax
v1eaX5+BrDxvkkF7RqwHatQm9Hw6bXhUmGPrKOOoBRCR18E1v4KPSg6Q2uzLAcOTiPxu2FWWIssX
tnYmaH3h226yLT7BE5htCNhPJzDPysqr6NccxzxTu2EEw1u6RULgsiJGMNn/wYYAmLIFagxJU3f7
8r8tGDzIOLKlvh5HE7OJbi3bA93d8eg4Y3UGBfZcKwv0AItzw97wgYn8n441OO7UOMrVj3XSsrN1
zROPYoQmGhpTNnwL0HCjOldYTRcWRaAVESnfLKGKDsatkj1ifqWnjy1yBUHzl5NLHo2sUieIocd+
+hnsXgpXcTsfxyp33g6WtXw1xrko48nv7G+dQeHkzE594XggGQAYhRLDpgJ58uH7Cpqf65WwMoBb
HEcdQfxltRairw4fiNX2IwVv9fVM4IUOLGB8JGU4kH4JsJwMSkZm2iP8jSNVO2+D/g90pFCyWR9E
UYEl6KfBSWJBcrbv8nm9kIas67hshJfvXn+UbaST3MxGnpRn4ZgCG3WyzjUJ7h5bHXKzZS33CXW8
o6mj3G704hx24oWhMJ6hOLEdiM93dONJmddbVdruu9sk9+VtaUg9hqlsnnmpF07fbSchrEFfFY34
k5eCZiNagXj80aQcuomxOLQBnLY2zpxRz9+ICvXGBtzydeRdTzZSGzSz4ayrdXSSVu6MqaE5ONEu
Clo6Kn91nrhM0JOiaw/E5Rl0G0CsmycVyaPROAlt0klVOMMpd9mVCseEM5vi+QdkNDiMVF24YCAY
Pj0h0oK9Umi+eVxHiBHUgN2bVdrOmc/3fOsBRwRMDJkQxByoxKejFCgf91Wf6sfM1PObwSGazc3a
vca4eY1HHeXQBQXnx9c/5EuvBnMTMChrHkWpk0Gx1Uk8O9f1I+ZP9ZWwe/zRAuWdQSO99GqcsoBN
qZRtCL2nr+bDhzLtlRUIG8y/M8Gr0CyV4h5BJ/t93wd6Ei4ZkOP/YFguK5BWrBAPEZanw0qukHzN
lX40rE5/o+WFvh8rJ9+PNDPtyCjhmRDlFWN/ZtznHxXWLbqZHCXEWagzPB3XnLMqr1d/PTpz0V4D
9m/iZTT1M3vghWiVYAAmJKy2TWjwZOqoZTY4J9n60Z25CKDTwK/Zz0tRmHu/6LsxcqQqvqIH39JK
Fk15blJ/4SlPDktEZ7fqIJ4wz0NJ2Bm2St3FIKqjDBmKBu/LaC4bskI6j1VHzrNMeggm3XyLgkWA
/gOmpt80Jw0+BW5nfdORSf6UbDJw4UCv9Vb1lOyjOUMynbKYa3wprckcH01DUXEY6N+HugJHe7RQ
OLizqJk9lpnvfO7MPOvjKnU1EXnCU18Gp0B0X5RSQ/UckkfcLeT0Zyb5hZAI1O520G3ethyfTyfZ
KfxWlKD9jlYKRGIBABDrGtqHA8lYBNFMnUlOTk9XOGH+1iDYpEM3/Nf2899CIlFbZuO7sPPUmA00
zujU21rVRVqddcfXD4Vf6MDfZ/YXwRZsMAhCYOrcvk/HyvET8ClbzVzIBR0/QcnnttK82bxdS5D0
+NbM8grJBQy10JnPPnNUY87rjIF9R7TiX88roJcQMhk+XpIWuBkVUzu0nwo7WbzbHkxwNABOfpyT
Psi/D04VXOuTFPoc+n3mupQWJqeP69FBmBQlCye7E9ns0DUfOtVGuCvUepRWbpLCN/f0z+sSrG7Y
tXkl93Ol+zIyu36YY03gtxxpG/0Kp4IKjrW+Dn16oWZ9fnA0rNkir3Z5QVkjz4/j3NQ199M0iT2W
DuNyiz8BqS6OzVlwYU9Bbt33JuLRIf3WEtETgtTuSBEoTw8tGbR7AVBnSXewXwr/w+szcnqAMiEE
SNg8cYODlj+NUdFYqTT2hTrmfuejAKGrDDXRRFVXI9338YK6lPkpaLM5Xc4s82fBGUNv0PSN685N
C1rs6VpwEw52TXPHo4UdRhn5WZdvrndt+kVvS2+MstxctEtXGnZ9NKRmfGS34rBQVytw+b/8Fbjw
2Wo6vSqwrduW/G0LIPEGLJ767FEIjBswzwMMYxTut8AG0eB2NS50uBecuZZ/veDJZqC9A1QO0Bxg
71MoLbp6lIa6Vh0ngHIjKbob3Bm4WPSxXk14xhT2TL0wQ+VVv6nnFCZFn/bSjbWiE2B2jLQ4B1k8
PQo8BIa2+4X+Fpcp/3/6HbIGb4qpTJaj3bTBXaq04ujrkxWvvTgnVnh6lTEUX3tbAGQE5jOAbwWN
lOR3WmkBqeLClhghdODvDq9P7EujgFEG545tpo6s9dMXqstgTTRz1I/YgNdxtpbQj4fqHOHkhaVs
0erAUcEGsUv9+ySOc1B9wl6XIzu3fIMyi9IvIbaJndcrIzbLOns/w7dp8/4Kv0P31mia6cwh/nwf
8wS0WWgwIZhBx/fpi7aTALeDE/URQ5zkAshdftHDyEVaL/GOpTUsUevi3vH6132W4W6TSN2FHYwP
CunkSaRgjQILr8ldj5t6RhaaiYexiAbJGR+bZtaPY1f2NlVtCoKGudDPGG29vwJwl8kQvGp+mXmp
5gGURDjlzLM94+f/ejakFmA5cNc8u9aqNEC8I5PrsTIq86otUJKk3eD3Xz0kkhdALWM9H7KO0n4s
trI2mKBgbY76ONhZBOY6RUzWws4V286pyUPhidq8GCTRRoRNUIazGqpfQ2RJ4tsoySb3wbKEO4dD
hxZNrMxe3Lsk2XOkA+L4nMPA6aK560dK7NR+Hyd2/x2aa8UQJls4Ew6yxy5UT/Xp55jkOe0y6RV5
6EgKymEF0P7ertP6s65kV+xen8fTgG/7VBAHkJBhmgDwnpzEttsleSDFehwcI7nVnca7rot0LgD4
lcH3BlTez14lath77eC+f33sF05BOpXUZNAHoFv3LImEUmYK9s96BL2btztvMZ2fZYpYRWiXWHJu
YKvkri9UUUWCwxE/WIKIh0rOqPMZtqSh+voDbXv16alsmb+8tNDo4Nw4zZYcJ0Wyrpf6kQN70ijD
L8WIPpZb7Qxr8YD+ZCXdAwPEVx0vNr4w4aRr1uPrD/HCQWyDYgDKAJr6OctitrUmTZZhOuJ6UwBp
0JedrpXJOwLB7swR+cLJYcOMpnZLJYipODnzbZEkBPvrjGX2Etz1sqQZWfddNKWdftlw8sd1WVR/
fuT/+jb/d/qjvf/ze4p//g9//tZ2y5Cz007++M+78ccg1fDjbzePnfgbB8L3R5m3zf9sv+T//aOn
v+KfN/k3oDTtT3n6t578I0b615PEj/LxyR92jczl8kb9GJa3P4Sq5K8BeObtb/7//vBvP379lvdL
9+Mff3xrVSO334bvUfPHv350/P6PPzb/hP/6/df/62e3jzX/7H//r149yh9qOP0nPx6F/McfgL//
DmwGaUjHRtAXnIn5x9+mH79+FJh/J1gnOXCoiGx7lh817SCzf/xh/B3XQxYOcYUN6yBgsimAbz/R
nL/rrCYokVQAqDb88X+f7Mlk/Xvy/tao+r6l+y/4rU8PjG2TctZvlodsFdrdp5GLNmPbUpqrtqN+
uscV7r0lp2iofzZ0NqsZHm9zUNVj03ysvGvfQ0naBYMwt8deU7SIzUNmDjtMxs5kF08Tp+2pQABt
JIetzAb78OSyr9o58YHVBzul4yYxkjBGE6ZjO5FZagfj8Vzj33/2GcjCLA+KI18C/e9TojpIu2Ik
g3N3HElCCxGnd+pbTMbcBMewsrPC1LKHYfNF80REOlBk2MI12js6IuAfjUSMuMshSnYLWCwfwjpF
mIVM1MHwY9KF9sboM/nQl3My7FB08QEEIjsAvHy2zU/dvBIcpmO2PmSFdL5oypvTQxIsSxePvj8V
7xrMzIxdbTorOAJij2S/vYm7E5USBgZXgBUO7qQPODIEQ+5fgrpmNquigWnurKZ8m2y1PUQ0q3Xf
zcboHPIVrzHNhTcY4xxV2fsKFP8+q1PdDdvOoq3eVs10yHund8JZNcVD6tSWRcs7M0DyFE2xcpNN
6nNP6g4fQRAndLTogP0aZiXAFsD4jvPS3tQQHZyuQzdIpIyClLg3hMqMBmUxto0Ejw3zJyLpW7/5
ST9nIQCTPrgsIWt1UV7TwwmRJGnBdqbTcicsX3U7pCj5vPamlRiuWtXi6ux7tdyl4KqTEP8rJ0MU
X3PcUNcr54Nae6KmGSn0jzMNUFqa1WTIi1TviluDmPKcSM7Te4fVSxOLBhY2wlx5tHzY1L/nIIje
5tVcL5jX5ZY4AlIPbt2q17uw1QxbQ9Fj7o7FmqlLZLd6MOZ44J1LyZ6vZ9oixnYXsKcpSZ4oQwsz
7fyKMuWuHTzAyVUuRRVtyJbicvUaMAmdNtVOmMw6VtUzdTGx/+0I/NdB8+Rg2cLUf1++mNeCfqDs
8UuFkTPMOXkCCB/aoNZS3035ZL0HyC/ui0xM8aLq4VqB9AdJmDZ7cL1BtFLbvtameYKzg/L/iiN4
nI3Si15/pqcpBI8ElohGEYUR6oxky6e5oeZ2+aKjaJLhyXgT2IO6A7c3fPgPRqFeT9BhegRj21P8
loGmc2oWhcrJFqy5uVryptpVyWqdCfROEpXtZSDGs8rIrtCHJil6OgxFFxQ1El6ma0v/Phh9560a
pP3DsNNYrb59C63j02b/GHd2KhARKc/pZp2ssWdPcPKivtHq6JGWRjzNxk9kpbu4FeAXCnJ/BC49
wo5kCRFybc50406217NxT8IcyM6tTVRtxGOmpsu1c7XLore/9FkP6AXwU7fvinT5DlErz6Jab5f7
1yf45HL6NT5xpW5QtSXcPq1Uaw1Ze4owS8yiTveJXSdRljkKAoGoLj169F9fH+8krv5zqrewGtsQ
tJefxdV5q9WJubp6bAZDSe0o82h0deaHrHL1yPTm4uhgfPlm7LTxdjWc+cfi1t47HO1oQb7+KM93
EKpl4I+3ShMRzalWYKtzNi+AQEFjLEnIHjPfwoMu37w+ytM49tf7skM3E3E+L1nwtgB+20GT3xpW
241GTL+jeI8w0Xpsytl772RrEAIzpfSbZtU5/fDn74buFA1UE+o6BYZTgIWCAwOzgOXsdJJrFgTL
bsUU5MwZtC3OJ8ciIu8U/dm5KHYTFp5ENm2bOgvTqceUobL9XM/9oR05EWujqD6//hmfr1NyHmAc
2z2kb/WEp59x9TNCLMpV8ZqN000TTO1HbW4gqXaavWu79JznyEuvBkiF/tR2ASKZ8nQ8bQbY0Iy+
HuNw2x+cUasIKqciVuTG5wpuJ+/Gscyhh4UDvlVbXG2f3C6Z5wJNLFMX+gKS57vUaFwVOp3TfrWW
pB8pkZjlEBp+P8JfA/p1QYu2pcWS9t1yXXsdICyZ9vP9lII/3JWdhPw352Ss6FFq5l9zIqJgsQnI
kpHR1drKs9ZJQKBSaUOQK8xdXiH+acmljUtZzHvdAlj6+qSb25v/tsD+HMvHjA3pSzKEUxyNsapV
NeVi7pSr9C8TRRFI7okjPgyNCoZILI1vbv5+ILZofFiI2KS+fWl4xbRE8J/1IRTosM8Ii6zBY11w
uewxI6ReXs+W/R5tB70J3RbNpnj1tr5qYiyVcXz9JU5W0vYORE02MukOn4tU4OlKKktwn4BkrJ2x
WP61WVk+4vrDcuWNpXr7+lAnZ802FKcZof2v6hfc8qdDNX0mysHlerZlZhxWw17fOGsiiCuLQeyQ
20zeO5Qszpxwv7ojJ7PkWTTEuLiBsxGIPR22Vb7OUqytHZ4o4m3R90kT5cEyfKzXVU2Rgsh4lIOB
7S7Yl/mIWagxASoBhhgVSYYwUGmJxr2Q62CgNAnl5DJ3sWg8KJXnB2cACRiNIsgbVIvNyrkauDlq
imN1+61ax2qIfDni31YahT/Fr3/Qk2P01wcFQY2kBCcpqO2Ttd74chKTTrpiDqm8CVQXxN68nmvu
b2fJ6fdzN7FAVLV+Vfuffr+kq6e6m31jhx5ude2Oyv3euoWb7nLpZ5dWUvf7Emv460bZwXvFFXUG
1vXC+LRZHMxwMT+hwH4Sg9Rcv6KFjL9r0+Z6GKyrzrQpgfa3cEx/1MpWYeN7H22r+/b6131+7pGk
wlug/o20MIycp+/dg/zAbkh3djV06V25DuKod9UEmrXPd1LzvDOz+fw9cRrbZJDoKNFFOG2Po6jg
BilCkLtyVsN10FrVO8TamuPW1YSDmGfWLtBM7WDDQ4683HazM+fZafDDeqIGwC6hrUnQ9UzQgvop
uG2v542zKXnnebU/RAvETJp5gVxy8k0Pnl9PAwI/9dK1ikhvcxWErjU2H2DcotXy+hQ8X+AUcTwa
TJQD+DinHYIhIx7XBsve8VMn8vvmJ8S5c3CSX1X+fy9wNDANBgDXRedc3+TOTybaczQpAHnrO70s
kjU0U9f5Rq/ImGNUGj17X3PM3+eN4dRhJQFtxKKkqXCY9CZDobCrPtMea6vQU/O6OTM4dNZb3RNX
WbDmYm8VOcgb7IMAUdm0PR9EWa71RYo7Ks4KRTA1h1XI5cfrX+5UVGJ7KQxvmUW0jDn17JNTL0gT
9FVz29zBZduLFLiDWbhTaKja/bZi1AB8GHOGL/kye/gljL06yBbxm9BY83knYK9Hdt44b2yYnB9e
f7SnNw6fG64HGBekPXg4ZLBP4olAY66XcvBiVC/6GNKSNYcmpZw3fmo4H//iWEDnaIjhpLIV38AV
Pt3DSk29QHHOiz2uaIwk0jpWcu2j2aO5/VeHImtA9o9snE49v/TpUEFmw91flB9TV0JIYJ68HRWc
8UCbyzuTFZ12kAAHMRaVTCr/QD28rWb6e9ReQZHW146xYH/frjwV55EaI1Ub3jcE0oYdoiBQOMdV
7XUVmJcZd1wY9CX8RVV0+x6cz5lE8dmkbnE8tztX7JY+/Sr6/ZZHmHJoLEOg3Fxo9rKHE+pQ2JuQ
VhqWc5J554baztHfhvJwEjGbiqHyrB12C+UNYCYV56REK/v1OX0asbBUaU9yKoAoZkpR3TnJIOC7
1kGifDdekZm4H/Vh+djSe3u7zov/ZhSpEZdVY525755v3W1ULlxWLn7V3D5PX3BYGhAOI5z6JZ28
d6VeaGEw28UxWIV5gYuOH6EpAPAtW9qdixjDNUd6e5+5+fB9NAbTCcfAGd+ucPP++iST32zC9ZSL
adqe7Ka1GQtEsqUXT/4c7LtervE8qGmPFIm+e/3LvzDJlOT58Fg34mp1mviDZ2jtqXbRFVhb/QLz
EPfGDMzydoNefHh9qKeXzK9JZqit7r9dM5yaTz/3anQ98ivbUAKaiVPpGf3E5dzx8LSC869RqCIR
Rm22GqejIAQ6dDauhnE2e1WxNwvD+YxoAcwP+AVrOJqBuoPBvV756BydWcYnF/ufg6Pg83/YO5Pt
uJFsy34RYqFvpgDcnb1Iip00waJECa2hN8CAr38bEcp6oouPrKga1KRykCtjKVJwAAaz25y7Dw9z
I5OiUnh9iwOsWztLpRevriXPqKjLfUqP+ZMrkpahgyw4pAy4PlDfqPbC66pTUoD8OfXm7iMt3usg
59cvYcSQPrW3mc0frW2dBl0bqNqjXr1Ul8OalN8Ht1NXQvnDiVUzX+E1Znvvzbq8awf5kTXFGx80
3jh8U+z5f5/4rx9ECUEB8aMGj8TR1DkmStaDgiewL+R4R/Qv904pP7I3efOWHWQ7SKb/Fra/viYG
x4vmK+HFOAHhMhxgiN6QBZ+2ma9943hdzlebMa95WNShEO5H3hhvfUnUkOCGkXdty+/15WVplEWg
Oi9OgKrsM9+STN2VyeXIXOnL+1+SsZ1xryIpVLm/X+toa9bbZu59lEbx5Ig+JBd3zppisA6pJrtz
QC79iVd6wAtIjG4ccARXOiPnX2qrcS9luWS793/O23e+fdv0CHAaPwo0FjylZc4wdgxKhPn9jn2U
GfSfBEPq//JKxxujltZ1qXGlmon9KKHitnmNGLRtMOh5/6be/pZROf7nro7ijEo3kqmqBi82Wnf+
tLoi3cETMT8Bawlbtyt2ft8EUdV5Ca3/3Jou+3neg8L5KC188+luCQNFSgr85vbnvx3DkoqlzXHg
wdRZ+njdROzmPFp7ZeT+B/f81qWYRWBzRltOSfRoWWUMIsNjZ/uyMmUfqn50ILIpK66o85y8/3hf
J33/7E882W0QALQfDYzXdxVUra+5iuB0rmkz2plbfw30Xp4jBhDwq73xA9bDtvMefzGcPWyI6BWY
ATtaOekiyQ/AY8WQ7bxI0p6KGtNUHxwAb21BTE+wCVDEw9bk6CpALITZGVxlXY3hrJtX7QoEJXG/
Dh6lB5cYBWNuXQrbqq8sBJcfhMZv7bq/X/5oySpsDrx+2jZ9hwJ+NWQ+GB1XHLLZ0aOSeJlhRLM4
vP8m33yyCNjp9/sUX48r286U6o3GZ8CbtIu4suuKubD6I6ncm0sTx03CXgJ/Sr+v14uWV6K1PW6t
QOh68GvoK3oqQ8+DQvb+/by5ufJNUR+gbE6V8+hSZU98UpLnwGphjjnSOsogbj6qk6qUeJ3loEIY
StuvNtYAsn3qHG99pqmOCKalsPvBinrzO0FbtN00d3389bd27409M+xxMZFj6vihXNrCCi6Hwupi
OY/y9P27f/Nt/na9o4xHz5Za0fTn5rOgjToIFKHJ9T54xm9dhRohImuf8RwO/NdvMxGTBqeEvXWo
NHEL5SuNtTnT/w/u5ferHO2cI6awRr62fPPMeB9wqPT2Q7t+NDv11jdPoA7cheIZafDRvQyKCmat
8c1jY9GfLV6aayH68fnLtNBHCxsr7yjekTOHXt8ZxqFienj3/kt74+PY5kswNuHNsXUfhR5VUFjJ
JGo/VnMqz2Um130C+AdSomE/vH+pN7aYgBiL6hlNH9p2R2e9qye9rrB1iBlMrr9QdlVYxznRMDTt
154jbF81ib5//5pvrBau6WzzgKRp5PyvVwtMM02rFq6Z5mCts6IwzuDSftTFevMqJsuRVhmytuMT
yQNGuC595cdyqOvYN5ufVmf9Upa9Epb9LiF48/EBteY/CCk4Y1/fCqNbcnEN3lRuCdR6mu6XO4sd
78sKkPET5eXyZi4M699/bpQvtv4uWzRDW0cPkEjccrOJq3bUJi4pt9rnZfZhS3c7XY6OWACuyFmp
zWxU6aOtY8BwHb8og61jVuWhlF7/OEKI2/uZWC9abRzvitVaD12t95Gmz+ahbM3ldADg44Ra131U
knrzUYMoQoWmb3vM0aOe8B9pMDch3czqYAlnCB0M8ZvdoWqXka1bzJcIJBH6vL9Y39gOeAr/fdnt
Kf0WrmV55mkETV7sLPOwM9sp+bFqrbcrcd2KRQrlNfSsPghnn3mZETToB9d/o2bFWBvlIbwr6ZTy
pb7+Afmg0rFqUj/ua1U+cMAxGm30zmiFS69D9fD15mUdXETG6agbd41Z289aRT+VcZBVNLt2daAl
SAh9H6Xmfw8M/rFCqGxQ4jEIkY4Ps9EdM0uBPgK/aaEgYfi4BKBQaVdky/5VXmnGk5L2oRjGKirM
BMqEI5ewZ77xbp1t+8fQJ188r0owMWKAtAvSYq/nfvEJf2UoIuCSpw9KRG/tCfTqaEuwdW1ahdfP
coFt5Qtg+DGyFytyUy871ZPkI0zAWysV2jS6eFYOmvCjN9ZldUfrs+CNIaSGLDJrGKV7ybw3rFQd
gnox0yhttH9rmEk4DDKcGSW0VBQSiYxf311dp0XhBWQRvoERUIbKZ9d7WbUvxjaN3/8q/qzKcCnG
uKCFuWQYx29+LlpNBgjfYn2uxfUwS6g+xTwxPJYhRhE74LUQ/UcAhV+9cgJi+f7lj2f2/r5VVEWs
dm4Uwcn21f72Vc6tXITw0yQuUYrbESDf8kepSWIoVIf2VVGZQRoyMsnYaVGrdeeO82cNC4csHKyh
zUO7zlZg7roUfmz3azGHprbJvwcXeXGUOGORHvRusp9zkChTpNYkGfeckOaVj6tUEZpe3s+71NP7
W0Jz82YrTD4PoJDWCChw0+xFPfQQH0WnPtXAWpsPIoQ/FzICeopBKLg274Y/egG0m826IN0qnXze
DY1X3PZUOf913XIbmmPb4Vvh0DqOQ1rp5Aw5ltTeeklTp8ag11mnH6Up1AdiibfWE2RD9jd3a8se
l2595IbBILkS2tX21Css816Xq7W32t5ZQ03J7ifo+92sOdZHPYE3H6VPSQ0kBCv676ryb0vJHEsG
JByqxiR1Bj4Qqh12nKv5wdIX7ynBX+XguW0bpr437Keco7CnX33OpmbsCoF6DKX8DfYz8837a/yN
vGVLb8kSNgkX/+MoChwHhzOumihALYNj0XYazM8ustA7+kD2lXLaVCCSMKrvS2phrd2PPirK1ecj
jBgWTbtIuHL5wAjlz62N3wRVgFSYghWt5dffXZ64WeAGixezKpurqhiTUMppfTHspolVt+KN0In0
IynNn/EwixCRKj1NGmAEPq+v2jP/0k6YwDCMIeYoNZ16Tx71YijD/yA9O7aYYwEQWmAo4bCrMCh2
bE8NdHQIQGlpcaf71ZmPbjlsLZXest3Ii9zPC8Cx2Wx+rcZB7CWEm0ODlTu14K64NVfRfvc7O3tp
lalfuxoWDmEFVf2DzfePkGT7jSwMdFF8KwzRvX4cSZpqWYuSLu6cSl1Lp9e+Q0tNnofSXbf55TzT
D62bqZ+Sn/a0mOtweH9p/vHJHP2Ao1Csn2s/c+xai6WskJ1nwf06ZR9VIf/YEraLkIARWBsYkxnb
UvztuyygoxYj50wMzP+CVt5ZWVl1pDTronem89F2bp2h/yA+2Jbvq4BmuyZy2A3FQDPpuNkwd7Cw
XS3XYthSWR3OKW7omKn2ZLPdAcKe9vT+gzxSyFI22y7o45jLALZB9nz0Kh0NKSMstST2dLlxtFMn
LoZAVeFS2P1PNYnuG7ORDio/GPsL9hKXLjy293/EH1/X9hsIGDa5BkNRxzmMYp1lAMm0OEcuy0hs
2tEB1R1ceGT7+f1LvblwfrvUUfxFjzNFL8PCqWtlY5yX3a7CqE7ev8hbL5GpUlCpwF82EsXrhbPA
oFOpVmixaVZZsqvXdvUZyPb1QyIG/RGEtvXz/Sv+sSuSzfKUGPXedJOMNby+osZoNXKsLqCalAzn
hl8tlwzwVzeVSsEMrwyT7evVER9sAx9d9WgvLpMxnaqlD+IpCEBooy/6aXYpvg9DMMUMv7UX2jIk
HxyXf75BThfUgdugEF7PxzLBrlxXV2VmEttF7p3beu1eGEZanb7/QP/89rkK0pS/ISI0x49ubWZ7
8VdzSuIqMJYwyCYE+JlNxzafmZBHbSvSgwCoNodNUeUfrJ8/My7gKD6e3MBNkdAQYr5+nWCLa1U1
oHqWwCyuhsofvGiqx+7OtYYLmJAGTL2uPV2w8vvsdWXwTIqm7116+Wdwn7NzZ+g+yvjfeiCEegxb
MRawqSZf/yTohHlfb4MYRR/4SP6a8kR5lvuQ9JhWRjY2D5cMDc4irs31I0IEwgj+9uNtkWkR4KY+
mtY/tKGzIRZmNaZ0l1mjf55uorYoVc0qd1hB6TrZP9FP47XOpyI1FBYbzqjaSM/nSufDM8EWpL7W
g912Otc5gD3MLQZm9OqR0z57pAF73SQWeNaW5o+9y4aMMcustLA1DpKmo63caEu+S/LGfsqkDLLD
5nODMKMZ+mscMS07rDVjvrGdSf8krb7Mw0IXPcg9yhdNGAwadpXd4E9uSNsM4bQUFpqklvF8PRT9
ZL149C5+1sjwL4K1HIJd6fXFoxodYLY1XV7q7Gq1P1vt0jz0SGC4n3bpHhyAWZfJ5MHGhM5YB2Fn
Ofx3DadtiUDnb+5lKN+/r6MClum4I1byzAO5ORMvja3OPH2CNzIm/ZLhMDW3imJ4Pp4EouqcyIN0
Tg7sthJQp2Mu6Nn1vvsGSihNY7dbAXaQTYNar2WxG1srt2K39ZvsRoODGQm/KP270sKJdgJE3/V1
RC3Jhwjr+NqJ3qUBGoxa9tAu21X0nnlv0CsiMfK4P9HFPnIBTHxxhEvu89SixZFTZ7gzstT3jYP0
xkrQGMShM6xx38uYjQLmvDOyMrAiPQG8FTuuNHrAnxmdEq3TvedRZeVXQJJ2Abg+6KrIqvBFY5rG
d4i6ZQkHVOBMw34JPn+IDKx9fkyOpd+0NKR/ZHPpjaEO8QbbFC1Nh9hnlGF9GHyRznsXcGx5Mrh2
N0F31Mc2VIrGUNwamguzVvqEbd0yTJ/xKKaUY1QUs+J2gMsRmmUHabKywNXvPGbV1jNiZ3+kE2FX
GR4vi4kZSGal2i5PDdRA46q0n0vHGlDOZFBesdP+mkpLT9G09JIhZPI70/ZFlYwsdaAhVz4wKTuq
pN6bUdY4Vdi39HCaysXdps205YV2gFfEi+Wlt53F3hMa0IyuJ9SM+KNgGtCRAVjorjAzKp+WOiU8
mHCi/kR46d+MgGQ/I0po4V92WKIwC14b10vbMeo9mKoHO2Y58wT+F3O4/exB9wwNxARTOOiQX0Le
nJvtAkfpX0w+tnsqPdO8c0wqOtGauv1p3oOTDgunsfuY+Eh9o+E8PVvBwF9EN5BZQ8zFV4uRvGn9
jKOI/pnGp/nVoS6YbSYvzRJigNnf1dXgqB1F1MlGGZy4bmzKfLMjaheIrZRL8h+jlSxncIxg3A9V
nl0ntqnGM8sQ4mwzh60PA6e+HzZOpvpYz7QZ2eDcFbTJU9TgHV3C9AKjD3Wr9Zr3dZ1K59oZvDE7
cYuMQcYqKZ1YJL5ZhjhGppe2VqwqxNzG+z7LILVYfzPwBigh5hqiDSxE7C9MLWHalbkrdfHMbgC2
WoOMl9qyfzC9vFbXk2aleZRmhTafYL5hYH5BTmeFm4Fvfpr1Zf2lw27ni5Gk1sOggVYJ9a6HxedB
XfzqFymY2cVMWkoXLRDWSIg5oXaXl/UYUWlMOeNGh5ist7LDXFjznatK82SA/cw4Z2CtYbueSfwl
vqkFMVlo4LbylDl6vmCDVPZswI7TfwM5296laOaNaPTd8QmukWucgLNevG1jkDhNyDK711PXvTcL
WQ572y/UEONEIdQXqmYWVk4K46ndkmfmjcqTSR34KBJ+dW7p8jt2FpUZiQVBdSiKfPDO83TRxtPE
hqa1r3oqU6ExKJrd0HDHJjSXxNOiVkOgBI26KqFZZbKpIn1U+hnSe4xAXMrnGnXnUv/a2uUqTxa7
EUY4beB9SlxkOWHhTvoSe6AoqljJtsFdJzcZp6gxsXRDvx29r5Ma0gfbwQwsxHs3gfU4SWbNFqVr
Q1wWLqDNBtosvGgQIc4JEIAZGqVb+BFzIaU8MSrXejC1SSaYSri9OB28CW6vjtwJtKylb4DZGZ+o
vdQTAdjZVdohywb9p4kbir6zlV7Ki8oRc48DOBF1JAd7Tu6BOg31tbc2ZQlvx6OAnI/2RmVD4g8+
SKIbZigO98HQr2vrscQZI4lmUiH9pDDKJr+HMSvFy1gW8xy3vsrrULhDe25IvJtSHFfv9S5Yn2wi
UGvHDmrDcraS/NG1eiZ7i5kZiatyZIZpV9p1XXyDW1VBijQZq0aRENAY1WVFrdaCNh2WayuDyPPA
jU/aEAjqMJQm4qosoBOtZpZ/Re+nrlZRzOUtS3tu4ixtDX5prn3vbVvKU0smzbNOr6SMmDhe63AE
e8TeEYzBap3lsuIQgJ+M6Qu5ymzvZwQ+zg4RJmqCsu9HANmLuzzmYjQeQPtim5TmJfuERhzyjL8J
JiZ52eM0AhIb8oY92ncpxkdPHb4/pOyWIh/QhsmaAPPiBh8VfZk9WrUHKLwph/peICMy466ZjJ9a
N40/ZmtdvjA3PfPhdXZx7iU9Hu4tKOMpDFag/RCG9fYc4Lqq93UCQ+pQeXl16jgD70zVtX1NIaX6
anqZedU7GGvFy9I0473VF/nlWOPFF4NA7a4G/q0kpDnbujsdlNO3zDJwlcyLWjjRskyEc65fTD9M
A75YjIGGe1G0evtVNr3UYEwa5biblpFBZL9RzvmIX+x4mudrNx7sttT8yKhqE52JRK8c2VPG/hms
q9PvmcCxb+ysVp+T2l/6Ay7mPsDy1Z792J0pgxLGSdycmT4iEGEWpOk4SVG1w0PD6TdemB1LIleb
ludyxEiQ0EZALpt4Lpea1yCJ9hpmxxk5r5op6gp1lpj9HM2W+GFNmcqjtrO1y8rCFC5eads4s8uU
c84S4rShhjQdsrEpzyu/7fy9HszFF/xh5RhNUqvyuO5buUbVaGtP/mDwETpjNjz3y6KcaCKDd3YA
U/yzutn49b2mM2ZpIJ97But+wBMScvbE7w2FMM1D0fT68E0oTK13uajMPLJ9kdC3UME2mkqC4ESi
GxIcY4BBnVlAwPS4gMp9Dtc5u0I7hhmoPnr2bYWBHmVGGNWuY3PXsCwIj+0Op6N4NtuK0cCp4fiG
iN+MaGC1GWcdhbvvzsJT6dwvfD05FBrCgR3GztiEsfNDmt+cZXedaLoRB6a8e7GFkj99vSMiqlNX
XAaM2zhhuvm6hNVSuDrzUb4mItKm3op6c+0TAiImsTcT96YJjc5JJd5bWgl3zWXjDAOa98y5O049
7CCQ4AJAkmV+VLX+uy3wOpHYkEF4UnhIy039WJ0qetSc1ZJpMSMpGWNC5DFtmOA+f75QRQoTF7sc
FvN6onXVdOJ743ztrH4XqypPPuduo51qg7eeBDL1bsUaOBSmcdOo+8kJnWmy4JdV4wGUsBnNNWYH
sAcQr6+zHxblsAJ57+7fz1PfqN8waMp0M+M1OpCK4zH6bp3WORl1qK4BHTBYrOLSNlYjalvbuXQD
sOIQxosrAuzMjhQzXFeDdLMPtFB/FnCYoiehJz/bHu5xodhTwdxPqgpi26zGaNYLecteQzheL92/
T8xfXeooD9VA+HdNQaVjqLXsBKef4bOWVgblDdEfqoVBibXt7vD9Kh7ff9Jv1B2Y72GUCmxzwGzR
lqL+Vg10hd3P9L0D8ore3FVl2e00kBu796/y5pNEzkyGjU4Q5ubrq6x6XfoVdOSYATHxKIBx4ifP
FNuBqtuHQzpvX4x0mgogpNnjNmGQl4z359Rv7EI1cd/QJCXyvA0W8qb3b+vP/J0FQjHjP1c6eniN
6HHI83hrNMTUSeYlzYm/0VhXx0O5m7YM82Vldvf+Rf8sw20sLNQDfwOIkTq9fpaOnJOsrSRmjmtv
AJb0yjjXr7L2wkiSjyawtmV3tK9w6NBspWzvMk18dIM9/jrj4AksqDvT/jEHgzPHljPanxsFi7ia
8vouq63qyZSrcVCNYz68f69vrE5KpxtZjno1DdGjdTO7CWG3Sd3YMmfvoasYbfQwfvunHfcLHnT9
zw0dcYuO/vF/RhK9whj9b8KOtit//w2Y9OuX/L/EGG2lvv8ZY3SQy3P943eG0fbv/2IYOeCIOFZ0
nLMZmPXoEf8vhpFj/4WKhcIlNUWkHNbGdP7FMHL+osvgYWXO5kxvWN9Y2b8gRuZfaC7wDWS8gVYL
BUHj32CM/mF3/PcqBXaGaIWSdAAVmZCB3vnrL6IbDYoN9cyET5pM5anUwN5Ei+23+DMOJWnxAiV+
wAHLURUO3N38xeozWx7mscTBIeF0jxpFRhYzidWAk290oYD+pOkB6zPD3tOoL/d5MY5iNzrrfNKM
ZmfvoFj6ZBelq80RxST3GR86Auexz9JP/aA1+Z4RHvLLtGUWKkrMlrwK648Vqhyeqqco04efgT+I
h6kVmGwUSTs6J6uX2CqaemKSHZ2xRD/Yy6C1h76Ap4ITc5aoz1ghuWfzMA0q4uH3X0Bl4a3FOK97
0zXKunFToHgnYmmKl1JbuttSD0pcGNNp3kBDGGuYIzYOg5oK7cqrZ3Uy61a3UQ+65YcwG92Ma8pU
32VjZk8jOJFbx6rEgqGmt5oXdmJoVoRj8JpEzeDY91TocAO1Ke4SAM+aeDHMxBUPeorbywOVJIxT
E43Z0J1vTNYd5qQEkqnnUbLTVwcLdDSOFcmzq3A3kbjMkM7BKsyvdZFioloG6I/CRViSt5hNWBFR
ctK6y3LIhOBZMwV7kHWfQxHP0u4MWn73grBLzyN9sYpu33uLD7SqoMWFQXdvbtrTtbkSciuxGcUw
yDPmyGBlyLZaxVlu0JfG7kl2eMcIZmRAMTnlp7qdBl6n6Yo2Bu9XZNGa1eNLFigTnk1Jun6K+LN/
WnTNf67N2X5xsxqrLPLt5cEutPQRZ2xqXKVfi25ntrYrQwWVJcUqF5o2OfI8wBWk5Gte2l5n/0jr
rhaf4ObYxj7LNdQK2BKq4n5EZWHHo6odzjRhUWUx5TZ3C+6kvDSYqqvDnNoR1j1VK91bz2t7UmoN
8wImmrfKpKJuGuM22gq8pro0uwNNQBYUYn40q7Br+c6iyUGt29cYSxH6puqb2aAYIsBW+RCj6u2f
EF8YNKV7hE+9cP2bJiPk3VsTRL8bA00MheCgmbVTu7Lnn/2YBPlZNRRZ9jz2y+jzESSWd07LCDNr
sVBnj2FyAstaq9pN9jWmxeSGA9DJSKyqdslAKsqMRpWN2NB6dTJG3dBBNi6LNC0Oa9rkT7RLsh8d
BSe0nK7XGiH6RRLf3rJmwbuymhPlpPUNI/M24jaaDKymkvUe5569jmB06FzuWlX7VkyiNGWxBqv4
pwaIqmWVjNt8TuGbA8PmWf3sGRCvwtm2+s/lbNlamFk92Ahoy/4aAVqwu0uZNaPamVR5jVhL9UyE
U7O5pmEo3pIbYdhqmK2enyjMUg+qcDC8zCp9ulmbLnlqs7TfONGjfyX0IaEiFxjjXdWLDEdV0yrv
UrQjZTiZyntMhR7ctji0XOswly4La7UiSNeyifk5mYzp+zd4jlH7cqOOQpDko8Udhx0yf4QVqZ4T
Z/H9U5/Iv4rYqTsRWiqHmIVvdv2JYsGU7dzZ5NtM62K+XqoW0SV+XolNTaosIV32jJBTT3MCaGli
9g0UoSW4TPJs7yRd3ZKEfgH0fFYlUk2xj7U5q37yx2rX4w/8S8D0/4/y34iEyDTfO8tvGyme6/zV
af73/+Wf49wM/oJDQrDPbD9qYdKs/5zmpv7XNhNGpRcV369z/tdhbvv8EQMoJEKo75AzE3P/Osxt
i+hga3IzzcFBuFH0/wWTEJDVq5AT8ge/AaEIOETQ3BQxj0I+n+SZaoBuRm2Srt25h1i2iUn7DOvE
pYK8XjNSWi4OVd41FbeI/YL0XM1D2XQU/cVg97tVNqXxIlTTG4dZYy75dMRwOog6Jt7FLkjzZMST
ucjogvb6hsPxKRg/Qw3PcXKuUqP75FGSNi4WXa3ayVgIhc+2ZCvM7kpWsXbZAHlABmcJBGkXTkmj
IqpzzziZijZ1Bz51uASn3WyOnzEZ8s5LxuKvLZlDZs1laT/CgNSwkROtk+6ZqBWf6G509BdST3UL
jFKjEd+cccW+OBytek4u6Pv0sx5TwFL6PedalVzRdceN1w4qv95baYDhe+ssAeW3TDecONCz+oud
icTdm9U0qRO4L3bAMRhUyW5xx5YKuMSWOF7ZxVeUVqsPtMKoXfjdmq+le+HOqban+orfXT0Mc3pZ
jUFwKSwlPrcMLU77vhtmjNDmxgzLnBJzyC3kX8dxHW/JViszXBDYGpE21dZ+6QvX34lZ6+09I1p5
FluVT/9Zt9JJYp2oG3ju0Wudn9rCxcwSw2ucW6q0Z2LNkZo1hKmU9o98GZcHiP5xCh9RxD3Oo1w2
dZED9M0Fg2eejVgLX+eog6r9UgsbH1+s1m9FpTsLEzfD8JxUTKEFTSoi1BT2RTba6+Pi66HXdRHh
bNqemcgOUSoW2XgOoL6zcFLrq/vMKqfTFq7eperI1aMEEeWZUY/yW0pBk1o9keUkrOo7JTwjRatF
nBNhpRV88kqHwnOyzOUYG4Z0zvVCFV+roWfVeIVKVNSKleO4n5X/M82lqXNgp6oLzZ4d/OBonhxi
azWHz2JqMn3XB1N7gGQ5F2FHK5dnwzq9XME1Q4NcMxo/XlBI6naFoxt7adku9sZmOdNKwdp+t3Zt
Zm51XK2LamqcJxQjsUOsTDHeqrHROGhzv3nEuGidebPlem/PVT8RNhu5E432VBqh8tz6qsm17acq
nyEKH1fku7rL8xffzJ0xKq1iepyReHcxHdTlTjLIXOGZnbhGOHfdqJ0s+Ug5mcMtfcEsM7unYepl
sZkoszkkKpMFIxpL+7MbUgYNRNIXN3gAWlQXW4CaXY2scFcoO8G+HYY/5bdlqr7M2E4NIaaNvABT
a4xzgUCU2CjV8pekMUdsvLNyNkMaK+4NLcf0nhFVu48mnKoOGQo0bJzGxHoylxzAmY5GbQLX2xWf
qkpzS8IQ4fykBUl4o0n+jCqYRxm29ab5IiXmusurorntpSfHkO6deVrWQUKrd7KHR9iPxnjhdXI5
mYg1tNCok+CSmqjTMH5GDTfWhezpanTlFkxjOvDJ1/DYQ2JcUrY1F4S5ZyQdiu6W1IaXlkbBjwbj
0Oq0pniTXjttJ/D/NPQl2QUje9i3NXFYx4Nj1l9TfsNKjCit9UJbhZZgkaD1RpRZovwOgoKYqDeo
k0cy17z7EXUU7gVmTZIAprMXu24yynvD1ZYkxttKPNIdm4wIda//va+X+tqfKwNLd6z60h1CHguV
rsyAGmlGp3HxxB7ChUHGOxwOMzqSs69Xey0xs5/Md1OiLUXbPLlpOg5noz+NIuoslVxQelD+vnXI
mKLWRQa0G5ZE9/ejW2b4OA5W5+O6PvOmXFf5tG20IKAtvgjcGYxJXG1fbLDPnMk8SVRhEssaqrju
Wg+3KgsW103CSBWVe6vurruxS5/QmYA938z/0hMuOqlo0e0kOYU7ay74Idn2GE9WgGCiMy2M5e0u
qZ6FPuN3wUSrRhOXD9mOmKJGluTNc9JFrt46ML/SbrhxVwPQ65TQ6opVBkYjsgvS2dDAaPystZtW
RXzM63cvSf17YsXxxyr89bLyTCLYIUjLrwOTbTgcNm5Dw6oy+O3urK1Yoou0/DxAi6Qka9pEkmtg
TIChynb5TPvfKQ6zo0H9LBav7mMEHKQvWj/lTmgGdSL2VuPD4GaMrX7grU19RE8vefGnwqGHiyw5
jXqLDTXCVLW5b7q6P5e5z4Ej1LqQgs1+kR3aodQxsqx9tfNJhOqoxfvldJk9s4ldcwH+EAw06lRS
DJDY+2lLiGT6yYONXUVIQKcsJAce/EhH/fLJHmbIdb6VzhysmAu8VGk6n+VeoeHrudAfp+WwjDJa
VjHebF1lmn+l7T11tbK+GO6YWnjbBAOR5+zTAPTXwH6k6Wbcanqt2BuGnOXqTa13Mhu1RIxQOAjc
dbNJ3X2mgWuN5kCzSSFrS3+GZdEbIb1F6Hmkb+715rppIz7r7OGCDit8YKu2l2vm5nEC7ZH3Sqrw
5vAgbRq6lOh8bc/JRdV8sXLjnuOpKc8QlZmcbT34ujzLLW0H3DFp0cQMkh4Dp267b1LkKzHdcsm/
CCntCQWyFLvWtbWrQASrCGfhs2qAfM+0asnDfk50hGZa8M2qhRamnUnoaIP8zt+RVDuKs+aX1M7y
61bq9C6rme7lvs1W40wocqHIbylgMpTv5J+DdcQV1kEG5O9sAoU+Ntd6OE+SxUWWOgStF2VLxfcm
Db38tmJjdNUp00xDu+nskVOCtxi3RT3eGDU2MGeiNKZDUQ1+R3/Y7dDv+wvNFC8x8b7wC7NXTFUk
5ZNhJSqPMRroLioMJWhceOuYR2JEexMuzEg/OvhETpxLg3XflIGxHpihWJ2wHjXQMsOswCD36Mfs
nb3mM/3ClitFGMDSrJL2Uq8nTd16IqLfjNIF3L9zB+uusUKkEbQ+VZEF10VAhRELYZnbF8p0U7VD
R2fKHXJgn/Eol7g4TNbJ/CYhKhrEEYmPQjhNv45KGt1Z6SBR5EyvRkG+P2i3ldH0ZZz5mQsrGWqV
3ANAsDcT5EneZGCA07MVP2TvVNjyv6g7kyW3kW3L/kuNC2nom0G9AUGQYDQKRaN24qYWcDj6Hvj6
Woy6NxXiE4OW16wGb6pMCUTn8HPO3mu74027+sdXCdHQtuaTkN3AqLfnzSBHvMkV+BqNxJnReCB7
3XqgJ6c+Tx4eJPIGu2zvDEOR7erCJ9dG1hVPa+45is2FXnblDq1RylZ26pPeua38wae1hejBvVnl
WC53Sy95Hr2pspafkz6QNb4amj88rqQ7M+SRs6F7NyiExvQ9e+Is3wtdlNONSQBgQPafVlUPXVt3
0w5/yGSwAfZFt0szwyDOUzIW3hVdb+uP7Cc884bc4MV+ANhomWFv6Osli8XvneMjgBgPMPeFbiAW
L9Lpf+8JisyE+Ju1ybbgP9/aaNcYC3vFtxeV1b8axy9tiidzqufD+Kjnj4pYVmv3VEEftHXZsR9U
aArmpWRrkc+PhtezdLKrzCxycM36xq2rLCOdjd2g3k70wzC5PD3/kP8fdW/9o3zs2x8/eoD9/wP4
+0cL0vnG9SH/0ZE8kFeDLH90vzWw+Xv/bmB7fzEdxehBMpZ9bFL/amC7xl/YLo42HGrNY2n7q4Gt
0ffWDXzKICVgW3l0q/8uehEG/kUpbOBNPYraKVrNf1L1nrgjNEAsVM9o8q3fn9IWfQaGZJXHanbu
5nSlhu2VJKBbwq3oW+uz3intnWfl80cyl1VYyXXaFbXhhouYlxC3b7CnwJXRqAvjvWoJHXpxNf/0
gHP+LyZAv37ZSU891TJ97HwbEY2VFtemvdQgxFpGy7ACb8mRF6Heop9vsGptjHHJH3trfTdqqbEz
oVuisxcOcdZrnmzBsJs7YYJWs4iZ3HsVm4QchfLDhV96bAz8mgL8+qUnpgm9YvDb0xCLB4FtxWqH
dkMqOoZyT6Xf9NxOr12+R9G4ElK7YTNKm7/pqgs+q5OF4NfRT9oVlt+JgMA1FeuN6ezoPU5bTSZO
5Dd0Utu0L2Ic33mYThPruTGN124jZPj6qf8uYv772Prx3r2Y3VYlOd7AGVS84lAsN7U7yvsEQdZB
Izw8dNhEPUhLLhT+nnfJvvv7kPXXMU803GPAfEAzzCyu1VDspmKALeiX+S1u9u+vn9VJPMWvQ5wM
HX3b1Qp9nVQ8Gkl6zdw7jZhIV08F7tU4W0UaZbYaiRNYdDalRRkX69jv/GR9o/LpGaS0Dexyvg1U
97VsXHtXSXMIDc0QF276M0zjD4+cfuxhvbjwuOyrsnOnLDZVNodlJ7PIJe5vl9N2iy2m3VcTVO6r
JAiK0MPa9QTgIQNU3ARRNegJL29CSdTm3t5Sc3rF19J8U6MkurZAFB/0LkBi3XjHLfbSX8hIO3ff
jn/+4icX3ST73HfKeBUzmWQB+XnznI17tkOPr9+3Zwjmn64Kq+zLQzDqTnIbDU8MZSgHiGo1m7RE
Fe3k9XyN44ZhRSurPUK3Cn7d0h6GtimuxsIYaSMMxr3fggxJ29S5qxR9aC0d1Ye+TOw4qdMh9rIF
jRIIiVCsWActLMfRPFfwDFMDDVI3GJHKl7BB2hoVQpi7sV/La0RqzWGuGXrUDqfcUjxc24ndbGgY
1rTcyGoBNn1rJoO/m5LW+kdGz1+P8Mm6ni3OmtFPrWI06+zaagk7z13bjV4v3u71y31u5dFPVuim
ZTsSLDOX28u6HVANnfI0LcK+HN5gYfwwifYTYONyS4XabCjLlgs3+sRI+evsTlbcWhODZ7d2FSsi
zknQcjLbDScm+Ez90vFHMfpeybY+91yQmouyw6E2gn1HX6LZNO7s6PFKRPOl1LuzP+dkCcY1UVdr
5XCxgSrfTKsac7wJsoiXxfEQP9pXpZ/keOQtMkyGaoo0Q6lj22WOR7u4hMk/4WH9+6r8N4b8WDq8
7rpRxXgAJMGTlPsKElXYJuJdYxG/J4/Dv0UndTSdGj9acZzsfX8dLnwNfm+g/zr+ycqMZsTWGOnm
sT+NXmgwitwmVd5clxguGcrAR379wfvzSvIcTvTyNRcLPZoVgjTt7rnYd4vr8rGH2aAbzdPrRzgu
9P99IUFC8PtC0lJZrlD5VKxIqN0KPFPbTBEI1DjGcEDJjz8Y38aH1w+GD/XM4U6XxjkbSgYbZQyD
Z/mOdRIwO86B5QrBoRbsOmemy6roM3qboc3z6zzR/WzbD2LGWUMLvoeo7c6RcuvWRUenbuHacnVk
DwAhH311O+ct/UMjW/Rv6P/Fl6YQxoDO3so+qaUbPqX6SJ2CKnPngHpoQ9ZAha/FYTGlWPNIml/K
NFB7V0jvre4PbRZWgQAHDtB21DfLbN52A3mklsipU8lIDA750vnsP6ShrVFeCM/fIMHCCOOyRdu7
mJkMyCqQ9+DdM/qfAEbdJY6P69qa0uxaBgMz+dktSkrrztQ+LBRQiBW0Yo76wKuKm6WZk08O+4pr
OWSz/2YMSiNy3Nm2wswpkmBTMxOlP5BNmRsGqde4UVqXyc6aq6Tfm2nlPkF+rWiKlNX6UxOZ9m3K
ZBCZQvOdmNwQ677xGe0CetbsG+YHwdPSMc6KDFvImoMuJbbOsaCvR23QfmT8OEElTTk9JhHB2kaF
b7XOzQKC1dJ6/pApdjxY+VWukxq0KWdp0LwiqmQMDXPIvmSoAJ4sWag7xej50JQIHp3ERKbQkz/r
bSBO1D4a+TpdGC7bk4y7pUOYVEJXJzSL6ny/qtL46OI9sjZTrXwVToar7lzQEdoVOtLuR+U6+U8Q
D8F129BfQNLXlRGbhCoyfGfE7yFJDwybshcjqIShUPBIZv+JPiB32VBT/lAWZVmQdWD6ZCjLwv2o
rbJSTMttdfSjBKg+vdEoPk6FLBnZr9I2ItTKiIhTM9GKOJhT62NG2nFs+ap9R5RT9sVQrvutwLPR
MeSqFsDZvU5mqjOu2o6qZe5Baplzcu9KWqWhUWt0SYmxYsNpEnz6gMm/eJ+YVZmQ3WMqPVbNQO6c
ZfT6TuSqhD8yHpvhZB8POzm1K7qWzkVVj4vjpmNoRf9MG2G/yVpiTHR9Wt2bY5btvd2X7BnKQccw
5UtM+oOtmclW9sdZlrGU+XaqHXdbBCn2hDYIrp22GraMwEVEz2HqN35LUIyfUT1tRJKtn4LFYcwD
BdstQ0YN/WNTk1qxcexFA5AyMBWbfDvd2/M0NKCxg/4+MXiuw0H4POx5n/x00rKmu+9MRxGLkTlR
WxFySE9+bWItMIrd3DV1djf1hvvYp/PwkQFj3UeaW/Ec8ugkW2e2+Fq7upXdd2kq801XuMHXinet
2Xh56z2KoS5/MvNy6cyPRr9Nl9H50SwWfiujGbA6jc0wvmM0ZSJgR9P/tR+7Pg2dzip/VImdvaOP
SpMnYU44MPNCnrxBkrkYm4aB4pcGGNybwbDMD8s8DDtTa4cnt5U1HXVsNIfer0QdCUcTBmGYQDk6
P0pmPO+bmnSBn6TX1rAZfGfjp059Rbd9fuqNgonInBXNF4/HCQtQgZ8uNisaUWpKrRwqom99Grth
TiOa+ldToaeHBnceqp/MaOrYxxR6JNxmc9zb9IZCMRjrV0VvpY+XLlvWiFRl7UZ0KyBAFoXiQTT5
zKrZ159QRC/FlV4L/VYy3jg0Q9rT+4ZH/N7uMm78ECz+jUEmWh+RB4n7RqMPPSRCvjEaXl9uZBM7
zTS7JIrDjg8DhTHAyL11uxQyZ6GgYxePC8m2m3YOgh9OpUsRFfmkfysShCQbCkpHHcpgHr42bFnL
nV+zeDIWMhgy0qzNb5eg6tGPu63LRI3YTwCHXroX9dENN2m1/UkP+uLLmE+stnlnkowdFI2sN65S
PM/dOArBGs6aGcomaBmgpKlzA4CZ9/D1T+CZL/qperyZrAHJT8sGql+YnpRWcsiRjG+q1RIX+gnH
GuAPn3T/ZLM6D0VXILSvYgQhLcK7xYqTbFni10/gRAf/997HP9mRytWsgtUzy3gunvXZCt1cgMhn
cJIFbVrVPeZOPu1WE6MZdTGScUHO3dCydwkqme6UgSvZd2i1Z3aFR5av4M5eM/m+Hj1jr5l9gVSe
MN7M8VDw1xlf2UmtV43td2/0NrM3r5/HuT3kKbZgRnskZL/mcTZM2Q0CuY45LqG6zK/GnaQpHHVJ
dXzbgu7QsE/a58Tm3Rj1aF7Y3P257QNd5/etl5eSH6L8RsbOkul3TJzE7TzV2Uet0RjcTEW3xbWa
xNpQpvtsTZYLxYx5Zst3ag1fvCVHRGDLWGRZ8x03HkhViUvYSL2pvhmswsWJkAyi2YxNMb3rHbv7
0rOfpmE2LKO+d2tFNDNTJiIDvXUuIjJTJBMcG6sGc4axeU9pihbOcJ0RLmWXJ09aXiRUnmleBRHU
N/eTxuTzOp9w11BFWoIFxC4vseLPXdeTnkZp14wgcBHH6TCb7HrSYyejzvtoQLtCymIjaBkzyAIj
SexM+T3tsuoSW+rM631U9r7csK8tUYuutSZxULrFJwYaS8T4F1N0ndX/iPPx9/t3bLC+PERLfFLb
+F3Gzs1kiqIV+6I02MgyeZ+J273wepw5keCkqk7QAoHfqVUsR8u+SVCwMvw8OjNIf7mwFJ57A4OT
haosV1fLrTmPLWdNd+2EvSSXFo1ZssdIbeDzE85Otrwty6Dl2auCw+SvGYxVU/y4sAgcT+cPayWC
qt8upgcCMBhpofCW9dWhFsuyZ1KbvkWtIe+bpGeURcfxHXqdgdrbcm6zpnDu10YxXYOYEdciL/av
/5Yzr2VwUlqXLWIpZ+5VrLFt3vi5jiZTd3DO5pUWGkWVRV6w/EuOf5b9eOb2nrIYaNd4sHeTKh58
i1QbN/FDXGZaZLWienj9fM4d4qRG7heYw3NrHbtgmblriHFls6NGSIwQC14/xLkv3cmbXi8B/mi6
sLS9ZhOlQVcRz9IbF6xJZ4r8U2+LL6Z0LZDfxE3joB8KgicEGsF1lzPsnBCTXXgNzixXp+CVcpz8
EgZrGQOIWiO916c3eaLdJljKbwqyVcMJM03oDg5bnFGYFy7dCRfj72XEP1lGSiLxjLQrq5iQvOa9
8iUn5GoZlYmW2+tHdDtY3w09Syh6p0TC5soFw1tPgQkIRaOpmz5vmfsLIdVPROzV+wr5vA99bmw1
7IijatjQHQtqbWEtXsucFd9ymmq/1MX0ti7m8aOHB1ttJvTPBybaFVNiz04FOVtsN/c6oeFj6GlN
QAWBufPeUHV9jIJvYUbPfTfeSzGo9+VSMBaxSybxF27ImW4fgujfF4WhBKxXNCziNCNQ1ClX3efK
02iP0xtVhtttTd9KD5pd/0Qr127dOSsfX3+in4eZf1iQTinEtEL8ZUG1tZcyLa+6GgOAXvnrp4VA
hduaxyRyLGT1ocbugX2tmSBnQoJTblDMO19xnrfNpqc9lGytSQZvykUIa9s6yxBLZyp2Gg2X2Cqk
wQCeXdtXpfvFR+Kl6n0w6DgbNLNgoNRQDLZbaS8oOCxstGScu0H/n61z3nEpftEdD/qJaRa261hU
/PO5WskR7fr1Bp1iR6ipyj42aZ5ceIePi82fLufJJ4a0KgtZQi1jsrd/WFZ/f4SgUx1mb3JtNPYd
cqrPdgKH5fXbd+6T5p18T3Q3IzXVZ0SF1uUGmdBwr1cFNpejqt8zZb0bujTY5YH6IlZP+4jhQd8M
bIbevn78M2vuKQlZIT6pSSJUsU2SdZhBl44k88SdWeTywkDmzCFO0eotIxd/Hss0ZhQ3HIQ0dfLy
ZHWdu8W6ff0sznwJT1MrVh8DfD1oSdxbBRqYqQH/0jjqpkY5d5iRclBf29q31w927nxOviHlMeF7
CfwkpjTvQn/S3UNAwzmcZt2LXj/EmQ+Je7IpTD3onajzVVzQz3trrLWGusnCvgR7Yy96MBqvH+c5
3PQPT7t7PMffXq3GmbWWhcsQbnmd1YsVdkjYtgaCul2pWdrt4HfqqtOHO4N19a3nItL2jKp+P5Sm
8aWaipxNuvGjpILblBXcIb/Xn5IpK+Nx42qijvO06TZpoj6sUrq7tc+TYw+C1HgNPuwyJGqntf0+
rY6GobpwohHLMW2lUd1htf+WsbjRQIAPlEGNQ54Jr0T30mYzVOwvZzct7ktubyRUy24HF/21GjqE
lZ1JCpMrPnu9bHYeJf6FB+3c63qqXOlz/Ge+blJk+TXdFLzc2QYCiRu6hJ1vsVv5+7Q19bjVJrEb
m1z7lHTNEKJG1y+U0+ee9ZPVsBpx5a6WkcRd4SWQFtbycTUBC5mDbgABUHQ94CyNP15/QszjP/un
J+RkPfQaIPf9opKYMDv91kNgFVkCqVbdte1hAvG0793OpCjvTJJzxwIlEi3XwsTYJ6QLpWuu3gWp
FoRdoVooGK2+s6cZg15hr59dRi3HEWG2dczc3NLlwIsDMOLCa3TuUp2srcEIBMuTQxJ789xFllnq
GxaiBWSH8wHUjLxfc/pHr1+os0/GyW58ORJyi7pJYrOg1WFbS7fX83756o3LeC3JK74aXUXMX56m
j5MqKpxPWbdFln3pbM/sbY9uz5fvcqYCKTW952yPlqhFYlMqJBDsC+d3PI8/PAjOye686dC2wwJO
4sQgsmI1DRlX69RGILsAmsyzd11rs4mtas0OrdMgngVveqGCPS5Hfzr2yZKrEzMI+pNdou7kSBqG
udySvigJ60BF/fr5nVlynZMll55eZq8L9n5vWcyPljDnW+xd3zqfHLOQ1tSldt4zyfNP53Ky5PoL
idlku6Sx8hB/NMG83FvTWlxPbd9vzUqYe59Usd2E12VLiru8L80BDJcr2VEjmmNKxOgEg6i2RGPi
WVcLIvJt57mXUrfPXeuTbT7GWqtffD7XeVtm98Kk226sZs5EyjHev36tzx3iZAmTi18NAIlkjOQ/
2D+HEaZwOu/swb6Ug3JmG+ecLFvdlOugAiWH6LLuypsMdDiaCnamUwQgYqRJurIxRIzk6gvf0nMn
dbLYYPhs1trvZcztg1gym+qKR7YLbeycF3ZSZ8Q3lnOyxmCFTUY7D2gAelr6RIe72I9Ba77N27YO
l0Sztgswn0eO2xwYsqexOaMddhJ/xWtbDtvZNkAKYYwIV3CrWxvXQUiPpt+27XypOj3zItkny9AQ
NGAkpCapTjGRBJOjwiXzll3lMkTzQPTsX3+Izh3nZD0SbqOZXsL63RqLwzC9IBmtCnDk0q0M0wI2
1uvHOXNfj075l8tqANO8qhtH0hwf1kM+ztlGE4EWIY4vLqw9Z1Zu+2TtqRi29vBTqngcJxGtfWDf
9k25RP/ZCRxP7MUeD7IdjuQiKOMWQNYGCLATCfS3UN6Y2v9nhzhZM1RT9RYwqzLOyoSRHejCN2TU
3GFZnS58Xs/dhZMlAxPdgLo65yTSwL+rFZihoGrxG47Fpbtw7oE6WTK0lFz1wA4I221E/14IvcZ0
rIyDq3c4GyAbHl6/WGd2JadZu/z0dh4wYcXoLB+hl71Jss7FOqLl27HG2uTal/je5y7ayXJBfOO0
ThiBY7tk3GKWEjeh1xg0adLgwqN7Tp9xGrrcJ2bZ+/WYxVmGjo/QB3Glz1ILs7Ek9Hjq8IMfJ2Im
3ZtIKgMsFbmHV20B24lU1ov78jM37zR71U8d2gIlZXRaNfW8mQK/h6bpGMZnAR+yxqSVtYfRFBDd
wPp/KbrK+OwMXV1B1rKtb/2iTVeBcghxU9QcSOPwAIZ+YtCfev2uP/+SP3z3T2ktlSYdyns0u9bQ
bBSQtcfFHpBGZPPObFUbQQq1Q6SHRzJe5YedtQQhY/phFyTDtLFzx9ki3VoIGOE2TiSUMUz3mg9D
Yvj73gG1OhZijtBerljypiTKEuwb4A2v26m7acai21QdSILBhsR49JqNS+J+cFN/3BeJpXZYaK+5
g81+7DXgPDIx38x6tzXaS2vEmS/yKUQ/h81p1gYPCvIK85AZM3VKkKG71VuKxdX8qa24dZIWNNDr
V/zMAU/V/5nIXAw7brCHL9ZhnDS+YW7o7oKS5mGRQDrrfH7DqIbgwuf5zOv2PD57sdBC35zL9HhA
09Hqe4Ws6CfLunvwcvnt9VM612g0T74Ukw4OGl5ZsPdGNoElTJ5tVaRq50qj+9q7Hu3sfsy3ddG1
sUS8sCVEZ/564eBnPlPP890X56ejOXE1Nq370ZieEsfQw2VM0W7CWQjNRB+35ujICEyt3JiWlh9g
6erXE06TCJJlubWISdspffzy+s85d3tPvjnzatZFPU7uXp8qQQz76O5afFBvAoKeSUYl+F3o2HmS
0nAvHPHMGvNcIr84f2aRvXJNhS5Qy9R7E1ns1irm5Epmrnmg/XspHuTcc3TyIQKKTAA9SKU9LKcy
SnMzv9WNYdzWplT3r188Wz9zM63jwV+cDCrmVPlzmsXTGuiYAYbKv5ZNoZPdQIFCVDMWQAg7uRvg
9deKW0NW48DMkNFCZDlSbmmtoIbzUau0oWQXCsNyrtltThmcy9bBdcTcfwx5F3ZjizEJ7h3rTgg4
bfpc5HB/seJrYt9jwzqYkpp5A8Nm/p6OAnpvyo72rdNo4x3NdOsxtwwiH8Bof0+bMjW2nT7ioeo7
6d5OKGDkBlrGkIYEqIi7ItCcajtqwfQAyNcdt0ntVsNOS74h0CgryBjCfFP2kFRR9yjGnwRYXEH/
rrMtzroGJCN5RVtv0XnQJcqFOYLMnKRYhrw8HtYZQYLmaWu+BVmmvEh0IGo2PglLP1yanNvZwxS+
lbPVfWpHXX7xex+Rsda0+P8n2DcLP20VX7ih83tQRg+9m05XzoK0ozOCuzoZQeysZCVt7DaFmzou
rsZQs8OUVUH308Hspva4EfBk64jzk9+HPDduRJYIJySASgxb9Hntzm2q9IvptR2SCpEhY3XwM6cR
Zkjjo9M35lVOXlOUpn7X7HX88DkUVA8Aopqm1sBtKJrY0jgdOQ2VF/ps69K3gBUsKPBiyMArWuX8
o9LrfnxAVdw8ZF42otLxYRgc9XXBt0Z0uRUCgMjjRMd1vOU9FIBK6qUAe2kl7fSmD7T8e0nWzcd8
oUOzwcftCRDgdvbezySezAky6IdJpo4XzoSIi+0A1fBdD70lC8c1qb9mw8ISvqoc9mSbLOMBF7E1
bHSEPCFyqMbcoQ4ceKRXE5QxiKIy3/BATh8Xw6h4cY3Rf1ebQv7UUF3KPVSgQuHW7EQ892UG27ot
UQTZCwqwjT1Z2RGN7QggvUk/EC2rFrjEGGqRTw6yyXZU6w58OdgG815N+IEta7TMqM4S2w6d1JO3
E4ZGgy7GpN9PSbp6YeXC3JFmkL5LLIP/wTdKrEN6PevWYVxX3dgobKxlVIEiCg5Np5VfQea6TTgP
fYC5MNgJrGzI1+ZyeesHywLHKA+8/Yij1IIWa08hn8EjYpRM3JuJ1Di1o+PbfFpGmXzp9FXutDHP
jh3eNAtNt9ODq5FJfhU2vsdPn1j1rsALEFRo0QW8h4dU+zGlD0N3ny9eHg0tPOMNOxv7a0BU+DtN
dAC6eCu8q8w0iOVRfHBB/AKQJ7LcGT6KoRmvUTuA5zT91slCBtnBYyI7DUpujRQDVU3QZg9MYap9
mWnOt9Fd6i3PglZsBlGs9MFVI98NpfC+V4MD8wBo9cwlCbouiWRfQhvpGoaUuz6o14Qdjahvk2mW
asdnqbtPHJLDQ5+eoBOuKhAsV347gB3FBpRsqnR1kHENk3rSQCmB3OnM4h12AUJxsOL6X8kLoQuj
wK6v2HiO0kBIW87d6h8NLpUa3Xybeb3Yo9Nt00gLhLPu8LA7b3KsvCNIUkzFoLNWQAhOPWo4r3Jc
ilQYixYtllYb29zCURNVqw+cVBf1E3YyrBAjBk9lTcrfpUHRfx9HAryBCnjrbpGBzoTZmJi/2jaA
9RUmJh7WjKch6EdmSFY/3Y52R04f/54fmrNI4lZ0mXk1DGttR5w6iuU6bXOID+M0bIvJwLJLQ/4T
uEadpUv1C1eoGUf/YNlIMzdF53AGPL7j9byqxMduvDp3uu77ySZo++kAjyQDoRtI5563HniKlQZN
Buk7GJbtkvhTWK3A+PcJE66vjjPe+kXzPtFd2W5B2gTXs6klPwr+Pk8COsINiZPyzi4865tIEw0y
d1bXgNFc0zkkWE+8nZWyTkXBCv8VnY7j3ddzB2K70o8TgTnHF+42bDYhhA+joAzomal1pQIQEmTs
WZbCMJoNnUv9I0AQM4/7Qtw10vLuCogKT7JC6ADcOq02jVm7PIoZcDWo5uT5Ifss7ZucQT8Pej2J
t7OeO/bG7mvjk1cFQxWRjsFz24nmrhNmfzvL5R1a6aNiK8jKJ02tWoakO+2+57NbLWGHphRc+KCK
z3mQ8+MqqRYjzITdXtF9Lwhc45HdLnWlTZtZ+jq5L70aHhDDTg8pCe6fk8rulr3fW5oZucppe0K+
MV1TlxE6vuGTrjMZrxI9xnsMrirIy6+gpcantSqLNzWsYJgMerJiey+nRm5nUC1j6PLgxAD0F8D3
qpqSUPfAgYRSDtLa15g1v6W8u5/YGAClLphy1yh8O3HkkyWgbJgSKyIZAhH0aL08cbCHkkY4YpLh
BkmNs0FDakGMM7UNWtkbOWLgJXDA7B7+dzDyYLBr8PdjmRUfkAry04DB1x9e3xCd23OddO/WXICN
rz1/T3wq3ZfAvcvnBQWxWC+Jl84d4aQY77LCsDSGR3vX1971mWW9zXKjRCO0XEoMPrM/fQ6ufLGl
A2sDRsGxGQDIxowm6IXX1VwZO1yh1d4Y/EtJmGcaGM/dyRfHEa1ld3UK8T1R6UeK2AMxJEi5i/R7
I6vloNzeu+DUem6y/aFoPo3DclsgUHge0lgMODabKk/eekE73jFpcjdr37mx5Q6If7usvMWDZoVV
mxiRmaaAPXhB3gd58BMIPeuy7NXNKGYDd/xk4fGxpq3J7i/yE8QhNlEr5FCBkERy7kZmLt23Fmku
O+kxa3XpSyMILL3DpGVt2C92EWlMIXeNseAOCMz8LiG+A9pBrW4F8UFhNyzTzajVc5R6enEocsV4
OIcjyTKxRuWUkRWJE2DrDShR2G2Db1675VJL5vjM/uminRSJTZJnKBRzbd+4ZXcw+JZG4LdTMk+A
FdmCfHPQ5xhtldKuOtnrD6lh8NHxwb/8Ry/TaSTnoAwtmAUPooMfIaxyINeOtfQ79ryXJv5Yuf94
ktZJQ3DA65pa6apiMILBlvNbdnVCrxlMbkIwHErgKlsnbKbNGlWlSD6Rv9oCN9eJsTTX5So32ccJ
v0326wQNsOgCcSuSQe6oTbAnJsHbys7ze9VX31onkLvXr8y56c8pDTWtRFIOOaOPVawkOyIQDAui
A3b/z5G89t7b1nK/zX5j3eSL7cSBZEphSh0iO5/Ct5ZB4gBiXJ5CYQePduoAigEvcyHw8MwKcvTU
vywK/YTAn5UwoFj4tXcfuLD2SdyUoRmsWL1az77QzT2zgpySg1WiFyqBNLdPg+UtEbvVXhGEuYH2
LTbcRLCR+Cdev+JnTsk8GUcUcFmMtjLFXm/n8WZBgRayNZx2pq9jwcNWcuHSPSdn/umtOymolZk0
ZisKsR+nLrCI6ljzOybjFokCGLT2nuE25hayYmAgYAZ2NppjgRDMHfY+ITJUBosytlPmOG+CjJnM
hdM/U+af5nxaaQLWg1T6uM0bY19KGlPIw83t88X9R4CLu9fQFS+Ry//1P5fTTAjZi6fuSIz+F/nx
zZfix//5X8+g5i8vORfPf+HfoAv3L9tnJYVL4vNegz35N9tRO4IufBMMBt0Swnxekpr9vygeSFUm
80k3A5Oc0b85F8Zf/AU4jAQLAVbmf/L/CebCeQ62/fXkOq5BW8kAFu0SSQsS7XQw4cDndVU5pmEK
ZMyAVWt5JfFOlV2H7eySNgHIYP08rob9DmGjgeDHDzIZOmuT4pWZ+/FxkjNsPPoi1ucu9cEE80Z0
4HtK7WkhLen7tNaBue2S8ooAs/qBGTeWpF6bp3FTUWxdW7WBRiOxxuShIgbJC7VyVffD0Ds3WAs9
Ynfm1nk/K0ntWK8lPCU/rydiw+zFzlEGEnQVQp7UH6dED2j60xb5SGXbv6HkIiqsm4TR75BIcEae
UN1HmDliYgxqHcG/yLe+tPaQ3De1GMdNOljqR9KlxDS1yI7ouc+qJftt6gl6b3mBWz2FK7gAKxo3
jguOY6+VpXfdmMLBMIo5MdnWeeEy8bA5WGSYFfxVdzKST32XDLdjTwAQXyDSNjZjUiz3KfWNvacd
1F0Vuq9RgxWjdtdiE8x35FTgWDZpYMFX8qi0NsWACXAL3n0Wx/tSOId61c04SaBcvKG3AFMucWbv
k+H0IgltynZtKzoVoELFykT14sEQ49pP+GkR64IP7Jq2Q80TOEFcu4ARD9bkPDKtEg9aZicAuTvy
zTfYIkB1FWmSbxvP925BOdnJFiOsM4SJ5a3vkhZNLtjI1D/obiG048jJz9irI5XfaGC3SEKbejb2
eaEFX912tlIQck7/1ZgRs0NGM+oxNvXCeXR6uVBAavn4NKncGyluu+NXfmgI9kjJKjIH50qWao2m
SQocUUNQ347FxKQk7+EEE5vqGT99VGwFDMJjYN3QGB0I0IRMLEh3gXbEGpt2g9WtdcF0jdhIw2rR
8NbAo/pudVX1Y1xd/SfELP3ObReG16I0rRrBLGSYsJ5Qt0WKhgv0hP/L3nksR66l2/lVbmiOCti9
gYHuAEifZCZN0hQnCBYNvPd4Iz2HXkwf8pxunWpd1xEaKTTojj6ny5DJTOz9r3+t9ZlKy4+smqJf
oRjawQVAMhEss5v+rR/98k3mRUi5BKEnbM6TObPmge/gztZwO6ujEq3VJseyQ2MbyTPgJfVbPMBr
dMVAOXqh99FGM5PWXKPLiIPVcpAgUlLB5c5BqJtrAlyMtkIvyvrXpPjpCZ5RShIqlM2+iwLJC9mn
mbnGLmJZW6n36cyqsdPnld5YRy02Mn9NoXJ5MdXMsKlMDcnlxrqocm+kgAqtP8DIvS3quL+vafiM
9xKGLZ2sOeIsxaSz/avMZ7pvahO1yHWgxInTqOjoKhEXsTOzNTVfBBzTz1azm/pYOzK8KQVxDtdU
x1HdalDIozVNNSo9fTM/C6bGovxGnQyBb6f+K279+V0p+NF77K/Fzxy6HD871Sx/pqGCR7II4l5Z
qQNN36DVrIwSTuqxMho9wvFis52I0TH0/tSXhDvp49S6N9rRjPchIWS6YsyIwXgNOZXi86y8y86y
jBW0ZeezLUfKCgIxNhfyrHa7p4EWNZWdYv8YR+lwz3vMoDSk0ROV6kV0xnWq0KXmQVJTkCLJhz7b
rCNynK+8cYErYSHcdDLMgnVe6GUH2bd0tEOnlsN4oklwlKhR0o48f+y79iAKh5fDrMCNeZmlQUrq
dBJSVAzNtbgAi0yMEPtkRa82XI2Yh5zfZcW4Mk2tOw6qWiQnq2wiua5hdEWrvsV7dBsPYWCeCYiq
v5RYUhfqA461t2k6CzqjI3Vx5Yl2HM8V1GvCQ0apJjcFMd6cuozSuutSZWrvixkR0TPhL1NPNwlT
PpiaErLhDadCPShVxEK47jJL+O4cCa3TXbOvJjG6MuM2glKkRQ3lkZ36JOeB+sUJE5bi5aYcVGrn
FN7fYWhQmqHbwVQ/S0tt068kpZjFBYhgA0Hk5woFqrLtaZtwn+MpMaXmix1m9l3De5HOUZ3fv8pG
Xfu1AH9/sSCIiXn6JSJWYkR092p21l4GXpuZTG6VU+xZNXLE+h6JcdVMYXiy1GQ4NPSFvEZx5nee
mJ34lkJPR9v6dt8DCJhsOluHoSg/gjaYP6wmqc9FlcRvZYU1LgyF9uLzgf7QkFRnb2gd2vJ56EBk
JKsoP+UwdE8G5Y5YFKM+a+mbRGcnS+SHsVvCCaypR/EBs+iJab8Y/egUR4H+yhaEnsVxXbV1s6Zf
n+ZBveKR0w0Uq4MWKnjaQFc15hVR3QKDqENvMuelQF7BGvkIxcmcdkNTWs/FMKSoxWM3PQFt4r3X
J1Q7oqQGLByMYchDaG0spjZJVuPcRsrgBaShmGZ/LQLYRDO/T4+c1rPNcZNwlABW/Kp7hr5C8YAi
TZPKQ62LKCOdbQ1LBYL6UyQHiiUn6RAWbA1HbTkuaI53Y8dPbmYn4/vheSzWihVQNWpGhf6md/i3
3IIHSs/xn6T9Bg6b9SYCK/uWAXIuE6co643SUeGQF8X4bOmxRRuEr4pfeBXai6EbsA5R6dPMTRmf
OMWJh3zIQnH2Pd2Un3Y0JXdO1RU8MMwef11tLQC4MrTS+ymP4mLccto6uXrMaZF/7mIfCH0TtBXG
SNbn3wlupO9eDZxvzSxVnk6ZeSKnJgoXE2xztnLS/kTHiluk8vY1tyumczL5xSVqrIqmWOKdWJwp
0YNpptGESdM7g2LOuHqTtoAX3TrKjXYtVbyBKwaNduf70ujWGPUywwtx9tBOHRrqpxjoAV2xl6MP
hr4V6uqNGG6xOvZOArpM1y+20ZkXXMwB3jiSCBQQqrHPwioouXONsX1pGz8XXuQkNVmeMmegp7Zf
XUr9+1dHzVtjWUMBnyX5YtCASjLvhDBNhUbTdc0e36JtulGZxqfODNL+lIHL01YWrLMnThQ12cdO
oj1LWemDZ4yNvwkbgYI94mQ1V1No68HakN1kbPQxp1Qoz2vxRPG22mzhzZqvtQxTtB4jTC5zrJZ3
tHtEgderCiuHMUjSGx7qoA0cs//MYEF8cpudfqWUW7zZc4IdAqGeHx1VXTpfpeRH7fGZl0Rby7Lh
Yy789i6SfviEfmz7XtBxHXMHloOq5ytJchnizk/QjzXxc+ri+ZgHkVVtLGNwnEMpKRpwa0hZ2r6J
fFClLGq054qm6Dv8TEW2o3ts/NR0UlUrg3jpUfO7IVzVZq71rLPAFLihX8k9PSu97rZarB2GeY5T
NumxOFArhgyM8Eq0tgkbOBW8hxMOTZ3dDyH60t/aRs+zcda5HsyAhIINEOM2d+nu1V65I2QhNnou
iSu7cpqXsIVqB8QE670LJSKR4NQcNjmYKJV45/j0aHmK6esSCt3sPFDXCdPTtOVwMeMqfCkMYH5g
L3K/ptVHD19yZRq+bBlTMpcnXJ2oMLdw3yQYYShdz8L7jm0WAJZhkJesjIkOcMYHp4hdzBIjKyf4
MPlISk9BiSXeWIbOaZYa5agxH7Pc6JRXI1eksYsVY9a8gkrMgzIkYHl7a7L2Cd1iTzE7Ah6wAPJm
+KmNf2Ydx9cw0O9cYzTXAt1FCDRQjbqlm/ufH4pvo4+6aIrv9h+7HP9fGYiXMP+/XwD52PEgYjT+
bSRefsvfRmLjh2OrqiGF7QAdcpZMIZus9r//N8Wyf6iSblCHd778c+79k3cgaH5UKYS0cbrYmmot
avGfvAPth011EMlKKiMtqVv/FO6AFeRv4iITsbA0erpMonLUSTLO/K6HBbpeixgmA2UwEYjbUp/h
Bdr04tJimAo73NhaWrLVVH18BYTFXzKRj0cr8GnEbZI49ndmrAXPOC04PJuoyWc3MdNEpyKZOhK6
WZb/udyx1zHDzibuw4x+gwGfDNhzjW5da4jfAACQ6chYZBtbWzbYwE2ZqePKH6zsOElbfzfHjrnQ
4lbeUS0s6ftP9LqQKzYvur7sbRe3ZExliJtHXXmmdEMtvKlkRbTmKKthky+9G0XUBDFXfkwQK6xE
ULNnJZPSS+3a/MUlh66ZoZjpkOyESMp90FB27vbqRCMzJEzmdBZaM3WGgTVla9tu4D4aRewwoxuC
3RcyMMRh2w6fc2UY5o1at7Twa+Ho3JvB6H+bXRc8+dbQPNVGwbdDwsp4qbsgfNBHfaQhpaVguTOo
wvf6K/lEWSAocY4tlD09UCaiR1lIDoaIqL0v4TW84y+LX0gyibcoysvO6+NwFJ7iCLDDhRZH3Qo5
oi9WiQGYRVsQLc486HdsGfyHYQG4FIwrS8onSS/ceSC8qE3UXTh8loNUN+xTdaXBGK3tvEYLIiZt
9QrEadBn27JUiUjQSc1jl0UY9x2Kww91n3I7IjGugDanjGfkyYwyeEv1CXya6MqqoVCcEnouTfWj
faXZ4IPJ3/0r40aPl3BHkDKq8egEgxNfiTjVuNBxKr5XGzr9Qs1ZHq6MtOCpKNqYF7LOtEB2wPss
NuOemkHyulB44n7AEUrpCXQe2yijL5Cn0Wt6pfdMU5RxfohAaeFzLYQfcaX9+GleCFreFwrQbJg8
xdUrHYjPEaQgv4ZAA5hChSA0t9D2jiHVPzbHscZRnGudEh2CqBi/M9sclX2pyIA1LjmL7J7C7hK7
kEid+6laCEZc1CBymUr9OqZExw6amarxXvi1/9j2XeGzzxjVUX+C5WVVv+guFPFx0uf+kWt2b7/k
pgXCWUZsGDGDso/ZVbXiP1LeFLRep6CeAFtIJfXJKcyiBwAmGYuDQeFG5rFvhCYWWnpw6n087a40
tYB6IcAC4TZnYI5vBn0YbrVCl92KIStkvxu0rHT1rsBmD9d6bu98KoYE9YY6xQCx2uD9IRAwyskV
8JcTL2riON+0VYyykE+x1h36wAKIpCoYQ9wky80R54YFqJnYen/TFJSnIjtYVkV/f9DllGUsI+cs
QE9xoFn9PfHd7jF21CRcL2H0dj/UaXNprgNsm7XOZz4I01hx61LeKbVJzk6kMvYW3IYVXkymYRMr
z9vwx4g8BsMJrYDBeVxm6PI6TqsV9UEYCSRN5uV15A7HgvG71KvyJ+zkuSJ+3YifxHUZ1SvLmt7x
sPmvqm4EXwQxi2+W3J2xNLtTya9fx/6ixfXGwmqRA5pFGaCXsq6PtuEnn5Zq5Lx6VxUBTDcFVIHI
xKm6Cg3FVXTAkGX/sq5ShBFIWsXzJk3jfcDt9r5yBKlJJ9aI1eJcQ9DIruJG0da67Sm4gy/lyAJ4
nZnGMWkX4HDfy2ReNs9IJc0cpRgkrhLKtKgpzlVYwVWcnayr3EIMA+kFliv3LCewqfsOpfQhM5iJ
PAxJV0uMVkWvrHm4edFV1NEWfYerB7/WNutKgWawSEATYhCFX8hCccNqfvxDLLLxO3jdoiHhlWO0
K/JRZdhin+Gmi97k9w7EVwQPZKjiKkmNdoY85Vylqimupmpr1zVmEHhi1Yt+lbVEPn/mi9RFYpaK
/uaqgE1XNUwdG5QxmFOoZF0foZg5V/UMZQ53fxo12rc1WPjtuqvW5vPjugeca70BbpgYQo1DKnPb
c6oEmTaMs2kzUCzPLZUk3MW8inowR8xH/Sr1qVfZr1WL7lfUCZ36skUXjK4SoX+VC52IpbxL9Ryf
TUAySIpTVNl7vfc1pFNyss/9VX40rlIkS3x5y90WgXKoMyZcxdCl618lTIpjslfh8/3t6atziOZP
bbilGGqRP69SaHuVRclMhBeF6pqXnoYDRKGcawBcPezS92YMBUDJpvIhyKnboKJCC/FK9MLijCuy
ciJbg6vo/18mv3jI57/dDB1YVf/RdfL2/eN//o/PgjLxf/ns/uVU1J//xm//42qpGz8gjavwQGxq
1v5Ym/xxs9TVHzz1BVQ+1h2OxaXz71RMU/9hSMOGtmfRUsfjiOvonxdLU/1h8y8l2V4Ym0vDwz/B
0ZLO7yYQNkBsdJZlEKIHhE7nH9tUQMJXetiyPoAZ3ts7dYJoFU/6V1SewmB6xbvPBwdHwGzZb1pT
vkIi2AsxiPdZUaZtHtafVpBhXre7O1M4yPmNoGLVyCQgBj50nfPTCBR9A9pha/vavTYxYVrVHVfp
19IqzXMxtOG3hR3HrYmKJSEFf1a54YN/KtJvg2dwVqYNxWaqEz22rSzOM0XIyb6ZkuwxIWvBfZTt
QQxTQymwe5lT8lBU9TokBJzY2ZZj+BxwX3Q0FH1tLPQN8th8G2JUg6uTOykiIAVEcA/cNn9Ki5qp
eL7FkHCLh42N/CTcKFc2MVWAWcRhySPPWE+ySVZjUYizZYX6LdmvLbWZ+8yBON76e9o/n4CLUGUL
8i6KzA+j5QX0a4zJQRbE56aovqDHSIxrs4fJmAO0LW+QbG4yWXyGkfZZUYdcWujiYFheZK/SUhlp
l6qaDdIRdukOufloaEgrHRffKauVTcqVv64MtPH5UiXllxEq/Y2S5pekkD85fQ8W/vANOssn7Sle
rBn4gyflHq30WOSYx0ZMq26OOOL5WeqcgsiAH+nn8aYrCbeWX36trpryu1DrTdTK5ivTFHVVcRK7
c1Pd0vBFGV4WXgxhwuUyG3WNZo1SUFc0Ger5p8xqVLkhlg+hnl7C+iElaYLM6xcuufjxMRptrvdO
c5G68d6mHCdmvBkXS1lc86VmWjtv2PBxVVzcVpY9lS4tmKem1tszl0xzBbW830ZZr6191Hu+1ECw
lAl2+AjxxMYJgPcW93DFDbGUmeNFagqJeFBgf5ACcoHTsnejC9dV8gJaYcWlYBzCtyniHW3gS3XL
Qd5ZSrAeg94+Aj+z1wTjWBAKk33arHM/RDHs7cwEgIoLljP5F/b/PWd4s0vKeudH9klO87mzFZoW
9X47VYvFoPN3w2L54yZGgYhoPC73hGVI9Kt68avg9FqZ+CZdAgU25DDQWB6njfjJteanDKHH4gk2
V37aNOgjDqCrsJD3cdO8DCkFgcuxZDTdEXzGlvc5fI9KZwMXX7h4TXxA0upXPBDFk8XMVd5SzJ8K
jf78o7keK+WRq2Xfuo5CF5nrJO3V98/nTMnurOKMRP+zSBsM4OUBulw8v3SJvnLCcO342V6LO9ar
ikSwDuf7JkXa9W3NP8f1jjB2jswx79Ev16rDuFRnxRfQN2x3/EDWEsQpTpo3kAGeykeX6zJZ/uin
1Uc8pYJi4tCl1EioCZcc9iIJk44Xw9XYCTmVO8uSw52RWXJbjCXrTxigW1yTj8wF6w5A6hiGu3wU
6lqt5bc5G7cOQJ8TMah3iyUWgGzL8fziZCd0rGUpf7QI6pU5BBva9A5+f0MeydipscqknGXaA5We
TEgLcigvzOSmSQafzAGfMWd0VgldmTQgcDcYuo+KmkgGiGSDz3wLQrPwKK6AcZOBI8j18mPSQ8wa
XdPirP/q6+jQheEdZenmLqGIgGny3aGme4173gtQ1s62Qc+BphzB03gto5zjdK5VUPcAg5PtpUIh
Ie5LrWI9buszawrDbncV4SdsRwJmF95etiXDix3PN/FAk3pHIz1lsPIw+tWrMYYgI3D8z/H00CcT
P9ZE2Yk81lz+bXRkWbS1xQh0N8W8nCbKjY1VBNEYsIEj5zcVS1dryDeoTcdRDaJTDRB3La1swBc9
/dSoOrfa8SagywYG8/jhBPjPzGITOBoX0flWCRlyuXpDzSqsHdCvu6gb8LE3POlxzV5Ye7oDvudS
vAXs6rHSVhalEFtGgdeRUnmsA/OuotkjVJt3ljJbHMOXUUtcyOsvClustVqNSKX9bQxywp5SVIeg
Ws0URNwGcuhO5NqUg2K3qzmKx6WtIQcIMUSLLy//KHpNcf1hgV5lw3vE4tOznfleNs20ElmESn+2
GvNT64326Fe4XAqpfzQjmxYRPA90mN4aajK+RZjHIM+Lbc15F0HHc6PGZw7BYWgPU+XVtqxMFyfz
fTwG75XTHXu13UWiRawptL0cKmVr0Nn/GqfAzgolcNa5yZEoRHU2684lcZVaLIPjIPspHQwRUv7M
oRRvTS64G3tet63aO57eyJWiRicU/jtNaY5RIb6DEjVaFdACc8ckWMTb2qmcaJVQ9ghOof8oI+ia
UUmYRFHJDCAxMzSJj6lp641jTeajqo7VfWBysnbaxBVBa+1gn7SVuTL8UnlKW9ZtXa4pa+Yemrst
WI718oZzzLB81jSzvW38pLuzVBh6c5RVJ0G3ygODnHIKssjaF32j3geDHX7jY05vWgFirkr9PDwC
32u2jtPK11AbgeqKbjZv2LfPmyycwpcSItDeqcrZq+bZ+EWAxb9JOU64WiSK10wjb1q2mBq5al6w
vHsJ7KB4ZzYyD3Qn++tKE92hCUd1PVpJ8mD3lLoEOf1VkMBSQB56nD4ks6/D5kNgoNqbXs4cNFxa
W7suassNgy4dk0ZYLGTvwvHULs490/aTd2Fi6K/Ygx/oS27ObVbrx9mY3vHut59AroNrg+7F6Ros
1zo/c3+sD7GYhlUFd/cem3S4HtTM/0AC9GcXKwiApamVq7itkJUxMOe32FjLo8H2Z21alXpW5zQE
QZEoPN7rur2zsqiicEIArEhTmsbfLXskDUpZPdwxcLzEec60zHZnVjJWsq4rgSnbquv6fhhpsG5K
SmzHTre22hzipoFvMOAjK+lSS3zqOeYoOCiBSfU3Pd5IfbE/FvSzWMW6w+v62o7BeA6TikWJ06/S
qR1+Ddbiwlaw5rUBugL3MWOIV6nIxYOIy/mgS796gP6qb9ohsX4mlZ5R/mPo7G4iZd4GYREdZagK
Ly9OIFKP7C43FNbSiw32/b0HlrrFb/uRgglRJsESVBwBzi0z60JN7NsnYE2nlJfYsoc3DHFHBUKb
K9Jhr9dDfO5YKRNBC0yuZiXPJuv6wrYAy9Wtv3TJtLV6k4nOWYWWQciMW8NQJzd2E6/k2Bb3sii6
I1TxtZk2D8QjPKOnv9wGXA6fJtnMYTdshzj9FKOmM3vL9Gny++fGJ0llJEbgtnOIGpmFOyOnOL0o
nGMRaPmmKvXirDgFFFqbxnoA7An5Uu5Y1eM4DJh+xb0THgedD+HsK7lHjbzbkI85kesUbuaUm8we
76qqBeCDspRwHx18SmL4IEdwTUgFK8WTpahewC7X1CesHSw2Vbkp0zLa+kr0MASN6Q70iG6CQT1k
kf88z22xknDuWVILom5jJ1y0M+d+DFBUBdZIM1HXthU+G6KubuTA83KxdyEB5BOFY9krZ/UR9uu4
woi10+1vgnigU/Uk2I8F6MeBX/uOZibcMeewiIZmVY/TqhbtR1Bp86FzLmMSkF9TNpkhmrUzNsOu
VVRWSxbJqZHMYeZk7rzEz5qXkTZNL+JOmDbkkB3nTh9n6l4YbbKiOpNvOMhWDuQ0/OjLGSgb91nF
V+1yxrTPWlgpN7Sn3+ZWNK+7AWxfHNxazZPR2AUAsP5WxQeO++YAgi/35iIlq5omj46lhJ7THqaK
aUPicMg155AiCfeeSi9l/5WSwdaGcXyjpzramup81FLF5VJWeoPN24g0Vr6uQQOwHYeXOFr5wey5
g3OEKYHA95216xL8cNQs3a4Bf4QysuWsBYG6XJyalL/enM/NbGeuzPkynXYTWGb0kkSxcVNPVfxn
T8n/Pc/m8id9FOVUR0HYNv963WAFX8XievztH9Z5y93hvvuqp4evpkvbv03Gy6/8r/6ff/ooL1OJ
j/Kj6PJ2+dP+D4XAZpD+99dNd+/1e9C9T7+pAstv+du6yfzBIcNyyNQR1QX/+fu6Seg/BFdgIdAg
+C9n8Zn/uW5SNOeH7mgmOyfzz//z77IAFSM/hCrQDJaVk+3QzfDPCAO/ywICXcJEGQCCZuIOta1/
rMpjUWPrfHaZm4L0Mdd0KmSR5xbYtvzDsftfrHH9298kpKNqBpH0ZYX2V6c3pGChKeCe1ziBphPQ
SesONgu47ZHE6F9+BixDpqDI/4rh+7e+qcW8qgteQZSXfwi+6KbZtXrLN0VR3F1IUTeTt/VQ1f5/
EhL53eH9x7dkGAg0mk14iNfw928JCy3ksMSJ18nIKUTiC4WCRbR2pJWHfuqYDrr/+BtbXqP/7Zf9
8y+0bMH6ErrlH37av+RgemKdkUn/JJfTOj07hY1jL65vFdswNxBbFdcKm+Y/C3VAbv/Hv9ZGm+Jn
ZksVXunVEPzXH53PbKU4jRGuYfrIOwW821deQhaOEkqbDCK9j/1YDqdpSbeggZQ7VpfpYaQsnYO4
s7g1UPtvlUn24uC92sREcQ+9VMXdHFLqa2aAOcKpq/cOq4udhp/0MSaJiuFmjNj5NKnvzRmxBB7H
mOfLPrUPYiySnynVSmuph7hpOG0LZuqkbFdqjyeeaQXHAVjOltxwIn/Cw8u2IeQPDr+hUc52T3IM
XqX5ZvKji+gI56KGdkHbZ9u10w1ievsui/QzTPrYY5186hsJCEVH+qFx2qEoy2hjXg8pcU9ZGOzJ
Hh6RvMHtaBSGUc2svGhmaJ8sWQ1rLYNIJkRXRR7B6vE5Z221jXgOnpPB1t20FNHeJK+9s9TsXS0q
GMXVYpOt+ibAzVRo7zURl8eSTSeejhEOjptN04dKMJR9EsfBBlNnt8UsQRQyzfp+pYiOTKkTQRUA
5h13ZwuDT+uKakxpbXAwk7SiugkBTsdkh9RkhQZev5JxTx7YeA0XGZba3p5ia6Ur7HpY1+m/xGzQ
shIxPDa4TozV7EcKSNTABnGnWvhO7O4jEABJ/dDXLopRLmGOwrcib2qz+EbAPd31Werv68hW1/pM
AaxfO80hpA3kHKd1cNemlb/XJDwhV+Nf7rpMVcggZmnK9DRZG44mdCefYLYXpXp/KGFdPE6ZVXGT
yfIBLm+IBNbGVvgz0FBk3dlmTz73qaD7Lhk3OD2NgyON/F0PGpaFRRvrH4j6bHgSWLu7wadOyw1p
V8SlVds7LYow7pG3nNbsirWVmRX9Vi2ic9TImVjH3H0u8MBDNjpUrKgCVxsJ7Fp7aFWQm52qNsfY
DwSFPry4s2Uam6jBu+7h7Qt7N6/YzpRMEas4bavXSvTBXvRQQiO9D9EwlFCujI52lZSh1O2zaF4Z
Uz9AbdGsZ+zGxR2pUCL1QZ6gZJT+i93OMdv9GA6MmakH8nHJs6X2s+1WVfo2KTTgVIUsiX7ZX62W
swbMI/mqFQJ7lGinS+RkwUPeW+JG9Kbz5GMWQGQQ9pbVUHBYVIlbahAYEyZfU58M6PLnzij9kwYj
Hg7CnI+PoW+pK4Ka/mfEIX/mVhJ788Rt3InG5B4QYfPKzle29yRVq3St8GU0H0poluFan5ws3rX5
pBabIe9bdSXZa7Q9Kfql8btOYHxvyd1WFYgQMWb3varH4arqlEr9ROEd0g3uo87f5nNl51vfoi8a
rcwoilu0AX+XGI0TPyWJYaDPTqn62bDFkptJZU5fBxEGIK+y4bfccqTwes8YDG3Pn1rzDelHtKsR
L4bc0PvatSvFT8zhIKJSNkz69p0K2FHGqmZt2Wexs62hTQwr/GIYmXI4SNk7geLuEkF7T1YW2xq5
Jvxg3sL7arj/k+8bDiEX7+KQU6D+wprH7LEnG+N71pPfcCsTxcVjYBw/OhV7xrbD/PY8dGzCDokM
2++sbKZHxu/QuMSJT8AQG4DSeTLT53BfK0qCXikzwHthjO1vxY0gfaAjAx008p9ouK63KpUpBA9N
xfOb9saiAJnIdFGQdAQD3bU15aI9vn5M1CVr/+EQYEapcIx6GgXOz0Yf1TS7xfG3GU6o3WUI87Ny
QF3ydhr5haUtXZNizy3b5kOdY21jTFGPSid4XvB67JVe+UIc6G8qUynvWuwvnpp27IELS9+hEJPm
nvrHhLdX0areENCvB7s83mojS7o2dC5N15xrIXZ+niGdm4qtbrKq2aIQMzqOaD95l7u5b2pn3Zye
GSy8fA63nEDAOeujbIejYOeRlfKYjunzMFSvVsHNe/SnD6vS3o2+gtdsbrW6v0F6frLVsH/iHNri
Ld6pAo+jqGnIIfPcYTSFD+PrA0GHoNsXebGdKYFwezE/JxMfG/hDRDXk/J5G9U3BEoJTkhxE/U1J
1LYwzLNplqssLR+LKr3PDQeSsGpuB2FsI7w2bx3PBjcLFy+CpOyH9gQ3yRvz1Of+d2gOl6hGLQeG
3Tn5famD/5N6vS5C56WG7+U52EBpkAX1HjTNvV3yPurnnVQrmkJJG0wVNpw4/BhVeli6yQ2cr64k
iV9ZTLZz+oyKg3Jp9TwyUxaVCcwi+ruBEeU3ljX+jITcGabl9Q0E+4LnbqKt0zgjmd6+1z1f8azd
hMl0piMdx3azVK9r3DfLmV9RbZp6oFRXnttmgGulilNQ6Jz7Rndrmbb+aMp6bVF4W/XjJQuGxBOY
w28r299hluF9pGc7oC2bqYQiJdPpJ+SikjaK9DAM7dqMbLo4NN7DfqHo3kCeE3uRYm67sSpWwagA
rsOq4GkDqc3CXkQ0C7iXU3uFzeSlS32L752IwlTfKSFrbc3uba80zPrcAWIzepNmR380ipt0hiKv
V6RoqJw8mBHiH4bFlmL69BJZXA3VJL/FSx1skzTfdHO0V2f7aDUhYOPkE8p89RCaAesn4GKmriP8
4MZYqqrwtj46mX2cqsA4xwpqkj1QUsxfwDcf52vpT4g7hrqRrYIdebRfJn/6MktG98oSnYf5klqZ
sEu9uUGzEa0m73UZlyccGdkqpbkJEbI+lSUYRESe7p6Se2fvFNYr+3lesmY6OjL2NyJV9xi/1W1Q
tu1DX3c+gkQFiljxd86sD++6Moa3lURjJpd850f5blIxsZtEVG4Txdqz+Cp20TDv66AZabBR3gzO
+h1x3d7NbO2WHft9PsJ8rWmPZ9sXg8ZTbcqAyhPZ3uYVmcfw8JnQTN7o28kfQKGxq2u76JUkfbOp
R3LitL/wa4LGG+3xvumj50IbHrAAHZ2hYYWoFyFvbn9bDrp+0qRyS7cJODCB8aZow8dxUk+a0e+N
rLx3jOnQRc1Nr9UjCDIiRCxA8mFbFfYtZuh5bavUJlTBUZj1rhgHfPhWvpk6/ca08LBM2ncSDTtp
VA9V6D9j5HswLOMUJPWNTMO7xOn6TT9jpp7mpW6nM7xoGj8EuYmJhg4zsfdOW++aId7OlXmj8HHF
Bku/ZZPckvA5pXESb2w7OqFW/zLGbDV30bZvSX1EYBFcoO1vmlk9BJOWeexjz5jL1oTyNrghznWT
JnQqZCstnJUboeaXdlZ/0Zyjunnar0JljFYL3YO37BAeGmNii8M3Hti4uadxxFWUguUJh47OTV4X
zqX5hg6Tmznms05hM8/Cgk1TFFnGg6xaKFsY62yz03ZtgsdrrG3YgCWG4rbspPu/uDuz5dZxZF2/
ULODJDjeStQseZBn3zDs8jLneebT748rztnHlh1WuC5PdEdUV3f1ggAmgETmP9i5eidVyiZFiYW+
zUgFRm6HDUUXdS6V6pts8RGjSX1J0kDyRdI/eazJS5yAjC0mQTKHYkVzV7tJ/UZC+rOlB9LhkFep
ug2pTpTBtV5OIioAOmdgLUfAwSiGNFb7T+tl7jxt80NjdNI26KQF4nBTqNiPVZw+92XqmFU43ozA
sme4GdLFMLmccAUolnmHCigqaA963Q78kd0Tyh6HJOa+MQ1I9wqqJtgWVMpaG/H/qPsqfFNb85Vy
9mqopN1QZi8uDPlFj5oUx9SCDns0i724XuYGwI7CUMZl6IPrK60cBoTX3gC25HLJjQ3zZypGehEG
+Z+4r3aW7KLMZ0yaPoXAOxxD6pmKbsKuxwX5IIe2OdOTSprValzt3LbCD7kGFIdN5ISkU7J0bYRR
uqJTGMpOKuchOSsNE6VA5khkw59kbHI6ipScQERPho15inxBUaxqFBNSoGjUjZRK7u+Ruu63lYea
DkXl6BYDt4sK+zbUDMrkZmyQzR9zCTta31X3Cax33lm1AXkjNRUQOeTHMh2P1xTIlDdXE19ZJCKz
bhDzJwPwePNNe5Go84CqUWPJ/tACGPdSHuj3INrsdxOVqFXdCVpDRoIsyBBEsHb8qLYpuuI84LWx
fwTtb7xEctyvS00c8Dfzl51sRZSB1eBP2AC+dYRdGc+SYUtzmnpYnUDd8ee150Z0wQp7k1o+XVNI
TsMmaGCczcJeRdODEls185RE3ftuH26xuwjmWlcUToqf15VrGe3S6PT+ooyy+qauK/1SYFtyKCP7
CZs1OAGQzP64McaFFM1rnjcGjW4vIkYzu872JafgSquzyXAgMm7KgZ6bjG3bRZ1KgILUuF+6cLec
HEgmqnR6ewnT07gf2mpEIN2nHusOeXUwutbcVYECEz7Eufw6t73EiRAGnQsXmtKsLZqHYPDVHeBR
5ZriANpUti+iAwpmwa3kRaS/rix3xTzS3WhJxJr/0KrMEKDKrIeeKHw3zaZctGGnvva2iPdyNObz
BnWlnZ+UAWAQzJOaGTJOlU9cdwm6Dez9LaJg3gqFPXNdaG590F0aEnEg/2mqwlzCtK1RlfCt25BO
22VhK8VNN6qSM1Qd6VmibHx9dHHbtd7aUoFkyEGyrUabD92rpePLeTYAmR6bY6nTAFrQKO+LFdJE
Rer005faQjCVOjhB9BR8G7Fjmbgd9nICfsd6TxGjsTLK14TDlemrw9AcZK0IFJozwI4p9ye1jBD7
bIAtJhbFECHhEXeugQtZbMbILPWScqhKvOevjMhSHmotgZE78QJpIGuZd0y0Ya/oGodr0lUb2fcA
BqgYe67ogAMxHXTBYwvSieZ2CcVbI1sY/HoSUV8sYUOoS0WJi31uqf4CMkzlYIYhL7KhaBbI6w0L
BcPZVYOF2lKxjW7dNjLpydguSkErkj/Dybo8paqcmpRgQg1bWVE71AmtvVA0a6Y17lXRkS0pyF8h
c2r3q4yLHy+PUJ28Y/lcEa1HptpvoY7lK578N0NLC5kPbG3cASBCWxeLsO68Q1j1T5o1/jECVI4H
CU8HWqnSAt9WsfUhlGjleLQANUbgLrb0XTpEeIGl9t5QO/Go6Mu+R/KqxY5yW0PSPuS11a2aeIx3
PgRt+plAjenjiEfXRuSC/bzyZJ1+OszIJaStZoFBz4Bch3brqiTBg14t4YvZvChUALt5b/tzCDvG
rlbBZei61B7KxMyXLsqvmzrTccJMXJW7cuyli6m30VnKkm6PRPsD9KOuj69YNBJ5gIbnWNAay0FB
oxLKTJPME9+41jVtV+qDsbAQSOX36HN9gLBeEkfFLLOzzMkteYOrq7lnK/dcmLS8JWjn0PJ87bLM
84s+wHXMN2TK91pvbwu7U8Av1UP4UGUJJE4wMt2EVXrNs8pwjLiOFoaltIvKirJVPxTaQqs8/Etl
kSC+V70Ew5guEbZCRyWwpKXvesHGH63issiaIyhtwzFL776V6TOaQzd1BofnnnYvXaEWSCsChmv2
u7n2egNsJr1kqLnyMksoQ7SpIh6HJC2W7qQo0lMnmHWWuKDUOYBsjyuHV2Xi8MRodjoqNXNRRXRt
YgC9SzhF9Lm51hKFwPTkCPwFHZmZ6Ulgm4rgRVaj9xJPEd/iaEbfPr4I+8E6BLZ7iUA6z4lSbZ8E
VMyNPcCjn2WteAcThIfgZIV6p7ecgngAXue1HOwtCXNbBATsZSsjBgQxRH5SOJg3eSSXTp0W5oEj
PpzrhVWtecbECy6CBsioGc8RIVMXQ2nqG7nSJ8V3pX8cKa8uKsMa9tTBk8uw7wDAgMR+lVy3u4ZX
qkOEsPXwSa/TaJEDodm4TH4BjHpcFGqt0X/S+C9pACZbVcY2Xi5r+WjnejgpAsAE9RJJvrOKhstS
EgbwkbS5STFU2fEWzxdZiXKvJ2GgpUhFARM3tTeIiitoDY4hhc0Ql1Lk2+wcwcHEci8k2pDw84v7
oYlA8LiRmLdgFOe6KBHGU9UELkD8oqLxB0IBdFWDktqoiQvFy+VLbLJkziWbrMykX90Dn0KLyIkG
27xXsSR3IL95q94upS1u34jHwSymCJHdRcgAQBxVED7zzbkbZhrJIuTcDmkGZ+iFNVP08ZFwCNdV
OU4iciG6lSEi7DO1JQX12R4zvSVSNBLlSnlONDxGRa1QdBZAwthPV0bfYg9jJdayiSZEoeJDxrJy
4wrvlORCK8UFGmDgnUY4dw4dfGMD+uqujpU7xYLbW6U+D/lMJ/8D2TVz05JTgpCwSjBHoo3mojbu
i4mbjckjKcy4xBwdEni6sQHPa33+ZIbWOnTFlRisZzSqX0mldFLcsF0VnVVf+lr/puWjtgy1Klm4
msmzo6pefa9DPykfNtjU8sgr5HoDcEG/Ys+VhzGL6n3JFb9OQqVycnTL1n7h9QsjR2jZC0xJvsKc
OdoOXXDQg+FBFGANYLXxYuuGm3SUq6PWUeAoas8b5nGZIElVq5d5k5BmYoBszZDn62Za0O0atemW
qZ7aDy4Qigdd5LyjhCUdcFg40NvX4GyCwfQsHIrxG74xWuvetI0dDIV4GaN2GUc6N1xJj7Lsi6fU
GApHdbtV3vZbE5MKkgaHgu5+MDXruRi4RyMfCCJS763Z3HRlsKh7y0mi8WjQgp5TgV/qIaWQQM4O
OGOr5L4o/+phjcpjEFx3ZeVQAKc/bDmZTiyGTbHp0mBj9vqFGdiPdinvQhQ9ck1FBSjceoW2tsbk
ttdkawl1Zo6m77rJOC/t4LqSmtvWz+/KtAGvZK2pqS597EUbyiF20m69KnBi31gi+/GnpkFQYRI5
GNVVKo36s6picwYVNVa4bMcc2kYBKMYrF1U2jA+hmazHFi17H5gVpqQ5iXocS7uyYPem9k6YyjJx
W7yvWwtBzR58X3Vl2QIQTnKfQ4/2g/IJyz8k/3gaT0+b0dsiojpPwNlGCiY4kOef2gTR4ggVeDyS
8lIFP4YGzHawjTsXupJuq4tYa4ii0bGjAl85OKQhdncmlX9D5X6DnTXpogJwfUtEXlz0iV2tOzVz
uDW2sFPyx06IbYLxm992G83nVg/cfuN5wvEzFOE1nL0p7u7rLF3xMCVWXbFP0W6kYDDv/Wre8ksj
L3vKw9LxQsgcYJGSNL+iG/poShyDlselLRv7RE+PaUUBCQo3pRXMLxHMX5qZQldA4WM089A09r1Z
rXyjnVPzuBIiR6A09OewoxdmbS0lO0r3LOXB1t3bui7JMv4RnbqvgmCJdueV1mm7Imwip4LQYrjx
1WBBxBl7/hCqzzx2bLUFDeLtPfyeMH1PbpAAPcQD1S9udFGrzlgkk2mUDGqwE9eej7XJaAM7ktBG
RCmay4P6qLTu1XAhxKhC/+33IHYOlZVzXlgHqcl3cVU4sc5elrJN6vLsb9hjdk/jD7BqU8645a/z
2NuLNnzuquZq8FIgEWq9VcNx7iu6daSwPpAGxE7mNvXC0I1D00DzkaSpgIkZX5q1/bUA1SnhfsmF
UIdXXPjXsVEfSlLKUY4oIKiU1ph91KKvqtv1DunhI7bUzaw0W3AtFbgKCrEYYa8C7ONyTdn1CYCH
qsMbkbLTFRIwew1XKnCW3RHC7I0fu44ZqrugQQ06FVW3aEQZz2qb09SVkGvxsalY1oG8Dnx0fAVx
xdt2YYTas7Bci4pE85RpzX2pcXRC2R2dqDJ3QFRM2Grlm9w13C7Ne+/3G/A7Gy2znT4NnlrfvKZj
dKfqKYiPoXmORbsbI8ve0Iu41Ti1cnqD9DgPte2/Du2w9Vs0b0PjarDDtWe5HJc0e5TAhjjt2ktT
KY+dTlFB7Ww82YN+VwDG0qNk5dr6nTVK4FbIkzNpRNnA026aIK0AiddzyOmHrk3+hFhW9oW6ynvp
0jb8FxvO1py6y8bVePhNT7mMqXdSdsnbxAFPuNNjf+fa/TEyimMj08zz9Wqb5tUF999zFuBnDe3h
Lvb8fpWoNfmTiW07XcF5MqaXJqCkEp1PsDvjAx3sWZf0OxRSAfpCFq1HV96jHx3cKB7vcKkJ+4tx
pCvXWZlHptGqzQ0gvdso7Pq571ImiWQJVPjAS2vjay5gRRvxPUWOhn2nyAC87fEiL7FTsyr2Bfsj
BtNfmCuv1yz0aUW+rgtTuRumvqDs+VToUTsBEaPW9ibuUcpRm5SCj1XiMN2Rzj5K2BeOBJ097gJZ
KAcYU/U8qqu4WGY4ri+UspxSIMtY0kimiVzE0TqqY/8mweT1NRJqeBUDbpkEcYcClQlXdpogUI8t
aOMrAYBswh3bHp6jEfDc1qYSg9pkw0Hkwkf3XLwgC9l/jf3endDemoYyaeg1T1JXDNyQXdZdKUWT
d4gDWw2XlRqpGMYHr/h5YGWfpOV1QfdwnUWqeSMCe3wwYCZf5klrXUh2oUDrjXkx24E3OlWryQuQ
7f0VpUPx5Eq+/NxRSV7DuYJ5pSMhiuy27M5D2nDxIvDsgi5PnSxdM+iOBV9mMZDeLNwcnRFF5Q5L
Ky94sQsTPcpqbByjB8xIV12Qj+PUbIQ1XOKmF0vaCRP01LWPiE+DZ5Yr3o0xyUWAgJMqlgpVEg72
tjsgVhEcrEE3+Eap2t3HqTvBCFtz2+qd9eLjJ7iE1dbfelGjzSwLVflOi/s7NLLgPULP86CYORnE
T+Q4Oi4AaDQ52Mq02VqTaUQXVG+h7z+btV5fBlQPFgqU+9sm0eRmpmVVu7f7KNsMYxPdlDqF1bwL
KMpQV3XGUlHmZqan84hWigwVkZWIPZqSFFB1c3xN6Q2i/G7b3aaXqniVVzXnjzyaS9Mq8l2RlSkb
iKOt8GRHy5SLjJr7sqfsdrTlMdoFtb4CmHBNa0gc/WQkD8aFvVrIoHqc3krTBfDh4qGvemx8UFhe
qFWd4nChc//rXkxBPRjaRU0J1VEFpaZWUGwoIBMf3MyULobMh/RqtlAdZ3qA2ymUvvhSHTpaZqnm
7bQSYsMaAOh0m4C4mCEm3VwEqGLgeqeEAMa18FrOzOeiVIsl9Z9q6UVGvCJ3sqEBAQCdyRkXe4OH
9IXcmllABFQ0myI8P7fIXNs3dh1BGqmarHobFRf1fa8pk2UBbvrSyuWE55qBZHszqs2q7WykU1BJ
7Xnim9pq1KqyJi2A5jcrfY+DBv6ydnDLXttWaKButSgHC5cVo0Ghw8+jdpn0fbhuaIBOhObQJfdX
S+0WDqCaQy8RaE/YMhUA1G7syyRpoAvkgzSQMdbDRR+huo6+Qv2oVEqyjtrAd2wdcYu+rvVDQKOO
P1MyLnIXELSOHg9rOiSoPISZOvsPrItazxuFUoKtDkg1WZ6supzXLk+JLHaVR9sIDf9RmCbS471P
Z8sxjUky/T+1D/S+oBW58FoAVrQ3MHGhN1YX8oVRmFW9+k+URGGFbLtPXcymn+VDfWrmAzHez3HA
9O89V/Am/osV+hXa7v93MQg4cx8AVF/UEe//pH/G5k/8SSDx7//n/8Lz7P9asmFM+oOo0088u/+F
55niv0Iz0SS0J3Kepdv8T/8Hnqfo/zVMyg22aWvAoqj5/S86TwbTB8iWZBR1E8uAdWf+Bp2nfkay
6bqhm1SgUWFUdbQpyMw+I8zAmTeJlA2uc3+JfNDs7TmYXQWzS2924c8urv6s7rbvj2/bmw+L9A18
TjsRofgy6glUb0xcV08wBnOei9n9dTa7BYk0e+RvXv/sif7p7/+sFk8PLxe7+4v9y937zd3u7bqb
nfsdn2BnXyfPMn+EnVFu7aUxYvIYdyvya+lf/zxP+zN+7+sAJ0qtaq/Vqj7NM5s93l8ns2z2fP94
v3v9w7E0e+Tfz2CEZ7evl8fN5fPtxpttjrOrzfG42V8cj/v5xWK/Om5Wx+N2+k+L7Xaxe7652M+3
N9v5083F/OZmd3k9377vbi62185u937m9/+1FPx/cMAvv/8U52gZHO4SkGPn8Hx4vN6uD8+Xz7vH
x9Xqdnd49GaL/XG/WG33i+Px8ni5vJx+4vb65np3s7jYrs+s5bRWP/0WJFc+fqyM8nRekU2xlq9T
2LCWr6+3f6682W3Gao6z45/bgLXkacJ/RP9gdlz9uf3D8t72UzQ/8E8+5LOrJ3/2/vJ08f729HLt
z7Yv10TX09U70XV9837//pbNKMsTle/3BRvi8Xq/f3p5273f+LPrtzPrKz7DLb+uLwjdj3NC/BCK
zgSHd5YHZ31wpr8uZ7PFZrlczWfz2WLO38zWztr5eTH/qh7/tJgnUtPopPQxz2bXYYaE4fXb++71
MmG+ryCYZ8cL1iqd7Z+29y9XLxdnvuS0q34aewKDfsCY1p1GRjYwaclYF8ZDID970RVG71OHdpbJ
9z9P9a9E/OlwhmkZJkhkRUDX+Dwc5uJNjI+t64x5cQi6fVOJdWJ1NELeCzNZIJX0PPYvgSQWaXvU
2gdNw7BX20rjyxDddaSVza0ngouff9W35y41V10zVQvoq30Szdi7pLJJZ5Jovn1FRH12DGavr1cv
+6uXp6uLtxt5dv92bjsr3x27Hwc9WYrRLwv6ggxaybRn9QcTZkDEM3q4sWxvVtZInFg7pT4DYv5y
xYAmtqCtK0KZrrRTYviAYKYnNQXyeoVXOchdjfgBJZ3nwLQd//l5XU/HMk26YhNUmjtS1axTbeiy
7eoyqwGMYkTTHqpuEC+t1qnHEsrv1b8YylBA2HOx67ihf46rLBCBbLeh5cRFPd7oo1eH80Eivzfi
Mbn7eaxpS3yM4WlaOqx6YdqWpZIsfB7LhFzQaKVpQuHN9Eu70t0FRpTxmaD8bhSDfYKipSCxkE8O
hbYE1CIU2SStbfBk70xzlYKQPHP2fInCaTKGReqjTXQF+dSmK9cDANMDomtq1RtLXxPioRtjT8xT
1Py2AUy1fJa5degUkQU6GJ2tf8KUhPoMhv/b2SK4ZYE9p31vnMzWbHzETDJqOaAdDce3Kex21VjP
f/nlLFkH0U56p8qGCfv785erdB+XWrcRTlOVwSqyIHjT/PRXvx0F0QUbLWth6fAFlJON7VHb73zD
BOhUIONXwjhDYtT2zny5L5vLQlyVdyJqvIppi1OTDAMVw1CfqucAoe2tXyj2vKkh1StecM5mYeKm
fI74k7FOdpeNywV0ZsYayhCCYwSsypwXVb1uGncTmhVitMlDhqxw0ZpzPF3WxNlCKoyl0jdrhaYz
zeGF3o8v8OodU1Zpz7QQ24Vy14e/PAhARtpohHK9QLchxz9ZfF+xu+mB2zgNbFEQIMhzXocaZjfY
yrhVu/j5U3/7EeC36DZZNFDEk4WRFVeAdWBhRBpmy9oSj8KiYRSE4Id+HunLBpk+gUZgMTHZ5q3y
OXSj2kpikSE25YqEV6euyXtJF+aZDXKaIpuMwtbg+cFcILRMv+JDNpC5NNX7QuudwGpNaq9Bt4y7
Vr0wBjD6OSaom59n9SWyYDTxopIFanqyif7Jyb4PYOlxU5WDo+zLK/2yuU8P5aP9ptHmntUPOIbe
D1fjhf8yvgdX8PQXiC2eSYDU6XL/eJyf/oSTOXd9EUtxx0/I7sWNfDQvtYvs3Vh5W3HdUbO6sujz
3slXIdWeTbUWl+JWO3PUn6766S84uVBaX4DRmdTUPFj8Vo0HMbRTVe+2GfCXnxf8NIzYHkLAyrJR
NyTPkU8CVgr1XK6runOUFgStYo3lTQnJ+fHMKN8MQ4ucI0EQqdwrJ2vq5cJVADwPjuYnG4prnTO0
yqNF4wNGP1SIklpzBOLjTijdqoem09h3ZgIcM3fR47TGmQlA1i4ex27Z6Ii++ru47NaJVjmJdFDB
GSsytRxgsCJ8sYHNDpiTdk+K8tQj7OHmG2UYVqP8pvIBZenBRIYN06AFzNN5FLxldf7Mfb3U6Yz9
8hpjeQ1FRg2F7Moyrb8OCB/3T6jZ8egy3SQb7VdIqdpzlsRnDp1vFpcMThM6p79qavqU0n8YJISn
XqvUBR1tSORlW7bXwIz67ZlPeLIrmAmDkB1AJjOm2sbnQQBzlJWkVdCjoWggE2IhzFVb4b+YCuul
TBUUhdrMSeKNfbfummrYgTCsxF43tWGuYcR95pQ5fdhNc1EopyCwqQrKjtP++7BgIEUNeLtt5/SQ
pSk7x1Q6RYhJGoyeVQa3aR4NvXr4eQFPH1Z/BzVBSE0qUSaH2+dBXS/JYjD9ndPCDN6aZfmCYAQI
zTGWwLiAJYxmUOnpj7uN8vsotFB+Yo+THkAsOfl2ukikNIlSVlUXoKRRJHSoIqtnDs7vwpCzBNoq
k5yeTZ8nKKwhkMcSfYEo8cxlqMfNVuGOP2d3c3o4TuuoTcU33mag/v8qXX34eJDSWxRwk84JNVWA
Us71eYF96VXbDdY2cicv7ahPlhUGm/wjQllUXVY92X281tpOEE6dOQvj5DbvzEWgKWesmP8mcx9v
j+nnwerlNcB7AHeTk9jy1IZSNLelo4jKo+NTl+mr3iv5ZRlk01kUuUcD39b1yGuYZ7ziVddVT8N8
LhuxGs2lUU3/+TnwpsA6+UXokemcROTS/KqTI57+qAGgCME+yvYgRAYBRoZG1xKG+bntO/1Rn4fi
ZDChw9p8IfL2k+2r5xYiLVrbOG1ggclx1R7dpwHan5Gnc0BzwX4U8hrE7DFHNuRMrvJlnoosWxMr
1uAvU6B/jj8oSqUFOwrPliQdPSTnY+4FutMxtvDY+yqLn5f1SxwS5yqSbTIEY4VBT640GZ6nQEwC
ZHFYXMZS/ZiLrp+55vBMx14+s4O/HB4otym6KtvwtDmy9JNsD9p/ClbejBw3NOuFjEzAIW3GZmPU
VXusQLpzwXTxyg09a/nzNL+clX9HnjISlpfYPhk5lmAnlJUdOVgHAEOV8n3Z5MgF5f4zLLc1Mlre
me/45RxhRFJonIZsziyo4p+/YyCqnrq6wUFVlPI8x42WtnQWOz/P6+TzGdN73eBSZlMgr6f9zQI/
HCMJRKG4Nsd80uXVxR7lNXQ5UPnsxWTkC8ko8/soP3MHnIQog6LZSsRMY1roUJ9sxVRHz9KqS3z4
8rz6JwCLucLGm84VbF3x8vMET5ZxGkuXKUxYUyKNePXJWC3PAhdvm8Sp60C5dsPcvQ1G1CN+Pwqs
b02oBikIBZDPH8sdBxpnsLUcAdF6NSp++FIijv/bdSMebNnmvjd1hVPsZGsHfeEZ2ci60TgDuZeI
Kn0ABZnHy6YsqjPZ9+kbhKKHTC2Ai4wok5nSSQAOtDPjooURFUCTsTZmrlEJSVH6C+ZWqcfatQxW
wMZ5AbE0dRUpqTfO8q5Mn8YcnWiYcs0QLrDaBBSkBmDanhNcJV+By6fhHytF9Bll6rRb+HABMNDV
AhWDxB5OQLVrR7XCJC6M7OtffiaSbwQKTHJvKlWKfJIBSFgjoBXiWnAsfB9FKAodrhJ1Z/bUyVlh
8Gbj1kJFAvFyqlSniajnZQWOFpj5IPGcHlXwD8+FZLWogGnaRLYaJr8gzbj95dz4XBbdMaKQXply
mlgV4G6kMedziTG0seKAoJ6EmXsmu/lyXggOX97Z2J+ZHE1fMtPBLloEu3FhtwsVQoZW95BXeDRZ
81oupGeF8oL+u5ybQFQUnXsU0QxW9MvMatYOOes0cSg6FosuxEcXIEB2Zgsr4vOt/XcYQ2FqKIFQ
UTi1cY2At6DoC/Wj6AFpA2T2LjorhBfWFuNW6az8psDPfO75gbesmt5f1BYyhApcrpVZVN4anrPy
8NtvOuXnPDQ0Q+XSsU5yycSqtSAJwYLbkHHXQah3y1AqxZmZfzkiWV8KlOSrxCpPmmlhPtwBoMmD
JCkYJSz14AY7Uv+qC8EJ/34uHJBTAQXtVRKjz6NIFWBygewhuFwV0FIjNSuA0+m/iBVyHlXFP8BQ
yZA/jxL5mS7FuR2T2bfQAftOdXQTRMq/mAszobjFQPrf6vGHFRsR/yjIXGPOKyV+z4TcLWCHIUT+
8zBfDhI+DLoqGl+GmhNP2s+TITPAoHwaJq4y6VoK0bpLgxEWWu3XKyqP0cYMwFX9POiXy3kaVCNB
pnaqMLWTFRyDGiF6sgLHslxMbqJeXmsR6PMxLJNfH1kcIGTJZHTMkij/PL9I1ytdtXvfoV7MY0xJ
YU+HYxzlzm+nRCxA2ldI6DWdq/PzOBB2NbnKKDWnIH8e846HB+bxVaAaSGrWqvjz83BfP5tKgwKJ
fEEBFDrAybRipTQqEhKGywCAlZwS+nLoBiBFOcT7VQRdZC3zaVe/HXbaxxpagRReLcqVn2cZwn4T
0hADUZbR1FgYCk4EK72YEJNNiXqhwpkVOl6SlGdqyyfPHQ7OKWSIRmQkuPr+Nug/7Ia+VNq6l32J
k7Jzd0iyJpvI9KDp9sMw91JU0CUUMy8KRYToicGb/XneX68kqkoygDibsgz+JCeXOriVsgci7s5N
OcCkA89cf/L4UEI0M9A9651ctVrlTEhN3/DDE+/vnCmno1oFJsaylSkGPszZamWU+w3XnSOwIS2k
JgJBGqJm+PPUvu5FpsZYqgKuVyWkPo9ih3VYUR10ITy1Y7fH9IWaYO0DhkGZksA6cxF8GY68UpVN
EnLGokF5ct14Ta/pDVhdOJojMoFJeB8LWVurBXIwv5wYccIt8PeBStScjkRf0hZlgw1A5PbpNjVg
E1etEsFTKL3lz0NNm/vTlyLTYzPwjXi7ATI+2Y0GakVIJmfm3FfNEg6G2rfXBh56wTALIyF7B961
APXqsPbgXYoW/ZYzafuXWJlQS7pCdsJT2ab6+/krImTHn9q0+lwVSvVYwZHZFbWFvfPPEz03zElI
RkGLnZZUwrH20u7YtVruTXK1yZnt9iVIptmQLXCW0g/5K+P+MfLrseqz0Ec3pOfh8C4SXRwMf7CP
IJmLMzP6srMZimKuok9JNKXKk/D3Gg2hV6nQ57CmXQ8WfCye60zU1y7+HcZMstniP6/hd5ObCmrU
5vnomC9+/lRxpZU0F2N9ju8eRIBcpOgugJm9zwpL++3LlNmx33R6cvxLPUW1DaDKk8yCE++HTb5t
Iik7qFpw7oH/3Yw4nqhaK+RF3LOfZxQObZpIlGIBOMtRsZA0CUM9j8K4PC8mcPuZBfz6yYhz5NGo
smqIs02gwI/RUWgmpIS00OaxUS6wBW6WneWheZNrR9HH5/oKU0h/3tuMJnjUcwyRuZsnAYJqbN6O
Xq7N6ZdpS7w6h7suzoujRjlhY4yD9CBy2zr+NkYYVJ/e+RY2WPZpaTPhdd+mYHu57kQEcyVERQSk
PtaNC32cZPl/P5whs+emdZ2elp9XtNdKYBukT8DbjXYXRiq8ibRXLs1ESxb/YqipXgkAhpry6XJ6
kUh9RGiJFcSkBqfVC+1pKCSYU0WjSmfyzK/HFVfbh8FOzmUlyCOoHYM297q2W+Zq2uFJUPz+tOIU
UunfCrAp3DnT9vhwT3NLD+qgIuIMhw9SaliX5tHzTUjcpaXX/2L9TG5sfCdUilt/kZYfBsOwBoBG
w/r5wtWXWh0jux5o0l4djPHMKfzNPhNTA9HQp34XrenP8xrdAa57yFCK2VTX/igsZ7QiGX2WGAXY
LE1+fYdNBTuZ0itmHLSMTtaxsdtSBFmlwYauzds2kb21bSaZ83MAfhMT7GSBjj1MKt5XJ6cH/rWN
qpSxNu9GNB/2ve+ZySqQezk8c7N8OxBKkqQF1Mm/tCcqxc6zLoy0ybAivEzDWN0kTRj+utzEotHr
AvZCR4hS2ueP1Ps1NHCT6eB00aOxC3lH6cbhTNR9NxfyiskmhX4T76jPo8hlU2FYFGhzLa+qdteb
FlJKqEpIZ8b55rDlsxB0nLUTXujk4+AO53lI62nzFJmBMBXKUm8RK04nyFeVoxWXKIXzczxMUXVy
vjOkIM2easWycnL2IYhR6N3AkDkqSAspxfEh1KRbPErO4Ui+G4njnJPCpl/GZfJ5EX3fDfuAgvzc
w7gtWfa2jjN13SAPjeWHFTz9PK/vPtnH0U4CA1jgCHMMd15dsjJ6UVEAO9Grlv9iFKoTU5Ymy/z1
85zkEvvqZkAiCp1oddnTS97FRViduZ++mcsUD4j3EhS6eQpRU8Jaj6Mati1SY/GibjttS3dMObNh
vznvGAVkhs5rSFNOHwxC8opaaSeFNRv1bU3J8RCEAXPvikw/+FWbnsGDfjsr3nZUwGlQ8Hj4vHap
EeHfUk6zkga0oizPR/ujT35/BxLdMCV0esWmME62bpMhGwt6nTjoTXXTehFCMqkVOb+OAw1MsQ3E
j2fVl95V2IchIurEAZoYkGolSd2URuCfWbFvdhCj0NhhsUjJTmH4flmayBuiYgexO7zzsM5uVuUQ
xP5djNWfdCbqvouHj6OdfB/O07HSUhkVkNoz37gf80VjwMCMigqIlJpW7ZlFnE63k6NowpZQWaQY
i0fVFDAf7na1MUvE3diyuRVJTphYxj5NEs+xwy7DLAQn30WR9FnrlGFXq4ufv+A3R6+mIcfFsDxM
6C58HjxCrNcqQmZrlp3pInPr4U4uuv9h7zyaY1eSNPtfZo8yaLGYxQApyKTWYgO7vLyEBgIRgYD4
9X2yq3us61l1jc2sZ1ObV498zITwcP/8nAEyf8Bus7qgUwEAy4oEtPV//av/2Y1Abgfzqwdv2Y3+
8kFzQZW6lq6H6xDP96KhwkNNqv4vczXMTHhNRrTNePoypQ/+8hdCs5G+LFePEINj4ZcgOaDi3Pt/
+WP+y2/5y5cYd0nZoJf0Mr606USzI7+oYjgq//oj+2d3AsUmuR1ClyQz/vKRQQ2XFlETssJWr/rM
3lSEGoBp+B9CF8Tm/vVv+2fXBqFd2z83GTjm/eXIWpk2CsaC38ZuYMLqIl9X2rOGeFPMAuBDmNyZ
2S7+D8NBBjDnn/sPNwQPe0ZAETtgtPygYv/jNak597hb4xqypKN+Fg6s5gvtVfqaaLkH1UEEYMB6
V1kfXj+0NzYUJ3Igq4j3nbXV0aFJqBxg/uvqsai9NUmV7ywsPtQ+G44S+0Q2eQXWM5GPeGTw5apM
hyC0DzQTtcjM6JdPOTUpiHGth6tYWC2LmWwsVqkIsbKlk7W4L+4YqI9O1xtL6YUQJps06owi2nJS
3dr3f0PkHG4a4W8xOtqoHtI2Znd75xeiIR03RdrA/hnWZxbHnUtZntO+Q1AMJ5xI0Z/ESsD0dV6u
j82Y19dARQpm2V6eFFmpgvqOWHXXZ8U4txcSSXax16Mdfg0+g9V0mogtpLjDh2sl5DiyEDlakHhl
5MJYreviY8xt3nNBofiblF17V2uI9vc051PMVNaYGCcp7vi3poRJy2eUT8+MJZqPyei8TTtO/g0q
Ecd5nAZRr5Bn6GRg2nKq9wCj1sYqajisB2db1HfhWDjog1k1z0nceutl3+sYUurWP5Cuh4nbVZb/
bLyhYpEXmc3VJMJoyGoTofEZFTnitjjbF10HCEfm5hqEpS1G6z5QW/1eOAw9M10O8bQfQ/Zes6gO
wKNYMdxIpI7WfLOpsBuPmEVQR2Ajnbd0xiOP8GsT8wXAVrmkcel7M9b7svpYnbD8gGUDf0uqxQ0u
LfanzW4ii/tHsYdwTUeWD21VgFHtYFwkgLatuIb8o7u9V0fxrxoBrZs2BSeMTDMF4b2lqqhJtd/q
rwjVK0yrqvHfjFzlr3lVwQ1gjfBzJGUZXQ3QhOZ0MtEIUGZCOt0lIbgNO9bqsciBpmWun4915qpV
YBoOI7Z4BzFuUNFW08V7o4R3iSmjpMakj0uu0/Zo3IHCRMXiNbF3qSaUao27tPcJiOvvqWyTt7KF
Q5BthA2uCiG7T0f4mM8GZb1U2F1/0/WDw55vQ1xnIaPncR8h07ssK58eU1gZf937U+8T/fQmD99N
iVVLI14OM8V57BnegAlQyCf6HkooJip6V+AD2MVXDC7KsMWis9o/GNNYU1oKS+FCBdXMt4WX5clw
Ano2a7K+Qxye4IqqCaId7MNZYLeL9ZyV0ejuXVjq3YEZRlEfBnpI2JlNCcuIN+58WDcLkZG74vQy
KFx7mnCT0Nns+9tr15rxqmCmUe1Bqvvfa2RAJUZgj5uLMDHjXnpLkGeSJgpSUOC+8A4LmTxaZbJN
J5uh5hszzS049MazbkagZ58WTCZ9ycmpv7LzCvEfpbJ+qOK49Q8q19ibtrGud8TSYhCdAEmbg0XS
3FzOLkf7w6a29kZFJviDkXx5DMd+C9mjNtJNJR+BSv0OF84OvGb7bI3oty3j+3fujDgY8HZnCiLN
nQ4z3Vbx5+Ys421Xcz/Ssu0QW5GfG4JDJ53uZLwFXZ5Q1prsK8/lQeVF/057RseMQmswfb1zGGmx
eENDgM8uMMEXbbEZImm9La+8hMLoOKkVOs+CRnE5OJYbbCn4qqU/LHFT37PsHdu7eQqC58mBjrgT
3opuadFyukVB1i18IQq+unCjws+axlIAUrjpnWwWG/m9uRsdexePGoI0oL5vkABnnwrq6o9JKXW/
eaJ4GOBwfaKGGn+Aao48NZZ2Yg7sdO2OC6fBU9EqnOKVn/d/qopSC20utqY7VE4W8dRtXZ9w0JFN
1qIufgM46H7gnsbrbqFsMhfOWmIvX8ow4e/W5tXVkzph+XNbpL5L/eyPCo1nYY/VAcrufEsS1fnJ
l66/s0COLft4XYdf88hNnU6NQpQFEWK5mJh9iLSZm/YTLvRsE7ROztgOhj+7ykPIfNJVNf32cpwe
qdis5Yvc/GIfcFatNwFMrpyPruOqDdnsO4Qdh5w9Fit+plNYAF9jK5mbo9tV5qGsc+uBhKD1a7W3
+fYcUfmcB9ikqe4857VHtzgR6qsm8jThBpFmqRam9GWwkMjxN8R/eQsN7+T13fSbZoN+njFTQTOP
e/Nk4wz4XZYebwSESED/k9YZfxWhWXk01jlvkgBMJ6/mHhoBRKKyz4wNPyFjSpO/jpud9PbV1le8
h49aN92DZ8POBqeovH4nllbUWYPb+l76Sn8br88vl0Wr36Vs8jaber44rjcu3n/HLT3zYgu/QGgG
cHOUs7wWxqs/RBsKefB4E/VZVFBsWmh6PpMWyirEBiFN6k2+oOL1LPPpNBUkhMWywz33FcgF0rDt
dRNB5kvLaHbgTg6z5NOJZhXT/Gual2aLed4k2qogvLL4laf2yJMvc0vwOYBMohnhC/+lKdjMpjwE
LWBV/nO3YjzN5ZlyZi+i33YrzR73gJwd4FccbT66tsbhtyI5csuDHwrYDDzfg9c83gIsjdZ0diGz
WLIvrHJAOcG2x8Za6VCMOPXywku9UZlPLwYlzZOjHM4s9S5SmW+WZOCh68dvSqHxSnVRJnI39YY/
wGdfC1RkZToQOtQjwBcR5r0szRZ9KzKKcmcVHMb4WFSyZBxS4t9Yx923cVygA5m1/mQ+Ku8sVWy/
l3kQ2AecAjdrbMyQsn2ZO7gFz4Kn3oIfLWrRWKlcy/I296FI8FSbqvWQw5dIDm51ZuRuQkC3JS1o
74y04PO6EErq1PIH62vSrfsltDNMO9VIOhD2uMQ8dFr/zWbDDbSGxmB9DBszcx2Cm2C9pm1wOLIz
4OTxrqLgw0BBpENXv92k8SPIT2NjHRozDMNHQiO02nEvEGOsSduKJLVDpnmXwZBb7n2DdXHY5ey2
1VcAdNc6g5PLBeKvMUjLwRLDK5nVDfkHTSAwZLrhpnE2MlYIUIYqv1jgcGOaR0sZpyRcvIiAX++9
1Sawp4Plb0MBqTJUxf0cewug0MBr5xEOTJU0R0MWwN+BjksgZqC579B8jqoNToy0FX94W9v11QSP
BgxJD6CpnHBwTSJ5jMGVQ72edR+9L2NXPEfNIueMQb5sCtiQMiwu6aRa22tsyTG806S/tkvRj1t7
ivqWvaSmmqgwsoq+ABa3Nhws9B0wvY9wUNfmofRKSG01OLRd4dmWfTLU2+4p6IJGf/slhSb6EWk1
LajJwG7309BN+N0B1qzHeYorNlKIayEIxKVoF7vSCAPlvWFr+qPYNpEvF0R+RoGDwMvX5EQcvFPX
0lkp/nik+NNTS40zXS0GROmDB3fMttOK8Lfc87O9+rAOxZy8ALBk+WEOTJxczDwmGCNR9uTZTFqs
fhpEIbuXeHYbvlWaRk3xFk3xYqc6qmL7ve5hTNvcKwD5eIEGHBv4fwbxpfJHMH99V+JQwLRDFLwB
9g7Aj3epA+KtQWFAodaBN+SFEByqiFfmUXY8q5+hnIDbmTa4pacIrZgBk6/BJ61jFZkXx2m27d4v
mUWLy6JdBAsiMzuiFbDOPirNnzjPgbSBqZ6x1nlWB10aJ7T1GiHgae+AZjHVgSw6BdsuFEFun2gY
n/mbE1C9Ty3IY6IFnjm6APXxJ11CSi3k6zBDz90XE2HY57jwcF6Q8jf+DkMk8EHI+MIfU2S+Fk8E
dBbvaoITTaVQOg12wE1S7YXB+VCm9JljKJaCX8zXV10K/DWUVAnaQSd1qDDUrbB7w/3DwjG0KQNd
dbvSOX32H3oQtAA9EL7ur7DvZXwzhJ02jyJuA2SAEk89laMazSu7vdG5BJi7dn1bHW1wuMJIzuUd
cC7CI+lo1YPEyVhKjn1JNehvu4kbyjVN9JSufVCCIWKTBM2h1yLHrMx2CVQzcHlvOapbYbaPfXuo
yrKprxNVVjS+5joy9469DDLVoT99RIbV2jtPEuFIPSnt6ZvF4qDfx4Exb0vt8piOo9kfd34sOzjW
7ZY8Eldy+r0HvXfIaFf45X60wYgep7F0gHD6OuJUkfiBtA/bIpcIDTe253JPL3EUlHUQhqMfuEZO
frsoixLPrJv3ki+mmrOeyn49TBB8gR+7XeTtNCZb64qcKiu/dueBEwX5Dr1RjbVxnzVfYn/A29I5
uxzxgf3lJK0fXkQQhj3sKxqBOKz8ZWgfVhU7Eke50t1NU8d5dcPRlnJi4fDX7wu39KbHkNf+erc0
XRI884V07tvsDz1z9gZKFky7cpTOMWFntLospgZQauXNnnXQsxQ/ebCodyfaNuyWlpyiy3ANii61
CxdIqSnm4jFJShwvBZxVmY22N7dXhTU2Q4abCarCRPriRDgQISTMQo5SjLUs5171RIhSx104t4q4
AjFu9yCkd1NIhQQouZ6Sg5ZslbR64JZdoBSKMRuW1Xwta9Mn9w3rJ/lXxfO6xB/RevGVMmvcvC0N
HQ14r/baX5eecoNbw3/xdmv57jzfdIMKOHomrQRWSkHrt9DCWR+6EPbCha9m4Yf3JdJl4INLvXgR
hd1WdK+gAS3xudXj8qda5gBYZ5/zex6jQq95xt6H0+07BydRFMuNJxYFULy+THCUxp8V8nBTXFQ6
Uc59aLfdK+3uIdovk53f+6LnoF5Nfb6fRM0CMZ9U/VNwLyX7eqhj71D2i5ApDpyJN+HaxFctDVh9
BdaTs3vrIbUFwF4nabME03UYyIB7QPVxvx+DEhsGaWH3R88O+wV0F3glKD7I34EpYk5hKlru64iV
Dm4bzKDpEDZ5wDgLnuGBn8e6h2sVwTvn22E7btPSvjieW277bo39LovHUeWpH2j/eq2LwdsPZnDV
UZ0X71NOH+10xJyNOdTbsJjtpWmin03WR1BsgzhOoTDXw3TmeokE6Qtv5W5ON2fO1R609dlG3dTN
VdRXsoJglzQIl10x7p3R2F+eqnqsOfX5Bpf2KCnY6iipDoTk1l0FO+CZ/AUtBDbG80cNeLmHITi7
MqvH1fwOZyf8XqKix8Ntlu1R6G6lwWY7400kAZVhd3WDNy1rcNVRwBbKuHTOhpzarX6BZB7UYazM
Eh85UPbiVlq2CIv0PMwsUMFX63cUKRavMq/KIShbYdD8CrYuuHaTfN7waUP52gd2bZ5oj4zO3q8d
+dTCx0Zh5G7Vks3MQF43y2vZ/prZMtuhA9UfMk4iTAAzjpEM1r8C0egJ+2dc+hXLuUNyIFtnW28X
teUwk7RkLf7wxbVRimRjMBnMg+ITULRFV8CX2FGgP9XvTtWhzIFGyFuzSET/OSin8Q7CWGueuqGx
PuZ+q1F5NkPjILUIGOPuVw8/L51WgbtVqd5xUrMYh494UT5z5H4QX5FXDx2Yyxzf9rR0fxSCVg6w
w/TuzIA0MyJNIF5Xz6IqLzkvvACUmBGOKjqhOwX9DbnbElbPdiXRPWhNYiNzV/NT9nR3slU0mzgm
6AK/pXdmwLZcO3devrBKE1IW07qMddMAeuunq9UPnG8rqKclnZNoenZmNhyWZvUoLGi9RxftZONL
CKZOOCe3nUu4p3MxfPe6idBDDbJ6x9cZNRx2qPh3Vm1vWI5pugywCxPzkceNM2I0Tig0/IoFOOR7
6dS6EcZj6Yl0yQtojIXn0DjjwaI5/XbJ8LG4jhxA3DOVzJjtoyW2PA0Iv+m6cIOja/GUdZbYlgwC
itjlATsHdDLlOsuM3fgqzKptzb+XaeRBbnIf32uDU5pzUBB791RBwqLjmdPUpypUf8Zq4Tf7Q1d0
WRXzwmYvQxKc1dopmktsX/hhMX7X4V6KvPqxusmFhh3XwfvSJJXa5d00crM302ztpsGhOzyORpa3
SLPwNeY80uabKm5bnj5d3M5ZI4VLwdUIcU2RiBOuhACJ685W25vvjYQBkRNPJoNgz02C8W+cdgV0
gTOzdIn+FFM+g/blmepegA1vPGiAEsZCVQzq10pSjUajEUgntK8hrffaU4CUz55lNqVnyOolbRba
MYHfPgm7XbtbyyrjZu+WSfXJxdiuWcy71tmFnIiOXinq6dKMIWj+mC4/BkBe6wThCqdwd9EguuI4
J4PY9nke5/IwKR9UNtGePtgVehEqrb2xR7VNX45HUZ/Qr5gWOZSUrmAVE9m5NnYALX3MiRBPdxOB
ln5vWYBDd1GiQxibjV/KCyvv/eQSpUzwB8O2xbG9pEu1S+KieJyZ0GBH6qDETqPY8eNZq4GmqOCV
JLJ1EBcEq7uzjdPJvcDkuCIrGWS+c0ff5Lu42UJ7b4K1+unMGGNqXDavvGwhPYC855hilieZN2rK
zDnvuJsVVkgSXxxNQtZ9/8Rd3nLIp068Ep29qKO3YURJI03JuNOeax71FHkv3B6wXyXpN0C/gxOk
ndUioS88mhhW1xhiJhayhqAWxc6ZK24fWl4vtTu4LtdCbH/kLM5X+2RY6QeVHsn4DK1d2x4rZ+Hf
Xur+PFTdatrgzhAFC+zFyrZ2cZvT16VVYj3JuqsKXu6D/dvJqxAFHG2Z8nKbdbscK0YfceqaXtwt
PS0AdDh0QzgqTCvcLdckVzX02+2qm6nEM06+dn8hdNAV6H8GnlVFrOKXWCQWrz9xPpxuLI3o4pGp
RtndS44Zt1VE2b+LwFHj9ViH38KK/CLr9Nj+JOO4PQdMMzdM0MpzaKxV7XXVGPIVzuKfmU8BYicz
QdhpJtlfRHkcVLzQ+JBpKK3qbpmmDZxuv1IU2UvZXEmcksmeoSX1LrPmE0/O7X0MgCpg+BMEOCju
ZnOkn2pd6MVD3DUApqdrZc2y/PuKxv9HMv6HS/ny+3/+D8aX/70u+X/9FOWvvlL6V/9fjcn8O38H
Mkb+3wjykMBjLZvRGstI/8ljDO2/Bew/JRGYCvarvXMG5z9wjF78N/S0BAUJYZyXDv43jNFN/gaP
0wW64MQkac7/6D9F0fd/n+fhmP5v/cWsTPxj3J88BC5nbm1CpeeoGwu5/zj4Y+0VoYNl5Xunn+tr
y4v/rLhLd1Tk135VhlkLoWPUdXnKB1OcLFN+NH5tH2IC0DZZvDOaGE87NsgWSDv6Fat3MI9OnCmi
bMhtn9MAEen7ielssWcUEVXprPEs3CMqgFQzln4w2vyU0Y0aiWioGdzfgRK+/D5vAlxty6SsN4HY
rHjj3uvejYaypf3oK5qc6aHFKmmnToLOioFSN3dUdA0n5zC5HMNkZ3ydNztgzvFD6a9WyNxmsXtx
MyNbylU6DzI5Ax9mfZ3EVbxdMFzBJwdU3IvFdBIcHVPFU/ZkqMTRYkDWoN94H220xQI4O6ld0ee3
+NOt0bsC6P25ktLZwfGFJ4XoV558012roOfNuxVg81vC1rveleEx7DfaUhw+S+VdOeVUH9uGBubB
jLoPCCnn05BZSc8Rw+TB8Ko23As86JUCpsy4pcDX4K+4GDavw9xY6Yzm9bKnyNipsWjDu07H0MTp
iU88kmqkU0/F2N3KaVXFLT1NlGfkmeWr5O0U+Lq+UfxIPNlb2DiX5+Km2692Wd4Bega0RHCbam41
KBDHsRHzQfJKpdwvdenuOoZR03k++mpJyRIDjiEKRZaoaOjW6Mdcd47huwfr/LpCbn6aEk9fyXJ+
HatZ0M+eCGg5wq4Pk+2Lq4CP7d6uxeWZ3lYYcT/Qo4L4PLoYDyJ3V0h4S0b9agY8aIGj7GPAzBHa
aKMOTNTk0SQzI/PWYXgZB85dH01TsMcTMYep4JIxp1kH5T2TZYyVVkMw/BKt5/oSKbZx8GmJWxVE
F6DATjSstvIQFYU/ZUwuRE7lt7UjU2Re+vh0PKa68XyT5+2l1LC609IHs/XQduVWnkRJkb2LvXiW
tJ5nGrhB7cUy86Fi2K1knFS3SM9o/FPisurOoam4nMAef4LfL7KKDFSGgtCEu41hBrd1neFu2J6W
Nuhkai2MLqaWsjbfiDNNRI3ot7jD94J0GUgElSPcd//Oi5d0yvs+c0R4NW/FtNOYdw69v4yprNZP
+s0/vVcdhTPgIdLXGyPNrkm+mAEuhwajbYrL+Bp8Xv7qAw5MVzxoBxv1DuIWKmXFfXSetNUh7LQj
vH2r++NyMx24ptGkoSIRDDi35hQGeHnLpu+f/G1b0dvwRrvZFpFsacmjpzkNZoQHbnvUzFZtYrSo
dW+2jMKPIVfh27tlq9XJcu3u8RxQfCqMfU1IyO3B4FhoDKW5yiGSXQ1ezxlpGJN2SBGCMemqQhN4
h3nwo4zhxsigbxjUMa5oiWQVzYD2uNSb/MWyq/aPgHNVh0Zy8VzMmktwwgvSPNhTi1pRKSluaLZV
LsP7tb93KV6HVCyitI6aBe8vQ93YHIj0LMhvI8oUDG6AXgo/ZsuzK362Gn8CECi96/Bqp9vchA/W
WpQe3TGqhJmDWZuAGjtCeaaSLCenPx/oAHvEebMQlyyrRzpLv0CDI0Riax2DA/LDscH1YhXMa5u2
nE+RZdTRVq53pCCSu9qJZyvDJISAh96wRIk3JPYFEttPn/nsCVy8exWBI4BO3xQa1vvS1kct6ACl
vhy9+TAGbcKjTzOxR1iHDFRI0Nzz/Eu3wqWboIsDHyyXWdXuBygm6bqRm7qyhJywdbJHTseU2S1w
cpJkp4E+1W0d+eIdoNrMPCpRx2YqAV4VlbwIh/jZi9UE4Dp4tsKcNkGhOLskFHMvhe/ewUVhCGFi
dH7okNOS8zjUuHeer/LEvB9uejBnvm0adVGs4ibCB2aPtENACoBkshdWRyWZBFQrY60PcsHTkirU
WTqkjwK/UV5Z1nyHV5FuZgxPRWWr71ZV1rF1FF6IqgofGqsTp3Mr4sM0dfmyTRBK0tF1P7xkfJjY
pU77Usx418ULVzl6KBM9MCMqoF76DyEdczvdyvEGj8Kfem2+3WgOGmKJdrzDSWLjvazDME2Knra3
DV+JHncnaUnMo9df1LH/yCsqPlV9G+3gZy03oy26Z7p7CCv9mDCEZSNJI5/BZdz2vHVyGWF3ndzt
F0OGndGIqJRDCkXQA4Tiwiu36tRpHlhndKtxZc/QZW7VYFsXnL3GzPILylBx5hW2OXaiLqFLlqv5
enC9G0Zoj7l2Nn2Yie/xhK3YoXsbe5bOd1XdMXjpQzQTVn9styBB9WwVF22FsxBDszMxJjeoOfFx
XVaoyO420hi42C0PQW8o6QBl1QRoKgtl/wz8v+aLxNXLy7GnWfVg0etMCdEhccqLUdWnktfYr1UL
OuodiEB59KtofXJr2nSg6kJavoy5fpuIG/fgjwkE/Tgc7deN4QdD1rDfr0FNpWEcbzxBl7gl1saL
ZVM56yCqzVgTsK+XqkBqMpfXSxxZaP1KBLh1HfRWGgJF/2giWvCZDZcjPqgk7+7DdfL8fd7aiDea
LtRXtqMWGr6LuE5GzF0RGRH3elHurSMZ3Kt2ONZT3+BO73/3jOFIBXltlpfN2GRuTzBrq/D9paCm
rsN86Jh5UiI29Og5XCCELI5NHdUnV3nJszctS5DFRRfydsTIW/Oq7IVZquux9B6Z9xBd4zIpx32h
uuS+tPlyDlVOuUo/a26/CkeDkSL6W7tptQnOd5WvcliDIi8x4yRw7dPG9SUMFdbwxVEv4TTRpLB9
zWm87Itn2qTRn7Y3YDps3bEup6P10hdUVju+Qe2m9MeZ1vkiAr1SL2qQBzzAEQKu2b4R0xIhWKYo
zW9Lj45IxlyymlLRaiwR8WR5ZTrTXAsvasmsLLWnypoPjJjVeDS+Nf/UTtRjuZDWa8Ve1m7lUmKE
BZUxpEChVcbpyjuoYAjvjMtNG8OQQuxTXJ/ngidVC30gi/Emy1IehAOubeVhyjjPScZ8l1S9ny5c
abtmCWnI1szLLT+sJ76qQdCOthEyk+5anB3bBPeK5Yd+cNeDGIL8Ku8Q7Fh5bJWgb6dmOW7MZOxd
UXYwHhaGWChIqlXszIJOAfcCc8AwHqoT00TXyuJ8vNCTOx8Cm1veqdo/2KnC8+6ji/BYRjccpVFX
bmuhhtTqhXtr8yr9CjC67L2tVTd2N8ZZGKpdHYn6Ac9ToLgR1uLEWht+Osc98i1TtHudf7N6QXlM
Jo7Xi10VO8OA7FRZw7Kva/niFiE9mK0pf2/lemGjVtzRIVCv0dyfh1G0sb+YDM4XUzw4P3yx4qJo
6/CYzNYDR44lSau+wlZDJuJNi2jZN5aXfI4kT4joLao6FWaO5xee3PF00vhUT8xK5/3QzfFLyXsa
qaItcP/VTTF/GaaWL17edp/zNpssZKvwmJs24HgvPAvZs9f+QvHZZNpe6Ru7yhG/t6F36j1b5j+B
RxWz7+vx1FiTT2anINHBvnOwtteTF/GkrEG1YI+a6/Z9W0z33XoRDh3D+kR77OdpSy5jS1h7J7c4
1NMhrXS6DRPTxXAzSbqy3NUeY/esDpoJbZ+zNEtY3MTuFhB3D/yp2A9NX3kXsi7wayTeMtN6GP0e
dVsx4lNYeVylZYi5Pp9jpUklMzx9Cpnj1/eR0/V/eh6MxHeKZPZcMkcMplIv0e56ZMFEZLobE+Kr
vJ4zK5/rnRsv4VdtOnPflisUxnKm4COLxy0GBo+cntyeEqMC8SnbiPLaH+UlD4K5w9k+iunX1mv6
wlNVrM21wuOIKa9mX3yyGPvJoBkfWrtavhs8olVKp4IqdM394Fn7gD4OjKoCsRdjy3t3XdabbvR9
9cxrpCNhZheSEfTQPvG1RsOp6Y277Zdua8n8TSsG6T2WIfU9lnbCLuIs7pJZHCOv7F5suap31icG
+vuqjN8C1/BgryUxH14TSt6JaGiu8rwKvjqmjFFqEu1/GL/t9b6csesiBx17fegU9VQn5f3ZRkyz
GtElEKW6yKiHH5aNsSl1nNYQInii7OjaFKwZ981COzDIXcrOxDLBvsNfjXVwEJV1sHl30Sa0+eqP
NqnRLOelWqaVburiYthyL8zcTYfRYWTnfE77KcGKS7zUP2gOjeHnYhQ+y6YdW7GzhfZf6amFEHna
FZciwo0OgAoR2YeuGXi1lcVSTddVWSCSN7oI01JW5xu167of2pthexiS2nmhgJGSoQBy6Kgrmove
0MXKu2Jg1IYoBsF2ZWPxmVuOWabsk2smTwNWbxHQlatz1MyRNxx6cuYGj1Qw1DcBB7Xkkh13h/e+
EqH9DlG3HFPhCOumrYrwwgwmv5W2VSHZLKvhpS/KlfFNoc0DNhL9JQnLZwJh8Y/qR4PfbcUUk5R2
z9WyUMy2Unh3rT0bcViccSj43wi3Y1gW9a29eOP8GMwMCgpcNB7prcA2u3ywdbzXFUmgGyQs1UhJ
iuI6HUvFvITkLYcjzzhMU0o2XYs9Ul4/P0zjOr0tQsjHZMvxCpttri48wzPgnQiYnZ96DnboF624
HXaly2glqwP3JrI2/9FvzKnF5Hl0BEVNGo6Le8/AnoDgmq8T4raAooDxDImYmz4h6IuBU9s7lmur
t3rTS3dKTGU1l8qxbWreckUB1m742CCxcAaa5eIRLpkhcazIgKryKW7XgdTcCDLjzvOrFbK7M4fI
54wdLRc0ToS+KTfOaPeqQAK7Y8/alaeJwxYZUzkPB1SE+YEylzcZs1D9kfg58SA9WeHVUsfuvuZq
pVJva+thPU/VGPMxT6LGfAwlZ6spxume+15DJVT5t25Uh5c0YtS9bMEogIkhhG2F/XvkTcU1FQji
d44rT9Lxys8WYxY1QwtXD1UbvfvWy2m4mtKMBCoHbYBTuQuIRxfpNK1/QqpdhxmYjZAT6YTtrvL5
HsqlutWlPe8SS/KV8zhAipav5S0DKV9fuI7l/Bt757EjObK251sRzp4HtMEgoF+LZBqmqyzvNkTV
dDW997wjXYduTA9nDn511bS6dQRop90MZrozkybii9dOdynqwu/homY4JlWfZp4TK4kXRJUdglMh
B+fIlSPIyimlzq9lGxGE5RK2Z7UB+pMxd94VY8jUhHW1Sl77ISMzruK9u9ilYmXeECkO6Vlq3nmm
LzdQ4v4aEOsuLos7Gt6fECV+UzpffRpSm3dSq+5pQAK/UWpK5Pir1PQGXT8tARo/3I+nS8e4d0ex
z4APxDr7ZeZhqqcS1Q8e24RtL7cOVZ+9M7MupZc3TlPe1rr2QVDGSe9UG/0eer5mfNNDJVqbdrun
5esWUN2BKU7fqiyf1kSsPSkGb2NvFde1LG6klr1YtXkHuH6BMLNOReCHIGoGw0xYXLKxuQDcHAeH
h6zW5jcLuVYRpmhF7Qh5awknMi6UephZf1Qi0b+l5Amy0DmweXXwNuoJrY/JSXGo3E4dYJTUHuHg
oMFap6nAjJDKS4WmtIQT9UprUt/NjNjLSjjBrEYKMDN08rR/DAZPidbrt2FcPNYNByKE6XRT0+bQ
qH68CuBK6z26tXL2kPYXpOvKIh2sBycv52qTlxPE+8oWtRkgJDSqDRmfJ/bnK3+q2eOMqV0583ix
KscLZ3ELpnMutJyKTTqNY2CP1GLd0jhSWBNatDnxSmRE+0HpjbWvx1tbHY9Kk18ZjPB+AlU3Q6qu
4GJckYanQSjZOS+RMk12cVH7lLFEtC8pZVDbpI66bVJFDvKXkW8ylhfmrcZVgARCi3y1rJNio7bt
gzPZ17XmFJfSCE6ohu9V1qfVaCOle6ha67tOkuOJhU0eBuKNaLYdqqOSVPOVJsYrRi1C4W3bkzVt
uRa6qVj4H0FuWhSgLQHm2osmknAzpMke7iY6oQ64prNrN4z6VY/N+9ZIxcDpA71pqXbOIedp3hNr
lHtmzt4kSgAqtFt0eidZedQbpEdmPD07obItS74gu/+KufUQMq26/qzA4NGfR/DLVU286l6E8W1h
UWrFGdLn4auiE/RYY2yM5Z77HFHnrH/3R/JTdJNz4IT2Y1WkKAazOIXDTpGC22Z+0ZT4Ds0ZKFJf
Thcn6af3xpR7EfiP9LC9RtiGyJSxd2jhL4AJ1Yrw8VuN4V2dy8ib+jjaZbTQG6VmebFGrmqomQ05
NOhM4TQ7nrN+vlijXnqDXe4ixFPIPwceJ1ZvN9Wz5o6PKTdYeK3tcp727Fp7Q1FMmaCwB2Rqpb3K
UY15okHQ09T6mbo5asgA1FZdmdzXIrulCPalk2GJWDj7zrQBLqD6HykoTOKoZ7EQx34UtVzXiG2o
c26IJMkPRWjmTCMorhwEVl2zGewpWDdoVJ6DSR23ACCXNpSvhl/RYmu9FnY/bJakkGUu6tzUCQY4
TeOlUTJ8ONF8JW0sApPWnAKRtK9O2Ccb04z2VWoe1LYin3ZKWhrMAnvgGBkL3d8g+g4Vr+mC1PKA
+cFJc2iw/A8j16v0W+0Qik00sHOKSm2+awpEr1UZ6je4cox7Mcfzqc/Jmq1L9QlVQLIJrbRwu5ga
8gCpUOiSAzV4Q5o2T6PF3c/7yd7YUW1vO72dbhs/nA9G6aNHQHS1xeNooURQ/fcuA89omphBks7K
MC7ZafqxuqOaLdvWJhyzzMKjPQzJPsgrbbsUWq/aEuwtjg5FUtzLbL4xbOM+YMxfVV1lH/s6m7x4
6ryUgVQ3qdxtxTk3RuJvea3osCXHyHImscXONbDF2fda0lYuMBPNkJGuHSk+lp7MykWddOTFRaT1
Z4/jXD3V6hzvkybKvAyDLCcXWmz7khIZOk08I2vPtgE4kSXRpYvVh6kSntqU5doEPTsmYVl9KDNT
AFlA1GBydlrL2jxR1okgkgrR3On2gz0emizz74Kym05BEGv12k6MfSA4QJK12TyXVg5iOMdXhLt4
xNclZxSx7abW++QU9a14iar0D/ruKY6mkWJly/YBRU94DxOkwkSWCaEh9QFlVb0Lwua+tvFQhbV+
qAE4y6ivgMkzki8je1yNXfEeKMF72RBDiPNmm+ErIi5v+J7wkhQJDNuKrOSM4j9W2plDI6dJA3iD
Eyl/K/41XiX0t9s0MOnkHXDqcSj+Fg/Kqz211+Tl7izWkX1kpt844LDBK+pOrzKvleHzKH1k89ND
kFUcoIPuQZilQP0aoMeyUr68bILcdfrkLFX7fZaD9W2w5h1S81c/yp86LiipN3zniuLTcSr3ZiL2
Y+Kfe3/+0NUeaQMKSbkeIsOmHHHsgj18WOY2xDGsVDBzcxuhodtWJPitLRQ1kOV17RMCUXSPhto9
xy0ZF7KSj7Yfv3A6+W7M3SUZo3lb6e0Vc+FEn7kFoNNhrAYbWechgA1/550ULQcen1tX1/ObabIA
dXFlX1d2sq0K89wbsgVN0Ez9LY2lJvBXGaO/DWSLrGXp0MnBMSMyATq7WZsIGFbRKFoWlqRwFrjN
vsCcczclpwW9Ca2TYxtyM7bKDgDG3qB0L55TWYizw13+Zql+86Yp1jNeyqFxVrU9Sd7qNG4uFjSU
At9o+dEaas+5YuLKDTqkfV+nO7amlrocuAQukdP1IwmqQBgx5iM6og99kCNUn1HxP0hDnWg1SAcN
wxENiVGH5ad0EIQYaV9c6DSUAdcYhRadu9Spt/FtP1ejtem0uou3nKSG8DbDV5O6VgtbM6FYPtQs
Hd8TEPyzSsj0h44ofclZRxH6YOFqUFkR7NyTldEcknoe0lWnDaOVnPl1dngJKzOyDikALZWQHLkI
9G6NHaDZxFOY4LoIIqpkMQ9NGaJOcwRpFSYbaYooqtQnt4jVdFVbxVbPE7kdIhXQva+a8kqR1jnz
c+WPiGftWmsmsCzgnRrl1NYZfJBmCrGLWT3kbeNv8al8Y7m5ymdjk9I/ii+XQB8Q6XHdI13JUZ6a
AAhOson7Vv9m6bRN8uogeicG9bniZAMLNFywR4ZUoAVo6GdihUsjK5m/ecLackvzX2DBmNSWArz0
PUTdqcSnlqOzLjhsGsXATGEEWwqyUix6ZT+joF8hjUh6Xm5ddS07mbcdqGhA5XLvP5dzkrzHSo45
A9p5pGsyL8SmE6krTX/9J3f//0LOUH7kd2398dGe38r/unzAH0U51VEQtv/t87/CyP/r85c2x0//
skFF1k433Uc93WJlTPmjf5H3y//5f/of/6VUuJ/Kj//4xx8UM7XL3xZExSdBAo7eX4gY6ux//Pc8
+vhRwcAf+EvBYIp/ChLrVImdSeBcN9AIDB9N+x//MI1/mqZNJ4zBSYesjcXo/S8Fg6n9c4n40OE4
SWkk51X/Tw0D4gZJRpXEU22iikDG8O9oGJw/c2T+l3fZVgXNBksIKTlHwNNkX3+WMID5tpNid/GG
wSfaUoiD4Vdo/aacQ9ulEiqAvzI4xkV2+8AZTmLQEq/Anes4Ss6hkgh3tB8z9lk4oydjEocmDI42
h+qkRv3I1IbZ0xsGGsonHCHbEa8RdSLZI8a58AjJyf4MP5g5vovuXKw1J0pfjcyhfzZotnY63/ii
RJGVGzq+CQ3WJHjD8KRvrBqIlvKgZbKPGd3H92BxYJpKAPdfoT8H17qrZE9UrHQ2c9c8KlMUuGYJ
aV1ZsX4d1lqzSuf5tm2tXdAH8Tkyc3kr4qy7GeI5dtWqTTfgR5pHJToGXVK8Gp8Iya64a/ziYVFn
GFDSNzrc3yqnFh5IZMR25zvDipljD0RVbGOKXHGzCOehUcsLjl4LnD65KjujZUQOSqTxRvre9OoW
JiDe93YHrZt1javlPlCaEu2HeHqBIrNc0k8bd87GU69rkOgaGIqWONs0Gtod22+86th3jzXO49KX
D42pMLYiFk+a+GGc9NrLwGpu9KYj6dMAd+vBRjGYMuy9FP3Ur+oxAjyARKZcyF6r7bRvZ/upVJoP
Q0d2mCuO7kLrYKQomS8YwEGHdtYAgbgYOLVwfvUXLiJLWXQX+GeVW7i9IrKsbEqmixVegwdbBYol
ldbBLtaqzwouU06q6oMjL/hSryiYWwuGphzTTy3EwdGAwHH3nHCHl64JVLQKAh+hSx677QStYQ6U
RHMAah/7VDpXTaPmW04fr5nWDu8m2movV9KHvrZvFc7RSFbj+TqLAUILiYIkEyHQIrMVkjv9pDfj
hJ2U/hkw1qX23D6lmQJfp/fFJsiVa82PP3InJbR0xP6ZiYNRcIiVcTtDNCRXvgrPBXwPqN69x+pj
UcePtUygBtEYvBPvjSAA99YK65IAFB78ix5gCMzUDPOWMjSePYb9Yz9NxgF107SpeCS3dZLcsmcr
biXT4Bo7Y7jGZ46SRE0st8N0/BGlPDFUQ6IHVo0NtVLGlWGkIyYWh0EM8Ggt81n3AsRrG9xC0620
AAoCNRu3AVun5voi4CAoo/joVGP1R4KU6NxrcPhzBDPdx27v7+1qcs5pIyJe0vRhNjThsny5KbR/
iKL/BqFR+ZyPcnRTU00fcJOEq7DQeDi1mJa9VPKgWBhUSDGgarm77WtZna0gyNeTXWU3lj69Y6wf
zhK57aEfGWBVLcbeXLYVLri0TeGbxQwcwvaZrtXcphnSqqZV5uvNQxeZHGgwbhzIGMyfEhIarhs1
rDR3ChG8DGw82F6t7g+F0gSP0Z3miZoykjNU+3xDTGC8jrSWKceErXjQFF+7JHllU6Aw+Xq7yuZO
Xx4YMd4iFx4vbS6GI6qU/BaVYl6umFAqVKrOoqmPYOLdzhfhYoagk4/0dmszVPYAdhKyVjW2b74q
YxgdurKqkS5jVcY8H1DaZ+VoXnkza+MtQmDzVNtlSq36ZBabRrbzBrNe5k4A456uJDz1JhE8+0aM
jL95oTobbWzCRzTIMeFnRBn2qqoQPzGBAhPAhoI5jqxzLKvhetRpcUSqOrpROnb72Yra97gqolWS
t7gNpy539hABrDCYUt7Nztbc1q6BPkYFLaRYCA7wYeGfayMLyV8BGV4pCN8fc403tbEAYSh4Qzlm
m7O9MrLZRKFUaHzNYZ7XhlFrR2K6MqyRmb5Xq3C8MeZR3NKEVx+xlgwflUO2BS6rIdxMdSlW+G2R
GEWlsh8mfcxcu4Xv4b1DFF8p+bepCStPtbv2VBtgsZlGtoapSGerhHF1zDUFIISl+EonYOoZSC7d
KHk77KIhx6lKuAHaZYX0SVdPM/+tqoKJCAMz7V/jQciLrgetVyVac0M7+8BRpkeVyxLnprhJXCdZ
+DYRpg8YwLAUzhr9G9YwHmYC/bYJ++qutswxd8dJ64lgyFrrAw2AdrKKIH6Sc8DBMtOiaJ2lVvWg
5E7jJr2O2rbxVYrVHUoBoZTUMhenVo7N2W+UkDALZwKSo8xG7icADNehB2FFXFyzs8KWIxXOedAN
BuKRxHRwgcKkkF0JdBQmc3MqkhBRch+KI2lL3ZMMo/kmsNTkJvKDt9YPtW0wIarXUgRXAFO44rsY
g0GpaBxJCvsZyUzzPmEcpmVVTgej0/UjYkz+dhNz32pJOdh2wir3odYFvPuccrxKJTeRk3V6rQQd
era5H64QBD5YaO8A2S3LLW1sNJMwMVNLJLhtPFD6ZZvtushY7dKyr05JN6V4BRAChsNse2o+d+s6
k4onQ5sYk6QwXid4QxcFHUSF0cotQdpPlQym7yaq+FOngxEYtXOjjFn/YCmCiqWm2Y7kaGhF++Lj
Pqc9nryTLN36fT7uu0F6ha3ed6Qak467q5NB2/NU7gyHPTbUZUhgQYfPrdFXpq+twaMKLFsxh7xg
Oe5V2O2VWpdbEVi7sBfP0I4jjqHeP/Nt8cZ2z82CgJojXvZOjJ4s9fSDyIHkNtf9+LEdQYq7Jmqe
fUHoga3kl2wSCKZizTiTnK1uU9uMnuTYO7cTx1ugLcfaFGJwXMSnqMw49RwYGm5NwPhkYMCKsB4K
TG6aTSfTGNuXzAwJVpDuzNu3TgbkWUUotqlQbkVW+6uxMm9DheBLVWmfrSB+yZSRhzetIrKCeq/s
PMPX19JqtibHuT3miXVpyNnNpyHdYhFayTkscQkE35UqWxOmP7tVzqmFVAycOqGPmgufkTBjz2z7
paBpAIg0ARBEZUUbmVX3FNCUnq3YTA0JCm+SU+AOkAxN1YfkRW2H6nbM7jp78KQpXpAWbELDuAIW
RmAp0LTPE4iCteucb2Mx3dZ1km1oh0AjxCq/7iEk0HpfhbK86piyKGmiX1jtrxu2ziTu022QNys2
011bgV0bxrgR2ErXEblixyjNtokKG6U3zgN+Yw2Ry/SdbPV204sU7UFPR6IOR8NIGnNcNu0X1MQ7
2YtNzth8wFC2Rub4vcIvYZnDXdmn0PJkp1ZXJORuS2v8jsLqoVNxv6KJmRmGShwRwZ8YDLa1zEfg
UpZu3jedpwtRw5bpzs6K9BBVVqc8q60W7cxFbgims5tzsSsmaz07E6aWIJk9RZ2tW8y4x7LpBshM
/6bQgRlWraGqu3awplVnIj+JtOISWDI/WA2XKy8hrKPJPFZ127pZyArOa6DYw1qfpFbgNUvvCX6F
siAo6G7CJcUD3zGthcEpxcg/KPG8c9ToezsmOEH0XuzbPFY4NBfSRfyAGmPUsFrlYn4KnFG6iLi7
MwJXZNEzBw9DyKOjxNJrncA+Wn2GQi6RSvE01PDnZFEMe6uW6YGvPgMrd8a+qOt6V9e54vLs+g+q
jwa4Tx370qE/cmOZFAdO++HaoVt+JSOohhIvsmuVhbkL8FKyfoaXxRvhibTVrzUY6rNhO/1H3XXV
rZ9jPzDZz7Z6q85H8kpmKCghMyB3lU0M0+Y9Sryq3KBMzdzSQUuAVHt2iQzCm0FWBpMzDJw5gJE0
EymcZs302WhQnMii4v5jQOey6JogXKv5upqrRF0beq5dFQ7krF2W8WGQvoZ6kwT2ssqREQ2q/oRo
LTmBhsbXOUPVWsvb9qqE0tm0+E1WpTXFN3YR2yvdSJVnlgD52iWJRbU0IzxZxt1RUqzgDrrRudOU
vPkGM68gEsMz7UrxSHFKYD6+ZQGYjSAVoSu1R1nmuziMNra+m+boqYjEQc7ffQQ1htS/62pEqm2J
BKAjoM7uslPd+p4eB2d8oaD5qDaoaNlJFBOJIu/brP9gvG72hRZqRA0ML7XpR9s6bi9hcj1ps6cJ
Bqi+mHb0dSyv6ZQQ8eXH/Q73BtVicpZ7H9sqxAAbaT8k/UV0GfP+3Lt6W12nbd8am8CZ042og8Gz
MHo/F2nUHgYMrJs+LuQmHa3rOkLDbZsJ+zCabmRMhXLf+2nsr4QUwTcVQd6ma1qIZkECA2N3UnJk
yewNCeTpTdSF4hIp/b1F8Bc+NoWMz1WtG9VLp6N4XmV4oVw/rar3zoBnIFkkw+/TVM+N4qBVMwo/
35XE+O1ICKg3yDyGDz0jPqHJS3z2xjQ0J1PhuyX4489KGY9btB+EOCR2etKr4iFR4/ZOTwCoKk2B
mM6DsSHv12GzAH46dBjB6c4UxkKz+Q4n8cm0yQsKCJpZAQOrb1GD84q1Gk1QpZVoP6VabEU1yO+j
NJWt7ExQ6xqQ0EvsrNnV9uBsLJQ1u9pP61MeJcNqtMpuF2ZDvreJvXpUONCutLiw78bSx0E8972X
9G2/ax3wrzjyfQ+7uv2O4jY4Ujxa3+pF16JXM7Vjn1ZhfeitLN0J1o291sSGl0xlta8G8Qy/tYNP
57KpBvSXRf71qlFquakI/XjuC1HctpRGbbAYIAw06qYZsI52kItNP5OHI5t6XSe2cRXGWAEsw55Y
mZP+qWGl2Cp1UzKX9P7WJ3CYua3P+20kWqpfW6bHtIzkqWDg4og+lLVrh+kTRop+eUO1FwUiPgPx
E0i00ac1bo2qlVMYeqIHPBjlAf9udwhlpn6z/S4jPquFF9TZoo/ZbJEw5NeBctWrfgHz4pNeVcON
HLIxPZNvUn5ACX2YJcXL86IpSPiPrpHa+TmqRH9oakg4RNli4jgIxR9Z+KexUSj3jpnG36PYsV3V
DuZdjnXqBX6AzYBa9Js87fSjrpLX0wVqh+HM7MWqswTMcxj3vOYZKRIMZCpBVVU/4BGfO/GC7XdR
Hwx5fCPgGKqV4yCCiBhrV4jPAJiSIaWT0RqOxdha6EKM4bVUUewCJ0xozLhQ7Wuolx+J2unX1WAE
O9N0qrPjTMlmhGF5iWcDW11emhEPQjichbSmtTNNb3owv/SWfx1EEN0ANcc2bdYTqPtfKYP/H+X8
h/5Lr9bqLQ/St28fTfgj0Ln8mb+QTkf/p1iCW1WdEjRdNTRAy7+QTin/qeK6MoVtqmQkiiXf/19I
pw48CqbNZKpJ5hqqBv4T6dRxeFH350gq68jslPq/A3R+Dkm1ySklGZ9PNm36nQAw+W4/ZpZmAcHj
oeJE3hwXZJqNUwyfRjm2mPN0F5AstP0BAf6XWey/5F12XVA00vzHP5bIxx9gVfydKoXVpgWqSrYQ
WdSfP49IaBaVPA+8yQcVMbXGvzd7mo5pyY7PkwxVNmfI9l9/6Oe0TUoa+FBQZhpoDFxzf0tupilu
6PrCDLy2spRTQwQWGz9WWYV//M3v++x8+/OjQI2XwHVTJdBbLBmxP2TA5mQBzqXQ4fmRL56c2VTW
yApNuK8k2SJDgDtsbfaD5Z9CqQ4Pv/6lXz5+6QGmDYpkUcp2tL+j1lZiwhFZsvbwQXdwVZmxbYtZ
udYpyaCFu8AywQBjXsWRrN4RnDW7X3++9uVS8wVoKCFAjyth4+Y1v0SNJgMrTSe0yvO75SYn5Gvi
tYteiYHipDNFZHL4dWgeS72CnKu6HaIhq3WDUQdE69tGu7NFN+6k1g3Pw2SkwV9UzP/WnPjlef/z
+9H1Qu2qbtGZ87co1MKCO0nVyiNuD2kovP26sUbhybQfN+0CZ/7mgixWxx8e+OUD6dSQmkU9ItTE
1+YjpW7hO8mZ85SZj12ZGrkHK36ZQM/lF5wjiyq+jVG8J2roY7/VW3/JFJ1OuM6T37UP6F9eP2mZ
7PF/LjiIE6gM+/L6segXNYqxxOsRGC5Ja4FDlhfBQodK1+DKjTqM0cTBrEZd+U3wju+aQcybJp1I
hex8Gd4as6++giHX0Qo1AoFgmL3Mx6Dtyj3pX2OJOtrWmOFbjUPTIHnhaDqMTlleKfsslANoMJgR
UELhn5EZq6+/vuDG59BZ+8+fSMS9xl1e3sOvb2BJDgFrE9oGC4BYW8050aPrti3Hh7QWiVvY5fhY
OOQ1AJpqzpWaoiWoOKDQ1mriG/Ktdo8JonnvNUu5RjuZ3qVWp76OaC0W8c6iItbKF4nqfm83XUwg
UNoiImv1t25WnGA1gqIR4KX3xqMJ8M6gnc+ouwiH3VSBk979+ucuNNSPj9dyQx0booxhVFPpHP+8
3ijUaXHOC1Nv7maY3c5M3GayFPfXn/L1reFTiJQG8tXoKIDcWpadH1Y1aSV2N/K9PM5owbOyIGV+
2+z7erY+qJQY/731ermFpChJ6kyWhZu8ls8fZ49NFc6E9aFFKYJzgk+BL0ZEHcmav1kOfvI+sDEs
O+zSimDry3L2ww/LRp220qZJPcTawRn54PgQk6xzNytVc+iMKL3LNCxyv76aXxfp5ectvRwmyxBL
kP7lai79h2ra5ghEgIfewfQkB1biwQvU3gWBfHYojMcJmd5L0i7IQ42V+jc39OsyvXwF+FPmEosO
EnaKz79bIRstBubhSFbYCqOvWvDcdHk0uToIym+KQX7y9HAnJbfUETRnal8+jODGkDzIoPYIMEjv
zGhgpY0Ge0cIU7wK07b949fX98+yvi8vhcGYpeksdTy2X2soCjJxosrJCk8lJmF2TZgh9PjkSGOR
bYseG5uSzNcauT1kgMV+gKJbRie4QFCTPoxkvC8gS845HVLvnai7d6Jt0KyEg4/rMxLKiVaa8uXX
X/qnd0QIQaItDz+0+Oc7AnucCB3EzYONJTmJBOutb6f50QnM6v7XH/Wzh55D+DI6kh3wt86RXEZV
U/GTGIdq/6zpjXamH2TACltJHDtJfgyNXni//tCf/D6D26HTngbsbVvLl/rhTZsJSUv0HKBkNHJz
axP/eeaULrzc8pXfNMv/5P0iEMGxiKJHQ/C3gqmCJM50xgWG45oMnm0m4viUGTOZygS83nStNu3x
jbUw+F1hnQaZBb954H/2W/l0WnBpnULeaHz+rZ0624NCnomXmah5spZfqE2lc0F05fwmZX1Z378+
6ggVTDLkiXD422jLgI45LZwzz2TPOow5OqFGIOFfSXU2HgNs4PFawm8clOq3t/Qn1xkFBgIbyowY
dZcMih9vaUUw12wNovSiSu13BjjUbVhN+DtHO/XP8TyxdkUDAdUr/FG8eymuz/+L9ZuMCcu2UGks
FWafv8JMAUCP8Kr0SKMUXgDeux9IWtyAFd1k5Jpbq1RPfzfT/eT2smJaOhOGIyho+zJESYSaatWw
eAax6Vz5CroDAOoKDhqrarz99XuzXMQvN5jyMnodGB8FYfpfFs+SE5JMBipgSDpyrqKsfuib306p
P/kQfTmY0f/GokAx6OfLmEGvIlsLWRGCEcEE5hoHS3QAwPLrH/OTK6dT48DSbC4961+vXAqohaVt
KL1RVOZjEkE0rUos1G5Pr1j5m2fjJ6+Gzl7KScp2OEZ/PYrUBdgmCcM4wPnFu4y8Jn3tqEy0Mzj0
kfBH5ZpADNwggyLefv07f3Y9aQJxKMFCpMQK8Pl6KjH7L63XtZcmQlnXvfmuxOx6v/6QnyzjS3ss
D//SMPe3PdzBlW2Pqp151K/xGM4MDTCnBFq3A3kNSQX0FDnB74aXn2zmvOs40/llbFVfD1CzGY7h
lPqZh9nVfMwhc68leNa9NIrYi0X2uzd8wU2+vgAGJ1nDMdk9HMbBz9cysATx37MovNgwMuGNU+/T
fRAp4XdeBvuBhcFRVp3jDA9zKf1rJx8cYjPw2faEdsXV99LU0rshxr+8runk2yGeoAltGsJ3y6Rg
bptY7WC4jAWQM7JysAMQN+wVld7cM7iUT7++aT95A0wKitCCsveSzfVlwTKE2rSU0hSeXioKHngM
FWu78pUn2Mv+36rb+fMktCyMbAw694qz5+crR+BPCRmYMNwKhXw2esW2c73k5y9YxL/9syzi+1mf
oKGZ3L/seBOaMJJkptT7E/FoMIm5Km7ktemHsffrj1qQry8PBNi5DszAii8MppjPP4sICmVQR5+X
iwjaatUKYwAvEOWOWjj1NScQ1UJObBXzpSUBDsXsJMU3NUzSu0YZSKhPec6uJ9nPp9YuswesHsj6
uCWRC4dRvP/62+rLZvB5/TZZg5i0VR1hIk3gn79tZdILMWHN8gD6g2M5GOVbaqfKCfYiJCwoioL3
Tg3r+5aGFuge3L5uUetoD+ywusQzgV+hprY3ddEie8PheFukXb8OUX4dyMiRN4PMxx0cEqS/L7Lj
gCz5N4u29vcTNQdMdngGGg6bfxtnNDLrGVhl7qGQwk3XFU7pxvj2Sd9QOdiz/FwRJAKC0YaDqwba
+5TG8/7X15H0qs9ICqAF8xxNx5ZFwaDFrf+yqEryTcso0ArPbqEy3biugvACNVrjI4xLJF5Kd7FZ
nVZzOzzaMZbMFaIbQpXQFX3Xk+JxrIu4coHj2rtuVCJehphg66RAYTDVsWupiD+obbj0OdHoM/n7
DQIFZbDeh5A0xrA/At6s66a/rcLgLZ/CB2Evj5cx7qkF3kUOno4KJ+hKLOk4RnJUiQWdSazCVky2
Qen1Vbgxw/xSajWGl3jXlNODinCnd151wp+UFFleEt+QYX4cbGfeExBEKhwMX1mte2e+kEMxxmuR
i72MqfGACQBKmfZzXRHwXaLZEW5pyROhhG7g1Ps2Ul0j1jdtW23jIN33TfbR+coG19vObGKMM+HG
svsXo8WsjwTUArwIybih1sZtYxqr4YxWtHJ7My6vETuiOjTBxkT/0Dg9SjQCKKHHrddOK8ADZufe
VP11kl8b5EglHJfwVyfoJpqrqNUCL5+V02SFt2btEGOe5i80KmLNiFl//XfDrm4mej7Bu5+BNNal
rm5tcv9a/1uU0SufBPfEre5DU78q7XmrVZcg0I+9rF9GzGKNIBuMfIlVTU8CTQ2bKaPKR5EbPyAM
d56OtTIm65lg0qG1DmWOqaq6Hcpjo1rPvfhG9TOV4LZ1IY59W0/fzEJBvgg07YpSP4iSxMLu+6wb
sIIoN8jLgrTfpcTmzdLaU1KzEXlzjJwRktCQj6VGNIgDxDsP9VlPC5vDZXLQKu027VrPTqNq0xfB
vU5CL0/xSglNaDm4I7Xy85VKYUGQ9FzXqb+knXgIeJxTO37olozrrFwLP9ln84wkRPujDdKtRW7N
Whv9KxuL4dyIhzJpvukhuTqxXWFECcwd8SErQ0B1Zc2LopI8PZICU0/qq5UVVwZaW4KhlZ1JRlV9
HNAhwga45Lci/lLoaCeEy7BOc2OglGCbzcUxwIdk4PXIi//J3Jntxq1k2/Zf7jsL7JuH+5Its1Mv
WfYLIdkWe0YEe/Lrz8hdOGfbWVsWjoALXKBg1O6yYTKCK9aac0zIZWhz96qGZ43FdtMHj6hXl4j9
7/1Rc9DdV6dANASR5yOiCAtzZJquUbp9xfb9nVnEiYycQyWbVVvg5nTN8gDJ7eQIrM9xOaxHA1My
2+RjNqt7fShvQbJ9nw0FW/8svot+MpRcytpYGy1r+3tq5AfbyVcA0J8y/bk6q3tYJmk2bglBeAqa
KtSC5hXdCqptW2GcSd4av9lFAqOwJn4kvXs0o3pV1lyEMV3pfU1wBLmwReIfiKo5Jl0fxm60Ezku
d2YH9aHPkg1A6pPtmigZPfwMzkPh9Jgo4K0hzWOlkKfM+BXuJO/R31U8FTG84P6VGBbg85hDuahw
D+r0ZAk6uJu5gFLlh4J9BIgMguBM4YHoe/mVvJW23BYisbD3jLQdqZol5vw6kqcicb6aFc72IltD
4lpMlQTqkyMFdTN/pVCIlbG1blwJjakR6MV8ag/mFIwhgdu2rntfeLiG1CSugAy99vpQPPmNWnOi
3yg9ePGq/oic404ByaGb6Xqttix7ewiBckMV6b0t1rSzUvJYTXO5jFu2IK2Lr6ucc/8it3+UmvHA
IPTKSfjAMg5nh9yUc8JVlYvVzICdenmRyuRWz38YxPb4sn9ugrPTb7ydWoyIpQerH/0CI/ozCxPE
QR0K9JQrkOI1HJjE+eLMnrGbiFWSW18csEYW1ygVqk2gWqzLZaNQQ5QAMQmRaR7ivoYl6zixeZ1B
ukRD2nhqXtZgKIatGlrx6iS401cictNV6yHF8Cc7RkueefsoyL1HA23Wwuv4ekTHB2tNjWFkGs16
VEbUgmOANwGMV/sB24aRdpsV/U+vme/mvHrTDQF1b/LmdYLxJJ3ygPwMNzbpqnbziz7W2g73oY3P
VXhXhanNa4H28MGZ6x8B0KKTJQM9pLcM9OOcVPrIEkUDbBWJuzODpj8pX5u7LWgspB5ss9dxogrk
sZMsFkMVaQ9KTOnzZCqTMCc9dcPEGbU3x2wwlcKvwDeWp1NLUlkRPKTKiq4rJFiULnYl1qZfnyPF
WvT6rWyceU1QG56HTiKSj7y+PaGQZYN3uwiomLJyfdMzjV6OcvgGHMF5nWbefAEHdfpao8PcNZnS
OlydTb7tIiuBmVO7zroamuyOBkqB3aHov1JGl9+NscULp2NALspCPgUxWUWT07Un9y/iAYkcELKA
p76UdnTfeCz4soADXtlkk21MG6PYAqD1eN0MJRGxYxHUsILmrl/AfQmsVZEWYpPoeoMoNc1X5kyc
ti90caOpqjmmHOa+ADPA315H6d5HxrXTrArsXWn7pykoYfdUovW/urYGD6057z0aLG8gIM+eBIKA
Rgi8vOX8yGrCIiIAqmGJvASRoH9vj+LFa9syrDgU3Ld9Xj8QtGCFzUw/sjPFCNS3LvurEpghJGLd
StYNaU7g9pT5SveqIagDKsJEItaeqY65iyEhI9gmHGSmqXnUYWcDcnqYoz4DgD60e0Z3NQJDSByr
KiNxxzVmKDjkM6zTJgK0KPJRcZHcIE02eNeIcTEU/lGfkNNFnDDZXMRt33XrFlgXUgavoJnmT8T9
LH0gOkvOM1uj1XyCjtKcrhe0OuQR8zIfQSHLCvADkVBwjuYiJiUDiaVH7MWJ6CELxE1a9KuYAPId
2sEJ5rjS/YNlQymqUrvDn+/4gBIy6nYEYKtKdnhCuMeNXUkRqC3YfLUnf0pOGBXmLzW6re1Iau/P
FDHUWxQ78SN5QOJ1VreR5iEJbCmit0bQxZsIIvH1SJzMEVJ8orNhtKlHjBLiVcdV/LU3IFdEZgno
b5BXHkG0r7JOx7CCjkIEh6bfNXYRUw5BW+5J0tkR7DbvUYcQRVM7nIgGaVA7tr35E8UV7ngGcatG
H9uNQ+pOo1sMTLVKMZeux3ZGm0XAyiFH4pUAD5JcLiFkR02ivMdo0Lovdk7HL65cp187k1OVmLX1
PiR+c/ruw5ZAcDNysM0HXRWobRBfLsqMJw9Kbut6cnwbWmdpj7dVFMxfutQ0QqcazdXodb28SS0M
IotOjdqrkU3IrHS4+xloxyeZ8DQcMVAuVc29tkJQOK4qK6rzJTAai7D7Km+3CTFQhFhpaWhzrt07
gFEfNCchUkA5xJVzE5vyxqmsRMOM0BsdsPLI3sR6m/M0b7A8LpxB9emGo3FwHMug3OgduuY0ltaD
IwNKJX7nfMePZyo4oLLfxuDOf7j0re573GGvTfVGHjTT5tkufjKmsrBxe4d8OAKF6ElktZ3bxmLz
HQktWCZIM5dFoXv3yiiDQ9t2pPhA7EDLN/Rs5omlohe3b4JrQoYqwHY9NDdpa9HCc/Tu2R3K8WSc
g9qcPjk4dVyE5Zjpy8qwiE6peVBPqPaBEdRqy7LtNp5mdut5tvmujknCRtFjJi9de6em9vwE4Tj5
bUBQkiPkH9x7tGZB/lyQqrfJAeyHhj3gWO2I/1uodvrpaLI7aWNh76Zikl8dTiVbhtvZrSmdetv4
nrwvTAfKg6clPya7mp8kzKm1UtW2Nc3itvPsp6bGNq5rw7Cah3N9mJjjxO4lIqpgkJt8U3Dl/Ve7
sO1T5zsxhIPOxc+ck903IhPdOZOloxNnnAe1bAbGKnH0whCsjHxRN1p+PFcL12pya7HvWscxYf/r
zsqM4f3DfC3i29nOzjYabFilJniyOQGWI11z0gdz8PQNKVjjQy00fxslfr+GZl2uUAUTx9GDZcVh
xdCzSlv/fvaEO62Yb0Vg613pPyTeWN6SvyPVUppakm6H1qBR0XjWz0QHH09QRkPEDuE8t67hJCvA
HMogzlAQwjAFcuc4lChc/eJo61o4MXl+hekZ7JDLZzS1baffutEA5SXp6+JIWEvzI4lUkixn6cTz
qrAVmaLAVb1yFXs49EbqoGUZF9VboXXGlXQT57EPKufMV+3jY1+kFsEpaN7ZTEVPHlbnShfGidvd
Yowzw9kXYmeiqMU6lpqHidxV0gLd5EpO1vnW7uZDXfI1tUbQKYPeanBCggQBTueloSW09CnMl5PW
QD7H05yvBrfg7KKc8k6nkF3bTgJi1ZbAy9mwfiZWUK1nqpVDU8WKqIy+eunHmBvei1dSaP2ubYMA
343qjzE1J2dOi5Si1ovXjASh45/xxNK2YIMN9Re9BgIKGd14Ths8Cm3kPRmgGpZ+rswFAwUd0Ivu
Wbt0hMg3iTJfVlWQhe4sknXcD+0KZbEWpsMUrAAdW8eIEoE8FoFFjy4ihac5QZ7hua8xxMdloZJ7
FBXlNovr5DS3qED5xz25Sl5vXec51EIrHwh1kROtiyFomQl5mOxg5NzXSDNa7P94F0Wpo6bRJ3/H
vS++JFZNKudQR09jpppbbRAk1qTCE5vyfIkaL5/olWTdykvdOvTqIV5b+TNPP3bxyoyNB5sIKDpA
EwdXZoE0EYy4Sk9x46LcrOI9GJAXPzHrhdVg1zCbXA+NCs4ammH8R1qN9pMC5w3ki/jWzxXnkKT+
0sEz/erVwStthX45eeyB8LbCIYf7Tkjkt0gHyGOxL6yruJzvvLxFchpFm8zU0tukmwn1IzRx2sZk
VC9gf85Lo3OHVYccmSKEHmsdkAyku+TJ2G6r1pEq64MfwDhLRBFs0GwuS8IOdjaHvBP9qC02H6Bd
kTUZeA3m+EvtgyMGDnlnW+VDMQEf6ZtW7jlXTlhyouoYWNDaWAPtSkX2a4cpkNpuxJZp8gfF5roC
2vM1rVwQLxSPK6N2I/Cls1ipOfHXWtZoG1yEtBXcEjRdOjZrEyQRhWZ9mrIO52XdPgV6z0HFckj8
DHQccDrpcUvDSMlmBHkd0HeIcBCAunjMJoKmoJQqQGueIYEz4txbNjnRmxUcq1NWEK1lzKLf9qWm
bbEF4snrSw872Vhej5kjv8sKe4FXjfediJyNkc36JunS8ktHTtl2GDHkw5B+UMFoMu+XztOZY3qq
43hYN+RJnmLwTysdU4ldTftCl/qOVBEd4DaqYEIAu9BQsX+OyUhXSpPNfuaQ9x0ShL5p3awhU9ij
OCPs7NG2iaXh+hPQIm38gLhdcVtY31IOqyuMtvO6aAfucCOq6Q6LsC6zGfpYylPRKGhBACivroKh
lWtiz7q1OSj72od3tzOS4juBq+1TGyk7ZEfv97D0mCBhwV0TIxG/DhBQFy6ZFkhirPyJXk33gi5a
3Aapmz6bPdlryiEcq/StQ0tkzwrRYL0wnaDfa0TBBGFa0VYW9ijXk7QafrvibFFN+uoN73aK1vsc
moG9q2PimOqhbpIlEriJgpLMQ1fX6HhpSaf29UQ1nfRRv/EMcQ7p1IplIrWaErw1FsHgE94BC5GH
g49aD+uuatqllubO2oFOm+W+SfGJFVabinpTElwIpziQd2NexEB82QuHMicuA6EURgH2HpczDMzV
UpzcfAQqovucmYM0rzZGq3BioTVDPB1bZKFQ2ENfy/L+NOEhuvHc3j3Qrq83xM3O3KfuvsZNSZoM
ee7XRnomkFMBhmS59zs/h5A6tVa0gdEe38HnxTrc0jOA1Y73BSIfOSKjHxYaMKxRl/Q6GqWDA5uP
hUhf9Ul3rwpyPW7xql/1FQV+r80/bOj8Sw+0h59WQM8H03wTCbCRTlXT7ew5xcakW/pspZN2KPDP
wYccicld6G73GPVmdcQdQsCaU121ff+N8TAO9Eb/UuXYDbSOCKkO7ujClG67bHRcBoWBycc22/xW
9oLnNvNQtN7Gi11Ii74eWYB7yFwpB3MVbXXw8az2EXyPHQVPg2Fm6yJLv+fOMB8VqVEOYIuZvDpw
vwu7b6etMyflj57aatMicNsZpsxuhkyIlWmy53o6xcqCdgHWHQU58pvd5/qC3DmNOBqzfNTI1jz4
jetv8gi1eDzBMiEDAIvTGE+QmtxXP5bTqptT/Od14r3mSool5yYjDBLbfuhQli+q0pUrg9457ZYS
zjs5hh6Pj2z+5nX8WoD9ZpJ50vhRBMHRyDua0t4AG6sZ26vCn6vHsmorHigiAtVj5fsBWRQNnQnz
UWG6D7jntsSZNruAYMGtCPr6pe3idq3X45UosLSDzBMLTKny1o0hqemFejLtoYKH5IFzmeAKzf6Y
7oOS1HMw2h6+jRRn5+g23bGORHM/5UTidCXnx+VQjLQu5ZjmB4Ibc6yFydusM2zv8GCswbPpy3nq
y70eMWKjFybHDfBkc4O5el5lZRbCPYOkQLLS0oQatoi7hi5b1uWh6djz20hFetQiz1gPM+6N1Grv
LcBhG9QGKCTh9q4a0nB+WBFIA0tpDdUBKy9IfAcIKrPymwylGOJOdscvHilrW8eW+y5P1BUZEbSN
i/FbkNc/k5Q0Q9hZIhycesIfH+iAZIdyP2KJsBeFdPufDD6Io4Kd0D9mwZR8KfyMDAn1ltUeZ00H
95MZMS2g9Yb/1pzLrzFY9JVpud2+7gd7j8Okv5mJtAYs7AIFNTGThBEAddqdcDS3hCnYy/F8lpdJ
LGjludFdPLB5RfFckPRWZfc8XQESyCpaZfGZ8ynzUSwszxabQrSspFybJ6yDqqFgFLn8FpXDX5nE
EZ0oaGukvWGNBkG0x531WmOZ29dDEG1zzDVPDCm966kaA7KzMv3oWEF8HERBOLiti2BTg/nROaHD
59sknDCMBWU01n/ggoAu7anO+7WrCORYO/YEJJN4WGI+c03JYdWYE/02mE5s6YKo9pojyAMt42oj
GFruvDy/SRyPqLeYEjyZGejYE0GiWY5LVRdzvkM+CplR+fJpLgXeG4pZOFoc8IBz4x+cNm5b5yNx
DZ2B0TpLjHWXpnf0rBgO4/xp5UQ56HnE/vigvlaWixUxZiSz4W2IdvabaIuXvrsaIWkvyaKz10Xp
LQ1EudgsAex06UuPl3YBkKwNmT2lGzxuazW7cEwjnfYEYbqHwQoiCF32DczLmi4NljnOTvJR720B
jGCERx0BkV6LIRoxNo9Q3x1O0kJ31Rt83OoF72F2m2n9RM8dHizRB8kWv7h1AshiPlcu1JpFTKVt
LcrSzH7KOCZ1F7N8ICWezKAyF2SOOTtDz4udpxmHWDhfqsbHU1Tiy0lV9yjIGz0UttWHAb6xlaNs
YvcCv/3au53rb6cI7Ja0bfZf0tKc7YDj+J62ab4qrE5tLVl0pxF98p4wr2mTmHYC3o07cQE4gc5y
A+vVLEja84KGKZufpldar4D3mFhpXSq+fcddeqAyEBBPvCBs7Fhb1q1r78ty1qlhW+uRlgItZl+Y
RHi4zcnpR+8mCGJm90PAXShIDV92tLQ3bsOS5TiFrxka3+1MKtPNOEEJnRM6Ok5cd+dazDk0Y29T
tOVW9wJKACIKfG/bX4xcw3u9tVJtoU+x+yNF4IPNq0nhZZoEqHs1Q6aWumEfkaV64mHN8M6PvINq
XVKlz575kLjscneGfpgLT9HfUU4TPc9eInaZ1+s7X8TGk0GPaZPPOZjmSE86ttZ+5oiM6PFbHSE2
J9q13Rh6MK6hx5TwWpoBIlblZV9036rvjdpWV3FXU3MXGQkby5GdTOAj0uozxT9nVhJnVfoSi4nX
rt2+jFdk5o5w+2qPjMRi/N4S4MbiIYkin84DqUjMw/VMTNitiHLzUESVfMiIlqCaqCbOgkwSSM1x
+0OO1zhbxlnbASqYA+YnRFcbPwbCEI5ZPJSveumKYJm4Y3bTE6de/UU1dI9lC01j4SuRHcEyIPzK
FXzBlTem5hc77dVb0+Xg3vH7VwczIzYOEITna9DEzeimGlISyxUn7qMOD0udaq/SzKUxOG6olO79
mFLMFDP74ltM5q9/oA5zQ8Oyea6OmpFEyy4wehhPeV0dpAtgZZU2mnrQ4sR+Coqy/U4+z5kQT4Ce
zx6GXGZgq/rWNdB8gT7ycbsMIGXcIf3Nbc96glWl3uAM6d/4kb0FI9WgXg+mRh4fdD+wibYfY8IF
Vwa8wtJQhKIzh8/PkY7+fW6GUWKZ95JQlqsp0a2SJ2M6VeSCwUVLmhLZwqC3DfUSHi5rlXRnh0gQ
j4/V7KOdJ3YHy4b91+eyot5ZNoA9sw0FpvraTCM0fYxj/CkJlr8DrcI3MbzgGnJfdHIIvqA9EiRR
SPzd+Cgis9C3A7mUcKvnWZHF2OXqRNIwPlxkn2kDTnZAOxfpmKi9EsUMAQFJc98DAjc2dpnZG0Dc
VQLKyyrumVWS8oejPSExjwEsoU5Mw1L4O5UFjDiw6WwA/WcBZVa9ahqmrTwQEvTz5WRg/PWjEg5i
U9wrADFb2ZXw0Vqv44I0pAhxEkN5GlP+S8PecJdmxgbtBJVF2aDiIaKB6y1juhvLCIb4PS2N+Jk2
PCfogPjDTWcMOsGTXrOnf55BFMqKJ33M+pwsQxsIiyZAuFdT+70ZuvbKgBROjEzWpYcA5c8VDVle
Hu4SnuqzeMVvA+5TTvQRSBRuzCVWLTTZQSe/krQUnYIMly4AcJS6qs9CosJR9FQgMV8NLc6OeImb
ZtFjD+nXtUvjaZklHJDWOU3LfimRIQhmjJO490rm+su0yadyBW+FuzGGqf1Db3z+b21F6bGjNf5E
R4DUECjyxCuJAgqvCBz1QLJw+x37penRorPg9poo9B1hqQe6mhqHu0m4q9TPgZNjdhkea92qv2D8
rJfEqPhPnBlckMZn4kaRBydRu9QHCqQND/mK3FOvYb9CQUM9HplnAV0h426TJRnC4cYxl/oIAX7R
spFesQ5IZBhpzuYgQwvk7JZBYsDKlBHDg87y8SxCJNCfZZGnPpAcxOB0sLiz6j6zn3w69ETvKIsf
QmUOQwn4xfyYsLAOfYpTw5rqJrpDbMdzl2ZweZ1idFip3k9OQREUN0FbRcWG9CIbniNxwN+h/Aga
oCVcI8RsU7JHK+w8WarkJmAU+rUwW/eHayXZMZGxSRtyGtgeiJWITq1mkxQBZh5eLuFCGanmpHUS
FiLOksVMzjZxJyQePiRwINDlBNyBmiRuDNI6k6NNAx8mW/WZY2HJBGf2FPeBUYb0qIZHDaZQSJ4H
C5aBwX2couMg+0b/xmMhOiWeW9xPjqce8sBPiEaAWPuDw85AyErfsjbSFjcKBcEMAD3QBJVZi7J6
Sx0NF0nY4OKXM33E52ICsrPzhDSbnQm++o5HkYJ6VOdRRvZyl4W178UoUVgfJWHpSv9G1hX3N9Or
K3Qo7XZyRL4huIxdN5/iZ6ZTXE7PMKfqemj8iaIjiWewtNF8ztlCw9ShRX7DtSqgnkQ9270L9gJS
QHZe3+QxdOoKGjQaLSDzm7OukbSqpqrIewO5aS55E140mIYvpBHTFh4Cs75vMXMzioqI1snOO3PF
A2ADR3k86g5M3aAS8o7Mh5HJkdGOa4p6nkC5yz+m4wyHk/CBk6v7NdcAC8gNpCHhfMuLugCjlCUu
TVT66ucOFT8SeXNETkEk4qlKeKq/nEwSoa+Tduy3qlVip2tSEPyg6ft2TvgteMhJlzQynya3VzfW
xhn5c5XMwFXZ4dPounCA9qzS2WKfcyLBJqIrzXriSKlvifhQKyfWkrua+/tanbGeA07FdZs4fajF
BsOykZp6SWQPF2ky07I9eL1oppVXVXRaK82PtP1UEku6EIIbzuwdy172E25/02TmSiaKotjW6ZJu
E8Y1KHC62SdjNGcnqTwflS+GLJwupKY+jNJgLZ6ZbNe9JKuH6+CGkQpgAluAsldDLWomIo2zF8wT
mNj7KExNQzoPNnf3NofqG1OXCeel4IFClYzlOSTX65SViKaOjEJ5ZLUufpPKRghO8ZCFwYhRvctG
B4WSw63SM6FdEieWLxF28bzQk2l4tPXWpW6seUg5PhHbtjUV9xRaWrag7OHmbUHQU5tK3wR45RU8
MKkOzQPH+O56Uj0meZkgikiaBkdXNho39KiuO8Ck0Ihx8bsoJpaaNuKGkaO277qh2dOa4Ns4iRUR
14RrNByBVaSL0uvZ43u2/9uOw1FPi3ps9ENGflZ0NUcGBhptoMe2Hkcj1U4oD87REbA2HeI+Zuff
4v//B47r7U9x9VL+bP5iRv6ClPwNMPkgSv53+a+cP83//Bf/f1Anz7bG97GTp+mlKl/q38zY/Af/
NmNjY/uX4WFSDXS8bMhVUY8Of2EnsWmjKHXPMkeUufxzhMb/bcb2/+XQNSJQE1+J7Zs2Is8GuELy
f/9P8C8Xz60bYDHG2+Q4vvu/cWP/rhvXkMWfHdl8xt9FovNcjbXFXgIhoxDHiMLjaCNG/kjJeVbG
/q1F/fvlL+T9FRG5HORziEFmI3ZRNh4ny87DaSDNfUm5BNGS7CkedaqqPvDi/C7W/e+31IMLsWZi
wv6WjSfPmlE1LAsOBc+kzFIIFK5QrHnlzM5Nm2pEivzyY9/8++v86jD/52uITvX3awgUwhEu+fIh
ArbIBtFiyAMPtGr+wFZg/K5D/fsrnb/qLw4mOqIYl8nFCO2m67udKZnkbIcaJl0Rm7DvKIPtV0eY
100BlqucMv9Gar3GWazR9A9sP7/LyP/+DBdieK2wNe7QToWuPaKSG3Q71tfZUHSPuKqK/5Wo++83
uZAsJ33r0Av1RGjFVn9fDb7xlhXKt5duTG7AB+ri936u89//5WqODNJdEHEyJEYQL/xgdYKKByr/
J2+HC0X6eYY/OkzwaA5WtEBHd7h1eIoe/nyzvfc7sCH8+ulp07R9W2uCrIPUfqRwnxkxVr4HzdWb
ibv687u8d40utgU9DoDW+ZEIjR7Wpma0IGborn5wL7336he7Qsahzki9TIYcFhgt9zX1QgkVrF7/
+dMb71ykSxeMQd+XfFwhQ3RT43ANi3rSyfJx0e04LjqeJbFPEqCfLvq7HGl5ujMYRcu9B9VUHZ2y
sdP1ELU01to0cLXFSFl3jpSsDOOjj/jOmr60T0+pGASOBhlGMxkhy07oTbLOydcs0YJlmf41bfP5
pyF7dCk8+ZM9fI9ArOiZc4hogLb1n/sx/IvNxbEpj/z8PDzWBuRVyAphs5La9Prn3+Kd35qn1G/3
a0eKRZ4NmQpjEVd3DP2ZG041usXPrTb/fAv8sprjFJy2gS8gLBwycRaRUZWPHm7/p899/IvNoh1g
QmDGwUShF9mjltTZ92FS5Qf73XsX52Kr6Cix0f7kCnnw1NiIWBqOLlnieZ9bxv7FZlHMtQfm1Jeh
r7d6tAiMWH0xkd21H1z899bZxTbBA3aOyIlW4VS3zHlhEM82bbnBb6Aqxdrbn3+D863yn0UEmO3f
f2JT1+2p8LBaxoMar5hYNj9RoRn+oeHWLa7GhrTWD54N55v+H97KuygeIKe2XtTqZ6gaaqQl3r68
vfeMcfToyRLqtur4vtC+WlMlwwdbwTs3gXdRPiC2UwbRHjIMgMMFG68dVQBSNE6yD77UO9fPu1jh
Vj0OqD4HEca5BDe2mExLgKLW6P6A1uTkwInJbacPcBjvfZ3zp/hlQfbM+s1oVCrsGulX60gCMlzP
pFE9/vlueO/1Lxb8KGkfAgGhYs1NHwGwbMQPm6Q9/4Or9d7rn//+L5+fhodEC5niLQ5o0aNM5fwJ
PvKDH9v43dr0PyWOd7HkObSRgKtnIgzwk2ytgbiw70lM6sJa1/LE/KoRgEBCh5fApAYunVenwomG
CQhiq3sfbPnnS/VPd/nFtoAQqLcNg59Ik33wHJWW+WPQZ2ZcxKxrt5/7mS62BlfTPFfVE2U4dlgC
UWdmkkPkeR/sCecF+U9f4WJPqAoG5Z5VqtBHxN4sbea4wTpGahAtYpGiVSLTWBHvHJ0TyLp8yr96
kWt9//N3e2dBXfrBsGjkk7IpL2BXmiUSMzxVyP+TVrsGijxo917SCnH35zd75378D6qMBpTcqwqO
UA2unzR3SSRjtj5HH+zh773+xe4Ao1RL1diSw1pM2gqCNPP1Fh/qnz/9Oxuqe7EblIFMuun8eE5c
u0K6FnQ99pK4r/adku6wZCTmvfVEHhWf/DoX28PklAqJec/yBZQHOF491h254n/+Nu/98Bd7g1VE
WaPUua4cetFtkige72kYlsl21mZC0uB3rv78Tu/c3671+y5E4qkjCMohicsBFfWIoUK/N50yAStQ
6ekzygb/sdXKyNsg0onKJe56ptN/fu/37oiL7QFRlylQ08oQe4ON0rnziV7oLUCKf379d7Yf92Jr
CGSLzEPnCENQO309KlxvWINaRlBCWL3t3Pz5bd77GhdbRFxYEgGmIUEagrINGhdrJDfdB1/inVcn
9OO3x4TAqyWD87IEGRvdI9437jUcBbtPfXbnoiaI3JZkbFLS6GLWwx6f+L2G1m3zuRe/WPGEvvlK
M1te/IzBqUGpbXC0Gp989YsV3ythEj9Rc9kbyzp4jLeWlgDN/LnPfrG8E0gxQalxb6aoal7wT8F7
7g23+eR1P//avzz8mSI3BfJNGWblJK6Fo5H6EJgfVmLv3TQXq9qdNUOi1eHTT8ObBc4Lr06drT93
aS6W7VTlQJRFxUmoLgUtfoJiZmwN28+9+sWizfC90zcJRDgSHFf1QJUN6T5+7rUvVmprN200MjIL
EzjHEIDFTIQktt9Pvbp9sVJJgCmwx3Ui1EYnRg6G7q6XdfH6uVe/WKktMvQi1bkulXZ21cOmWKSi
VKvPvfrFUoVqndaWpHTHfWfdonQ7xFRVH0CD3rkb7YuVSjRsj5yByx7jjUugcNW0REm56z6Cr7z3
BheLleToAm42+hvDr5HukhfuUr5/bgP+DwaQJX0vaUxBpJG6sWu5BrTxyat+sUyTCiti4AKLCQg8
R9TdcvcfkVHWwydvyYul6jsK5YOqBbBMdLYrGWmIwB00EV8+d9tcLFZnnByjRnYZInOf2IhFc9dN
evJBh/29n/ViuUJrhGlacFOiOGyK0+DioFq5jSE/KhDeeQPrYsVOqFJmKzmjSnJDTWQ6qGlY2J3h
uJ/bKq2LRevU0JWN85ZQWsTxCTABRyfzh89tldbFooV9niZFxDzA8l0bxorIGMDG6pOf/WLVtrC8
ycqhRcHNmaFDcY5G5RQfAFzeu/IXK1bK0dMH7DuhyfhzO2dt8R0jE9lBf74vz9f3H05t1vltf3m8
CltPSL8cuTJmZLJw63rB6eC5whngtMHtjAstzFXrfLAMzp/6n97uYh2XTW8hu5c8V1KZectpxFG4
IBQJJYRCHfrJn/tiMc9I2Pos5pqNGvEIuoxtvDq297mt4hxW9+slaxv4YmXOzcSC9jBaim4XtNFH
FJ33fu+LpYylGGEIybqh9N16S15pvffwkHyuWLvETZqacDrLYKOY7NQ4umAPbiKuvvjgbnrnw1/C
Fk0PcpE1BQWGdBAAsaHP69Grmo8+/Hsvf7GMmem7hDjCbjCmgZxT/lI9axiQunWvwDvi/Bv7bj+K
yBNXWRnXt5XR3GlOdhasYi+ujDjBDmCnc76awIDC8z+bWZZEA5+7OU2Q/cznPrltTTISTnTJaTR1
fkVC+UwkJoaRLse+3uBASLExEMwTMn0Y80dMY8UjLnKFR7OxfLny7ZkphuMGpNlKR9ug00h1EjEQ
PG7HGMD81h3bCfdWZufO9wA7o7VrvNZ96+XY+LfjPGHos90an/CUwhFJEjPv9A9+o79w3v+wBi+J
qrAwtHlo9CKEzycQfViojDboIQQUk9kr1Dau7MlZ6ohfJVHvQF62mQ9cfwU8Gjm5OfwV1MT8uqo/
KBzOT5F/+kQXGyj4Iys3y7LibDW3D21lplc0ql6iAUQ1OaJkvmZNbhGkKlHmReRdFR9ci/duqIvN
dZoS6MBpLEI3K/UtiMg1Ub/FB7vQ+dP/07c6v+kvWyth6uTD5qkI56ZVCIrBq68o2Et3gax+19Xz
8PDnPfy9b3GxqTa1TsoGqM6w8HGoGAYglTlAWfbJi2T+/j3GBhnEbEsQtRgyVlrl2Su9CKzPne8u
cYOFkTtAUewiTOx+BO/TNgyivM7/iKn6zsUxLioXiOdpb8fYxmz6MVtCQ1uCdtqPHp/vvfpF2TJF
PRnQcNXCDKD0f3F2ZkuOo1zXviJFSCAEOpXtlDOz5jn7RJFV3Q0a0Igmrv5f7vgOqnjT6fi5ASwj
NqC9137WUyFDSLeikT94vdj/6Ge/raAiDkqzToC2oZlf3lXLPuasTZNb2+nL69OF6c3AFCRDBBp5
LXmLFs1pIH8vaqfBjfGvnPX/lYJ/e/oAPRoNJXY6xxssVuD+AXlmFpe1SFFb1c03vzm6vJnffiVi
5VrHIEud606zRzRG7p9FU9oboydX5sgJLdXEG4N+2pzRvg0YwxKNtoA4lhJw2SveHrq+Gucbu+C1
teTEGbzr2TxXTZCHYq7foIH17zKFQZHfNDmXFrjuVZPqtiJHB+WWQ3czgtitlhtbxLVX7Vxaajah
Fge/lDMamNGun2oh2Qny7osEXBfoonn9T1yT3YRuMMM+rkkhej5PaEBZ7ms57yQPG1I/oYFG9Y8M
lHX0rS0w+ckbksL1OqblzB42xqL2HQzU4Sr1+qO8+LIgM3ZODjQW6Bm1me4Mohycgzg6Zb/jBA/i
G4fHtfGdZY1eOQ6PWSCSxdZ8Xxb8H5jW3RJkvTh4Cl7fnzET4JYG1M+k4FE1xF+ioUNvauoZkKFz
SStgvY0vlQGDt2I774KWp4iY3Wfe8eiXQP0t3NmE18lHKs+1RXAeKPbypwbCVu0z7xjfea/CzIzg
CzfNxRiGkOeHA1pfYQ7msWowuvNWI7Re6MHEaY5mpfjHukUpXIkD+/310a9sViH9c242OL1yOF3h
utaBSy43NBxmXYVG2uPadcNyR8HyvQXWvbaEnM0qhWsSvAZCkQ9tmRw3tP+cZUqXu9f/yWWtvHB1
cjWQEUURHFQ0ed7QNlr+A6/coX+Iur5d8wDtO+aE/N7aPvAwiL69/ovX5s7ZwSYt62pI0ThbBjDF
bScWs4z25RBDURdB0g2gxCJPr//Wi3OHvcPZxZZNKDDaqiBfiwoKbJWuIzyOaThFN7bjaz/gxDeA
CAUaj8AhGFs0kWUxN3V91NugrecPODEOvQoZe5Bg8iUpyh8rwAofwxEGu37zc3lHv8X4wEhXbbsO
IKrq8HW27NGxEuRWvf/a5DhRYpetXEm8AwAIZ8r3bF/TO1ir/58B1lVvmWujO3FR66FOwGICHzWC
KciIu/hbmJDc0qhdG905xVPZaBYWmuRo1WMbPljQ0n+K6RD7SBmxMp0ooAPE0Ni29Xm1K+B6cJxd
f+LGY7vDBhmX194hAJH98/2KBrD/9EJGKvaqPHOQkdGVUBZ+/8GV8bUAZYBlwmsA99HKDEyPeQNQ
BvkCz9vpX68F6gr0erR40gWb0jley/7B8ATGAqORz36jO8u/IOuFy55UZ3TzLfNd22zAc+GKDiag
3w84Z5weZzb0G34gnPj8DViU7tNiI7jO+w1/Wby/hW9VosddB8WWt+jJfAd4FNgrLTR1/380/P/T
62D5OAHckWKfEzVVsCmDwRVYc619RLs/iJevP/9lGv7n8MH4Tggvm+2TpCnKy/Js0cwUh80xALpk
P3RdcosOf+1HnEjmo+RArRR4B1GnUAuPZ2BCSANP3wOVSMkcX/8vVzYMV6gH5egUEnQ9numMRpRu
HciBTJFXBVKkrjavTsC467axOrdiRwMOKzTwYtWQ/PB6eFeGRxZ00qwtht9G8jwoJDTkEPtU2vDo
zgnWyNUAMQ38xDqp/gN8rKozoF+3IuzK2+VOCK+bje00IkEI2iYHPKnd5+3Qolv0C5zNB6/sFf6D
E8eVjO3Q9+A6JaEysIQVQkr0gcHJzW/1cCeSg23lqmJCgewK49Vhhspz2YjPTR5P74Rxz5UAmzFR
50juJgdVbwSAb/dKdGN0J4j7elkhAqLleV4SiJDhB8geW5jdDzc2iSuBxd34DRlpRlAM0XwRfNl1
CleXUdwCnV8b3DmGNwiCt2iV5Zl0UQDcFz53UD6kX14Pq5cFjyJ1xXIy4JEE5k2duR3S5iR7oWDK
W+MLdhn6VBxKNcc/wbbS5Rc0RAbPu47C4dJfhxz1+fVnuPIPXQmdqWH8sSS44Nt6Hp7Zaup3raz4
V7/RneCOKLiqNar/FxoHgTPbALv5HS1NfqM7wZ2g4Q8EdCHPYyXTR7oylsN49abg+drUOFHdNQEN
eYNXHsRV+sjQ3Hs0S9H5lBPx7i+/+tvhvBUDkyASyXOUFv8yoMUz5EzUyW9m3JBGVSM2Cp/+w4xU
eljg038DqOHGvF8m4IVzOXFCWs+7KUUYFujav/CLEuCJ3qkhiNFi0M0TvfEr16bfCewxjgm0KBNW
JshGMq8uoBQAR5rJ73aXOLGNrsOkotIGOQelEuWl6BCPa3X0egGuBA7NMsgbAUiXWwXf5kbHoI7t
hV9UuQq4YcFWWgkMjsZB9Ol3ff3Y7THzWzuuJ9iIPuElqoI0V+VQvqGbDe+HAOBav4lxYlaj6ma7
XqT5bHQCO4E9AXcZbHe/0S8r9regKnXCQH4Hspea7l/RNd1BgKLs+ehOxJJqQStKMGHa21S9gfU0
2DVdW+avP/qVoGJOyNJhjNq5sMh39RwNVTGIEQZwAfSI90Crr54T5IQuimx2ResBvugTSs7LAghm
B+yG312OOSE7V2giTasuzXlVgTRsUgnGCWlvFGGuzZATsJEAgNkUBbadcUhbUB0rsx0gooRbt2qj
1Sv7D2Ni56NYWkIWhZYgUIFbjp51lQO35rmpuU5DMOzEcT6UlyOrBtvSrKBAF8Bsvb6GLivxhY05
do7bsq0WICdRWwAwZP0xArN1toqaD36jO6HLLfoxyooW+QrqfIZO4u/TbiLPR3cit+sZYO4Wg2+B
IoAvFt/iKvjp9+BO4F78xHBBuBAhLZw6KJXqTdBBIeF3UMVO5KZ7Z8DGJkUeh+2vcB/umx7VfL9H
d+LVAAyS0LJMwcCr6jfTCK/GLCwjaJP9xncidqASuORhD/Kh3ti3oozT56aub33AX1uPTsS2cbym
m0rS3EKu/6ZBpuysZuJ5xrpSOC32dd82HIMAn473uo4D8C5hmvz6zFxW9Qux5OrgSAsQYwT2S043
TY87lCHYlEHXuetrvR4bVSf3r//QlUlyJXGkVi0kF+PlWEGzbQHW7GrL8s5vcCdmyw3TDRhikDc9
2XJT8096vvlVem2KnJglvaiCCsJtLJ7QPAmzAy9Llp0acKrRo/GGDRsoYH5/xInhCsjRZZ3LIm+G
SB5gNLocOfQvnu/ACeEkXfYYTRD4J3wkW4YbRPtriEThd9enThSD6E/SnUO+01Y0vAfcqvyFpIT0
+4RzZXB7i/0tBh8pj1kC0/KwOxTL5pkipk4IcxjW1qlGKQsUweFUzlF5hPP27rc8XRUcBTa6qWIV
5ODB0mM1pSDlNYb6lNpF6orggHcc6AJlGfKfdHhfgMaajV0n/dLb/7m6/3bX1HC46cWA4pGNZLEA
2dM2ICfZqEXnFvwLKr+lSZwIlmi4V7zA2okWUhyokuv9BivfGyvzcjN4YZdzrbZB7u1Si7bdvDSl
1fhI1MQ8GiBNJyBhFXCN7dQEME3QdV3dmLcr+x1xItmkATNtuQa5IosBUXJZz9B6rZ9e3yeu/SEn
kqkpqY3R2p0HcIz+t7M7+9JPSfQxxGUuPCwRTGrCptluJEb/k+i8NH9OZA+iwAZrcfZ34ZCA5qUo
UMAQCbXFhz4c9Ico0UhGjenEojcK3GpQu1dL0jtwuu33Bh4asGTStoE7Wt2GyycJWxZzbBIFhzzo
KJLV75h3lYbjtCPFJ+Mg10bGf42mhkIy5Kb79vqkX3ulziaRRuBrRt2GW0oIJuoO47AznFi82mVF
6grH4r7BhTwGYlqb5d80rv5Zh7r3m5j/TMt/C2IqgFkDNQIfu/D8O4frKO8JTCA8R3fu44MOxSQh
w83hWPY+aYKPRdl65pxd0dgE7tG6cyC+mjX6JZvkKyuGf71ep6sXW2HYoamocSMpZmgkl2a/34be
s+geOfGP9tByg7ErPnSj6VdJqi9VMt64s11Zh/9jeFqPqAWixR5cuK58gM/VCgg0Df2+bv+T8f62
VrqFi6QIW5yzZRd/pzxIPyABk+R+k+7cxAuzm7XjLM1bacZMR9uYqdF69TUihpwI3XYzMlTD07xP
xn/gEfYXLAb9psWVgmHDa6a2hwAlwkfW9zZqkzORs+fx5yqkhIJrCzqYLtZVovxaqmL6PpQF97sh
uBKpqphQzCIAbzciMW+Rr+vgQ93Qk9crdSVSKZctpMeFyMOxZZ+tGbv3AID0fgvGFUgRNI2vAPLi
Y990swLPTjVvTR+2nmUhVyKlYYdU6wW7gEySPR+3fnuXNHF3Y27+kxW/cHK6GqlyQUV0lQ10V5vR
vzi0CM1bO3f0LxXsUw9rmP0DCfsTdBD6uVjS5S5pbNmeiCr2ADxTIAVydPn8KsEFGk9JDEw9aPTw
j4VOv9UH+DbN5mjtyL7Az1zEN576ygYTOsd9BQT33G8agG7KkNftghQOn8m0tX5XeVdutW3BrOuS
46iDrdodatEMxpDwHPFbj84m0NBBgly9iFzC4RhutPJdMSu/3BMkK3+mXmtQeC3boyLnF0fDrofE
STPbe30oQAvgjL5EgP/C+i43O/zmZFTAMLJkXlgygSLln6MvhlfgcTOYNWxb/y7plfisqN0/+Uw7
Sj1/jo5Cc8uLfsazRzvJSgnrOTAv/UQYwtW/ciFpqTdsvxcb8OewlOaO9Kr47PfszmE9x90aJDBz
z8Gm+laQAdZtZm+OfoM7d/Ue1oiwWsBNoApDuKbNyee1iP2Ucfj6+3PWpySALdmOm12AtoA7DuLO
283O7KvfozunNV0UIWGFm10KZmOu0V2U9X1xS3fH8Iz/uzcKV/212SWAO8YMDWSxmO8UTLtnYufg
cRiDwathQmDR/zk/QdnZZFpTkW/A7t73DH6aHWNeCAiM7sarLva2a5nIyzn5K46aJ669mjwxshOs
axyxHqZHuPjahD/KxjT3sN8IvT63hctkE2gsGJIal7xer8Gd3Yi8GECH1KuHB09/eeW/XSJXwKcN
D+BM3qLj7Qgnkzdol7glN70iKBDCDVc4QgKMWuNuHY7NCfZJGwKWbXBmbCObrHlDg3g+jIGqZ0Co
m6Y9McL4CsQoHKi8PnqEqwoDcgXfxCOcm9YgDU8o2rQwti79CijC1YQFczJGRWBFjuzL+Lya3Z5D
u+xeHxBCOGGtt2grucCyjYPmPkl7ehzgGHXw2jNcCdi+BETHNXL5MIue0NhOvoBsX/kN7irAAthE
AMyN/Gis4W49czQSb0lf3KBivXzvEa4AzHaJjcZiwh1/kBuKq5qcVFJ6ZQ8AdvwzJND/gDZ5Yni+
rHqqD/CJbyooCfQ0+q1IVwQm12UHdnwWOUxPwKCdlP6kdG2+eL1WV/zVB2gjtQTuKkyM6gyJi8rn
nY5eXyhglf45OcjEbbIGEzxfVVfewey1OcF96ha06dp7dU5g2HXDxTTBe2XjWOfJ1KOJB+2QN5KL
10Z3j+AW7F+QeDHvXHzYUjjxtUnohXTBKeCGKsQy8EkdeD4UU/Ud8m76cZ373usiDiOFP6d9pEAT
9FWSQN9ty49wwSmeUgqfCq8l4+q+SDiHax8qnI5wZu4A0diWp0SXuDf7je+cvuFE8XEV0yQX6zbL
U4lvUHkAWFR+8hvfiVhaqIjHcODI4fbMnpo4Gr/AVVl+9BvduS8baYbYkBKfKTiVPhPeiA9q6a1f
uCbOAdzxOC1hsArHWtINWbVOUyYXOP/4PbsTrgl8Lli0KZ534FCfUr0Hb3RfjB/8RnfCFbbLtK5U
zPOLov44yIAebVBHfmvelXUtLbbf6XI+9YwedQKyE2Hh7rkknXCFO8DWVPB1hiAEFniwLSUK5uAT
bAX9psYJ2EXOtQ37y+Fa9d/2fnhKNf35+tBXbuOulqsuLg4UtS1yM5bdd1CGbZWnddhEeToqz1ut
q+mCq3yzBhVyRSsszWHLoWUWV+Bcvv4XruzErqYLmbkRQsmE5zKkNT610jacYLtZFYvf9YM5McuD
Am5Q8KrPB9hiZYvS+ZT6fsoxJ2TjjbbrvHORm1hU9RHs7YQCUy1gtuE3PU7UwgRLNGYUuPbxBbz9
PoT7eDprz8l3oramkIcIiR2nB8X0MIv6B1mDW1j4a2+W/HlQTXSGX8mG2/a+RrBT6aHYA0LVK2Ek
XD3XUBtQAWAolRsbaDgVBclR2vFmE/HlOHrhM5c5MQt0a9JomHTnJdzT5HmCL6t5mEiyvQ9EXxcP
IoLvAuj+wze5L7DnrvapghlRoMMfaY9qUzRTY76CyBn9kCuo5eciFv19Bf3cr62ADxME7XBde32J
XNkEXJWGXqvAwm4Nx8baLF8ZLFFg8VkOcMWN7Bb8eP1HrrxMV3o26Jku2m4ibzu0CB5RytjVQY5F
Qf0Wuis/g4EXvmhX3FW3dpm+kp21z7FZ/NTewpWfCRi1aCkJwmhQ7wa2Teigsc9+U+NsMNO+B0k/
tSInM7N3jJf8+wRAj993X+zsMCLCaR1Cy5IrtPABytjuNYc9YQ+Vid/jOzsMsiCk6QFNyS04GE8s
TtgP0dLlq9/ozg7TVICLgyWHz/7Nlj+XStf3UyH8BEri4rPye8qiAC8FAniFXFdRSwOXQ0iCMxgD
MOG3QcbO3WAnfNzSDqdToNG2X9KRAO8Mm2u/yXF2GTnwtC5m6Dm7GsbxqE/3IGF4De0q0FIAD2Ye
tiwvhl7DtXZ4gHdD4rdkXAEaVe0mlyJgOVqUVxQcouHLxOxwY8lc0nwv7L3UiadmsnAfUyvPYWLL
7ldYz/xDzDiFB8q6uxZ9GvCm/KzmqAAjR3vmqqkTZuiLB9PbDiwXwWrhahyLLVu3dfUrWQmXobbX
cWJHWjHkwmvcPkS4s6e5iXR48nvfTpyB3A5lhsCkhcivHCiFAyoNer/qtXBVYkM8xBu5SK1o2CWZ
WrtfY7Tdgk1dOVpckVgD07R96jB4HIPinm1zvcWZHnj8zW9qnCiz8wijjA1dAxUX/XsAA23GerL+
5TW6qxMTKKPGC5K1+dTBhFfBPihSk7rzG/xyPfktJastvgbXisOge9+jHHzFJjdgi3mO7nwrJ3vZ
9KOIkxws7B5m4vTvok5v8bquvFVXHFYaOnTURHE+62Y46UZC60aXD37z4kRrv3XxbgDDydk+vyto
2GdTr24pkv5DJ72wAbkysHbAjVvBWjtf+rjpzih6mgeTwJAjI7YfPoHnZEzGVNz3WUnqoMhEUo7z
8VIBgQ1429dDBtfprs843+xbGDW0QWb7oHivYR+3ZvUiKuWXxyJO2DfIGOhgsEhQJpCtVRWAsPge
9GuQFMQ5Xhn0/9B+wR9+WMc7HHvf6njyfHDnYEVfarpYhswqLNtJnqphznXLbqVV//v/L71CJ+aT
sB322OJOtlDYB53EXmv5BIjbJA8C4NAhg8l29KEM60Gio5pJ9bCULb5up4vZWGaYnMNTEs3wAQ+g
p96OCx/Wz4SY0JzqdWArjADltp5Gu28/Qyr4MSBwlp5x7cuiNtDPvNXh6KVK5G75GibSSM/zMMnX
VMHpXUeAFWYtHeN/Xg+my7n6v3PF3QI27LdbBQPGJLeAJwawI1eCH2Jr078T3sVfdtQ0vHZi7haz
47kCk1GNLF/qtrpL4HT9V2oieOa+/kde3nK4W80GTJHjtkOQWwyS+Z4Bs488nWcjO3er2a3oJzhn
EpzgKxbqoTZR907MIb4+fZ5euFrCEWadKZShuFR1HK6t26ayjjDPvKurJiw7LKC0gl97N86/IgR1
hpSUX1+ScBl09SWnK23C8kQWMtNWfk4j8ctvWi6r9rcjsOGGhumIDMsi2PTYAqyPkAyF3w3c1RMi
V0wiPo4JeGrKvCcmYP9ucJF58nv2y0L97dlZCft5yzhe6RKTn2uN5z5KCMVutchc2+ZcVSHaUGeN
/EOCgjNv3tB6XZ7qhoz1qVWFSrMIctovkICLd3pr9vgRSYzWfNesBXh1Q+/758aS9l2ViH48Inex
ftCjVOHR7jXsnZXcRXBAzXFCoTac13ewnGT2sBRLVx3phVl/NCOwQTeW/5UCMU+dyYK6uEzgesWw
zVUcYuRE2n9VR+I4g1Zn5/fSygZ2x4CFfUNlyL6BDKZDn1oZaT9NLL6s/3xd6O6SZVygVZuEARzE
sYwN9kLPleYceJssLERihOc1HQObRY2eo0OkSj//D9SHnSOvo0sKRS8qK5OJ4xw27uupEiP3uyu6
Usq0XiQ8PkKWWwGEnwZ++AEmlpVnZd7VUu7AAOLSdclyhJX8tfYjUpyof4R+lArhqim5nEezrBvD
FSnmGU5wZGu0Gjwnx9mjemjLyz0xSV4oXHrhTSnbJ9UXtV+J25VT7nxG8XkymHsth3uqmDnwxLRe
1wvhiil72O6Em5mweTc7iooomT10g2fzpHC1lHAoa3AVEjG+HA3kHeCJZnB4kcfXN9jLff9/ry7C
FT2KCb4lpsWyiadwjA+bakFMJuh8lg81m5N/X/+Vl+8V4n+kj7uxw7SinjuTYfm8LUpREKIjdate
fCXhETqRC0oks02NY2Ic+fPYbQ3IoWEX7geLzsHDXij2Dw+77mfNkMFE2ziuZz5/jKf0zw2vERXF
XXJneV9NP6sifR61H4QRMjxnM52DqBGiX1kOFWzxHtDmFs3RU+gVcejY+PPJ0zjWuLPiOmPnSL0R
sYzOs2K1VzIFXM4/R1eT3pa2jWgu5nR5t6pq/JyKovr2+qy/vGghkPhzdBon1d7KkkJU0jf7Qamy
247oGzFPA0Dem1cCkLsyN8CoZpV2Ev8BF8usGMrPse2Z38JxhW5NLJmt5ELzouqKk6zK/Rz1sd9Z
g9aFPyeoaIotmqM2zoukiu70EnZoqAz9NmtIpv4cvQehuguaJs7NMukh22wwnpeo9iwnc1foliBb
bAKJ8fs0GN/uLIQaHE5zN65JL+9F3JWwgSY0RUpWcR6MSwJBUvzPdPEgfX1lXhvciVk8OcgyIw6a
tbTVY1SXZUbHLrlRsruklf53s+augm3p4HHfLkhJh1On7WHs6ik5gGO0gw1GRB/fTWQef6iFmJ+v
/50riRzuytqKAi5oNhIUkv0IWYByn9iU7egA+feSmno7d0LXl+8V08x30VYkfQUOJhKER1qEdMos
ckzRaWItWTLbdnX3aRaDfqyLKmwy3Bb5+oBuOpTDX3/cK/uCq5NTlbIXt0Oar21ktiyB7OZrCEnC
z36QXrRw6NmchOLUcJvqcMWuAHfy4xBN8SFo2+3GcXxl/bhyOVLFQWeZpbldyXIe6aw/MrRn+u35
rlauWSFBMyokOVgnwxGcefPQDmPpdQ3irlZu7akchy7G6EtjM9qQ8i0NPIX23NXK0RnKoYS3NAdL
hd7TOiUfhU1v9dtcNsYXIsvFpC0V6iUj2Np526cauZu27r+3dmzqDK0xc3eMw2Ty8rbCCnL2iAnk
lGnWNMoH22Hpwwpc/xQL3T2XkHOwJ9IU1VZwkgsFrtgpVgxOdL1pplsY8mtr1Dnba91h37+sojVN
qzNMBYqjgrTC7/Fd+Zyew4HLiYaoFwpxUHHCj3gZfkpa7hLRgnJskc+EXfyquDntRciOjR78KvA8
ccoBzbTJKUERPmc43g8ogQHJqWOvMjZ3HUWboOGThWVtTru6fapg15fxgnZfX986r7xUVzm3C1XH
ugujPBmr5Suy9tXbetO3nKFevp9zl4e2tAL5kG6KctkP0Ktvw9R+5TIu/gIdYwgyMwXFnAWTDL+E
aliWXIJs6qWx5a6haEkJ26tljSCXXFHtAAH0gKKxufebNieWVxbreK1MlMemq/KhYXdoe/O8Z7l+
obuRQjRbH+X1OK9f4rJidwth5uT36E4Yjx0nKdd49Eby8u+wi3aN7m5AGryGd4V1lsXtBgcQnAZI
+X8z1TSjPZWQZ7/RnVNYzWLpcQMJc7ghN3caOQMUDWsvgLzgrqKO4niPsHeE+VRCjJnBxneCr6Rl
njuoK6hrdgGiVTSH+dpExZFvagVlJfWTdHBXUcfZKCeol6IcMoDyZ68ShrqNb6KJs8sO8ltKFjZW
rFu6IgJabxseVngm5VNUhV6ZGu6S0jir8BXarnixQc+/jiNtftm6XNSNVXnlnGdOvPKgkX2psc2V
GtDKLAzSZsuWAMqmbKym6gkZ2mTzCzBXYKfiKZAgRuEk2+l+Dx7G/k4Oyy3N1GWlv3BjcfV1tqwi
+EcFYY77+ba+oaTi7xMb78DqU7bIQzHzdjiFaEIhx+G/u6pX5LkytnrR9dK3bZiXsMp7F1Ir35hZ
jX43VFfDZjlfRCiBXgdLTb7vJjgPNPu++i0uV8M2l1qCFlYC7M7n8TQw9RPGe/bG0rqs/xdeiOsq
yoYBzGeLuCjiZfk17VZ/Yaa55dVwbfTLJ89vUTe0gk5ES5KPOg4zGAZ2hzRpb8moYB922fZfevzL
D//2AwEK6xr0VpIr+HGOUAMs3c4ycJ+qZs6gslqH0ybhx3If7jHotWyrl+2iMQma425JYj/P4DFD
Wgvg2N+isdRkZbwj+cBWZLYO+9jq5VQMbVJkcKItofJjNinf2LSbywyaes6OqRmK8DBxdDodkK2b
00MyCD7DOG4oq4MwNdkPcqvCNZ+qqjOHqpu6PWd0ofM5lSRlp3lls8gYDPJmYIjntrvbqYZYZd9t
OD6gJXUZH8dm6udDXaGa82GUMOI+sxIZgZOaLbzPapKwJCuDipDH2SrQbJVcrELFcqjnDyWMRb6H
uOWZv/oZxtQYmC3qQOY12A66smH9iy6x3Q6TXsol0+ALlp/ScgrLLNyjJM5rfP6u2QqxyxPUrOA4
JWZoaFaEtdkf+G6xQGFXh/aUz0UbgURWG1sOZ8aDsHikfWDJQaOIY98y+KlVxz20e/Hctv1FNYEt
fiPZVsMIAK5J9Vg/gwlf/4MXJ4pTSskY/YxIYYp3VDQJzjRWbXU2BCaIMg0LFXyfF9PQPMwGmcDD
BpBzeAZ+nw73EZChHR4xHMUh4ka3uOYk0TPMGOP9EMDlkB8qGUSfCAvi9IOG9dQ9DCFHdt4BRZew
D6Rb8c2SOFzejoRUKMoiG1iyBxpMc3EoOxnGR9gNtX+X/Vq1Jxn0VQrGWBmZd1MN+e8h3NOlPhnc
Jd7LtYb3V2Qs3c/WWrFk9VoU5gRa2WjvjBzIj6hWyfAg1xioNTIN+t3WF+obnrCEnksCG/rUx9v+
rVTmmeFS+lwH4B8dh35HRPU7Gb+03bx/0qaJv637ZKoT2WOIVWZa6S7rmyoAyjkCJS5rdEKOM0+C
j2CGJ+fG4GsCSY50GA+DIfsnAi0JORelQcZkYsnKzo1qW3KMRoasEIhk5ZSVai9RR967pD8n0aje
wgy6ab/EwDWnp3RQ5ju0kro87ntSmR8V7Yvyjq683e8GEQnyqSr0Qu62viqquxp1TCzaKVzbT4JI
Ft1TOFttcE9sxum4CVQWDgMLtvIYo3c6yPS0TdUJ4P9xP3ej2Zp7mjAsSaxdWYJDbaIiPQjs7yil
B/XeZ43iyFIO1QSnqc2k1XAo4z6KIQRpVnIM8OX/Ttl5Ep/WdqgeBnQl13/v40L4Xcd1WD3GCoYj
uA6qCYWvMfm3QiLxJxkS9j7qqd5O3OLtnsWs57cy3hO8T7tVw2nc4375uNiYzE+MYWoO9QgJb0ai
cd7ftDsJnmZeWwAhQJZP3sPRudRZB6RVl+m170I8PcgW75SBY+aRrYjzu1TM7fq2GU0aHvEyC3GK
JsX/Lrq2mZ92gkz1EUo3we+idOzf8HRGLhLKiOAZDRBRclBya5DVKss+PZI+SutTGKjlDdyeUPoN
NPj/j7ob6/T9xc9Xj9nY04t5phzQPbHH4/SZYQrVMRZhExwmCZXp4z7bvTksybYBMxUF9Oc8IsTR
ozNcdpMuStTpQnMc7laFmf9Y2HKNzxSWuNNjEvffVB2cdLnsz6Ec8F5agEHXo5BwDqiyhHUX6ma3
ciJO8RzEsF9st0Q/AMAsa7wygY6gGXiN7Y2YowjVn4Is9u0AP+yfYhOzeSwhK1++VzNp57eVLqvt
vgkitk6X04GXURZ37Yg0sFAQlIa2aPRh42bRh8QUyXfBkLQ8BaEe/w6Lej3OATIfeP8XaYw5tU2R
HrfSmJyTHr7tBnz6xHZ/XSQEWTXT4aDG+l8VQiGYwWYBqn/BfhRg7N3RDT2fLfqxjuWy4BNS9Okh
1HN52OtlzPA1xj4iTREc2xWy5i1N5p+7YS14J+v3EfZlJOMI5ndrJIYDCFTtUaIqe2jUiuugCNgJ
S0ZJTEWs8JmtuXysVLCsh3lMgvdwKYU8ehIW07p26PrOpjBWIAdBQpBBwj6fx2g9SBji4ggY5YmP
Mz3Ct+0rTjD1sI0dOYSgKspMyvSt3VojM1heREeGau0CylzweZ3VM4mj4hluQuRj0iRwWF+CPutC
HDdqJdjRQ1UeYj3tn4bJTE8wbZof+4qEP5peTU+U98VhLEt7CGPefRpHjT/YBOmZRtuPduOfZriO
ZpqP+hAnKjmCBEMyLEry0EAbBRn+xgERrqqvgDfw99HS/RXoEinbXcPBoVrXT5tGA0CSBtNRFWCx
DH2B4pRJz/WCVChrIDmgtPjYVc1H2tTbQcjY5EFnvg2l/YuNITn9P86+bDlyHFvyV67VO/sSG5ex
W/3AJTZJoV1K6YWWKSlJAiBIgDu/fjx6ema6c25bj6VVWZmpJIUiSAI4x92P+4IpwL2Bv2TiqaE/
BdLDE9419Zc3FCJRpryXAf/uhuAWQVRXcRwMO7eY221b4iHZJr/+gBkO3XIxqvhZxrwESgQfmW2a
ctHY6KB7BC3LDnwNs1an27w1X1jZAUk35T7adoNHmh81JxQnLteVu/bXCIcVYireOAJj34uxOzK6
3OrGLSnRPj8Hs95bvt0rFrIjDgr/OgyqbTcJ6hJ/jOaHcVmnN6fUmkhviFKssfGmYLhOFaqPxNSq
2LUBOhm/GsMUxUb1WjTr+mBAc59CD49vDY/ozBatTvwSjt/T5Nb90NH3rQxw0eYqEbHuk5Y1u7WF
ExCDueKedWw9Ey9mGG0q+jKBHG9IS0roOyyVxh/VyH7AM4ulEKv0e78LX6F1lIeeeDBaQTD9oUJ6
asJCvh2CtetUEnK4RmOh4fIM9K2qYwSOIHIBD11f34aFXMMEBi7lmypxoA1BPyRVZ1yc4xnJo7J1
WdVU9Dz4lfzObW9vtsCj2dT4Ox6W9swpislh0CeBQi0lgepyP5A+YrkalEh04q89SO6DM9WSaNsc
0RmL62Kez3XlPamK8gMWT05KEebrPNRJU5AtWYRPU2WrkxuKp6JUU8oQ054qsvSJRkYhWApZn2ak
3KW4HN+4Gb8zWNikHWSHOpnJYnNwBsN3zHI2WRt5dZmMc90fQoWd1lsj/wyzsfCWkYrjoNjm1w1K
92yq2h7ZOCxOhrp0Xbqt4yzTldL+q4buos78sW/rdNZhlSFowiQDrACxtxjxXvIlKvcLGDMNZU7J
+F6M3mBTRzx9oC6a0rUqloQRIZIFZUFKt+kdveTAoTEiUZC0GEbXkL7QyCG1ZbkSsucma9RotjSe
QplShy2RLKQ8jchjWs4YF64TiBKDzEdIaDZe9JuwJKMYFmSnuiDVfm4Ll1amfofnkkrgeVLCxjAk
2RKO7MnCuyytV0QM4Y/QcDt0rKAjbPU538VO2SvRjOdpjZ/rTZ9t05xGpB0dgrge5AtmTeNr1IO8
vTfwx8AhF83DN0Qwz2vqL6wZsVo6CEOn+b4r1SozUlgcDoJ1MSx5I0nyBpBafT1tfbwzgyM3WhpR
JcgmCqKUzQtvE+6ZGJ1GzFBfNNhrknqAzbHDpbgukKj1rXQLSS0q/wcRRzJhs+9dmy3Kqzq8QgFk
bzzW9FXCp37OKz/6Npb9qdUDQi00ijSF2u8WnvM8t9667/qmuYXVw9vAoFuOuyZO+mkLbYLQ+yid
fIXmxdQ8BarU49EQPaok3z/FZWjJYeONFyZ28dsTuhPaQEor1p81zGb2S9EYmym3ljlicmziUbOy
3aRYjeL1YokeRaXa1Zx36aj42YJCS7yy0klIrdq50IYvFKQg4qyQOWphqpXoguO30OkmejW4dk03
+MeqrvuswAk6pr5Q28FRPKcwpWQCE3iN+dKsdjStSdk+FJsEQiLQgyXdFDdxViwwEjg6Eaq7TS1j
Ho9LkWkDHzu71u1by5vxupujEWFRqkSaw9Zlhkz9zmmJIghTBDsC0O7Z0K4/YNcwedx3Jlc4r3Ov
WuoHRWJyT1BToFRcPZN6YRgf66VtnpE1DqEasnOReqq7+jjywd2hR5tuOCE4F6MtMgNCUA1LuZpw
iac64o+TG+zXPMCz1aqWHqhi2k8K04XHGoX4NQxkWVov1n/om1ntmSIYkBnx4BNoMWFT3lmb9Isg
CYEXo0tq07WfPkFLG2/Tk1hikUknO2A6Rp+g3ZSYWjXliy5g7Ynpvrby8zEkXpAEUsmPvpzbR9CQ
zbWbJ1THYd+faGhaPGJlNSRxRLxjvLEqm+XinVgxyKMhbZgDoY3UnZvtKHNlQDlgxw4X6IBgn1as
vKwyeNMWL7OQbZRgWQ5v8VohEJZHpL2BNKV+novB/yZYiWtXOW1eGOsJGmnPeSj+AwKWlOrXwBiX
TfGluu4bHWxJaIbg6Jd9cGWnsnsXJYh+9Dmom9BVRnkRw5+rb+BB78Fd77pbjRgORT+ahBrZDDcL
g0NqAnspLx2iYVJpNXgbTifZFOh3AhKCAyjQP7ElRv8y99NpWU10BhpAvl8icRIEX1o8zKWaESvk
ytO0kFYkzgTuBYdO1KVB0ENiCZ/MMkwM7IH3zTy0+wWToUdscdGjrEL1SjSdEebg3RQ9RPiJ4xvS
6BeCHbDo5jBTfYwdk9vF7HAUz10q6/HsQTeZoQiPvzB1a9scT2Uvz8oxzE1d5pnS2QIwgEg9xJFL
4zOekx8Y6ZwRJR/fdeuI53aVSy6CMW4TuXbY4apwk08IE7zaGgR4lkP7OjKACMky+b6BX5jsWE64
ovckZN30Nmlhlh3yjznG2RRBPFC7pfNc+3eLbrATB9TWY6ZmX2BOaR7oexe79dvslZNK1raNPWxs
BbIW57pEZ1J45VMl6hUwCPOgw5+60ttFLIi3pN9Ef65oX43ZHHF0g8BDhJ+EJYyJkwkA0I6vHnLh
IUHrXgq79VkoC4TCCEgOrlaqUcZQJj5bFCJppwuTV9hZzmqiCvenZ0hZK0gZHiJerKcCA4YvE9il
vGJ8uhKueoECKbrqKgBGCntCgvExtcFcDkAOvG5s1sKo+8jDWeES1bQ8NK0q9zhH5M20NUMW0NVk
PS/5TvpNgFktn5dJMXtjPjTOnC1IphRFsnpxAe12Dl+ngF9kNiOO93IYOqAMPm3eAZNO7xAcun1g
mzJj/dzkKzbMlHVDeQTGhvZuBY4K6AWC4G69eMgJdy/hBJGFVaAe66KzKoF0vurSyu9eJiQpJGya
tjaBdWuwQ0zftrMKO/JE+i4bScDyBl69x2kcaTJgR7kV0VglUA7jCe/1LBO4ITKVEWyyWU8Lciy4
Ez+hHRUHFErxUXVoHPGC91zhLcHH3mWoAEVOxvoFfSvdOTWG90EY3YamK1+9zXwbuQT/olUmmqCH
eZQunpA2Jo/widJDoheEpCYS9sUo+3idYgwDzQ73SXRVDUymMkTyWUtn7IIzvEuB3JkbuL80CQ3l
lA4jxI6LqldMkY/qxyRIm/bIBrjy6EB3yuPFLpCY+LBD0b2VvURBvSC9pfZKkW2kGnOYO/b3punF
XYcz+Bkxg7D9smw+WAqgYpuLQ+iq+ixd1WBGHcZNi56eNk78hENphj2c61ONYPvXzta5QfF5qcZU
stV9kBODjn0Al4DdX2VomwSarfped6FLEZ1c5UtFPoOgDPaDwSNSU3uQC40TylCCkU1POexVf24w
n/0eoak4BRzpaVwpnXTCNznYBHdLXLiXSiypC5u31XrTRXttd4JQlupW1Ik3rnOuJZuyYsDH8iVb
90DmyVHF692Kkmvv+gqbLmuvQs4/1mYe920d3frhjE9QdndjLc4hR6M4iwmwUeC9lbHw9zyWQFVh
EXiebNAAGAHEnShX7guPYggnGjGPgxnWp9mwM2GXAkpIksK9ucmhUvoWeDVKyki9sykaUjKEP2rZ
ThlFmPiZ+2rGKun7RPbb+E3DSiwPV0xg1Yqm89qKdMYE0n41RqVlC1fbaongJMo2fYP6BPcUhwOC
6De/yQEDoOpqBXoJWALi5gweDP79clesS5Q2DnNnHVyrL7goSdrG0Vfp+fbkz1GdIT/QJKgfVmhW
5JuzJZCmRYm8N/y2mxTKUmmeyNK9xm3YomKwMp1KqqEJLM1uctrlRhXv2lcQFQc8n+A0eS4pohq9
idw7xM7cFzwY82qaUMFVSiZGI6aNuWjnlUucIZA+OtRWk6Qi8k0WndiFwbywVMSF9xrgJgCqnqon
mAcfR9zuJPYgAcYjH+wIL7AfdG2T9rS2O7iTP0SgvXtZNslWTavBGa6j04jMtDs/VnGqjY8tSUyY
gFqq1h575Mdf2diKvBIl2qPWwWht7kEbFoT2qVB2vJaeGrskgPvPN1Q776hZ1alncj13bPTSwFvX
K0w7VXfE2h7n37DhwwEpbl3izYKdAbKqm7Fkr26O9O3AynC5YMVm+WahB0hnagq8ccXO8HybkwlK
mARKj+l9kTXmX0JpcakGjPLMM8DqvpEzOzVFjHN5gljZA+RVhXeiRMbAfoHfBKaoh1FKoODFdM+q
rW93i1Q9/SzrzaVei6nZkxHzSFNZANtLCopaJwlqErfnZq7n6pp7PU3Q/TUZ7qzDEsSZq94vKSTV
cWAhQoZhVG7I4+TH8sdamCl85fGlvEhmLaJza8h6XGVYTihTcAC+D42e6Ak4+hSmGEm6LGCIPnce
0lQ3DC+PIUct2/pdxsmEdvQCx70E7Ri6DOcXhwJPeOK6Ir6Tj0UYavPAYBS57Jay7Io7RAh3+9GT
6JFZr9Bqjs1k2U29CXcqIoiusRDEne+P/pjEoIqq+wWjiAZI3dzcWM7duF8pGVzWW9eWJ7/ehu7R
+CPOWa3W0e17xn2ZqIUuxVtfcOJyQKDgV/RgnyF0oehoLlVWskiCpDWLSqC993sqMOGIubxbmDzB
ojMBpzPvwhBg62c/IPf9aqm9fsvKFbnHSeVt4/STqA2HMNZIMO+iunbPfRyXh7HQ7YNi7dZeRWEv
b0ucSlgYgajscfBc/TS2JZp/Hq/8KWqa4NHRud325XSpLso6hLUvViMwURvYGbm4sJbn6OiWmN81
wUBu5cV6fueCogX8PiztCr8+6OyPYcWlusHZbdWBdnAxPja0Jgc8Xzi9zAQlkqyb6VYDL/hoySCv
MZbYgdHSBIMLSGiPIkS0rgrBB+iXqmQMDJVIeNBSZk0rCnNg2C0AkkIrfsCfFY8zOhl2HOHryvZe
ELR3VPSwkmnHYsWg+8W5GDtUYT/hBDs8SYyHPbiloUtWdrhD4Pid+xzE6HsZ2m7q3SF2PTw0ioTA
iFouHh0vjfw5mxb+JygdkaNTsDjukwKXXqdFODME1y7gIKxsyhmVWld8q8fWVDcKGcA8i11tsUwq
z5kr4yl5iq1V1xo+kH6OFJVuTJACVgR3YdBPqfaHjp07j7shWysTd2nnVZ8MpIdKGSlklyOVvXqI
RcAwLW3VekAjS0kyCgrAZ3QxPPQ1DrcEXI36WRIKVqSKuzkDrr3NWTGr5ee4uvARQ5B03UmQcSdB
Ku39bAjw47yKe4ch6VrW+xCD2CeFLtdehEzRi2/ANV6v9bDOaccWMny0ax3QMomknN3ZG7fWOwZb
4LN7JTZR5bOBW96uaTp6wl4dTqeuhAddEpPZmXSFV6VIl4CFd7gZQoFr8S0KER1hEhcmGpHLGike
kDvjFDa6igBhIBsHvEaH9jAGdjKpQi0GYZKdi1peDbwI/E8fmHKwa9exjC6+mzBZ/RAgPdQVyBPL
7j0PCFBWDVTrO6M3UIQLzp59YIJhvXyOaic2E8Lmj/vYO6VTzKQB0sxfICldX+ET39xE0xztxmab
niFIAIDd4/C+WkPRtynG+Oo58UxhEPXDJ/rDoGR86MCVPXXT2MRHXXcT2nvih/6DE66/8VbRNRnW
bPWFe7B9m2UkwoMIPA9Oj2YxKfUUvx0Xud7rBTx71aC7TLxGopWgDWP10VMFsCZg+1WDChWATdYQ
Gb7EpB9vUfyzO9BChUqqWo4SXqBTbF9Zt9RR6uLNFGkACPdSbJRT/0XIMnk7RmrEnMYDje8rOW77
EJ0BgrcrzCs1elbnIBYgEMhmd/4sVoZdc4kA7VeEdKkvhfaOAwlJDdrW9lQBYumU92qCieLetbBD
RTbvGBXXYJOb8W51JARqv42B/1GLtn5HvDK9Hoop9NIY5hf8qjN0gbofuLVMF0BIoBRlRF/Qx/Uu
X7UUT4MX9McVHfC6DwMZv7B2RlsL76TuuJZb03xJ2HLC9tm4C9kLVuDgL/6GHmvdFArhSJRPtWUu
KYjnV/kWXGyQuwnMfDLNRf8Ie63te4z/FslWipElDHPdn6uqfLMfBjy1+YQy9aEDCoFeTdUuWT2F
Oe9VLJacSuxh2ALWCJBYh31a5rC61n6q5WpZAtFgWx/MJNbHeS7jH41UKN8NnYdH1KHVIyk0LkQx
LgYDiSBiPxqoRupE4Tjowcf7UZzDBRDdneCgXHRZtMdixkx/wvXa3qGj366c2MKrWTN41SH+RAma
acuKLW07Tb4wCyXKHZ27SiGxYdUI9oOQ/LNqzPBB247aC71uxuMGNPXLmkIWOWkASe96gg4WSHOD
s7ftlY+jli/kQRsL4JqEnesy8OmtSk0cYLtomIejaQNjXwCpruMpKb0ifgUwV5ZXpcL+ATiq9coD
9HQWus96Jmjsbal/joG0P1S74QgAG7h8ThaUZSr8br6n9TpH1zg8wWaQoQEbyGrCUMcO89HzGnHj
5rYaT84RydPKaxCx0w8ruCMiA/ncgaGjeKKhfNxjgoVseevr/lMA+fzwmpA1VzH8n4ts7Svgxl5t
sIcDYC2rvc9gTJzGGqR2ijVLeFYa0GEoI7f6udG8+T6YqfNPW1OoaFfoqP0EUz+FyTbGOmUqop+X
9iNOIcFvprRri/nWH4ZCpb3AZGgKIh17vV8ML0ED/cXO6mhs9sXo4VjmoujgibwFAIE9kN2otkLM
kmalPzcqdzCCY/liAIDlqM6btwU0c4LdhYPV7ptuFwk1Y6eVizljE/au/NkDoxtNyw/gxnGbEj5u
ACb9ontE7CieGNv7Hi7pPAX+3pEe89Sz8MISYJzuo6ca1gPiiE2WiYQE3gA1NqnlcziP/ovzvFF/
hBZKDgwkbFsP2EIVJtuWHsPfY9NFN1tfTnNGbDGcRRVPPzZgB1u61mYlu9bN6BDNogcQxLOA//mG
MJ8UM2TEu15Gf0H7CxxpN5hxvZodfvUW2BVge4ytyehgpG7NtcLbX7ErSqyIKuw6sBm6g9jDGjwZ
6MuXBZETs4f0ygl1pkGfDZuiLxl5aMJsz5cm8ZaYiJ2JYvM5FgJwgA+PG57xrZmeQB7PbOdXapp2
F2+dMvO2cIRChpnuBVbG5bYvMLL6UU6+GRMVxI7m04DiLYVRpdH3mtQ9eAlVA/nzJEAJPNbKAJPR
FuJe3IqbXpH6uuMNZO6+Coo16QnGzI791vUD6BGLun2bZmbzqDL6BevD95+maKUtrlPkomxB+01T
QWkLQQnajNfIbCQ+DLMPE6k6QkWTFBjLcw/LuvEB1aiau5+ka9Z4hz/hvmFzQzJ2JTU4K9tYDllG
WM5hDlf6tkngElCHUPAIyXcEDPSYAr9oP3o20yXv8SRMCbBcpGP4M5isnJdD0GaVF+CyDuGmUbSH
2/pRkpKJG23RtKH97IbtAk0Fy3gOAbtfxQYsWLowqoZclyA89v5adLczZrOfo6K6eIEMA39TaE/7
XQ9VyJRZ3Yk2G9GF+K9wqhv6e9Kuc3hV2ZljLBkgLRc7byhX9N7G8uYZ9LjB/+mCqPn0wqr1z2AB
onm3ephDbVGRYn4qAS6Ag4kFzESvtUIZAcUJjFFPesXpkiGkjaPRj6D3SIMSB825ARHugQ+pvSEV
kAGWN6v0sHEy7dlHrg1/a+kyvkMIOh9i1VYhPt7WQktAaTMdZ9Jwna5rE16IuTWiH5VsJoYTfkBF
t6HawxXas1oRtyWDv0VNbjZFowzn5IWP0PYOuZj2qTYVKG+PUXt2Xo03HbR1VQETnsYX65XwK7SL
e1kDyuoMcSZuO0Zl031bypC3aekv1ZbihmMrRRB7sKBEb+icwsoEojJ/GkuUezPn/D4kod/d1sJE
02HFDh7n3lC3JMUJ0N1ERkZREmC08xNYzFykIUpyAADS2f6SFcT7jI5LN1yPRta3cguFl8yOovmd
sd1m2KLMdoVzH8+zQLM4JDIAYAw5X/wwQ52u0rEL/TqtNSYdknbZAF+1DLXqKTbSBzC9To090X5E
O4jWE9tutHWLToAhwa6w7fBoN8TjmE/Uvb7h06rXfQm/VPNtkODyjmAPcaiE0COtCZBYYvIoKib/
krQx6WzjmpDzhGsBe+6CyjjxIztMz+MIzwGT1DG8qnBsyKC6Q5RICS1eOQxPcJoi913E1J2Kqvk7
LhXKYoGxgfEYjWulUCl0wXeICBlkCoEYVsxF912QgwuNESO2suJLu2D103mpKpECNAjfSVyuoEeV
WbDslLdd93yy16uQoE+Ccarzlir67qheH/2wkeaFONB2hz4u8JLAGEN3mH1EiP+MRqkxaFzgtuW9
P5rgqvQNWW6j2nc/R+HWj0i1UwGF06VP97AXlLuxpXSB3M5XOhtCRrPCb0qTezCb+RkRDt476Hnn
JTho/TdIBze8x0YGiC8fi7FMEaLID6sskM8VhGofMfHTLDOSZKbA8zvEMXs49FgPP5KEweaBZQpa
j+6uGPpI3lAs7yDXMS1fkUnT2qdoLICgG4Qyikz5nF2hArP+A6QyqHKTYhXVz7no2nMZ0phnmytx
zplNv/oTZ21arUvj5cZV62MI7cCED1GiOynLVjY5RxRmmVG2iTDtgnrDjmBZ1SKuTxiXzCYA5Elw
TlUJAT8qAEkHbXEcBk+9+SAtl2TsrSKAr+YRFjGDtEvuKh+kzozVeFX7frzkcojYTVBZ/eo6iqLe
70HTUz8sNgj+VrBC88aonwq0LI+F7Fd2lF5fFWB3bFEcIHTZULWFhIKGLsFJfmC+ogWOHONxTrnb
BDup9vIp0Obrh2bxgnsbK2COguH++IXMWklrMOz9FB07CdEYXJ8Gi8sAdDVHoHo/4wxnoQPKtTB1
UN6oblByDfNuglN3hDcZkw9WiPqpc20B/GLxHIA9v/d2OHdqs9Mx1xAsdBggysFTR6/VVDrQ9GFo
UYrB59OCEBX63ev88UV3F0gJsu/GHEy1mQphKB2gSdlHtdvFZHJuV41eWGcMXEIJ3QrTOPiGwD1h
/gDa0kr27nLd0eY/6aiyj+uIMPv7QjAs6yhAeFYiOabukgpyEpMFsa2/ULcNyF5jFpd/EBXK9Sio
0GoDMaRrjj0CqH4VKQlEuPf4OypXDhqrqAVs7yJNXgqUXTXgQzIwIKwd1bttCJezQeC6TPuJ9t9n
6CFfi5GRBvgGGzKOoEme2skiIaKlhRoyVRvUKOvSjiC/0EJiJ5oJew69AaBxqbrx5hKRLffolcoe
cd/gm3dg5rb2VBk3Lhk4Hg7yUXfcPxDUjjITq3dxgd+0/VmNVfgwBWhGIUWI4ILemA0v6zGHi79R
XcWpKCQ/ekgHsFexWoM0LjEzlQ+2BQo3Y+C6yfqopF+e0svj1lc99EyOtFs2Qn36pfnUtKkNBFIP
magAoI3bUiCgNvbGHiLYrQeUQnR9W0FIfLn0gf5Qnurfiy7EQvInAfEVLFGuIHIzOu+jYPlZ966f
UHl1MGTp16K9UYVmNPVG65EsRpjStGM0bG1eTl6LQg1FS7ADwLX0u3qKtUGTv4XdfvYXu4BeZS7G
uH5rwnMR9UV9XdUDdiVqGrGANuRdCY5aNQqhpfP20MIGqT6PkekoiCROl52vZDzghL6U2o0YS54O
MPhoXxqoR5d/My77rzTlv5gXFKMg+ETxZRiiW1BhQ7P+g0em//q9SYFfZi1Wb1uWxQdLMZCtudgx
TdfN0rJ/M3n1N4ee/06w/sucIybmEai51v4+KFCwHr0Sq3Q/xJACJIg2q2zWMI66FC3w+gPNdPdB
rOYuqxuEku4qtFhNjvPdhMdFeMHvDZv9TVz/DyJ6sIh1G0J1i00Esui60mtG5L/L6fgXsyu/GpKi
+KcqEkBMrOHNN9nM9scCyHxL+GA7+OEQC7jpt27dr/akZWVDZWK27cm8lFerp7HuuKOPv/fqv4xJ
Ep/NsPhz256uGMIUbPKPvt/W2e+9+uXy/cM9iE3tlxTJ1ftVdn7uD8TsEABGfm+o51eXU+3i1o80
3ntL4gaWjwEPKVJ4ZPVvRvz/xZr81eXUu0QsunBe9yDsf/h6SkZr7n/vwvyy3NFnsBZ5qNseS/FN
xnGOJOn2Nx+YX9Z6Z8cR0tgLAagCjVxOSnJ8jPb3nDh+9TddoKoQnS+3PdL/5FVbWrezG/+9iJrw
1xRstXW6RoGx7m3v6s+gc/rWsbb6ezjCf34s/6P8au/+15bU//W/8PVH262uhm7nly//+tQ2+Pe/
Lr/zf37mn3/jr/uv9vy9+ep//aF/+h287t//bvZ9+P5PX4DfBkJ+P3659eGrH/Xwt9fHO7z85P/v
N//j62+v8rR2X3/+8YESYLi8GjYv88ffv3X8/POPy8P5n//48n//3uX9//lHUrXj8P3/+YWv7/3w
5x8x/QuhPOCxz+EfQsQlj2L+unwniv4SisinAdhSn8OJB5NOBvMH1Z9/0OgvjFLkd1DfJzEKKPxS
jz9y+VbwlwCTLfgniAD8+Xi9//3G/unO/N879R9mbO7a2gw9Psh/G/kcMfarAWJZmAJUi6AXiHw+
tQJYTM1iMN61Z5sD8kTdiVo//IRCFegclPORAmaGDM2kZg0ZnmvgfS+eL14rDqQT/Vk34Agall7t
QsSRQkkhwup+wDCUxnx4OF3UTR65jwDadVnl6/htQdrN+4z5iIfIi7G7JJyT2E8JQzo7lPZd9LjN
wPGgGwFOdt04KU79tJQPZReSDlUJ5jYSIOABRpz8IUpKaBHDDDL57iQmWr7YiBYroH/Ik1AZVgWH
OBXLifBufQicWOs7CA9rlD3MapDELoy7HCYO0qR9AAF9NupeOUgaI/OkQATcYwRhu+OmnU8M4mQw
V9pBc251wrbA3FQQerxPQbmeBOfxNZ1pfQCyMKe6mz3ITXvkDZA6aH8UY292SPaYUouIor0iVXuD
KKflCk1ElQOUgBcMgIAyFNWNDRug6WTAOBxU5tu4F3ahB+ijkhFOARkiyF8cD8rERiADFASJh1UI
DDfroA7edO21B1WW/HoJF8xpWNTqQygerZ0RMVCUY8pHf0P66OpSF8VQSXNxYwK2fBQXhkHTdT1z
Bb1aqIcVPKzHn7oohDBdWDQDUCxMexZ4cdZEk30dtC9OFuoFiBfnITxeIGiXdKhBj/+TvDNLriNH
1vRWegORFogZr2ciT3AQRYqipJcwjTHPcyzpbqM31t/Jyu4SUcqUXVi/tPVbWVkKxEEADof7P1DQ
WQgVk3iDDqr1bNKWOfnbSB+vzre3my15E3oUQY+OQcIH1SvrHxtSfTBEE+KlbS/rHiREQkw0clyG
4Liwf8z2ps2G69KI472B1QUPrGA41FPu3CSU9198CkyHyTFfQBNPN6vInbsZus9LNI3VwdwQxUdb
FzmErmmBCIKa2U8JvlcOC0BWnaDHUHovWZ16OzknzrXvUYdgU0rfAdTqT8mOd/NMQQqUK/Vjl3wI
3aQgmsFy8WNI0mvn25BUvP/meCVnm+uUYnxwMVtxeO00gGvuwJgbNzYYkoKC9tiBv127sj+k7Wxa
13g+AKWOM1o7NGGiR5rpVXPaXBEx34gOL8WK1n4zrgvdZdCxNCyGwvIhBboZNSjUomaYgaW4i1HV
f08pyAcVUJRTcz3GsbgtOtd8l0rP4JKsgvnoDbSHdlT6HPHYAXn0px0kAms4GW0mhr3BW8vgX7Zx
6OW5B246cetwpu57quLgAiYTjvHWisELWBbChab957GbW/OOPsHwEsusuUutPjD4kfXY7l2B2Qdy
TsOVjZZOeQ38rzqK2cnujHFOgJrM1U0xmY481PQbaMPwiRDSxZLhhNhiQIVgTQa6EInxbAq7uqMO
1w0A68xHx60tglKLPU9SObzF7ErOZ8+d3LMdNeKHv8roLdarZXdYm8F6B0lzgKkIoEQcErEG/jGC
O0atKYq6N4j/CTgrgPtc+s6NlePDOS5fScAx1guoWe36wSgekgxW4whxftpl6QzfZel7fwRZ5dZv
NgsL+dqDHEb57QKfS2L4CfNYnxuv9NzdmM3owjZZ4Zu0gbJlJg7H4tMQXJifrZyrEFrwFpp2AAxk
SBdOagaG8YHNtd5ard+Cg6i3JjvkHvWFHQgNeWi5XWjVwya/7qc0ubHp9T4MdMruIq8FM1RUtS12
0ThZt+uUmwLoap4dqyYI5ivZl/45MvAw3fXIkN67kfBvTbpF5b4ohXfuQTkcytitjwDfeF1aqLq8
5eVM214ChTkLY6IGkVVBehOganpbBkb30uINtnIewSzs0mh9rHvrGfOL9MmT5fKxCbwWYZg5hn3p
Gtb1FC3zv55m/z/nJDwm/iEn6cbqe/oqh+G//1dKAqX1D9uVUCE4hpeMhMTjXymJEM4fJkmJ53lS
WuLnlMT9w3S43+EfSeH7ZDS8Qv9KSfg3JsK6EqFeev+XNOe/k5Ioz1xe4bbJ9rRt2wHMbMOseP2s
Qf3cTBwxl+ctXbydHT8bXb4eSVjQuZLr+9kJwMZnt/l0bkwsQnxKslBkm/tVZr/R6X/9/vxrJqRa
FqQAygOqo8fYJzkAwbQ8N/l8Ju5GkN6c9KMrm99anV6eJP9+2//rT7GGlu1YvkM6yCf5+S3X9plt
JuVYngczInrhEL5Yt8iM2dd2l4hTE4HRhIlU3Bsi7vZbWq88O4rstFkkGmLsf+fZ+1ps4c/5oO4t
+a7kmOSoiuyIL416pQsGOrWe5TF25Qe6oOmxa5xz4gEoB6KcHAbTe/5pk/6Vn/6cj15+prIMr/7s
RVbnpyet4eW2WNu1OM+UxwCq0f0XeW/vRRD85m34i2/781/yFVGYUaxJkXeiOCfJ/IUGDvKEE2/Q
zf9WpL/9VX/Kfv77d7GLufQC0/tzMfm8qiRu1MnO7OlLnI0igpnh5/5hdqLiANlh13Tue5Ktq1KK
H110hsR6jPOwSRzriFPYB4u++VVJPdelBR404jiCggAvRhXzqhjSFYR1BbmVfs3OgXTdxC3EorU+
QP2pH4VriYcRI5Qd5dUvPN7ftCAQdnUmPkR8fL5gTQQX10kyPecU90+91z9nRpDu6cQsRwTYp4Nw
g3kn0+gjAWJ6Czlw50oQXRnAlcNiBfekMdZxtqP6fTfAZt+NU/XR6o37dczqcLWTdyYQvpObTS/G
BF1jTf0j9PgnAaQLNkic3IFkvJOLcwXfaNxFPEe5XWZIXXlIufWEgkxwTV0DRPoC+r2LOYjg+J+9
IrncfOV8rCHHPeHLeQO8LH8DMuPY2UNw4oHQ78ak3TkdnRyYBqc+Hb6ThH5rxbKSWGKQAdmW87Xt
RyP5GGw+rMrxVM8mdz34s85ejkHaPIMI+CAqlBM9R+xi86ruv3rWDFzbSKNrUt76PNZNA3Kgb66X
Xl73FwqOk36Y1uENGOLvOVL2ACi9+iogW8MTdqVLgf87bzsSm3G8bqo04FK3n2OxXLFRvhhRYuz6
FjLEWHwKaggvcUvOM7RXW7+Rco8gHkuywF3nwbOhaPrBHCLzauo5L+h4A0/q4UM7gfPU0eeEkdne
9zG4zIAi5XHKB9gSfQS4bwNc4/Af1N57X7Av5DqWRzMtg/fDCHjeWrNPVm0C7iBHo98LLEg2xBw0
Lw4sOhyMiaaopGUVLoHrwaEP3hvWpbTqyZc8m5/dTSy80Xg0rqVbHDK731cTFguSNKDxl+vNBmTh
8drJEDFszeVYtefMb78u2XGVwW7MAWsJE84UuZyPk+OQJPbBSIYQHRuxAwN/QxsxBlSHEDm8VLDg
b5cEmPDY+2/KPngb8DIAwWPQYx0sTk153Ib0caN/sy7pfDCX4hr0yXsPOS4QzyHRGUYlfbJ2PC4Z
Pf7uphdPlqzO8fItTqzbwlr2tDyvwMo3I4JqBtrj1RfT2Q7u1J2DqLuzkEtfi08Q/ADYD7vJNK5j
8RQT0OvZOUID3gGkBR9n7hb/wyIuEaA+Wm0UIge3X4vxCII3WCxgss3LQngNTLqyHL+4fqDhA4nJ
dL0Qiecrm8aEcRe4cFboXzv5/VhUtw2EJS+5j8erOHiM0aewu+1obgdz4K26fCLxHAd+XT7eju2b
vJkAhyxIrHxyg/Wzk3xuxm/G2u9HyBFGBuj522CYx0I8xOJ5Q3ijXA4LGEvTesB3kf+57KWBmgNM
rvhbVvGKTH4smw/g9dQM3+g5H2DbbKVxM1jTKWjCpXyscIyOpDjO026Cgks/fA+2wfGG+6pzj7bh
H5YugydtgWrvTpbtHQ35IRk/FcsBxgAvEvDEebBPX1he2S+Pi3ORWKPkPt83CLxHhXOke7tLAPDU
6E8kxXlbnwwINpZ54wChi3KIjK0TpqbEGaAJMxuLlZgtPJWnGszoWCewqL+65XZcbZ9tdIUSyQGe
5SkokzfWNO3Ja4/eLA9DNx4va1kibZ/O3glZib1F76ssMRVzwPJxTGVbAbE72aX16LYQXuKnxq/B
uAUHr7m0T6zDYientp1OzTrt+yLeVdGHEvzUuB03iaAhyhCAEcMViKxILSiT3p622U1gfU67mzGF
bpsau1Gat0MirlsTwlgEgLFy7qyk+NhRCAAkenTN27Xsrlxz2xleBxU+3Ru8JCpIe8iI9Z1xjYzE
vjUeQNTh6PZ4aSXMZo7Ki3W0tvHkzC1Y/c/4aHkwSogpdxU8D895k1mfBM25shSMcmfV+WOWJvcS
O/PqTVxhBBB/devgJL3ugK4IIjbQ1yAauGZ6AA6496N7tFSvrNJ0IV679uWlH1EUYdqtW8grElw+
WObKg90V1+hunWeUKU+1SD9V3YX5CoQXaKDdn5qiBwkdBx/MOPb25SBWCA7rCTQRb37w9iNBY1uF
OC3lpa0U/2jh7c1xsoXoeTwtTixvokuDsS7yEu0cyhMTTibBD9uaHjoBrNu7Mpw4OKRGd1ObBkbH
mGBiTnKYjOJ7tBGAsg52pDvf0NX+Vk+duAYj+hbU9i2qXrcCtZnjYMZX/5wqAfN+lSxdkgrAyY60
PR/upxSqgGQqehfarTSuh9Y4zHgHoZJyDQCverpIVx3zZLvJxyE70D6lL02G4jqwvk3zRnpzeyWc
tLxZl3audwN6AwiljKgcnaeiP4keCFAKDEdmn1fexaBBICF/i7bW8Q4B0Qeaz/ty8u13reG90DBN
jpJzK5pvTREAGc7IC4CAZe+WAfANlkbLfYS8AFBJ687JznI10h/gnPwHb9zKz6yO337cmjedMR3T
od7X4Bp2JYxFtGOA1UPsvgXLJNL4JbZlt4950yfy3gCCPwnzdnb8bpeJ9ths8mWrcmQ9Yq5T6j+g
Tt/TIN3X03j2/CH6UsNLXwGoPQmxDDdIO7cPQcmfGVbhPSRtl92tdKf35hQQQ7BvQsCgW78ka1a/
pGt9Qu3lbuiHe8v287eDFxio1ZQfZjeC9z/D+6HbQ10EUFa9yYufwrKLoW+a8wTMaKu/WAEMJzSm
HiK/eZ7txDm6a4cWSkaxA0pyiqsqhVIivLW+sSSgKnhiUOXnpDu6UI7Adsjoxu+qducGuL/sGplv
+7JuuXenwjwhRfspo18OnxHlSaqEhrs35pmrxOrDajTXt/UgXmoLPtPYmWEHiuTO6Db2axDf+8A4
qCLJbz5KUdSzSuhBLVqkMC48qJ2kJWWV1ldyXoOQxMu5iDdAue6MmFIAEZkQQmySrXWu6wn+ot29
6YupObQVTFUgsJls7omDt8vmPq+bCCvTQXQizY9rWX6yfUCOyfABQSRn328r+PEVILI9cKxzy2qx
+23HgyBpvUNDoUDshlIPbYnuU2S5lGfkIvgCC2AGvuRmvC3kPH4dgNY8VbZ8cUqMimAfkGg7H2IJ
4Q1G4gOWPLeLiyJVVUyfoTSj7dI32c1SL93en6I3G2gmpyQNgam8s3KEqEcYjdCKpwtlnEzEou9q
DPia9P7LUnRkGPb0IciKtvoEdsNbgXbULYLRay5D2s3Ch/Nmoe4UGGghTA4wqmOCxCU5lGxl/xZt
EHQReOF9zXvYmTvLL+fvhQV+ZaySp60RBluhtZDrYceY7ufMDLP8SrTJV2zYUnn0s/jdOIzN58pE
7mlp3oBj3A1obVD5yuPrDP2rXYtWF79qdM5u/6maiQ/7dbRXmHZDfd+JcXnxFxEO6Bg95GKFzNuK
7dBs6NuMQIuM4iZvj3VVx6Cq1nMDPi6sottxDa6XgqeC4dwJw/3gAAICv5S64MQdaqPWNLeHwPlk
DVl3xwOJrGlcjwb152PhDPuivXO6qtpfLrRNIoZHVtBvwcHiGHGwzz3V7KgOe9ncXVoENfdlAatA
gkXi7Ev3h8hOCD2BZ5qcL/Z4ZUCi3YPMn8SXGmkKsaBsVE47EObWUh+rRezcFtWpGbSoeIFfmSIn
MtXNUw0OKS+Ss0wf2m0F8GPf9Fv7YHXlHeWvuXlppxtvXfc5WYRjfQ7mBxPcfhFMJ4nmN7TdzzlV
xBIwuTt+HecKYn4+XG2t8a7lwFZjfxsH4N4tyK6x9SXdqhBEdbpDaSO+3Iywyb3Gu+5bsWsTe58t
QwkFQG7XdWq2xz53TqYsdwFtXpnmUHh4IxUfxvl72d/YA+YSaVfs43bYGUSuyRxvYrQJ8so7tt5M
XRLltw5b1UtORRp9oO20a4xzCxkVrY4MQ7KyvBnS4tpx3pfCP0Spc3Jg+F1KgEZ7AfwW2dG7MJG3
7apY3/mEiDF7Axb4hrL/DoZqkaRf7OD7uNxmVbYiaOIUV82UNrDLs/tuucNX+8lYWv+IkE6xRyvg
AS72YWu24G7puVBpY1NkLb9DVbUvINd5R0X9vqvEjdMl+z/vzf/blcC79GuHrN6PQW1Pvupo/j/U
wyQU/pRgXHqkr5qY79P/+V/D/6Ch+XPN8M9/81fR0JR/wDEUrmO7lIfMSyPxr6KhSYvTocVJddCk
OHixavvffUz7D5siEm07eqCuEBcF8L+KhsEfDv+flNS78EeDwfzf6mP+EkTg2/YlRfqpXuTZ9sql
Xi9hVHmH1f+MAKlOJ56RWbyfR15ST3RFU8xhMsxf7Tz/arTxb8qLfzdppfSEUI8R1Ua1hAOWXzv0
a+EWQl/46ev9opL2N4OrHqOX+m2xFNkc0kAsD0iKvCnyyD7pDa5UBSXW7wEMsjl0/fFWiiLfbwUU
FL3B2UY/r3jg9QWMQmYe1F50spErPNZSaqmtc9Ve6oE/7RSSENtsLdqZ9Vr4uyyQaE9h2aw5d6V8
i1FbBti0nMI2bqcjyIrogvWbD3orc/nWP819hYziRZs3hjnPaHCRcAt/55/yut5rII/qIzBvWwpU
ZkZxGDjhOoXFpdBzzaXe91dwhPL28zChQQabCDD2zogm48apHNwttH6SUH5SME5dVkpIRXZrDldy
qHmQjIkWSMcHf/p6wSyEDKyhw4oVdU4ayRZcN7IOva+hWr95RSSKNXKG0JvS9KEsy/aucx0dawm+
hxLQlgDUfbUuY1il83f0ocls+m9aS24pEQ06BA/l0h5DgBe0QKFnFufU2uJZx6aVRVfGb9AcQTWn
GsPSl3dRh/JTjpeyjqAxgysxM3ALc/RG81L5W+RjViTjO5hperHeUgaXbBU/GxoWfTDueuHBuZne
aS266tQpRjFWkDpGdJD81duVU1c94EYyaa65EpB7wzX9sW3HcIyb7BGVBdD/wnc1D6kSkTEmwkPF
qJl8S0u3r5ALKqLtrd7KKAG5aRD722Km3klbtoc1Es0XaYv88z8Pfxnm352X/xPYhBKREyQSvAbq
X2jFVAqg+M1RONpl+dhucqUK6abmb/C5l5D1i7+k9nZgwNo+ZkHEgyzBCQl56VO5glz559/xd6Mr
XzgNhs2LZxv/GiRx06s2S9M3UOI2zXvRVL4xD/po7k0OFhAl6zhmAD+GdvyqN3nlG6PD6ecjvkRh
gwrTR8MQ64dmE9ZJb3TlEw8ShfM15xM3yQjxQ3YzwpLtwz8Pfvn9v/qql+/x051rFe3aoLjVh1nn
zj/wu7BuqmbzH4y1tbJ9iSJCfpII0GutFHSZ13/OTCwKn93Qha0h7+wCJY2xK57/+af8egtZqnWf
E8fUOv21Cwtkdb0IjFWr5eIEy0e5rjC7sJwczcNwq/oX27/Q1XodFxiGVq4TOmr1bKfMmuL2HXzE
q6xztOK9pXr2uUmTr5ErhtBurG9zDowGCKTOWoNkeP0dZ69p+8DhKjGn+Jwsl44IVDa9sZXF7pAG
q4aZxANlhxtbBu8cq3nSG1pZ7BlFz65pgiGUU3KbmdN5LX9br/6bg6Rcribi/Ywdk7x69bYrR+Mj
zLdZa0ks1e888WU9NSbRcRjN/G5DR+yqnq3mRWdVUMN+/TFHRAOWIUMiU3ZXa0SjHBq+3shK1EVW
bsnNgXYWCry7HCJYlGrZ0XBulJhboaxnJZXRhVXho3eRPtegDvVmrQTcheKAkTUbsx4MmE6m9y5Z
Wr0XgaVaXW7+AAGuAHYsLlpXcbKDWHLQmrfqb5lKM9qEV3Vh7NefpRgeW3DwejtQtbdsuhXRwrjp
wiVx/ONc5+3VmIxa7qLIlisfs7Es+IsLi2KjQumI8oDJiV4QBLT16oKbAjR1QY50odtU/sHzjW/S
337oLbhym6EQWAy2x/YWtv0pWeu3aAVpXfoAxF5Pu56j2suDGJMLy9pF8XcJbFJv0kp4bezA7YPL
WiMFhTjOV4oFR72RlegaoNNQxQ2Xuw/4BMagizBv/0VvbCW8rqgUZqNdg9Zf4GIP5fg9AhusNbbq
Mhk4+GUB6u5Df7WuBl8c82LSCyWquaTXN4KKYtGFoG0eps77EJVIYvzztC+H4z9TN+qLr7dIExiQ
AHyud1TcWhNeUYFIr8T97nuJPlJ5cOjNaT1LLRWrGOTIyGQxMmfSj4f8AK1BngYkrb3f/JS/Sd1U
H8sV/ttiCsaf1uXO7a1PvuU+/vMq/d3QyvmXMU4X+GL0IXx4gFgNQDDDAOCkN7oSAeK+NodlEFwV
oGe8oH+zTr1W+dTylQgwb9LJZMkFt+HltwtQNN715dhorrgSBTDu2MolMtpwFYBOk3FnR4VeGPCV
MFBKmpXQtgldPj1A1N+gndTWe70FV+IAidCIOgFxMQiCfb88kWQdtEZWYQa9RPBIdozcNfiqNKiK
+joUQP8/QKYwM4xgQQU9XD1IOoPnv6sLtJP/edqXffyLKOApUYB+rIlR0NyHkUCRERMMG52Lyqvc
+j18YP/5n//K35wiR92MqOtEKKO0YYDC0K5Mie/epOWxzPpcAtxPb1DZtQM6XKx8tsTXuQcdAL8W
rXmrLpgAhMjwfdmG2dTSO6+uUYTXHPqyVD/NOu8JuoMVIGvaf+tNsBmZ3hb3lLVGq6k3gVa0odOX
t62TX6ew+X+zW/7mO15Yej9P2hmzya1qn6VG6GU3T6B0czqjeoutHPzKmWea0eSI/oQlRbv6/QEl
CUvvKvWUkz/KVEYYlbEFK39fIKuGhqXexF0Vjm1Ny5zUrPgSZCfkAQ7pEmlVzSxXeVuxuIPp+5z9
AZfvobBvBe8sreVWTS3BiyNc2+CNFSzeIeufpOlprodyIMUcj37SstQ9PlCwZU5VZujdO65yHXPN
xbaJGHhol+seRPSOwq7m0Jc9/9OBNEfCXcMDAiRA/icyy8f4TG+plSPZor6VYzfFrLkbRgtRyynR
3CDKiUyzua0yz25DA3eGR8dGJrezM0tzdOVICppzPLccYomdgVzr/He9/F0N6HLD/OLmcZUD6S8o
XMcjVU9/Krz25Iz0Q9YFHZuds/jy2wTCadkvJp5GesFLdarstijBEQVxpgFvpdnpvwBnLDTHVs9p
1K4tql/ol3YARJGxlbutyzQrCo5ySbcjthFdkOKuuqxhGbTnotO8PFWXShwZTd92GLoel7dYKD3J
VEv8Ai6UclZLAFdizAXrvbXA4apdVBonrQPlqLu+c0zXkHkbig2tRcA+OBGUtqsXv1RCExKhbWSX
TRu6W+TvF99dd2amV+izVEkQBA+XxU/YhXUfhOiLota9lKXeNlQlQXjs53i1cYXKYgTKj89UB5e2
qGstiRjfUoVAxnK1nAzAZcjTZd+iP46Bi+bclU1uRL3vbRk70ccehI7Fw9BOemHMVi4kvLuyGN5b
y7K0N9mCOwIED62dqOp/9KYl5ww1wLA3zIP04lNclW/1hlYupMUQnRXjkxfObg9urSmai+GkVX3V
G165lEChZyjDrkAlylQ8QlJdroEUut/1RldOKKoCskyylpwos75j1PDBQPZTc6cot9K6YQIwiqIN
8z767BndPTqhumMrtxISPUY9IyUcouzyXeQtVAKYMlprooKOzGn0asfjg9b4t1oQg2WzQhBxg0lv
x1jKLdQOeP8gM8jCpNLaiamE65TpbRdLOZ6pYRcr4GIieT/fIzV7dlpPC81BsfZ15lUjLREnIibL
MKyXzsUDYfpdai5/nWRcOLw/J3WJnaMK0HS8you1d98KlOUyzG4M9ks5igm0b7K577Np8LNj4DY4
qiV230+aP0w5waANEIcr6jZM5/ZH7uMtZOPLpbmblPNrZFk3TP2lOTLIdF814pxsSHvobVX1+Epj
xghxaMOyXd9XENZIzz7oDa2c3gzZO/QVKB3JejN/TCk02a1DCENzWZQDjC3cavftSBqP791gkj2W
+E3pDa7iVKK+idq8Yllgmz5MuNckJiKpWusilMNrgtZJsBTjPRZ4eClUz9tg6VWQhHJ2PWB97UCL
JFzsCn+b+GYI+ke9WStndzA29Na3iuW2s4ROwwRsf9SskajolGpKCxvyBTEHW6yGJKbEiVxv3srR
7Ju4yBB35mia7gcLNlNejHqnXoXVSRQEN3ywydZj53py53K/VsmgOW/rdUBD7XsBhOWTPlrxQ1dG
aDYHelV6FZlWOH1fTyknB7HpCNmLFuNzYX7RW2/lWJLHONV2eQJLWX8qJFr8ewFoat1rDa+ii5xl
dZGHpuQwLNHbFI+TaBZ6yaOpnMu0tQSK7mQEjsCArettLBYdPbACqqqvP6cjIs+ZbG5sVKyjHV4p
30tv06xomMrZROJ1GO3ORI3Yzx9xnr1DZU9vr5jKvTpuyOjFPkMvXRpiWPsw9PGj3qdUTmYRdJNH
BbcJcZR/jzPTozXZmkOrV+a8Yo8XcejRHL5FYuo9mj6aFYA/aYg/lY+Wvsgne+TUw3H+Rgy4bXHP
1FsR5cbE1QLPQRw92dzplYdwbxk0J72hlWNZp33gI15LhN3yo1+U9yO2lDpDCxV0smz9kGUib0Iz
G74tnX8fb47eXSlUyMkQLC6qmkzbkVO4xcY9qPKd3rSVE2kMA0puASdSVNNbv8H6Buqo3tDKeQya
FXVOmwBrj+Zz4pi3m6d3HhHDex1HajmZNhS0JvRb87k1obHFFtRxvXkrJ3LA7j3LLxcaNZ4TitAD
xh5IdukNrpxJ161bXEg63ixYLcPpFvKD4c+9VrIpVOSdiBDicTruBdeJrpZZvsEVSat+DrP49ZKX
dgtAOW5h7Bvxxykwnyqj0MIrwwt6PfTkLpMtN64cy0XCNYMZvIsRgdY680KFEDnN4g1TYpGfGPiD
jBBmd03v6e1xFURE/oArSuY2IYzMp2CQ74Zk+ai1U1QMUUJoStKeZz/uIP0+C6rD6nWR3jZUIUT+
aGVBPLMNYXKiqyjzceeVw1Fv5srp9PE/qFH6okiPv2SfW6gBCs2PqZzNDB7TanQU5NweuiP9OUx1
TVBQehNXDidWwfOQu2uLngRO83gcP+AbqFdqEYH1epdX/ej2EFx5Oow23BD0WNLU1APliEA5nV5q
NZs58j0XLMFiJ3vu4l7vYgvU05nn1SRTsgjPSRooyN6TiCct1AYswddrgn+a5yHpTMN5lvOuQJjh
6JhDq7fJVThRihJLNNV9E6acm9lMvroYf2iOrdybeDlkxZaAC+OGQ5m0yZO4PAxx1PyulHPZ0f/Z
LxIqyEculhMljdOEUdTihjG9y0SmI9MNz0Q5n4hUYEp2qWobfyrwJyPWOguyl1qHyFeOaFK4/hZx
XYRJ6966pn32Pd2hlfMJ8sE2iuKiGlPjZtM2ybd0KhO9qHVhpf5cO4sWp/ewESCn6JDEN6aHNZZ6
UUvF+FRO1jqDA8Zn6pAdQOcW7czV1ap2YAXzet6bPw1GULMoZpHdBlt3XySZ1lvwP7REKGgbboUF
KzWaC4G77m9QddIr6AlVTC72EABrGoItCgXZwcdTZ3OlHkROqDifztzcAtFY2A0+nqxt/WiZxmet
/a3ib+x1RBzYI447DiUa30jFvqdtrHd6VAhOgSP7lCeXu9N2Tl0+PE+++6w3ceVg8uSGKu0ZTdim
8mlq/HM7t+/1hlYPJvKu+MGDSYpQTqjwv86nQO9YqhicLKA9uTl0nIoStGMwm+JUoX6iF8Yv+pU/
H3qkquRsFnMTjpZxBfj++2D4L3propzLpSu9ujSIJxlaaj3GY0a26K2JisDB4Baa5hBTlx1wfV6S
FAW6odXbJioGR5h1vgwW+3syi492Od7iMa933asYnG41g2g1qPlKfDRlUz7iR633PHG91x/SarPW
Aq1GAuQnxRc7Kd2jVae55uju69FF1M8SFitP2WATp9Jv79ducPVuB1c5l1DQLQdBdJrM1ltpJVdO
X2iOrBxL3xmlyLAkDfO2ma9xtZvR18aiUmuDu8qFKWOx5l3DRpGIzVXTdrOI9kpvaOVYRsXcZvgn
UJt1s5NrmW8xCNd7Iqs4nK1aPSDOwDRkVv9YlvxUSb1SnlARN7gnB7h5EGD9rGlOA6qMV3lXTnpP
TSd4vQdj12pqWdHV6Bb3VjRG2BTxO63lVgE3qUxACOJAGCILjIhberV6eqw64PuvZx2ZE37jGAGG
GIbvCknVDTtdvVkrh5I7uLIuekph7HnXVNdvIlMvBKoAfvgAcdUYfEjcmD+iwNocihRJHr1pK4cS
veQaWXWO+5aYWOkVt475O/jk5fHxizeDihOiSljA8aL9u7V4J3zCYGH7lLpW353MCc/oaxn05sOK
Z1v3m99y2Xu/+IOqUEQ/4+ZMiSIPa35Esk/TOL5Fel7ebDNCd8g4YpEOxyLCSd2rC71grKohWG1p
iTXtyGPqIfuAHuJa7ba8zTTPmRp77CUKopSPH0jnoY2tu1rUejNXwVCJ9EAXRrIJqzoo9yAYPxVu
0+uFYxUMFTmI1W+CRoLvRceiKu5tf9VqfwgVBsX1N0Y1alth36Np1vvtTmLCqpeC2cpL2h/SsXA7
1nsY0x/VZD8PbZr8ZuxLKPjF/lSRUHGSyHlOnDpszAR9e697nOzMe4nWWe+iUvFQkFlKSy5+Q7pe
YUY31J+zKftdxehvjrNqhkRtJF0RIQSV4CPcv9nF8L1Ja6vC6iEYkn2co88Z1bVm1LOVwJRGXZfV
EwgpO+tfxGrd+eOgV+FVFZmGsWpiiYlRuEmc34zyIjWaTnq0IqGqMtVpl0ZYK7RhNXv2j8Q0R+BM
M0JqWgFbNUgSdkc7h5p9uLrj+mxGS/bR7hD61BpdRUnZRet1vqhYmtmrz9hCIHpWZvOD3uhK0rAY
CBNvE41Ld+qx6DMkpp9WP+vVB1SQFO4cTjk4vJ6SaYHT5T4Y9qQXclSQlKSYMXuCqiOd7QwxTqed
OgS4t9/c8H8ion4RGVSkVOXacValEruScRB4zeA/eT+At0gPGPVN/S7wx/od9eX2EaV987lCi9og
NSr9b4FT5jfJYPvZqcoHedMhbviMmVK74LISV29TRCY/5kHRdbs2xVJ9MFyjOXHR99GtIB2/mYyW
saZmii7w8kUP2oyM2utMCzl3rKwFGoKb3d50bXOX1VKvxKSKBKXLPDlzMckzeeH3RDb7uja+6m1Q
5ZVcyLrqZM7QjnUHTr3b9K5aFbqEZNUwpR3jxgvqxwk7CANwrSmryKUpwrKp50F4NrMkeHu5rZ54
XpWf9EZXrsOqHlcZIyZ97loUc9f40KTf9EZWUnER5wiVxoh/Oma5W6KboNSju+Mk8nrrRdncSC+q
5bnqjyiZ7rFp14u9qiKYlXgmDqOM7NrNce2DW+TuNXeIct3NmIAhs87QQiLH3W8HCst6150qBpY0
KQL+LpuvQoV/H8d0j4MNTwK976gkqO7apzECuPKcx5tAYrZ6mKpAs8SuSmpl0bhVns/gDq7svnvy
UELWmraKWcKNyu4XeGNnv7IPbtDu5uyd3sjKJYdhgeUWouJL5tkeqQvcufR6sCpeKcN4KZj62jtj
al/s/xdnZ7YrN45s7ScSQErUdCspM5V79GyXbwi7bIuaRUkcpKc/a5//pounfxTAiwYaDTStzSQZ
weCKb5371pV0gsWB33c7G5LtPBjgFZ5CWwx0fqaEKE5hB7/g7GqWoBGHT3e+JvcujtvHNI4FTOxl
+y8B9C2q/Jf4SZxoY+M0SIZ0Se75HvXgvA/8k5TWc4m7wJxcBiHbbBLfMzMWOqZXCe6836SH/zyr
unUw9tTw/aJEV+H8vV1Pv4vj/9q9/Ickqs1hlLXRHU7S6wJw7S95emagxAmSjCsSATuDkWFRVzWM
fujoknkVCeHY9M8JAeULljecxffO6Fd+2md4kH/0mWvi6paO6OwkTNLiO5ECGG4Ju3IzJ35pP3kj
zP5n7b6ZkpbFp4nvYxx9PPbu3brFH/w+3NmZFC7KMekxNHKT+0qbh5V55bXEVS4Z3S0Z1BExDu8D
Hk0bjF74IPxUecQFhq1h2lEIXOI7zhVxTQOyVzDDEV5KX+Iiw7YDVi16xNbROboj0/gBpHLPaXF2
pTHQKsaTiu8LbDR4kMNi0+ugAorYWSUMVoVne8T3g2bjJesUaNmU+emTiStdWtIg573C6JmJl8sw
tyBVI8vyChDElS4FKJ5uocEyRLvS06y6r/PJvKIDcYVLOxNMbCN2/aay7geuV6kpzdYFm9+p4moM
DrHE6BM/7R2G0bXYwnIfRq/EjbgCg5MHPVu5tfcEXkiFOfJPaCn0OsPRC/rP1TKdK80aQO/hir6I
y9I38rrzdPaqFhFX0gUYvARElOL3XBZxi3BTrOHE5LfQXUnXKbKkJSKI7y1YVh2fAPWfEs+DxeVC
ZYOG9iLE4HCfZjCfFbY0TCee69xJJnKZwMaBZvHdNB3oLUxymF/ubdP5dckQlw+FJtQU74Iru4/n
Umm4v4Rh7nUbJK6sa5hpJsk8kPvGeUkpv0cm9FvorqjrgODcoN+E3FuN7lPblSL8N0e//56+EVfU
tYCJN0xbQ+4ykB+XcPgkx8BLXURcTdc4wUJvEfq8h2P4BdQPIOd647dQXEVXEullT8/suIPSrYuz
zb+a1L73ivkuIKofV33KUZx3jj7REAWgVn/a+tGPLUBcPdfUdzaMuhSnlkqek2m8bDnxuqUQV7mE
NsgcdLLO3hWBPdU+XCbBPY9xJ3omuaEbAqe5TwuKYnh57Iv1YN/8ZtxJa+cEz0WkhQ8v+qChAoqf
Zzj7eQ3t4ol4uOzi3AJ1R1G7gvX4vU+Z3yHu6pbUMijYIAl9b7ejYCyEMY5XsZa4oqUZrDmbUq7u
XWJhFcSvmv/2mw4nn+3YscCunimsEGM+JHEa19kS+XX1wK3ln0FzmKMRnmVE3TWVaSUAKbhExg8g
AK9MZ3CFuNN2MGsaTFyNMayrPVudiIsOSjpm22xuYBkbqZdNzRWUaH6HoKta0pGEcbqc9R0G6zCD
7988PrM/fj+msyelsXI4wD2/izi9mzWomjXxOwNdahAsGDMApbECLQPoYJiO6Sre7Ju9PtyVLcUW
puGwHVMQnkUaJn55XDT5Tiu/0Z0q0CjhlYl6u7q3UwA3R3Nt++Sn39DOTTMF7MDGpFN3GvR3Hk7v
s3P44je0szMPhnanNt7VHYSpdzzMv4STnwyfuPAgEDy1whVCwagY5pTmqFNP1glxJUtbJw5rAnz1
EMJfa0rDx2ZI//abEScFp0PH0QC2qHuYfGuIudCpvfiNHP7zKJn2YYfLdY6R0Ql/juom43+j+7z9
XP+3HEZiZ0+G08BgxWHUPZ2XA8Zb45q2F83X8K8Gj8JJkW6s86szwZz1n3+G3Q0hc65wmEftYwha
5r4EfvmVq2DqFMsFYAf7Pe+XkqOVgKyh59DO9uRntBzhzPb70Rn+eSNL+8TH1A/UQlwFU5LIFEEo
2O/RKAiMCIf0MbLz4RfyXRFTKnSnurjFiTu9cRPyqm9avxPXpQbB9DszEfDdd7MntyjfngBsvHot
d1fFNOOdEhD2YLufW16kK6+XPvW79LiAw7PHI1hkxH5Pvmf6Es2ewzobNE0sLAGHdr9THZRx2t2t
4n63YxdylKcdTj+UN+4qSAFp6Wqgff5NZfL/uUy5sp6IWU3EgNlo4Sf5aLCL6iDpNr+o6ep6Rpss
Bu5E233t4s/RkcHANd+U3650lT3wspIESvn93gTQZ6m1/byIdfe7v7rKHugMohzEre2e5eO1S9O6
s7FfKdIV9giRdq1uxv1+0uFjF65VPFjPYoGr6QlsBIcHWDfdRx3CSZB+nxX1rBe6kp5kz1bYQe7b
PZx/x7av+rz1S39c9U48KBhB7phsDoNwyBmuQJr4xU1XvWOOI1zWtwXdjJupE9XDezTbt385XN+S
qP8SOl31Th5MVKWAMSB0dtGDgWL5h1zGuIGmr5XssgdbQ4tIgnrst+Zd0aLZrOkWwGvvYxCs1Tqv
pErg3e116LpiIXLAaUBvy3YXDbyVl0zJEtZQXjoMsLb+GfnHXbIAtq7bfQrO5bok3VKl0zj53Vlc
nFIf7HZMVqxNeG6Rp4GmSAFWT2AwcbVCAk3msHdc1zusiJNKjOO3eB/8sGTEVQvBbBOQ9lCu9zlP
X6bufdskH71+T1cn1Fi5MzT7rPeo14XJo1+9mP3KH65gZxetXacOQ68z+p9wEheJUX79icQVyZqB
zu25sPVOKfg3A9zAt9kvILlqoAge1EarGdb2R1aRlMOS2O9FnLieWyYnQCWxcb23M7+ey++QcL99
6eqBiM2AwSZgSdIwqgAMKLPd857l6oGSsw1FAATTfe0nGK9bOLJOfgmRSzI6xrlHe9Ip7+PcNN8y
Y9t3J4FVrNfafjPv/M8H1HwWGYcflrw3YLDEAy9G65kSuYqgbD/EpHoMbTKxV/2hujJdFuu3Al1V
0KzmABxYjC5pd+tnVUNGXfvNSfTPOQG6r2nyZhgR68K9gknSVAsFya3f6E6Cu7z1m0Xwhr9TqIGQ
yr3PFs8HPRdn1JoxbjmxHaQqFMpaPg3my7idox+KmLjCIBwnnG8C4+vd0Eqe/XcVDJ4VRFcbxEQW
AYEfxLXe8of9iIoUwECvKXd5RvAgP1fN2rSeA1WZ0MLVYADTyG9wpzB0gEGi4E+e1GyLijc774T6
7U0XZkT2lknZtrqWrWbXTDTnbT8y7ZcsutogiCPXtIkbXfdB8hQIccn14lfEdoVBc7bReEcRu4aL
pCnImj+HvPV8KHR1QYMxWwhpp67b9fi0woUEltW5Z97vIo3yYERVYnubFNXAOS7N7oB6+365UyCK
4HbFjM1VnTcAsmahSeDcPvgVEVx90MiFDgabYnDOPwJd85Ubn5wwyV1x0Dou03ZMka6DYSlpJ6pU
pz4bE0M7BSEq5BEIEyrcCkWlwwz6oB8euxIjO7tSrXTULDl0TeLuryEYr6ZfPefDCZkIkscqZqPr
WNpHmJlf89OL/oevjv8ZeRY844VCSF3rbuTXvAko3Ovn0OfCjNHfahf/IU6DrQjt8MSh69WmlSTd
Z37Kz37T7YRMPfaoq0il632nz2HTAN4bUq/ndXy3EzGRHuthUhoLMJYv+KlnVJtXn6MKYzt7Mp1I
O0vR69psZ4l/6Bal2nOdODXabSV93Pb4Mc+RBEUazpcgPr1KqUn+f2RBuuOLJIOu5w3PHEd/JheA
5H95/ZquMCgIoY1U6EeuZytv55gUmCSfqIPvdvYlyfYZdXIMncZ9OWxtuTReziUY2tmXfKWHTHsM
be15zfUbZCP3+yld6cuqJAFYHDsHRq57MU/d54ysnU8Cge92tqVEW1S82knXU0fKOFKXKfHKqTC0
sy27mDSa4j91bvgfPF6VQia//daIsylblnfntGPjRCe7zmTWRYZqu+eUOLtyGo9t7Tqh63HuPob9
zzlIfWT5mBFnU8ppzsNtxmRHxCImxLdG7j6JfZK7ohcCHOzcGUx2uwF4M4gb+np8LjsY2omTMwME
jOIpGTbsU5HAUSMBX8Prd3QlLyvFTunHTtdNe1Z9et+X2S+4u2qXIdRzqINA1VbArVyJAkbFPs8a
mA8nThK5HpJMOP2aN8faNkO38+lnXYLBnf2YN13S0wbfnefrz+GMP+rh6Dxn29mQ6UAC6OQxtoie
FM1Kcp6eIzv7caDiTAguCrVajuLgv5fsq98Ccfbi3ogk3i0WCPQ0FZTchRmkXzBwsUVkScS6TZmq
pY0TwEAgyNv7LfAb3dX/iKxPGvWWbm+UqgrilK9MD9Zvul0F0NsFOzUrPn2Ljttij5uZvQh0Se5K
gGgahjaF71mNF15ZzG/omLzx3JQuuWhrU47iRqTqlfV5qcZTvre52f4lm/rf6sv/KeTj252Nme8n
rksz2WqCoimpySHW4EUsueJlTPXAPw4d7TK8Qq5G3MBsWOF3Exu93tbczt1tIGPLCnLktn8Rp5Wm
hSHmwLxKi0nusmfiAfFKm2GrF8qBmqP0D+zIfnptExc+o/sg5iPMB+tzGf9icdOhUuzlLoXvdmZV
zxETadhvdba1dTtkbUGllywMYzun3XmOss+gA6+tXsJCSn0UgFlmftskds67mTStPWn7NuN9X6Rp
9NYge3rRP/DtzpmntJy3XWLOFfZi0VA+l3sW//H7QZ1zT3VcA1CNT+ex+EZ2c4/W4OY3tJOE6LA9
hWYc3x02FbNRnadeHV9J7qo39nEfTbJhqYR0ZiU8fWh5wuTQ67tdHR7XcYIExG41HaLHuLMVyHB+
yYKrw8s0ydYu3zB0bsLCxMG9B6rBMxI466Qdm1i3gdnqnqiL7fAPANTshZnDkeesk6SJlBj5utXN
NI1VrI/xYvI18stXXTUe5ykZoZl7u0SmElePkZkGPeU797vZuHq8rhtFT8mEr8cve287KZ7y3SSe
dxsXJKZy08BrF5tI6s/goD33qvMrZrgoJGKWIW6xRGq+z3/NtnmH3+BfjvK3Y/W/BDFXSKRNEjZZ
NqAqlbPpEXSh6UHl0UHQV7ql3722kisnomiEIzuJcaRPaVaYafub68WrJI1DwIkXUQu/12EJsd7j
7hZuf9kp89tJrp4I0T1AAylGJvnRlF1ESgJnE79g4SqKmn2hy3RicJHKZy4HPL1In1dzzIhzAiS2
n+cYXdN1wpagGpP+NWi4Z+HB1RWNCQtXYqKtHt40BOj7/j62vWcW6wqL9sica7uwrT669pmtY7nu
g98WclVFXIItk0YUa7BpWxRKBS+BcvPyHkxyV1Yk1mg+Z4pZyZa9nkRU4U7v80CHoZ0iUjIH3RhA
VFTn7XDjyVRmY+KjV8LQThGJzLZNDmDbYAwWoI9CF6L1elvA0M6ujO2WDYBzYJlYWkCxkSU/vM4S
V1AUJqvs1wADazg/PQdN3hZbl3jhjfDZTgrX5SojUai2OuWjaap9kVNTLGJB353f5zt7MwTdMwOX
8O3XXMolVp+jyKuHF9/uxOY8XuTRSiQsgx3DKhS2NioXfseVK/ORa7rAehkpyziwm9nzQuTEb4G7
Ip+ADmhxGjB0NKQPKKFUYvGyqExyV+HDARc5daSxwINcPPd8xJwPeBr1+i1dhc+bbBt4TzLVLGro
gwiUuI7ZnvltTlfic44sX6mUGL0VLSnmYZvH0o6N9OJTYHLcLRocUxcPy1TzaRwKifvEcjR+Ed+V
+ox7uErey61W61lAu/XYt+Kz36w7W1R0W75JOsoa5pfqakR8lgGBYYDf6M7+PFAf3Ncht3WbowAe
z++SbvcLy66M6IyCeO2X09baBm0FMtV6sTPxTPtdJRG0vptI1sPW85B9aVD2LabY+sVOV0vEe/gZ
0FAeNYz8NkCgdHjb8t6LwJIAB/nPl7o1ZCteXLmtx/TYxwKajmgsc3mY314/qaspEtMMLKPFTxrg
k5XpLon8N43IWwz+L8mzKyiae6paq/GT4uFV/8nx87JLM5n171myAWQtAMW7L8GZjtvF729x9uxp
yXKkObF1sn8ItgCgJ99fwS2NTGPDIOW0dQxrjF0NxR572RLgB3Z2bHAw0MkzzJIw22uX0hv188XB
0M52TY8zGPeW2hpXDAAP53Mo2tWzKOIqjBrGQX/fVltz1vafUTsKVHGsYfRvFQb6/+gD/20BOcWR
bpRo7O/zpZ7Q58s+wZpYPOhEB/GT2NGX/wFoM7p82pq+hRfvcfbb/MMmJjqAHuXLoMeixavXJAtU
EufzAW41QOrYsxHrRzomsXyk66Dah1XLY3/ZjqbNLz1Bu+99B8prraYhjNX92BOTPTO4lNHLxCPY
Oui4AeWh4HHefGNBHGblcOIIqAYu57Xa4kTpIsqDwdR7i2LUOxaqIL72O2HNLbHQTb0zS8bKMz6s
veCl8kGPIfuCJEr9ZGTen+Mvy/vpIj6g3CS2JrtuUDv/rfCvHWUMs5CkBgMPdKMoI9mfAO+RQOIw
ljTo72/T5hodM5s/0i7Uf04LnBpQq6OMYIsC+4j7bKN4/EWnE69ecTCMcy26tDu/dIsY7HXPkuC4
pmg7Xe9oYRqyx2DLtXyOx3iKvgOLfqg6gtVCW2bJ3n3emiNuSh5DklgqOi/DfWxMs76MIGwenxI4
jrZVP6PBr+ybfEpKOBPE/LrTk28Pb27koiJTf7BXvDC3psh5GOQ/D0z6egejVsESc8ij7mvbWU7u
gYmztLKJ2MdrloxhU+YR3gcuSWqDVxOfgl2AIjiykjHFk9ejbacPJuy6+dIINbH3M+gK+Jp9mt5w
ZHNGStlsQ1bYvZv6KwHxJnrtRbgOpQRXHu9TpwbRVEwj2m/S3kDwb5hqgjKf0nmvTgsVeknMTkFa
lzwBsomyeb5lOQR2hWT5+cVskGsVXZQtQWlI37DiPFTaXwGcJvll3FTTlZld1Vc1DBQMTEGMukVx
EqS/TxCsojriC21uEYX1eaGWCH4/AfBNquQyMA8p4Sng3ZDMNOUpl/AH/pkNgN100A+46C9JAVbi
sn1TXbb1Bcq6aV638UY0QEQhKumWYRcV+xQl6p3K2cFFsYWNPotunKOjii0Ppqvqs6MttwYcYZjf
nCcv52lG37SJ0my7rEsI2SwbCG/LMBN9cx34xmxFIab/YbrG6iIg8wxfjqlTvMpIn+tPUrH0KwoH
XFSLifO1GLnh5rbhfx5qlUX7WbSDZNkrng6SrQAW2cw3Pmb471LYNBZFkMgBvvU9AD+2WpUSxzd6
5AI6PrDvu/l32uZrXpF2VNHTAGzk7/BsLbkFWWD/XmGh8v1o+vATzaY+Qc2iDdYPvOlPAsBMYs7H
WBgwisuOrQu97DxM2DszHjG5qmYcpvuheDjfhEl7WWyx0q9Sq2G6Ym9FqpzjdfllWobKHwdCW9Xw
Dwq6W3Do5mueoIV7UYRJ4B7XMf1s4jl46DX+l6IF1SX9ui/ZOCwXcCWHub+YTbPhfZvwYfqD1zya
XICVCTMFLTGPkge7R6AqF5NuYjGVPZ6FlqhISNQeJf7YY31ZEsL0TQYszJ4Ws7ytgSBtcCw1S4Of
C/dC/hFtbC392KugnWBaunEqi0U2qKIl3bh8nigh7a9MRmPza4MLhazIypFit+2QjI8t8N32PiX0
HF7PtUu+DLYPorIn2sTXdRZqe8FpGtiStWpOrng5TcMC+MV+/Iz2kSj/3MyUP2QL3vXREs235mFJ
bPJnUOEI9S5LJ/M8TRPShXDU29ckzhVc14Tq/uyD3t/NwvK0GBfsqKDczrAfP3bqDHhFT+QYBQht
Jqpa5EvyRhasCRIkInuxOW/IrQ+UbC4dUrWglFnaRJcUXWZNtWVtMBci3eLg0gWB+ZFM2STvc39W
0YmzozB473yb3g9hrhFrMiSQgrNC8AMo3vX1bLbL0m7v+2DNzwuOhBRf2PQcp/OUcUau+8AJvQcs
S2daRehw+SKPGPUymmz5j5VG6WMWzeY5WYNufsjTdoxuMTwuwivDJtifEQAfxmMpJVCQyrbPuUla
dJV07HzOkkk+oayF6B5BNxKWRzrx7jr3qRHFwVAxLrBB8+8gdh4vuWBDWgKD/FfYyfxXnMvmZ7iQ
ZXq/pO2JldBSQcuEtFllJe0REAHLBHrt4GAWhnDB6of2J9PZVbNePUwTkRcU0EUFjs10mXd+a62t
GenmKhZ4OtrS6LZGlBQ5PV75aNci4udY5IDDFQKIJ6zL7j3SCFUM6MQtlQ1McYJJ0OfpWfE0UQWf
0/mpC8NnS/sqTtdv3AT6GpKurRQMkSq4lD+d6XqglNdnQbXD1a3io85LMQc6Lyg4ejfbgH+F03lI
n/Ns+KSOVeE8tz9TzvcreOWsSnRvPqW6mSvZAW8NssAqyxzefwrLNmtw/MTWPoBoFxYwYfrUM9wg
ApzwCG3T5yMLcB42Mi8YftwSGgpaMHo804PfaGefc72SC7D3Fv6poyj3tG/LYyMvQ6L+wjQmFwly
Y41C1k/B+HmJIlNB1sqr8ej+wI+kvQQKL8oZjM6QANjhKqy4HSOXZZOTvSSLQlhR9B0Zs1d1pA/R
Aq1gG0PiE6fZVKSNuo1M5k8LG54bYU2VJMf7YVqX/tra4C9mERD6pn/c9flMGz4XnG6fZ9NnD1uS
rZfGJH/6Vr/wHs/F5YQ5jId5x06YbSlJ9oQr5/kWAYAwt3rGETQFOyywQr4i24riaLuKKOmLzApd
hoMISrbID03K0zrcOfjhM3nP0EQCutJQRiJcil6tRbcQ/H/SCV0IOo7oZYhZf0exImkKatBj0qPo
XKzTEL+DX32KSNNU+IP4VJ3w9BTFkp7bu5DT5I9Jmr2pct2Gn9o5Ukcl9YBHRxp2ffdEYxqjdqAV
PV7gNpRWhkxc3Hg2iL7E30fDMg7Ghl5TVKbsA5kj+pyQQMwF4+hFLew6Z3/PRzxVSxcF2T0bmuTr
Mo6xLaJjt9/gE5mQa77K5qsZBrMh50Nf6EMessxiZa5gGPOlPT+jbB+flwxg0HI8pvAr7GHmtVi7
dv2aLpL/WTlefh7HUWF2VI89he0kUxhOt92JAIJC2UsS2OH4sE45nx5SDi7RdQ05geJ6DHZ2Weg6
siobJg6102Saly1uNnUbItZ/H8+9f1OsCzZBiCywrMJlOwzel45cVXwf8K0M7TLD+yhv6d9bCnO5
z2ImgyrCBcVW1EiN/EaGUSokVVk71G2zTF/m/WDLX/Oemj97AtVSsSYRlPwrMmK8XZmJsgoA7TB7
p8U4z5dQDeDU9dMx9HUKh6aPhLKmvyyzwIKUKkM7J293WKgKla6vuzH8RGqy7j18qKya3i1y4V05
qimiOFg6sheosMbbNd+mkxZrzw9ZoumZvkpg8fuPEriJ7XXdCJHXhahNXDvaIDdEgTkBy8qG6AbG
XzHtV71EXcVmQmokzWF+VLgKPgHztkH/TOkDsB5b+giaeYh8LD7P9TLgnPlKwui0v+Kjgdxz1jLY
b+sChnWFvuCOv+/hThrdZZSxBlPRJVGhNRWiBMtnxLmScFsY/J5DHYNJDVax7dF8F/OuW94Hk526
V0qTqa1ipLy02GcQkN7h3gKXcLadLLsgt34H1mKLriaSIZSe+jjOSqUieewsi8VDRvkOfU2SKgEZ
4JY1he5O+dGqbP3BJKB4twE6+qBMOtiml6wX5s8cZCIsBHqDP09HAAznJJOB1+DdIytJLJooKr0j
dy+COVsf924OLj0C+Q+movjTJoP+IUlzXCi6yT7gKKTiJY52pou+15Y95IJ3DFcADXw2O88/vY63
L7jVZWkxLGsTlWtI6rDh4hL0ZtwrHWSS3SIWWFvOmlH7fqfdfpTRPOgKZ1327VR9A6o2XIkn7LFl
+haQNLOXcUAu8CRx8p6vPdLVQsF08dok00x+kn2LzhKXnW667cHRz5czp/wDy1jeXs4g0PQhtYzl
j3xRxyc4T4o/0HloXm5yntqbRLrV4T3JSFqdbHja9WjC16F/S4wm1cBxB6zE+Vcedix5l3J2XpZj
2tISr3+1BdLTFhs8N+eiCdhzvJ45bogwjplgZdIcGwptLGKVShgnpWj7HvlYGsXvZbsEH/pVC0Si
vU/fZyYV6vWMt2V9Z+gx/pzMZEP0Fc8iKA4RIjxtW7SCuLuc4Us8Cf2u3foF/u+m/Sa6w8pvDU1m
XUYN2syiPAuCChsApAA+bG8n/CHXHKd9tq+lPc3a3kx/hg8629sOoLaT2XKbcRcmYDcN35DUDUkx
sbCDmTo+5OOZ593vWAjzHuXy6HObxma+iHMX9w0GuEiS9uQYsCGTgDy0UP5UnaX60qS7qAVe6gph
z7C7kknZ5rHXm+Uv7Ur4Z6njV3hls2IO0bwbil1cUnjQR6VpIeG7JJFt+8dtiQwgYUO0AynHD3S5
8CUXl90y3r2oLjqDG2xRyFOYreZrY6LgeQpStldRMswoIaAlKa3PFfeKC5VRtD43Wyh+2m4SfUGQ
yZrLGlOVPSZ0TOsj7weoqUItobmgiVguSyyDL0dPWYEiQlpOWTzcVDTKN5nN34smL0wt8LwIsuRE
TjGkQTWlNOI33sitKzQ/8/e5Gc4fczzzB2q4fukFboJFbkfaPWeI4cdPuM8e+nIeiIG3fdJLbenZ
fF8mdcwXadIJ0UbYRV+nhpLlFTU5XMp1iPQQ7qP8F+7Qw8d+26G0bc+klpnWH1cclvfwiJrkkdi9
7d+hjD/+5tmYy3IRx16F0o4PUdwgv+nX9WXPObiOgAHjGFtyFn2T0G2xIgQg8LxIe84v+9Lt/NLE
Jn2lcFXd64bvuJaOB4n/xs5+K9aQ9Ag+rNIOChfafHmaBrvUcajYtw16zBH5Va7NZaTzilWFoNgV
/dbm9wQYVVYcXToHpc2lDh95H/O8kun0FhKG9iNt55des6jq+/OhOw9ZdPFCPsCO8XxaiNXqOYwy
++lErJCXgRu0mK8AIVwkndPkvihrw4eJq/ST2GBbhkkXY1/CWYd+x6yx6KGN+ukkkPbLcNpw6myH
rRoj9buEpThHWxps74XIGjgOizF/nAfzG6LP5Pyxob/99xRq0HwZI33Ri+MobQAQ7M3w4yDFQdB9
OKX7IzntJWYDbS/jKOxzE3a1bcZ3x7gxg+JEmN4R/CE5AwyPTHEZoB/q18EzWuvj3D62NFR9iY4j
GG7QgW7yzsYMXPlsY+eH4JwULdTAwh/Qzvd/6VBFrCYjYlKpo9jKa3egEaof4I/Aj9A8b0qvSL/6
ObipGPWO0qzmFA8EbGn1eGx4lC3ZGobLU9CTDJNvBPnUN0RvL5Ce5ek1ZHkmP0Im/T/cfVlz3UaW
5l+p8DvcuQGZ6GjXA5a7k7zcRFEvCIqikNi3xJL49f1d2T22aE9pXBETMTER9VA0xbsAyMxzvu00
Q1jNthofTNZkX0EymCbCETwBhmnSFq+ywr2DtMPRzU/OguvP+OKd3aZqyk3TrZj3K8beujsXClIW
JD5Sy4M5o+ImV6xxwwkb+xVpkvlFZ2Ult7JoIUDDLpQjZRvZhDTK06xpN8gtGp6FXsDyYugddhuD
nI0ibATFyYf5bljL7aiZt2tlPRX7zGKN7+FFae9l4VP32PZZiYdaNFk01aLOgwoHmg5Qyrf+wfKR
NQF4nhEFLqlG/aQu02gjnBkYgeJajB/biKISQ9T3lV9uJK+H7LpJmwRdD5u8Nh6Nnj4bxHGRkE4M
POOk1ahC2mXqHmFoeRJ2judmJ8KBaDygCfDtno/c0geWYm7xF6mh0r+eVWHGgwsxDtt2U1r2Z1VV
LX9b07rQWwT8JV8ngxG2R4pufcXKLXr3hmYACCLdZ5lzTtmKiJCAahARWOmD6nGIUth7o9FWaKcX
jfEKHzDMSCIJxjD3mgPdZFXgYNcRZ+bW5EDqXE7RLLuKByPBxTjmMMfwbc78rtiIClfww1wVA4uX
dLEimiRmc4TFbKr642gsdjdQXN1yQ4EHvoAJ6WyQqIKkIcLTTRIh8HS6rzgmXUVNUntQ7MxopwMc
IvrJG3OMvxoTB8jBaMYWxa430Pa6wNg3FiWzlNn9UhOnDY1VZA7bfl3MWY55F1f1iLYRLUhVbBKV
Uf8rUCR3jmtZuh1YKxTawQA8qr2DunVqkRiJP9iXinisCNJm1NMmkcAxP3Y01YIGgC9g7sAi485N
1zjYaKtBK2ToOLWf2UCKaphOBYosvQTexFjyknLf14FPRNEHBnOjXnSB/48KKXfnoKpWfA/E6vcv
AL09jKoHF2rCNO9xg6parv1uxhuUUbMQmPZy1NLeC2kwB2ZXtu7g3vlzNSexl+IZD5iVzZmUxBSv
qncQ+tSWeZpHuSVaQlHAYPkYokrUi/g0uKvjv/KpaQE8TN2Yx1D+OmifqsKIUDYD8YMFpbj991Rw
773Bhusiz5Km3Q2Yp7mr/V7dACsT/yYb894f3NOWNqTq250yZInKumiCtda/Tcb4j9flP9O35vwr
dzH887/w8ysSvvos1ebdj/98aCr8778uf/O//s33f/HP7Vtz/VK9De//0Xd/g9f97X2jF/Py3Q9x
bTJjb8e33t69DWNpvr0+PuHlX/6f/vIfb99e5cG2b7/89NqMtbm8GnbE+qfffrX/8stPFzHSf/zx
5X/73eXz//JT+FJ9br6koCR/fbH/+Yu3l8H88hMl8mcPk8JdFxkmzPcuJrP57dffsJ85nmrf4wCV
fSyVn/5RN73R+CPxs6c8/E64MDMpddHGDw02wcvr/SyQvS2hjsaQ4gvU9tP/fLLvbs3vt+of9Vid
m6w2wy8/fWPjf2efpFJUCKV8yF2IJJy/F7IzWeZIU53MrujzdA9QClu7HoZQVqt77NppPtezm+5B
E5Q74+K/ybxRt0DF1P2S5E6wjnN57pyUxS5Ufq9OVzq7TtoqKMyQzgC8hzzu/N69nVhXRADOH1Yp
xGbsxY+UwN80F+++iuQAgn3FXHyj96r3cfLHKuug8O6AiHzhPdgNS5sGIcVYt3M5m7jEsRY3xLpH
jm/9sXETLyalJ29dwKDbxRJ6bblurlXFdyLtux20he0zrHA0zhJnBdgH/Zjo6zoUvOmf54HMrwoM
wrbJMc/KX/RyS6AC/YFk9RtJ+v6LuYziNuER4uxP8u8eycJ5KvsdRnMBf0d0zQuxBTD3hTY7u9gG
OY2k35KkytCJXNr9ySsOLXqdg+fN2XbM07H9gTDye9r78ty4AoOeUP9xVxBwN98z9yUZc7ZoSNPk
5R16tD4RBsIPV5htzzaIB3TCIqv19g/r6ren949P61+8qet6yudwQrmU/ml7ZONopAOZXYUb/ZyZ
1gHnu1K6hNCZeufC1uPuG5kW/P339QCOuD7jVIn3DpsEWV5pveJ9u6bEk+2uGKXlNI/50uPpIM3w
KXN+ZG+n/Jso5PfbroRwKaE+Tjwu4YSj75M/vLYUtb+CaZWAFRpRDH2oECJ8sJk2X0aT89cL5vM8
YyzextQk2eqJtQ99L/SJ+CDBosoQG3A6i3E7I2rv0VFI8G2y8YLq56CStm2LWxytzpqpx0k3eejC
xnCfKcxQq8zwOnh6Odba49Gse1RqK/iTbpFJuRkGMjyN4ArMPHX7pS/tNst1/ZAIBYg3N/OnEofs
FsYk+VIWMgAcCxi2EsCaObi4D0bWQxfAHuueWN2qB2I6jR2jVW7gNyDgLrqhFoPpXX7Q1Xr5macY
QM4bkHZRmmdjWE/usm2wnx2V65YvWHUi5q1voq7vJ7M3nrbOrrTT/MmBocQFRQdNadBBXH5X06p+
oRoy7UtS4CJCyKs1sKp6yW78yQDIHhdz44+peXBaDu4JD/LR8eduM+QtDcCx5QHQfhbDuy4PNk/K
I9HraMPKQycRZsZjXxrZkQ1ySfrdANYtj1vW7pIk6Z8K0n8Uncc8IHAdyKkka6vbTln9lHTF+FAi
3OnYQFIKkywvEa8zYOVyjWawHpm+nUboKMKqsXIICa4CHF82nLtiqkNr6reBle2V0F25tbPk4Tri
/kOAgsZO1OZmyOrEoNcHJABcLTcFENsmCZeCuocUyN2Xrs3FA+Lo3aNfob4clsVGEsamAHtkccql
SOfYpAiiGDUtHpoUQZGBP3hAvhOF2g2zjj5Rk7HTLADKAEmNfTeV8do758kjZmeccb3KlhTzk6V7
rl1jgJ5M9sBEN6OGHA7Ooj/bwjutZffF9xyNYIDyBhXkul1zWcSTM6CFm6fmjqA92qSueR0wJALf
WqoIEOU9d3WXblpVBhjqBPi5sEX9oJif3uf41Rka3W639Gq6qscWNHibaRb6q1ERbjMmiKA0N4CR
EmDfYE0GTKRP7K3ImbhO8nE5N9wMG9wj8+BpR6pY4maMgV9BSYt7iTW4Cr/B3fBtsk9Hz8SOXlWI
SXUsMn2Rp6HLOrED1+zcy5VwoCu+s3NkSc/p4Mw3veD+ld8uI+Kx+BwAU7NbjiGV3tZ3aH6ukxZN
JR2yG2/uxRbU6JdkcnTECp3EBXaIGyDSzif02c5mKtYpVPWU7YDLYtrSYu2bxEST0IzFp8zvkkDU
Z4PkUxA9JGRSPHWkuwGO+YEtykaLPwEat55+qMq+O+R1Z+793oYAV+vXzhY++mYcSLu+lABXEQGr
36Yy7W7GUZIucEFzXNULhjGFVKLU5COKaqgxQUjm4BWH7GDrpAfrX2wgQDznVPI9VQ4vAHesy73X
KnRG3YDVM0xe5NjV3TCWlx+7CY1D6GFtDkHrVaUMhgVKkaCvFAHrmxongo+Jl1HPltoEl7Mpxq7X
XEgHvasx6P1OJzWq/1H5ARZQH0oyltEo6uSUZwpa4l74hx4CC36iXKxPC4V1ZhDZ52npyXlyob1G
ZA8neFXjHsysj4xxW6BHBSfjZCkJhrX0rydgtbcDhhNHGACf3tSjGYIpXQ5L7T7WLF0AXjsn5vRi
MwjH3sykWw7ghD+b6aNwEgWxiTgWNsNoTIVW8WtaOA9DxfkWtYG3VTmoFAlCJaxw2EYQ/dy08whW
sWtcdMVLEgsMig5ZvV6DisUdANmzYROtthSn1qttmurG42MdYN6vDqckKeoqqMYS/AElbp0/4MGV
6OSqdad6ePtiSztzXagVLFOfwhfWSg7wkkP1GgpUYVVAm44XkR3BexDfy+8WfMVH0ibNiXhNsRPo
90KAMReSVh6xryFjYcx00Oia9oGyBIBBP5dBjyzbGLeyeQJi7N0m/lDFUPOs8QrYB3QH1CF3oicy
cgvIlvSERT8mmHCztIe5scOJTgK4NoSz12uT2O3A6KEx61NlxwffTBCc2PpgCqQsXrKQ29AuFZIe
MCxnD9FAvsndLovzISOhV88Gt8PpQfw28zPOEifyoETZ+xPOTkNre+XUWRHznp1bv71KhvxDNurb
yjjSxAqjUq9VUafbijIXYVp1OOY+JlgNpAsTx5QbCzR3CUucnkDHTRqMDu7S0s7gAlxnGuLUSehr
WVzQQZ4Nd4o41R0K1sfeLG7kZEWyTdfUvWWrX2yoHEwwmV7FtepmSBgmaKBY65/yqau2uoJIRaqE
xK72DM4ZEkrOs8NSsA9pVe9npwhy++zn84ImENsm775ms3Ijb03SOqDCDURrjqldvo5JdltUztXY
yRIscCkClSiFCAdn/FzNeBRM6ZmtVbQ4r5ftyI6f5zZx9p7vTPE4HAScVmFXqs+smdKITx08hk7m
HbTXuUdst/OxHekYd/BHu1+TyvPOjddNDxVO0yg3yDyCPCE5paoD8lfXWdCxuYjVwG/J7HgfMbcO
SFPuoT/RLgnT1uTXZdEh5aRQAeR0JCyWiYOz1Gtgbepsa0XrXaZ9FWrHP7fK+dj0EK/p9QWjX/Jj
B5gfOVTldihlHSDZQ91mCBzdpIsvQ50Dq/R8+D3CXOr5kxlnFrdJO0crl49Z0T8YSKgQIfoi2YSK
ZF2/tHN/X68qvVVIi/Elc6862DnjyWVh0mDceqea7qrqey+aqj4NO2jisauvXdgDhtmtqdz5a+IF
YipYmLq02mnIJfZVLvQLKUHxQzQ7hAmo/6ibvQ+cFs+4uGEjL8IVwsfgUiP1Cj7goipZKDubY2uF
6EIk2UuK6iocqtYN04zcFZ77yKqFxAkthxvPdZqNJcuT8aAISpi+GehcAgf1+m3mtV8nUMd+2wsY
dfTBSdojIXmYQh7oeCiySoVTlO0HII0DcQ+5yj4SUt/2IOTjdlU5PLKzCFKbVhs++88Gnj/qaIVr
kLrh6jVR1trP1ms2Giq4jSSoOWfzpCZ7BdnPQWClb0fEyJ8SsNI7Vnkmynx7lsYUJ8iTpyL0Gv8T
9OL3F8n4x6VMoraRzxi9/ZQPtdzBj+/fMr/d9h6YtNKlHy5ERgiddthPmXhsCIglPZl1s/p6xhKC
FEkAkIq6oeqjhtlp74NzPJaJ58WNSpcP8HEdoQFOQ+rmD5hNHqxTT/FgQypTUsMDjA39AoAVwZqk
h5yPfWa+Q44O94vrRNVs62NcClHpepX3tIyKEl77oHYWjGMr1bTzbHHToB0/TnYRtwgdu0l6k2+1
ze59VPTBCgnpXYubvx8zp9sys+69aj5nyWfoMeYIK2BTNEUSpVRjagVJ0kjBvxC4qsYjhpFht07f
Qj8HNjQiBsGcEJWEMzpmnziHeuRmz0i9wcF6VS6DDR3KD6PK1Ja2r6Jk/CFNUBDNeZWfQUFMYTs0
Z700IQ6WsALf/9LhwmCWH1ZhZ/37EQ1HXE99tmvcPPvkgVJzgORFwCOHOqx7mmw7+3Xx9bHXHwx6
BijBQNouZggH1fkxVLLXqwY83LY9ykKA23P7VtdnOq9XgEyyjeu4/WHMdRk22oBgWhbv1HinBcD3
dnZQgDGoZ/Bg0vG66P3YX0DAEwGZmXEQELeF1Y+GrqbppvHL+UXkg8CnMjzEkw2Xv1chdd3SvbfY
eEC9EoCG9O9RUczxUHjRSPvsDtAdFMNzi/HIyGuttm2FGB1mK5IHa9Os+xzIbFCmkKhJC9afc0gJ
F/oB6EO4SLJhgINjSBpfx5mDl83Kj9A4HDE+xttlHMt9QA1TQ6TwpUfCv7RbWT9SpUE3fcbYbnDE
0Pzh5BURgfajTZfqUtAjhI33NKit2HcFSjhnmzcIOtN5e4asNpiQjnno16M3DY+QfmwxoTsPnenR
+smRXlhQ18MZKfWDkxu1aTFRADM/IkFdtQUpA+nxjAi8nGuHQTUKUBikq7Mpm1rNAZsxyynlngrz
vG/QJ3TVzVSJMrR6uh7yu2TGtpfO0aSXyGmKgPngGMvXhszRPEFGlfD72e8+rLwJYLHJyzq/mtPs
Rps7hlTgcXmB+Adrl7ElZEsKrQm9H8oF1Zo9trTDjHFtA9rmYYKaE2zeB+ydfTjTQ5HD/7u6O+NX
ezSzkSseO1lBheGlKH3VOckep6JvsZLF3hv7O95i50Fgq+NPkD49YJGxqKue1l42IEz4Syr0tScO
TcfKWLWfvIXQneLPQLDdYOqLrSfOC2l2DE/nl2Echqepqr3rJE320LGp0KxFpBDXfO/M5T22PyhT
a70KkF6pKmKMVyxxiiuLZsNAMZiOssLkJlZgY/CBWa1TcjPqov0KbWAw5ja5kv6AxqcnG1fK5bEc
KjD3TQNqPY/IMmMgyajA1zisAxOCNDa0Sw4/uX4ibx1sbcFEPO2HtmvQv0AAfZptqr8oUZdAyqmz
14lJT7auo2T1qkM1NQvkip5YI72AbJBGYUQgQ+27VIsJmypTQS7JLSFivqkFUTdpV8xRpocv7uzQ
MElxK5AWOm9zyZPIjI/DOkAMXjE0K71THAW6jecZMQtYzlaBgJjp9LEsubOjGKF4Xy0fOyn8Z9Lo
+aHzUCkkIwUGJXpz22KSFupibTYEiTehM1wktvlCVCgLwfcXmdRxrh0bQsp7w/WMIhGWF3nX6wrz
NpvhxNAa3mLp9xFnBVgN4uShdZGBPzdOetWtbbnhUn/KWbXeV/6c70FSr7eVQsceaNdlL25iFaD2
CQFsaL1mG7u9w14zABAujHVXs8mgpO2cKNF+KgLhzn4D+VE976GDq+8JGb0Dc8Bzp15hcWTAlzjI
Od1h+aShTIar6jI7G0rE/ixXz4a04BDwMI4dQ5EcYlXIOljCih31lv2cdPQkXNnuRrm2t5mDDymc
CTI5QzxIQSVcLS+GUHeb1QLdjZe7aJC7usD4tIFuiqH7RJcCaoRJd8eE2/QEhtyLM7cd36wa/FfW
ThAZ2alEzWdAXoSa1uLUKSiRAzrV0Bw6dj6TlOaPi4CGLGTUohSAekN9zBpa4wQt3OKcc+gp0bq0
T6xZyYOtKKIT816X15w51TljXvXi1/UKOTSUkHBYiXNWkPKQNij23ErKBLwXdzhSC6sMp3GCWIQm
c+7bupiPcvAZGo9m8XeJhUABTKsLLhJGXhQejUXPNGIY2pgkKiqr7LPsjYzwPE7XOWdPkvfypUKf
jySwQryB42tBYulyugZsCgJzdKZ6fzGqTRcMdMa5V7rYb4ioXkoAS0O2zhsJHjJoedGwkOByfGKV
g1AgSPBSAJpoE6p2vu+b+aNbDZhA6Nah5rVMAwWWDpqLAsLbpl2eMlWnV1zlfOOM7EFryzeN7sun
hJtDCVwyxuX/kEJOHWOyAnJmhY/EpGk8VmTNQYyhe0e97u5H2yXwN0ym20gx55DmwjbpsfXWWwYC
Tq6it2s+fBiZ71+jorW3PcaIj7F2irsJ/d9mkrgra879bedreVWm9ljUvYBzY673l3Y8cu0qbvCQ
2lh7mQN1rLOmZ18X/jXF+UystFBcCPcz7mITTrL4hA4cSt0O40WnYKGyuAZPx7e0T/Nr2aFCBdJp
XagldceiFEYoxLkUV9rAXMszCOYQpOjcOU4pnnAOdPdzzZIQRwZAajvwNN1OM2s0ROU53I8wWesv
1ieDCiiEBqfW94sb9O5FiCZHvC0zme9Fz4dDKuCUEL4jw+LimBRZp3ZI1Scn4qjkDqI9eUL4C99g
OpGLRjkBQ4ZdFiwl0L5NORRX1brSKiAL6rVaSYCSOG3KbjsMud1D67x8WYVrYvQNBUqefK4+ZQkq
/Qnc8sFZdfGhmFLz+A3Rn+xkHrt1dvaz9vsnZFe1wSAw+qShzXjtLmTUUd1BpwxMwD06gjgbYu30
DMNRdhTCrhv0S1dGVe3zuBp67bVTlYXl5CYXu4/7pJqyj8TsOOdkcaoYyXrtsycTdYWGus0j2vvm
RJ3S9jFudAMGtTIrHAgF8PiEjRZIyKKOENm6526xU+CPWQ2hSQvsx2BAQJel9VEr6gFvykGy+ra8
mnRex2TgAqof2OheEbSZbGiFiaEevDnPhU3VbeIou8O4JHZal3qAQjQx07W/SuAJ0C4Bml1ZUmIf
Wxvz6Jui2iI5YxgCk5N5W9UCzmg9av/NuTgHUHyVqDx1e21HMb/aizR49my9Yo3JO42BxdvR8dqz
VTCFdLXzecn6ElaWhrtH4K/8urO036S8QVAYg0sgXl0tv0L1g2l2tJ1rSK1Jc64qWly1FqUwaoXi
89JjJWdDpW7bgbL9PHjsM+1ICgcQdWMr2LpZ3JpCuoZDGOFQ7bNT4UcCYSPYHTNeW6NElFateTRj
lpyGxoWpzpSPvKzMqSLGQsqGgUllMLqlui01y/ZJN9ZbV9a4SADymn3h+VUs4PvdZO2sRVDaFkAw
Wv1HjP0p+4B0awJWZRTp1cwFYhgqR9xjFgadtmYc1iCtkb+LuqNct26GfC1/KNdwymf5aiz2hWCU
pn1ubZI258zkxg0cWckNmWp5m0hMQAPMX7fPqW1VvPRcvUg4+7pgQcuwTXTtK+zdk7cRYEeua9C1
j5hb11YRRJU8cIShe4gQmtBhwo21oHbneUBHcK6jnOf+bAMvzcmvpt2/xWdfZa99MzRfzXu2+juC
+/8z1ht89P+e9b7vs3+cXuoC2Q1/oL3xJ7/S3or+rCRCNajEjEQB3hvzO36lvaX/s8u4gixMeJir
fck0/I319n9W3MVIKQZQhXiYtPY76+3+7DPC0bwxF2OtUTP9Ldb7YpX9nVmTQrkcnwrzzzymuIdn
5Xvysq0Tj+EcXGLaT+6t7y3d0XjInUScRDX/ILrxQoT+6b1A4PsobUFM+++I0mwpC1gX6wUawlJH
GXfqK3Bb1Q4xOOm5yBn9gXv9r74bmEqEScAXKcj7YCy5YCnUsl3ioRnSaJqhKq+qokJTiKnXf7jh
f0HHXtzZ77+alB6gTI7vJ97HFCBo3hmYx+ZY+Il/ps7Qfwa3OD7ImcE72JVJctXnqrEBuvvhR1Ha
f/XmyqWS4q0ZSPF39xA+en9AzbzEhVvXOw6t1gpjI6lvcpY1V5haN5wJy9U+L5P89V9/74sf+v33
9gUAcXwNRv4UssNSCpxIsiVOYGu5QiFa7Hg7Zj9g2L95jN+9DdoMaD1cD88O4PTvn1JZ2tK1jVni
EgX3oUHFeFIzwgPbqmP3AN5UXBgFD6xX2uLsDegJu8rY85pPAOH+9jemDMS38AV0FYq+8yonRsCR
WJElxgjlAj26B9+nbpofpCNgS3h/XSknWPuUUwb1y7t3SRmotBxexhio4/oB2JYVGwwboDroXUCs
8E4Ntd4Y0NBe4HGVwulY/nCk5juNwWVvoAIfAfsNqEH1Pqodsg+oRww+hD+iAVXAIz9wO9ojw7xu
AOQTCivJ/Lu/f32FxFakcLMlRELf32oF/N5p19LGBFqDGEM53qj1/95U2W+7HsWtgytJ+OzPb+Kb
VhaqdKd4btEQFZibFWIn+jceFfCtHvZ9CJqwBb27if0oWrTQl0eFA8AbK1iBTeKVfysZ5dt3gRQG
JgDmYw2q9/HazJsTb4JMMl4KoJpwRbVhzyr/B3v3XzwLQI2wvSkJyQl9H1Pfw3HsCkRoxmaAh4vS
dJrBw2fNo/U4gZHYOFvvoqL/1w/DX+zgnEnpUsGxwZD3OiZeoKzN+gFXELrhjSjBnaYTdhtS/TB3
g+J8fr/k8CQIqrDecK/eh/qVAGZhA1+ni9bCfOZlyfytWnvCA7qKrt7CoVAAnCgn2IcaafM3OrTD
TYpkafeg5iUloWootLV/+wr4rkd9SgRkcPT9clhzy7MUYQtwHRh6QKtdb9DX+AcIC/QPbvG3rev7
XRa3UOAU8wWBzf79eBAzEVhqF2AyyiOhw1sYi5eHzJkOsKac3Bl6UTeXcdXqY+Ekf0+IicfYw1tD
5cewq3ICod/3634aE4qJ4zBYzhJpA2hfKpAJgMr/9eX8UwniURcKLTxJnAtXXdSMf5yHMIGMlyZr
DXw+PA+bFpJijCYmQbmm85YrJ/7Xb8e+xap8d01RdQOPVJJ5kLxgjX7/hmlSDNzA6htXVugqLOF2
6EKCOmIKBm0SHkJGzb60TgOQAEI2xKXQUkJaR1oJmNybieZBOijVbBjK+/TACFjtYOm88YRkMUhp
wOk2r4NZJxqlY1dnmxKgsApAmzUzDgvmFhvEMUCSkyyXbiXLYK4IZJPQDKIcpO5tRS7kHBm37Ra4
gSp+q3m/Ym6TqsgHmSu3CUBg6Y+gxmGTZEgZKaKxwmQaOJ0VSjZ0IyONgYwN7LHvnQVWXBiCMdkM
gTMcfluW63NdtI09rnXjKXTBXsJj68MUDW9url8pZBPooizCFtBrWch9xMSzELqJ8R66hvwe8VJL
CmhsgUpmdqRf3ddTng1hDh0Q/zSUGVjYFuqRHPzhhB2iVV0DTj6lADfN4KVgnt25vFF9hlTUtSna
c00uvKAave6lTEomQwLNKAlbiXdr9CVDJcEY0pfEDOUU9Elm34a0ypEXQMrhLaGErfGIPZfsHODc
ep/4XXbKR8wECap5bNzY4WyNLvw2INJCwSkQFuPaiWs2rmlz7OCVbU6AHSGUCjxlfYSapJ3DS9gA
ekGicXJ78C/+xKYQ9GCLp2bEuRFJt0XnN2P5F/vJSQayZ4hv+OQhTaEO0gzW3rCte/8z9ENU74EN
FDJugPhtep4QUPmKsms4KpBBYDDCBM+GTPKYFHha7ia/m/KDNMy5VU7hUQjqIcENOFIkJ7hG0Lpf
tAlgpApq4FtZoMWaNqbvAN+A8fNfWpi6y22/GA8oegljVTABQHUOU9EJiY9vRxPWGA90JerJJkc7
odYLu7V0Dh0uchvCHCnyjS9M0hz5dHH5Muw9I+Q6iTgXacr7A8B5tw04ruaDLdelOSjoSSxo5aI3
R8RVjDcVVDkXSIBmabRAG/kEZNuyEGZdTeI6XdhNNiXZaSm7YYgcKBK+ogSwT9jxdL3NXD2gFa8F
MsDaRHaBgWLf22g4+9Mt1Bh5FUAOm70aJXPwx7U1L2BaXNi+LlV1kKxV/7XENuBHA6ar3mfegtdY
2i5nsc41MEapgSmCx+q8+4U78Ap2SuU2YvDSe3EvjFzOK8I3KoDewH91ZPgoNkizQ65IC90+aFND
hmEMicL5FJFJVFXIwEggpkiQUu0b5c0gKqH3X4Py8mb3sLW046tMO109DovvO4Hvje1j6zXe8lGn
9XC7TIoQMH0cG0alOdJZqjZZk43j4knHCtRgPRDthicffDiBy2R0Vzi+wXecIGRInvjAPVj707xU
m46I5f7b7vl/AW24Aal5b/q3N3P10r7HJf4fVNHjNP9vzs4rOXIkWddbORvAMWjxeAGkptbkC6ya
xYLWGqu/H2r6TLMwTKZNmk23TatgMBDh4eH+i08XyYzS/7ty8C8Y/d3/u/+fbZ75/3PgT5+LCr//
u7/B9ADj52etrpKTaYY6Wz3+DaaXlP/lZpNUEzU7Xijza+nvsoIs/6+mAaO1yG8UnoqzKOrfYHr+
ETR4Mm7MdnRj/u/+GzD9n4mbIHOXk6+Q/f953YmgKADIduLB12oH9p1FsiSf0kU9NvgyRRjrNAPw
QotKz229rZ+K0N911lmWccx9ToE/eSV1BjXDOK7Fg0XLrxSQYAvtT1/x5l/X/mfQ9p8P9X9WZVH4
MFEnkUFIigcEIGgFDrThazua8s04XMqaAMbm4/sfxG76lMv+84Pmlfv0K0CKxw0YrCsol0upujBO
0mWOLf38Az8NnLfyJIeyKh5aWbAHWeWj0qMxp//qLfPPvJU/hw8Vs8PacV6gwdWLR6M4IZP62/f0
nzTsn4HnpP/TvAUoRADrCukgqdMaqN4eWwW7S4V1b+RovHXXbYw8PexyZfC3XDE3BnogJsKeRN6L
wdKuUZhfcaMdzLK5BNZNxxMiAY35oT9lPfnnC+ufKS4ES/NCMzsjF8XDoEUvoyfaqOW4U/zLUtO9
pHUn3hPHdsYi8ZWSTuJyZYWl7A0srT1Eq++33JGdsVRF9DOhqpOaE2+I8J5jNAKQ/zxRDTlybpaa
iD7SHI0uMumZjV0g4TORg0nvRnAtVvLWO2WQYcy74Ytd8juJ/7RL/CaXjTyZxIOmfNDoO5RJSG88
XI1J79lw/0HcmHslN1wJt/Rc1Na+1D6mcbYCAez4iGT1o+j6Qu9WngcWq1gLxnRd6oFLyukGmr9O
fQGR6Owy8nrQRjEt+b7aDuRAEDxB7QhrGaT2pAqbyrccpUvgYD4N43PRNojAAAwsLrORjoscO1oX
XCG2eg1a0jbLaZ3LCcnlcNUPEH7hDCjaPs/lWexmJfnNzNbeEHhcesS7WsydOu6vhPatA+KhVz+h
0SMENK5Uqkie8XOYSNtR10CpEcTtXTSRcyjV7Xn7ZBEDsz7SAnOKxMOY3ZfVm4oqSy6ciK+/Pby/
+oCLuBdFHYT9hDOkl0hgITykNnS/UhKiqYY5PaLuB6CUtjhQX6AI6yLTVgo2xn0YHIoBkrBCBzsR
HpTKhxDY7mMr24PxSF2Bms3YnnIJ/7O69++jvqSxZLVftkXFfu6AYfTySyxQzxvfJNDcefUyTaYd
q8aJNdHm+PHVmixiKsdymCShEQ+K6T2PkbSuTUqjFV0xPEstYTcmH1JkcLS060ZHcRSgg+vrxgEF
PRcFIOC0Ppm7+OwnNPsCesQ+G76a+c96SbsfTkFSzALRjoyERRdOTo5CYhTtLaWE1PqqsbeCVriQ
asR1il8Sg1RdD4gC9AsgyjiGuJLmG3mYECgxHV+876Un6qieQjfaezDjjxysdApc9vv9dyQA/i7/
fDrjNEzbvk1Ze7k17EgE2OqdGHlBIPznsy4juMR7JBUkPiuAzQCo3fxEp+wXVPye0moQBEdCLwY7
YVF6o29rTLEzootDe9ipAsvWQdgbSEVJ9E9FCQj+bYbMY4saXIaiwon9cOz3X1wAQNiU0tCt8QCT
dOur3GbC+/cre+QCW1LRrBCwUJHJXC0BmCllJUAjUn4iTSyl0on84Mgls2TrFhScQfxxyTQCN/ZT
1/9QhI/vZ39kXcRF1hcXaRfXI/vCsuyy247aiQv32Kos4l0BowOKFOPqhBGvbUFUDDau7yYaJ2p1
//3kj63LIu7pSVZ3Us0P6T2A4ldR+a5H5/CvKQbO6/XpvOR6r0+5P4qHWSFVgfDqfj9l9UhcEpU/
By4t5PjEbhABJAYw+asNVKwVcjBuBoNco01lhK9VXdhy9RhGu1rynChXH/qmgQ3kO6FQuxJ4SYG6
fV/F2242Y621fahixCIDQ/CUdTeVGyEFcxUjCFLpu7C9qcPhtjOuZJQl6/RHrWYrYdw1mlM0xS70
wfauC/9Z9aPtiV/y69grzonGp8UTOmNIR3xcDkYlrJVyXcFvOm/kRazRCywVwjCdHyl30XiBENKJ
+HBsvy7iQxGg6KJK+nRIoVL0PWKpXQBE6XbwTBsPu1Nf/8uFwXz1z4Upm2kSZC8mVAYbQd5V6omD
8PXsMXn8c1zYzhEnjgQgDmV78i+m6Hkaf6FjAtRfOrFCX0cK3Zp/9qePqsKJ08LImw6J/95KB/CI
zjnflM7+nwMXUVX0MgxVMN6rDquf4sSEv44OmGX9OW4P8QvsnwyQuS7WutS70L8wQTkRk48tx/z3
Py0Hxe6qVkKWA+lpt+nWSn7K/PfYvBcRwkdnNUdGdjrk3n1dC6g4kYX3p4xGj22Vxdmkv+wjtV6R
7FN2NuKHQbwJ1JBqsgw6++f3X/TYb7A4pSCg09aAK3fQqm2jPhqg2ODCnvisxxZ+cVJDAGkUVDmp
OdAqzuh/14n5vzQGbvmfHzSYuhQYHOO2P5LIUU+lR0emu2zsFI0phKWlTYde3Abjypvc79f42LiL
40gnB4GjhOk2QO57cO76iZvvyMdbmgoLMvXWdh7Y96878VbiDaZcnTfnxYmkEE7bHBnrQ1bshM4N
8rvzxp3X6NNZlK06An/BlC3eNdMWUuR54y5PYjpZflPM8w02xl3ers4bdnEEgUjVVVkybBxehorT
TZvzxl0cu7gkSawQqjmk/u2gvJVneSeY+tJBuIlBCXCXEfmNHwPg2qg6b33/wz946Es1yYmh5uDS
6wzi8xZiaR5MxwPkYqdOB1W/l6f75tQD9kjsNBZnLgj7EXUyFgKFSj1ubtsafhQOQWJl7obMOHNV
Fveh3wQInub8lADI9SjssXo7L3TOgLvP56To6rKb6kI8TAgCjjukfs/aeMbi/KUoNfI/hQ2dQORy
Iuu8g2Iszl8rFFFbqow78mhoncY/K4vUfxfCPsULZZLoN8bEiz5FEGHtnfdo0I3FAYSqJdHotNCw
7TGK3I6nHEa+LpzoS9dglMZymrqsw2T96KtfKs3Gsa0dxashYz+ofrkOm5uzPuVS4CSW4Nx1lTHx
TqaU1D5I2V/fDzzvsf+sx+hLJEda9oXRFJxJsaCHJoobeeQa0Nbfj37kNlw6CMepZyUimm2HQYbr
PlNN3s4beHEY8ftTisxg6bsKF4at15454cVRbDK9zLzBJDnFDHGiN3vuhBdncVRkpDkbBlZh88Fm
a8+x/wEvuziLldIiOxfw/ZBAScDCBCcdwo/tjMV1WKl+DfeVJbbUCtKRZ7fyTQbr9PsP+Lta/tXG
WxxKxIZ735wTMCl6q8fgJrASJ2jXYwe1XTJQJnnM8QQo49rxhcwe0ajAciWRNkAOFQTypFHchqF/
ajZzlvrVbJbZK5gxQamYTd2B0E9hgRUtvJZ92yAMzMlosB2BdkBr+ryYv7Q7Raqcn5Am48FLgpuy
yK+rE0H/yGdbGp0OXaUFRcJvYrSbCIRE7l2jj3Vi1scGX9y0TU3rqp13W6NA/knitSneQ1A78RUW
wkr/zvX/Q7PK0BEFg490mK1QhA5pR+RiMr1FTf/Nq2dfLiAlsrCXxxalW9lGLBl94NDtUbIGPGlr
srzOJYQrM8FNUP2NDXHfIN75/ZY9EsyWgOZJl2oo2xzhYFZRiXboep1Y1mMjL4LDMBllQrJC1IEb
mO8y40Q0O/a5lD8TCxWpjRofFW4NaY97rK3qoy0G44n1+N2C/uLQLGXPyghvMH2OaX0NhCtK1vHo
iIPmxAVYLnnaDJHyy4qexc5aRd1fmfGgyhut5zNlOuSnn0mvHjp1PRbPqAWs6jp2AWpvCll3o0lz
0PTeFfWTJtx9//Xmm+GryS7iTSXO3nTYqRwK0UcJ9bbuCzuV8JABvfT9Tzj2FRcxhHZPWyI/Mx6w
QLKj5NfYnBfjl4yBRNOKAEHd8SDS2+NhcubTeulcPEl5DM2Hql1Pn0RII3tEOeKstZiJIp9T2hB1
BGmIWO0xP2gxYmAnvuKRNV66FSsS7kRVKxGADJ3OYg+O6sxC2pJzUia4aKkliECdpif6R8/nrcTi
bCNLI9Q6iK7DVLvyDUzP84ZdHG2Bni/AVHWEGO1qV2cPK//53awobkDHecMBGciw+6tI6vfv53sk
FP2uu3/K7Qut8BsEMSixVttIeB3McOUpyXkPhyV+to0KgHL9APU6cegZVuclmUtb4m4kNUZ0bjwg
IEYBtzxvtks/4gFePp+PYSHz30XDedFnaUXci0II5YQNkQU36Am8JQJaWie+3ZHsaOlFXOnK36fO
Q65L6l4trmZ4s2XurfVpJ0xIHtT+rRjhv1BptpYDGm6sVWB+1F7mNHmxir17QSjWeX6wYD2OkjPS
4JAf4upZR1dwxN0Yiq09wpUJEf4foFhk0XtfCXD/x63pbbX2run3urktrJ0XmajAtTqsm8K2kLcZ
S8UW9RWCiPY0iSi4V7YFN1kIHivx5fsVOBJ2lo7JjWakyNL14wHcaK07GMd8P+5CQfTfGc/SMdmw
wrDEpmM4+OBqdOPeD3zQrOI67V884RYPrCT5ENL7sn/Wujd87E580WO/zyJ6BIPYeFhoUOERVpCz
1PGEIuqxcRfhAyUbMYOATcXhR4fy6Zm3ydI92cCLwfe0edhfWr4H5Pv96h9JCZa+ydx40pjMX9WL
nnWSuWS60/V3rz+vua8vYYdKOvm6iToiHYMnBbcA9UQpeL5Ev0hlls7Julpkuow0OK1tLLNETIoA
T6jRnZa9YuZ4Irs78imXuEMraRQycIqA8IrxbvOKE1v+yEWw5CSWhlh3lTp/y3QDScGO0J9T/VPN
pWOznn/qp2smHs0Wpw5mnQPgyHd9sft+q/w2Gf9qzecf+GlgLynAlDXQzHLvQvKVW3nc+72KCuOD
GDwGgLEmFYW3TkNRJ7oJYVcK0pVkCesQ3ZYIWUstqLaaOuLgYOKDF6/KosWmxLiVgE0LAq+UAn3T
j7bYVuGDCNA6w7+gpwE0+ZWbxMOJjwpJ6cjeWZx8tZM6U1Z41eMt6UIvWbW4mJn0nPvyZ+RJTk59
CWQ77eHUCURzleI0OyHsEQ+7DsdKrTV2A9l+XV11RQ8kDdcmtV0LiLvFXOyVvpLFCTCPD0pNxbuO
95mcXejZxaCpTp4TsONkZUkIi/xU5AjMzYtRCPeq1K01Ob3O47/E5slo5VU9YIcHc18X9LWSVYhR
hZjJvRfhRRAIIFr0dYOCVfCcRGtTLS+lbnKHAXyYtsswIuqm2y5hkvjZ5FYEp0CyTfNRgaZeDT8S
tPs68TVBhrEWG1rxIm/KysEJ1x5QbTVNwfbTx0m7MdD+8GJjgz/J7KLn9slqEh9RinGw48WaTrvS
zSdTuYhzVDtGy7VGa2X0m1kjMojEGxN1ykEXVpUs4Wb1C74zmPs3pYlvavwalbI+L+aKc3T7tDMn
FSZ/qc1dFsWhQ9blp/bK/DL6YssviVc0lc3E6Mm1i+IhNy/Mn/lFhcJJ6ITTupC2frzz8hPH68iu
XMI6Qs0PQBTykvSSPZwrSEgbvTzZmTwSL5fYjk7Cwc4y+UVEQbJ1lP9IM8ZfiXJRJA8JsuDtzlNu
mwRXV+O99u/zot8n9b0Qr1Ott8vAcDq9crSytC31kkfT1kzKe7Ftt4FE6cEIHLMosIC4q/z8Kahg
OiWOjrR5KkuoXaGMjOFqEW/AoPXA69qVnGH7YPWuKu8DtCmNW9QoG2ODWcp5l/sS5tGoxuCNgsiG
gBTjYUrY3X4fBI8EV3HxhPaSKqzQgiJ2WE44ouHy8P24R77+b5j05x0c6FJYzoUVs76Iqv0QbYXh
BFb3SIn+d6Xp89ByWGojsrWHDkUkP/5Z+r8pP+h2RWvUb9xRL/e9eYoZfiShWPq8e8gFjVjmDIfY
u9Hqhyq+VFGRa7oTv8yR4ZegZlMKi6nLuYO8EA1sIcTCC22W0NH76MTWOXJSltBm+FNi3M4Zi5gd
4J0irrnDLpmtq8cnfocje2gJapYzRKaThguap5rSrpN+9f0eOjbuIgpK8O2UGJrQIdbWQ7BOmxNR
8Ni48579tIF6RW4RV6Diqce7AfFS7cQj8Ni3nH/ep3EzlBGlrEKIiYKqa1QZ8OkUMeObljraiY95
ZO//fnN8+hHoG3aqObdb+/IpKd9U4aqKe1sR0fqlBCYiolVkpxKLY8u0SPxzHSffLKJENTSZg4Lz
BqDZeVHntwrDp18D7as8U4N6PJgjIqiH6FS38dheX5TrUAJSxmDuCoYovEn9uMvz0ClbidVJ9qKg
ut9vTGVegq+u0fnzfJq/nodNl8hEN0O5yAR4KsqFZZTOJN4gg+SMSb4prL+QhRDA0pvhVsEWUKyv
NZjsPcJ/ER6qzbj2KskWsUHuBbwcQgtF4umhKB8ztdlMKO6Z2UecXgpmjM51tS7xIdDN9ffzP1bl
XaJcB33IFLPiZGXNSzLiRTt0CPHxxk67VRb8FeFCNujYFtBkKIvbwrtO9FvD/KsqKqfkqosQQRQR
TpTj8oBBJdeh5XbRuvGR9wxupfgpHd3UOBWBj1wlS9zsMAgm0lc0HNXY7XFq3CjReUVYcbFdzECK
hHa+pHxEVCCBRtgxfb/CX58dbYk+xAxTF4Ny3iDme5bfCP3r9+NKRyDgONX8ufWmRgzaCdGlQ0Wz
REbZ06/u4v4tla6rjDrZ6L/5dASS4u1Ww1NBcw11nxRPkv+GCiyMhAhxfN1BC3+DDKDjj7/6kb0Z
vSR96cAaAKb2KiHtnCSrutxEaFKriKL3BnYDjbbqDBWtJwmhWoglw/jhCRdJdQiiCzG9k4pLLT0U
2aU4XSbaoRk/mmpbqGtJeNXj+3C6EeoaynjzUCNzaKO/d2lK/p1RoUpsVtJzrMa87/aV/jr215g9
uJr51lQXCDT73TOu7aGDTuNqKupVOv0ymju1wbEquJz03g4w9RZVEO+aUyqGixCHHSg1wnQiULgH
Y3wIixu5fyj7u6nFU8y/EbP7KbsovZ0oIFe49dOLorweMY5TD7qyx5fDDdBeR2g4QsfU6q9jGc2+
6jFWD4Xys4a3q0v7ECfmMJopyz+Tpl+JqnFtlvXzCOkp0J+xn3Bq4Zapq+3P77/8sR01h7xPIafz
lb7MRRI1iCVRcxUKZ52B/5BKwrNrdlNg3F6GjHI5nQrFvysX/xkjtSUmFC9aL8AcmoFFb01b1BZa
yw28Wz8VEOh8TPAsj1+i51dvrU0XgvEqaO8eapWTubPMZz380Ib0rqiSW03Yal28DYx7KarWGq/T
3Idgdx4wSrPm9f60rvDVUWaRQGF4RWprxkH0TxzV+UB+9fsvXuXlFCpRBDPmMCUavXY3KDfd8KgM
+050kdw5M9AsLukQI4C2QpThkOImAMn7lLLVse22eBfgAJ+peGLw4JhNSFxMcL/fxtrXdWcown+u
d5zoCOfPABvUVTCkzlaW8QMjO5krJRMQfJDuBv9dMd7LcV+EdG2wTu/zfZqN66raGjiIlFDTDYXm
ZOehl/JXNV5R0pgtpZtShNXkqtmVUF8pUN2lVYPOquglq1D+JVvRNks/BLPYtVl2VVSenaBGjICu
Z05rP8TItXisq+vEWzXtpeFfa8qVpsGL/9upDU26r92/jqzoEvSKt8oopR5v+rK8i6ULpGjO2wJL
2GvU4WOv+uxgSV7p7214Ikk4Nt9FwEHbRMGVhvmKQoU684tH5er7PXBs5EVeP5pJgVuiR7PkXfCl
q8GoToBev84UULX7c2/NJr5iX48gPlD+zXgpB/pDhyPD99NeKK38X2EfTZc/hw+yQBEDTeUpKJR2
hbWGig0kvhIyVakGWcoPkwamlyEVPstqpHFCuiKmdlhGmNTKXM3CG5KQH7ME/fczOraQixAzAV1H
wpaFRIr/p/IcKOrP8wZeRBW/92KMsvoJ5DoKtq58KpU7NuFFVPFNOSwUPF0PLels4AYf5013EVNC
gXZVhNfKQdafK3F/JihZW4JmcyXVSyFnuqmOEgn+eZsT8z0SBJeo2U6M2iJA4uLQoOhhGBN6GY/4
39lFdhEbne13v7KRh0XjRqXgqMEthUwnUmGODneZ+R5EGrTeEb6vfJ1HsFDwxR67+x4aZYPnArcM
fh6rTNoMpmSLTb6tZ0GSF+y5p/zGLzfYwLfSZup4rTfXff2i+OLuxC/GSfjizluidiMZ84uyYMHU
N6XYl6dkHY9sG2MRMOpxiBD3ZrmE+NrvNmJ94vx8/VzUliDdoFMiqZEU+vjqda+NSM/k1EeCiLYO
9kJNcN5pWmJ2/R4tO8h4hCU5w3q2WdfGw3nrvQgAeT1pyDfN52nY4qd7Umzy2IIvzr+Qe/6Um4wr
iRftS3+K73BsvRfHf1CU1p+MDnR79aDD7c1yeqSPrb/K6/vzFmQRCRSseHTRb6kNNullW1OCbU+k
c0fuliVaV0N62MI2maKR8lqiWCwrF5Vpnbhajqz3ErGraJmKqhWDT9qqHde1eGLcY5Ne3OEyDiBN
GZKDatGrbv1KaKdURrA6a631xanEMlcbeplNUsLG9hz11KSPLcb8y3zKyHFMjbBcB/XQrNVhmxWn
gu7XsUmff9ynYQcEr0W9ZboGvseo8ftn9WrIiv4cdxKqyirR2zrwMMSorC3PnO/iDJrIbatIYBH0
JFeube2/U3P8dxazVB8cDYidihFRcd54N93jeXthce7CVqvESWfQ7qJanRL8OLIRlnjaHl3UKVH/
NVPKPt/P9He29sUdtQTTenXGG0AahkOvFU4UmyBMUv2vXmrxZa/3SVo7mTcrE6+jRHFiRGiwyCOr
8+ki3hSIIdnYRG9yXhjRrQBYLcsuy+wpLV4S1d/2me+G2uSGfv8OWG5VIhJhJEgveK2jNfXkJIq8
r5E80MJHM7yJYJxUO63DXYESynUud5sWWyijek66cpcqlKejVxAiTiZOyg7XAOCveiI5ItQYZxAN
W/CLnRenuw4jxwCfC20Yi8u6uerlbG82m8a7GwYKKofA39aJvJExQLGlQQbqqvkuhUu38MKbqc8P
obAa9X4rc6PY9djjEjrtrLzfWVa2Qd9ug0suhj/WgxXqml0E2D/lSuJ8/0WOfOYldir3p9Dw+pxW
UewiCF+o5wW/JXqqFNnlg8FrIGwuavlFN2KUJ84DJdAu+PPUW34bFpnC6Sy0n618P6YP3y/GkYi9
RCXVRSxGTTLBrhjXnSlhofJSsam+H/zYSs9//1MIxEWrHzXZ55qBxxi5oXqi8XFs0osQWKUjRlYS
Kx10GzJxtK/Xcxb1/aSleUm/OLC/i/CfZl2FSdUgoMQ9g27jpEhugwOlIj5Vweyk3jm4U+Iq5bsp
XgOt+Qt3ugLca1x7G7XrbtWTOifHVm+RvUQmOo+RTqAXzRchf0rPzFmWkKVQxHLOB+1wkIun2rxW
2vO+9lLSVmrrIY16wqey9h/Hv77/GkcWYQnnz1HOVgJMQQ/D2r8cT+yfI19YW9z4al1YZdsF48GY
LFelpj01IGQEHezfiahvfL2HtMXO19A/LfsSaobi6esMGSQRm8OEbD+sH5Lx5by1WRyDEFipOkQs
eLIrL8/rUaDr+ueZjSVPV+MZA4rQw2PJH/79ebNdbGcBh0Ck7AW6lWqzSpW7AnLF9yMfCQe/S3+f
DmzZ9tWATxoJXLVrB5UWErD86BRF4cgOXCLnwffJg9Qy76wGlHMvwkI7a9pL6LxsTGPgY2V2iIy3
UphuzQTNURnv8e+HPzbveWt+WhVcpeo+C9kd5XRd4xB3CtNjfb21l/B5LKoGRJLppXqm5xSg1GgK
OTEsmhQ3HUEU8eYNV9Up/vcRdKu2hNT7bT7hVkdXWAk2U2G5Tf42UGnTxGHTJ/UGe3EHKclVUZUU
ZenKtDdohZ+3gotDrOh539chsSe+o2VzIjL8vrG/uF7UxamtIkBmVkHwyUz/ELSrJs4xadOuMyrq
ONu45VghFKytCnKnMc1XoihQqd4VKqiTLMOBFUVT6ZURnD7bxOZTKl5jVR/78JW7p8hsdz6sFA8E
oSd1f/Xdj7i+j+utOO3aslsPhulU1k/BOCUt+Vvh66tfZxEvohTXXUXDU1DB47rcqyDG8yJd4ZqG
CXB2AIWjxjuMLWEvpPUsqnwbynfff58jQXbJB4gCDcpzxGszDS5bHwPqaVfLz4l16M0z+6pLVsCI
vUjDPgAS8jTdxevv533kZC45AVUV1ZjamcMhwbw2NVbdeOrMo18/r/sX32MJGFZ7MDc4MpLdIkPd
tI6c/6X3F774YtbvPejCVNn63XVcWE5m/OgCn6b7HgwJmqCV08aG3XXbwL8wZ7cz77k3nk1930sv
7Fh7dpM0pdytBbiMyK1Z4o1UX+DsrfCftJiXg6jXnFapNlPebgQAfrm+Rd91i+sPal97iz8S/W5Q
vT2uygepejeszg5xJtIVyfYGtFbUj1yrd7LxIFTmVd6AolSvKLGvTAwoB7HYyCEqEHnodvl4N2He
Ghf7xrvpJTTsTd31Ms8VBc+phK1n8LTSC/jfpt0q2WVula7f1ytazg5UebeK7lIKE+lUOAPqZZ3f
3wUFJorCU1Z8FIZEQ5u/sjY9dsCJmaxk7z7z9yhqH7w+XA/KzTRdAGx2stJFrtU2hMs833eq5AS9
4jTdrxH77wCDXmmrRv66wp9Fx5w3z/NV6X2I/Y9+MG1E4+1Rin4VLJHetdjq9itBvLLSrdhHq6rM
scFC0XysBrsQ0fYcxd0w1ZtRRNJQ+OjT4WYk6pbZr1Lcx7MpmvnWz8jbENuyYK3R8ork57Q4WP1H
KO7q8EnG7BMfOwqNgTsKV4PZbepIe6q9uxgMf1Wldxq+mCMH2KKV7fdr9BDcHrdTrf3V54WbNXgZ
RvJG1G6whrND5apMJlsgLNn9uJZ8a534OCbguo7aui14ldNYmFeP73F0qRbSBp8ep4D9IA2Fa4aT
qxr3VM2oGOHyjsHo2DhtiHsyfTpZPlRVbHfxh1GGV+qEfBZszl65QkbaNmvNAYuJFRRWexvwxy52
xZspkGyjTVdcpKBBatHFQ1ZdReq9Jt/U1oM/PHTRRZfcdON64C+b+f9rmJeWsVOWKEs+FvEVf874
c/dgbdrVhOcdl5m1cvDLjaibp31D7Rzb8cqWeWd33VUHDgUr7Ea/SqtDKb80WKwPtHUHBLjl1zp+
V+o309x03uvovUrtr4R/ZkibGOm70ED8PBEuk2gVJZfe9ObJ20gDJ5ziA3EzJNdFciUnO9JpR2BB
JcuDuwwa0/X6yzS9rMJVL95ZoYjMOpgZ4coDSxEFxUocr6njrH2h3OLG6NbpSxdl3C8wpcguqrc0
2mVtdeklI0KFw1qUs3WDkeYA6QWj7K2ZDdtUvQYQ7DTCldZd9nrjNM2qT6FUpz9M7SEbc9eoE3es
2gd0612ZmgQqeZfkSSsci1OfCdd4zApOGj9P+U5rhnXnH1ocRnW/tENtX2WdrbJJBTTkB6KOgI+y
NTdmy7VMIDLg+kUGTncxkGyWvI9iu60tSiMATKbBMeUaOfyN4sV2yJkKkvbSCm809doQb7DjdDoX
QDo9MakN0E74YVS3kjxc+Kp8NySgUBTVFuKniLrqBNIpo7fLO93M7uMm3FqV4CIfsUIgNcPiNgOF
m7R3afGzGjDfMXG4TnKMaqONotx5ZmoncYWzICIhNEiGWgFpjg9uqvEebV2rf7Cs0S5qdWWUr3oV
w2wFf174buNj1Eoxpc0r3Onv0eW1NRzxKuuxrcFAcfZMX3WtYMCp4CpmBaz0R4hZgV8aDpr5W3r8
joDSB2ZEgqJd6CD98+pRlcDl1eF2SHa4dNpG58I3AGgV4xn6ZOn3nvzUhtWVjPSkD9/RAtYhK8Ua
aP2qqN/8jrpLVr9U4vCXBKLPsITLoeYSyKZk1s50cj21vardzvLpPlbRFS+mLoaDIBavORD4ZCht
EZBEm2huYc7aTTG2Pg9jibt6662HsXWrKcQ7QVtjhFgnzQFD1dlqQaBErG+y4X7qoKVGq6w9JPVL
r1635ZMuQ+C/FbJnSqhCsddIePg3BgvFeuEtC257dlDpYQwKSN/ELjMCUh8r1xI7Rm7v/ZyevOyv
9W4TVCszv456ClVPUXivcliCrKFVv/dk60BzzMmwjdTjtyEvcP+1LThnAjbNuSqCv5ZWhYgJpryJ
uPk65VEx7qYasGXiJj3Ms/I59+B6WjE/adf7l3mWr9RSpawWrDCQegiVt6za46SIzn7hpgLVOOhl
oLRQoBX6t7r4qck7pSbpK3a5dlv479JUcyIuMPDdRuW2Sf6Smn3ElHJ/D1hqp3cNGeGh02Tbix76
cSN0rTt6TyCIpFxyLRWvxmKNBbBThu8DJDurv9Vq16/vrfKlMtfpcI31SYtvYNPcUezhCk3G/n1S
JRyMo5UsCJtkYhe96tmPmrdUIFUU6Yx9R4iNCgQVop0cwaq+zDIJVYWc5Kva+liApfk6Ga/yFp/r
jOgVuLV0I8X5JkMNtqyntWdEtuT7+MjeQAbcJf7VRAU7qbe98KGjYQhoR8w5/RKFT8xU8/llpKHQ
h9C/nWXYh6YY8xJvprx2vLp5aLnk69s0Xo/+taq4Q3wRQLM0wo2obLiMwY5hzlrYYeKK0g9R3A7y
Afvnqb2W1CcpuVGSlvbYbSkA4ILA3Kr4Wl53prmW6EGhgxFxHfYBxptuhflY6yPqcBd2jwJ3X2Wi
pN4U6B9PFcVbfgbUDyvzr30fLHUkHKrmh98JHEzV7rtqJ7eeGwEsy3E1tUjIuq2Rt5dmUttVkzqq
SV4wlddyhStj6V0lKX0IspY0jl3khR2/2RGer4zi0BKd8qJwQt93AqveCL3myEZPqoWsatatZKjx
bXFvCf467i6jvt5YmYBCXmtb4Roe2U1A8SqoKc/S9g2DX+J4Gct4XX4gFSlIN0mwb9p7L21trXxt
Jm/l1zdhSQweLovwaQqRxJ0qF5ukhrK1Gr7W6XMkr+Meubl23cKvMWMimM/13kZrA62WvBcJ4L+q
aAtRyQmzkE1kYOWEMAoRYHi2rIfE2E7NVanlbhlqm6Q95FZ6hbvmVeyD00IYCBe4ixJNsQa8vRBy
v+BAwcvo/3N2HsttK9G6fpczvqhCDoMzIQCCWSKVbE1QsmQh59AAnv583KNdvFt2lUYuWzIIAt2r
V/jDb5jLwVR1l7pp3DoMPTx1g3is3/up2UyDb/GlQ6d1q7A5FALbcvlMckgosNegbcz8TS0qTGMS
b+4lDx+9taI+gv5ZlbiNLPZhNH6pCt7M1+eq3XehuhrZQ12f7XsegUmFkWAMlY7oSQeljD199r5w
vhVkLws5vWbTg2ARa2TYjRavRWZ46vxL4oAzUQMe2tMcvWFE3MkoVFjxZuEpl03nxsZyNxi4euj6
dQM48bCJOufYQ3TSjA+r7daZZfuRBCssLLf9LK+0FsMR1k1aV5tceZ3K2jPznkTAVY4K5hqhofpt
n6yVxPTHbtO2jTflkAmlqxbGLhuOmTk8pOYnxuWhecmKexLQvusCnIn9Jds7EfASpXGrdINIjGsO
2B4s+AKD1sQXL1cMD6ubVWEaR73KvK4hN6zUTVFf/WGLoMo52Jo86BroYHiKmDhuqITnXuepDSq0
Kj0YjQ/hoPU3M3gYrfpFs07a9FTPP8gZNqMsXjGD4OO1faRkLrwUgpsAv/U+14EcGTixRt5inqbR
WuEa5E4Di5G0vG7G+6TI3U49l6LzbCxWhrp3JRKqwZwAaePZLKZAsV7iQlsvQ3kYS2M1405vlM25
Ra0ybpV73eDIEcOqa7K9qpXUApYfpfuk8UJ6EU7uuN1ou02BSJip0xGuVs5CdtPabpdYriVvm5Zs
MeMCBQ+l7TxMixZrQlW6vp+Hu6Yu13XWHfGOdHEe2gAjdyXUL2wuaoHPSGuEok08eXAh1ursMCL4
rfGYF2k5OCX4Md34mRNQW+R1FJKiRf3sIfqZobVyqmLbia0x5W4Dg2hyyPARolGN3NeK6ZItIijZ
nHY1IsIyrEYy+SmL721lOi494huaIbt9+WFa1Z2a7NvqrdNC37RVDi/hmXO3sTDNUeNTV8Fxsvd1
Jq0QofZR0qO2hedWBUgbr8JPjGm8sH8eTGcjN+Ua+fK95uz4HrnyEhtxEM9rZ/I1DaNFZIdGLZgL
+3c6IpXjlH5mTV4cefWVMX0YRL+u5nVv3WGztbJh9ZUCoPownJra8k1xUdU5wDvXrWRcohxzPSXq
ua2LQ4NBLZivRLIpHGtPNWOGY089JWJkPkdx5TaA48kc0yj07ajyk8WCriq2o918WmiDrwRebUS4
7ljXD6i3rEz1PFTJr0KP72ciDSzIsgmSJXGBLxQFusjToVRGkjvkwBWidtJN5bZAWKbXqpNj7w14
Ygjs4EVcwtmqQCfbm7C+dO1RRCbR8Ufi/EKYr17VCHlmmPpaCRVQ0gPhJ4qjCawNyknY9HmWFif1
ZlorcuVlrXYUaAxYiuaxt4J6eSphS0YcvIZ4QEbRv5qBt2H1KIzpUUa/e8gzl6EPxMagU4Jc5wMX
aZVN88GRhD8Ka41XBEABdxCh38TDykwflSj3cEdx55l6gkJSpIsr2IJTWPrD8mx1pASF7hamuXFS
hQPdkYISEGRBqMx6tPfb6d7ROF0VpfcwZH9e2swtjPi06I6nyls5y+6d5tNusAuCwNlpk7dAT17A
mk+T7mK1tMKB/qTPj4t2V4pwv/Sqr9bsR2PvhOeFojyO+yB0qIKjxlN73cVnJsAQDPuJ8VBX+qeO
Kj0q/U1132trqzxhvY0m9MpRfqrJ8xifRwc/9P5A3ALN3ibHJqWt0Qwgodcm0vqmPD9KceqGoepm
VX7PmIv8AXsouw7M2TlraYzhvLPts+ioYzVrROpHRoZqjvFBWM/z2DCtImNwClowyyppsa/HmLuE
GltmBA9TCnBV3MlAsbpxpiCnwYBuG+LQ6krTUOApolVNLcGQd22G0j40TxqVRmcxTBaPg7XgT0PZ
by1aEGnH0YSAe9Wyr6ZVbra+6lQrw67djGin6spdIsVHwchYyJ4OFUwi0ykiOEqqJ6kYDczm62R/
Onm8b7pspSS/+jJ5YipzR1cE8QZlV8accPlgnWy9fez6MABuR7Vwb1fVXR2f0+lyLUzdgmQ46TU3
Fce8ZMBsqUdTzK6t96RnC3XRPjLbU4353ry8IYvoWqW2UkvJX+zXlJ6iYBfRNwKPm8eMyEesoJgQ
l69VDm392smJL337ltKuMXWdzCz3mugT9wv6WpHbsdc6hOpn7W0CGKky9TWd99CKH2ysPkmgjcHe
mAOlSqMd4kzzahNDmyuVpvXjwggKx2+5M0t8Vpa5kjprY9QnOo6uwqtHSjyI7E1cWpi0jq4jJWuT
1ps+6hT47AlsAXobjvZ0DTxbLeo2qBUZ/UtotgTZz4XA2UP5TMPoVEjjJiJpzfEgGJQMBHKKL13+
iXG2CzQd84HztS2icI4JvX9I1Y3dnBi6wYJB2qz8nTRvThfuE7kPlIZzR5nvscjyrfxTwsi7MNZq
uM1tLZhwv4qXNpBZtalG/jkZG4PsgdpY0RY/nrFdE7K2bSyburby0iLaFPl4XzqvpTKcKrpRhqGt
hpFcPZJPC7fWQ2/tsGJIrB/FspOtlxGITiT9ruZ72hqz/WB4mS+Sj1a1Dw5docw6zZ2zzsipSpHB
8n5Vjbci3Ak67e1G9GXQ6esOLrKUHTMyubH7kZbbiiaGPviGfAyTHnuvhvz8V4mQchqbq5rN1Cb6
elk+JxKWhepyQoxb6w6ZIvyGBnGKqJIB3Yn+GrBtcVcI6aVF2HLIylNKnG5yzBOKfBtjnpg7y0pJ
gaPV53KcvAwru4q6dJm8gkob7PchGu2DFWsbLHM5pKOVM70W/bCXw7s6SWDi31WR7UnN4PXOm97p
qGYlx5TRhcz9RrLJ0x+3vZ7dSUZDZvxZ2CMmqqM/NmR/Vedl4+iNUYKvT0i78gn3so1jBzYzLhNX
n8TK90X7jMu16yzkVpWxH2woNTKd3P5aRxrHJp53TufCC3BbC2y6WbgSNu5hV7gzOHUn0w/1RBB3
2pUZd35VTbSaFMgPwi3ICqZGp2MHEBXDlWZkATYKvBeYymRObfW7G8pnK7pK06d30Wz5Mt6Wkel4
RhN6RS341cGL08aNVXEQNgulyA7RfJrU/JI20307lTDtCWKptNaVJBirkD4A3P5SbDJCVWu9Wma2
asC/YMgGn440BGfDWCVumC89vCxFUs6N7jwbqLrQnXiCpeui9X5sFucpK8VW75Rjr4/HOZyCDiit
TGdblbZFjuw+Dcjrr6e6RDZe+taUrvJR2nIcqnMbU2OSjkXjsZ9/TRe71/Z93/9UBVAUlSp0CMU6
wsVzZVYGfGDpIR5oseFvuFJojhixei+3Ntlvu3DAo8lgjclGzO277NRBgX1iI0PZK/RdoUh+XxlS
IIrXJdT3BnCD2cC6JPNVPA9hQEH+xzBwrn5OHaDoZj6poeKV46FCpGP6qVnTKgsfjehH1Dq7oc72
aNv9jBcityOCdpldI2WDmC/2iN2N8tmMLw3+HHps4RGKiU4f+nFW+4Uq7ro2n1aWGV8oSkAHeGNJ
oe78iHt7h4Xg2ySA7prVcW6MrZK1KErIUrZKrZ6RFHMoCiFBIMpScPCC9TX7QpdcqzlIijhoLc94
fojmgy3dTSmvbNPFRezK0ROWq5VJmu/02BTYaFWolenpRouZyyK7TXs20HAbpDQiiTLcJTxdmmT5
rPWgbmusVCS6bx11htP2a0HdHztPcnux0uosNY3vZOqu7Gb61826Q9Yn0kBDTQ8O6WrXOLu2VqnN
WGH26CAYVK/M5FV0DwWNi9BRd3Jv0dnELL5vDXKmpfIk/ZRm28jWESfSWQBttVHVs76cYrD4thBe
hUmDr+VNDpz6YkTQWMbyzb4yG7NhHTsqQ7Bhff07ZjFrjVlVw589Q4Lr369c0bBa/IVkUCj2qoam
1iflte5BLYkLF4NCipijKalf8dhbGbkWrTn0JAzdEp8t3BIlI6aXanxOYYW6EFI0XWG7Jlahi3kP
ndHLGOtke1HQhGlJpSetfegqK5hEuxJMncNJXkcD/SfnLsLfVAb0MsiN28/DA1Yub7UD/6DFcbR4
DRm5Tp9G+2iF78vAMSlZOLFiqqvTDkbrY6w/rPqxsXaFM3Lmdn4rjlNcrrsh8bXhzrSltcWv18tv
qmN/NOrd0A1B5+geYq9wKJwVCcC+H/CROjZtGkTzazlvY2NfqPjclwfHfG7kzq+FsooW2ZPoGqSy
b8twNRXVTUwLav5bx9qvafEqzNhUhzy8omE8w6VQQH0pcZBI7Y9kVJ9rYeRsRxHQ+roU9k6qN5kV
+aLfzsbyJpN2Yv6J0BQEyGgbik3YNJtBQtizlNdxQpdqGNahYqxlNsLMwx7ijykr35KuYIflnmQK
jtoPe57carKfEw2ZScfKHuxUcZUMML0E/mxJ1SOCMOsoU8itd6PYc2xsWeBB38rbViEOZOOnSZSq
unqzKI8R1iUm99/w9OdkoMUYWt5s6299P4KUS85OZK60kTPaKFHTqmggLUu5KUe78CxZ96bljFGQ
4jq0+6Zp9kstOaDacsYz5iC67GCbyyZO1G0oyRu5tKnq9EOclGcFIFffd0FITTAW+rrJxo0+4jzC
2ELJj5H2lGE7mr476Xsq3iKOAAVtk+zQa2+VoNXe30XGSZjnkZqtRCs4ohNJw0SScj9b3tPuxZlf
suFzgm5Vzid93NDDByYo22s6qFps+GYGTeF4HV+3SgQF856BotKWXOE+Us82XRlH3kr9bhLnrD1G
9UnPj0p8TJSjPL9P6lXP+4Fl6I11th4k6YwoaEloWuTUzUOIyZmYf8QQOzvrNBp3+fUEfGzi7DKb
FKRN4efN6PIwPqrqvTXWtQa8sePExaI8dPwpcYlENgou8YNJvmvQhC9jND4jr9FqdwGagkDgztIp
wODKajuMca/l5ezcZ9JdO9A9Ko9SqF0WrT0YHGmRzihwgyw5o7egM6ANk/0v94bYhsUnIqXALQ6D
/K5I0UbD1LoWxzTF5Pt5Sp7aCV/hHa2CEtWoTFx1arq9agS15nhFNe8o/3P7+r73g6WdpOTU9XeG
jnQJ016GaRHdy73IduVgaz/TRQ1gF+3z6lWdnIM2XPRuQou5lFGjcd6GargzcBr0nPHNkJ/7WFlT
aa0jJ8HxELur3i/7X8T88xI5G13Sjld5nHw42/FLMQBsH56k5LlgXtQ/2LWX1vZOj3c2qflGtz4k
8WD8LNOt1HZ+N+tBJ5+U4g4qP2MNtwvsEbhp5Echgj2d9jgXipsTj0XYsG5PWj6ek+xkdbGPQHqQ
q+FPMz7HRATZQOCHHJGBAYWfnaxKK2i3lDOFqbuD/TBI+VbSqH9kPqjGmekRpKQvD3QlpYc6+iii
4t1pKn8ZnYOsRXtTXQ5qzei56/C/tcD2IsCak4c7ie0bhO+kWZsMH3FCSegCPGSUpHqZrgXWuW1v
D34bg1uKNU8dn/AFRCe4Y+a8l/t3tRVrcFMrldZHTiPDKGSvV6SHqf6AftV09DJqflKmT4OoHuzh
QZH/5vX9BU7hViNMj6OuHQRAwRxX4ZL5/V+0x7667g0yKZ2KivOP69rdunGOtfU9ZPytLJicJHJl
zFw3ZZA5bORvAiavrrP/RlKVWJiptQ0CbG4Rk+YV/QUA9hXB7x/O/fvbJSmj7n//R/l/UdFoU19I
HEqauU2T11EafcVUOGOZyKp6MGWNG+XqunB+4xT+kMfdqqb/GjmtF0F5L3+ZWfaXe/nqndygkmD5
G3l6/Y6NwWjKy775qm/QQWMmTDureCVycZoZZTEA/xaG5laUx15MZ0yKAsaQ4g2pj133n6/7BTT0
Vn4n0Vo7C1X4zRw2pVEEmn2ibF+F+fIX8M8/d/gfAJ1bBZ5EjnppTCSBiintusYdlj6IanJshuOj
srVSeTVJeBBq2paKcZ8Yhq+rL+Gck4belQ6zlZE4TGdECauT3I53ffEX2e8vb+1KLf/XeszHbJHj
CMRxQdcbu1i46hu0B6K6PmTDBzPobTNsyv4JtI9uHmsk1E1ULKTGQsYhW+XUEFRCuAIewuJRNb5J
372V++F1VDQTHGRqC4+eM06pf37VXyx55boE/vVtG7sYuk4G6dozmp3V38P3dNkN5SZeiKqtrHbh
wnog9Ss8fL53v9fv8a/7tUSm6JJjItmourJGGep977o3W99q9awRScvtzqoXgT40aIN879I32x9H
PLVcBpiIZb+X83UyfS/S3+r5xNgJlNE4z3vlfXmpPv58s9oXeELlhlSkJKpkGbNFONZBZwHzGI2r
Gi3tkwlzeBrfd0mhkQKGZ0e6zqwRBmmZL4r8UOs/GUFI0kFPdwnZRJ1ii6XqWyYR6wyn3Gb5KEdk
ZcV0uk7nE9kJRuWHHL6NzcVR5cCUHuNoBBC1UxYT+WE2U6Fc/vy1rpv3P+LNrYmlpaaxotLx3+fi
YUarRLQjXgyd+KnVzVtS8xXjcPreEr3V+ZkzozDzhqVkpXdLu7bs5z9/hy+26q0kj1bqQ6noCdE+
OlTptVb483W/iPa3uoemPtRobfJsRqkiEOPCKIU0lmwcwP8mEPsPF/m/nv9NNBhTWZMbgz2QqrG7
lOeyOsj6YzW+9rlDlzFkgLwdtUNXHaz8tezuONar8qWRJIBu2YouJq3r3K2a92J8daSH0HpJ1J/Y
q5szDVscNXBC765TSwmZnYjWTpWvq+a3xpwUJ2xTrTnOn5Ls2Ug8sMwrm5FN6gQK4ktWE7u9dVSH
wBL3Mn1E+VeSng3l3Vl+0n12x/hOme4X8+rFdl+0zklq91N6SipgB1XDkPG1pr9jNu19VGrgIkHw
RBfkDO12wWO3eph02auL5zHcNeCznV00/IX1/RUm/Fbq0YQU1qcDmkRXbQ6KQYBPjGrQ1pwnGv0m
4EfHNSIFx43Kq6mEdZrvThR/S37OkG/iZTc5lSQgeu2n5hiFG/E3KPVXi/wmWKpVpMcS+IH98Gk/
1n85078KavIN7WJOpMoeG+D65fhiYC8KFJT2mIvqlh7B/O1oxw3teooUT5nNlSwvOEwzkYgsr+62
cbal2hd9YOQzTUMeNlMNy1CPUbX8kJPuztFL0Abm2S5jD2XBQKG5PCXmNlo2RaS5cZEcZvrJmXYo
8GZJtL8xu796VjehutdzUS6ZQk6wQ4FAfE+FRr+V0Ro7ptltzGWTE9O45G+KKf9NUNFvNbSuZgNZ
UbBiQoOx3AfEiY3Zfu8s1G/NO5NODG2D9tw+WdBg8Iv0L4nqVzd9kx4pUgHjuua6cVS4zkinAzCJ
+J53on6r1iRj11HIA6LlyjvT0W9VG/qttlInqWWXT3BFrB/ho/nrz2fEfy813bnZ7pkZddIITOeq
TdKlXve9ikt3bra7KboqFNcnsPxYTn9T+vjvA013bnZ7MdiOo4cFuZzTBK0DHh0MkiUDk7B773vP
42br6SkBReTatK9eB6/8/a2L3ooVpagxy4nNYmt/NJZPF+d7l70paIo2sRy5Ik8ExciYy/mLNsMX
T9m+aWCoRtRKQlUp4bRhYwEALqLatTot0PK/CfB+9RE3uy9T0da0QeKiK89Q4vdonlOM6p3sL8pF
/53q6vZNUjLIaaxJSk/8nMVhisaVk4u9TTtzVu8h83wrTddvBYzSXBfmlKGcqxbAzDdOH62/915v
9qTa6OMwdwqc+ufoUfrewrZvN6ReMbCVGREYSrilqQ+n/c93+0UktW82pRlGSG9eq5Uk22SAnMiv
qrj0/3zxL8LTrYOn6mApXMB2vHZrxbidte89jVstonpODTrjPOKuW89XvPjqz/f7xcq7lSJCwqBR
0Q+bsYQDFNwjXJ+BmTs3c+qH+vKXD/li99zqAqlmZkd9yofQFr3iOpgv6KC+tO57B82tQJBm4BcS
dWg6mE2XrExd8Srghn9+QF+8UOtma0aGrWSDzQs1QtTgUH74S9b81XWv//6v9oGNnngxz9yzanji
XUqDP9/uP9/5/69v9FsnT70XhpM5YtrLcMJmNAFTMGlTdEhRZ5WmjyUaQTzCK+rgasyNJ00yFK6t
CeZSVlcm46y8As11Z6o2AGBoHk0cpLXG0LMIxPKkl/N10r+PbdUFLHlVB9Xq+MkpdN+ezaBa6Mpq
gWKOHg0zV0dCIyx/XdkRUiYDVXhdKLJwcziYCPZNS77X5R6o5kMHtDsxmZ+jJltYb4zofYUqK6LV
ZzJyifMyWPJpq/at36PvZ5eetJiHPJq3TsqPh98Gw9T+aVGidQwzaSzuO/T8Q/1iqyATChU+6hMC
dqALfv35MRvWNVr813O+CU9QhRWF3FSg3N3DtX0OpycDvJEEgLKyH6qZ5xO+ilQKVEfbzk6/7rN2
N3cmM4yd1c/M5cWmsI5lqKxK8Kk6yuWTw6i8Xo32x7UrkVW71oJMpFbBVYJk0vwMGEAk74AKBpEO
YYefzstdk32k6hvUBxgOjyWDw1LfLMyep2E96eBYlgh5Q080hZeA807EewXvCwkjV++6VQ5Y2Jom
eEAbXUnXGdONBVBSzqDe+MA12hR7bfg55k5Q2CIwYpokILTnX5X6K8WpZBLbFFyGctfna8kBd8PM
tlHctt5O6idteleYw1PWlXe11O/njKHSyKQSknKnVW4LpCwEY5JpaMCK57kDKT3ez0Dmo4InkZ4s
ZnIQ1MBIoYKWILsvDZcubsCA6Zs81t1pli5VD+bzTVHm1UCxWcfVOluy5wn/7zx5rpbJr9q9Zq4r
mVk9eo6D0noWPxTF84IVsjDEWYJB3uj8ZzUZQchKsqcBGB9mdcU2qM0TOlirqd6Ydb9quzMGGm6Z
DL6mv+fNwZgNLzVLVxPKS9k10BTBpHNXY6L9MpFxx2pqkziorotxWMsLztZwUoq4u0xNfUV/aUZ3
mcfes2FSDKrkgdsIpuQe3LRVlH6OQLklKa5Ixu0ICj+ychdbyaXGdiJethIEK/2EwZ6XA0d3jAyj
DNtVuAWDj25AsowRUKzrgNFX9dDTw3arhN16FCZKp85OgerphBOcqsKPrX4zMGvrk9jPAStk7RQ0
5mc/huskcTYl2ppqrL2XEdBpCFoRA1q7kH0zUb0yf5hb7SoR45oS0r5tfsrVj8S6n6Ey0CR1aYcA
TXXwzytc2xq2fWy485V3uISAiX7kTn22FzSZmKAYKwk+giQdnbQ/1gx+m8kv9B8z9rtLcrCQvxs2
FEL39Mvu7EUcFOeixL+nCLamAiShBtluVO6kP8pC7JwsoKPEXDQMDPAWfPRqitZM6SzHdB0w6MCC
nA4Lh6NQZOBiJSDMxhf58jjYEIIaYKOyvip5Y3r50k4vMisRaNTEkCAcQ7cIK6BSxaqLJLed0SDB
9mVxrJUmXtA97pLYzSYoJgXI1KVYC20nA3Mw+xg4G1PLGrRvDgngrco0aIXbJtVWsaXhk4jMXwGz
sT0k87RGBQrpQT/NHrLCBjjwe9TsFQ41SreTSsjp9ImmkRc+mq6GXpAmXwxY1xB3kA9Xkc/qjNeu
KtYx0ww7fSzmSycDMI8cl5cBxmqvwhh2SvD2DuuYZmSfvUhFizKRBhdD3eTCPkeG8zBae+BbBbDn
OtkJFM3raW225nEgQFvdDymHE5jBFU06T64Ra05JrVDcYmwCejaPMz/vf0wG+3MApoPjyKj9RrHR
VWUIWLPu1cZbA7q1n577qQzkxGL2es5sZDPtDeAgpc/cIcY78kp+HLNdtdwpHGFK8tINoOLTN8fU
N3VtAjdsN44l050bVxVUztwYV5LMpoPwc2cW5ypjGU/GygbXLzub2TmGFnZtnYVidOWO/ZOtgN4E
Y+9VWfxbTvNdFD8UzNfZS9cDURgAoKwXXZSEyNJf+uglZNrVAwsunOJoRq92BBSeBdeDnxP4w6xm
QEM1W1S2n1OQHiUWOlW23JuN/FSAiZ8L6MVTSVxOnddCIiLGU9YG+WR6Zj+5rUHv2Wirn+1obkf5
ACg1Ri0GjQeowyiQmuVaS/b9+Etpj0l+VOWftpjWacWpPDGU7K6SuWKv6hz7H3PfbLtaC7L0AtbQ
n8PySAXg6rw33GDa7MGo0WSGBtg74Gt7hkdhsVEs59iqx7H91TCRj4TbI15v9ugYRrU/21ujnVaN
9dTbr/SWvDQZvcZ8NopPzXwY05/4hnk6VJKIpGMof1nwGBacd9TOOrfpfd1hlxI9pO1zkazZUYEI
uZqRJ8com+8FnmCJtMuEBZaOCAwGF21Vl4kLRDxQTVnawQm2d10pu6IAPFB0qT+kl7Dq92MJTwMs
jgnMuwG7aZKZUEyZjvMznC9yVoLDBcASxY/R8sBteDKgI9kef2ljeGjls6Q/iSTo6QlDpZoSsc2l
nRXSE3aOGSOkGhD7VS6lmK33oeLEGX9XcPOSOV8Xw3ToLahuDvu3+RE6ynaKmbJ2IDslFmsuy/Bl
wpXBkO5qaSslE6mwIFG7GMPfFPS+0LTQbzXeYswTQwgxYu/Mp75TvITY3LUww5tPXaRBSWrVA3RJ
2hITKOjs8Adw//UjU3JFDPct+VzU4pKFHG7hQ1sUXmFE5HmqV7E904q+o73thxHQFYT3pHfbWNq0
QwUq3IGr+eDkIEPLam32gKoABv855dL/Uev5r5TrpnCr+njI6nik0zuCV8xhvSNe05xjddh0UuMl
BGOYxhuhBU29HGzlZ2t/gIFdqbnpWdW4ihe4lxCxalAeU2rAyL7DYWS1QIsQCwRSyW/0YQ+sMJnO
aZ37NZLzZnY/lJBWU3XfXbGENQkqo75ehxVv1W5ePmbKuUf4YOmFZ1eaL4ezR636UUBCdbJlnUSo
UjE0mM8Ypq8riJzJVsATS/p7AxSTNuNBJD+NSDNakEnS8JjH70BpjXrcCfOSck6lovQjakl7sI5p
BiKNbn5IZgWBjTlDlWGTKKBOdzuUgpRV0SRQytctlHvBdLoFFEQ4WNrXpdmj+UMmBF3Zql5kCelr
WolXGdpBOhhNdOkJXDNMgKlbO83RMU5t6/XJWa2WjZxuZ957B5srjEAVS9VGUyMXcBp5wS6sgzDf
qqJzTTP2FsKZYYHnhGxh64CzldrX7buSoCw3w0rtK6I4kE+IRNqbPlxEcYnhn9GFra6t6uRcA5RD
McNpnXWSkYDagWTCU9PkQ5KfFumVIwNEpvA0Mqd6vMwpc9JoLYfHhcOzbR7sxfYiNZCmlbhY3bGZ
llV4nbXI+2g5q+WjpdwbWetjdrzSGZInw3GwfnTwMvPtRFgzSZcNhZV8xcWjJ5Dx3pfk1UZsIoP2
3z2E4lmWz3H0a2z3SfoSwq1OWAsF608zTnX0y2nhUnHh9LFqk6vjNbkGAdeGus9IC3+FMLLvY1g4
kwVuGSM0f4CI2Bby45SfK+bqFs4DAG19u1C3jqqsbTO8YMrtZ84eIww7a9d1DfxeVQ99FW9Lqp8Q
iHiVmyCneD3OzLigea661yJ86JInpXB2kIQQBNQew2n4Icn1PmdLV9b7Yk7nEe9PnBewefNKjM86
+k9D9aj3RAgZIkNc7ULQn1rCA4AtnUjRAwAvt4MmOsocAvO5KkKsyqbVGJ5m3DtrkG7NW6hcRrVa
tRAxHAv9Av3JQKC2SGDLytlBr5/GPBimH2k2e9WwQ67sahRK2goKSycwKtqxZCtq9RnX4RWbDA48
PGasG9jsb0p6GUgvZN6+8wS/C9+RXry14V5jKqze0y4h3fdVgMT9cjT0QzJOgW07HgogvbyfOT8K
/TWF6TA5z7r9W8HSz0wqPxqri6VHTyVk7QSZETRQemTgvSEEGh9zAmXUnxHa3gH/qOSIOsxxUCjv
YT/79kQaACrcbfWNHgezaGCy7xWGmLlJ7du9ZGkFIToDNzdAakeGYeyebKnby//H2Xktt62se/5V
Tu177INGN7qBqnP2hSiKpHKwZck3KMsBOWe80TzHvNj8QK2Zvay1bM3MhVVWIAmg0xf+ocQ0po46
cmYd7BfC67JvnyIEsrXfw8GKdspHyIAukYaDOHTgPPNuG8I6aFX9Qff+AU396xFWv5lBtWanuUY+
TUC8E/5mxGInWVPxkVAI9n+vb13I/1FwvbJoEE8JvLNu8unNsY2HsJURFsiX6AxCU00OMK7BHLZ6
vjWdRcB9i3A69SBNmPY8ti+d8nGigCazGaLIskkDInK4HEJ799WCT8g6nv68K4Z9OxzWQ8jJ6h+x
yvZJIDdQzjdeAyFCPcyUEHKqTRaUrCULTyF8IFlxiHtg0Ho/Tedt4t0YlUOsja+kRCQ3A1RYd9so
3CWIrnhtfh8ItetgwoRNfx0oeY5u2m6OgE6NmL01035R3sH09kWbMR/ZkTyEmEf32YL2ExRsUO19
CMC/aT4PTXBmcvDNH/Dsqebgci7MQ5aOe+GBPEQI553j7Bf1gzd1e5hLPAw40xczxEJ40VHz/fdv
fEQu/c0x+VaqeBSDHpVTTxde331kM7sOkOmZNHGoRBgCj6iZ+N/LAX1635FrIAbRG8hlF4slbtLJ
O9jt8hh5PxI/vPaDH7+/qF/UXN8qHDeLX4Of18iGZeokJQhaIcpjVb5THT1ief7unt+0AFTqDUOd
0dKrbHnaLfbHMTwvHKyKxh+x9RD2gsb8QYwgjbvzkTOxn5PrzFzX79rvHv3U/u4K3nQIECgvNXOQ
O6SOssCwd+YcPki9BUl2How+rAtcJsubCR+FGKZzy1mVO5wyxWVXXQB1nVBV8Bz7/6/Wr9+ULSOI
YHFKY/wisnZi/LjE79QXOV3/fuLqN4VLowv4G5xXF5DvT2o8dqnGwUvcA414IHmGHFJcEABh5ZFt
Crr+Rfy1zhCqF6f20j6UnChLpE5rSGqcBVsFVXqCt5AVpL93Q/UsQ3Xm6v5MLeo8qoZtZD0rEOKl
9G788mmshs0cxts8f6wXsxlT2HDVoW0vg/mx6OpT1I18GLGiu2mSZJMjKtJQaK6DW+mde+ym7Gmb
Sl/C/KvrT6ndU15D26bjGiCUsbu3JYSgdNmY6hmpkCyAzXbeDShy26egQPrcEDxCk7e6TxEb5QTj
aCrztZKwCaz2ZFUZqPuKqOJLGhEspgB1EdDIOpihkXfV6elgKRD9q1LH1ssufXsLiVUt0BXr66g8
tHOwcSkROtQhJpnvE4S4UtKCsoNMLw6qSk8QdIOjWs4fk648bfroYHwPpa1nIwnb40Nan1eU2LBa
isMvy/SjKMOLCqJPHYGfhsWIQosjd+546SNXXeJrQIvsclni6yaOOY2J2zlVR5GwVvLTcIIBPkJn
DHfBWegK1KYMQw31dXpOlHNVlD9kWe8zbz7N+pXdf15FH+JmeU5Hgh8Nb1CLLSnnpoo5caDptcWH
Ib1y0iuAoog7BcmZP7/IXGxnO7k33Xc/+qqc6LQaEY/LDYWPhFwrPWkcezMVe6u670x1usjqx9gW
+85ayNmejboASA7dtbvMpdyiZ0IirzaoKp0MOr9dIJOP8I2aYToby4ACUnYJ4e3oMB5G2bMHsCDK
Sjxzn1IKxP1Kr0RI0SwJZSRzkYvraLnqiB6bOfzoWp/mpLnwi+8mglXr5qeTrLczvIJ+9K9VJM+7
UL7EkgoEwA3f/m4NEu4xtlqti2xthdH6pwTeFupifXXmo69R5Oo2MfY7fZBfNHP0mzOlTpOBKROM
RB0DVcOHKYxOLQ8ISQQ7bnkP4fCLvfytLjdqrYWDiNB40aUfc2yG3fbSh9b6+4PiF22Rt/Lc/lKQ
pBBJXZT2PgkxzJvm9/LHv9+33DdHhAlFrKjsjhdTe9UPD5wA77zxL7pbbzVxtS/LsTBUynvkIYZg
QRkMETnMjgv7vePtF80G981u7poia9PFZWBhclRph4egplx2niBZEicfI3s3Fx77TLzxlfdOs/5X
w/xmny8WYZt5va0m+iLNGhnC6UMC4Pfj/KuH9qZl7KVRlC894xy6Nk7kF5PTQUBFhG789vsPONIM
/uZAdh3mwZ8abEnQgaR1JSegnted+hA38XVaqRcRUqTHmjdmZ+3EVzNMpLfZdR48eQ0pyeqEB+EO
laXTvkI4LJz3aUVGa5cvvs4PHXxLmndnzSC2SZJdFETT71zxL0ZZv3kmtp5DO6gmWo0wDHVEW0GX
l2P2kEbPY/UUTh0qa+HzgiSXQvTDT9H0MRaSZt2JNYLqqqB2tpCRvNKmpfSlsL4miMD//trWQf+b
h6nfPMw2SATqch61RHCHHCIz9cHfv7O73t3fvLX7pqpTkweLXjETuiK5zd15V+fh1u/Gg6PnXQkt
zRLVSVtmpwjXo/KDGkdRPvoQhARF7bDYe8m4SfRnkYCkLOU53aaTIAKTmmxK8xIm7NzpQ70KlVDW
FIIwA09QG4bwiBZU2CKnhVyaH6T71uu2MnpOgy+pW23hx+2rOX0s52mfAjfO4ltJM7/AZrX3PweB
2rT+roiRflimFzWpe1yjqRLId57Kr5bHm518Tv0orJHkvxBZSREk20wIBmP2Rif3D/z6f/7kSNb+
67/4/mtZzU0cRt2bb/91FX9tyrb80f3X+rL/82c/v+hf118GiO/l27/56SW88x+ffPql+/LTN/DK
4m6+67838z189Kw7vj2uaetf/t/+8j++H9/lw1x9/+9/fC37olvfDRHN4h9//OrwDbLOCkH/zz+/
/x+/vP6S87pD8a0s/uf/aOPvf3nR9y9tx+uV+KctfCkdz0MS1Vlzq/H7+hvf/adjK8f2pFG2I9Vq
V1CUTRf99z/cf2rPlr7v+coIJd11l27Lfv2VJex/+rarbDzJHd8xDjLN//vqbl8XweuQ/L2HnHzT
ddbacVwheSPPSM/znLeHWS6FXbh1oq9UIucWOUbLb3rUEucGtGipQw78koYUC6dSeNv1cS87lGlG
B7xornS7nZ3S0udOMAx03jswWVSCvRBPHjUPOFy2Gn625aGBeoI2lI1DXqSCl2hp2+g0ddrwJQkw
YD8Z29aFpVlO+aqrlje1OXhyBG6/bDuUNKzPvV/a1Yuha9VssbxznJMxjlatgdkjsJuoUUcP2dIH
UPA9R9K30h5d2M16/8s+Fn2ffVjvwz6xNJqqDmL/VuE9hF6QPAarfdNLNZqiXK6GLhX5RTiVGbkr
QtTWQ+KniDrkiNHe9X5SBclWgZTlb1zphxho2U6DbFExDnaOlFRi6xIhSlFodMEqEApXaIn01oMr
exKEeJpg+Nq1vb4kjfWcXzSZX9jYsiQJ/MzAipTzPJpkLO+4TH6i6ww70VTVNIhV2hDyNg4vfxo7
r/KQbzKhegi6yH/uWwud7lRXQ9xAjDYuqnemT9KI3DEd++8SdmhJAFoI5K5khcHXwWgp8arkILK3
tpXY4Za6bzrdSciS9UtUd0i9yFml1VUwZiLdDfESiE9944afapWliM7Zrer2Hdq4LdTQyW3PAtu1
WbdOkVO+5RtoZ45OLrQJ5/EQj6hRPeb5nI031rIkyXesQWx1tYi2AI3cyHLapS2P7rm24tF6GAOl
65fCVQKZ6SQrkO0tGcmL0SxhezL2VZKfYW4yBrSIgvoxCssoP2SDRBGmTCsrPYvS1EnJksvYLZ6k
6JHQkrZbudeuXc/99yyuGOsCzY70m7SbFo2YXqnkC885Wu7aSHfHgW1tqipZ5Rn12APdpwxk6jxr
nxsV9hrRiWJmoqUE/USYqbZprOdJtTg3dAv8aF84gQ8aYPaNvwvjLiIxi+jjZieCVZ5fZB5yrTgj
R608LZ0oi27DNuPhDUUJ9BogCEo03WT8m5lqanGRhn4wkMIZfRnb6Cp+sodVps3xi8zf95mWsI6t
tGNBeYnVHXTtgs6PZou7HbyEzxsY7e6+8lw4h0VL7HFq4f73CY13tJ0LNfhnopJedGWXY+ns8MmM
qn3kjoO4HFPgEjvRLQwzRDq+xnGVL4/gyTr1bbYhZU+NctOr14su2oXp22uJ3quJJv6PlOhiP3q9
g2TTmNGZUxqq2V0gbEbBJq2wEJvC0XQz0LHkwQ320n8XxxkZOv1YXCyBCernskmT6W4usjjYonWZ
WvvCjLM+xzVotD63aRR/KzOUcBASClVyX4RZIKOT3o2pBJ/ogj7qRWgNvAUf5biHuR4qdO1ti/Zi
VEm0ESuZTidSxOlE0daZKe0Gs8yQyE5Dmwb6WNKNBY9jwkOp42R5fL3TdKIUe9erVNYvFTrJzH8t
Ovu8nDt7m4dJa38eEEd2LoXljuMOMU0eFXkE9x5Qx8ovEnSxgcQUKpA7P1Q8MG9Wnf00dZR3m9BH
4M61dXtRBMpJL0ycoZ5kyoKdyKvCqD/EYS9JiGVXUubMVOd/KMOmWKVKB7BRdSiHOzA36NW0uYbz
3LkuE0+IxfB02jlE+4Kk3iNImACy7JaeDfnMChbBCowrZlFvpVXAwh/SXUA7sjxJemshWx/7b0vl
lNF9XJfJct4PNkTaZnDqdu+T55+gQlfL3YhoEbXnjAV5JfzFqu9nFcbRl36RkdjhzBcGfKYjvoRx
lVHkitKmmO6yhLs6FFPJXLamnH1Ujf7M4oEhauQ54XVSnsOFiQree1wVbwoqRWkGm3oWbMRirq3o
kRbdpM9IFIrpejBBggLUYBlk+k8W1YfhbdIM/XDpergDjmiZOXTtMoTrBlCGeVusxWItcuQQU8u9
pKMs9S7uM8ZnsPREfD05LuASy0wS3MAMcvBkTCW7QGw6voaZFbO/z3J26l3bhojDMCW1T8GmbSlW
x8qCmQEE7vXP63lUSFYe19fc4PR6IcYgyx4wX+v0xeu669gA570JRIzcHNQY/66oakNxQLrd8jGp
HYoEVVZ1/fU8Nal912cFmq2pDGp5WbYx78cOAkAiPQmCDpDwaeXHrNLQg9dnnQJdH7w7v/fD/pmg
yeQ3C2CD9MoePaqOgtaQR/FKqjjYR2rwDHwkUzM+r4t/SKuBo688vmO9VEzM1/+3XTVYDzOnOkdq
KsGdLnGJYFdc6rS6FADboqvX7So7HnyZ76ULgprrMgmHgCN40iQl8xnSw+uCnlKMdCg9t6buEDtC
1w9x5j/Fcn9ES/9R9PltGRcdzOwjKfjfmYTxHWlw+RZESK60jXmLHGZXWYQ7xzBlj3tyatnrCrPH
vLlSDhI+AB6XOj6fJ5/CUNX0ME11kAnvUHV0RFArGRm/xbHy9Jpp7REliMa9qOoA4UtN2wLdD1Qe
keAfyt4qfzDL6SY6KWCg7J3wX/6cFHna9SUeycIRyID4HhHkz0lsBfoIZEka7WsRmuEeMQgk1ezS
C+U2lmXJhYd2LoAFLkycEzu0CmcXtSkPH+EGOdx7JavgPJl6gzxaGTeG+IWdTO3dVqADHTYRPgHK
rdn9wsTPAuS+yUIv+8gVaPh1a37k9BkyMA2S+MGZ6uYOgRmDGOmZHCVmyUU+Bc22KTLLOpi0DdPr
XvTsop60AWj0ju6chxBpe/edQZZHTPy/R9nTWtio6igCYcf1fZuI+qf8fmmNpWSU0rLuqmh5dCro
dztR9dYnkK9sP7WXcQjXo4rU3qniJLw2qcNP7BltJvr6dMuv+jHOg1tTUMy9LWqp29OxyLqrYvCr
GMRUWdMgV1O0ko+CHpyfNXkL7j7Hc8IN5Oju+2ACy9Q6YfsyLL1CDtgNvLvXTa9cKjYFdQwG4lHw
eZjLs6QnNbvzfbB0SDPx37DdujgKPFMaZ9mp0ePy0j5gm0frmv+Xls953fU+qzXlObVnRVcxYGzW
/ERhXD69OK09DuoEkG8R0nON054u4eBwPpmpXslgU8cuPAOqSTZLEnbps8jHtr4SeuI9qrFFXhvA
z2DXL7XtGT7iuAi6YoyXR8Q4yfxzO2i960wYosaJsx/TgnLgyCnmkcPs9WO6WHF5XRKhkowTksXZ
kSNOo3dRaQi97Amp6OcOpmt5M4c5VRQftGqLEnLOgGkdrvdW9VFEfH48Sv3IX+XOimV9DN0y9d/J
tFicfenW7TPCALxsrCJO8OS4tWdRFCDOjJUDimpzBIjy4vWTl6pKwFdGCsQ1ms7HoPf1/H2drr3l
c1smyJL2PPeCChuC2VK0vyEudo7YDZ3h/BhNzROtnIXbQ6SRSxNyiAii03juzrJjKOFndUGq7hVj
dOfhZElZwPOpV4MHQz8aBSjVTcNNFnZ1dTc4RVIjJqN9hXzSbDrWmSzXyewgNYp3gysFEKYwnRbn
Ry6qbEapPtLmNDLEsAcd4NaxNYvL9la7HsNppzB+29PJlJn5VLlBQDJIvQONacsayFOqAid3Rr/X
l9KS+mhZ6Xst8shD5gwnCMgRN5RpzTikdQC0hKRhjWj6smohoa4Le1AFPwmidAE7kg9r+EpK9hxb
UnYvkWfcJ9W3SX+edYIwnHyBAamdmfdCRY/LbX2Pn2gRr6fBUjhMDj8XBRN8bCNAAN7kyOW+1qah
EZLF+bgttMPR5wNgKPY2sK7uQIzcEk+XM94hW2tKWNWtnlkwpsqr53Aaqz0VSzu6fZ0t4MaQ7ifC
qb7aWR43N13djcEuceZgeCiyMW+fleVNa3ySJZJ0MOBeLjA0CRqWP2CZdDtYtrC+FQn63qnTpPEj
lCM7P6kre0Sm0gpo3I+BTtAkH0dkhoW0+uLcDCinIWucN9gHeQZIWZEtLMA/dsjBkYyednGfoSgV
dfm+ckLjfJhw32ZOHY/QqWhSVkNbRzwnKFnsHiZo1gXyOodJD7n5cBy5+QjNSkKWvk5i9ZgLtyWc
C3ABamJcHY2XRPMHDCr5wzALJbmR68lZnyKLmn3UyzyEd2IcB6ADMmXCvhhbT/OGWeKqH6L3uGyC
Dhd6dDGfl6POALO0nt8dckIW5slxs6UGkbk8V9dsCq/h7H99eCqOxnATR6GY2BtqQkasNkW08cNh
jWInrF8Q51wAkQVDHc9XJnXZrJq5ksG1s0yTuRsnAnQKuQr2/xRwWkaAGvxy+ry4CuV2yoPUaD7l
xz3LNC49fQz18gELhlGz42hU15dryftKzkWnWh5fQ33U6NlM4r4X3hWhY/l1rrVTXtm26lz+3OtP
g0BM6BSWYp2to9OgkV0pHwm5TSoGEMKa5eAiymdJhOgqkbZqlaBqZwrxWcfOGjYZqiVu1PT2pUkb
ywOu29fTjqRDtzut47m4qKTJy70/d1AvECuKViXEGHZZUzvDahGlZHP6uudkePqxBbqS0XitKgRG
B/aVG9cNiAZl5nLnchR8pj42ozqZ9f4CEjvPBfBkMhRcooE9gFBljwXb2ix5vW88Ys2TqUMad5cO
InF2Cg+n5rT07FKB0SY6P520meW+872Fp6UQO0E7uCry4VIhWRvvpGItAKoJOOHMDMxtJ5wk6Q+O
qinKznG9+nQg3lkRdVvTbO9suAIILClGJd8EspHFp6HlbKQPWDbPuUyoMgl3sLp9MjJ51rh6GKiy
dMm06efQZcYnQwWgj/CsOHF1uC7aBALBdqhtCmZEK+tuoOOCY5J5fDwm+eIpIUqErYvcefH8eV1G
6x4/3Sl4puWnOLbcfrdYMmcZjaZ3ESjLBuT07rK2V0FxPRUdNRA7jzBSJ52pzb3/OhbBsp5lqfA4
8OoSkMx85pE6kMo4uUm9HwY8+rL6rWf1/JAcd9ZIgDXeRHjkEFXOol2AR9fMBHk2HY9VJxTsO69h
ymsI4R63+9fMekTfjqtnI7evg2XuhrswZfM6y2s3VfcDx6ba1V7TvMOxd5yfW4sIigPHlNo1rut7
LhEYhdE/d1WKJeSMTFE7jdoglrvIHqv0YxZifHivILYu56ViPDYomWHAQbWJUzOKsIV3TxC5VI+x
3TTyFNnGNN7itYsIh4VHBsh7sHxZs6lTzdTGXy43w8liSvg+VeJjttKMyMYtM0HYadiorn+pHMbs
yUq6nB5hzyGJJVYWn5OYLQ+qpECQDOZbVSqotm52HUs/385+WaM5m95P8fLkDqvcJ0WMDZllB1TJ
3RQselGWn7JlJV5qC6l+ceak0VkJ44BlsJkIIE/atWPs1d11Vlt3fUXZLQX91CLs0HWzu8lD/86e
Eu9K9tgG5D5CkJVWA3KZc3ouXP9sXHrMpvqY3Gaf2KKdtjao/SAwaPwgZQfUDnFXt5iCTeEQjGLh
MNzR0D6wnR2KQn/W1fgIpH9C5Q6lQC8U9wJVVcv1zAksB1pBWtOx11BF2MUUZiG6/e4K0wsE4N1Y
n47OEt5mQTF0X21Tusl1BDSh3bxWA0Xoed1DXtXXTYF/yqzdfTFlV5MxBMlqH0rrCgDCTWjDyIml
Ve+qan7pm/RCTzBwYh+p+Mn/0ha6uauhfu/cRsWnkkV84vaIPoaSAz6a0Z/m4yr26O6jXY84cTr2
6SDT22hoHqwlxvei/CZnwBRhbdqTLpMfmgjagqC2rccIqGF4Dm/x1gqgb+isP3cEBkPTkHyNJPyZ
GqOrLAEZ7zdAKdr6mpoPavMYwc6puWVtftaWfkBDpr2ozICZc7h4G+q88jHt2+8exM1FK/aicDXw
yNxHz29/2G0G3Dzqv4Vh89GRPQ18aVVIoI8/nGC5Y39kQFDwk0uOh4O/BVIQPFQxtVZrfjIdGMiq
AjANtOR8dBfnNKnrodtaPnLSu3agKLQZa2GdcChci8Db2QmEC9f+JrUzXFLew9YiSTgju/EKPaiz
XCVXER4jJ0kbLKemQ5Q9d/Fka435kijxnWTwrk7lg5sGT/PIU0LJPMDrJBZmOzoFh0rubmwCJ8LY
tCemGFUdvwBWcmImeVPigNjKpd3VwGEomilNvRQvxC64LGtrwi4AXTdzkzUBGp74hMWXAP1bLGbI
1KbTOBAC/UOqIFsy6OQbgBkw803odvFI9XQ1CQCI1n02SZ5c5eGCvwcRoQ7eSZ3fOO4Zz7PZvXwt
XJokwoi3HHYmOMlgh91VGg9G7RPh452HOhDqp1j7zKTUdihRU2GXJoP1bcupX5YFdjAuLrHj7EeS
peAMsoZLr09Pkbm3VNE/gdHpQPgMlkQ1QiXIV1shTtBXwzIhCy1IQwCt+JUerxHlgCHxTm3jZ9mg
9a6MLel+kMLQEGEn/nn/taG4dMbDDO41KVoSFyB03gSJfSrYmetnYhGi93iOp+h+SLLEkMFUIviS
ZOR9QHTTzCL0crTw9T6nSILLrp44vjszcnxHx4qJgTz/fSYDgatrBvRKLue4oeBEDEllAWe+wr8f
oHbVe7EsC/ZlVi/CTxVyHe0NYfYAU1BZnLe/v3fxM+KMexfCsXGl8zmnpRJvrV+7xSuFGECiLqog
p01T2zcoZ84wRJXbgdJGAx4YbGA8ChzCpBSOx3ZwIE7NpUFD6veX85eR0J6npM3EUjZ0Of9Nixb/
Cb+GDuBQ7+3t8lFKCXvHyhRlEtulu3EWZSTChzRPrAFAlkYG+P/lAjztGSk9yec7zAcHGunPU4Ha
Ue7ILCrOFcIESXLi+v1630njx9vYkbgDSYiz803X1HpA5dBlfH9/BW/W2HoJdEGNDQfaY6356k3v
vkmE3VjYWx76pDHeR9uai46W0jJPH+dlpGyE6LE/3BcqHbjAuqqtZhtzmql9tFQClmAcyseWLFmf
Z6Kmt49w+6gqYJuCgv2FOyKkclL78WLv0rFt2qs2m41Ebd/w3q9lmLqS0azeebQ/t93X+/JQopA0
a1Et8d2/RDmUu7Wc1vq7glZHfN0N5lznGBuetw22ch+Dwe+cd1BbR5m0P1e0fGlcz/Ydmsq+w8N8
M6A8vaWWFp+UNh5bEogG+nm5HKm9R7r09bkrJ8t9mqKE/mQ06LD8GFpJLF5M5ufJj9dS3O9H+M01
sea0LxQdZluz9lwivp8nGYC7NqW1AfF9NqF+moncGUkUbqwGQkWEMcwU1NXz4pQgklDjzrur1w01
TiLbOl/QLCjHd1beXy/K0EJnJ4Sxazzlv90Ek5wOrhFNvHst8IJpZrNJco+0OUpKtijPLdgERZV3
4deAAhWZ+tIt9Q8a/i3KsHRtifDfeVLr6Px79HhSBsSAERzJmNlo563IQWfNcSJEGu8awBvdVyRr
i+ZbTeZLDwa1pXBHIo5VoHQDx74N5GCSPQoLsrjMi8xGSRfrv/Hgq54Lb1Ly2fdm1192T+O42tO4
q3AYOs7b2SUGgc/CFKY7O/exAuxMsbS0XcsCUwcTulC3PF877Qd3li5SS2HaeZixaQhTF8adTJ++
88COerX/fmBMLOVo6duOUEYp/r3ZPOQYoVucB+pcJgOltFaNXf4ym9mLzuOqnZqdnyRBdJHopInv
SCuOzZC1/CmPTffXBn91rLHaU43ib6VggyOk3YX3JORteFF2cyQ/hKiTliB8S/yQ+kDP/Rk33VbP
ClsK87HMk2V4Gkwqy1OyGSu8pLlksu1oxhBRtmGayncwVD8D6o73TdeY6WKzx3ByvAEicpQSs1DQ
PvfnhM3RdM5aGXZyf/xIe4Io5J2J+deBl6wXauRS0R1QbydmnCrLCVL6f2CotXNtbBONh27ss/Km
Hmcn3ypb1qCFj+2imj/RO6dUFOmQcVsz4Xcu56/rhFNLHgE00qzT8ecdpSnBUlBQSXaxh4cWYXYT
4Xs5FvKKlLOB2Uffuq0IyLPAmA0FGZ6Ifq1xBoKr6kPJknrtLS2eYit85wJ/TnHZ/D1h+5KOCzuf
L9izfr7AEMMg5SbBdOhxHXW/jJYbVM+WMxA+Uo+NKELqEuOKvtTldo4WNCXbLm631NNH9zBEedmd
tAztLqJflu/s3oEUW5QAEUsJ+wFF8QLTpN9f85p1/3kpgVKCUccIa5s4w3vrMm107mRFmYY0VWfa
dT5+U3SmtV/38FwimwqKXeSnddYRruQLvmIxiJN28/uLAAf1l8tgoq39N88Rwv3Lk0uNqjk2hX1w
kxkQidDh6sg7I1F/KGdaWfcNjTP91Bb4oojVIY0zDZQ1Z3lFmxTpO5m1zk2y0CagRXpsY1XxwLoI
Om+NxWObr1YcLK4+oaZLnxUgEaZTZ2VR1PGVW3iRTwK9/m0iZmKNye+ZPYXd6/oMyJbxAcxQMjt/
rcA2TUXA1PgJn1CkobYPrInVndef5dr86apb6VvaeWDKGGuXRE5afqW8M97yEHrnNpjtBtOO43WG
1cSnht7qJitozgZnrcyn8IFeOoVYKSv706Q0bo89x2WJdUKs+o/z5Frt9vUWwpYG9kdhB0Xyw05V
t56yWuWYiymFjUcv7RTDtzRs3dtGTVaG4oeIMUnroza6sloAje0x+g1daij3lY4ga0+DVpiJAg/a
VXHTqnlToHtXntnpsKRXLRm6tXEzVdDiDKjGlLtOu2tf55gROWjvOTdVz0m/TYA1sx+nbiSo92NN
ccu0chqgRUnv3DQ65q6x2lzo549NSbzymk2IyfLdpzBa8yPLrwc7OlHMm0t/0MkEttMaoI+IWM7c
bOzGvO41hp3bkdlgFaHlbkcELvQToVctTuTaTrxJTIiVXac83tsvauLtJe64SC9IMYS1jpGZ1yPy
tO1sN57P2jbECCYQ4RRgUTezjBuLpPTm9bWOV7rDvRxKNmGKAMw/4iCGD3F3JsrrUEotCFmnYGCq
TWZiulAKDZonv0Qt9iwXXa1R0QnCrjykWSCqfXl8armluTjhxVXyY5z60Nql3hI5W9FqwrUurOyE
ucndn/ZqdeWtMbnCSnUByJJhpkhSfm9HWRZvDdrv8VUUZsXqiOcgGLqguGN2eE4O6UUbe0V/TiTX
tw8iN9iheZMuJjDDS+rCUM4ozeQ15IbChnf3EGTthLcOgL4DkiX+3ZSELtI7rwONqg33aMEOM3sJ
hW51UMQ7r71sGkN/SSamkY8ybVbXSwasj66wPZX9IYXR64OdqeY6+aHrOHCfCjE54yFdBl1cRbYG
J4ksteEQX4qEdY9ZxmBuwigO6AwVlFxPhamwnnEKN3P2zICpwdzD9PUOLBRR7klcQCW0vKig2zBN
KD2gFx0OD03Z8Hi1GZgB2mpHgwVYlAJAczPKOIgrrGsxY6oFQEngFmgAvy4jvnBN6Gy4fl3hL+c5
Ka+PohHGUAucqvtEA4OlIJWXdO8RBY6J6s/bNXmT6wiOUmJF+VbBPvTdyotHJQ9LlvgvXq9gInuJ
6fAK6cyGGibVEKkHvra1W9uHgjDkKZFFk1EsLJCSodEzih0wwXhFY1G/LEOm18fC8dT/ouy8lutU
urV9RVQRGzideSpMWZJlWzqhHIEmhwaaq98Pk1X1rSX/Zdd/sHetz0EmNN1jvOMN025qJqiZC7mq
uNEO381TafRR9mR0BCBuZ0qr/NgYDM8enELlzQ7KzkwYyGCF392m7P2j0/Zd8oqeq2ZyCL+rFJtq
7JeMt6ZAbSlK4eqdqUIrIg4sB6mk+JoE0lSvIA8iSVJBwEPUBNlTXtoTnvks5/JcM6fWd/lkT+IG
WeVUb5e2Fr1mjKEKwNdA/klQiUveylr8reT6b7POmR5aQPG2B1/AXBrmd7VmYM/ojKHmnteHyxfY
2IjXou8wI1A/9xAPvzVZjs4nM2hk6yKJnyIHxuZGMkmytnEkSbyonZowQNamhSFxxbleLb+AZ07l
fsBV31eog8MQm6kCxwHeMA5JLUigvHOmxIm3lS6c9KZz/RwzdpX2ytoW4zBW93EyJOOTNNzhSVQ+
Kk2fWWVLOSr653gYAoBkT0Ek86nNaYFd9ThETfi1zzozPduD9g5Ta5aMxkpKSXwmeMO7LKmYXkpz
jPo9X23xURANOGwpPfHYarUq8JtKvOZ+jNg+bgJIYlsgFyordxZpi2fNFJERHntuRWueDd+CPFRn
v63btz9XDb9VWxB1bF4PZigUFL91AUW8ECvE4J2ryZheU3PORgaDFtB1TbQ7FrYcAhHeTFPfff3z
vyz+W4kunS0lU0gj6QhheuF7ErVqWqcopsK5GTmNx50OR2BtiPecVmE7LUHP8B6Ck3J8RaxHSPLY
Pc1b/bWuBVvDSqkgz4g5p9PbtbWQjd3mk0vhERxMsyRWzlu6uamK+InF6GlMl+sYHi/J70YDvQn0
AySxXoa6oTan2zBRlv4sgdTw6IULzMyxzqQYnu3ASD9GzG4d8hYXigOUXH6y9Ad2w8FqatxKctwc
7jKzzyjZ08iGKQlisow3MeeVJDy2y3x8gh752GUgS0+CSfiPpIM+tzXa0swfjMqan22lw9dGKNJA
uyEabzQc+IsVlmj9LKgmGFnwrX9nKDbH+6KZeQ7JlR4sYKPoc02FgHtNGhGYky0C/UDDmDhVoxfq
twCw98ufX6H1W8lJjc7wyFuaKY+6832x3jtN3c1tDaxuG3AUmHUCBYDQcGErQpq1Hf8NQ2suv1O2
kRFuKcrxB1l18OJiTZN69F0mTmePgdMvIxviJdwsjOY95z15iamMUBdvzBrT0qm28+5zLovJg94o
HHlwUdmGCDlF6e9ljZfSxii8jhQw5TLRWbuUypDeuJcj97EBpHWjh7CenPi5U6GJc0MMX38b+pkg
R0CJrjoNU4WFRnJtj1aCOtR1sA228bb+BkZU6JvYw9PZdCK++iivlpzSfO4H+BqzdC9m7prijDvL
wkhDUsMCW2lF6dBYKaMkwLmPK7dHlYkD7ACH8MGvcK07BtCQM6a/lHeblZEzxn5AYmiUFj9YXoro
2yv9FfhggmvkGXOyjRKXJFTDZiNEatkqsWdYzDLNpDV/ZTUxBnZJVIcLH4i22A22hGfizxP85hTG
S7YPI4e3FHcj/73SfFcWSkfQ5y/pjLl3EcMkzn5kZAxla/we/BYX+mN+pRdBdqBw5cJiEtvgEqM/
9eZmebNwWyOY52Y3YpY9jeXWhI1hHWSLwbadmzT+cRNhjB3a3QGUQJyNubXlMUi8BHGuFesEaXED
wegvC/e3vccFOWS5XpFschvfzVGhpiFngGPOtAhveBydp24IP+ROXD9iEA4RaET96LNfVF8Tm92Z
8FJpDzQ39eh9G4ea0RFbBKqBI1oC5A5/vjz798tDBrGclBSwDvj28vv/Es+NvZWPGYYZN06ROvsi
6M3yNhhtvCl8o+vag77uab1Nuu2G+m+8tPDh/U0usFza6zbywrvYjUP7jqSlejpnpBsm5670LfRT
qYocsXfbaMSBqqwZkG/WtwhDZp7vZtsZ3UPcR7n/UWeRivZ/vrf3pQBwLv2p8EEITV7C+13fEYWZ
Sp92PL8SIRPRUCZO9Yg9i5gVqYjgqvxKPpeTt68gp6u/SPLfzTGA4EBhAg8NECBvyGjqHQDEfQs1
FLM+rP820xs02WUXtemTYvJDZlYKIf2eAEjs3XOWanc7iDw91z5Hdfr/CR1wMY7t+oFwLIGY6L2y
T0SewpM/nA7pWFICwyUb7G7ndIF9sDvHuhhFzuiTLtvRp5SxUUkopavgwfz5rVzDlf5dE3uQOYGe
fN/CakCAUP53xakalK6IG+8wFqXxy4z8CTsmry4e7DGuMALUhtJHobykfHAwOcUpjN2m7CBvh1M+
3/ZXolpkduw6K1boXw8Bf6o5nyUoOYT9bnYuStRa3UeQL7pLqz1VPhe+7TTODrjd05dQ1039DQZ/
Wf8NgHWWW/j3LS6fU2gJqpwFawBheneLQxQbcZ8nN/ikAVKbsDS6JZ0MoppmT4cJPsWQQeoS6j+u
YH6/mAK48MJArcmA0W7jPNQ5O/+2SiwiOWU64YEimAzDL7CKyDvZYe1ZOzbTsToR/PzgLm3ejaTG
lgQOt8hvymYyq8+Ir0IS9Sr4gSNQTHfxwHOYqIyhCT+wtdrP3lAKg1xmitiMKPI8f9EdDdONXYaq
vnPs4SWemvjVY1TYbCg28vkzA1QK46vG+q4XCabnQ0ELE84JpT29f9eTEpj7w6kM52ncIFCSzz35
fOFWwF8KdrZnLpYuJrIFGFNcoOxbUexQNOOfEGQhF4jEwS4ZYSN5wLPTbFAOp7QlsZEQAUroIocQ
PHzhfYrVSEAp+ygsSkuyeM6JVQ6MqAOTMFmlCtM+xItXTpSlc78fY2Qmt20zkR45NmZT7eyCRuBc
pXhA6bmq5C43cnLHkz6hJ1BG08vnxDYpl+HMJSgTtAGrgThCNKIESybfA7uQl1KTE/WhDfPZBmRd
Ioxn6ApnkUb5o0XoOG/faV0gkLkIgN/h1v7IRMtpXeouHE8GvzrvTBPa0+NaZ64HMgS2IGViLdEp
MeL323PhTHl8v/Juy0bMzZ1wvPYf6nEswAYftMi95hu7gUL1ZM8UNFFY/3LsLDb2uaLFR9ksjRNg
kegfOr/oKBmVGA9VF7kxkR1lpc9iyMcPhmzlsE0HQawIppSkpUZ9qUji1JT599WUGjsHAKKAYNDo
l740gNElZaXe/nnH+H9MgVzPZwOFGQ8H/LcpEAQp4FmzzI+Z6stmyz0BBOJrbD6UMu0QQFK8dzfk
I/NAV30GuJONxDgcoierciGz/fmK3pGjlhEQFH3GUjT2jIbF+1PTj1QCxTppjrr1fYoanCTyDWTO
xU/bVMSWUQN1i0w/vsM0w2WodpXoOPC78qNLjjfWjpFX5AdyKXWygSVhQFO9FrBFNjowLmVq7Keg
t3yqux6Gn5ameSxrZqfbOJgc81S7kyBdNetRhmdmUbVHQuCTQxvn7d8szt+9AMQJMCyoX6B1MM6g
cXxXJKga1G2YZHRo4VGkT3WDPAshKvr6l3owveYwSDsaX1aEbUXPsrxL+4+yq9vmoe2Fnv7STf42
kfYsLirwAmEKM3Ahg/93jx2MYFC6F/JYcDHRoTZc0OWi6Ixxj46ifYQZXaKggFX6U0BOs22U1a6Z
HSrETfaX2IcY+ivssr64N+fgWpIuYgrt0zMdVMq8ZFs5GeW2avIu3KzUD8uFKbwfXRaHQKIUSvRI
f15Z73yNeNQ8bF+Y/ADbo12+xsn8qx7r27ZzDNOsjiu0L3yjfu2uR14T1NQK/VDX3U3lZ6n9ZWXr
Sgo7es9rCwjKEzzIIKz1jU4g9x31JO0GoBsi9d9IGu9HEVwpfAQfDi4jHo/i4r8voE1YhdChq2NR
zUWx7xMDKWcVIPt5NTg6iKeWousxYpsr/wh0OeTQhAaze4yQnyCnH1zrtiscjHRVAPPr2OXCBjjM
7QruMPLKB+SWCFylWoLQ7cz767zsmirz72M6RLnNiMpzgeg8eDBLAfmvZ90g9u6RtzWEMbTFD/jv
cnpObQS9O9guzZcVUA2CRjRHcSU4lmOPG7kNsW64n64astE0XGYTUd7Is4n6BdodQkucGtduZZ2u
JchVP5VBxR2wDRvZ7VTXpotzJvXzuU/D1j6jdWjyF4O/e2y1aesLeu1tXEjzy1x7I+dzbaCdJgd5
sW9LceWbtqAU7HdtA0H9mZbYrbuNbTHMTber/rmrVRmSLTGBPtmOjp2DxZadbfo6xoOyGhwPQklb
4L4WxU1w9DKdC8W0ZUzG3cpA7STeRLexXmj3SRQt3XWPhOhbCrE23EYS/tF9MGvnZxHhGLx3HIUX
aJrP5LMiMYK4s/aiZpQhd4muIsrxqieh/UJaUF3RFaeOGWG1KFnLVxmS44qP1CJnRFa0zCfp1xA7
enM5k4zeBqO6bWz0kXgzDMl8WpQ0n/3BbXHdmmOmJI42M3Q3Ug76G+hWWyOXxBgKQ6cy/zLgZVMd
6K9AVNrASIwt24DZ3Iq4D/E7DEZpZnu3n1XytF5n1NW0qbMjcnmcDINhcT3oDqfvSTZoHjrcG7xy
Z6mJJF7Rarv7SwdzxYf/t0Kv5wxkWrhtbHWCivndCpU26PiI9PdYZkOBQdW11y5sPqwD38ZUnWVp
YDC4imvYJ/MJ6+NF1DGAhkPtblSFEJ8mOt0VIWfznrETCcKVPc6nbmoEMV2+pmwOiyrEVbwQOKAa
wMAs6Yy9/hg3vc/AiQKIdVJn7LE/Kkhww18COvjo+NT+d6MLbBs4y6HKgYpIlpbtv59iByN2mMo0
OldX7chsWbK8a7B2lndqytBthHlQIDtd9+FVtdx6EJA+TdB++Q1nbBcxp1NW1f2kbVN9akqPpTDE
dsouLWQAHlb6QFNLlDOKhwseX4tS1cidjne58u7nq6LT87tanPMxttzLSkHorjyNdZhoFAKJ5KoA
dkM00KBwsFdSl+DvPB5+1glU+SdcARz1Wg2uGm6KoWjk3pypWTbDFc8zA8bxt1U3QluPo3hk5xRX
QMtD9omI05kNzc16Q9j9g3HldbFcrZpn7X6wYHk231s3MdW9WXYK8U/k5KC91yNCICuhx0AY2Xdv
GQPN6sEVVYqeiY5leIra1g3eMqid1I0zY97j+pmui2hVa9XlKBafhFKBRqnFTul2/WyaVWp2Zd0k
foDkIg4hhu8DnBMQLASVUX/0QtEbu4JFAFm/l5ZxRm6f4AOZR2jMOCaYHwl88uV+Ze/oKI/lLkNM
IReBBasXNy0W5apMWzV+7spQWD+AlRiwXjXDFN57ldGEY1B31STQObr2xa59o9+v4oz1ZTkec910
W183H/DuDj855WMIjSbGnk7Mp5VPpt9VfZ0JCciIrjkv9AaVL7UwNs4T95ulcHaPchxDWpuVVDtJ
gdNsCswQHKy1mFhF0ivEDIyCrM8fhhB/fFjPRvrTqSNsGMpZWyBCgWOP0S73scabNqY3zum0LVuJ
upbftzIWlBo7WMKLQGulDRW+z5PM/IgnHzoyJtFFmQOHZe/6SfjgJGNIt3t1LhBt2Bg3Jr4Y1b6m
9hBHzCgyNF6ppxbMcFFFITcuRc1HgORi+V+aoT+SnqucUbeS8nltSjCcgz+6zID4Q2vBUULgd7dt
PnbBOY4LBsbMjloGpVuSKXrChyrq32zDQC5Em9YZWZcg5ljIqvZVas7OvuykBmI3iq9eVMVrUPXS
fiSvhptL1udoUMTwp/Kq4QUoVdu8676eeEI2uJ15Mw2O5d0HbeIWt27uB8DpptJ+do+yiy2iSoCJ
qo3OIxEMdIm2O29bkAB54zaKFIvEqKN4WwjbaA4F8kEch5RNNz7FPYnpveE3+f26/FderAgLf7Gc
SGsj/mEXyp2f+GD6/Ei9o/2NS7Ef7rvU0N3jCAiRb8gWdjQp533O8WYwsK++VXHRSvIc2yHHqt5W
i7rLSWeuVmf1Yj/BsM5tn0OzGJ8yJ06L+4TWbLN+nquwMuuU9SkzjdT/FiUNW/9YQLV8YrTpM4KN
CV9URNOXk7HRqGec2ybj+9xqx5gdhnG+HkipXIzhebjpfFJX0U/f6yrYAUyo9LwONfBqt6vbJsm0
elQYNmzg9WCtjQZdzPtimegffOhf9mH9FjpOxGOTlxknlCM4a5RPU7dBn+PiY91LJhRzONWv4tqt
rbIxuHFcPXNZ1WzDlj7k8o+cDF4C6BjQMp9tBrIDkh6oQZ3wPXfTeiNrzy62JdSN+QO+M+jlwRsm
3AWgeNRfhBdI62N4ZTKvP490YA4BpP9R8No6ekhuawPB/2NeBdZ8XAH4FVIqB5f3UeQDXemyVPrp
nMAYhykVANSepUSOggtubuPoOtumfoVghBlG2Ks5eqGei/uNNcTxfQOguhNpKrF0sUIMkFdTkVo4
aHi7XMn86CSuMBiVLxL+5UbnT8jDw+pUwgOybsw0Skdgk9buCXRcRkFV3gKM44Mhl/AOPXxmiwjC
8z/f7FXDuP73KtBKMGyxD0FvT8UL76aJDoDRU7qP6zE0btaNNu+z+dcEk6PGxRIOCrkrqaFuoeEq
tctQkuKwlVm5fVsVgR1shqs8NDd1BggD/R+uy8rQDUymERVqr2AR0cnRRNyXDzaeMgGadna6akTq
ha3NyE+cK3sxPYkrW+DgPkTDrVd3+KBt9NXHYPArHqgvff62dGcORQBT/rIHlI7azpwljYNVUlrf
yKvsXwQjYx7Nwy9uHZO523NQYhxz31y3e/xG+BHrR9xXoxFg0+P34qTrmXMzzNkZb4aaWHhoEDbl
KQkvOaLKz0ZscUSvaiUb/yFuQpkFYtQIWQBEpMoL1If+atWBzNvN7wXEZqffe9darAhSwZMgxJMn
QRpAZhKxZBAJs1m3t8AbQz71Juh6cVxr7vXhoCDmQ8EvkotbxeyjzuinhwgN1UYaOUXxXxrP3yhd
sLqX8drCL/dc730/3VcGyldZ5TAJKD7wy4jYINwiKxK8SK2W/Z0ZFOka2LFM6hdlyMJjmTApHTeA
t/QGGQN2Ill0gEnrigHEzuS5pz9fp//+OuFLmoARoKqmCD33PQPObCsY28Jpb1YflAlZKxYACF0V
lvZZjQeC5bWPVexQ8yK2UnAvYJK3R0yirFOgJIrHtShA6oc6PcNtpN3B/Srig5+Fs9wt3jPJnhgr
zjroJ8l47A0z14d4tnv7VNGgw08ye6c8AkpEcFSFmR3xj9Goa6rYDG4qVBMhX/SieB6kRZNWCZPM
yU3cqao5mF2Zwc9SgrMjn2S7xyGp7l5kUUcs6SZ3CfLJg3I4dnWgyicZUznfFFA+I4JRO4KOiIsP
WVUaezwYMnhEYGJn+EyYlACd/bSyLRdwFEuC1cpoLWs1nCusAa67SN1Hy6a6jgynQlEXrFYepRUY
Lpa+YTru8Qyaux1+Kk1ztE18KT8Nc8mpvPqJNCtJ02ebP6q0Yr021/oioPKDvHlVjwOd8Oupyxh0
iyBb6b+aQ7zrG+AUwCwVAijOo3cIl9XyrxY+yS0cPmo3uDFxr6DAvzY/87V+WVvw6FpHjH1RoiX1
oquedgrdt6ovq+KbKr1vq6J55a7piLklCe+LjiyJ9J2EzoyjPVMFZzfpIbtL0y57lqqYyWVIMotg
KVEt9490/SEBHcftt+Ak3VphjVS9K0jGWlWgnd8tJ8rVdKmxPPOMoXKtL3Xke2+Wl4cAhUNsJTfA
y1YKCtvM4V+e1W/jMMv3Hb4YCMkWrNzgnY1GwU1F+LcZN/A9EBcYUYUfBSgukdZNNMpLK3oQNF1L
BUlvvPIp//zpvkNNFxrG8vHC/whFADn9PZvfbmstzLrLbxta/ums/bD50sVBUtG2Q1N6kHEO9mkF
jgvXhsoYNzDEPcNppY2rdaVd4ZXcT3HL7wp/ImZo1c/mrhXdVk1tW7veasG+1y02zmdL3dsawt2m
b1UWnxgXuzZnuzd+YrZq5cf8KmxfheJ/vuProOd/bS39e+Ca7iLfCuGd0Mi/W55uyj/bz608EciA
cHY0kPExMrG8xWcSXtwtDJMwwga/c/q3qOOjQyWt6/yi0bPnH6fW1vJr06qCZCg4cFDeVhZt0jbV
JyOmlz+qhdr1l378d8DXZ2Z5nVqCuVtgcP/9rIqCUtmgtz2uNXVJuHy2Txv2sjPGD0369g9PQWgq
Ssx5XP+pdytjPpgoWeKdj/PE3zg8y6P636MEGIWzgf8hU1F3YdS/J3a1DbyMpKP10qPktFmHmGbV
+/GHyKhF9lLlhSRzaBiBefcDYiEPWyBsBKKUgCjF2eycGPsMEI6rwMAAZ6UPD7W10L2HJhieVm4y
Eo65LTdNrKDprgKvqZxizrmVOxhPhkPw3lX1RFgbfh9XDhHw1NU/x7/ylEMcFFo8XxYZ3foPrRtM
r1JGzi2vGg+8q6PO6qciYkKibvoigIo6onADw7J1T3pXlpjRbgXWgeA1uPOIHnR68a5/YeVZDp0i
vcaLusi5w0lLyafKlgGzRglqty3rrqnv55y+c7NC3UZkcRGYL8ONXU/qxCgSlFwqXvxXvGSO4lti
fmR0V6NEjQ7CQVx6yMMEi6E/fyHX1/af1xq45NMuqhB2Bh/Zyn9XGu4vqLyp1o70SUP5saqn2Xl2
M5ODTJh6oRNfSRmr+cRaxovGSUOSBRt4Jfu+GflDc4534GMHNZSaHoJqTmDNQokqWgD7w5TFLpkb
wwS/zpBZ1n5MMp/TvY2Yx/1lNIQyfvk4/n1LTITAw0EobAdVgXn1M/rXmdT1k+6VMuJzTCWc621T
WNVgYZxj5hkxXIvk/YnEJJ4l6PdCY10Zy6P0ecjhVdMYS4iJu5UlP9oO72adsLQlA/kHI2Yy96ue
W5ZMwbT3Wwbdq74A+wfPrmM1zZmRrfOaIdYlb7LMeEDZ7AzZ2catBHvMq3wwi6henic5tP2F6p6l
ULkuyyIc3PotFSAAe/Qamdqt15KIENIADo4Qbvk//uDsGahtmY5wmEArcC+dOcc+H9FyWSmM/+Ep
o4uuCaiBi7kPEuz1drMXkq4yjqbTP64nUHeVozKZWaCp61djzglX4/tehf16JBzjF0Q57e1d/n/6
jEMNDo/r5WSZ0NGL6ONldWYFY8EoFMsTXXni69epSZTjIzQciO2Z6xMQErtNOKJnNr3qE+qIKXvy
jQk7ObPsEb/tPYGx6a9VobMKUH3CA8Z9O3PDh87sDeuLqQIiN7NkITOtr2xu3QWO9/DggNDRMsuA
xdeHN6EkyexmGIxo/Fg0U/SyiiPXyqsE6aZwaCy2g05Dk1pSFDDhANsxg/k+H8w0fzP7Arem1p0l
3Xuc/qzj0i8/WH0sCFAwjS/MyMPwvO5UjVuzWMww4WUBJ4f9rVfYxDM5TsdOtG5gq2DTS2rGZl3q
msZ9pLA8Szb9leS/opyjAe+d9MxeJbfJHFs/oBsOxTF0RpzuBWGHNS7eS/D7xvEbvDkc/DPO+C50
zbfeZnk8UdWG+lQ4CTBMjLqQW1v1D0WZ6OI0Z705fFqJ8wMfBub9ZI51uBZeSf+SHdc7+KkK0ue4
7QMoNCZGdPeN24DJ4faJNPKLLUf2tFUN4aCw0hi76lSf86hfbDPHgWsT9mfae3G2Skng02zbz3ng
NltHze5m8msbwq/rE6SX7HKGGwzMo0s2YhbRFqHzM7aNZNtxlOzH2lim3bUPrZpYmjIzktsi1fUd
YNi87e2YV5O5GLHWmIz2udfjfdFn0wf4mQHlnNfFZzDneJ+HbXTxUv/nDOP2UARtD6tzesqG0f1W
SQPadNMFz3M8KWgd4XTTeCK6TeLJvDfSAPIgAkKw7BZnu7mYL3h5JYem89Vj3elxa5paY7VnVAR4
4Uri31Nn4G0eEeE11moPUo76tiS6rw+Vif3hrMiXjvPkrZPFfOMzLtk5tPn7UrvtvZXMidhAOne/
2ENqfsMshlAn0w+3JhGWUBSN5L4eG7Q8Te+QBTy5R2mhLN8MOCV9Uq7WZ69pPkKaJAaSMqLcYbYl
b/ExwfIfZ5vDwHl1aTkWsLSPCqYoRAtPRmwfWoQKNolU6m3kuNx2pg4eo8aQX1wIJmdonNaSUdeo
baRxK1OOMneNRfnYtUaWocjC8akzppvMktM+mfNkjz3MuIMDHJrLANs8mS192xzq3Nk5tkMoYEnI
K5swOFWLy8GNYUt1oAzrHo3eTs6hQ5ll5hPJIIP9uSmq+CFIavsQOnC02G7vKiP9gMc9UVtDOe0j
qXEp8VN3pteay4Op4SvskopEUDqCWO1bmG4pYpgXE0rxFvOy9OBYRvxtHrH/NkYrf1HV9NOM8glH
DfeUyqD8igLIJKrXp5Z4xvo7sbc68j5n/hCfPItMS8Qb7DY8546QzamYN203fpghX25i3LSg3ZU2
BvfYxO8Z285Hpate7HH1ku1OTwWKm3IO8m0LV+8jKcq4eNjZHB6quHYQx80BjqJERCcesybVk+w8
puxvcycYdzocs8OctCcE+/4bMifczKwiPIWV8bN1zJhIJ09sI7/R96VBMpxtuMZblbnyBeUhZq5D
09+B+MrP0lB+DUhrl7duROQc8OXXoof2GjtVcCzRju+wJQka7FcU9tU+Oy9iO5Kjahu0CjwpMnd+
0PqPFYLUcZdA8XlieBxvITvx5HM73MNvtWIKInI9LDXGP8bUfZSZFf0opD998GryiRH0TF/UEJfG
1hFjuK8sb6w/KzOzP0dzGOxDOiOxYX3Jj741hHfI/exbtzeeIoSE+wg8akdsg9qoxH8wfCCjk42j
EBGsqWFCv67JqoES7h1i15VHTdzdOciN7IK8oDlC5Zi/4DvuoY8gMaYd/PkFOUB+K/Iw4usmaEX7
kwu5ysjvahFhHW3U4ckXM/MD6SGTIa3S8+WmzHN+0+/75lcR+/FDHwK+WlbT3hSx+OSmjfPBoSLJ
ibPYuG7Z7SGNjNtAkYeT+8QaNo5+xmIheqVuI1svHaA9ZRaZPpijfIgASrEs1vGHRJsf3CZrtypX
7VmONSZhXW/h0oyQpDNi3BDKORy2uZ11xyGo0l2th2ed5cmj04ufwaAn9qMhPHuRp08ONp2nSGUp
8fQuG20m8+kt88tDx4jtbkxTd2tXk/VVNNZsb3o1Dlu0fEQPiSH+6DgQnRxvSeHrx8L+1HizdYkb
c3gpQ9m+hJzUT4UT59Dwocxd0NSDatll973Ny/KIc3q68fgMcEnxs2NthViHCHhegVc5Wy8d9Ocp
88henJQgRFV7wUc7EfEhipgbzGwnVFmxfAvjfv4818xQF+Jivg9p9FlRCEW+lC5ZBoxP2Qr7hETQ
2ajOLgymQ1DW47MSwX2AOu7sINT6gOtY/4AjgjySbxXtWNzOg4fAcTMNSX0cbCw/iHn0hzuZeuGn
LMX1hbm5/QlrhuRgSs/5rsCPzsyDqh+qU8Gt37QVlpb21B5avyy3tanSC0NKlxxnHRBPZ/Tb3Bga
BhDJ0G/mMe+3sVt8LVqzIEMHe0cYDqFxZ+iWTK+B3gm3B3m0kxHVazjhMjPVw0VBrcfuKAnvyziJ
P7s9qY44K8yfFeOP1yy+ZsQl85GvQb8RYJMNMCAyf5815kjykcMUE2cr//uY2xeYw+VrqU0H17mR
fA7RViEjpZhZU6EUpqOuFzJWwWziYMnC+urFMXVdZIh9PtrGvLFjo4UwGqjORNeTO2CU5GtjjJSo
h8who7jRTfWY56gx9oj60pj2I+sP2RQHzxg5BvuqVqcyqtxjRDXz2UT168XOsM81wVBjMNHEW3W4
LS0POlrJxs4xWT9yOnYntw/1DsFZdZdRi26UE+O7amXFgUMnP1ROfggLkqrchBnY5M3U0b2Fek10
8shzuhj4ZH60YEz2m4jx/8WoU2xpZzJywWfJkpVNMR0L1b96gPNHhaDhDEMn3Jdh4mBcgW1WltSv
E1sMukI971JPEKoseq+7sYrpDX2/uKemuOiRfYFxn3FohH2uE0KbisandKb83EL47E49jr1f6WTg
K5KhFlGcbRGYVPhVm/oQdlCpRhqqHSWAv3NE3L02VZRfsNIiHtwW+X01dMaFddlS+fSk4vZivrQT
gh/OODsFxa7G7hfCq/IY+HomWyCO8DnzEMBpx/ruxdL8LArjk7CzN1Up56Swf0Q9ypz/ReVyXIRs
Q7LH7Lv8mmWqPCFQDR7drBIfYWWkGBARnlkCDG9if6IjSKrxoXAb/BSnIP2OwMU7hpGF8V8KCL+R
OsgPAQniZw7G8sJgZTpBo8WPzCk4nxJ1wR7LBB0rxC3M6e6Se25yGzC4fgr7wToIX+X2Jpva8JmZ
fatPchjSe9ON3Q/8rAzng85hjCNeDYzStyW+zhQTwrsx+rEtt41ZqhmF4kR5OZH/1bqDddQ41u6l
ctMnKxXNpWZevddN85ri/rdrGiRePR6g27oJzQ+20OZjV2GHaDB9fWjxLLzBMrfhE2EbcdDlvrDZ
zPcS/6VNN8SvFlozRrheilCjehMYoRKORneKF1fOitbYn9FGdk1UHOyBFKvYY2BF40V8ZoD5/6Gv
JZ6ioJnEPcqa2lMG8zMhRcV3S7TGa1mY3EBZhLeAxOlHB5e6Au0F6kNp0SGUCI5OCuf4L1GtiSOD
g/wWQvO6H71muJtTDFxR4JYHHyXzMkwsGuK1SeLd4l1o7vF4FPnGDOL2yLSa7SyN7rEDpfajU35p
8BC9LybAIF6HscCABaznzINTHkmPc3i8GRh//DCainXqpw+jp+u3qSQqAsl68aW0E49im7oha0ac
ytIReyyHb8UnYJOoc1LKwsG+FTohCngmminv83uPXuoTlv7djWk45Y4q3f/WIGFlihR5lyGRpDAY
afcVYDR/NdzEjvgcSPEpEzPEbYxM2NnjgpvJgaBVA5QPuOP7Txr66QXBy3QsI5KYxRgEd62CCF39
H2XntRy3lm3ZX6k476iGNx236iEBpKUXKfeCoCgeYMN7YOPre4Cp7iuSFdTtiGNCEpVIuG3WmnNM
Q8flWrTLSXe7lqx2si5VuhwnOgoQqnMTJFeq2SfplV4gu/JJhXR6Z5emCoNXJ9YYFrEMPPoVYP8X
N3nQCjc/pqqiBVG7WFt3cUbsOTX+INSFwbRkX1vhJAiNuvoUM4iVBCSXfdDrPffQGL2HQh+x5Qo4
Uug7rP6o4QgKHTzK02aZ1foGw0V6n+kOyhm44D6iBKKW8iExt3M6yGsk6uOFmrRrOnBWD9+WzFxI
V26YRJ00D4ue1R4Khf5oJlWT3GVDYW1R4TVBXHSfpVDdnS0cPZj65GfdxP1DPhfpI+YLL+hQR/gg
Y3Qf45U4OFOhhArbbrEhj5NyoUOP03RqoH9LbstwwVJ2TExEC2GcEfpsZbVHZezFKI9OiLlPFzZd
rWLkqb3zOkdrfgwjoAvKJ7npnWiP2cTl9hksqngcyMXFX8iXt0Qmol3rZV55daYaqcjvi5spWxp1
W+P9LNA0u8Q9ISuOSUOMcGmF05Ia3j4DgoXCqc41YmpNYXT+wB4pvz+byc81vWWaI+UkMBCw9s/S
1N0SiLI+8F0iNfWePmb1oOldSvCK0irlQzNbklxvYTZ2WM6qW38uJqlcdKPJlrrxMMLdtV5FRaWl
GDg/UDyhHGAIq2oAXSzeYSE7I94Jo0/sa6VJPHJYM1TCB4eorJ861yhsO2qrQdVaQj2dO4FnH37M
k6LvdNQl5dW54CncDJZxVjfw/FdFM5Uj1N6UmBAPRf2xMkq72k2JiMtP/YyS9FrpBr7NucZ6hiE5
8WyzwUjSWbkeuj6nWovxrsRPi9CR8bzBeb6NNRybxPcu/TdvcckQFrJYb+VLESZ3uxFoq4vHkouM
IOHr2XA+v5SPlhfQ15y7lGvOBZLZSljIKS0F14uRWdXc24XkMRjUWRpHfHajfX2GDXiwHPTrvNEh
BfmF8wIM7FNbOdlT6xSf6kV1Wlrg9RzOEUA6i4BroMIPFmbP5YCy3EiDzhEUo0m6pDzcv9yi813v
ER5F/aZGPlNsCYOg0nQ2O6H2ozgnUlU+rmCb9GoFhs8nwboGI9eMIZFMoNGmVqQI2TXPRULdqGYF
PdO8ZS2o7A3M68nKDsS+hIiCTztTOSpCZqyvmhwm2kRnu/3HJeE3cbZoAWkesA1HBW1YGsapt8Ji
ra6UgaLh4awqUGMmsct47cfvvLEGMNzRma8hb2OmuBhN6g2XTOndk3CaZtmjEymcsOMQ9TFCAohJ
liWzSpvdo+xIvySngH5NeFak7sFDuMluIsem2358EuZbCxDWc2YPjxwo8BQ0lN7I0+F4T4D0dHGc
zJjGZK1Z6H6LYkqGbYOl1r214OveAo3F8AgkdZjDBqX7/FUt2MBBa3c8chtW6lUfIDNq4cs2OvEu
yJUxwyzZUC2350/mgbWLy3hqiAYZXtDxsWXlnDUubMDNfjtj5vi8jNqqucgq+jjSFDphwLKWQTxa
+rez9NFACDZsM09juZiXVuscTHU0LtUhj7VL3aMh2WHXNhrlUyOUGUo8vU1mgVhBKnZGfRt5pWqY
0mfrT9qE12AjGoc6TwHQFgqWqss+942Hksaaq1Vqy+z6UthUGqHRCDlXrc9DczrEmhpkPe4+H8bR
2sA5N/RUQUf3T02Lt70oz6aft1rJHXxe8DbffJ+UepE0Kys/xcnMzc0TneLqOfvDjksvW9OrNAHs
u+YpZ+6uwbuRNKANz+d7Vi0ed9Rk6fo0NYWt7X6J6V5UR1mvoQJDOIBv1D/jVVR9reGb8CsoQNSt
Gp3ODfciSWhg6C+13Y+f33fN4hVboYNH8lRaxeDOXrdlEnVETwksnqw+LVFYBZj5bTLittkJlcLz
1xjljbZ3isEALvLSN/j4+NpbQTCmd6w1WCDw/ODhfHuJub8Aw6Q509I1qe47ScS8ZGGgBSH0YvWg
ZjlAWx8SBtVZNtgEu8TyrutFSbJbd+00HaFhoh8bXjp8f/h6b80PfD0HooCtUUFW4cS8GaOiqKX2
StXuOL4oH8YoQ3Z01kyr5GpUn3rWGAdYJOkUQKzHyVdYanp1hu8mlgbkOlrM4ljgVZsvDAusbiil
WJCoqGXKRkmnnXyUL+/r+V5/fAJvQp15pZyV86e5GiQ8w3nXi5/l7E4KWJeTEVt5HnS6EiNof8kF
K3JVm7ZtnTvGVf2i2LI0U/Y4z82J5o1b5d3Pcz8uzrMR2aKVR8ciY6a/+dVzf/GhKYCAlE/nyVL0
Q77cR0UP5Vcobt/u4B6hDCFKBZGwUhnWqUP9aPp9sYj0umgbZXXhrKKShegrJr1udn58fAnetul4
tJGd09sGCIE04q3gSS8EPBa3tU4pAyv08LLOy1DTV68mQdUrAWgYlcK8jetZ6/4wor17fCBSmIgC
uPL8/51/bADi3FDCUQiVqszpbxqgeX+NCERlTjV4sDu/y2aWFCIWZhkkOf/t4GovwvqDRfndF0E1
p/Kqg562TRPt1+v3fML9TpdPVjDiycq5yvR5SQ+T165A6Ub76cU0r/Ch4EnbDzQ+IEPXULfuPr4T
5rvxHZ0FPDOGGh1M4LveflprZdW3EPkUqtDtVZk4ZXxBl6HKtmDHVXr1heWO3y2Tl+V2TJNVf6yi
qlR+NmWDKnZdsBDDa7eZdavAq2W+fVH9ncWfeV7Dt/H1JBXS12f2cPtSxWKFoJvn064q61vUs2xW
dUuhkoO2BxfyaOpOKHITKUox1ol+BA5DCa5yFCdjUeZ66bYzK/kVb5qKZwJUPruPdrgZNRqah95S
1DJQZniol4zayK4smWKIOa/aPr562rulxko2QVkDp91iJny7XqpdwifsfvFOduOt04TIh+ICOH6b
HbTZFgSUDd5dp9muFuiIke6bnihMv5wBhF2MhVlSVMYUbG/+8LXe0Q8xQbN+w2+OPGudoV8/Wpm0
LB4ZJzoZikM/taORXvnYM8inlGjB0DHm6dD/0KkHx7clEg7y0NLauDeGmf2SGTsDUg0nypz+kjtT
mFucvgznbmP1lKk+/rLvCTF8VVWD6rcmDGmsM15/2VHM41qnaS6maB7Sz5ScRwdZ/FgiToondo4X
ZxaM9SKKP4fzvOiYkZQygtkvOX7nsQ7bA4rEX7LZFyvTmT2i/dIpYUbcKYaWyh36AKcFM5Rk+RXh
kG3rj+ziov1A0WEKDC9ulrXkFjWQongld7Hl6YpfddpxeFFBJQ2umYPFt6svOoM8mS1q8YTt7FSN
8nlSm2zarBC/5xKT0RAsurt85m1qowuDcmMTMHUiUURPSwZvVcVUgdHDif4gs4VE3mX2VArNMFcS
P1bNadqk5USmjq44SYaqpujyra0AofMNr4TeyRJB+GPKS7gx40RRL/U2HfVio6tNN1xYEzVZn+gH
muR4XFiMCirVf1Sxvh3UMYRCcwT3sA5nGJ7eIB0H4uQKYcuRMl5FmJY6tO7dbM91d2IHqM8ENg5Z
tUGIWxw00oSeldnEudv2+Ot9F3ocyWg8B6uW1VoYdeo+pYU9TMN2Wdi4BVIxlEr5w8P3/gVWXZR5
KqKbFbCsvQRb/yYYWf0MkIui5ngWgqyw8eKir4lTg1xlz+62Upqo31Jz78Wmmul9bpD198kW8lTZ
7yqX4nhw1h98/FoYbxa6rLh5IZANolwDJ8ro/Pq16ERSIlNT9NP5uU+rwU6PsVbXw7XpjrEdOAqF
DR+3Oi9BTDmxOpL0mn9fUGNg2iTvxyWCmeoskWSrqY9cSwK4bdFZ9S3Tavvp7IIn9I6By8lUNAOb
1OtgQWN8q38YAw6+45kZUoxsky6NTsREooLsmMFPW+rj2WZ0Dje1p7hcrpdiRmXbIpzXP/W5Hdmn
wlBH+QfIw8up/6by4dIAW2UJASoZc7plvFkBUj/BtJ0lzgmSs1LsyNcydovsXDw++DsMba+JMdOu
z8lexRRpzlXnJGMcpBg8te3ZUUZ/t3YC5uWagDoDWVpHgRhw4YWjeGhaZ4MSqs+omJhwSU06NHKc
G6596S5a0OYav1OO4EmDItJweMAFGOMLiVzlqGpqT2MyLiaFi2kNZAJ+/Gy8WaEzbiBrxC8EZAX/
LAP8my1C3DYMX4U+HPl+DNjw1Tr71otjJtazoOXMjDxXDTytyOpDw7W8k6VpfGNnLNb9GroU/38C
LH+3voVvwozGwpT/WZ72ljncepj7MGXYvyiyiwqs/otpt/oWq3w94N6OrfISkW8Vn1LofO4xaZx5
uhxVb3B8F7DhSkbOFyscKuu+JuSjjDdeA3ly69DKwlLX9MryOaciQUnVWinUqlLTunco5n/PJOJV
PVm4PxMC0OpECgiGL1Y+bWJsSExxjKc6l0b9HLuqMh7OXqs/3aB3CwOdREm2cB4KuzWs+s3ba1v6
7FHXnY4DYuOLyQNTdFMvjUMUgjJJmt36mLvolBJZ4qkZWaRT12ljvDweeav6J+5ure/PWb/ETxNE
sylS75tnkUL/2dQxrjxQkjXnLQBD9ZrCSinoX0xLt0cYl2mnBqXofIt4CADxORGOKkQ7XFAt8wjg
m0ro3jTKm5U9fI6YM6cmMvymjXLvNBAv87WHlKKG6IwQCGEQSlUfO3IzPmHut5uj7SpjCf6hJKUA
S1YTjDyzXF7bjbduZcXlQ1TVYuDDZVFuRKKW8mdfq7OOsCmSiotzIQNqRXaTYhxKt6U8RI4ZW2qn
sfDUnzff3WxQHjrbSLoighwGRzZ9dIUjqSa9TMTZi9XFtupmCU3sBwLYragaXwWNWQQ2c4fcJaSK
cp75UJWIN0oeob1iWqIMs7jBoTPyvVR0eyndS2b57OjOtVS2LN0wvcARGr2TcJyFTvzZoKiwCHZ2
lVJEQLnOZS6QUj1tn46S7mei1ab4at17EGyn2YrwXSJ+CbJU0dacIqaWtQFHoyBExEjGvRvDDvOV
yoboOHZaY14ICxsfAa1CtgTYKvl+TM2uJRuqRvteOGWvE+GNkY+X2oZQQ4xyvs0cSsEHZmgFY/FL
diLCtnIJFtJwbyHXF/1OLLbBJBH3zVoAEfKWrXuZ7pHeluDjZJfASUsRaR6zrveM3dkoq2OqRN9I
KwlcE1CnBzlpSx788spYw0JKcTvNtO+jDtZUpc9l/l0s1iA+4RErjE1ZEKF5PTsE8n38kr1nm8No
IChJXRFf63j45h0D7Zizu/IAdsUlPo286ppbi5LlvaJavPH48iexp6GfK996t4Q3E2mTnLkn7ElC
e5II3tOaDNqATCptoI9IN+aS7E0eThC+XR3gAsyKG4rK1Q3sU3c8nPXutc6c5rt1ZAVRWtq35qRY
W1hOVbGrONwDkj5Kfa1LcOmnP5zy62FlHfjZKpgki5HEx/j/duazFqNmuTDqR/fFyFULL3YAwCUs
BG3R12FDD8Ta03LhtQEaxB7+7J1rdCmyo+Za4s6STSf3ZjOT61EoSm8dwDM4UDx4uCgTJDPMSsvo
2/1Ejl52i0Oxzj7lOa3KMo5E/Id63vv9pwGMygPVxKZOA431ZqvS6pMxOFmkHSeFVN3D0md1tWuY
gxf8OFX2ZXZ5w62NSpePl1EWLVoTKBCXbT0NNJKqBTABrdY1aJRXdLgo8KOqm8Qos2HbSSU+kjfp
LmFtuS7wTbrT388YPCrRq0foxU+HYhQ+RAdbhAxdi3wxd7fwJv6CfJQvqx9PxhxiUUnfvLYRb91j
lDIq0q1kXZGy1ONlCqnjd8g3UCB/V/JERj95kZyFdKCp7667rKiUPy0E3m70XNZBCPM1ZyXiIAx+
sxCAKOTUylSWR8+WBuIZI8uPKt78+446Uv7gmER0syWZknDxSiH25H3H2hUVDZIG9DoV5d253FJT
otbvcCNM12eJ8sfPrbHexd9WbFSR0R2g/QJV4plraf71YtaIVaYHJeqO50BwjxuMkzAzG+DzadKt
bfipjgJSdjt5VGpJPAmC6JqG/0iVkTgTaM0UqGBcIlMwsZcZc6EZpzPX86worwahraCusRfbM5pT
Q0sGalX0zW5oBgn/sGXFVxaLVm2XCo/uzkK3kKOGXCuI59xRuRpk4xe/6Rlw+XIh/tfT/L/j5+rm
fMrdv/+LXz/hIaKVkfRvfvnv+6rgn/9a/87/+5nXf+Pfl+Kprbrq7/7Dn9o9V1ePxXP39odefTJH
//Xtgsf+8dUvwrIXvbwdnlt599wNef/yLTiP9Sf/p3/4j+eXT7mX9fO//nqqBmKv+bRYVOVfv/7o
8PNffwHR+O2JWT//1x+uJ/Cvv46P9X/4+efHruevWsY/6eQYDs/+9PzyO7r+T3IWINmudQOoFX/9
g+TJPvnXX6b1T0snLgj3z1rSQlL41z+6Cur1GmD9T9by614PQhYVN9v86/+e7qvb9t+38ff4awq1
r55ofOwkJDEee4wmmILtt28e8DAYSGNW3rC51E+uUkWbNItQCAt13qKVW3xn7uHc99MDSZ9XsLUj
uWu/sTYJcss+iKm6GNRHzD2IB4ZnfJ3TxkuQddjHrBDb7ZIvV2xBvpN6sInEraeTfSqdKdBVhKrg
ooug7oo5iFUrwgxP/m1UICh0rPTRpL25cRZFhGRrFBSOaQxhErX8Dh+K76JV8gG1xyL/uhCsEJSp
/jOWkohIlyQ3N77u4v4k0uoJ7xTYdankm8VwYkzLn9Zqgo9sAPVL6xlIGPQvbiWfTGq4e5bVyRWD
Xh521Zh/AZVfsGHUhn1K8SS7SW+oB7OAiS+WAmhlG7iZevCW05jFdwoqiJ0zNfWmBF0XqEhHwiWO
vzaqtmxADbib4skjqtOZjka+c/SDND3fM7ZpAmh7VUiZT0NW1tsiscyNyuY1nA1ZEu9XkuEexjFL
OATkikNDfhKrJsAGzqIgQHlKMfmMvk19tEQpwaJczFQomq7S9iXKtQEZp/E3HcD2Ol4GN8DHYH6l
g8/G11zXYZkZmoyzxBEuKer84mfaddDE40gPe0q6G2kuMeZN1kZmNLZ+OdbKNlqqp3GY3WCJKy9s
BLKVTjZ5MNtNs2lNawqoKYJQKFUBzbibwqmiCu1pre5HY9fcE+CYXg9u51AjAkOeKWNyIUbAfvQO
v8bN1FEWyH8ANig2iDjBOY0sUvURUfUSjflXsJkab75WXFHK0k+0er/no4w2pSwhLzW9vDCm2QGh
VP1YlyEEgTrfyhyzYhzjNrMaTw9BpM++0w/Jlty+T9w84ZddHB97k8KS09jznjSWW2kxqOPui8IG
5po/WrL6RD0x3s2Z92CRs7A10ekBMtLZ6w2lGbjT1B2XSUQ3ah+R9kHe1Kk0p/ibMVlO2JfLDGtY
Q8HWWiuvrxjEIzZeJ5Tj+pAPmcnGAemrykplYwDhD4eY0noKDvXAzgFh1djZvtK4BuqqIvaHSZqs
dokti2b6V1B26o2oB27flNXo+IcY3g1CHJHCstm0bTP+HXlivCxsg/T6fnH0kPixKtTIBCerfSu0
7XacsD1o2RIFDR7o63ZE5y1SnihXAXGUCQC/2QLlUEPleQW9sgs61ltbE5kEEzP5iD3TNaSlDP5V
gnzc0xbPH+gk73Qnb0/EWCLzSV0yTIUc9IARcfKrqs22nD1CRXvJwzGZez9dU3xcStGHRNc7dAQQ
5uchisMe+dBhZlsAprfWwFEUEa4WYxWWpqtzEMUueCywg8ZnJj9MKZonj8D5xYZO9pesJ6N7rjTH
F4742zHjLkCnOPgTOBdaz/K6bGvFN5UYbGJbmFeJw/uLOHcK4njKfVy1acjCVtsIYbs7WSluMLZV
c5lXuXEgIEQGFjpDjNZzEeqEKoc09wfgVySOllXJ24F+iIjDeAllMWXA4XhrMR2PiH1A7kDafmQd
7m2yzKGlwumi0G6JiEXluGeDNBIms3xDMVD6qenFgYpwni5BSww8aoGAnUYVtnXn7IEm2NsmxZPz
24z2awr5fcp43dY9TxiASVkHMWex0n6zBFJwb+OXa8sbxzNOhTcEFs+/WruBpxQPERwsv9Kiw8fH
fL085JgWeiiw1TCQIPLSeHy97Bp0s28Xu6M1gi/CB7jhXlUqGXmsyZ2rjw/1uvrLoWjJox9xbHgj
+G7t9fR/K6RKxfG4/45xgwLqe1PKbb+MR3TsAdkywdwbu48P9zo87v3h3lxNbRliBEeucaMIzCmp
/KokKOuy+Vhz6I8P9boQux6KojYGWJMTY/H6tkSsR8g6KdkrN8pq1QiYZP6/P9/Ds8hihYOsd+n1
lUNXBBI5HtPbVqS3TF1fSqe7+/gQ754DtnC/HcJZm4C/3RxrHoTSY0691VLty5B6B0/IbwuCwY8P
8/YZ4FHTLdyJXCSNNuq7yA2D2W1qobEmNdCeazI0sDDIyO+UP8RHvT0fDsRD7bFzdNAnsDt7fT7S
ImZDurG4cfICmtGjIj5l5h/enTcEaTLv6E7b7LLpT7uUMl9wkb9dtNFs44inIr4pU0CuA6Us9Sb1
bkV+UarjsXAwelmAQqLPH1/Et4+b6djr2pXXSbVZ5L6F7SflBF2JPsRNAwzhuaQt+vHnv9QI/nsv
tp4XszzBfpwcWhrAoq8vnnBTKZckTW/mWJLKMY7VZWtk+K/w5Pm6Gg1hQZ0YqTJhthNpMf5Ii+Q7
Vhp05Er1VVcnA4ShVfl6k1q3BRHlB6naz5gGxY2ovMJ3PPJNSkN1Qm20at9VGNq7ZNFYIDcTLgzB
cmVZe1V15hohZJzo2h21fjMCcd2iPbH2lW5Nfxif3j8y61kTTgJOFWCHtl723+6mhJ4za40jUH0e
cguL1JVR3X18Zf/zIUxsa+shLOdNKYPAEVNJc0/cWCzmoT7TjkiG/g+37z88HpwHYwLxX2z+rbcH
wdMHnyBmQX3rwQyag4/P4f3HM/TTN9dp4dFfUNdz/O0y0ecC1zM1w81ULRv33vljx+1PB1gH9t8O
ALFBybX1AODKWrmp+z+cAAPb+/vAIK2uhFRdM/jA9Sv8doiUyAg1VhrnGnzPgKCuBMIJtHXfAwnZ
VzQkA0TaGRbWjoxshvzd1JGxCuocp5eDK3xTwvK8ZIeDyHkMsWlHm2X0xLYWyZMFJ+nGi7zhmORp
hD1/0r+pakrUzAw8I2iwSh1atLt0kdqWXd6kX1E0nf1uKKRPqQrVdGe5p7gBnrcZhq7SD5aaTyEB
UtPVWPXFfeKJGtACrGk/gZNL0FCxA/2STkeHNkDYWiO7rdSdt+00qP6MBT/AcfNAMvKI1a7o4nIz
ssCyfa9apmO2mPnW6IqaJVUCD8utv9WzZ+3GGnxXjbTBn+lUXIH0KIKM8Ey/mqGKg8JTuk029dEX
I0HwkXqy2VHCSy67vGGPi7j22sXockffsCJZqnO/29nQEZ5TR8mF7S7NAwXGBm5aYR8dO25DHEoe
PKsp3wqaFz8EA9OR1s0QUMfMdlbuOj+hypOm1jlqACBLDWd2r3giNPy2tqseXJdVohIbqKNc+VQI
cBNdOX5zgLcHaDhX3KBu+6SUNrsW6zI2pORO1es1GC3bGN1sb9OaFE6MAjPd0lgJ+mbMrEA38FBV
DY0aNu/1pdopZdjbI2FJLhHxLJjtDfp3kNu5uVw1YgSrZzXpZsCfBcNdNnviiWsYPE7PUt+sN+y5
h301Zkmo1caEy6qPhw1BUOzue9XBQ53lEJN0tnRE3N/C9+UA6ayn+6XsP2u92vq4bbMtiiyI77iO
SGeH6ANI3ztp+WBeaO2kXrT2WgfLreWIwtKDXpWILUrTmsKA6rJN8pR0q4AwMp/TwSJmp8TjUKhI
htWsuqMTbvLIDOazwy7CDBO3HZ67YvkKMCE6zG5LHg1UkYsl6oSfj95yV+EhOUFxnf4mq+fHWGit
r2atve08BnsDL/uWC61cw69bbrPJImo8tpO9hhgzdGmZX7so7LinjnHNTtc+pE5ngFC1O/zmDQv3
mFyAEoyX7xXxZw946lZ29uhX/ZxgznWKv+GX6htQvPg3B1gACegV6FCae1i0Nj9mcE+QScn6UFYJ
NzjFoWj3JhV5kP2Hksf3bkbWIvzE7IzbdhxtEmDcxdcUq/DtaCRZq4jrkHZjvwUnoGzyrHPgy1qD
r8X6Y0vwc1gaoH17s+72gypbfh/FERe5II2ojJ+dEVSYUa20MRdkpZNh8lhE8+jK3g1LS8UVu5SB
VcX9IYmH6kqZx+aQmckY0vqx9hn9wwNbA3nRLhpbD6q4Bw0aLD9sA9anh4nAwCbwatV9b8xF5kFp
OKSZuOZ0opLaAskcMOPFLVa+NqfrWbOprCuCqexCY6suxbHpcKEOkTxGChWfx8J+YPN6pQBJ97EX
Vxc2q6kLqMpUDXBLErEYUwtKO3pL9+5kBdjmQvpj66ZrEuFoZD9ZG33qDWCjjJiV+V2P5zZwuvFh
skkbLMtIO+AWybdEH6XXC63evSjaYaN1sjtatKpovxDb3VJC2xdVVO9y2fSXA0Q4HwxRFUy5i0dK
0clSUPp8vKVr/ERPWQQEbbk3bMapFwAvodHVO4HobONS4go+GH2lbkxjSMlPVLxwyjGREXKBl7Rs
xwDQHGbkWcx16OLAi/22Z/DSIIw9KgC7Tos7kz7GyLprk55ANaIO/DSRvJrQQw+V3RRhnhf1FlwZ
6Y7UNzZunVU32kRRhACXfF+SsXU5jtayTZrm55LWZBalinI0hMpOT3jZptIqUGFV9HWwvO8yV79N
5YIVSuDH0chF21oj/vpyLp/0UcVWrQPLnHqX8THLsx+zLLr9TDvtVmum8XlRkywBpmCSaGQP4/24
WvwZCZtD30XZlVNr9XVcsVuZkOXvpIeXbXDqEOjejHsfVdykjfsyjp1tNVjiwL5d9bu1cDYkZB8m
C7J48gjEdoAzebW0ghQL1Ec+Mh/vm5AlDJ00Lg6SLI+9ac/Y2qAYhnaF7inSh/RmshU3FCTUAZia
NTxW8YDxcSxWFLwgb1xfEdB1iohCqZ37qSaeCXdGt+/0deaLGOJ8y0VRnitFT2s8s8ASuMrECM+U
sJH9/KQCzghdRa0O6mBkn7wqdfOV90f5X4vU40IIx1Wf3xDTl6XU0pzpqSO48R5zPZlraWPuKLnd
NWq1bA1djlstMZeNlkzPa4wsIp/SO7ZpAVWP7eElKGFoLPj9fFjR1D/T5Ln2Up5qe6GTHZXqXkmw
+RdQ1n3mTnEzO8aPSnRw5sYJekUXddeuk1Y/0m7Bl5zQFQ4wBddXTgoEgRJTvisM4iFkomu+ok3p
aXbVFZXB0gEY0NMwm4WBrUczrKCwu+w2cW3JtSPAaJeNUuB/RBQSkBwldjCq4xvp4c7YlHBhtqTo
gZlhdRA6pZH7XY+Pv/FaZ5d3VYpsLXmipiI35ox0hXi8L4SLapdo0n6onESAIJZaoqSWSNc6aosB
3EHHpBgZ1SfTpLjYiJxpu6zpuVuR3QN6JoSh7S31ShN9fnLVOAkRi0kXy2LhbVQTUfjGKXrzqCRO
HCAuVm6qyEasNqrd7YydfRMT33rVlUzlrpt1QbLKPLtBXSNeoyJ0qlF8JUUuPRQeUuWqTfhoS/+u
0ro9AcF0/YaCbyjgNeJQlnKDVxUGxTi0tNfTv1Mzah+RgT9P67+TBaobNsOR5BRv8FuFeA0rnh5T
mzW8ljjDBplGvp/bJn+mtQB+sHN5WQ31yUyTx2oylMeRXfEWOfOwggv1e2kTcoRkBRxIDo7iCnQ3
VXZEzUHuGfEen0FKXdmdfOElqj8JAkqEKxW/a/Qq7NQxD8CpssLoRnkz5OpjTDDKBLi3/QGa+tm0
SuVAjGjbb0xllj7tbnGaIYuENCVbf7LHH0bucM4kmwJHAS7l6wjAjxSKpyubXJuNIZlvpQ7yO1Bq
6A4eZqkpllcGVfxehXBgfm7jr27shUIjkk1hqNxMozlfQ9Syg2io/1aK5bmlc0yVrYs3KmntPq/z
dGKxUW1XBQi7ZRgVspqGoANd49c22nNCyUYasH0TdtiAdrTPi81I5RLproP8ADLjZcXwc0VHo9yA
cap80sihhpDkC5KZG0FVV2VFZWntbmjjaTd6kQjYB8RBkUZyO3h6fEAmoPkYj76XWpbvZTpk5ACi
VjEyGJVKXXjHprfxEpM55tMo0rHd48LPMYPvzCXKNnOejGD07Scj7SHaq1BG3HSwTyAkrR2O8+RB
8coRfwvr9qzP0Jq2ggorrQgg+J53kSjO1RpF41flonyOc2mGA4X0z0LL6fSUdJQaZljqmGmZJscB
AS8FY7QsSj3Px7jQGr9pTPdO0r/HUavMlFFww5JP9FSOXXQxgc65RBn9aGNZ24pCmzduQZTkRuCX
3gs3B37hTFWw1CZOOvrq4VwO1j4u7P6HnMvoatbd5iKR9eTrRa3dtSZrWY3xn7k2OaRzdctTZwYq
piKiLMbsJgeasrHn6oE8cR6drgVpn2I1LFvjS+32JtSNYg7bqPwpWSOFtid4VD0GIfSMGlD0Dkls
VZgSC55NdwCUOJ18gcVyiuRBI6WcpJak0T93prFsPVNjC0OVvaViVMHe0TO20JoxdNvMAKk/jW10
Y+cjSjHymS4Z7OR+bHJlH1kpPPVmRDXc0vPQ0B3xDBPwxcgf9ZcEH0GtaeHKZ7LRvQ053SWo6N5r
7rrOsJ6KMkvDojbhqJb1cF9I1WTmbMZd4dTufcWzErrayKxkWqjXSooMh6ojREJhp0QugGrtuo5X
sdFMvLeq+7PUYztsSlpuVayDSmySJEhHI96yUoBfRB71Btal4ZumwCG86Cww4gKISm2E1ITry1T0
LYGxMqXh0ojt3MgfGRWbTYrbex9X8bNVAKjyOp73vkq8QyKs5ErOVrZhf1JsnJZlo2GOyjYpymUz
ZwBd9LrTA1oMCdk3qb58moVorqNopMuwEMkZjIOp7ofGi5+MZe5BVvX1rlkSumh1lO5zqY0/RGks
l8BU41DP1AH4WClvoH3Lz2kp9GOzjDIwFZIivFg25K8r1qGVZnP6P6Sd2U7kWpaGn8iSt2ffhh0T
AQEBJJB5Y0GS6Xme/fT9+XR1H8KJCGW3SjoqnVKxw/Ye1v7XP2A7Yr8kRhl9kySB1YfZQDAJJCne
KtyztjQ74frb6r0ejLlPGwxnd0QA8b1KwjNBEWBEAjkda5YbV76lZAuudGjeT5FcztYymUe6oOZv
2DezLcSx3iXjTXWwBwLLmvmX9oRjTQMZY1PI0wM3L1LNiSQjjTYYQ3pqxDuNHv2hKRT9a1ZnWPOo
fn2L63GDwdAY7UPIyq4s/J9+aT/QU5NWA7L2ldfHxi5RI/2mM8vo3mD+7OER+1ut5tyiJo2Omq4N
x3LStY1QSV2tadxkVJXroFXGrW1UxXqauPp3IiD5sae/xh06XTV6gg9h2NZuaFCQyqOp3lSN+G1A
9YQAU/RbA6mG24cCXwu2SZd7+Ql/7n4fWAHelklfHQx5iDcwWOg1B51ybdKEdbj0Bsc8M6pTpiTq
lcgyfT0a0IOV3BBuUifZrir4fmU0zAqUkChiIvRI0wI0i1dTbn8vgvCXlEOkywtd36WS5dFisX80
aYnPjNCeDZrFu3LMxEqO7RptXEjaZGs/cbOiq9pRQXUY4K8VhM58lhK9O1EzxICqMOEmCnRDI6E2
Ik/F0RRkOAn5KQSX814yLUTNDIOI/jRSwyAwaAhPjxJaSjBYjga/mvobXMgAG2vdvupS3fimhX23
xTlE34b4hDuYlxGf1RoFvo61vR1sJVp5k8RdAEfWb0OTKm4WTr7T9+KdRm/sFHA7r9MoecPtqdp3
8dg5OH8Pt03pD1vY0r9as7WPI+ZB+P/Y876YD3s/zdRVULHBB1KUHXLVtHepUvVrf6RUqkeTgw+3
oocmwDe3w0LkBTKo6Q5Ij78rdmvB//fSe16czysf4p/lIM3TIv2hderAHqUeWSfGdY6tD5xXmSTv
Rsc8QVVJZckN1a1yrqJBkWvICZTUbfO62bQWdzZN4ihSsxYnl4TkYR9y2AqlvOcglCeIo8XSgmAS
ZTU0Ej08EicdrGq7ldE1vzwyjlGIY29SwzhdaZZvrRExtwevb/2dLfAiaH246bnfx9DiI1JIcSLI
Rb2Xy0zZsUQccrj39Gj1W2Kd0kfJmvDOaIqnGEe2tYYRHzHEkwH/IYw2pZLxLCIBctfzfk0SprYv
IvFCOjtmCKnXr0uzlleYZYITZN64Jt+1fUHAIa3lKIUPLKv9FjifZEW5Bzw3YSRugb5ssgEy/LQn
bsb7Xo5RwnhStlWJXYakwU2iU9juRDKXqAFWalSoJU5vpMwK+GfHsG7YtXFkAAokN1ZHUbE38/Y3
+k8ItJjbQgk363VNZOAqtlKsYDotvs9x1FuZZZ1tg34s9zB/622N89MuRWCzM8oOByDkJevU7pob
HiFbl4OW3GhBL/DxHprXKBLfadUikBiaaK1rGbrhPpU3kYZff4kyfBvhAkkTwh93IFbc1MOAFupE
SrFdB8Us64H/K8TvXHBrEmXcOkYHzaTpoRHYWpTt+J22k8YK1Qlw6Zo03uqoEF+Ea49d34VVHR96
rX0jU9JkfwMtSZQwvuUCg492Z+HVPE4xVRDTa1/GcY45XY9rQlHnB78B4u8bCCwB/gROUpfRlYnq
+gWtnfJK+tO4JmO+xcsMU6W6VM1dEbEyo6Aw2bHNUiK1F4+nYtBB0NiZV1rRfbNEpDhZGXVuXWEJ
7tdjOvseiFu6EiwEK6q2clSKE1I5CApTLVNUeuG2N6J8LWFrviEK24bxa9UrzVR5GvyuttHUtjvD
T7pNGVrfS01pthkY2F05hsPaxrJrMyhMWcRcwW2EJdU29wax9cV8VnGp22DfJ/ABJ15w0g2NFA7j
pasq7MegPaxSLi1Omo3ByddEvsdGzbiB2FC7ntqX+2lQ5hTzDgecZoAtEtB3Jm8x3ntJDPwQWbHb
jopGCz00dr5GwyZP22LNnGRbbFKxwRFr2mRWUb0jVgoeJLPKXJLBFAz6ga29cAaMuSeSzFupmykA
2+i3hG64nGb4+9WcHy0k3Z4o5R3eIso1HlOlQ4Yst//C9yjh/Cw7IKAlyrEVL3FQQgOPPBw2SpzW
wp4o4DyWvFUQtODVs9+dQcP9GqHhcIVpdLr1yPpdF2aOXaOF0MJOtGwLUTde6aicMY/FdaMxjRgD
81jcBbBMdr3PwT5J2a/Jj9M9O227yTPAuSltx6tIi8FvG49CgpTPLR/S23X+fEnUa9stJl16UbHD
dFOSSWGBGsMVvJL8KoTG/ljixcMf9uGeWIFMBmr9BlAuA71MxIibOGGNaUHg4qRE2LCAgzmtFItt
q8WR0/QmLAglKQCBqyc5gS4zcpFaE/JGYib9470P8f6eNLNVLbSeqMqiX8WUUCuhFaNDyOTocH9s
wPO4tydch5/TSRmuC1V6NNCm4JrgyU7h9zIHBOQOXzZTCo0aRGoqf2oJoEEn1eYaZZlYoVKu7mY8
37Fri3NaMZGcBU0K7iTTq1RzSsdw9tuOMah28e2Unj2uCdcK+dxuGCOmoqaWV+oga5sKXO4+iu/I
Ho4jTXqz0oF0e62211UY825FYRwBLQOwKz6upkrjTSDimJwgK8J8oCUkMTXbRz3wYISFcnsYQlnb
1qrfbPCt6py4KiuePJkbDc2I0CYsXFtVSgfqKrPDaMNDj7LT7bCIW0WoRF7CGOoPApvqgQxxC1+z
2hqcIonbm1zHnUiJY9WRpFx5ouXSrUKcu9i7cqyvjT7TgUbTcO2lUEBsQjqaJLkbpPq56mbEv8cH
LQ7yji/cV9fkyJRuZvXVe1zY3a1HhOmtknOPRXvRb60pfCLWujlAoCJ/CM1DwT6GvGnlh9ghmgC2
60yh1tFaP/+Gk5/yW/Nkq2GmEDCJIQzEGAu8rdFzGQMr+3UUk7Eto16ASCXUhXgquDqRDQfRT5Or
sOFtIyXqNiSBo+VTYyTh0hhvuNlpmGkAjwVGokIQ1FVSkboghZs0Jf6wMmy/uK3azP+OvE46Yo3T
ovKbVAe1IW5Fme7dESU+bLIo0b6rdgoppzJByoAPfNcPyI2wtEE/NKHRHyGuEM+W19Nzzdy9bWTU
RVwNsT5ScWIsuwyijKiKR43OnSZarLwE9q4pp42qh8mrFcnKXnhBf2tQcq1UL+52XjBJrl6H4odl
p/JvLoffiVPtjzTbZIynpugpMiDKrzrQsmc0Mf6e4Hh1K/XyIzZ5/grDaZP9g3Qnu1aPTLontSZ0
1BV9mz7KbVGstKBItjXpXCTrEd+zTUok924+JoW1nooCZ9qWeZJGOfB1ZepkBcTvbIbtraeGAi1u
c0+vMNglnAIgupQMnUL7u8vBxAy1UVejHhmujUaa6TT7mlladCLC6U3uwwTfYi4UKHu72wq/YE5Y
fI0CQu/ntHbsEsr+DYKOsca+M9i2quiKFVZC0vVIf8G1IDe6NRPkLoJrz4LQO+7N3PeFhkcbsVfq
dSqP3Stkl1lnrSnfTd/4aSL4ocmQdsNtWBnSulBRSCOYA9BIJMiIEjh1DRhaOWnAli9GW/49pYQG
J3IeXFVta7vdKOwbovmCW1gpzGgqis4Vtd2gk1DXGHOtkx+SGCZ2Vl062FaqAwENA/4BEQnjELLa
N7LLNYQHYX+XyBYz0upV/JZrjExjswqe7TAurtSpbQ49ZyMc7yl3o8CSbvKRzm8tmp1iTKFr0dda
cxOrQKQk9PfYTpP9WSjqoUDbtS0sEhcLnJ/cYfKsnZQl5kCCSD9+a4UVoZ4qAWQrMyj2EHXhipLZ
Stor5Rmedagy88r6JY1dQ+a8Nx/N3LWU+R9ZmEtbO8x5VJXWWBEXPzy1QTWoRO+DGk9XNAFfBnt6
sqL83ZRk1l4bWGpLO1CSqQcDpXq0WvuBFEC52TJLk+0c4OL0A1YJjgw08FRKQnuPZtWF2/iKdU0M
o0rVAFaVh9gFEQ3tX9dJrp7GZEppYZUmig7id9qb0FKKrYyVxg2/CQ3EEEF6VdIydiQTwxw1hpxa
T17PXYj5AqciIvMGV5ph3DZ8HZzW/O57EKnR9Yjb9TGu6cJkAvpcmBqJq9IGPIJoTMU6xrszW1s0
Gl06tBy0XiWec0MySeOq8Xq0/BKeb1ZuQrrEm05ktAoDeXINEwvktKilK3Di7ApkJtt7dGz3+gh1
xOqaZJX3QiLeLGY20v84zd7Bu6IcucAQanPPRQyyYanhXWkb/U4XFM+4ztrrSMMOOm08f5On3UT3
neWPd0XharJF+23MJ6y/VA+qqEKx72uJ0/lWjLcYwrM29gy360GRBtWqHfPdS0+R9L0ri5EDPABn
UxEaOKld/Q7RlhBg5eNBSmYyeVrVXKapaMRwwJ1etbKS3wG15Ya/N1YPXZVZ67b1ByfOk2YTxA3O
ktiCrwY8024Iv6bHNPaKi//G7Jpn6gcTsZOjGY1C2Qcqjm3WO3dsPAqmCLbhXJvVdlq5oQ9kgfil
cOSCLpPcjK+WCLhep9NAscG+HlqrGMag07TjW4+DGDxU2QDk8R847rQnb6Ztg7cikglN8dMu0waU
hJgpQndDbmdRTM8SsIkN/WdimPGdSldpjT+f4eA1lNyPra2/kMI7PEm13qDgGxKcmvxEceuuLlZp
0dWrsgEyRl7zote5ujIzbs224QduqWDEN2VY5uGuC1BlmfQbuQd1ADwmxXmEd6Yj08B5lUZc43D5
xpHXbeQ4c4d4+NF7rO0VrurN3q6NLqVCjdXVQO1xbFWEdjH1QkFACOiyUW0Uq292WGw1/IC226V+
719BZMZDNTOVlzEROlajAUl8uW32t21Z6K6KSSDhoqqMEkejUNJrL9/o2aA4zDkCZVSl3ZtcWx5N
bk1O4KfWYWx1SAW4HT3blTVf6sfRHQ0NxrGHFSx3hxrBZB9dpXKBiDGB6EwQU+80kmpuGk0Vawm9
6ZZfM2xHqbU2huzJzywg4HDZIyAeUctDgrrr0cc7CBgOapDh04YM++bNwxYM7n9GslkhFy700O4Q
FHW2wYoohcscBlfSpPE9SMiTXJPmdL4K20pvXJPwhkdpTKJ3OoHWW+BpESf/0P1G5JZvuLb323QQ
8UM0evZOyGX4NsQxqH3FNQagDfdIrGHWE3GGj2Y6tvc0FemadhK07ZWdC4UAwQ6BqQJaL/d6tMNY
wOOK28R0Y+W6VVatF4bc33tuA12F1KA1sUPrRmuro8nc2K0qr5FeReSfSup4ABKc3G723Q7xKd/o
akLMZ9bdDlKhs92o78gbZQpEsOpezZoDXuvRfgLFpe2Uz/waSf8pt5hsD4UpAwfqb2MsyWsz6Ce8
GFP5V0C5v8JOz3dUJTc3ZpqvJpkY1a53OgxZV12qBFxSByQTjQTog/UpKfNMnPs46aN3EDni6fVi
Cu9oIkKPZrlgkqpMxIbBGk6Y4oGDw8yID2QVHBOaeEDuk7zHI019Fnli73jb9SkjrTNdYVl3F8oq
DcnCuO0odk6ZVYPBYCqSA0axVHHFz+baV17jE1Pu8zip1qLaKZJ+8HEYgIMzslCCFMMwQ5Xr9ZQ0
KaCoKUpEAvQnrsNMMZ2imppDbOrJGyGUkL3xSjgY6Nu+B0SHQ/FOasqOuWajSNkA+tOgM9H20hC2
rxrREDo1Wq8aDnRUU+1Y8vfYTgq7AAz0A/KyvF+hz1LX8L68pQ+hfE+5beluNVGz16QHYybEbsO1
JtQqhzS48alAVb9ThAbWYBCkt00DElpXuGcfY+zUubEE1Vpqap2OFaoGfGB4F546Nlu9apLfndC8
F2KcpxPxT8aTTdwf9ZBPBSYVdBkS875Hvl87FJz1BX7dJ7RPCNhCRlgqSDgj7OycPVZiHCs3ul/e
YWp5Y9IFbonsI7DzoJfjraZm3xrf+yFDNMiLbv235LuZZIwDCtZmUDOXIU2dXcpTyOZ2FzhTtbX7
3d/+eVKgBNIouKx05Za6/CAU9O71zrsVbD8t4O8lLSdv5pxYij6VBgcOPLPcT1uwzTXa46ihFe9W
97Sb2AbQLaMLXOwlw1jH7kuFlAuKx1gA6OcfRzeAYXFOlY49vtjvY7IVyRbNgFAvzAJFWTzLTL6F
zY5Jl8k/uOGcDxS3I8ZhRlUeyfUWwFaSMYOUTX9IqgZdhZHWaDm0ae3XgONtJnU3nizHpHdyHZei
OvnVdtbEjbgjIhUVor4GcM72SYO7b9kBFDSAneC22JeuKD/oNZg59dKlp/gnwufjJ+ExLDTDKJj4
MHi5LbjlsuT7Oohuc/SNukJRYoKQxoJKCjLF1L/JAqgFo6XC4XZIlygK5t8Ms2xFuQHONlG2T5iw
PgI16TuCE6z55OyfPAQEDt4pyMGUGS/G8fchADHZSMJPdrKu6/QxoibdwxsxNiJUpmsM1jpHb6jc
6IJiiJMKOkpELCdci91MkWyHHvNTp7SZi9qucFmaEjyLytzl0ghMOQcl4BthX2UV1gKDqVOdyWKV
+4GiOZqAXEQJyNaHBmtrkGpPJRopO1xum4MZNmSjm2l8bFgaD2PbVkezZ37iBPAYoyu+DYVcHzIV
JpW1FwVq+mDwy5UHe2dXFIPkDn3xkzrCXrVKWT+ZPbYRmT80bgVJwyW53NorVnVFeUzFHmCddiVp
yS9mj4Vxn0Wn3uimG/Kvy72Jvf0LmiBg5bYzzM04ioL5wT1w1KjUV4RCxBvEHL/HhHBkw5Allwyi
ZFNnQEelXpMDMOsLh6aLjgmcjlNR+LG+GdJ42o8Vt8sMMc2a0Iz0ykaxjKtoJcJHhGhE+LTS4FD7
/VSIEMJDlmviiGLyCvsSo1kNmYmazhtUnJsT4yZIRnZW7i8c/+GAU0ScwFsMvfiJwqAjDEN0a5U0
IH2V1t4vyyDpo69uRamRRp2uVD84wEmh1RKm3N3kPr8bgRR/KQaqbGegmVasiA8C9c1kBFhUvntI
OeO1ryjlJslwOC4kQn5tydYcjmpuqBbl+cE22vcQOPWEwSr50SZZutgARkcx5cl+UhXTTRubnJym
og4Z4xqplydLTq/UySmq83Eto4jn7C1HWDAdm9RmxHx7titP20MDUOmKxkNJhYYNk+vWGmkcGNPP
TuLf4YMt4lXQx3RATKXAEYsQVQ7mgixcnOImR9HC9qcvezCURO0fy0Ye3CiqwpvS1IH1pU52p75R
SdnOi3ylR6q8sriRnwrp+1g/N06IqH1bjo29NiH6vVhqcYf16DX+vE6XeulNOLXw+4LEhY6XP2VB
rf6oMJZ98Mu63E62H+wLkWI3ItrgaPeFdU11AGpnCRj4kR7MbOvcNLDdxSVAo7v9nEMs/EbEx5hi
GlKJvqKvF2ViHaIKoPljDifZpFHnZ953HNl/erVavEkVIvpIzG1CMEjrKEETgQuqq/TzfIEzOmsc
4n+yBwTur2QzGGlJtdzpa0zWt7DNrW1Vtti7KLUbKeuEdAF8qp6tDoKo3FgwjYdJ0Lmt7JDOtS1h
BDUh19/Qr1Fugm70r3xDei/wLN2i7CMjiLdaJ1BV+Aneb6gxxYYYmw6mWtU6yojeFUOe32PH5dII
TJBrfyaWYu+9w5cOHERX+iuFvZ1PimuylAnl0VK4avfG8GpQn72Lyleu/NgMXfpc2o0U2NVBMsZs
Palaee3lfbcu6p4okjrh+m6X9arX0aaNuIiA6iOVS7UCILiZIv+Ce+BCToYzJyesJcuz/l9FNLTg
0U8V4dA+UWZ3Cl7Iwxq21HQrexmRTdgavTWWUX+rLCiHGaTz8MK5ck6w50iEvWHoCrlxVHA2Rorn
h6OMYZpF2rN9LLMtWaVysmniC6XQ/PP/PbjmIVQcCWexCqeWwDrmfIisZVvC99I+ovAd3isMyes1
QQxfF0SXBllUE1Oa5NrsoH7URhpBLk1mFcuW6IIi4dIo89v8IEcA7UiiOO3tI4X61B89xVGg67UX
wu/m33r2wmyLMkXjjam8LmVpqRmpEIO1Lgg5IMJ24w99eYzGzt/+3RvDSlDRDFPV8HczFOzJzp+l
jkWNV0453dEJ9d12GuNtHFYELdHEJ7spiS/MtLk++fhUULvN2eMCH0NVR461qF9E7+v4qgTpKQ+e
oUVP/Ytdg5TdKfWLF2aQEy+poxblv4Vp4tmIS6kcBJco6JUsRXJfoVzTomsy9fCCC97jvqY/XgCy
0F69kvL6kBbt6ev3u0z//M/wyLMsWCyKudTfjCpOUFbvA16RGOQN5UtLcINKV6gLw9DtOs+gcIBi
PZK2jKDvUQIP+fon/Flio3vTkXMifLSRci5WnqF0OGZAqDhGOiQOtTdo1dhdso0apTjoWfOjtCLN
+XrM88+MjQKRhLNeEFa3qmowps6nVSUXBU62dfKIDVu/yjVoL3S6RwFTsjhSqZAFkrtlekFFeL4w
GRU3EoEal//MC0af7wAfFiZ6E7LSiRV4oMEMNgo8OJqAqBd2svOFyV1yvmqxT9MDJIuVW/z5KPg6
VVg4mYTf1S+J9yztv351f/x5wXWIr8SjIBzEbez8z+v6QGoAlLL7Dv++8AT1/sISnN/9v0twvgub
ClWCoaEZMvg0iyVfhn3SaZ7Q7zdj/CQHKuSJ7IKT0x9DzLZG7PckSuM6jbPf+TMEYOIqbhnVycRX
yejWHbIkCsy/fFGKKji12Ep4EllbbpC1HWuelIT1Se025jZQLpwlf3yHxZ9fTKYySjWtm/88cRjR
GqD361+/nKsYkHC35lsb7AuWvpRXD2XqhbLSFydZ79dNuC47Gcb4Uwpv+uuBxPxDz7737JiPsBBf
UlSG+jI3OSsypY6nWD0ZCbk5oSKuKh2tmt7AL8zb9HamjAENH+oaydY0cED3T4hZ/g5LoAOMbB0m
pYaemJWzRGEEZmZwVPTuXpGnV73QXzD7+PpBlwWU+s+CQXCN7SeZ9tbigw39AH9Ts8Bki9KVmvhA
R8FFU+Hg/bDHIpIMFvoPX4+5nCQaGBpxytYcwQ1+sQR4RJ3rbYYjxIkrQGmuKab/f39/nkUfdjRN
KXKCrPn7SXKy6UEWF47/5Tubi04AkX8O4xkgW4hPQ5vcyAh86U6fvENDCImutVdJZ85EkmxVJR5E
9+HCO1tmUvxzJNoyRQCbAL7dSyvFMK5U0dALOCmSehyk5qZLIjrsyvTbyqcXo4DSZAevw1Dd5IPu
4gAYkbNCWpcWvUaSAWA9c/yEM6REwyvVAT7lhbV5fnr9d8mA8a3JGqX+kpdWQG3no7CDfH1KUlbN
NNC0tu1Vo8FHydB+GPnoVkbzMzLjCzXfp8UKfQ7cNsF3DPaF8+9dF7UgzTFJTzGql3oEYM0ol8Er
U/0ba0btflj1NXmcX8+yxRbxPw/877CLaTYCkQdVQZHikQuVSbuyexv6H6N/0gPbDYcXz0NrWN/C
c0CxF1yY4/b5JPxz9MWBJOdhjjIoTU9STEsKIeEhwTMSjBwBipG+dVjB0XTFtL0PoJvT4v1Jj+xX
0hkPeoK9qCpvysm8LtC+sK+QtEGvbRAFFPPyJx77Er1e+U6XRhR1bbYuesaopvTOKlXiLj2aAXbg
sE6szdi1v/MUfQn2pM5MxO3BtUSGooIsvChDqwv16RgQGkl6MhlONSEF8DWsnjBc6F8pntFjk7mq
yoTx2Xd6Zdi1HrG4qHS+JZ7/aGTynRcXDpreYYVeA+7H6Ioiu7JKsdbG8qE3bGKh6MsPmNLSxTfi
dUFOIZs2AkAEl46npyAhIsKQRtlWhvKrK7VXJDKIBPtmXaWqU40YpMLqgzsAZ9X3H8uwJimsVp5B
MQ6m9SumVwry9WRoMxWy7bbFRPnZQ1vDnFvAVumux1x7HKT+OovKdQ5ZzelQwxa1f39h2p2fgf/5
8MDiFG1cOpXlOmMfAOgBmjkBet7RicOHB7c2mCDS1eAr22As13qKJMSYtmo0HQSBz7h5O4LuLj2L
16yVTogCLlXs8znx73k5/yoKO0D7fwokTBUWVxQ1p68Xanlxist3nZsJ30mDBiCJb6DfNl1paXxt
ukcVx72xurAfiz/XAuwRehQ61z5j/m/nG4AMF6kzxpiyoJOywwSTZqNKSrUOG22C5jfIvysYJW+T
3cCdN6vilnimN3rUwdUkZBLZE9W4anu7ua1KIqk48BpSviwN6/+4ff/6880/5fw9cdQaHIBgw0AW
5vwoH84mND/pOFlWxV51qxOcNvgIkIgOkOpq08ePXw+mLmIN/vkq2JBbGuYgpgZv6Xw0C+48ZDo9
P1X2Puzew/zZmtD023Mm6J0GuyBqb3z5BzTDVV4eVVN+q/AHw9z6uhpuPVwqEEcQOv2axZCxst+k
bMLA4UcL1K0J/SAU/756PcghcGZ8Z0d/5Vbx35OKLqKlzxMLCGSxsYcR6b+GNRanSWsO3hjfxWEZ
Ii6X4gu76SdHCGUWxpGMSdOLSv/8ReGIJioFdtcpS+DTArMH77Atkl0jme8DQQW3oa0NN3gqjAfY
wxDBw0HbfP2xPpnENCm4AlJazJ4ui59gmCEe3W1dnMLyaez1exwaYU4QiWru7OSnJie7r8f787zm
kTmsgS90DGSXgQOS7OeyHvNy/cw2fmr9hLWkhnmWbzbBTs8H5VsaE2Kk4tqLap929NfDf/q4tK+w
Y8IaUFm65EhyC9OrzAouIjJqW/pEKz/P7sMmRRA3ynuNhUFG2IWt4rz0/GdGWQr+plRvrAj1Dzt5
OfBAuOeXHGD/VycY4g1/X47wYv8d459F+WGJh6ZXSFPXFCdN2dq0v5tRcwr9CcYpgqfB7YhKFeF+
bLMLE2heDedbC+Oa9AXxkcXnaAkfFKpAGetZvFFhP3ZkbVh9922CN/X1hxN/jnO+hS12W7Jq21wh
N+JUC/229rJvUt5Ba012fkBjBt4MpjuP2CDsG63a5P0EfFSt4SN1Kzst7vtYXJhJfx6I8+8hHAD0
hOJ4aRU04N8yIStC0ROGezmHHdw2e/yad7CVL1ThnwwlsELRjfkF4/ejnm8T5B5H/gghCOZj9GDo
uX2KSeHd+JHy2/dG88KDffKiGY2UJ5vssdmh8nw0jC5bgZHrPBrFFi7vspmtU+XCPvDnQuRyCfiD
7Ra9Ufx6z0fB5ybEOnSoT4Vereu0fTXRXeuqxcKM11FTX0PwvzBT/1yF85C4HM/rEBB1USyQ4mwm
g2DIeOqVPbIu6SCXUv/89UT9dBRbU7g0yeRbLNeDauMPisoSqKPITlmnPahqcOHdfQJU6kDBgB7g
hJqOyur85UHL1RDRTOAd6e9KyZ2S4Ai/fB8sIMmCpvHgatlpQnAT2cGF2fHZ430cev6uH7YZFaGD
b1nzd6uLXYn18srq0F58/Q4/mYIAhMQIckbwJpfnYlagQoEkrN8RdVxiVaMaNwh808MU4sz69VB/
ri0qN+y+cHEGw/vjc0kRscWjEYWnVjcnJh7E2EDFX2akV+gWZTxd2MfmT/NhuwSCBGK1CLMnPk35
c9uIfUDRlpiaUydwQ5SytNhOrYyhZTIWa1v22zlrVr3Qr/pjUEia9HNAlpFVzw5k5x/NS5QExUhr
niyvbjeeIKmvD8b40Om9uRl4v1dxL8WXZuniqAd0lQH8ZvgSExU6nvNX/jhVSqD8ZJClkwJldi9X
It40DQr6NhdYsNS+uJXMsH/mQonDDKXyleXj0+1UXRy/TGaMlo0kicix2z45hQX+AmlSK3eTH1I8
DNCpc0tc+Dh//GKd+caWxHaEk7GqLiZ3NcBKhy+Yncbhe+b/JlWK6IvQER52qulNXR+E/nfTjwQ9
9jSKckA/EB0wjPN3hC6viwmLyE5Cm5HFBmc0A8/fC+tp/t1nk04n7YxNjw1jJjctk7JaUaC6DaXs
pKlXsEPAKOqX0d4lyq7s379eT2I+jL4aa/FEPhJaIEXGyvtynZBg3U4nDUV9ZP6ayhZVT4GnxCHr
3237AaFsyg3661+w2KHmV8p0BztH0kM9K88r/sO0870cBmeOU0t6ZWKil12Y1osNg1lNfiChIlQ9
nP5sHud/vpATpfWbXGJ/fY1Ht0XmX93F44Vy7tIoyvkoWqlPsT1k0qm3rQc6NPmDEaCJ6v1AuibC
Td387Tubi7g5BYCrAIf+osKIZUmdtR7lqR3hoGAb+dff5PzvLyZFSZ6rKGW7PJU/GhTGwf/z5y92
mmKYcjOV+Pnkf5sJXH/369fzyaQ+//3z5/owpxRdMmVUxOXJnu6sJ1ucQF7o7KcgSircqS06xBqR
6/Mk3X898p+T+XzgeWf/MHCDij0vWq08IekXg1u0F57s0t9f7HhFQXAaNh58GA4/dEmXWrqX/v7i
5BmncZLkiS+TTUdNu5f/DtS3WOxn70dfdK9Mu23MHPnWidsBar9jIV04EhalyH8GwIYUIEAVRLic
fwAM2QfU11J5sqyHMt8O2lbUP7/+xn+czv88w/8O8Q9K8OEby3HXJWbuVydIeOtoZnW3lqNZz5Iy
U8ou9ZguPNCyjWBhkYBXHEuR3raN4LPe4+X19QNdGmKxeSFltdVxXu2YeGWao4jrdrowxOfz6t93
ttiwRFT5eNwxBPogNIX2pWy6S39//t8/fBMC6fQsxqTk1Me7Kl23D/+/N7TYsISEqUI88cmBP8LW
TWFN/Z1X6f+sjH/f0GLL6uM0McLEKk/VozKwO134APP//fyYZ+GR/UOxxC0EvfD5CyrAWLDuq6vT
kNZbtPN42jpd/lJ74+nrV/Xpl/gw0GIHtGo8yBSjqk62eSsZZAX4Fw70T2cr5AcuoyCWxNudPwma
hzESdVSd5DR2zY4GVnmbmhfoDpcGWcwnNBiDga1gdTJCf4NS+iHuTBe7jgvdoU+3EmLPIE+DsRn6
ojhBm9FpI1oGGuEY3veGc6dC79Tvvv4kn3772fiRehICxBL41rtasjKDqaWJq4ic098T5qYvX4/x
2Wen684NyaYUx2568VWUsoEh0lUnybzBqQEJ8v+hJPk4wOLkQ10627MzgA2RuvyBT9GFAT57S6An
2PnSoeARlk+gz4ly6lSc0leiJPJhi2FUkV+42X02rzQM7YGRScK1lq/JSxoPAyNQP6O9lpKXoTo2
4kIpOr+I5UrXZjIAmUoWjc7FXmXZ6II7UgxPmCc9KnZ5LcnWEZI5lrX+VRIG5AzMfZe///wfB11s
L0HRdqUv0djRzZ8rxX77+q9/+mk+PNLi04x+qvYpnq2n0XINf4+VGYKapr3ArPl0FI2yAQbSTD9a
bCyZb0VUpn55GtdBeGsFPzXutcqFk+SzdaJh+6/N9vXzbft8nYA3NG1RCCZAfFVsVOPCx/90fn34
88r5n58sPMnwuuHj+y36txOHVStvvv4an04wwyC1EgCb+9WixJpS2sGKNnCrt3Q4yNWWwLsVVqAr
HZ+qeKer/6dX9r/jLWvGuqiMZPwvws5rN3Ik26JfRIAmguaVZDKdUt6/EFWSit4FPb/+rhzgYmYa
jenHRldVKkUyGHHOPmsVfF7JtqTantbOCP73N/prY+dfu0bqPI5FseW6Rv7lmXHQuZvDGNMBcw7Q
vOCESbQqoOIYPYA489v4J/L2316n//jAvzwvWdqQRlJ8IHrCKb8Dblg1h//9pf72dvYc6qZkaCj4
/+VOk1KR3qj5CA1qx2JCWvnupOM7x//9MX97N/zHx/zljuOxl5uDA+chrlOm+feJ2nfmHmtnCEDS
T/jg//15f/fKpPynC3m1WZF0+e87vKvsRtZl2j709X0Rf1fxrnBuoDSW/5Tt/Lsn9T8+6K8NGsdG
0J64fJD7B+ivJf6hkvR3d4DUKUvg7AIj/a/kxn/sWHVZVWCGWDFdK3JtIEd+Yv3DHfD33+DfH/GX
X9WSZ55KZMWDCqvYTvfTPy1mf3eL/fs70AT/72shQJu5k013LrFb36wYeswIUgnlj9U/iT/+9tfF
cBlvAbJolCj/+6NoDjEd1BnNQ7NBSPji7Fst/xTV/9uv8+/P+KuTYOoLoK/MND8ABBHiDbgjMzqx
9U/VPRurLT/tX9/RbF///9v8tavq6Iu9xpXVPOhG1TDV7bm3ZV6N4dIRTO0BlhxnqrG3Bdi9cz4x
2gowG+qEw3SR7FQettC7CW3xNwDxu0fVGUwyV/118Lgkt3kQ1pCAgBIM/gGoAwGc1NzFRm0fmtn5
AChJgL/dfgpNcx5yZvfCfO06GY6pQ04xs+QAxdT0DnVVIjdQSUG+r4qjxqKAQon9Ovuf4lxdDMdP
JCchBXwGoNFLySTJiiAghOfV7pmH/nIHlUKlMrDTd9knU0DfMwiDXb50w67KemDaPejdbJvtH+bt
+J5mAdiQvOW+KkDkM+JoAgTO04dtWU/1VnH+HfTAhX+oQToATQhIjURdkgjYmDN40TJvUvsA7jAD
h60YRjLXBcxjJgY/M8G6mYXtIYvq6tCRUB9paHhgZqHfFuYSH2yZt/dmU35ZVSJ2oAacDwfe1d4C
Xr2vu3S8g2rBxLHJABg5X0g8+jCHvVuZyKZGeapUOwVpRqhVswf52FtTf9Zb+FDA5PobCLztsUBt
5ptZJw6GETcfzpD0ezmP3c4xOfR5DeP5bmo5p9oAPrKVpbZTcK5CxwJ9F6vpsxeJHdRyNP7EAqil
qeT8sna2CWdtXUbA3KCpV6FoK23X2XXVxsA6XKvACzlm4dYlhr+IdabOqy1yn3QAkz2vHl6awRZh
UdUxXH643zflnJo3ZlL96QyqQKSJ3OM0To3PVLcdqS3HyFDDyoORYeKm4PmfM3f5zCYPJDGctZ3u
xvZurTPr0ApQQwy4q0tWuO6pmtVwkN7KnDmBcq6lbZzTpPvNjeFEpblaV6UkyA2zZwB9RNnaMUXr
J8Na7nK1fpvzecZXNdXrc+fE0KlTUmUon6fbOG7jvczjHHHfJg/LuH4zqq4B6HK5HkhtQxsOZBmm
JcD2luHJPXX+fOf29XDsbUa9sGreGdnNVJyyzsf6BaxirBwf2Ja5Z1w7OdT9LA5xM8IJB5rJJH9p
gXiZRRFYxfhHzdpnt0piCsqJ97GjzNteVMTi+jZlZVydd/i0q+1TXAU7lqHcKxa17ftSOb5u9QZY
rgTsY5Zq9/XcuGcCqkM0yHzxaxNOwjhmy3kGmhvZLbz9Ie2SS++IH83TGat3BxkYHQiYqYTtJgrn
czFyQpw0gwPOfnNUaqAI4sFYjkaG9HtOreyiinQ69rERP8bJlh37q521WZCGeyukLm9DtAEUCbdD
jTBMM6H3CQHVtYCGtKvKzADfZbm32ZAy1we9gzOs/LKRcIABYhSv6NzfaBig9AMrCdzChJVRxTTg
m1adodnRFdKTywxC81jHLoFEQFPEdtJ7V5+WMEWX/QqM1/Et/jOyxCjDBf59NOWbA6CmwVM7oXTp
8xheizabUXtFecm2bsNu1PG+gW9CoHElIi1gSKryisSvSG4x05vc2PxnkPWwltOxyUC4q/Yr0QB9
ARTH1CAcjUDN2K3BIJ2flFqAn/RXuZzrpjgBkzKw0CQzt1ssYAZsjBWuiwVvSpowHXQbxsfQn208
0OwfgTrPSTc+JSTIouEK9hrbrTmlLlvnqQYmaTdb5/fdRvS16GKfPxHfGxt0YD1tP/Ixs4KCI1A4
9pngR1bEwCwg3bAwB+D0zKenaQoOzEPgiCLO2zUZk4Qb5PKo0grogEpPvkZV4iuH0xJknfOpQEwF
Iiu+57r/aQGJEL7NvyepvVntiMphsb7qmAW/d/gFiK6F5uh2X1KSM3LMuA2MccT+YuV5uI1M2lRD
mz4Ruyj82IFaWw/asyoWfszOLpmATBl2rPSN4VgTf+FQ8dxUClSUW1t7GzalP3dsHSYhEkLJcJTr
aWUWD0pi/8If5EksswV0WKZonLNivGQO4mApu/LVqaoXm5nRt3HUkNIWendatyY5JzSEOl8Y4KrH
61Stc8U4gr/RvkTiemFVQ0kCaTSD2E6YMvU0sClEVEIj9exTnTg/wmWKboMRdtM7HkTzudd8usQ6
IdF+AWFHBiJRE4l/u8335izEbsopCuo8JxEgRvsxH415zyGzvwBVH27bVuQnVbH2Xju+N7SSi7BY
0hlylvzDItSGE35GljtcpZM9ME5duHnUTt66Bx27RCnlMG7tGUNvApEGQA3EKGGtAS/b7WRO4xxu
fW8+tditJw4U44iBCwPGPmMM3J91L38Vcc9r3WTz/KW1QFN92OHAY4Til6nPyUO+XA0/5gQZyCMF
7jXuLy+vBx/FBmRRbxO30HsKsMmlY/smzCYsI6K4oUf17vTyQ47j6yqhziqrzB7RZBQwE9gFyglL
gm2vns9ojzqXo5bcywykoQdDLBh6i8zKUjDYP8fLFfmrKpAnmSGsQ1zmXIQ1kepUt4JwsisloJkk
uTO5aoFavTRyihqDKZvcaChBnNRXOnBd8vATRIj9kth14DgjXNW0Lv0SMeZpccQSmcrKjz0MoNup
EMyGJQK5TSx+qu7aagV+dNKHYdjNRum+x9Csg7Vd00PL3iNwKgiXLkBHQFC2+d4DaYeszBQgbI9N
Pm+rC1ptFDmcjsSYHiv4x9zzen0xBMiCWSv/tBsLZJrTjup1W6Fu0bK7rWHAu5JTcSA6vN21zI7w
v60+uRH2zEwyqKnzeo36wbdOQt548VM/lGKfyF7sBx2seAn/DurJ2L7WHSGrsercgB/ViDRGFPdD
DakpaLRB4XmavDtId9zHa+d9ucrBuak0I4T97t2j5HF3Qp/BmiwDT2vJ5gn/UwpQq301a234ZUM5
ggFTrBUuh62iAqBvLPZmMQJIFLP+YHQdbvQxAWU6dsu+qI04TLx63QHO6gKv3liVYxdZp9Sqcb8N
a/Ksg0l9FCmvQCauwSC6yxS2yRTviFq0z+JKgcJ+5u4GjcWHhjWJ+cXKI+ah3X3m6nmYdxNIMY84
Zj66T3bdA7SO2T+mszs3CH67HwtQCWKPcmbWA6Bfadg/uiAe3tVsZ3tFAl7n9Zv45VQ0v3G9yIiU
t+4zviuuBDIXQdmqnvVhYgA69/iujJc31TnHo/3ceesvu9d7dj/j97qAW18XS10mZephoRvfi7xe
tIXsmd2aEHpmF30p8ExQodxWy0I1jrA2yAaXZb3tUuM2JazsazWLqTtkW9QqSaAVFFckVmN5ipe1
DbSUhzEty5eZYfuQEOYf18zp3zDRcEJ2czdWRmgyclxFX62ePl9jEsiTyLAw0bju5w7D6wzt0teX
edwzFp4dlnwtiDrbRgQDftlBmS8hE8TlzhHcp3afwL112QOfV2lwfsjL4ZRlZfcouyo/dIttBY3e
zxdsWMMvfvHr3iQrkcIXWulVOv9Kk3Q9v4KlPOPGzYGqFfEzELttP0NE2tcUzFA0uKhu2IIYdGpT
dTZzY3wbGtcE+5sVodfW7oXB+iSSG1snq7WHe0DcHAZ0bHmffc7BIyrUOj+0IDIVm9Wp+8AHe7Ms
8pOZsBYslpvW0FxkN2QWAzBWUx4yUPBxJHXVfEL1ut6UtPiANVjWvqrltOvs4SpOraUXlOOCDEVw
gy6vPdDliz3zep7gu/gVGMGjHIBUmXBTA1Cq7EE2GxRaLeyd57bNodgy25eG9lH2AwQg1TVHt7W7
t6IzOMq4VZoBYoLfFSRZfSUT5Tr7Kk/PfPAggx+X2ACDcrCKI/GadTdVeXpvtOhowTMr5ynNPKxB
SjxNMxyNJCW/zerv3tsZAJDYocLQqQ4WC1oyZ/hgxJPwAIld99SyFzxak5ZFHSTLI+xLIvlsssPS
6lucpPO3tegyWNMezkBfUKkQaE5IXVS4pNgF6XbhwdZqrWPeOm+e7fDwuCqB064ge7G++XUaf5Tx
UAeiECZaGjMPi/m6MkKy8ls7TzlDUUzkkJdeqsGhHGY6cXVbwcLOQw/EPft8V+MnNUp2NRBSWUBl
vl5gzgKKN3K5XVyjvS+68mOEGn+YbShQ/mjBd9JKT+1notpPzqKrMIWAuGMItYqQu/KywOkDiokb
FYBX+srGgKwVCpRvO02WL0ePp/tpzeVeGk0NnndIbzFAMHiZbNLAKuVMcTQrp7+pGm5OGwoY+puG
pZY5g8Q3a9c6OvniHMwttXwthjfOpmQ6mtno3BWxYi2or5qHCcEjSPGuClW/QgB2Y++O6Bf0dtl/
JI7zo5Vk9kzOKKcFQfcbM8LaXq1a88tbY0iTZLNDQiJtkA4wOLUqHYAxxRphfguEFetGILVOOwDP
IT5GhN3XMd+FXZyoG3sG4aCTecINzkus5dxv+nnDLhCBgrYX84yO2QYqf6/3i+vTCjN3RgzYWCb5
5leEoSIE2yTFLGejCc5ez0vrHy8BZNo2eMqMOhF+zd4uzIRcIM9la5iCHgk7qYmw8cbt3pSredwy
NBMIA9ZLYhU2pxCvJX2m1F7INrlRvQT/V0kX9UA23hWVHPeMRY6fq7luGLd0k24gpx226cWKDCV7
q40zGRNY9MD5owrL4HvKmnQGnViE+VIgrOGGM+/ZCEMFbVJY/F4zPplq/plmZITpMHk+ye/txkyf
xjJC+J4HHJe4OGZhfLDhnViM2Ce1mhyCeeyZhRhaZ5fyeaGZmNI3hpZjIhCvIszStAj11fXeRWOD
zZOZU/zeYucX3Jf5pSR8f2z0lfeQXq1NdiQnDDpZdgayPDcd7D9pIZdjoRYrjJe83JU6kxRtGzOE
ZEDfwkDaN7f9YH7blqWdQP8vfrlNJnOGMId48jI4ihMrw9bC+SwW+7O2neFglQ1VFUcYbBcV8LvG
IklfM63eQk179fT1zQGjwl5sRUDQt+wItVLbOyM296KiqjvX7HAZtofSXDRNoBAlRjZ9U99RQw++
cXug3DExKMr8FSMV9p01wQTKHALtxlTw+LnusM9EnBzcrlaPqek6T3wpy7cdbtTMZRSvnz+hpEMU
EiDkdDZdPsFIIKbDNO7ol4u3MWuz3TqU1ueQmuatlxdm5neYm+lwlhi3WW/Pk2CQrRx6aMZ6/Abe
hpGjVCMgyEIbDgIMfF0q89B7UxKCAvu9qWLaAeOFNOdarKyM7Ea558Qwe9rfy6TUC/UoCLt4tCNS
rwDkBZd4XVfxWDvpy5bPS0iRCGy05TYQ89YqpFJpwTUaf2bc5EFrFO0hHZVgaeLq6Rgujs0q+0c5
1dpZycY543RKbx1RblFVuMVuw8RElbflaxjXKoH24TVWc1c4CzvboVZUAgWljiTmQZVfvIF+0MQC
5CZBFtBe5piqgWBfZumF9nX+LskyhzftVWpnu+NdBiXqxql5NdYeYMrWsFP0nWa3S3TvFwMSXaSN
9cJhUva/tomaJVPP7Mf6OTJFU92yi5zelhqYt6Xi1OeQ2eBXkGofV2NxRadyiNhau/jYAORFdT2x
L1llteP4gzNRX8HttUOZH4YG31vimH/AkDKy2m5b0HYStr5w/7St3uGAKovTqq3ywkBeHYphZsow
SSz12FXjwnm/HGAMKYF7B4xI5IISQ+Md91ELd8m38uo3qaGUx1Z9pwskXPCLhnWya+7+cTO+rshB
n6mwJnLj2C78Hv3kTxHj7m16adxVtOl36Lwo3onJCsfhKjjJ3RtnQ05kMQt98lwWBapgI6blwoWd
CXSTKQ8Y41qqvZZrrz9MlpE+qN6qL17hOu+AnKhmcYr1+eVioCMWF4GzlQfh9GsI1cva4aerdsLG
MaGb+RBqyWiC6m766mMY7PiMIEEd0tToDrHRp/doI/qwNjacHVyWYMxn82xNXJrETljW9U7umhnW
dxXn277JPfNsgmbcqcWAfmWho/M8o9n/S2Wqkj7a6u2Xlo4OVdp2sY/DTBIQwAi5M7Z3kdFDj+xb
bT4QbQf17aZcjnImW5AJ+zgv4uC22XNnA5JMm37clWLgAKen+ZHxj+7WQ812MjlTnTdkLLxklCH+
kKxqP2x3eI/bMj0bAMr3RQ+pecny76Rf6MvPVInFdvXZx8Moow19aMRjVYZMElDW6jg/CKfQ75Dg
8XxLSIxr4um7qrGGAw+nFeFaFeCLzPakqaV+MuPceV8297dTL9wvOusNnKshahwQ1YtWu0chu4a1
pKufyVH0IaQ9Vuoa17NRaNnHZDrDTQbFLiCxi6yJDWKgbRtAq7aEpFRp7cuWDRgfqWIgsrOHOH7i
YhicEsvWC+oecqRjtIihbOZpjd6WH+smpxMRnhGNwmJeA6v6/MLLT1yrwOaRoSL9Lm0pZLBJmg7r
5FzNErw0cVwxQiCg01YtBwZJgf4bzEzqgWHvqq80gQxbj2X1hyotQ5auYkFex8W+uIikH1M0u7xF
BQIHAUsgh7Aa6lOMI9UrnAiMEUxKwY19h/AlPRFgR3CWDCpw43VBGDpM8jLaFO42E8lC0xvvAL2Y
tFm6H7Mr5gOWYQCwtu6I4yCHluAnII6dPrd1ZBlWejFVM6OwcZA1eVjfVGeKN3sV7wTSdXZy7acs
0v6Of44yAXjd4Yg0972YLJMijLhy1CrPSJisKGwbYr+R3LgevOz66pgY9EG9m5UJtVdVfThBizPr
96tlYO6fzEbwahhq+cdl0b9xqvmDMej2hErYr3vqUpQ7P7KK9N2SYBemzDAEiyJ2VGKq3eFpYv1l
Z/yROwC8zQr+GhHH/GkyGkU7oaMUoWonivM6PcytYQYNcb4jftjq1NtMLfDIyZSJ4pHNo2mO3rn1
jPZDbq2KscD1ZrSK7GX0Us4y1vyRtlcbmVh0zlpWI55cKgt+ZYtFBl2Ht35fVZVASVVZsa/n8WOb
zvPFgUxYoPyNN/VSj8swoCxd1hdbucauHeI2bFO1BXqXWvoJrYp7XJDSvMVK70MeW2L9dh8fk5UC
s+mlr3Qd9KB2E1yseO33MUzDA4eg+AjrwghlnswvboOceCN1HWhJDwxnnKn2eVNzVfHIsHPb35Ve
/y6aygiwooAMlA7VuPPEqVPtyni8L10EGaOLiwuNbM7JKjV3HUhqSsHF79FgWZzaqqQyIWi86KMT
v3X62rCtXrzugGpz5+Wf1Nqa+KauR8e64NWaGciehizbA3V3bje4ZAz2iWzP6GgWuCCB/bpQFMUq
AxWhrdnfW4GYqJ6tAT5h8xWXybWC+areqvxsd5HxdP0CYARC3he2fRZQ3fEQNqjVFkiOOhyznNRY
14G9bGIstIbVGXvbwNIz0HgCj41ILLENShzt6u3WdhxODryiLZk0f82LF8OgbSeA80V56cpHrNm/
V9M4r0XxvPHA73WGdjGuUr8v0dxhkr+IeTUwI/eYSfXsB3kU6BHn7Ez3FVksiXODwqhZ2WziqzJ+
J3jmXcyKnlDgrFr6pxXz+Jzbbv9pAMoPvRX8I9w6Y+P9DsNol1fD9ODo1nZyzezTtfrXpNXx1ZVA
MQdjomLmaFjolkZxgess8ETLEtPAx/SFWZR3Y6vPZ9FAlKeMDLYo0+JQahSv64w6xlg3CZXiQUX5
9dgKJpqWioVexJrw8oGtnP2yRmdcGnQBqC2VdENYhVd+W4GY4V9PrTmhaByzCHg4g/99hRt2JZFQ
WZR2sKDyVhPO+Nwv9F66LHXO+CY/WM/NvUN7JLDwIN6hisvDmImzoGaw3+bBB2vn68w0Md9KtQij
B8+zhtmEihEvH7+spv6nAsjiW4Xb7JqezVps2Liw5+RncZZ0hxF8q3f0RN47FqCAbgy47Xj5hS0y
96123ejc6OxJsFVFpiY4JWbton8bGsMr7QCzM8cA7CdUfUCfelTB2xoBHbWEB2tthsc8S2EoTFCV
Hh2zqtkbb20XrPX8abFOhSUatABw8y9Xg5qqTLtbKeyOAhtYLn6ZiWtcaPI0F8lawg8ifzecls95
Yq/Yb6Sgy+IBOuiNFFSJQR+3igsO7+WHniTdYepy70Sd+veQjjP/bE4dMa+7K/OQVGlYDtPw1Hk6
td24UEDYEWxkZZUE0klSBLzJeFdX6hd2PnMnOo8Z25x3NRu50i8w7Uy4hBy10rEZ30SFtRFBSHXR
RlW158osqotO28mB1zAs94zj51ExcYE0QIu7OtGrW2spzbuWwj+mgZrNoj4OLzNMmdDKtQWJXnvV
WZqvjaAYuJqgCUcp89PmeMXJ1q/7bcW1oPvKcdpMuqhLijRUHmunmhx1oLuDzburU6IbS3nUGs9k
6at136MWH8a5fDfq8pWhSZenuk93WxabByzj8uAtJhu4eFjciL7m+jhZzE0OzmwdYXwuu7nvq5tm
URhJepeTLX8Ecwqo+cJKPGTtNreisJeLtnnu2Un4Gy525KbHB7EUBs0D3Uzg7CpctZpDJECBtbQo
RT2khkpVqMe28nylF8lF4X2jkeOYPs33KSr7+J7VRGDpjo2TbZTFYRpEdrh6iTjdbLT7c48TAlrU
XbFg1YIw0QbzSrkL0jXzypJYAvwLRbMSRekksbRmV7/1Qtk3GhKK6Dq4n0+TvRBNkKQIFqPrzwuZ
rLMuM/NXgX/bxxxHsUYBWUcP0xxcKFEPBluyfZKPD0Uy5fvc7hBvitK4DPmVRyCsKUT2sp0hA4iT
bcv2KDSIIY0bo1BXmfpMs6zdUbwrA8HmM9i8yuSNwtKPhbPAzatPT9ZE3wbKbX9GtkieLR76nay3
a6DJgFhgyIaG8TYo31tRV3vFth08L7F30yTS/VzOdKK3t62b1AFFarNzJjE+sj6vdJVAc+XdWB4s
I85uWlO1Zyi26C2sqXtoZe7S/FpH9nUbTdsuye96NT8J9poHbWFrUw6a2G/1tYkt9F/SU/1lFSBK
amewjz3Fj6d2GuNIZ08ROOxjaiDtVppXdyq13Z3mzd9ZYc/vyVzbqb9eWZx2wUrQzsl3Na12VLhZ
zIF5Luh96/yF6epmqGfxwBki+TVIq9537oD0eSjo/SZdHhS5M90yFo9jUO90Wmlxxyxk4p0wansn
3sLmMSnyllH2CnhwW+Bk5E289cW6p/yqQrb13b0q2vlSG1VxcFx3vG4NNaYC6CTao7YeDK2tST7Y
bInXBq/XvKa+ncuXsh29PZ0gdWrt/uqy73QOvBMwE3tAYxJ7YG6bONCyebltl6RBP3b1n1legynZ
+6OVxpfiGEIb+0sSzDjaAPTeZksUD9O6zoGuknHH0J+4qykj74qJDrApk/qUe4U8wb/P9nlVvOTC
KTl7Gvq5l+bCL2AAkFsXkG5p7NCVYjbUnhlNpcm1Hk0ZJ29Fsn7XQ/cBmiYNjKoGUtP0WUSnVY8c
ne2T0PDFXs2J4SId/S6Jmcb3nKKPGrmZPiZeM8xYey512afUt1b66PbyMjUlSX4vRSFCi/V2tuMK
J5ihvSIHOjLRfLs2RhbRNbh1iszloCQ/J3NIQ7nycnUNbnEI/OmNx1XdczQzbj3ECg/MgBeBWEBb
M6vjRfFYut/s0Yy9jpeMtlIB11lz1XHtQQBbq/wE3NwemNMmdeLFqK7GxfJrjsNR6kmDR8H6dMG9
0SxUXZB61+NYp79vYs5uvDoeT5xjgHXQM8940WozUTUKAhk4icAQNbdLm1sPCOqLi9HiNdlSQDtb
mnY7yLc2ogxl3DEkV0RezYGQ2avUl3ZJoWQSFaMmtgtsc36bqZdG3GRpSKkLwrTRy8MWe3TpbU38
iUG7XR8E/j7HjACQNeIzR/uWnFXQfLQf3gKPN53H8VKwWB9yja+TWBR92l68kjdIr3CfDTEteih7
qx7ceRvebH60kIIUV1w347MmY4y5Q/pB0gcllSCZPWVOaCTp/Ow2jsO3QKYkC+pJILKHYzs4W9QD
VHaH6bWJ6TnmM3pqQ42ZPzGtHNIXiQNXTdXOS43haI7lcD/q8bDvi6x+BqVuhZh9zYDBmJTKJTv6
IO5m+1Oaen+Y3NV6T2DGvmitm6AeaXqHfQ1tqdksKeORJgp6jlM7N6U+uHbsgtAnochr7fFBWfX2
OE0ToB7qT/gfRz9lVvhi2V3/Czt7fUMpShAFcOJnSNY8u92MxiOpaYlk4IyRsQ6cOJX+VfQupxwQ
RL+3Ie7eS8PdDkuaO5GVWlQU6VA2mggajxAX8Fz26D9DM7+lWvKMAh1X6DXHs5SUACEtu4TV7PnV
TfiEpZyaXdfTaEw3XsdCmtadzGf1Wx+66dXQ+ynIOeKiKFvHHYeTgmItL9be1fRbDogJtsLRCcZi
Tg4pMNrQc0Zjl3iEFJa4Toic2eazMVo/jEHkoCsGZ7+YVh4YRhczcMhbspeN8ZCzH/MHm7YGOkuE
wiYbHYa4UU3RxDgYVkvTXyP7a8XzFGw5G5K+UvnoT4jn3olLmVE2OS9ub5uPlmjNA6ctUjx20bHC
t7xaXBnfxHm3Retc5bhr46cMi8qZvmL1MkjiF/XqljeGfSI9hdO50PI37KT4LxqnJmfGiUe4hM5S
GjmPVvHJyDklnAcA7+wAAsXTqlNwzmBJF4QD5te8igxiRzQbL139NRn5bbyttEbvs/IGGqVuninN
+A1FgiL5xonHu5Jyb4kh7Nr7dy/j+kLkMZK2Ogj7GdMutnQjLORTa5ylpP54l6QnNzvgs8poLOlI
fzz3IDs2djfwTWOUql5Vc+QRfpW9CyTUlsav97CVB7v69pwHjlp+pnNa6G8oPhobxx/9PFDurMdd
pnirQKTmav2qnYdGf7E4R9V3abbvHSp68rg2aIrLn2o+lBSeei0wiX/Xzc1KJSljlPP+2pgeaUGW
00BrhBoc7zY1/AFtzibhp9dC9GVqvFmq7xGYmBnfbsmXUSl0C4h9PVItqYqS5jkR71p3Y7T5UdLV
tsWD03kRr72bJr6mcJpdy28eY1XY2NtZH6Ol/16pWciCvCNnKX1+XalG9clunoghcBiy2HFRzS7n
g5GfxHp2U5qxogylOOjlQ90+1zw6isP1xR0o7iMswToVttYNnb/AHdywmb6vV81O/3CwDOscROCG
CHQn3btGveksmElbnApzPxtn7MTHqkTdwsGZlWHUv/JUA6Z2ZGvNORIvwfwUJ2B5RkqpyzcrkF9h
hBipv4n2pGZePFgAC1iRev3a2Ec7wzVmCj+LZ7+zTimJJO4YXiQhPzWFvc641/QbJT6S5r40jkP6
fdXcAc4JZskv8KKZCK4vXnXtgX1QV5mdBw9Le08S0/kSxvO6vIL38Wlt9OISu/uWZhacCI3QzgCk
tyNzsRuM7zJHBsVrFedatmlY1S9NfJsJXN5kuoqLy4vcxqUter2LGo64WADJiFWNpujrTuIlnWR9
pKL7yyzM4hbnx87ZOFAVl7l6Tl1vl7H7GtRCZErcu1ILKqvH2nSzkVzrEbvZN7HZndNpw655KJ3a
n5HCQ8tHKIlVGFw0KV4aStdxt+VijdQ9WPK8l6lj5fXorpUUT2NfTC+Y00KY00HHdjAv9hnd5hli
EmnXw5pkILqelvXerS42ht+FQ73s33Pt7Wq6o+vrWpcCBrZXQKAf7uTyonuPXbzPCWpu7R9qkntN
verbo+m9kPHfyj8zIszkigQzrvzGgz7lpNb2V8WqKY0gXT+y7iVLzvqkH+JkOdqzHhRgvbsG9JyH
L5BCPbsFugbHlXSOICbnYVBU9VNvvPZWaAntlsTIrjGvXk8cpv9H0nktN6psYfiJqCI2cCtA2bKc
ww3lcSA2uUlPfz7tczs1NSNb0L3WH7NfW/lQ+pK+QhKnan/TjDf0699MJ4PMzyvflsoOTQKMs8QB
LgEwJO2K+CikhmPGAeX7PyanxmJfXfGDSDBIUpoAXVoNANlXc6fINs85bheY+sNNLQlDKdM7fzEY
STgQeQbYk0KtrKKs115HZGrUCm28+KFwrnNa7Avr00T+vlTUIiF9SJrPKWGLG54pfLhdhfNt67cx
K2goBZqNjw89LxlJpYGO5dkHzGI5pEyzWu5YcrfNRJF9Gh9jWp7ceDNkNOxR6GpFWn5q6UTxbtUh
49UQ9DV1EOOwQwyrHPhtONXrqaPKexGnOnXCxHqt6g9d51cxs+qgD6gF8c1bGE6+qWeR9EAcF9qS
bMLvEu9zMG861flSLEMotfhfPzYhQDJN2XdiOWjyTU3fjr5f5M5gXCpoGvG/audKlF6QUW5UWDVn
87FjJ6ycXUVB9URdeGGQn/fAhZoVO9DEctKC2f1eOWyn9rsrnl3nzGKxcZqPRH2gNYuw5DHyQJQZ
lzVH5b6ftDtv3pPNOHi8CFdFObh81+oPIKqwsdln3S+tf0p4RYZsK+XOzF/78dutmt2CBhftAQK4
J5vY5xYBYqWpIy1mnNXEscovO7m6PeUu9QEyhjzMp755W7yTpGPyv7w/2oVZ/PiHkTmO/xrn6vOW
+treEY/l/AfTUfc/CHD3lKexK9MAZv7I5ZhIf7e057zl1uT4HujmctExWvlulc/KQzi73gvnyrW2
ZZIOSAeN/1rgkT+alQIBjqftquQ1Hx/05V0iGjGGk8Z0lbj+sL8pj1FrZBxFgkqoHHlTROP2cCxp
jt7x7Q+UvdR1VFkiPbVWeZ3IF+KLT7cMLoGYHsYJaaECEJQXwwduzElzes0mFfbOtzv/9uhRcgrO
nJlOqpWyUb4SHoZgyX81SAaPYukB8fWU2mFl/1scbQeSSE3qG5qzSMSkonPkrrO4jwcIgsKJjIKU
R7RQpVAfi2Ft++QgvXfYAZbociudtzT+FZeBNF5d7vsv79AO96LhD05syZtR7gboN/yThyk9CPoc
G5ql0vV8U/qMy4vFcVpIDovbyWD/SC6oeIakSK+uJP2Dvvv60aM/tCn4kj84vXxt2dBjUBVlKIqd
w6HiGeTXrB+J89Src+7/0vdYjsdkPvc8M2K4u71p0M+8RAefUdu8ZM1jbMK+O25E8zv/2m9dRgvj
HbjI1P/zQb+gTLhzuqBLqOTKvvLirkFoQHDoKiJFaoBzMc37xTh0PUusvrdndztyX1je0dAgH/qt
nV8EjMhELkuCAsO8LN3jMn25Bk/MR5l9aqkDHYvinsLiRrtTbQjVH1F4Eujjx+Se1vpKEUgNC9ik
pGC8dskXOI9WzXuqYGT7rFvIMr909yTsx3h6oUK5Tg6rs+3Sk5SPct2R6hnY8uKDwtbTfZlfbaS4
2fBZZgMPwcnxXkZnN3N9ZQlelhfHfE7yqxrPenJcbvKp4T0XR0JV1eoxqEQZQZY8obTaPPrmZTYJ
eN6K0eF9fF+Ne19FrHChM3xzEUFsUzMhuN5+Z1FsrersjWnklDQ+6mXU0V/Dhm8PD2lBF4tJHVNu
bwx9K1pcNMikYm5l/VaIficpA0/qg3Ifc306j+ZnouJdafrg0rSmdxdWmUC4HQtPtRmhK2Z9RyzX
Q2Y0EfM5kzJANaO/JvStLtlH0kvFquZy83rVIzF+qFNfrOV22uXHmda+sv/OkFXLika56iCN33R0
N635lnMAmHpOgloeAEBLJvcZ6jCZftWShlq2EPW53Oe9JEcXxNbgfuPHN/pXovZ7ekOVf8VxwSyQ
bFd64hdGjdmNXIp5GvFkinKbTf2jSmgvXG1OmSTs4o/ZQdU/vcTNXRk7gdbSQg5ItTp/Yy/DNX2a
mq84JeMXzWfOeVADV3ZamOn3ve9cV784D02ynWyuqkRuiIXH32EGk7T3vol6UXDiKfOlLXma6/Jo
qeTbtqCn8t92rCAe0PSjneEq7EJXHUdioeCxOXPpHARcrvgnK4QssaKbFNgo757G8d1udmK4j+sf
lBac2PG2q34s2HSqbuA3/2ovEopgjzim3CpnBW8Pqau2o/HT4gqP/arZCJKuFfKfBrhTx7izMW+C
X+1dy+dDXakDupIbqJ/8dfHO8/YGYjfNyzbLzEWWPi8m9UZ1FwH5nQcC/Hbu6qC3/2s8L5y610FY
r2bRfq262JR6H9jWTyv/Usc9OVR2JoTXyvJ96jJWc+RvUH4Qy+u4F+210bh409fMf0lNI1Idot/1
34wIJH6ulj+/pQYdO47xoWj0UXzidG+vhwojzMJ6WIrPZL0TXZiv+n50x7MSz1O7FRlDCgHOubYx
4H9ZdfTuJ69Oqv1yrIe2vpnHIGZObb0tjXvl0tN0cFySACiNcLwIqUQwMByKKtupEUgXkZ+pPwzd
SdmnDg5cpD/ScoIZuHjQDia0aAOEmxsvLk5/zdghCd3oLFHEptJhxTePnQUZQJDdVjEgG/U6W7R3
qmFjlQ+z90Pl+b+Vok9bUpxrX2rrGTnrJqtnEJ9fzng7vnTayXAPMt+pwg88PhscubM++s6fGnC+
zNey28r0bXJjSmI4jfApHTWeItgB+lfPsM2W81slDRrSZ6iRDJkbzhaijvPyT5/v9PbZQcVanYkl
gbPggdYvokHjte9uLa7eqelZepzzKP8s2OSEttUOpCp7FgpqiaLLpr3G4qWYnGBcLkMbw+0zlr0Z
yLwWwm5dQHW2PR6APr5zKb2qqyc50gb25HWP07IbiY6pvADcF7z86JT8heba9R8mq4vtn/pMP9TA
GMXCBIQVUZavsebczxlpOSdMg5t+fSzdkxTvOYWV64IoXaxILKf7lB6p0QtXkodWDHoWsKpkl06Z
6/T8b0SV2qh90tzlktW8Zr/l9q6qH5++zxImLDN25bi1zBSH5QWBU9jm2EeSZq+y17GmG1zvYKq/
s+nLx7acIjHQrPfK/Nd24y61ltDSD1RXIuDiOV499aA0tW8p2BH1HBq0ntGQHKXauF3pNBYtBg2b
5u5i+mej61v0goxydcb2dQRniDeY/V7pPg1WTmoU18Ux9kH1Ne+CpTBYi+pc1gvkOD5IgB5aabMl
Msf+2BN+z+/D7dh2CtSAdne1SDBWhoZfro1kTDZmawdFov95Hfojc46oLPvwE9xFoLCVr6gQq3ao
KI7usOwHEpb0m4iJknPE87hLUNbYyKfXbyM27zvSwKlpY/fyd1Y/RJlxqzQdw7ay9+3Cy+4u08Gr
k3c11++2re39dYw8oZ/ruth6zRqAg23EUl5BMiNrnI+g+x8OA6Lwx+Nk5Q92MYfTtGyzJm03plsT
jS6oQtAPg6edZZGcUkvbVlD9NMONv50mtkrOj8miw9pDTk1msDr9oeetyXxCiqT1gcyFWYLKXW7j
bpMVWkDe9ZPtIvdKxaGy2s+58ERk1mRu+qV/NLhwUYIHurI2rWZFK01zAb1d+P/+Fvkw9E/CHhmR
12pj+rc1rnyHCrpOWbE1ZrwE7nJcyYBB+nYtfTghy99VnQErSYev0d9VEiqvgpFX3X6O46uZjQQJ
01mg1v6iVnmiLjIsYPBinVJoYGUvzU4eB/QmWeMr8sG7mXTqKnHezGbYjFyaQ2FiBUSEYyYnKymp
a81fDILlZ3N96dc+8vk7OlJItSSBP+eRzcHRxjov0ooah8LgxA8LEsE1xzj3tdxbPe8p+kmCt4LO
cyNoyo9W8/ZFPd11xhzUGDB7/fPGYBp1uNwaPnRjL7r5ERzybRrV0S7i0FqpXzKSYkPoL2vPbaGd
ama7HkCeKCxvqVHw2ve6+lGxs/NNbZ9xn6S6EznQy5JFUUAXoHUnWYwrWPD2Egt1Skum9wKT3CCM
q6WPkfivUJoSJrsPkZIFadrt236gQHvYKX2mQLmByjJo51sOrlnTUF5hXry9P3x2Lmbkzb++HdNp
6R57Yw3JOr+ImoltNKenEfRocJttogHG6UA+szOHJfA7mNSvvviPGTHcgTOm/FCi/O1qvm9PRoiR
QJl85h8UZhYj5HqTfQ92vEQ08qCkQegxDfmhmMrQ78qDrlfYP/NdO1cfMMhlGK9pwk+jbbsOEuYm
MDQrGhApDw7daabbKd5CEduRIrcyzRMaCGvq22NuA8FeaorsVHgTzcjJLh7nJbSJn+pBIcq5OdUJ
Z7m3vtjIXMeBgbilTTH0OALaceVJ9IEBdb07ISY6FAuFnHj9Yj9lIeluO/YBmZBiresu5Io8uR0/
eDXf01ldbnIMCrJL3loeXqoriXNWD5XlUnRhy4byz/zJGl6LkS2vxzVvCKyD/Do5MtrmyRmKj3wR
CP+WAA3kfpYJFZ5MVqphrMMxitqxQmEmwxk6KTbKcwcP1gwcyUw/PB4590ermvsFiWSf8lIYVeAh
eUCtiq0bBfjKKR9ntK7zJjQtAwYLjtOlxyoeNjmaoKqGx8b2IBjUatbiruYiohwA1TWofBOlnbc3
QVYp4IrycY6Kwd2YhbWjuTM0nerCmHnEBsymxVA8aEFCGLxn4m7vBGYirJguLsmsAgizs4YjjqN4
yevAKXFsDe3Rz8dNfdvZUiMBQuz3NlNvp+Sf02PFk9b6bkwQbeNyN7IZruCxjYvE2aMSSU+h5+lb
qzgxBeaiShVAeiY2QNr/7kzfQ1TbRnNcn3oWwr4uA0ObtpwMh5vwfOm70ESI50/la6Pyo5pzPUAc
e7+mpIoOtnysHTSJKCbYDLG25Xb13mNXY1+DYbEQwOaGfteOoOQeH7RELMVdAjHLSObw9qU7fFvR
lMP5rnyLIKIYmMI4ngPy9LdW7G6U8FAOlEFRCjxmTZhM6MBdsPiiscBMMKzyfS7ombIpnzY9iseg
09Cvr3HUkDlfrpMMhOaAa+QyFFiXm07n2sValHoh8qwgmW/7ehtYVXXWPWzIBidL3Vcok8yNn4of
C6dJsBR2kNqQ/bqHTJqrVC8MjIfY+fv+t2YQb/i82jrxhTanWXRRvOqRBa7XGNadAebfLvwykrE3
N0lnnip7fbZya4+Ue0cX7hMNbQ/wwXcNv5xxFjulRbNfA4bm0z5d7EMyiB12qhCjWQQl96APjKow
kB7WQWJsH8iP/GgmBKEenJ+hrywcuDJECmfsh17PUM4Mlyrt0bdY36bqMDCxb7J8mUNnpoenG8O+
wwttujt//mdze40NPxruyR5B7iauRxkOAq8Df2oQwJANjMJ2siJ0t7+XRT+grv/i2eOAxVxsIzUe
3OG9dJytVeb3EwDdMKfQwRUOsOSUde0Ooz/czhCIubi37fpgKPxy9bgzRf6IORwgFF4Wyv6gC/Ng
2P5fKzIdYRFenLR6qmnnuZHrlu6DyfBSzP5wUBDlMravNfk0+Ov5lL3cKQtpocWB5LjviwYCP/Qu
WY7ax4RuMIiJRsTENMMH8Q9WJoyS/1Y08XlV+NemIcGQnzz71Xw3lAprIUp/p6GvSC38iqyx3oEt
w2dk+Ai1C/nmcAtcDjbORVTWNyZFI2gAC+Q8UdoOBmzmBT0yIwIex6UTAms3gs1SMUIP+pFmVjiA
uCGqwUG83UGtRukwU26OSi1mSTX9dX/TaS5uf5ea/o7475OrFrWHW/vxZmvrZPl5BmWUthk1iXjT
k3Gr4s6+TFMNfOgRc1H77DRe6MImx4Iq5pFOGbf1wuS2OsqFXR7Tqs46Ibr+0pYxG7hxtprsr7a8
X99b7zo6cpqm3dp2z1xYHaeuiFJyRGczPTpUON+UL8y84eKhPruBQGBKAiDGMDswk3ndWE4SmRbI
e61xY3sAuQCUye0y1DDbZKyrdrcgNBpYPoqUUW4iu0mQpSHbJELOsJ1NH8dHWe0g7LdjCePa4zav
5q4+2CmBjcQttLPD0G0Dr5CnsFqA4cO4c8sKQaVCX55XNqmI5NA8agvm/Ryf3aVuBH08NGyxJukP
Pi9oU8ouiFPvxg+N5oPh1Y23LVc57GSW4vccS+87771/eqf7F1JIIR8MqkpeVwv+ynTOfZ+73UuN
4uON3KhyNy3cBpOj0EELlEEWvUD72KUeeNPWxVeeW+V9LZB8oRmir2k3pt5w6EwDosBeNLYd512N
dnuau/R7LXq1w3yY4SivBOa4rpCMZPG9ZxgYQJM15Zm2UhPxHUCeSZSF7r02TWe+4/b3rqa9yCJQ
c2fubDDtQPPidGdUIA7FGOfH0XSOjY9ly+5wW6/mZGzKTMv3c42PKEvAkfrVxvKGOXMPBTtEbeGi
VuoR6M0Cz/GAWRLZEBYmvGo92P0v5dVIanPqfC3PNb9mZO+g/wjgk2aA5MuT+NhnLPWyUDNmVd+E
c8Jl/YgKLT3kHYYCMJKsBY1t82dVqO5B9g7Kfejq+T7zwY8N3yLkxcSb85CT0+GRb5JM16nJ3G8h
HWJMFiUfutmLX/gczdlw7JiG6F5zUDotT3D+2yRpnNBdXDIgeiqkB5plQaXGSX57xrpuVc63p5fk
e2BF+lKzNiWoonrAnZE0AgyWYV46qN0ZqXqOzyV9cNeh/ivWgR034zdHrL0pfFTXLkkkGIrN5blA
JRFNSn+S8/TT6F1+rBzjTjolyR2pyzyYVwXtjLf7dvBwITukr1z9rHFx4A3+du0m4x3e2X9Gjjy/
kgND2V5dEAqB0/PU9d24TSicPum+UC9Db8IB+3LFBOZi4kGQ9cCzYl8rYgqiWjfbHx1x5K5d53Ff
wZnS9SFQkud5DK9DGiAj+mRpP6JHrO9r6tlKsBd5PrnfRoFxV2VsGTgK/nsJKuIrOOSKvMXj3Or8
7830XehEp9xioffWYj1lXmvunAkhCZNMU2hHRCs6UHUPfO0kkiPLACIGHSxf8dreZJ9r5Wz9TGZn
5DFmaJoQFg3mVaazapgPoylRfwilXsZ5xJTheyCCul+/6LXOsDpqnNgFrhZ9U+Y2Rrocjzwaxt5G
GeIMu/pG+jST7/7zs66Mbt4vogPGFntiQb0PP3UWlo0zA2skzNdZ6gV0Rk7AtxxGFSnwT/wXHFYm
RHitS3UxFZnLG2J0oKRFgsEOmGHXj9kvZW4ZyuYJkKgqfHwKLTRYSpIX5EdzKbKy5tMYVu/Rp6Q3
YSkXLuCeYIglRW/rAY7muVruNZroM+D0o8omWui7W9wU/XW5y5zh+s2+qYtvK16fZTFjYbkbM3H1
UkoV8GuS3uHPC4o/FDb7pKs52M3mKWeqom865WCVN8u0EzvVQzFbHtcT1Y7sp3Z8UCa0Atox50Wb
FRjnKulCi/lNF7GPLaQXy3VwJRXr9egh1wVwCGdT+xh9FlrFNPxeLEaN69IcD9MLYQPpuOWjd4es
X1sOA9BY5kNVh5Ke9hiYJPmx/OSTaWW9M+aqfi+BiezlJSlJC2RGT8ngiIk/WFa4MfyoHHcyjv86
vS0fdeXFv8MijARuPM4Obuzdx9yIT9NkdydbQ14oNereKUzwOV1up0e5GtHsZEEfE9nGgGt72FHL
rh8PxEtC8Cc2wAgzUO4Eejr5Bv1lSqio70piD3DCNnsLL1FA3ROA65Is8CV5q3fYcwFe89lE8wiM
FVRrkm75WpODlrUpbd9c01Zu8ACumuGcJtIfUD+xN5zL7l1271u8I+FEotxda6MiNpnWVi+Gpx0p
MtMEBe3FoDFCi3Z911ZYb3vSLJ4J53OZeVoGM4tGEpfQxLLCUH4WA+xr6Nk7AK/G6j+nW4oJSXJ9
0HZ2vOtJigIKytutWnqyRlovZgCZDMkgjvxqyIyJSsSSQY+2YUZ2rH209elkXKWxwJiL8Ic3Xy+2
qGN5h5TESATlvenMjKtJxdBotJWGKtHZaiQzc6K5Xyumh7DUVcKMS10oM50PZhXjBlFDWQVNthBp
dJMHxj5uXDR3bdCnXYKGQTwkmEaSIG2QTqhuiDdAXXlNt3gcd+G4NnfNNPzqtE+Nj4IZDTVCnF+7
ySoPfWdDG2FUssHV04s1oJrGrmhOf5KLnXQwy/xXee4PoJYfNZNk2WL2LwI/hgf0k/E4uv+Q8SIz
kC1x17pmaqhsadrifpdvVeuYD9gb1DuhQXow3TTzk2d+DkOdW1FWTgZj4EBIWUIA2gEKYTh4K8Ib
mw6ia3sTQOYmkJXLphO5AybRMuFOxpeFY9nu/WtbmogZe+NUFnN/8yE1yCyzFghHaFhsmvLdW0ti
fLzmiz1WIU9KioZXnzll7OLeDKAKiG3y8rS4I9Ogg6NtvCDt+uK+WcVfrLLbpOvM3+h8f5oFHdTc
uve+0Oa7OI3x8xo+e5Ort+MQEX5nJ8Q4iJ5nA5cVoBUw/zyLG3/ua/reqnPjK57j5ki2C/1oiy+v
WCids1TkPGwmf0phRM3ZeZXoYSNiAUASCk3X7swUDaQ3ZfotfIgtZgbNWI3S90+1ELn/kCU+7LWt
zbxxAshfgzURRLgks//RDkg3ybQQW8fJ7hNw7lYZQWK+xwOLBbBLXKeQBbNv/hal80h62GNrK+DC
Zrxak3auuqJ9jWMnR/3QAhGo0eLeyxWcSD/+SLPXYZHtl2lIYcRc+UpjZ3pnp4l6cdhI2OpnoFsL
t/oS+w9LUz/irHouPexTNpZJLnRO0s3atm8DCcsXmTML2kIj+SgjhKew6+mjtVCofuPGeV5xCMp7
vSlf2+RmE1tcCK5q0gzaYBmTbqlKMmjVClXgcVt4YBUbOQ5/ZSV/dTuvgKdQCgkHUrols4p3JU/U
GDSWRlyDzmMa74wsVhF12zZyfovRexpwT49MqEHbatVOZOrTIeBkR+6Gf1qG5FZP6iNnsHMy3roU
KHFhXwoI9iJlrbfMvbJqxPvZ6NdGOOfSMmBdbYMayrz/0yxXRmUxEuKwIr4uV/c7A5vbVnX20TQV
fpKFVagptXWTE+cSqMVtgRNW2A+PdIyoWlL53UhdfhGpdhN0F+CUkd3BobXFTULVdIa6CLvh4DYX
SElLuc2jYeYGy76eUhmge/kzKAeLKNcYKoVeJBAB6djubzacYhunGjBr7s3Goc6ribk9Np1iqwaH
nyNBMf7KSiIOXYN/bxwMNISrkYst2Q8K4Q+NdZt4tderkUzqu+T9LiLN097GUvtcq9ndETZXbWmO
I2LKHZ3f0SpVHVTmdD+N/fjqGD4yaNGjl7qlFMuC6iK2xv4ZVvdZxycZlrHmYkoyh21bwu4ziaf4
HPRX8rT8+WAu8Yq2x/sdPW4J9h83GiUL9bYlxOlgOSsu4NJb5H2/AMm1rt/zlxwWKkKfIVri/C4t
+oe1w+LHMGcymRWt/SDTCppCLjr0KcPTpqhIhMUBjWbA54tJR/RIWT+4wCrtyyIm70GjZ347pqM8
xUKZEZNNC/xJTaLn0D65ce3U37ax3/0WtzA31ChMjKOrXRU5VD8Eas3nwbbHk2X23SFhfg9Bg0Au
/cHdC3u1Q03qA+uJrs68Z3VQ2jxwZGlNe4FI6W70RXvIvMw7lF0HXG7nOFinoQZJo7OGhKPqvps4
X+QI5gZ6ad1wZGxHHfElIHwaYs/b6UE21PhOAo4IClc5l7oy249C7/tj2/nFQz/n8Z1pjfmbTpwM
Ll5NBVORLdtxKaCiyME6ulAcTIfKTnGhdMvRdvRvCmXQ8ljeRq9pCpS5rx1GPOd7OzFV5ACYBblr
NXtQEzQMps6Z7vHR4tQyj1OViS+lE/1LM84UmuQdhLqWvxT/l3khF8TKgIGPKlkVzZkG7OYb8dYY
jd9VDe9iwXmv5/ry6YHmnKwZCzfkfH2kzbF4WnX0dXo5z2dk3WII8KdARffyeXUyAmMEsKWtISnT
RP6vsTvGJCavTe8P9p87OLyYzNJBao3LI0YuM5jhrja4zYwN/D6wqzxm/nLLHNKaYC6ym259LLkB
1imNelwAZAMxnw0x/qE+aYytN/tGqOuwrapfmj1uajQPSF2kM0QcAeR/xI176iiH+ZtMXM79rFiV
hkxbtxlD+E9h69N1IX88rNOWHYCsn7OajWup278knPWbLh0grRh0fSaHQpDPdgvAmV1SNOem1Z4a
t3DCQsx4ZjJthqZHoy++hGrSV6YN/30yuchzPXO6PQ7J6a2Tdr6r8dXg98NRDDjU1m+ri1usQjkR
9uSYbtVoiL9MPNp1sY+FMz20JTGTW5nAGDZ+woVhLt2xtbSceABdw3rJyE0OW/luT60esU8i16RP
N3uj/HphC8ESGaBWbTZQT114S1s9Ca0CYEmRPDF0s38Dohwrrfoglq8IJ7N/LnvtzfCpKkZaPZ5J
t+peUEL3F9hpCxNiApxlFPHJx9OHdbBNvsFzHOYYnCpeE3ff7UKaiKl4sBWb5Eddrzpo1gTosnbO
meer2eat9Vu2nYORQMl9Ku0V8LPE13khf3Vwj0uNjc/xjYoT1uvPyk0MQHgzO3Xouo4kg0w7OYoJ
qVNePcsBY6lbLnPQ5QswlL6YI8MvvqY4aD2zzLdmbOYYQWWByAPwZSy3nZxgDiii8S5Jn0/g1YZ1
am1skIuMl/2KQv7JhkhFiN+XW4rEaUPGhnCm4AKuMxd1aPqaQbenT1oqefFRuTZauLru5AI76Yjg
u6WxNq4niHUqdAf57eK9DRkAfWFaSRFW1vpqrRa8EqFTFihqnKADXVApNXFT7AfD+JK4+UhpwWy9
6dtlhQ/Nm+59LTKFvN6sURTIOTUDs1HE6tCdcPWMbgSLN+1LmgNWxTrhTfOIcmZWUHSkga2RTPtu
l0/J7X/wX9yhHP6ZBjBc32MTMJGihfAIMhiU7UdyLcqf1Y+7c9HkMblzcTmJoLegBztXGPer3XgY
vDtn2wy5F5XscUfZpAOEIDxVLyrGhZRyMaqo/YdWdxThPwN1khow3oSGb8kIT53Xcn0hrrfer/Vk
XA1LE4Hv5cMVD361bcxVBktvzHuIgSJohB3/K0dGEOBLBojV0nf4YdF09Jz2WZ4R11Uho4tJQNyV
Xm1gdQdwx0eOjMvzDNqwHaa4fvqa8r65zyvpfBMmQOibA8IvCYdc+cgQgOvcaru0d9NAMEOE3Qy/
KmZD3mFERs9gUXC2IQexATogZqagD3JbLUaGoT2Jw8EVyYuVQ9Jxf2jWq95p8uD4TX8anNsTxS2x
A8mDJO91uaUnzbjyPtxIKcBOmQKUkppGM/AoffKE1Keb8FX3azXdUN4yMvQsfZvdRT9KXXXPUjUL
yiFHoroUBTuQBnVa2rqGqDNtCE4lJ5kSPbI9Vniyouo+jTRrf6ZFzk9A9GqP06Q4tYlsLtU4f+tC
JBemCslzhcLZ79oW19Ra7X3RTNe1qcQJdzBBezCToRgc4maspMJOiGNu9Djhmw4apB5bi00Iys7P
gMKyITHCsu5x67QEB6P0Wyf0yYQsE2C8GdZq2SzEO2yTnpfNAMkPjU5nziyS2wPMkbYsgBoDppv1
vUiU/dKnDG50qxPlNg6ClEjP35aOLfc6eNamUf67KNNbf0uXkc8hdAAM+oBDysKal3kuuKQYW+CI
SIPBVD/vbMIW/1LUZZuynuK9LjGTOhJp3kjWB9wAS46R0UdpiwJH+uxnWwgza6cmQl2JSKrvbyfY
xsWEuam4eSNafCDxxpoAK9V9LjqC3cyJL7HA2h4vVR52xE8haEn/MubXjTDm92VEc9x1sbVPp/KF
qWkIPF17Ki0GuI2c7PYtEfp88dtEP69V9mNTjM2H9JLkUnuFvp3niefbT6crG6S9pWa6f2+bEvDa
ttDONQYMWJr9ytWDN84G9dpwl4QmLdoHfbG1QxLbPeblFHJIt0ndc115JOwPbUm6JiasHbZJRK6e
/o99FljJ0hCwzINlRhrPR5AKBrjWNsTOq9mKJ8sYX5O8ii9er7pznVVjxJaE2G+S2RN8B27yDtFw
RthxullxSW3WLvvny6w+jXVXnlBr8NGJUwIHSFBP12owzmXRgLeQ4sv0kZB9yHRgl0/klFl7tVbG
AwQRsu++QqQ2YlxAyHP7HhIjZxBZB6cHhW2tT2fSqwvPHPELafpLoAZ6tsyq793YQjGR1eb6l2WD
FfYWiCrIR8rC8z/Szmw3bmXLtr9ycd8JBCOC3Wv2SqWUamzJ9gshN5t93/Pra3Cfi7pWWpCw9zko
FA5QBVNkkhEr1ppzTIw2VmnIlavzZwpDb+O7mdqOeLL3fUU4e1DVjF+dgp67zKs1v24OYKNR8Byl
vJ4FwhsVIklG1olCrC2wYKBaWo0AtfZybh9Seiq0SLLHsdN3aReUWwG0ew8cVLw4i84cCJi3fD2U
kNqq0e1a4sbuje9mOtS7qNFjBRy2rLdxbPZHWCQDEZPxC55rf51lAoGvJDuH3A6xI2Bqug5nTa+h
h18Eka7fVZ0UHMFA6jpd+ALpJtsFqC5AoCXjqcgLDhqth87J4CiwCXVJXS8QWHi2zPbR3DjbYErr
dodajZk1x4y1sg1OkhJZl1uPTDjH9trDMjud3CkH7uVrL1yW/uQuZBTwnXSEz3SuzPu4GaR9XRaF
zO6TtIV/zlQVsT/DuOYgQZ39Mps2vI9s173zQwTGNeHh5wgACxgbv/bZj5KY5nk8FQVqdqS8uJE4
f4WL3ryLKwpMTjjl0c/H8Gy6WARzOsuQTeByyTL9JUImrzS18fgx72Z0DmESOIF+qvyFRwXGZI9V
Fqe/HYjr0vNo35QwVO1g1tuJKn1vSOxBjUkTF02tvdEqeEnRW17NtlmfwsYKNnE9AbHsSOAcWJbX
yejZ131OBLoz5s9B2qhd4GH8zSR9PwN+9E66hf+pLmZcHWPubCxQuTs5DYtEk98108XXOHARC7sG
L3TPN6XM5ifHW4ats3S3plEhz82a5pvsW4+PWyxmBfT5fCDAi4amx9RB3WNp2sipDyV1xBBCOoGX
RjcW3XWK2MwB8BQwL/mk8Mn322aOpi8YPZq112B8Br/Yr3x7wZ2bE2UfzJSU4SBVzpAmlJHtEB89
NUJJzrvHvKIN1aUUr85gMCEGHnWQTu+eBo1XYAUYkBldVTS8NXEgRwbftbCn6yySsGb7Mf7kl9lP
VmAw6Lm9jIuK+KGb/PHRyrqCZYmsubXroBy3Q/llgsJ20uOUUOSjAfKo3IFUhtHnvIoh+c9oPHxn
DHehoK2vbV+g/ZhVsUejQJXver8CJ3tpOW5us9aM9jPZCtflWCUb8rAp9Egg5f0AhcfeFyEaoPMo
PgfAKVbOhPRXQNzGejMHGzXapruKmTZsgmqO6C4bqqWtWmXmWigeWTs78hGnp/mgshhBiOLfiaNv
NA88jtVZv0kHn5IA6BAq18I/zFgN0AKjrBtL+niGz+Qj7hn1CuLpZsZyZGXU4bfUsJkf0DM7SGOs
jx6RfBt0GOirc9iPRwIsW/ZVox35aahp4Romp9GA8h72jbXjIYW7yfJ+GXaIQLwKvOtU1Ry6+WZA
j5czZ/DIoJXrpTX7vg9UPPBxrkKECttj7BbZJo+KYG9yCNtNU08TcwwWLgjYCcbMcQXUO2i2WjXF
PnZj63FQdvo4RQGABaeMF26FWlkNzstgYObTUaI40ml2YS2/9o1jnSdgtLtOmViQfc3GpfRu0Fe+
/AVWtN+IvrNB8NmB+RiMYfNkuglKTYw+dNGblkZSw101BtII0Xb1sdZG/Em7FMmyVTYtk67b1jmy
syJK268jpMmHog0gfLKBv7gRDtak55gIZhx66YBqINGNBMYLa3F2kf/lva32TAWojGvgkpB+RmaC
8XgPc9o8GrbVvviVZS2cMcJWexM+iOEmzdpMy5+0GdSvvjNZz5nKbW0Zc352QTnMRoKsA08BDhlt
r3yOnDuzC7MXO03UthvG9kvecaoASkKRPbg/TACQ6y701Y4aAuWLa9U065uxuw8rJ7ouOnqnJhK2
UfWL1UVhpuqEmXx1GfRzeEfD0E6VcVeFbnZOXbu6l3S06KvSF1amxvljz6gzx8lGNJ9EpDaA3Mce
Mjj5zlWcAxnCdUReDM4mFHK+9SxqCeyDNHwYrCB1IkNsiKnRwF51kp5fPP5CdZ4fXKN1driLpz00
wvrQV4QQCFRbL6kchhlBtm4OBSvGRs8N66kek9OESRmJrOmvmxigvV+RX5+mdDQVqo8bDs6gZgec
OWCqWP0K8xe1D1WalS77cF0fG4OKYg6KfAs7cjB3jSvHB99FkwtvLbwz8Z0D84fddtWp2GU0aIUH
o3C6vV/NLUAOZ3qpiZPY4ZpnvQAOyPKPt5WZQfuUhhM8LZ3ZzAQWzwn1wcFk4PRpbJGUi0HMN4Id
FCKErfewYYEIC/bfwZTGLYmF/Y6zlzwMdRt+z0vTuFJ+nKznYvzeW6bNS51Ff+XA99BBjs3OjIdy
N5iJ3ll0u7YWEjR6TgoIpqbCzUgQ2GlCPFCrWhO1uNnofTrRb4wjuR9Bea8mhV27DyzGP7HfbmfV
OOhOSdko2t7+UpcDvbplsZ0w+V31yvCP7kgnfBWN9bfE0O43PdXMFAu7LK6ABdcbW1r8HrAEguBr
1qFIRE2XbxlG+AcnxovjE6yyzUURX2MSMg5JGMTbKOgMFtcg36oJuXIl3b9abUCFWnhgdHpA+IQJ
XBMTpk47VzQN4W/wX+kyMPNsjIdAFGQyT5H7MAKxgrwAmwRDCvqFzjKv/IRJ3mBL9575Dtuda3+l
tJAnAgSMaxu+IFUKDYm1AsW8wTn8izndIqsiP3kdCQcAU1MQ95EkHSDIxIuvUgtVdwpIzfauF6QP
Tuk4/eLkBjzGwi/v8x5HTujN5rWRlOWz1YGesTGibTtep7OiBjrGQAHWtY1SJY3j4MZhLnUaePXZ
pNoBPQQugTwh3qsv4AeG1nemROoOF/oPRID05uYx2PeD3W6qQNl7j/PfkdgK89qVU7Nj/y336czi
F9e5hwE0GxAz62gXJY33lZkcQX4LS5kATASmNkkXREg266imZ8ILuAZhRsMkQ2NZQhBZMYiJv9N9
hYuEOeCGGpH3UQncaAYDw7Eo0GIaUCyBaeullHM+QQrAMQE7aO16YBAxu4SLS30K96E9ZBTsREHH
tvGDTT7SMMZYmIZ41rvYd4IT6lf0gTN9UkPFCG7NQu+kyJ7pfQXbiqbieuqlQcVpRNd08cLtZNBn
b7NS/DWH3ucaK8xnOzX4pHwI1fdON4obzMb1jiqHTBAscDjrlbP2YRsDtkDn5zmWu6nnID+F2Wgd
AonkJICsUMP6cJjE3jKGdJ/NALw0x5L+WgrejrmYSQKPZ9BeIS7CXAQPkEkO8+RgWrErpnb5mFGD
TSl9MHyN0sjTfZJhtaY0wDvQGGLbpECCQ0cM60Lk4opmL5SKNCqvhcM6tPaWgB41TM7ZECiFWlpC
0MD4wJPC2WdlOZ+b2fYfzLQRJzjd8zoy6Q94dlQcPEYZB+S3gA5MypldJiEHjFH+1OQMzFlwwysF
S9FB+D9RNZfQLVej2zqbgUybrcqr6FnnE8kh9A3RcdLLP7qGpZ6RPVm7Zqkq+r4v962kAU0rTF/P
+MoPMUyuXTairY2iHv7GgKB41FnxlERO/mBY+HA5M0/ouGiAJ2n5yZtGuWOVgAfHBObQJsK5T0Oj
2KHncJ4QegL2SF3GUkgUmHsWJnZWBjVj2oGiB8q8I3yYfunI0HTjLiMie/bUDNA1QdKcmxVaj8aj
7+y27A0ITAlXKIXxWScZ8Io0rD8b2Qgli4HhLfhoHnFbZvdw34F0aFCSzVw2G98aSnDhghZ8Uqcn
Py3nTwUF2MkKo7sJeMUmzrtfLCqckT1SBrH9T3ufJBQAI1S5FuqflU2hSMIGnWY4bDQlBkx6aX9V
Qgs8+Rltm7qiKcnDRIg8KhN1cSv2ALi/hC7bwirvQqDH6ML8tC/FxrGSv4B/Fryu8Aowj1YIlhD1
gukw78dgeMFs8q0Bd3E1zOH01NIv3zCc7XdTAMQuyluPiiC0bxivFfvG7zma4J6GsEC+TkBq0t9C
LVzTsNk8mhZrIDPeKkmYMGalXaxVY1fwhtmC6jFzfyRgIE+VGzFI7KlnhZjDGw51FacTtHAPpZtk
e7f39Maf6A8NJuyPslfxI+q/YT2wrFEsI/vpC3cE0Ukfs8kjFOKF75xGWeKfTU5zdd8I8Cdg/8VX
q+ys75FcUFoOViEb/so6HqPmxvQHZ213ybTLZ9/eucKrn+OhoZfgcDSGQA493grHEwJ08wcfPx7U
RowMDPPxK4h1fQPEkX2U0xjOHWbRae5lJ+SkGUVVQeFB7ssPVmCKLZAkmDaEtw/BpV8nKZQNOSow
SnUASMqnkxInfrQzq6hfBdUCvQTMWfAmJcVVq2hl9WX3FKH2ehbUa8hy8Z46Pd2qlecTXhSXXfiZ
wbBPRZ4mDwMpJPeejwoXv3r7BdW33EFe4zxia3Q3/K/4aXCUPljII66qjmblOqFTgzI+TZHHRoD1
T1WSV/RLquyKlWr+LFVpHCVD/H1adSwvFCommTjUkZqTYezgw/PFC8ya50YE9x2kd9D/NJdS73M5
fC4cmnomHZxzNTruNXGkFL3tzNGUaAxelaL4EZtjuk2CpLiJbWcxlLc52uO5EFcy6whdoFG7VzKJ
PsnFISYcMzzRLEt+ZYqJtEBFdisKtKcMcMet147p9dhPxd08ZnpnEI+2A9RCkIGdPEWGqop1c4gL
gmBAxnn0aF1a66SobKwAivIhc7cK/aO+CrMb7KwASjqf4UjZSiwfMU0IF/LPgkppn6J+wW24YE7r
IUNagvSTEQDKvlFFMwz+utiykkTbllgJLkEqBu+C2ExGV+7yWtVI7wt//uEXqeYVWNQdeVQdgyaI
Ub4acNvFMiiKXX1vzbPaThCaNp5uvb2r+LnsGkCB8GF8wft5orcsXkhBsg52XDyIqql29Hr/I6DD
uw2ZeWWOHqFIyfjVHdzyBttT+IOdbbxBF4JqBzBoRo8Sh1VHjgCspy67oyE8PfcFawFTWNLTU+dz
VY31qnb4R3rT/6FmU1Yk5HC0gz2NkkBPzxNH8JWlxujeYB6zn5WEapC2vC18aNdxx2MADU9CC76U
js9DwzNcIlloQZXXAfL6VWRTXpEMs+0af5tjpR0kALyqBfjr0cdct84d3OLqc6HB8qzCIAyuvTHR
R9R85caeJiafQk03VQzU3kf6fmvm9MgI/Ev3QefxwvSOhySI+TvjQAI6Jq8+VXSc7xhmRGtQ7t+x
sQRbuNHBnR1W5mHsAcnFDBDRFcnsSGsVO24mi32vwMz5XR2cx8r+AZ0+P5pFj9dXDS7Y/WWizont
ljgqlmXk5awXHNTNsfAfbBvFZOCUAFNzuI4Jk0xaIDVTI447d6OD3SAyaTuoARhRG5fubd03bJ+e
XsozbCDxKBI6hvxqk8DPlCRTfOBlN7ZkSkaHyEVaxalNLrjn/NDxOa6anMVqaL1oE0YYU6y2bB6s
yfV3rCjQYAKymhAzGjhzAGZyXo3YSd3ye7AUznlV9b9c2Xc/MrsLdinxYFDmoLKEht/vaVzmj6Kf
AiJkdMtgC+5sHKPTcZSYaFXDIPRRmly3DhZs38TpZkpYA5pE4kjW7XXjYB2wPD09EZolaSz6+ogm
B6u4bX51wUvEMZ0myIetBcetDeF1h97eEqK4BeUV4dFC0EEW3rAh9KtjNljSRUuRFhuYq00fv5mb
lsQs5P4I/wmaT+ulghxFUx9LBPo7W/XeVZXN5d4wUdJ0s1Ef+PAophua7G3sRJtAZu51ij52Q1XH
atR2X0pkhYcG9cxD5c5kt3aEKwJViHf0oYcrcJ98rk5DuT4J97NvigcntYZNXEz6NDvWF9lb0ORT
dtU2ZziB4tJ96PDXnZI2Q9rd8n5UFmLt1OjCA1OVGIYDkUCTp3HHVmixmLHykdAtpeYyFPha5k03
pGOFmyFRmHHgbXOkwaDdTM3Eet8U16aHcUB12EdhanbQIPL8AFtLIATv4kNuWdUL9SpVDmpUuDBJ
2rEEatFewdrixYUTZKBb4uiafde6FnADw+pgxUZ0w3ulrgh0mwFKzQ6+wrAhy6/If1ICYZh12vIr
4UkYiXujc1YmB1MkixLnSY0EhHYeh3NHmayV6I3GpMaelOCjMZCjPyg+LpZAU2/sGRNLr2tcV5Hf
PNd13dyLhgzIoHKTfTCN5gbomrVBofvC8J9xIMjNU8G+s7XbAOh62QBjwLC9RtfjHNIYroDqPBb7
SX7rRqc6NUzv8Rwx+mlMhMwpAu9VT8LRZjCHF/LVxB7zvbtzM939It3IPppezNTIEz+A9WW7Gurq
gzd4L6HjomyraRwwOPuJwNfcMrXhfBqlDS0kWG9uOSAH0R2RW71Ny08Ue0tToZnYwuHWWP7OmTAI
apK+Npp08L3jkd5VjLLgiy9VdugMFdxJq80eNMdFNOTtSMOezvSRl+pH1TKfKLOCc4MbshH5vdgO
UiApbUyxchwj34x4eld6ygEVUr6txxmPJrLAYtsF7HywrcnmWKBCkReNe1p3EjUdfRiaOFNLtBY0
RM9y6OcRebHhp+AEHopp66b5X5K4xQ2sp/R7O5XDveV0xks10B/KpGoxJOqHisLylsEaLCrhj9+o
9r4iNbPpteKQIRp13NQd/aKhR60Qx8VPbo5Pmp7Qir5cCqaaKZRbhs1xTLVeNXVV34csO4ewhJZJ
Gg2TCeapMsfRjgqHjBUGGBJ3XGLFt9YccYTI8NMyRC/XzkiOykr6k3+FGoBYqM6ZkBWzp4kZEk1H
6gdiKRRNjVPPR8/rYR2HbvLc+jSsXcmwoUnYGiwxEOMKSXGdRjFSZ7q/gPLrBmnO8JVsSjrKSerA
GhFg/DGVjGNxYDxjrJMEN2RvKoLT09zFXYKvQgykEc05RkqPaKhN27eKdPAGs3o9EY7AjPEaK8o5
ThL3M0qgeF3llbNH3sIwAMgHfq4uJDRyWoY3jNCioqMIQHKPk0YgPXaM5mS1dsXUAbUNcwLNSaOb
ymDr9s5fgdf1ATPScVzO+wZgK2xUWGusTTFMTBArH9EybFwodLE9dUcbyXpAKRgHCSL+KqlJobVd
KksGpOYz2qPn6kTgZMfY3yy+NEDCJw5aVs+w1YLKaCwtv8hrkq9Dh0pL2gbUc5CGqNcC69iUAS0V
JBs/7WHs/gpsOIYa4K+Rlr9cOrN7hDjlnuS4afnrsr+wG+hNrxjnh5LvHHoEbMEFZSpYiteRC8o7
C4EBiU8VLM1VUTOjdFM9bCpbJPsade6VprwiV5H6bdWw8WKGc5JDTSQUlFOQZ5GLmaXzJJTgxK5P
jLHmJ5uEhEf+f4kwaENjm3WRsdVdOOHvQ42EMFH8NDoEmXTkqp+JrSLOC4nkkFrxaNQCRdA9Y2lb
uez4ubKuHRsRX4Ox5YpjaY/TIG6uko4eD0x5dysZ2gESUQ7UkNg6SjOJCBIdd6rCn1wyHwVc3/eG
fGKIjV9SS3ff2Y591D5lJXsFZidTBdsym+obMOLWtp6zCmoEQQFOHeF1Y8HLRgUuyOIf8WuqybJY
oCB0qNGgRdFa1x08G9tC0RmALnLNPtqjn2GKgP8dF2Y9fIoHv/0qgXbBWKW1dF8pFGakIFvrufRB
LytevzoC8EI45ZPLKHzn+GcPSwMF3pJNImbErpWBhsbiAHqiOwiJGMsY+s9lVpp3+ltAofClygvu
p0/FaQhz6y7M6MYaKO8fRFniXBs9D9s94lYUkTUNeYupLpNv/FhIvx3LNK/tARsltPKvc7doJiV0
WhFhMecU2W3bNvqq2RNXaU+ngr46bVjsLUBBBw2dBsFaBA98D90OiYQA0LZQWg2DAiQWHsNWEy8S
hZx3Y5FFgiBmrJ84Apv7Hr84DmnSUo6VafKpxD0lsRmPB8nuhSbWGG8dWtviMFaokUkjS5zyvhix
9vpIqliMaJBJWbsrN0353kqXny3DYhN5FiR8K8+eUZY/Oa3NetNnZCBH5A/bXlL/At2L3ImjbwNT
1k42czaBGSO9eOVVuGWnkKXcGGGXtfyh67gyrIcZVRSivKh+JiNG7t0yHR6T0LLZUnjtGskUlenZ
zCAZvIwbSX0tJbp2Nm4TqYrqGKfSxtIaUELU5MV+bpX7o4hbcjldZgOBj1zq/aT7N+PbletqTKja
4T//9/+UvyXEI30jazmCXgwxDWih/fxP/3lLSeVJSzH5saQwX//znQ40x+2puMca/SmYy3VhTt/e
v8SfgepcwvIo1JW0LS0uQttpsjlMpvvi3pxPk/uEb85O8C1jh3z/OsuTeB2nzk2Yjid5VEqQhP36
ViLyK6wp8/L7Mj7TtNBlsLFYl7voa4Xt8P1rvXFPWriOpzwhTT6ki2t5TAhrNSVLDNKJmGgR743g
WNp371/lz7h7HtdvV3Ff35HruabrDlylyo5BuJn1Vadf3r/EGzfCQuAqR2tTMUq5+HHSkc4JA+n8
/ntafOvxoOUem+Dm/YuY8s+fBt+OpB1jIsGEi/n6RmL6a7rBWXSfvDirXxSrkXPnpkdOV51x1N0t
o/PQe3r/om+8Dr9f0xKvr8m4XmUAdvJ7B6I32sSk9LYBZ/i0ePS96/ev9cYP9epaF19R7HtyVmRt
3Lt0vQZMexpGhjl9ef8qb94R3XCNqEd7gPJf31FOTluCwi6/l97TAu0aNka/JKiiB5i/v38p+eYd
8XrbFu+Gx3f7+lrITp1BtNwRlQwxGfdg13b2XxZpEutPlf5kKX/bd59D64rML8Zi9Hc11p6zV9yw
iEc+J8xzCsJsvCIa8P0/7Y8F0ZHCEbxGUpnW8j+v/7IxrVrDCD35YPXNl1p+Vrn91393heUv+G3J
bf/3Cqq4z727//Jfv3iydM48bMD8/bWJ4CPZGOzr7//9Nn/fq4Xw4gkt//ff/v7at+kfCq7g0AUu
iH1apdZ18tE3/eZVkBBJm/XPpqJ7fZXexANC4JV64MyL9AQ+ifQhz/SKdKnhhyFRcwXNvRzTbybT
m9GqHhftXhCne9vlyNVnFPAU4Pv37/3Pt8PGRIffwHVstjXvYmFOCn80hSCJvPOebftzfPzv/vmL
m9bg9pKB/vxjDdsy23UfbCtv/PXSXPYTJSRbprxYR/DvlKgtLLpq86Eb9/H4wZvx9r/vIp3wHMFH
ffF0yPgjT9kw/Qdamzk87n/x50vbdthQwKlrd9kGfnvxEAaapSMa56FubmqIsx+ssm/99drUGieW
FGzxF19OohXMi2n0QRsep109/vPfVlrLlm5pW7PyXWxSZllYZWykwaMNXU3y4fzjDx8VgCtdZCOK
xUtd/Psq1OiCDMd4II59DQS8Mm7+8cv5+wX0xY6HMdmcchJyIX9xht3nxe37//7yfF+vKzZ9SpgF
S1KnLcyLtwdpEyL8tggePXxehHnRv7H+xQuK+sMW1Aqs8O7yCvz2BpWijIHgo21ogp/ejcSc/P4t
/LloQbdQNu+mQpMlLstdy2hbY2KE8cgKRHQneilFiov85y/qq6tcfAemMdVtrVT0GIHTgd2Uf3AX
b3wIr/79iy0QIDlac1J9H9v6qo2uaMe9/5Q++vcvfgX+ckrbSEeP05MDP676YI1+40dgu/BcvEfa
o8C9WEQji2gdBr7pY5FvUP6m12QvGNH6/XtYXsaLl5UNgLmFrSWjmcuSs6nqlMkrFxEdodn0rfMT
upc62KG7e/9Kb3wWfBGaL8MRJpLYi2Upi0D9I/JpHjP3FtUrI2ntnd+/xLI0XNzMq0ssT/S3z6Iq
wpiduGoeEwSFuzFnAuNisyf+ahZ3XtI9No0FmBIAD/2/jEbiP7885wPBAdG0tXtZDDKTCzE9yJoJ
CFPeegb8axMqfltKpz3HJTHMYo5i5BfCumqouk/vX/6N19H7/fIXd5+HYhbaMOvH3RL2aHx5/19f
3rbLZ6v5j0N3QnAWvviYLJg5E4LI+nE0n+r5sYKnS/of7APP7bZGcPX+1d56WTR5RjA9JCdi8+Jq
LtoUBttuTZw0+kCGY5X1S5XZBz/YGy+/p12LPX4pg+zLlz9tc9xAhVU/4m3y+2gzZr+GgXDzbksH
8P0beuvHsSyGyy6fmqcu+xNMeqvKHcb6EavIQ20Hx8FSH+xrbz0zZIHM2GiB2OblM6vzaJzduCY+
DvbAA9w9eZeYLfS+mKiW9+/mYmnSnOYpW7Ckae1q1tiLn8cj2neOa38+j3VGn760toCKTmR8/+gy
a/P+tS5u649rXayyXpErxc2Is4GmyVXNvq9HCj9z+28uY3M3EFSlvtzyjDKoFflf8zmtJoQ2aDBT
NGuw74d/1kpY7scVFjUO6Af218viFYeGOaMdNs5KnubyOakBS7w0cfjBY7tsJvznOmS42Qp3odLy
YjlQVZtU3dAaZ1FwxFGMeJMZnud1zmRVg66KaXAyxxnJETB8Yo4qshXcHsX/+8/1Yt34z59BR0OB
3uSp2he1Oo3FQqdZZpxnpFaCvL1i25OjZviPOe0tSGHvX+6Nt8UVDqWv6Qi+NnlRPSaWbQhTctdR
ivIcFctn9rX/6hLqon70qsgAD9UZ51LcGskXae8b/cHyd7Fa/L+H9r93oS4eGhSyztL1YJwh/Q/5
Lkk+2PU/eEpKvt4o3ajgm615SqgF4QV3Kw/Bhhye3n9Qb/30lMAW/D3tUUZe3IUWRWZkwMPOrfqB
WAYi0h2iadO49ojyRE/1we/y1kOjRadc2/VsDigXdXceh5LcR+mfh/lr5AGmoa/9/g2Zb6x79BL/
/yWWO/6twJgMtFky5hIljZeTnamnZIBxF1vhmQEVMQzTiMKpLWogVWq+kx4M27GbXtRoEbiKrNRX
D0WEWwARXvnBB//Wb0psNxNIFxyoEhffe63iUge+75/JdyycE2ooQE/hB8/4rQfAei/pZ0hJL/zy
86pTjbhAuOcpOM9Xn/xr2IkfPGP91u/42zW8i++rD6mpGyTEZzm65nlKFyRSL6Z1ORC7gRifsfJY
/ihjx9v1rhq+FKRcbptROVc95DxGke5XWilAnOPgJ+4QguMYga9FwBTJqryYlgqJ4QWXOAL9LA+V
kN1VkOOW7aGNkD2EC2lvCLwoJrLh2wARQIcKv2MgkgbhlRX58YbZFtCMDL04QADz0KZltZY6IgXH
ir45vQ0nqutx/pkWQn/GjqmtIA/gp9poNM0QfNFyF754GLDluBhi1sHijgPMASgprW+TGLbZFBSQ
iuucD5SkyVsF2QDPuAnzxGRSBwiwPg2xmZ3k4BAYPkZiH3t2cYpa0pawXpLglUcMy5zGWaGezL40
/diK1QhAbJMucXarBhYRPLey3aK4JNopCcs7OgeKXE7LeV5YA3vPIicCRkELx9GPjqAb0huzM4h5
dpFiCVTbaHlEcw5DWJEmObVw2q14HxnOUxil6ojo0t9O0smP2DPiQ+IRNtZlMMK9sGpuQ0HsX0Nk
xQ4mf3qeIpSYkQ9HoWK8vZYZCvbcYCMmTR05qa3y3WDlYtc6Bsh2N8Osgp71VLQhKABll+uAmeFh
hFa1HZNOXqFvENAjC48UrlECm0Y1PpVMuceaOOIQ6/SpnGryW9gmTz5KVJqzg02NLrpPLiM9wMBM
KGsn9neDv5BQHMzHuHrpE5YlSopImxv81e5OY+lVfptCsE9Qy+VusjZDIT6//2FcFKvLnuAJDlCW
DfBAUz+8XntAj1ZN5NY2bHsI1Dj0E3/aG45/6n1k82kCdOb9C76xoHBBvnHJJaXnXRR5ptli15xb
+xxH+CmN+ZM2xM1IrsC/uIzN3Mvlrvg4L3YJgduAIt23z1JXBtNm+aVDNbIHkVl+UIO/eUMMBgST
L7EMIl4/wQFlflNM0j43MeRorFDe5OyG6t88N47SJnU4Hd8/6nABhacsUKedva45N0L2K6UCvSP+
Nti//+jeXI0pdJRaWk3eZW2V6hAlvW+7Z2XaayeEGwmGDUXR+IT78fn9a721mS+nS6ZSSlvW5e4a
uVZJ6Rowsh9zckaUvtZpQqYcRtPcLfaA6zZQt/7ZkfbvOmg5oPFjcbT9o1bG7tAlfdr6Z/kNl0S+
ff+W3txofvvXL96HWiE5hlfgn2241jKOgct/cCR745vledkoASyTO7j8Zh0pU28mEepsZukxUCGC
agjfnoVpmSrciOwP3vC37ojpJNoOZVEEXZ7LXAenTJ93/Ehz9gsCDcFG0b+4pWUAzvCYMuCP1uBk
2LLr1eCfc7AqrRYnBwOYQ5oMvJ2Q/Nz3f6I3PlnX4rWzaWgzZLs8NhMh6sdZYXpnk5QZY25vEXTB
Aps+eBM+usxFXRfHw8JEnb3z7JwjJM4GQRRKfbCevvUy/H4vF7VTm6ESRgHHvWTnAsFouVLjqVzw
TB/0Vd/6VH+7kHtRQEFiB9LqciHV7QfnfigebPReBV4Ysgkb64Om2wfP7nL9nu3WqKNm4mq99xki
0b7Fpu2zO/+LN8GiuWYLjzX8srvRBCmFWTp6xIogd7tDdm8YH5y63lpOLR7cMhc0Tfaj1/sDqcWl
dmdyrlTgr3vAI2VxdAvY8ObD+/ey/NK/9dL+XtaWTo3DhFraHFNfX8i3QEiVRGecDXlqBygToMuj
Y+1vPbjpmSBO+6OG/kdXXG79t4MLWNa480Ou6P1H27VGXDRa3zrcy7DHQ2TOAyLw9+/yzdfwt7tc
voffrgndTQ31xDUrXDJJjkMle0KQtOrKbNek1XoY9Qfnszd/QBJDmYkIz1L2RcUy2bEWQQjnmpJy
xl1KnPNq8L/G0Y/37+zN6yB2FYrjgxTexXIxEcyFWc/zzrKxN+OMbK38FnjNzm8/+JLfWs+X3YO3
0fl7mvf6EZJplxjIBb1zifgaiEPUVR88MnN5qS/fRXQS0mEeKeUf76Jj6cXLj++x1uoM2Hmfufan
ahj5mayHJp62DCgwejchHPIo3BP4/fP9h/nG+uGxjVBo2kAAaZ2/vkcyjQKcXZl9NgHXQ0oKCni9
8bBxK2Pevn+pN1ZgLuUKSVnmUEFfvJFJ0oiuoMl3to3neTwEQLqKxD5E8nuHNP39a5l/DyovnizP
lVYv9ZLp/vFkFbJdqG+DdSZxu7jHiNqt4T3jsQvIN3RvrR5T3Phg4HUJq3pLgMHWsAGskS1e/spE
XzxDmRwJMmpr85B7DYlCFpnX69rU91USDNfUYOOO6BAiv+KMpAps7DMKR4k2WRcWkbDWrykxh5vG
rPvHoCdXChB3fjVUXXkVhSmZpV5t720deKewQtGnUYqsheUhJI+MvLoNDE/dYQNDsh5kZIVg76Ft
R7StL9uQwLk22U5DC62/DKHidEW/DbK5XwfCsh4y1BVXVV7bKyhC/aYsQmJ3rQIgge7mmyAevucZ
f4EbOXTCUamtG3aQB+gz/mHAw39UNPnWpRktuLXa25eVUDdt37ioyPpPwSAQqBdsAYEVu9fu/5B2
XjtuY9kafiICzOFWuYJLVZZdtvuGaLdt5pz59OejfXosbREiXD3ADLpRGC6tHdZe8f/Tktlhz80Y
HR37By+OYItNvQ4CQe8wDQ4zBpUpxYNBdibgFk2IdprUEpza1n0eKeHBzAj5QzkdHpSc4YjB0oeX
pOycD4qXqQ+VZ8hbSYK7NlQZE9R7Dcgts7e+py4KRaU23gM0Ddl1XsX3RcdSWZHjfIhKGEj7Ia72
cermlAch5LbaXLnjn6A5iBpv3cD5vIk1cHSjSoMw0aJtVbOrYmUxuD0BswzrVge7kbEEyHtccGEJ
bFJoh8Ia2sqi/cEMA5SnLnhnshbY94mfG+/awtCZNIi7J8gzfBCJNOuxKEvw2vWQkfq2U15p3GdK
X2XIdxW0tvIxjUt3wXLNGH8H8AAZx3dqjBKrfZ1h53pSmcbR9cdtGn+Umu9tz6hsFNHc/DUHA3/h
uk1OzdVtOxMovHCab+iSZBvGsS2PZfKl174COhX4B0N7Id1Jc++4boeFVog503WupGBPcHI8u5GQ
mYwHUIuhRDPM3W29Zl4AGi24dSTyKdCKjTpB2FhwP7tMeav1piVAdvP9bQlzSlCZsvgO+Sh269L+
Rp6qQTvbW8dW+6a4YEmDxzmYSy07yqwiMOgo1FYM+vGnn3HmDfRqwxtk6CChpQYTe22eHcqcWWqp
yb72DfSJjqtpn2LdhATUdECf7uRyE5dg4DLnlNOialUvISPNf+690iBNJwudDg5WWnAZ4GZTY6jU
rKMxEcq26wIrDa/LG5bYUgibKP7BWCd4/nlkxCkTi+heWD9swKAeVQ1IZGZvlsr5+ty9M2wywNTY
zalx4HKZPbKikT+O9tGzw2LjA5u6a9qCUeKYkYjA+lYNoPG4UB5v7aIDCreA+rwGGZR5tIlN29E9
8D2NZEW+HrpEeA93pTJKjwEeAtUbCAABrWWMP4nkO8kGj80qStLNExBm34P3lQUJaMg5PGXk3cwH
z6wAoKDvcQszVPoagE+xNYH83eke4Hq1ATEd+UropzL+HVebBF/Uv4B2ndyRFmQaSqZfEvso71rZ
Yi7KB/XWK1pelYq5VJvp7gUzMncZdOpUNveANL+Ye5aaWAq9qjWOXvGj9TZevXGK77cPw9xFOBch
+Dt5Htda7yACChgmiGG+XdBhurBXltBAA42EoYp9ujwCXeg2cWDGxlGOsy9mB5alm/XDyg3kV6Os
CDXCpcblhUMn9hCbvaoNsavYR6szNsyBQORXbAJTBcXZBDpvaNdKGuRvuVT0/ml0MjqkDQW7lWmZ
WQP/g9B2eASs4NUsTLiUHWtBztx+TT2G/8oRnH3HY0AyHQ37yND3agARXx+dhR2biSeccxHCpYUK
0gY7DVWq/FWNwb7BNugnsLcWVJk73WdyVCExAEenB2ITqnjFK11weCcfs/b59vH+GYiLx+9ciHC+
wX4cYnxP+5jDZmcE6YfYBLRLr55A1PkWpeYJbUFqL/RDpAXvwlAGxKeGXTdf8EDmleVdoFeBLjYx
yAb+ERR+s7KPrRQzegZwcFhtaKbbLug753gY9DNhMxTLIDN6ed2M3ocTXersowxzpZsW93FmrFpF
P+gMOZaG/q0OhwNAp3cWWDq3Zc+piFeAd0BOlqS2cG5qOdXaPI6n/VwD4q1zNt+/RQKdMYYj0xUh
uh8qeINJ5uT20UyfZLjykvB9Wi0MvsxdMHwP+hlxQvSrgRTZrZnQd8m8laBdtLt6qZdImV2mMwHC
DTYkJy/tGqScoHgKpS+JTd9SfzCsRzl6st1tQ2Kscw6A26wa412Tv+sj+Fq7b7dXUpk7J+dqCptV
JJJEgw5qysmTDK1sCEeQpG+jDKxwe5363xUXUq8ft6UurK3Y6xr1akn0J1tHK8mOXWy+VkxZ3xYx
rxhwV7hvxLtXvVpF4uut6ocWYwzRsQBUFH6JaK1n+dEo3c9MQP9NSYQeTPefULUXVvXnERetzVQ5
sqZCFe2S096fuZXgI7mVoWT4x41WwAFixXCjj251Zzd6A4s4g3mm7aUf42Bwj5B7RpAS1enWlGvy
eq4HpzIzUFXrsQNR28L86voHpVWtnT323SYeIKHIHfXvYShN6sjMIDQOaJN+Icuvrclslkcr9C4a
gKdxUw0+u05NliyMNnt+qSPItHVpuiVamNSu6FnyLeuoRhjK5odZSeljC2bZwVJBwM8ANGf0HoyI
YpyGxevS3uXAVRBrDw7nWUpeLPJI+8Rv2peugLZrBZuG9AXOG2MbVo1UgWXIJDF5ffcAuDAj84Ep
3/e9W4IIAZM8jcjSmn6G4p4gXX8E2oXg1DaAdnAb6NmkQnssDAqpsTkUr065YB5+JoDELbamPj2b
vmqqdsLF8eraiJq4IneZko8onK8gp34eDf01qbP3MN9Qn3RfZLs+kvp4Ac+BpjTtyVHGn4xNpEG0
z7APAa0TthD9Fo++/cNvgx7AxqWbMHfZgPhWCXxlngPRWJpm3YQGzC5HadjJ+vNgvyzctDkB9I5R
4CFQosYjPDVyroBL47MSQKqXCpAXjFjekSSI9JOubYovcrYDbB7gcxkAynohUloSPv397KZhQIcy
12rnGGZj8dUp6nhXhLa68KTNSaEIzK7waGsUmS6l9GFdjSVO3DEYgRoz4JvRDrdXcf42/ZYg6BHU
YJcZChGfDGgBuOMb0HVXVvrnlUtGI+h1dnRlym0Kh9bwodCybdU62nnxQU2ye4BdF0TMG97fMsRg
JQcVskwbwzpmjAfGjUma1hy/2/lPLq/2qAOV2ffSfcqo+egHX24v45zPeqagI7h5eq07SYihPPa6
t/K0z5b5kpGdTL2FHMuSHPXyQIww4wL7iJKFvW7hrqufsmKj2rvb2szFTFMPAvkPomeGii6lWJUv
xVKR2sfmdYLuMymnM/NgQBu94FDNnu8zQZO6Z7eILnCzbbrEhjUBrDRg9ba3FVn6vhAV+aUJiWDN
9z83gKDRQ7QQqsx9n35pxm2nmQHQYy9/PxwzlmJGmX1USrcBSbl+qqXoDZ47o4v0FtHFRtlXOFqK
3vtQY3BDU2jZk/fe5zp9wy6Qj6FQRLecLIshspSDIsUInkUniAo9fJuspJZZ+j/fCmoqVImIC0xb
bH+krQgSUiaxj1WbHkathj5k8wYJGsEvLS2UT3RhodTIB58qcgi1vGynVX8DVbOgw9y9mHzyqfVo
SioJZkwu5CBlrMI5ejLzP1+JRUB7utfL8RB5C+Zszi6fifpp7c5uhj9AJ0RhjQKv906xIJSEjFk7
vWHBKAzSgj8VYcUicuHImQ1CqXO05OGZKu/zUFsLj/TsBYFAgmwmzd1XLStOBY26YrT20Wdwk27q
MViq5S5JUC+vYBSOVlx6BJx5sq4AYFkwhbP7gHdBwZEKJ720l5/3x6aLEpcMIim+vv1eBgd4Sm5v
w+ypYvbRkC1ZZ60Ea+vmSqeYCYSbUSGHcLcDaJN2sQxITyavy7JR95YaKW9499EJ2ztV3OkPvtSr
NWoPVDTyEtEA7aTxkLUPvf3jtmJTJCm6qucOmqBYotsZrZQ4aAaYtiCgrZTmGVbuNH6C+Q26+IXj
POsB2MBGMFE1xUBi9NMRWBVMKBCeu2qBv0+/72SINj5ATRuIUwE3javqIXXAKwO6z77DEy4/3NZ5
bjPPf4PwopFqrMD3bOyjUYMOHMKLVOgOTzVMyJH6EhvFgtGbO5+2YXI0FZItV4PtbQbospST9NCL
aptCRhG4Lqg0w4Llm19bire0XTo0+4ivUC2Tz29d5PRe+gQyg7uSy+wB2LN41Wr+c5NZf2dZ/1ft
GiAGJQuLOnfH7TPhwh2XawZ7Myegs2+034VleOeEyYJjNTcgQr3d4dRoXEMYsC8vRFToEsSRlnk0
GI5Ls83o3nf9izoeowlNKwGZEJIa1VkrprevlaWayHQsxKtCwK6SWNWxAOLyOnZdkVhFOl3UO21M
flhOuRsNd5PExVJKci71ci5LWM3IHDD8cP0dy5HiKkXEfe3pH9R0/FDX4cRKkt1Bygjzhjwh1VQL
J2luLx1bZvjlp66iH0A/iluroWQe/f6h+qjVC+/m0ucF5WQ3LsfQ5/M6wNM7g/+5fb+v79s0AGxT
Tpoaga8qStR3yOj3HVFG/i2tJ27fgyF9vy3jWgdkEO5Z6vQkXKUAy8EgPUff/BFAfuNO1RdM//VZ
u/z8ZLbPXAtzUDMvcvi85ktfUrV+8orsUaLvrjDzuzdoQnDJfqs/OxcvRYXaqKqFN5jHkdaqEMDY
6NttAdfmFl2YwMQ7poWFAPNSgFR1sDjqDT0syZ5eJwj9/uoJ+tv8QQNB+7as2W05kyWsW5Exrtp6
dICrqTf16G+MJQyO6wfzUhvR2ajKuvdNtAmrF9/apHW9rshZURc2G/BHt3+uD0l6e5pDI3YVW43G
2Kp9qw/NYxsqj7CK7sfuw20JgGRc2TV1miDkyhj4UFflAE8iFwgRIVCyUBNYu8jW0kOi5g1UMTLM
U73RGHcQC0HBp3blh85q/U1IX/VdXjGi1zre+NxLhXEnF3HynELQufPsSP8UBmHPHHg97LFg3Scm
SYz3eDPRAVje+JBr4KmOoJ6tC7mCVCxglAMiHsgWIlkpthGFn1OVVuyh6+t7t/fdx6Iu2n1mxe0h
nuhZbbMOjloFSUlaWeFOayMw1uTIB4g9Ahjd6pvoPrTaL2Vp/rCQ/lApsfxcm5CmJmrkbGn9/jIW
cr0vAdncMAadP0qNPu56N9IfGrh8gDErWnJTbTYc4970jkZSwRRAwyMQajqENX74tR9AzLMyHwrm
HAwxvXClJ2dIu8fICaItKfyW/pwo3zkdbJ1j0AHzpY/ZSQv1eFXEcjah/7krNYC7zHFDbTeQHn3v
woqy9tvIenUlM4P4uk4OeguGXUZL6UNehOaadln1rrD0z+BCAwLPyCs4vqP3Qm4ZZDSPhiqlojET
Vp7kQSrkr16nQP1USVTomvG7ky8Y3LkbDnbR1F9tqtYVwIZVm4Gud4r3DPg6vATRAyOeTP7oH+2h
2qfK0tj4nH2nAYIXipo3+SrBDaitSjE6xfCeLR/aeSkFrtl7iK2lbtBZMQZ+BhMR/Fd8771aNhlQ
N71nvWduPEv9Rzb/2DV/3jBDcsKRKYgR2SvUbS/tYxv6iWZljMFldvaPDlzqqlbcBddpzi46OiUx
ggmyCGJUXNYqlItOJR3VgdKmBl5lvJACEewiDcimM+UObN5DRWHVLrXwAAWVQy2rT7CqZMAqf4bZ
6dCZtE3VMG/ElnKkNX7BOootOv8v1MQl+4U4IRhj+BsbmFUQmoCgTZuWufMBvI1/jCpWCPlt037q
wua5g+qr5c7nwSFx9F1RW+9vW1HhrIg/REwF1EVX+qA+1qc6aFZm+zJk7SorPt0WMmlz5oBeCRGW
mC7ICj7Tsj419WaUiArvDQs8aCiU5VPowwL0+bY84dD8kkdGC7Qlmr6Z47rcUpo5jSgfUErGKyjr
l9B11/9NghCJWalL2TlJ61NZALE6Ggb9h+7htgwxLPqlBthCGll6jJPYduFYjtzpxlCdKukZgPcM
VPpAeXaKLwoPne4eqiBfKfDv3BY7u1lnUqf7cubBuVaVpOkwVie470AJvkv1V7e7l8e7iKK01mD/
wTq/LVLsjP6l6RQbkV/DxIplNxfeHqcK/PqUxuQhlbuk++K7z7m7Lzz4c++mGlIofYf9Z0HX2YNy
Jnf6+5muXjAMSk5f1Cn1dUp+1Sc3/cMRtV+qMZREFy2hLfbyUoSf1VUn5W510gCIMt8l/r5WdwvL
N70bV/drWjzyhjrhg/CuuDaMRwEW5VQnLS+zA8f4i1k9q82jQo+OUv3IrK+Kd5Taj37+lPgL4ucW
EfsPAwpP23W7oUd7/lho3IWh38i09BVv2KTz7wt3zQ6HDn46vg9tCYDserPwxMw9AOffF9x8oNPx
vCAsPTVDV8CQBbh8oXv04FtKvU4mNhA/HvyTNAJVe3vjllZOuGq63xXQ6qBZNo4YkXaVZHe3JUxr
I54MNoZeZXBBr9shlcHmOic5J8M8OOarXYEh8xIo325LudaDfDUQWZZu4ElZIvAecLuONoR6dVJ2
kgZxItzvtwVcv1KTAIeZpF+PtGDQRxjgoT5qEdADDr5X5XIFsNAbZEyogRBFkN/7OSt/Zgv0Lu4j
1feqU5fui2gbq/tOWXg1rncDNQAqI84joMStubQFjte7rS4hIrM3TFzLHq/hNooWxgZnd+NMinBf
EihwykaXylOifw61o5Nsby/U9QOBFo6Grfm1UoIWTQ/EAohlPBDFZyBu8V72QOdDBvWYVIeheLKV
JXdp+uLlKSbrimdm2VMwaYs2FLzZhFjfrk4DFFCStrOYwq6WECcWhIglXqXV+mqIrerk50cmL5wW
Utn3t1fu2tJMekDUzoglPV7iUIwbhgWg3dz3AKDUemuUa/pr9XDT+ZsgX7Bq8+r8liXYFrm3/bgs
EzyUmhQ/SL270F64lUL0xNN2qY7wtNFP2I9mEfN6DvU6ZBKksUDqNVTmaCB5LJcwv2a8hAt55pQP
OLuhPeTJHsS59cn33rtYy0C6l3NwKpRNbR8sTqIUPxT9fa8sXKi5a3u2bWI8FbpFz39wJzXlsY2O
qrfRnX3dLKzmkhT1UrvWaEq4S5CCt9eHX7zw0S/f8xbdPoILx0Kc26OpJWgcDym+BOHChsYcewm0
Z87+nC/X9PfzbTILCOYGjoUNYWC3qtQFFZa+P6l49v2yASrBrQpU6D/1LkRnCzns2e9PqN3MrpEZ
ELc7y/RMjjtuTlfACpg9jdW323swK0DV6VfBGmBKBYdDCn1N7goNeL7wk78L89c3fB4YAloGyIvh
dArr08thw+hRddL7lQa4x4IRm/31Z5+f/n62/Dq40jTs8XlZlbZAPTbJ7vbvn70IMNQA/8NreRWQ
Q5+jDeTaypMVZvfp+FoC7gec27YB6ue2pFkDRm6O/jEGMq/ixMaWCwm+SdyKDj4A09spwBOsShU8
n7qBdikeD7cFzoR0mDAamC3oD1Q8MsFkRnUInqipl6c2Nu4GvVuHQ7vxnL1m3UfWuy5hRVtouqUF
ubNLSnoLdKgpFBGrwBb8JF7jquWpAzWFCcqV3j6lyRfbWHA356zLhMQByqVBY7p4sr0uDAYzTUCF
pH1y1N1tEKl3Uf+HmF0/Hx6VAgaPKL2aV4knZs8ayJK0+mRa4PgYY7ePg8VJgbnDcS5EsMc5xLe1
FOv1qQB1sYFNG76qqviStbu8XPALxUb+K4XEK2sVUJ2FFrLSZ9/9AJc26De7gTlIST7J1iPpn5p/
j+VVO7qbIFl44OauNOlP2tonyMQrEGa1Bby6Bfz7ZECpMVbNO0g3v9w++XMipqKTPFVqcB0Fow3f
uBJpVdKcwE1cPbtMi9/+/twJP//+9Pczq+R3gatXOt+3NH8dmyM0kU9Ws021/W05cyecohlBAg6w
fdWBHReWDdtR1pxAATyM0DUmI1Fp0+1ui5lVx5gAH+nzuS6fyENlw/2Voo6prjwT+Jy1qq4qcnS3
5cx4pNgh5sqp8VN9FxMvbddrnufLFDz0fM2Qz3ZUmFq+s4IntdwUSz7pzCGA/Jz4kA5jFTdesH5S
CPF4nlAhMb1v9bpM/76tzMyiMYk1Vbh5OEgjibcIyqSW5u0ew71pu92Y3NXjHnN6W8rPtJsQjSCG
rLHKDAVMj4JhIB9txVI7smb0HGnexxBO2dR4L0UvuvWkejsjA/zKCFbApq2zIdvAULrW4ZGpnkx9
o0Erc/v3zGqtg1UFmAaGRJw7yMD+M4s6GE5NsocLimoSxDfhX7eFzO7cmRAhgytHeqt0cjhgoJLV
x2x8Q/A9NSf8TwlhTYOWtIvhpcMJMqbOWwM/q8ULN3dpnYTTAQVXbUAkhwrhP3RB2Y+SsQ4W0T+W
Fmr6+5kdCntpGMEXGE5+BT7aOqhebm/EkhaCHdXrXqFKHLNQzT3kO277bnQeHWv736RMv+JMCzh6
NSsMouEUGA+mz0QCbZuJc68vgdvOrxa3FZcBqDXxVcjo+hlkP6NkCjuftVb/nJkD/HcaBP79vqAH
yBRKYHccK4X6qHYI44VQYeY1uPj+5EOcrRMtS1TAlHI4eePWVXYFKKv57vZWzIoA11MzSX3AtyRs
uGZ7Sew3bn8y4S/Lt0DiAXl4W8TsLpyJEFYJhMU+qRJvOCXlk9mtx+L9f/u+sEp+qUWGT2MLKP3A
Mmy4d7e/P7dETGoAQgMSHE+y8H25B4y5rdXxZJjvQ/mfIW+hSF2oEk7fEI2+wWFiUJlXEqaKy50e
IIxM+yCXTzroIJJ68lIfIQfLumdee2HL5/bDmKi1aMhGHTGdr1S5n2RdLROWPFSytK7aP+24mxxO
AkRAAKY5HxrvhJe4lMc+84hRTp6e7QdueRopTIfW2hpG1qMVjnt6dr7CKHw/hkuMJXM+B3rBv0X7
IJVd4UTXBu2hBfDxJ6fadunBDu9V7z7Wdw4ciu7C4zi3lPAzT23hOAR00V9uWxJ0w0jGVT01urxp
IIMpw83twzdtvHgwziUIB6Ma69YFYEo9dd3Gewp3/Q8vecP5ZgSJaTROHudceLm6IU1GM9OVk5wA
TcL03AG0ldtazK0T01TkpWkJwxUU1slyXR1wJX88ZdDcJxG17z+c7f554mzOMl1ths6ksHDipJBJ
AAZcx1NtByu/DlffbmswZwSoPjHKwH9ktLjcaQZXNCDy8C2NOtwqyTs3lLZS+4ZlOhcyLeOZvQ+g
GtaVOh9Oo7tytZX6h11TPxfp/PvCNtQxcEyFgxIafaAyHUxvOKzn3xcOazyorhGmvFcO4ZGS9ytD
fakN5i61BXM5d54oEZCrJ6iYmsAuF0pTXbfoonY40UK/DdWKm/3nqpCcY9qDFhea9MRMCj5Wb8HC
3ZGGinZKJr/T6m4V98YW7P+F8HguPAfhCVRMDVDO6/RJkvh0s2tFd+rdKt3IDqTuWdbpKz215W2q
gsuvtWq1tkDQ3RV67rw0Vc8omplKh558+Hpo5b5dsGwzdufiNwlbORi0n0k1v6lIg3WdfGul94X6
ZMsLMdVcxupCjvC4Br2UFLJSdicNFss+epHDjx7IDH3+XNgvrbTt6o+6ucQWITZMTxeBpku6HiDc
wTUU3whDIfcK2W17ijQdbG1Kiox31BtILvN+b3nxagzhjE0/6ONzqf1hV9gv4UymEaLyz1dANZIT
d45kW81Jcf4OlWgFrQnswWn24BoLRZrZTQQSjtIsfgXuxeU1qfrIpes+bU+j+iOGU3zqicnhxQ7z
P+tc/qkSsepENcRjdQVfEMbV2BhK0566cicBObME9zZjfWEw4nmyaZe9TotYWiHZWd93p6YEOUvT
96MC8pq2VM6eE8MoC6GCQfrlynWQtSHJCr3oT0GySQJInt8rS3NLSyKEe1XS0Qk9IyKAlw/ktaTc
W0sZhCURwpXSQnWo+hERmrQbgoe+WilLR3jG/pIGwSpOCV/IQ4TX1k/GbHCQctIBW9sA5XP7sV34
/E+jcfYO+sCM57LG57tXW3+qoz8Pq85//c9C4NnndbNOehcbylu+DaWH1GJmaeEln7t5Zwv00wCd
iZAzr5VlCnsn77WsV2O2appVusRIuLRMwvUegT9wKr/sT4216cIQo/X9v+3D9APOtAgUv2qt6T7o
/V/SV+jh3/B5i+YRUnb094jmya8Baa1ghj9J6SpuqlUIaN5/kyAoAA65J1cpEsAsUu+0aPuWz09x
BiHOlHS8XJ9kUPV09KvulI8FmFyAquxuC5gJCynj/0+AJdyzwo5bW3d5HW3rKY7XPd0v3phspB4i
gAVQgFkvBOwPsnwMCwIuKfhUEFSPzlgPzSkuT4qx9do7Lfzo5PsWZFtL29bq3guKjWFsuwTQH+v1
tqYzUdvkAGF8QaSmSU/QNPe0NCvVoDip8bBy2mLVxc16MpMMRuQeWYOlvZtZWjKaWDCbvh9GwwQr
acLizR+c/MSo4qpyD7r/Tir7VVkw6EGX9m3tpl8vRHEXwibtzy5SYWuul0B3f9KJ67P0vm12UvXi
xd8i/6MVaSuz1xZM6Nx6nqsnrGeMi9P4gZuf3DT+XNUYIF/d1dVwr0E+UUjDSh27020lZ8wR+SPw
90wGQa/5gYLKKZxeVvJTqq6Gb9nC12cs6sXXhbumtZKaNhZfb5k6eB2sOyXaO+nH2yrM9YBcSBFM
atU5wGppSBmGQxeFUEN8qrxg0zg/SnqoHWcl9Xu3uq+YU7gteWnxBEtllL0NEimC82bdkOp7w5N6
odjkNJydQKmqwCqFrfRE0wGd9N5SpWf6/4sn3AYjlyZAPCdNzIS4ftLWVNWzk2F/CYpH1b4vo69/
vkSMGuM5T6C/kKNdqhDXrRVofpyf4kdp3Bj9wo2Z24Hzzwv2T7ZCWCCHJD/Jw6ptP7fNUhFiVoDx
c2BdhgPBnE742RY0HRQdkqRlp0F/cqpntzQXztCcSbOhc8W5IQlCbHwpIB0qrTUIZU5Blj30Qbir
w2oVGfnKq2ywfbuFIHzuRk69Bs5PvNGr/nFy0wx5+RDhtfZ7KXPXSRZvGvlkLcQWMyfLoBVQpx5G
ZHHFxRgHELqBMlucgh+wtVf/wJ15+1zNmEqmj3kIgF9VVB6Dy2UjwzZK9RgXpzgE07aU9Pusi7bw
Du06R9mUeQ3D5R9Okk4B04VM4bpHYC45rp0UpyL57krSBtDjBa1mTtuFBOHCJ4rlpmqHVjnzznbC
+NoSwubMcbuQIJznpLOzJizQISqrlR+ATrqSyz0DA5b56fYOzR0BsqvkRoDIcACvu9yhypasvnO9
4mT0J7t+V7jAu+1vi5hLRDB+/z8ZIvJlL7VFF+o8mGV1V1cMj0kf44lOzXzWXSabn8Pi2VCXXunZ
TSJwpisY6LOrLBOjzGYEnBB+gb1x7b1Wb25rtfB9sek0qFUMWsn3Y/sduFJV//3292dMgEHm6t/f
L0IHgb5VMlOu5ye/ngpUKlRG0SOL9d+kqJfb7/lt1nmBhhRgMvw7Xd24UEmZC8mSpbUSzECkSvAm
2ujStvXnQsse3Tw83FZkScT097MXgOpt8Wu54HOpKA/XC0/Y0nYIdz6QzErPNBZqrKgbbaXiHvax
cek2Lmkh3HuI6WoZFPf8ZHn7BLqdJfq7pe9PdudslZoM8PjUm1whQk8oXL3msecle729F7PW6+zo
Ci55WeWj2SZoERUwhDyqsJTLuzB8DpdaekTQyl+2/kySYL0y+kk0jcHhk0N1KPDCfTfGzKAq9UaF
Cm4b2dCcjZG6d8G2s6VmpTrVpziQD4WUPXatp4LAYX25rfztg/Jr9PlsicNMcd0wZYmzZOun67p6
jL7AL3tbyFyW9cw6KGKWfiySQI4jbpTbKMoG5ycG89xrNlEVdCs/j6GO1I33EZu9DfwRFOgA8MXG
MYqVB9nzgoGfP1WUPQH0UZiNEE6V4sO61hXEe265i7KdtNRfPRc/o+1vAcKBcvJcgcrOzE+hVr63
onob6NIeWoRVUSlbXQ0Pkg7NYW/cd2ip+g68JuW+LOSX26s+v7W/f4Zw2hj1Hqkm845lzSMj6asE
SAE6mgmgrYX9nb9B/5Mk9sunvtaZ4IJibfTX0X/I5OfUP2Tew+KE1uzz/3tlxY5px3LLpmlZ2Vbd
QGAPUhKX4vaqzT//ZzKENyZyof90UyL0IhtogfhoZk9F8hTI7/T8sZT3nfd18P+Qq+r/DcPvBRSe
A0+165wED6+/86hVT4lNcP6mp/O3COFFsOrCVMtJhKQpW6VsXgzTuxuyald21m5hCaclEkLA8wsg
xjejN9AqURg80/5TrX5L9I+W9dq55UqGPsPJ/2nVj87wV2zsASdeOIoLh94ULrdVeW3cQhx5qpR9
Ve9k52PqbqNmQcPZc2jQLwngGFk5sUlDirV8TOuR/bKqdfBChLDe3F7D6XJeLeGZBEEP2zUgMvV4
KozyzmkOerY28g+RtCv8rac8DNVC5XHWJp6JE0yW1pZOY1odb6C5GvIVWbfb6ix9X7BFeRx5eWCy
YEW0/wTixe2vLyyWmA+g+SKSB4XF8mHvhEjgOfC+uwGwE48egMD/TZUrHmcraMGVRxVD9ZlF81b+
gt1eOFwikXMRK3plNgM3Nd41Hq3Sx769u71gC9sh9jBEcdv70EnyNJTD6n0b/iEwxC97ZuhkEBUQ
nK/mhHM1CXtghfOTVh7cFgxue++NS71F80r8FjL9/cx1MfoM3K568nHLwxA+d8ZbfPQzJQSL2SpJ
BYkF3x+MnRHcJW8Y0qTR5vfvn0zZ2e8H9CfjjWaRlOolku4t/4vq7S14hG7v9fxx+i1GsCSWQ63A
jqZl8rahsU9NfKoFEdMnro2VhSGkaYjeWvVSE5c6WtcVpOztfit1P6J0b4TMA1l/Zbjtt7WZte+A
yv8rSojNWiqzQWeQAPDCw6B/qtvPDcP6lbUQAs4v2m8xwtlKLcXvrASPpvI+m9laMh+iaOENWVo0
4XipTRrCnIAb2tWPhb2ltX+l+/duZa9N500W5bc2wkkbitQ05Z9ZE2cVF5Rt1lL3ln0BcsaYoJEp
+wunLOlyqSe8wcDDmuVpj3b6Livemc0Cd+jcnWfgwaCoQK/P1UBOD+Q9VJg9xtffNv1eXtr3We/v
XIBwlC1ndOLQ5SFsysco+dpk+9hqYNR6D6ioUf1jtfEmaxeUmjvT5zKFM11AktsHdpufTGOXpis3
2qnWNik/3b45c+ftXIpwpKny+JHSoJkqfSqGfQhlULsLlM24hBKxpI5wsJPaDMsqrojaHfeU1N09
cJa7WAE9M0qHBa928ktEy3OulHCyLQteo6xGKah3/QhW8fux36r9ppOfbfXj7QVc0ks44krv0UzR
opcC8XhAA/Nh7N9F/RuS3OcaCZ5Y2sgVxDuccEaz4MjSBpKoCyHOvCLwi0xD2zKVz0tzrRRy74Bh
xhk3zUcjz98rdrcP8Cwt235D95gBgcS/ssS8Y9a4Xq9M3lJ5Bx0UHc3halioPszbhN8ihGKHBIaM
mjSkMOxkr9RP9hLS4NL3BZPQeAHkxOGUIgHkRy7+rsol3MwlCYIBGPu6b0IfCdZJG1fKl9vndunr
09/P/IyGLik6H/Ank2xvAq/6lif5fIuF+94kXuSZ3nSc5IPUvJrRc5l/DfyFroTpK9c3/fcuCzfd
8M0mVE05P3nZcxK9ygEsm9v/tlDCBQ+Aq6RllavXDztPWy9VxWfTf+cLJVxtQ3aj1nHZ5iaKNkUY
bLzo1afFMc0fpAQMtWRH2/HKtr7q/X2rvvOd75q2S4ylEHnpPAjXP6uAv7A8rmRDR0Xt7eTydHsd
b9sXmsIuD5wH7qrmTQGMqrz0+iFIdr1/VMLX21Juq0G/+qUUF/cMahSkaER62kFbIoJc+r5w7RUz
6OIyJ0YChblq7+KlTsnZA63RWUwfowWAtfD7mSQy7TgvCfOSlmZXbWX35Vc3Vxccs1k1zsQIamSB
og6mxqtVlc9l8MmFB/AN+3AmQDBewaCGBQgg+LE5b1X93cw+/zcBk4Zn9mu0665uezRIehhSV81S
Q8TscQX6DHppSteyOJLQAuNtWQC+0P+zDstVbO4VaRt3Cz74kpTp72daqJJNrruaHkLGEnpl2xlf
Mlz+2FqqJC4JEqyY06ZB67ssl+f1q8r7oKcfWh30y+71DduC+wDkO2ZJE2dsoQmOrDHE7I8SfcQ6
55f2qdsiZq/I/0QwAXu5Zlkkx4E7YvNlh9TOanQ/wUh0W8Ts9TgTIdzCxAIOnMZEHMh/4Eitv/+3
rwuXz7Uku+8HQvzae0+rXLRgaJd+vHD1SqnUCzVlCyRrn2qHxVTX7FE6Wxzh5rm1ppaBxZlNzb29
y768aEuVoaUdnv5+diu8vE0KcypLG/F6CJ+o5mZLr9H8IoG4acEHC1q3cIjkoaaFyEAJKtNRt44W
CwazOnABbDBtwYmwhGe9wAFN4qggT5SE8Kn3K7N7CMynzld2SuCstKD9P9K+tLdtpNn6FxHg0lz6
KynJku3EMSXHSb4QWSbcmvvOX39P+77vfcQmoYbmwQCDAYxhqbfq6qpT5+w0Lmr1azYf0+C5RF9f
Qp+Bffw3p+Xqdwj3ujG0FWv6Er+Da2AcrOYb8B7372ewYAN6BToAiP4KpyVPgjY3+yED0Ec7Upbv
SCM5MVuTeW1BODFFMGcj7frsPBt/w+IzqU4GyCluj2JlA3K8AGGaELfjXF9i26PJAn3op6Z4S0sl
PkZFaD0h22Ofysmi3m1TGl/8Rdj6YQtSz7AI7j/xlh9TUJyxYi7eskb3kgRNPaMH3pJdlx275rlj
hlsoqddMpQftdZ9NLzErj1qcP5MUdM+2DjWQFOh0VTIFq2QAfhYkMwByQaMcOhxEz8G6eVLKvnoL
G9s1rHavJJcCwF4t+ad1JC/alRcRbAlehPW1U9nZWL05zntEU5cZhRdBoyeeZeo8Wwt7PSr+9ytv
MqlWWlWo7b5ZYbCfosTFVt0P0qahzcmD7DgqP+jbQVPY0gxcemaC/7p6S8gfpay8THuJQ+jIzsoO
ose72zto5b4we2jHxja18F8rMHZlB0kMnqLyLbWKr2YbP/UQgP/vTAhnDpTFFlFQ/HkL2uJXqjjH
LggkeZqNUYD0hav0mAZ6ZD+eRlcrQyYo2CtZXr61qeqV704uk8Hd2GQLA/zvVwZQcNA1JSnKNz0J
3HR4hNc4jAPdm7I7d41lAFnK9VCE+CpE0QGdOykWZH4xtQjMpxAFGBHJ1c1uLk5JqB2Stt0ZLHro
aOKm9b2lOpCacD0aaJpxhkKxv7UyC7svoqF4M+b8FGGwnSpJfm/sbw54d0AeCPwoEZ2DnZWaOdVR
+Qa5yIc+0aGDOcxuryjAEDRm4BZNKrG4sT14s7tGkCcC0kMUQHAUJ4ySABZzRccN/WuURd9bBixO
cUM+mo/FNj+7RyEGOo7FW9f+mKJq31MZI9XGBoQ4O7rp0ZkGbKo4aS10rsBQToo3E89d9dXdafHX
28eUuxXhKoEFaAPiOQKpHJE/nJmkT8dCLd5iM/NINbhW/Ds3m6eWjZ42WJ7m7MdJ8vbaHtV/bAqu
IR1bg6HxC1fliOZP4rfqJdZyzxwfbo9t0w5nnsCOsxFK8b9fHd+sLzswK3TY1IA+DeNcQ4QV0Lih
tHvoE0urSBsXBTQ90aFgAEdMVtKAUdMxBubA9G0eKpRb2H4AIglSB5JbdmvXIebEWQUXp7oSvVO6
NFdoQJO3CBxsu0LWpCj7vLA4eghdL92xk7eS1flLbZLy0bak6b31XH2ArqGrx8H8K4GNesp0BWj/
6K0dooMSQWdXJ/tak7GirgMltIta6MOFRqgN5jrh7q6NsbBsfWzf0P+1S4zjlP6wo0fTfFLpIWe/
bm+39czBGZgAq3LqC9BSCD68sbIOsgWIAKcp9DpgrmPJlbp2oVwOQVORF3GAJhebIHq76LphVkrg
XMjBHL4W7Dkh4Bqaf9jD97vHsjAlHJ1xiMu2Lu3yLYMaWeZWsn6OjbnSgEuEsikw16DuEkLFEIok
RgM07FuSBYPrKJAkbepcMl/r849dA0oVtJA6CBBEejBsq2Rq1bZ7a6OdWh6sGv3sniOjv9sYCtd0
R9SLzl5ENULg1gBaqMXDHL0FwaB/rsc825tOXEoy1WsrNlJJAEMj2AFhgIiGM/EIm+ugCi5h3Zo7
aCrUDdndu+ZLE8I7zFEjBXolXXAxIz8bz83xv/u84FgCJZ2qFjyOl/Jj17L07h4nvB/RLkJ5BZdX
jIXDTnIz68e2ci5BX+2nz2FD9nePYGFAOBSWAWbSOqydy+xguzqhO95bsxVGIHiQ2gDNEV4bzmUs
mh3QOu5vmiFOmu+m0UWsB9Ep09Q0qlloSV9ejHE6qFNeOtlbPj1NeZS6xoR8t37/nl2aETbUNA7F
BL6j7E1/qKJxR1QZIcj6UAAlh7YdJFjx4ESmZDkOY9LVuR5o+obmX9c59qoMgLC+prgBnonECUeg
J664GQSp0Snpm8le0LSVaD/i7nx7U62dFO4LUGqDuZI3aYhv+bzRiix1+hRr0aL91SuI10aQkk8l
znBjrhZ2hOOXQP5poiHsBCZ1y59xQt3bA5EZEBbDSe2mbCYYKEe8k0fiafG9NVlQSXJhewDAQPqE
6sZyudOwMiatt4YLmMTwVN45s4xLbLXesGCqvFecXxiQFF5ayBxajA4bxguBDFe4C+39UEuC0tU0
LU2IZw8vrSS3EpjQUJh7oTLygdV2Ej4vnLmkDezQGfD5QHvs/gYJOgHKx+LuHgpuBR6WcBYsKJgJ
joqZaWZB2GK8xI+KytwB3fW3N9PWMPgzFJVNeKpVV96ozk0TG3N/mV5769QHb8H03kWS/bRux8VN
AReFvlLe8rnqj8phPrCcQQcBAW6MwXzK+sojaftl7tq9BX5jRQkOZCJ/C7RqqYrswl3Xbj/sm8iX
gXeE80ott1tezWHiVJkOtg7mlqa2M4wjmyYPJTxvII9l9KmfnuM29LTpIQAn5xgfrdbvZH56Pdl8
GjDb5ocyglirYlWEByAk2s92EXotKJ2biO1s9Nvl470xAB8wBCJVnSImA8/ycsAVehLUqJr0s/mu
9kfVvDeLIXyen72rB988aNDBKPF5Yxj3gNVHrUyQeHvLYL+AHQqKxCtImlkpjeNUJkYw4IE3FG6B
Nu4g3hOK3oQ9oMKldcgH2y2l/RBr34S5u7LM3zpXgwvmITXYTPRzoz7W86chfHLi19unbu2bYALv
ZAxP59R9wn5Es2XVFZGun+PG7W0vnXe3v7+x0aB5iFOtYRx4IwvuFaQlQVgiZEdRY99WR/bUVFA+
kFx0G/MEnmbkNjEETponDIIEihHFRk7OSj2cYqV/jo3xU1XNh9tj4b91kTjhDPvos3bwtoA2khj2
Q+xQbTW1JgCJfe/IyTT+tmiHCehLox9YBUCSKmsk3lgdYJ409CnjmKLLSBhY1c55TnPDPBdx5NX6
6yiTv91YHuSyoIaHpAIezaIQzlzb9VgFkXVuotehn93iRw1IZ2lebs/cxjjgbznTMZTxuBr1ciOb
xmzbBVPMc08PuuIZ92aFIYh4/XnhnKQ6rZC0xecb9dVE9iWdJaWHrd9vgPvxg00E7KzCFVtXNK7V
IDDPVl24f+xUhn3Y2MA846cSCvouhITC/KQ06Ou8Y9Y5Hd/qOABfg7ajtuTu2xiECWklLkGqo6N/
JeaTzahTFaN1VoGkp4XHwj93rzIk1PH0RqlXRVGM/4ArdzXpeayNQ2WfiXbooh2RESJvDAA5EMy+
Srk0gFgvyXV1MCKk8s4ZenFQVtwn+3sHAKZv9ArBicAIVmM5AKujFRvBAHo2gl2TexW7+7JafH8V
CAa4qBjSCWdVe2r/YYXEP60PMzSzAD7h51g3QIK3/Pk5HRoIhGrBechit6LzZzo2n+3+hy0Ttllv
16Uh/verhSa1E/VgZw/OSbgvHpVxn9wdCyKHg+Omg+zVWDOujrod9WHFADqhuacl3y3yFvau1qiS
i2O9o5CKgg08MUBusaLsadE8rSWkDC8z8fLgKSLnuzcUvo+Kmw5VFvBKChPFylGvmq4NL0gMpv0x
kZGCbf1+RFVI4iAPgoMtbFhnwCQVRhxelCH3zXZ8TEEsKVkLiQ1x0+bgyAkbCNpdJvTTDuqB2rJ9
u7YAZDre845t4lQjLF5uJ5olVMmp5pzbHbDXrWy3cu+/vLaXn+fH5mq3GnqcR0iKOOcp3Q/66BmZ
6hnd59awvcCAnvD9zz3YQzRiaATx7kq7pA3jsur1mIJy2TlYLT1I/Pj69C2/L4zHojNr8jLAeGbI
5eyC7pN6/323NCHcR+bEMkNLYUK3Dkrrlvrp9rng/7+4JJyWmhORGdbqPg3msQlnO1XO+jxCcgBx
Z3F0wuMQfKZBeHeEizzRlS19ufxjnLJ6nGDLaXxkhWkuQwtsbF8gWHSU8fF4RNlRCA4Cu7dpqZjB
2fkKRXRXhb727dnaMvDxWgOUc4PeUw0J9E7sNjg3jwWh+9kY9rcNbJwQcm2A/4CrE1IDVNHUQROc
tSR9CDv7EZoxZrar9Z2lt8fAcCQX1cYOXtgTDryljIxZKQbETPVPlHbHOMqOE2P/3B7W1rwRYA40
FNo5/5xwULqxyus4w7AS9gr2DUuSut38PHRI8K7BTl4RRCcZiYEVKAMoJ3zP0Xyf3132w1sD4CIw
L0GsFFGVsLGGWGsqy8mDc90DKHWo9LujWoL3rArIKrKd69RXTLqpsxpqno1612seY7vb87+1zHgp
8YQzuO5Xec6+AO4gLC1yZmH+OSXsWTe6h7Ci9xb9+ZPsyox4wKO6GDo8D8Gzs1N/q7KmRL5LBF+1
+LyQwDBBMg6GQ0rOOSgZqxjC9HbihSYuKhmB4OZ8gTEA3spBgVQs9rVgi0qKJDHRkzj/UlP6qUFj
UJskD7eXZWvfQpscj268ZIHKEJx7X7adDa5r66z1rdcUh4HZ/2bhKTJcvDDDgVRLfwLeirgEvRI2
1jxDlKcCl+h+kjmRzWFcGRGGQdSMkaGHEfAxozTzmsX31t/4vroyILwqyyR30jCEgW7K0E0BJfd/
sxBXBoToTW0KNG/waQKT2I5+sun97xnOPwZeal6dRtZW8LNqwRISBbZxNor5NMTKfi4lL++NLbuw
IKy0Tvou4AJK50B5n5p9zY73byU4VwNeCjR9GmBEwlYqWKmrbWydw2A8KRATKMbK1fvD3UcCagsE
TRTAMYJHTdhLehNzTu/AOpfRM3mB1tz9n0cGFJIOYORCtUEovmVWE4y9nlvnIfnqvCjG+7/4PCCE
yONw8LB4T0SFVuRDh32EdLHxI55+3f78hgO0NUA7KYcL0RXGMzRoxuZSUc7WD8vsPY1ZXmlOXkFl
ZfV10yxAYrqG65pT8AO/JcxTodlsns1OOavxvFeHfZ4/qdXneHyItdSzjZ2KhLhTSK6PjS38wZqO
JDWFgIgtGJ31WlWqdKbnIXyvLHNPyvLIwrsfggCMIXb7/0aEqzw0VEivcSO5+VIc2N3QWHAFY+KA
iOSc7Kv9OxmqEs1g2z3bKbTwuvpTGqn7ps8+gdBV8mTmR0G4DoF9AJQHEBsbbdrCUUmHOp3jLqDn
Gf3yNv1lWX7ATsbXRJMB4jcWhm9nMCtpJqpzYqlEteK2xuWCwL2fHmq8o7QabWyN/nB7e6/vEbAT
W5wEFAyX6FgTnCRIwaOaBFN7iazG9Qcodd//faJBPRvIFyATxazVqJjmXPRZe8mNP9mDWf6+//Nc
exTuHTLdYL1eOsgOqjjjmDvNhY5fnMjTiv/y+4IDDsq5MOoG3w8dz367W/qVWhCK4fOO34+3k3B/
DHQe5zGg4duknmrz0Nx9hYNzH1OP7AIHoopzT7MAiCY7ri/90bayPa1lhEvrzfMRniNKJxqyqmIp
X9GnAOnurLoAYU+jvRrcnTFcfl+IbVs1tAJisgqUPemnzI3zSmJgfcgw8yBUQLoO2W1dLM85qRbO
Tt6Wl4KWP9tu8mjPewXIj9u7dH2HwKFzBwWcJEooIqo1QheBmvesuTTD95QY3gQMcADAQFbJCk7r
Ffm4Oiwb7HAUCDD+96u3LK3raDDLFse5f6ioW8kYEWXfF9xF3PRKbLT4vhHuRtuN/9yeKNnnhQMx
mg7EGoemvSioAZs/oOJ1tzsCag2EOvyOBaxQhOFZQ1NWgaO2lwzE4fVJgzL93SOAI8W7GzsKJ0Ks
lRR5T+J5atglyb61+/xuXVZEIDhtKMWih4HL9i7Xd7acycrKMrl0zq6B2oLkNtg4D4vPC/Mfhwrs
F/j8jpk/qlPefb97dhbfF65PljVGoAz4vg4imJ+lEx1uf3/r95sUgYbFRbGQfF5OzzRp+jwraXJh
0Z5MD1qwH3VJ/nGdLQJmTcMu4uhavCOFG6GjmRPOapIAsnZx4sJr68hrE/AcOzZAQLk7yBprN84E
cKOAWcNLQRFGfBeTvmD17ETJRR1UN49OdX+5PWlrAxRkM6gc46mC4qSIGh2aAN2piokG1/Q1cEl7
9yNp+Xlu/solTXGaINGDz8/JeDDHyS20FlItlmTpZaMQTgZOfFMgsZBfKrdIdhAfuj1JfOcvA7/l
KISTMYPPEA8ZfJ6RyTXJV2U/dd+A9b3bfSCLigo73kqIxlELXU4WsH+gsIjZeKmL0rVZ7NaSq2hj
mniNDy2cyAiucUYFg8pgp4/dxfJI98r0uyN9rmCDEiiUbfGiEN/cjQK1+T5Th4sWPxcZ9aIwv3+d
+WMCiA2VCyKKcTGqGfU0NXS6xPFj+BDRu7OC/DHxn88LAWWUjGEU9vi8br132cXa395GaweFOAwE
G+jRgKgeIuLl+tblVCmmVagXkNcrj4WqZS5SXQ5QSG0t5fkU1xpFXGge40VpmXCGK1UhwvDuyipj
vlTa6QvTjreHIp6Ij68jvINAOLJ2iG6WQ7G0aZiTspovTjY5LyCuL31NYc2DVakQcWZpUHm3Da6H
g6E44Fnh9XXAdoS56xx7Rp9GPPjRt8LZh5XkJbwez/Lzwt0RATmfJDU+b0yQkmq/6QQNx4dIVvyR
jUKYtlSNai00YaYnXum4M5XsMNn3+d+v3C0eHCFtYnw/pyiDT08Nk7wqxC2MyBLQXZw9oJDRPSdW
XbUAr+t+HHpfqy4a3TkqDvnr3St9bULMhIRGpKQ10pu+prt15UWSKGdjirhqBNptKD+GYhCYUKOr
UiPr/U59cPJnKiu5bn0fOAYULThQAKjO5RJ0Sq0VbRz1PjKcYIpL3PunBwiNjx4/A6dBE0IQHVRK
jgGRAJ83FcboBc5+355/HoZdX3ZYYpR18FjHxU8AwBL2aBv3TWwCPuGb5UkJ0AXqBs4Jd12qXG4b
2pgpQwUcHwkCcEgjA7mcKQCDGU500Pqx5QbhTpOEHrLP879fnYXUdqCqVuLzA3tXhh/kXlKEj3m6
+vn8qFx/f4r7fBjwfVX9rtV+4t+enQ2PBHgDcrLIgPPuZSFaViyzcaY073wQt/yoyuZgD4qrdPYB
GgSSuGPjUC9MCddeZmQGiglZ58fVQev/MLYvulBiQzYcYdsWZl9Y1ojhaNEuSHYK29PKVWLJ4Rbj
8481+c+kib4DKh1xjUb5zh/rwY0LxQVrjzubjZfEf7Xq1MayYW0dFgR6fKHQ1bDq7JusEmKNYZ34
ZWgHPzRnhCBkVKbkFLFgehqTanpk2sBk9AsrLDUGymkqAMr7XwY6YTqVMgH+orQTv65T8gJVcyvA
bZLbIM4YoOti079DG3WHgFnVc4mpj9xcaafGHR1rOCh1Bx29IJlzCJk02aE27VByT6yXG3sW4Geb
tzyiZYX//fpw9EYctxXmhVbHZty3/SfLTHZ1IVPpWS847CDri5YV7kXE50vdzo6ZNkniW+1zMkan
XCl3A6gzY/AwZD6wv5JtvGkPDbZoRUXdFb3Ky3E1PTpERyNO/CqLXGDlH+30XR+/KNY+KE/6EEnM
faAfBWeMsF9FTQCRNVoDhLCHsipjSZSlftWW1YONlltoyrea9Vjmg7GfdFDdtg4BN2Q1dsfKQVcz
07TwAL2a74Ckqv/0bIayl1Iqn3JkPtyE0RRg16z657az2vAgi5+pL6dFQ3dVUKGzx2+m6HNH8n8U
6IrovX26bWbDpUOqCpcfqL4gM+cIZpKkHemkw9nqr7a2v1vWC4fKhiwO7zQGBoiK8fkct6Y11nrt
twcluNDSv//Xo/iMxi20X6xr3JGuZRVpqtpnvWeynTl4938fhWcEZog98HwU9mY29LZa9Wnjk/gp
OXbZv5j8688Lt0SQNGZhNPj8ZF7M7L2SpFY21paT1vDyCvAeq8bSKYuVNlbUxq+NnZPsQ1uS7ZV8
X6x1VY2Sx1GA7w/pjgTuIAnLNk7A9c+3hYOat3FZDGDE8UnTnFgHyUfaetNsH2+v8dqvagi6VRvP
d6T2rY8y4pVfTap6agvVrP3cPM6x6c61H5u1R5Nft+18JMsEx4OeD4uAM8VCI6ZYFs6NwKpCrc19
/BrDc1rH8LTcSj1aMP0QKTH1SrBa7Rk811NE83pnsbGHbwL17x80C9RnOxq/G8GU/Z2nOHmBZMdw
KaooftD60HmpEns8NAkuZjUcM90da8OW3ZHrBccFqSN3hlgW+XfxakimNDPHOcIVmRwCV5XJv68X
HJGZDSQJntcWGICEGy7U1D4be5b4EIXa5c5Tk7/OsoTKerW5DVyggCrB/4vev2lKUkdAMvil3Xol
OFOD/oLA0EtTZXd7vdej4RB8dCjwWhR3gEsH3pOapiY1E19P6wc9f+t0DS39f28bWa/I0ojgoCar
bkGiauGytkaPGRdSaO5tC7JhiD5qDJSGjLDA+gF0fS+UelZRSvyszIgQe1lNk1t5iNgLzPxReZqL
J1XWcbhpAokbFGe5iKu48NoUzkDIYDls5TDPmjug+k/1b7cna3M5rowIt+kY0hKQABgZkvc4+lMH
kmza9iDQtsCPoLFqL50TYoImGfOk6KlXQ+fWQdkcW0Cy5qsmNY1nHJEg/392xKBfNytoXM008dtv
SeeSdJdXD2N7cA6D7TXvIIfVZVH/emTI/wOnhugb/wDjszwtg5IRNXRy5vfdcCJs0o8Vi+ddHRiS
JdoyhK51YGcAgTRW4S3JisymccP8psz7L+iIUp9s6HS8zlop6/Ba+xoOWAMSnQCzv6bGMZyRxVmp
5H46Hrv0FJbPffw6lZI823rPfcDiuMtE0QECycuZQ70V+sOZnftl/Kw5h1RGu7A1YYDd/d/3BQdQ
QdjWcgp8P6ledfqpSj47qeSmlw1BOP5G1Y3gD4AJVXuYXqx6d/tU8hlYXrzo50Nih78w4HFFACHN
Oj1qLWP0Y+Lq5DuwH7i6wujX/Oe2nfUweN+gysW2DYPXf5Yr0c5xZpsg3fKL5Bjv0/p49+eBegVH
iAaYO64UYSEavYqdhjSzP3Z/o2N9b78VVIP4awgxOrpYsJeEfTT2Zp+qIe39Buoxxnt+N7L9fw2A
aQ0gffjI1VOjB+GrZbLBH5o/uv2HSe6QjdnHGmNq0N+Pu138fD3NQE4oE9LZYeClD1AEkRhYHwQ0
QfGkBCC1qLoawi4d7DQEOL8afTM13bD2HfUcZPeSIGCSCIg/gbNEEw5CdgE/xtDhmthVbPotFIrh
/1pJvWrtkyBPCrouFDBANIWS/XKPzh2L0DmZWb753KhfnZLtU1rsTe399l5dge/4OJBiw2nAlPHH
k2AnIEEbVbHt15Gv/QYHvkIO9d9++gMetWNYSHIjG2sPa5ykDTnPNSpqyCOUmSZY6yKwPftF/i+W
BYMBsghQB8TvYop4DqlTqGPe+kyz3E+0siU37sYA8H3UpXnOhcMil9PVQ7WpjqK29dEV4ul7SMpJ
Ni93DoIP5LBd1PIR+oCqTYxMCtWOQezQ+lY0AHf+0sYvTfHkvClfy3Te3178zcFc2RL2WJ4pEe0C
2FIQnFSxp1T3ouixu1CrBPwV3QBI2unC7iKjQqypmVvfVD93jXF00t4dbQ0UUDJNta2xoLwIjjH0
mPCG8OXCjDXLkB2pUXv42VoPof1w/1Qh8wLHRdGFilLm8vMhUopKmKQ8h+t29t5q7k4BAFZ59X1h
KQotAgI2SDo/n5+UxGO2BIu8ta3wckbPI5IM69JPWRoQ7uvT3k/IP8X0vYn+lPUvpv7Ixr+mJpNr
W9HW8mVHbxIAQQhIwGPGPfTVU93slWHGu7Hz6UjdnOzV5Ni8TmDibdV3i3mUnXL2WP6qKq+cvCHY
JdkZRAdIDaHf/fa6bUTIy58i7IuioLTTFaPzJ7t0K+Vzr/yY4h+J8jllXC3HbP05etHjy22zG1cQ
DjB4foDBR1gpkjpDzsKoszSCG/rW/ABeDKiu2wa21hOErqhAY9NwSMByhsdSNRSScD9kt/sqPta0
PvVz7enkmNH4UDjfb9vbHJDJm3rAmsMb+Jb2VKeKWaPRxg9M86VWgt1YTm/93dxFfOPgeYFEJ7IW
3DMtzQxjkld6icwOaFiU8kGRtUbw/1/0rmiCR2SGCBN5VCE0IDO4XZQwqH21fm4iazdMXzrn2Spf
2qo93D9jgDFTi6MdOD57OZS8JEEX6jpyhlFl7GdS6G40DRUUem0ZTTRfbGFUoHTljA7I4iLgFEyZ
gVlY8Th0/gC2vW95OjZ7LXovgsHY6VUoE1TYmEMO29UBRQAyC0HDcmAWYGx2BgpEX6kAOI+hqPDo
6MdoBt3m3S8mzB22w0ebHa5DIZCOEjsi/cxLWuGeta3XO+b917nzAQhCJgsvD5EQp9GCOIsmu/WD
IsDFtItqWZso31Hi2gAPiX2ADQ3qXeEGpAlLxkLJB78NswM4Q107GT+rfXLsJ/qS2sUny6gqVw1V
yfbbuA8xIAfloQ+2V3FkDE2EYa87nZ/a4/G7Yt1L8IOTiicU0ASAVKGXXqwGacNYk7kYez/9q0QH
VUbIvOFv8BLXP1o40cqkCo5AV8MJukZz74+B4drdN+i2e+Eky5ltTBJ/QqGogiYd3tC53Mr12Aa9
UaLqEX/Vfs0/bzuA9cdRmgOPAW4BNAmv+nN427tTAozi9336hJjuCSl+ya2+nqWlCSEq6YrGCRr4
e79VB28unKOj2J+gQSfJZuncuy83MezgsYNDj+fyCu/eVSOZDNbEPguaAsKJYw81jYB49tx9tmlx
Itq3sGp2jR7undoKn6sgnX6GcZL/ciBRc6CpNbgjOJseaouEnP+qd4siJ7sud8IDZUQGh13fjiBk
xnLylhWkkcX4I9TZQKY5jP04yR5CUnuO9pDP06l3xpOFqB0w9NtrvVGUhkU4eU7dyUsUwk7q+opR
sB0nfspUzSNa6hb6s7trS7pL1HLY2ywcXF2hxi5xLEBBQ+N3XZERIUja74c27iTxwUbcgx/EWQZt
IKbBQyHcdHNTAXyCnlU/Sd4mhsq8uq/SpyJ4dIZPUWu4TFP3bf2LWjJExfp6AJUDfN0HDa+1IqeI
Zn2YKztNfRNc33M5voPFuHWjwandtDVec6PZSeZ+Y7WRuUPuDsKOG9GmrpdlBhH6xIdOqTs1T3OZ
ehE99pG5I+N75xyI8gnieztDf2Rg88+1b5SCt9ncAasQT56efbv9gzYOPtqWoA+P5yFaYcX6UZqB
82cO+hTi7YcmPIayN+7GqV98X7gWK5DdUjXtUr+tXtMmd5uuclMpybVsFMIGKlETScEAkvphbO7L
6qcmVZGQjIMIMeWYTVZoTk3qT45XF6dRf7Bl6OXNQYB2k0esiFnEHsnQwGMzq6fU7/8kzoFqklfb
5giuPi/43waxMmWga/PxpO0BgQffpowLbCUYAFJjjrABnARbCl5NWIfBtFhoKST14+lxoKXbmoes
f8a/bXLMs3SX5p7dvZL52xjImEQ3jjJKC7wtHU4fz1PBqeWmPpq1U6a+Tp/N9BDPmWcj0lNf0Lol
CVc2TfErmL9mkIoXTBG9R5mUVFiochcGuy51g+CYBm7Z310LN0Ay+R9DPJa+epp2KJnkpIQhor06
5afmdP/Zt3CxI7eM3KAtltrHoe4rvWUfZ79LD4Nkw21Ok2VgOdC3iPcL//vVr6+HFs33Zp36iuEx
80H5bPyEJGYuk/jc2td4uiJHq31UX4U9Z8WkKhnB5TGNO5sCzeKCGuT2RG2O5D8mVtX8Qsv03kK5
Msz3WO1Cf3Virw/2TBqB8xUVghcIKvzfYD5uyqs5S4IpGCILNTKquW1yYP1hgvrvvdLC/JheWxFc
QV02lZP3DipxsTsMbiEr9W2OAq88vIcobhZbWJJUdQZFtaLUD2bPQAJtdPPsZBb+7VXZXHhgLpEl
Qg/GqrIPEvcCyAvURUOIulvhV3s8gVvxto0tnwxiSK6eAHAXTC33MGKjzpjMMvehXafFh14GBN+a
qevv879frXdeo+N31prcn+mbCarlGDnHEO03KZXJj3284YWtRT8ynEirAfEnAiHKLAti2wkLP2FR
49oD+c4iB0JFuqeWaMjpiqMFIGZqRA952bptRdzGSPaNfW+/KDYf+owhnw6Xg5SQmA2KGUkdK0Fd
Tg/2tX1wEkk0ubEtKCIaBDT8pYc+juWUpunYVZWZZb7Oys9lEPxOaXvKxljynNnYGbw90cZDnBd8
xcyCnjVoEkgamIl+/zRluB7Z1/nfr/ZFPNc1mo7rzI/0L6ntyzpcZJ8XtrUxAsRVI+vn0/md7i32
dvvUbC3BNapU+PUDhPTCqW0S3+wQalwU83JvUzbfRNcWhAHM6ErUm4pbIPuM7If32wPYqDQtsQpC
JsTU+zlG03bix3njJlOEDoFTnz0rCfWQri+0AwPJbtqeb5tde4OlVcEvG+Mwt8MIqz3nTNuV09Fm
Lrm/+oBcCLoiQWQHUbiVAtFUt3bYFgq8/wCxgOCzFv2+PYz17iLoLEPfBleGQFe7sdy8CqmLLooV
hos/crXgSxDt/oUBE0kwzqYLEIGwOnMwQNEpqTJfKR8DquycvHu4bWF942MIIFQBIA2pHTB+LIcw
2pM+Q4eZ+V27Y4R5TvJcto9zEns0vn8wPOPi8Ac5ClBicTbLADu3yiH0Q63YG9GTPVuSwWysx8KC
MBgazhNrFVgoPtfGvrQPt+dq4/NIrXLdFAJo2iovqSRVMpW9Gvl5cyq8Mr37CkZmEByb6NXhZIXi
FZyTOdbUiJV+NfxkoPr7dfvXr33V8vPCdQHhzzJqSnw+jb0Axzuxhp0lyxCuDzZaABBog6HH4vx7
fLtduXOkffrAafrirJJdkZc7yFvszOTY6ndfSks7wmubjGmZKR3s2PV5KIGs+3N7stZLjecVcvYU
KTYU+sWSB7UyBtxLGp/b35b1hFLp7c9vTBM2KorhOAycakPYqF1iD2qPpiZgXZzvljodki9KVD8g
6/z9tqH1oiMpgWgOpKfYsVBaX65HWKXOFGdd4DfKl7w7hPPBkoUhG1MFCSlEIsCkwN+KY9ELg44l
6rDncNyXvwpZI6Ts88JVQXJSFTrF55Xq3flVthLsw9r/IeUL1AMKT1w/SITY53WT67XesDMUvQzj
HGXfKDtb8S6433mAcgZxGscg4WwQYRwm0Or2YLbZuVQy17QU17b3t9d6Y6ZAaIUWF1wYyDKawgHv
iRFbHXHy8wvovd0RKlj/3feFs13SniisDPIzmfdkOOaDZClkv18400DzD0go4vfr4zEdD45kejaO
AsqLuHYM9IJDvFV4q1VapeImLdg5cX5WSu2aCcDjsUxUYmMQ11bEVEOTj3mdaSU7K9Qtflvvdy/B
4uuC30hJ4xSZlbMzCDfmcd+Qu68gsJaBSYpjIvGkFNGQfTVgfWnMzpBxrZLdJCOE2VyDq+8LS2xo
QZsyM2JnG3JzPZDEXiZLj8lMCMs8zgoS9yjwnXVyoNEudh40mRDchve+niWx7J70bCxsIMHOqWP3
fybopPukgm6I2ZTBHiHWfLy96nxWlg9argoKfhi080G6QwwzR/BhKDMapc7mOEJ6OtmF40Nh/tOY
qZsb3+r5f0j7suZIcabrX0QEINZboBavZcrddrdvCE8vgNgR+6//jjzfO12lIkrhfmYu5sIxZEnK
TKUyT578LMct6vCYcQDQDoQhbBYvjUyPCoph8/lzq7ynbJSTcFwaybkA/veTKKHvk5zodQM1a0Or
uWnG7fUNk32f68jJ901ziqt5gqlHyx4DVaW4o0sdO//9gqetYtosvYsNiougJsHgPuafnWGPM4AP
5zGCSRCb64KzLSNzJDMg30eklYCIqYpPO3N8H1kr1OKA50a8eb5FdhJXRVzE1lFvH+u9JWvLv7xW
zz4vxvpLXbdGmSnmsWrrR8dQfrk2vQXjVYBeiJ0z0OD6gV9aJN5gqHmj6o0GAfj389XkTd5PWh/N
xzxI/qmT7VD6syuRsaJU6DziIHtULvDcEy7wAtzVLjMH9ZjVT9O0ITK8iOz7QqjWtKmt5wq+n5Bj
3T3pRHLifA/OvYiLhzBnx0CvH+I0Lv/UKCh/kuXWcCyrkKhxezOl7SMYh3+hO/B3M7W3vdElt27y
/MmjQasAqCoBTIGqgURGOJpEG5R5SfT+qHbUqwzPbBNPtV/i4edfyAE4CaURPg5SXF5L+klxVPRz
p+jjZkNQNEFt1F54XcqF5WMVYJnWebALLlfxjRZNvd0UtAKAo9yhKJLYAak/67wggrfXc/IjXiwW
7kh0ZfaJBhLwI6Z2L37aB3PizhJduNA1LgPJSdDjYN4CmofPdYEOTo7BWwaQcNGu6PYv1zdp5evo
JsWYVA6xuCTjdhgowZS5mI/oNR+2cbP5nz5PhB+vDMPA8gWfH517bdfTz4ah6Lo9+fUi9pqWEbHa
AZ/vlG28MY3PHy8+j6IEiMp5Q4Lw6/O8BrjX0ufjcK9V+yG+ub45Kwp69nkhQsx1KxoiG5/HgAXH
eTDoQ/pZCjBAR/G0BysR8FNo1BAHaVhKigbKqlGPKYu84nZ2ZfDQlTVAAJAbsGYYgoic66pJr8c5
UdFTGnmxQrypaPxhlOUqVtQUUzhxWQDQZHDG1nMjMF0kEGDP6rGwgnoKHBkqfW0Zp9/n8k8c7jSo
bp1M+D5TD0X6VFbbJZVEhh/kLWdOHWeBChc/ByTnL5pzwFDuoImYLMcs7pcbRa3rrc70PIjYECfw
tSxMmLMznP4b7pbxZ6MvFMHEqDaZl2W6dkyVtPQNI9OMDchLE3T1O5mnOZm7a2li+0BhlY8JS9Kf
eLW6k5cZ6qhsdVCFBr09WrfOYg/bIdHLHXJ7mOYxV/kbXr/WQ2QBIwho5dI92pPLPE2xYz9zRvOY
EZ11t4VZB67dBB2ZG9O31NEpAlKWBIPilWJL51gJ8VYm2z7Xkh1mvOdBrY5J4hEU17cY7Rz/o0/J
GEaT+aawYfJMQHk8qg79sqmZDdSjHvuqNuX7xW0X6hGdavdo9FK8rl262m8Vw37NnLbcdQlt921G
O79NchbW1bz8jA0y3FUJ+rKzYul9J9US31GYum1BYeoD1dU8Fw6N/TavmOcU2rDF/AHmdcC6/1BH
G4wolWUcJ1Ivowd2pcif58o6YFaI9iNznIn6dT43IXy/ihmXFgjEwDbD3C8jnei2seN/OiNyZIjH
S2VEzw0yizwDARSQK1zDszHrvd5hJlcfJ36hpMwrTcUbtfj9s/4HxS5klC1OjoVEpqD0aLykVtyk
Wmg7+1gP6sVzv/xvEvhKT8wKM2ENDSqphZ2NHtRyzyLUDySruHQN56vg8eaJDAx6W8pigYzM8Ow5
KGSNBWunAXYWfs/DaBEanX8/nuEYMBFWCxfjHbMYXKDvB4lruBSBKA8ikIaFh8Pr8VxEu+RGVw+p
cSQGuFYwRzPdRNaP60dxuU3nMoTDBri5aVvgEo5aGriPSfPpqxKf51lFZLVARyx2tTqkJlU12eRo
Tcot8ytA5f7i9wPGwxkFMNtPvMkUo2rLLoatxogUHf3YU8kKuJ6cu2es4ESAoEcDWm1ibTKN42L+
AkuW19LYazJ0XMhyf6uCkKxGwyzyAxegoMEAsjiPGuOYOc/jtCPR13n+5uiyWWBrSoWJ1UAh8Hvz
ohZsDbk+jkh4oEeMeUl7S4FZpO3X66dy8XbktEV8fg/a0RBniwCnJsMUmradyHGZSLDYhVdNj41x
o/Vfafbruqg1BQYKDfhEQAIv7ZBV6tip/agdSfNlUp6G3fXPf1TPxPPH1CmE8ijowPUKr/hcn1JN
iwbt2OeT586/s2bcoWjoJ9mt6/zU2S1t7kc19hVmb+r6buq+olnAa6x2s5RHrXwcu8ey+UEWDPCW
RLlrJ/nnl2Eewrl7WFjvkNjFylP61CzeDBDZIHkrrW0ubylEmyTiKzCrnYvIrYkWdGx19CXv1flu
ebq+uR+PenFzER/CwCxcaZec9Gqv6ohhoPNE9e3K8Uo99yfQANJ9njNfn/OgUR5sB6yJcTCM27x2
tlr6KwJVSFy9VeVeb/eKLP6+XDQ6UIHAB+cv3lYXfRi2tTgWw+s7VGnrewgxJC+3S0M//77gcmtt
SCmj+P7c/B6JvTH0bjPnN043SATJFiKeXhMRox4hiCAWAQ95li7e9QNcXQr2CYgmEH1cUFclnAki
RsdaaBjVE4jJnru6vhmb7q2dZAwZa6J4wxe8I8i5Lohse7y2o7SvLFBNjY9WF+9Yi4o9w72r6/HX
68u6tCydU27/J0vIE1VRZto0h6yk+0ZgzZgUXMuSKmuHgxQ9kF+YtcRZT89NK3PH0YjSyAwbG+ND
u86TDRpcWwS6SACbgAGh1CpED2VCMWcE902YGJOnwsvX0biB8VzfqtVlADzHZ2rhFSMimBRlmpcM
EVLogrZa9RQMD7ouYHUZ/BrBxCvMehHTkBY1WGR2C5bR55jBoQYZZV96ZZLYyiWuHxOckPD8T47w
6rb1wQHCTTXD1In8giNyC21DmucePYD5Zhh6f1YrjxXfiPNyfYUrW8g7SKFuSBahYUY4KFejCRo3
LDVsYjyVPVfbXv/+yg6efZ/LP4mEk7ibrGbC95XeJ25gZH76el3Cim2eSeC/4ESCnWZuGneQMLZb
zfmeAhf4g8ow4WvbRMCwitsC9DV4mpwLGSKwHDv9qIa2fciTg6yva22XCBrEUWFHdymi1fPPK7HV
JD0Z1NAlmEs2bGjkeFRWwOQfOb/v8IQ7ESI84aKxVjo1whrSpfSU6J98rnzbetKaLU33rJEci2RJ
oum0rT1oajXhWNLmYJfWuzM2t06bbK6fPo8zrixKpFGeW7BMjTMWtQx3JNql7KimD7qbgJtHlu9Z
FQU4GFokAUMC5/j5IS26osWky9TQyn7PxeuiF8E4Dbs0PpZ1Lnl9rSk1wvAPTDA6DEXPhi4XBubB
Ug3RLRyU6nvEwxLcONr79e1bl/PnWS8onl2Av0a1OjXM451mp35FN4nxTOjP62IuleGD65G32EMD
L65qNPPEjZpFC3DUm3S8iYnXFJIWgFURKHMiHgB9kiMibhKzTAytWRYAEXdI3gzZPu0lt8HlZqGg
iW45Pv4LFQnxYRGDp6AmmbkAS2n5WrvNlEdTD8vps7MieYL0VA7/HScerYWzWbLMWo4aWOh+Lkyy
jEtfxicFEvBbgnISmGpBj9OKgstUaUHU0fhLHqB56vphy76vn//8ZnI6JC6ZfcyKjWmCCy83ZPfl
ykkgaAdahZMtc0axcxFTl+hJZtHoOGlL/M6yKAoLx37PwQnwWgwYPJyRSgcXCcjfvKJXli3vOPZc
qt9FSXkz6Ko/NMqv1sTQ2tn58tnlI/cD0kq+uUg7iPWXIh4rd0hKLazzwRv2DjJ7/5sAwY/rpZqZ
Rce0cDRf+23HJBw1l32hHG/+ZwEffz9RPyO32kbvGyTIWHnXoH7c9TAoYo/f7GbYWw667JZyF03d
a9HbAVUwh9ewNypYHmor22QGeiWyEsMS6BQkmGncsTTIs1rSvXqpZPiReB1y9gLssVh/Blt/2pq1
q4VDsnHiAOS1f7HJf74vXl8xBoTOUWZpYartaHrTyC6T1d8PjAw4d5F6vxg4i6pEHg+Rjt9vfXW6
L1+v//pL+8DuOLAQ/AOXK9qHtbj53JaxzuOJm2Vy/dna9WOyGcchuC5pLahAk+YHfQq6UsVMpN4z
k8RMxUU10xvbLTZaad7MhuOPmtJ784QWQ0fGSL+6uhOZggMzC4elcwaZKJB5inuzlHc6aTy7/XV9
bZdXCnbxRI7gyGhkFXPeLGo4ly/o8jbNtzj+i0fsmQwh/h401kHRIAPJiId+nB96DUWxGjWXSIaf
vmxs4YZ9sh6ukyeGXWS9Hc3DrIbqlAZ8eGF2bzeb1MLYg7neLJjRgmpCULbfqumlVhESPl/fz7Vz
w8BMhE54lSOZJQQbnVouBLQZ2E8TXvkAqn8M+B1kU5/WNBLzZhCnoYiP/whSjIqZqEphlWPykNFD
2z0owxeWfAFjw0Zlkij3ks8ae3oqTXDGtCHRNI2Qhr6oWxPzL1IwQExG4yN822hqfdOYw75K68Bp
W191lrdpyoOuifcq0YK+WL7HreN3TSNxj5d9Gee/S3Ticx13CeFnbWeV57q/SHST2Uj69J6a75PM
9VSNbiJZJ+PqCf/ZezFEThw9TaMGlqkbc1Anxos1KkGdsk1MZbMrZaIE4+wAiLXyDIbTzdtyfKrH
oGr2RNYMtnoZnpyvyCo4lvPSYAiQGkYY2ke1aRtZuVcX1b3WRt4co2cvBn1tOh/NMt92efnEJut2
btAjTlGHjFEbRCsETbKAxLlH6dT6TRHvr9vVWvoAI9ER94KNG23FIsXimNYuoy5X+fy2qjAeUdlq
xk3f3s8t+kiL6D5pULQrG29CCfS67LV77FQ0fzSd+BQn61ML6q+GLdtkt1TZXP/8qjGDPegjSQvU
jODqLdRrFbyE4LLy3y7eJ0XReylFRb97I9N7ksiwISvy+LQqkKCgzAlsAte6k+Vk2eAyxaV4I0eb
rNqqv+tpN5OtqX2JZSBD7hmElyvekZxEjYDpCYRC56KSPFNdKymwc9b8u3UWj4K1oXTSoxOpoHgd
UNBO6XZS5u31LV251SAXy4OHQFlPHHOJDpqkjYpEDYd4Z9HATHwiG36+ohRnIgTbRB5tMHsDS1PG
0teaVyDrPq92ZxKEazNVh9bOCpyTDd4N8CaAeWT4H0UIt2VeKuOozxARZc+M3aafRslifCYfOwSt
hgHZIk5Ij+M4L2iOdALVg2HZABMTfP6kQbUEAChvv7woT3aDmfSZS5awbIy3bMwDoAN/lVKE3ppC
ORq6l5G0xnQdMYVI24R2RWYvoeLeutauUVJvQdPf9bWsuHvQLP0RIpyGUsILo0a2hI5de0qFaR8Y
kK3dZ6nE4cgWw/9+4gDyciypmxlYjLFJmO8W6GGUiFjJI/EJKyiBAiHNy6DnIibk46vOcJcw1m7m
6RYh1/Aymp9Oh4BOFnBNpK15/f4iHdJ2VmIP6hLO2q5td0CqANpz/UjW4knw1YL52AaUETSNwl5R
lTBcR/McUl3fR2rspVl/6IHWGai9GSrgzTV9V7D+d0fYnU0Nf2gLvyOyI1vxNvgZKFsjJQd6WBGp
oLqD4hgNmUPLp3nmg8DKv77QFd07EyDoXqIZAyDH9hwawCDnm9r4h+WqV7SfJUaDegM7iNYSNGyi
Ei9sZ8TiekBhBmTYIEXz3EziDdaiBNDn4s1pgL2ct7Se6x3qih1os5QZocwALkq6b0jhV/ZdRpQt
Wl29WXu0otxrzSfV/vH5HUSPK0ASqMfjXhVUvo/0DEkLlYTM2nbOD7tOkADcEklFd8WwUERBuQnT
BVBBE3k0BiAXlybTSEjz+6Jrg3ZOQanwu6xcH0W0v1gRJwICWZqFLI8Q9+sgJiVzT4zQGQ9L9G71
h1wDOozKEBNrugeUJ2AgABms5Ala3UjyfIIcyjaGecsqj/QemjkkOr5mRCdyRFAsm/XcHtBAFY7O
o502Xv9plnFo96kAIZJD7QFwGQIBanaLDttcBuG/pNThAkDTxVHDBqAlQiSajgkoqirVCCs9V3fM
7Fuv1vrUQwG0uCcx8kTRwppdY1XvOhs1D0/H2mcoLXtuMshSxdxWheAOZqzBjPmoM5RAz22tMCNS
JcpohlV334BNv7zXOskTb10E7lxew0Vrt+CV+q6LUYSuzdBi9XtuxPeOW4Ex1NxcV/RVxQCW9v/E
CF5pzOJk6VSISQ0QUDpjMP1FPhN79UcCN4GTK7dInS61rMoMc4wh3kz68/UFrIT0IBHjbEeoc14+
jlJtSdKy1ozQ6gIzujNSBClbmt1h1KMUXbF6JieyBB2c2YSrApdUWPa6l+u+UwPnKksZrZ7IiRBB
t/q+nSn7ENL5v9TPo7NhRuj0MMHXhOBUDBwsilrnkCZwODhrUin3uj3fXD+RVZ92IkJYgD3qaqk0
KSw1qZw79NYy31LADcsw7MyrjXLafl6eDeSGBYgzbj9VuH0A32FWr5aQ1xkB5sN5xOh9TCIM2Oex
/9gwDSPieB0XTPKCk7PnelLcujZCpdnXdL+/vo61g8fVhpsAbx9Q9gqmmBErLwothgvNPeW9kJER
rSnv6ecFOyyr3ppTfiyDsTEzjAK/dwwJamzlzYtg8c8KBPtw4iLCsDasIC53wMtXJSoE+1LZoDG7
8ibZLD3ZggQ9A9F+EWPIECBItYMM+OOoacB57a4fCv+I6OkxEILYYG/6GKN37r1ArGN0JaFGmGbP
g4LppWgNjs1/dPJSO08Z3MB1cWu2g+IdAJR4wXPW/XNx6PdvXdAQGQAi6IDgv1iDEqQjxRzEzXVB
/EOX6/ojSNi8CITLeaND0IxevFtGp0OfgGspS/KXAtmMwGmILNZZ1W9QAIB7T+P/CnZauWyssykz
wml6cpJN2ktitvXvG3ijIvmBJi/BOqts4tOvFiM0k12de+4o2bI1fQOZFzyAznVctE/gBhonr2s9
JOO2L7coSWS55Fm3dvynIgQbzZNxzNECpIcJeNWXYNJvqwR9ERIlW9soMD5o4DTAvF8U2c6VrF9i
EL6CIDjMuqb1Uo0svts1MozYmoZx6inwxiBuw/vtXIqa1oRMLAVHnEY26WLduLkbkFnBGzFpt8T+
9MRt3GZIePGZYCDNuBjfNEaxYlUaimIYKpm8DrL31erREAsYIbQtAIUgWKbetu4yaxkmOc5x9GIX
E9m0VVuknjkbiu+ao/kX1wGe+Mgegn4HhPTCKY2LUmkGYTqaAO7t+tGUmeOqOnNMGriU0Rdrci05
ictatB+VXaHqYa4VQZOAneiXRmU+enXXAKvEI0oFDlFMhrQ2ePzL0cKu1aanLlZAInVrZAfCJOHy
miCkPJEiBx0LGhuE1bDBcmcnxen3g5b7mZl91UedeboGqBXJtM7/vPs8FSccTmeaFi1AFR/25new
x+UFRtduy+Ercb9dF7R2SpyPlucMeJgrODUNj4CMuAoKyf03e3yLlm0rY3Bb37o/IvRzRWh0IDiW
ASLs9iZ1N/VyY7AbTTbqeC02OF2I4A60kjm0qLBjwFcv0za+S2pvtHdp5JHfURRc37VVYVBqzC5F
dRzp1/Ml1bWid0SBsRZNN9+oVm4+U5XZeCAU2o05uaiVNM1oBchrUswLj8Aif/0HrO4pSDIQOaAg
CsKV8x/QOE4WJU6hh1rcPzRt9s/EItRnkLXzhkimjKs6ciKM/5gTS44bIHVnJYfnazftz5LupUSW
3HrEaIE3T+PmRxIYnYTnEgozXyqX+9bBPKbpo1VJngzrK/jzfWEFeaZjcpxK9RBpLY/pP9tyP/9F
YxjC9j8yBJ0oZrowd4AMFi2TP5nLKzRfx9Tt4fX62csWI4RWQx/3VLNgTwDh7JCm9QxlCFLZBEzZ
kXATODn0JpnoVBuQAv+eei2z91Hp/I1T5SM9kQBzL6dHF8NM6gHtMVCsIH5QVL99mGRMFqu7dSJD
2C0bPZOKgomCQMq8JdO20/b98PsvDgRsJei04f+KJbHcLeNMq7BVen5bRt8rI/XUMZIEVavrOBEi
eNG603OtIxHWYR7U1vXotDFSGcfv6qGfCBGcKO2btCAmhOjKE2fM+Hx2gHAABwj4eVIL81bOlSpi
GHIxjSYSuRUyxe+jKgs6LhcAcj+QLWKyAu4ycNaeC1hUHWV9BTncCYzvlld2n6Yb41zUgEaBVf6D
J08wi0ibp1bJTDwCqLpxJpDKL5JH7qVrRz0XTWFgVwH/iibS+zTTtLTdhEQkqef4Ph61r2iGB/Yq
r45uK+vg5k7p3PEi5YnyOPjTkK25mHoYR2NmZX1hhE0XLNl3DK1Dv74av4Eq5bqNrB0MLBky0HaK
ZB1X7xN3wlrQSKRtZ4TRAxAOUSlx8OufR68GnwyDl4eguFOnYxQ9xdtMze6GwkvZ81/8fF52Q4IG
p38xFKQcIlNJ0Y7EZj8fdp0eXv/+pXVjX1DSQ2GF98yKLHaJnU8OdRMzbGxUofapBQykxIGsbBHY
XPnwBSQzgW0SNNesAKttAOgNtWLSvtSpO74pU2Lsry/k49klaBSiY/BU8uYdBCaCGLcE2rLrZi1U
MOarQxYdVE/v02QjLnlpTMNzpmLXprdsOsxg+Vrqn3kvMaC1hQIYyetF6CDCFIhzVQPjSx2bhqKG
28hQd1Wq764vccVA+azW//u+WAhbqiXuVT3RUBudtzFjm6lMPL1VNlH06YwDspfAqQJ3h5Y+ZBfO
V2LWS6tUJe4ug82bR0xc2VxfycpO6Zh0hOuXgBYBgez59zWjpFU6ZiRUnO9D2MsAe6ufh9FDpVFc
vwCpgtui0AzAV0IH2N7xxfh8xIWS7Z/vXxSd4ry0rdYhgOr9nqt7IPQ8d5Ic9toacKHwmVPgNgTJ
0/kWtWaZosNpJGEGm0zfmCF7wV5aPkqNKD8juQC/AvM/F6B2E+m6mg6hkm8LAFFSL42Dzx4zRCAf
D5J2jH0BQ+O5iDiJ8qE2wFeR069RQn3WSQKgS4uAAOwQmKkAF7kYmWT3Jvr0bGUISV5tcUn5TRUw
ZZs7EnuQyeF/P7lEauDWtWyCnBhhfKsEBOxHkbkvpB11q4cC9giAApDru2g07zS9AMmePqB/pgza
Tv0x9LZHLBmBs0wMV76T9ejIVs4m1Yaw7IwtabObvK7+cUj+/qnzB1cYNBhYISBDeIpETJLQiMZs
Nuf4CRN/pgiVS1mfo3Au/woA1wzvMoe7Eos+IMKNQNLO4icadV6lLh747/3aBnO3KTFHEYXwryhE
K3An8CnIk51vmVtF0wyLiZ9AqbJ36bSbkuiuRqEMKSJPoWrAihGQOOM964qHKFcld4twYhfiBY+J
p1efTukUP1mz830x9Rcz6XbjIEvTi/jbDzkoooEhD5hMOB4BbKEhJGtns1cOg4UwNgb5KTj4sn3c
uV/1pg+t1g56Nt9Yk+bHivk5M/tXOKigQcCJiOcis5rRxTFTu44Ok51vaf5ed9kmn9/pIkGsrKkN
GqJR4kavNe5qwbemcH29WizRoSkxiYF9BT+c19tHo/z2ef2HDI5WBKsosuvnOlPPec0sdPkconxD
soes/px/5fuFegBv6cMEC86ye/59WEQKBgw3OvTFETQAxfH6z1/TeXwfoHe4V/Tui/CXVFlcp4xS
5dBZqQ6NGIhfKiS+XdCj8dCTbAhUVjgeRhCzPeBhWlCOk7OHb5O1AAiX4b8LBZkLpzrk7YWC8Y0L
eBtKPYNWssB+MGV9zB+Y1ZPY8d/vcy4slEB4klVQiMpoRzIREh3mLqk3emotfmW6KFWUIFGiuZZ/
m8eyDPSycXZoSgaR0hDRXZ2qpjdXUfKzU7NkO2Vx7dusAc+R1uc70CB9d9rYCTItAhI3y2avqBTM
jqz736lr3qWD+avPeuNhYXofDDRF97Q5j971M1zxG8BXmxgoyBmzLuabG41WplR1ooOCSQNRSjZx
bodqWUmi79UDght2XM6BdBH6IsrQF7uDphAn8qqc+o1EgAho//9H9J8EMfgd4zofcyVRDlE0BmWG
nKOhV35F7KdiMX2nK+96pnitXgbZou0Mu38aTOduHt19bJU3ltn7nGncmcYH1O03WZHutUJGkLu6
2aCA4sUUcJKJzV2a2TQ01hyoaf1gOQGKNl4zS1JXPGa6UFXkrFzwG6FhVKTjzFtznGtVUw5zf4zU
r2WeB7raeIuLSVyzxAE4K7L4IA4LiE8OxRXiNyszRoShefyU1jjV5ofiWEGS7fp0Nyu6b3Wfe0t/
HDF6SB1YOFptEdmduzPalw3DQ1s5TPMjBczv53VTWFUhDT33gL1hGCleB+ffZ05asUEflcM4mdqd
Elmqn5iE+bQGORxd0GlZdC7KUlVL7yPb6XbGYudB3EXfgCONg6Un0aYAtcUz4IbRjym3Nb8ujAHZ
fqVD1XSw74y2iZ+v/+o1ndJQ/MFDgGNvRR7RZuwtfcyxKZ3zNbbQz6gjgRXJ+hVWbkQMwvhPikjf
jSx7ltWpqRxUDYrl07d+vKNUgnNcFQJqQ0xKACHqBa9V55iNNZUlnAQz3UCZwX3XpRi4jTE42sZp
WhnWcc1UUNCGU0cxmEOWz897wZRLMJZUykGxqFcvCUbi/c6zx67B1HRVYirrsgCaIHxeNNg/z2UR
khQuq7A2JUGVto89reiDarFwF4DyfpDVoNcsE9DK/8Txv58E8DkGONdmjqUt1PRibefOnWe7L0gP
pa3utaV/XQlXxQHrj44iXvEUEQhk1FzKaqYcwHjYJPCgmF/l7QwTlLYy8P/KRiKqsfFywLOBw1TP
V2b2Q9I2GmKzPhlBU5S+DRHZjUq6aVkK9MMicacrF9epOFHx2zEtqsSZcPMvHkgb+0+O3+Q+7ez7
gg7mNivs2cL3lwpxklfI8s4iG9S/AvB8d1EBcJC8FWPAjqPZyx4LYMZP3Q7iylt25oDgZAM3nWRe
OuLqG62NWrjPOm3e1GLwTJSSEfW9TON439Q1QPCpxNZXNAYLR3cX/Cy4qW2+7ycKas2TrqYVIqol
2g4YuZo3twrQqlmS7Ke4AIJRls5Y1ZsTgcI+aDMdMqQKooOjDA9m5t6WJdbtIrKa52BRNIlFiOnG
f/cdDE5gjAcAHDmI8wUCChiV2TJi3wcTHftl/0CWcquyNyt/rrzGJ/MIOrphXy/GDlVAireUbMjX
6h6Dxg0pFnAFwumc/4RZ6RJQjPNnDIrNhvLYT+Bm3lrdwXVf81JyD/H1CHGHDsJYHCVwQs7F26yt
0cGQ8bcZEImBkZsbR7uPp5+85hTBDxSOH1mSZ9rH1JwLmZwrAZP5eIJaWKA2OOrcV210SKxjNWVe
bWlBClKmxQAMugvt6Zsz7xTwPOL/3Qy96w0YQFvPqc+0yldK5mdF7FUJ3njLQ2argYuxx61mPGLq
8a6a9h1aW4uF+IyTPUR7ZdR9atzZzV2qzrgrEk/pMFKk8NRo55iPdFa8eHxM03cz2psZRje/K+7r
bN4szU0yjcF1j/vR7iuuHeoFl4sppNgAQZ9ZMuKxMaTRIZ7e2LAp5gP4Ezw7WTxt+WHNpddre90a
nhTzsQSOrsoSZCDmjQ622npUPQsVrg5cpNd/1Qf9/sWvwk9CNQUENXh4nqtcZOSzpRWae7Dih0nv
gql/dRHxZxr6QxuymRcF7Rjbermr6jei406ae89ovivq4psmxqfQf2LW+EZaAyoRDp0TGBgXyubt
3P2O6L1bGUHUyHIaH+NaL380YlhoLVi/xbC8ixq7p9TEhHv8mpLWoIpBH0f8uxyXQNdulfGlNDo8
+F67+qEq7E1GNkNXeHqyI+q2MCiGghOPFW+mVQJScacp+S5vHxf7Sz3sBuPAqpC5L6OxX6a3octv
rPJn0UzBkjr7OpGEyGK3AHc7eOuDtJE3VYBIRHA7jrOUXcIi42B2mPKbPCrstsju5jY0ofK0fuma
X0Z6U8bbT89g/hANlw6AMPr/bHA+nZ89KmljO8TA1lrRU18/1OF13VoJdMGWiNAc/ChIzYgKb7Bs
SPq6MQ9g+XtwJ9AfW8hwLZ8kqfl3FYQvgKfyLrr+bIY6Vd205gEsoUEX3XdaI3lyr4QUWMgfCcLV
N4GRemCsR7UceGET0wXJ6/WdWhMAfny0X0IKOhBE12BY5TQBqXVAs63n2Sz/iwU4aEvEQeBNcJEe
IyWKkQx53UMBcud98eMvfv3J14XtaVvmkr7D1+vmS6k/Okw2r2nlWsQUKCTceFsd7EXYHrefyRCX
jXWoB+PBmPoDnZyvwJR8oXoUzHa8n0wmGyuyprxIfQATipmCoCYi57aB1oBRGyiUd6AMlyKz2+dq
mOJNielUktO5EAXD56MdcePj5gf68FwUtZAESZs+D1Vy25YAUm+XXoLWlYnQz0XomBM7DJhTEybl
PNz0OhqtW8yuOVS6I2uiuQjbsBqkL3l+AQxymM5wLmqJq5LGCUSpYxw0Y7dTKbU916oSNKWRnz0A
99fV7+IRygWCpQojtdDEjKFk5wK1sTFJ5NYZ6mqviXWrJe8tDCiV5avW1gXABiYF4Mq5nMGJETN6
0fduFlqz2267pNjWDrtz6vEHnm17s7N/X1/W2pERzLRA1hzJpwuYQ7OQMY5cKwNOwAItZpJ9YbFx
qHVZJ8SqHAyCxNsM7VtAIJ5vX64XeG0vSxailQ/gLAScP5pO4t8uDBhHBCzFfzIE9aMx2nhopGYh
Xog/DSN+XYh1m7lDmNjdDz2uHkFrbUqsal2mgWmj0AnwX4l6iLrHXE1GhnsUzZfJszXWIOl/QyHE
GO4w2UMibn0b/xMn0jQp+TygBY5kIGYFCRTehurQYPDsXygFiBMRsMM3YTu5kp48wtDWEWd93uZh
rmd+OdmhObvhMsrSnmsmBVwHUCS4joCzEvZudOZII7Suw4xhlIIRL+YrbZLd0H9JI7jc64q+KszG
wG7g+9HvJdZuZrOMc6QHqnBu26AyUJqq0ht3LLxZkQFX1kTxVllwtWH0PKo459uXGzVJ+4LVYc/g
jcaXuQKX6fIDT4XrS1rTPU6nwWk6NdSyhWMqzKrPCFGqsMljbatknBh7MTE4W/tp6fQZUeu92hmd
ZCMvoghYGdoYcE+i1IyeT8ERJgplqk0htdPvNeXelSQAZJ/nm3uie3WW9mXaxHXYeCMNbNmvXzOg
018v7JlFK6boFX6981Y1eLcNk29JSq6yFfBjO1kBNdu8t/gKlnSjMGnXt+zzotVQoy1aNHqBQWuv
PIJx4LpS8f/97NGD4wW+Fe1CeLVzqrbzX6+OWjKgmaQOO2XZVcXtNG7r4hutjuW0N/VdM8sErlgL
Ljy8TtBQhuhdRED2YK4ve9qWYak2/4+0L2tuW1e2/kWs4jy8cpAt24lNeUxeWEm2wxEkAE4gf/1d
yK57rkTxEz/lVJ2cF9cGRKDRaHSvtbq9R38B5cEpOVROGl0J0wliIZc/cHU+yZrGRYF69dLrCD43
CesF5vN2xTPKn5/1Fpfsz5tjsYi4hxCbgEoCXuRyEa1Jy20FoogxsSF5AghZoQQjzlTgJQEEPZ54
pkRFMwZK5b12RIm4lT9WgFZkwdSWI3vSLVQNaa4VPtx0/9LMs7jv3axMoZOT0mdsoQYNercy9phH
+DYFm5QORH2ghpWHlNlqROuc+zb+k31Sm6Nvt31+n2ZFEgg+lk8ts1O/S43E2ffJULzXPMM2N4Gd
mmGFhKk9z1GN1Mngg4xf4f2dereZqs4PeMkpe0GNJMT+FI+QdKm1nTEaSFwDtYFGrV5S+Doj30e3
1x5Vpn13m+QbzZWpRdeXrvua5qUajYqjpwBdtAP0Kh2z9o3C/a0ZQNwZiqoDFJXaWoQX/4tN2/JQ
UbOIVS3zqrCwc+SN5ozvC82Y/ExLtTuw8JMfXqnrg9+naNSslLkeVGZt3ZHKkT2bNe5r6MfzlYjJ
CMemHL9yQhysy8g3bGvlbII/hJqLzGECXrQ8+s4gKgMPK1yY/cMnabWNrPOK7YLqD6QiCvcA3S7V
f63ORT8fyyRxajZ+Pn/Xyi/5eDdgAS+fkRUviQwlDj+q5ogAlk+hYpx7nnR5HVcT+jCUD5S7gG9s
oDZWFksClqAuL9cLfPVTT5NpBsSZKScxyfbJszNtZQHPHZkEVIJeKfUyz6pGzWTNrcaUKnbS17EE
q4Ya0eVVWvsAiGdBqwL5gPPEBojPaq5kdR3nLLD6N3urjLox/rJ0TUk+kWTA+KYXeRFyj//Vz18y
qVKvTCx1wvDOvYEH+5ZAhbwoFj4Q5DPwhMHUQ+Zn6QPbqUp5VtIqnu0+aGm/N4xHxOZwdXt1E/+2
tlTHky0OnjtWFim9pgLE9d6FO9E3sthrB08C0ZAfAPocSY5TWzVLImwXUIK4S6OmbP2+aHyihc3u
8pasnDs0cUCLUQTfgKAu3+hD1hko+xAciTkNDa1+NLl1mwj9+99MA3AO0O2Qf1tuDQJEplhmTuLM
6GMUGfxx1G+ptaW8thJKSFkfvNBhBFCQXsTBqTe3RHbOjCdl9HWvj+yxiEztCxgIdgFFq2H0ky3C
8IohyC1CjI98LSQxF9FRYdawOa3hcfakkBqM1Ob6Qw8yCER3IMGEg28tLIE4BXedpmGxQZGo862t
esnKsbEkP05K5eHQLGXS8sYzyrLTaWzpITkcxBsX4RYnZMWagahHpRStRuG9lqwWZvZaVVQJjSGb
+zzQCP0JH8decf35SmU83CFIA0pZXlg1/n/5FHJqzWQF2hPGgtCgx7+N5O/adkuJeimogvaiy1L9
1GKLarSOiaesCqZQTFtLtToBurGifSMiYiTqTg++qsDDWyLjMQpBLKzw7/JRXBsf9zkeinBfuNeX
eRGt8ZyRcCyQo9/2XbYztP3lGdY2+3iGxTXbOUzjbjrgOQJFztTRQwRNkTL8RAOgyxOtfQoER0CM
w46cY5CzfJ74JEwWpz9Yduttya+tDo+4HbUYQDIQlpzuBNDaqTrZNgMV621ige6Uf/P7jyZYbHUx
lrTPDExgkhtNvUm+Xr08qLciT4R+uGBLLRMQZs+IaTOFxm3Ofxstonq9vj7kQeSP/k6yDAL/sTAm
iDHMgCmNNDZ6oJmBdNtYoRVTOhl/YUqtpvZZV2H8MWv3pTK+Inmzs5P8Fum9jZtwZbdPplrcHRBK
QHIow1QTCDloC/l6eTNWLtqT4eX0R2/0pp/1his4FA56Wrl+grLUljrG6heAAqNCSgoZ/uV+Kzkn
WZd6TWzaDcrsgPQo3nRloybpX5HzBP4UbBsX747FdUecXmnspMGOmCya2xZ8D3PXdyRK6FbDidXv
keBuWBbKiMtskyacDGhel8ZF+TDf9uXG02Z1R46GX5w+W2Voem3bGL4t944atVo0gmBwedu3vmGx
XJpNBoEkOI1rsnOr3Xj7Xw2/ZELiNTCyqnBobNcBZKiVLeDG2vlDrsSAzJqDzMUyL6snHS2zBibF
6iH/Klr9U8mT/KkrU3VvGuO8cbnKJV9E8Ig/QE9F5QOwu6UFN+00CAMvTcgs19qXuXOyQIdgsE+m
3gk0XFZhUubu98rI9S2c2oo1gGMEyhruddTiluXqlpR1QQSr48kkQdWhK9RtCoDc5e1amwQO2YMq
AQBQwKedOoGKeBXv86aOS/5J6Pdk/JrQ98tTrCwhwA7/N8XC4NxSq/BHTEHzH7aR7yvvxk28QHgR
0dNdn11dw5RQd4h+GADdox/0EuWbkdmtdfQojgel8rvZDEzIfylkCPnwSLNfSnH9gYI54krGxS/h
t4vvm8xJMWyUJKTEPUgLoTP9RbyNqj46joKmhU6ayyeRkrijDRX9JraSXap8js71d+bJ+Is7raBm
2dWigZsuDV8Xn+UcXjaBFZ8DMwZhDpwRyZCRVnh01fRdoTe9qhSxYwQcq7QVtqxZscxkgi6CfC2i
i9PxkU7TAFmai7j0gmTYK0rEjA2/tjXFIq7gaVKrXiqKeBxZhLZgsdazx5w5N5dXam0ahMIQ90Et
EsmnRYSXUztXHdQ05CPbg3fubshWJ52tKRZHPus9XXjoVB1Xw0xv0DOrBciugPZ5a6gb+7411eJo
sKQqLMGmMsa+PTlj9tUW+3k4XF6ylRsBSC+g+f/UmsC6Pd18NrjezAekVdo6Kozb2fZVHiQ/L0+y
ZsHHkyz2hQo8h1NPL+PJ9v6ZlRb9t7VxY+/X5oCmMpSkZCYQQf7ph+hiRiMVrahi3fLBxSNbrWUX
CyUhHegFArQr8h2uepZZ0WrICc207+NCHsQc+unEL6wpbPn1HWJkORPlBVQz4ImX3EK0T+zszjG6
2LJvautp8G7ttPPd8mVMf0zFx+WtWRjZn89CTh0CNBDjw7rJvx85l9bqSmBLlC5m823mxFV5a7Qb
5azVKSTpDZVGaWWLnUFgoFc9K/s4K0yfqgep++vS6C++A4w3GddIaOzCC6M40ZSqaXYxAMamCIHT
tNzrzuOfpZKUOkTkyK4hhj1dKjVDQUYxQZGt6EuHekmtPppbephrVuYiIIemiiXpL4s5Co7ECvza
iAdSeedQ86vXWDs68JBa7v7yislDdxSc/fkciaeDLiIkiM5iwRyYWmDuKxG7c+87ZD/mkeXpoTG+
IEHlX55rzQSO51p4zYR73YjWDSI2x1fXfeMN+En5y+U51pdOGhnueHSiWFgyUsW6AOByjIFb1fKd
KO7oHLhbceXWLPLvR+fF0tJaKzrMYiriRkuHPx27HP2r2l5Xxv53e2BnSEqBi3DWbHlMey/jRiti
CAn6M6SuqmnDY65uytEMi02xBPXKwuMi5sYv0dwlBVrvbKGslkzOP58B9Cter8i6IFu4WK866bhb
TbWIk+K9Ud6IfjeXdmR6sk0voOlNHSj6HdcfeM82Pm99aimTDHkfiICcJTNSNysGRx/j1qYfg2Pc
FbX2XFL2OLtGZOA5PTHjHq2DgVlGm5rZ5t8uG+T/4wegNKVC3taFOs+prVD0xx1GHbbi8kOt/9YG
RNFkx5S92r+7RdTT2057MI2Nd/CahUK54T+zLjxhPXVTS2zMOlnUZ1BZYOGU/0ytDfexNc3Cq7Oi
6q1isseYuR92/Y02Owqdcmd3eQ0Xt/q/5nP0MfLvR8dNnxorQ9JujD2n8DOa+9lGJWPNC0JmHQ8D
PBaR0ZF/P5qAAwKVFtMII+EFDVTRhulc3SieG+Vq+k1x0vfLHyQP1dLryvqrvEGQ01l6KQMeasqS
eYwTVqLMvddI4/dir416qIPaVF35+vl3AaVqgA2GMXQcF9bgERTGjTQVMf0oklfT/nX5c+R9dPY5
R8MvrKACzsodGgyv0qe6z0KwFTPo7EKf0u9QmfdA1FY2MKLnhidboSHMR0CG5qVLCReDZzm04FK8
t5pXb9R9s4jy1Aho/nb5085NDzERUqGSvCxr2QvTU/qh7kFyr+PGt6c08PDv8gTnpofBkbBHbQAx
xVmP9DnTa1HMUx1nO0+L7N/e5OtaVN1cnuXcy8tZQMRGBQX/W0YUaJuYzfmAWUqe+b4BCuKVFTOY
2MkMyypzUw6V5coZNHdXpQiKN9ZpZSMgE4MSimQ2g/ux2IisRa6bejPWqTiQwEg3klSr24Ab1pQI
TDCbF156JtY8ZsaI4R0Q5XPNL4dvihJqXogEb3j9Zhhgr8hWM9BsXp5+MVagOmZljT5Pzw7eEXUE
Ue/LU5w7GAthI7jgUO5HDkeXJ/bYoQ2WU2bD2MRqXoZaf9fOH5ZD8Xzoo7zeKepWxXlt+Y7mW0oS
FXYvqKhARWGAz2iV5zdW/mwST/NVSm7TGlD+yx+4ZtDoKA56uPQC6NB9+oGdXXhWbap1XKj5u46c
ggfJu6nyrr55wHBAvU62owD6w1w4TrOoXdLnDo4/mn/v0Vr6bz4DLwlJ1wDIZPmaUIaJuGRU6hh5
eShrO59aDTK4SMatzl9/Xr6nPhpfgoqzpkm45VlWxBA6XEBWgCzEkdKje4Xt63nyVVtEhnJr2/uW
vMy9hh/RIH/1WNXR5Q1bs5Dj+Zdxppn3PeQsGrQBpz+4qT2QBMV7VGN3Ka+fzNrbSMitGQhkatE6
BxK/klx+aiDIxhRuO6VtjIpujfJMp023rPgL8zieRH700TGbIaDRQhWnBegwVJifHC6v2YrPg00g
Fwd8Ezze0ue1k9FD1Zbw2PJzyF5u+aHV4TE4Uq5oi3AG2gcQjs9JPVE0Rkj9dnhvNkLf1fGlcAN0
CZGO8xaHhytJIQqO8RP6RsCseL28Ois7LDUoQEAFjQogU/n3o8VPEs1Je1IAftBnO1vlUWk/DluO
be0bcCGgOQ6yFoidFn4GVcqWQXkL9aT0Rzfkfic2ApmtCeTfj75CHVprQPREY91+Z+ZvT3u+vErS
zhfnXt5o//mAxSoV7ZCNVicroCTxB+tGAHJp3av04/I0K8cbJWngVFGlBN11CdJpRjI03Ww1MVE5
Wsxxk/l6nYHOYLwng/uhpN3G2VjdfSCooEkPNQcE0qfrBrheU3WuhoT+0ADlK6AbyVLnXvH4VmZ8
bYdAK0DKyoU2FJKUpzNNDWVFLXQW5304vdRbEjlrw5sGTEsFuhAQ/MUGeUlZEdfGKUmpRu/ERMSh
6bMrETQyPJPdyf8zy8Id1tk0JG4OM2tU5a4czS+03xKbXvkQ0HJAykEUi6YxS2SFaaPSPqR6F6vf
RXsn6qtTIdADOxp+sQ0zg4PJcgzfQwXmaVZvLhvw6q+XnDZgQpCqWOLHIT+FhA7D8Ol3s/9mKFsd
X1fsFXc4QjGwJiFisXSGBXUVlk1VH6vodKKCHl01obMlBr/2EWgVB3wRXCKQvYsijpOrysBG0sfE
okEZJflW//UVbwLImkQw4r0iBZdOz0LT5CTrraRDDv9e0Ltc3E9oeWOGl/diba1QgpIEUE3qCyzO
tte1LC0UrNUEUZy0/kSFWkePmMuTrK3V0STuwrMPUMdu7AFr1VofLOjrjctv5RvQzAhPbvQCkeda
Tn/k1wUamfFe1dpYSW4KPeBbVfWt8eXfj8bXqOqSxsL4tLtTvJfRCGa64WJXfDoe9TbUUGSn3bNt
0KEpowm37OIWO8y1KTT1j7Y+iPqQ9u9Xb4YH6qCLwiY6b57lOdWWa+BSUB5/aB7Q4huPu/OtRjkI
YDIATiAyfJaC61vP6vRcNWP0R2lvk24j1FwZHuEZriBAHIDgXlbPtFm3aFYLAx489Tl6R28BNlYn
wNVgQzAQr6xl7QRlX0egymTGLP28G7J/rl37fzt8AZEMUaoz7mE1sE7TisGKpy9VC+zCRgCy8uOl
6Dmq1njq4g21MFTTAHsCCgg6UKL6zqjnN83ZYoWeeyVo8v0p7gPSgiMnDfnoLBS11eZmraEFAfcz
K+AeNJ1urStpyfBFeP9JGiNgotAEWcKdpzzrVNKPWuyisFzZUeGou9q+vkE7ZsEFiqVS4Z6W7Hpm
MuEmCtNjFDH8xtkrU0SnWDU3Mp5rSwYxBThxEP4Q2S68X5PazuSlsx43Wn2rWngJAtf5FTlWdGh1
r281i8wqoNToqwOHDozq6f64bppVStIqsePX/D1L3i4b8LkrhLYGWF8yFwClyD8Z+KPtRwtLl2mM
unE+dK89OBo1N3xPU14vT7NiyCfTLJ4zeWWZE3GYGxO9gQqKP4iNPVmZwEZ9BDlASUY/K/v1dufl
lYaDaPJf+otebvx+ucqnLwE4ceCg/mTR8JZZHMTEKHS7bnQrJtWvtNvRD7V5EPpOnXe5+H31UmG/
ZV9rFXXjs3oyJA7bvGSGFbNITe+KKwFy8iTCEaIKCyCMzNgvwpzZMrJ5UBU7rnW/QP1kK1u6thHH
4y+SgW6uFpOq5U6sPfOkBJBgq8/pyulDWIPkFWh9UllvsRWD13q106RaXAPfN6Itd5kVPqMETL7b
q3cCcpiIaSGgijz5H1HCo7NRlAppJ8rUuL0rhqdkSw5yZaVOhl+s1KCzIlfKVo2hDZT4BQ/+u1+/
OHIgQHOVCAyfW2GRBfkWd0yu8+JIACIEuABoV1DythYXByt6ay7SYo5Jf+jtJ7P8LorrnROI1cgq
I/KXSf7FVk8KHZjScC0eCtdv0Z0NDDVTbFT7Vr8DbwpEmxCtw3P41MFmplrOdlVoIFOnfili0RpQ
/Xu5vBmrkwBcg/sPMBEURU4noYbbKwVP1JiSx9n6BKUMdLWrUSLg24B3g6AZpWIo9J/O0RdAoKHY
h+47+l1adr41P476lgbPyumTeQoQ3iWf5Ey3WBCWFElZqBCi/d3oDwl4gwrk218vL9fK0TiZRf6K
o5OnTo7JG5apsWF9NupTmewuj7/izkElkzo8khuHJP/p+FlVoNNMVavoyHIwizel3Xtkb0BHsLOY
X281M1v7GhOBD/om4Fl5VkYf09JzIOagxslgRc4I5bF+y4hXKuXozYlnK0JoANHPVHyTAeVdRrga
6+r0k4961BNIu80Jva1QxM4sdusKM7IbO9LR6o7jNtt4Eq5YOKRB0SwAPWgQTy6xAmycClUxvTnm
yqs1fTGyfTXsL+/a2jqimoB0P5hlcu9Od63LE6rUqT7HduE8GEP3NfGGjbfUmnmDxiTzSYgkz3q2
aIlmp7ySU7CfOjF86tX+CGDtX8CUoDaE/DEQShJMvvQ6HXbBomyE81eb2ae1Y/rqJEI7N/KAUvF2
eeXWNgelebylwfNFcmBx1bg5SGAuKOkg7uSBNSCBkj8neRZenkWu/+JGgC7X/82yuHHcJlcsrltq
TBTrC2l6v4OOozX8UPLuxlY3XMT5J/0JvSHfCLoTOhFJYzlyERAATHkusjkueopKuRZoJol05ePy
J63OIjmGMtiHGsPickgyG0WsypliLVFSdG2fn+axRtOAJt24hZbq/TJboyLk+9+ZzmrAaj5RtP7D
TJruE/KcOO8e+W3lLy3g42qP5oDZ/0ea4tze0TMKOglwGfj/M3vvS0U1q1GfwC/w+zJiPajmPkS5
r19FTACtTVDnQZyXv+JorxLdFmikJ3CqIIhQTRMe+k9e8evyJOfeAZ9yNMnCO1g9a8Fkn+ZY6VXI
3I8P0IfeMPA1a/hzuSKhA9jE0hrQ9Lif7daaYse7IfOjMj32WyDZla+Q9DSpBovuK6jXny7VXKJl
W1u0zeHR5aaPh8iGm14bHw8LZKXQPAaOdLFKXqtA0sDLmoOV1L6rlf6VbE1pxygqAEOK+1Vy7BYn
RudWQfAKrg99FU71Lts49mu//2j4ZZa2TBi8qYPhM/01nXd29nK1FQFUBH+MVBFugSXXIRcckh+u
Rg5zB8I0arrNdZILf9YHLzAAmKQzRvxxusF6Sio+pYQcSr9NPprm6ncwAB5gZ6LpA9rAnbFBZrWm
jitUdkAf7QDNZlX0nL+8QuexE2ZwkI9HLk3yQRYWVJtC67RGYwfo8meq33j3hear5KEuAIDdCGnP
dxtzAfcnSzuwq+W9ZQz5SBu140A8P9Dpns386uMA+V9oR6AWZgLetQwE9QxQv2y22CGbyhBKMX62
hd0+vxTlDMBboQm4KpNfp/vdd0o9o2EJO4St99Xzwr4PbF8Tf/MdONGgaYHZesYMJKqTt+no0YNJ
1DCZvQCXxuVtX9sKpGn/M4M0iyMfLtwKVR6BGaq+DsZcDcctuOn5XYSVQr+SP/KoEKqVv+BoBo84
Vtl4Kj2w8o40gKTdtv1ddyUnFOcPKSKZIkS+GSk1deFg0wlY1hnH/NB2dAc19BqkpqtXCpNAPxvA
Fwm0WxwQJysy4aUuOxj5a908tVdHwRBZhR4u+skjGD7z4ErSzFqV5+QwJU+iCOrrHRTGRw1S9qlA
yvH8qdp1jlcl1aHLWJhYht8pt5cXaGWjIeqPvAogdXInFq8vzULn9amzq0Nv7qjyxeZ3XhlWW73X
V2aR2BUL507ixJakr8TWqsodh/qg+CAXfpbery3nsToDtOyQnkD/YXjDU4O1e9owlQrshHFH3R9Z
/oKGwX7XbyzXisOV+Q+JQXSBP1oiWUpkoYUFJaCDYpUPxWiFymiGrPN2QkVHV5+1H5e3Z+Wkn8wn
o6Cjc1hlLBl4gfmGbIpss4vULQrAeRwFBB8OOjJrUsrTWpz0QS1mUQqnPiRs5ybQAHd9Zt5c/xWg
ReJlgGSwdL6nX5E2GmSBEq059NN3Xf9EM6DL4699A5A5HtwVmiog53I6PkilTl+5en1wno3O9/h9
XsV/MQOE/v6wjXHhSvM73gdIQInWZAh1wPpx8zzwLDQIKLZquWtWDNz2/06z1IBiJXhU3MI0DYnM
+kkpnkH92dLcX7Mp1O5RXUcdH4nnxW5AKIG6pCvrA/M+yXO/xcFaHR7lMbzRcOZxS50uFa8GBxgH
FQblISIZqwjaKhv7vfJAAwLBBQ3BkBhghHCnc6g6U9y20OqDqyq+1t9abhKm9LMoiogo0EFD9Wek
qk/FlsDAmqUBR2nCB4CXeUbLcaus5u1skQOdPw3vVWNv+vT7sqmtBCnw95LcC74ccCILj2xmeZ+S
EVGvTbxAa4zvTlrezFb9j8sgBZde3xwe/cBwLtGgDHLICLRPl9Ls8MBp24QcBjTgMyho+kyLDO/q
VydmARFMpouQQl4Gj02RDdXEMAsbHlznZhChvtVsde3sQCUIImdA6cEuFsGdSCulcBjumJ7cA9kR
5Yz47fi1HbfAKSsbhDwR3uiQj8elby5WbNTNGmjHKTt0RHwMtRYiUPPVVPHtbojE6LxfbQ9IIwL4
iRADr/ZlK0GPdQZUEOvq4JFYhb0Vr1Q3/An/1OTl8lQrRxcYZHSKgG+QSq3y70derhQEAfJgIRhw
3m1/0K+/zEAVQWMzsHkQBSyNIJnmhHfYlkP1kvcBmvtc/vUrZxPcP1zKIPqjTrE8OLWZKYnKmubQ
6WGVhJYTTlp0eYqV1C6SkbBfQAPROsBaBmRpM2PzOSLvwv6ZOgERxY3bkaAcdp16k3q7pC2ipv6a
6FuPihXrPplY/v1oa7jttLNjJPQglPFLZ4+hI4yHhiR7tJTfOKvL5ggyLMdcaFEi1U0QPS88kNpk
FUMHE3owtC5Ii6+u/sUcvhT0G+m9yHZ/2N6LkdMwsbug3zrFKwEWsr2QfEORScqLL04x6KKpxm2X
Hqj5T8fvPeMBTI/ImW4SdpuO89anrlg8QhLplPD6h2jAInLgzBM0FSNeUvMT6hwBdQVyvzRIS+hs
WJ92egshmRZUCj2jPmVPnhE13rcNo1pxKEjV4k6R+XpIvy5+RE6ZU5r6yA/DrDxqCQ4GimBhkuU7
PTVeDKLv+tb4QPUN5FY0VzPUaICQboo3B5nQYKODOKqWk9znRvPj8k87+2V4hUs6tdwNUJ6XMuUp
cYdsxqF6HsUjwDc+mpJwHpnZjZpenQzDBLj2PBR7ZEMJdeF7DEHHnvOePhuEBDc0LTe2eu1T8IyS
lTKkjuHlTg+QPSmTnrkdxtf8Roc2Ws3D9lfLfmTNz8uLdmZTcqlUPAkl4wLA/8X9UJVFZ4ja5M92
MIuIZLurh4eUriUl8SFucoZDErnBKsqz9jm3qlARLICe2UZe7OwQ4tFpIusmoWyoYy4zMVatT9rM
7eHZMn6X9XMublSO5mGHxLL92ty431aWy4NeCkil6JV73h1R75WRG3bDn2toT6l32tPVyyXFWCC5
iZwVoJgLhwLpnGQwq4w/c+N3Ghn17+uHRwEMyDBU29BdaeGXZQXCLW2dP4Ns/qvbCpvW1uZ4dGnU
R16f9sTundzgz4z8CGxjIz95dmEiK3I8+iJSN4suHdDqlD9/L6aD8n3s365fG+So4NMgNgE80OLI
Ke1YDSi3seeq/tahjVSvmRtn4dxQJQ0bdz7Sw0h1L913Y1G0JMuxuZn3RQgE//bDaP5jOPfTfKu0
V7/OEOvh3geqDW9lJHsW96Ji4u51m4I/jxnShqQLSL2znNdkixN6vuuYBwBAwDlMJH+WgQwQO14z
pD1/1vKoyaNx43RvDS//fmRUQlWrtq4wfN8+5PS1ym8vb/u5p8XPt8H1h+yHh3OxNFrTK7I0wfgq
GlOJJn1kjASaRgLVhQ6Y4b5cnu7cigE9QpCCJDsmPetkUHlt56SzGJ+BzvS18TN13uzxOrFC3H6o
Q6PuCBoWnklAEp8u2TinJYLjQjyPUNC2Gh7q75c/YmVPDFn8w5Jh/DMWSJq0FeTk+hGGjLYZXzLl
+vFR3Lb/fXxB7GPxAVg6NrlqaT13u9ajQP1djQRD0xSECfK0Q7bmjDczk7KadCeznr3yu1U852SH
pl9bzIyVrcbZw0FHZgE8r2VwCMD+hBAqN5/bg2GIsGtJlNkbccLKTpzMsciODJ3TwdowR57rYT6+
MWMre7/itCSxBDUOWZM7e6iaTd+DmIsZaBYS4ysull1Vf6rTXjGjUt0CaqysGd6MoE3JTkcyxXdq
umo/NADXGPqzO6u3pYp+aujHl95cNl9ZPsE4J4ADQIoB0JOkEGg144yczsN4PydjYhvP+eC86Vlf
fwERub4VOcTyganTD0nTscfe1kmgJ45xw/XJbvYjKGm+NxNBAk+oEzpQeDa7ERapHljX/Wxd56da
ApE3DdDeiEwh7B+zluWvWZUoBEjDHt1KKhegeN8cjV+2CbYOYFHGnpW1k/ueJ4qw4AqNxr5Wbjxu
i0MmenFQJs/+YeIdzPy+cpRdp1ENZJb0N2XZrneK3M9zIDMYU8oAhQseDKmDfJ8ntH2eFD8LBX3K
aWdz3zPLChq1GfsshdY/CD5l97XbIYfK9fx7VoM74WfTpMNQOzjEKjV3MwdHO2CZ9Z2TzkKVy8k/
OOvs0ocMwLPmjm/V2Dbh7MzlO/GcJuxzbdhZlWegJUEtgkFL5tu8KlUfLQXKiCYK7rqufIX6SfrQ
TooaGb3yc55Ml/tDN+uZ76Qu+a1MAv167SGPzJLaX+mkvUJvvnzllCq3GuV64Fq9UwVpNaM9ZAZu
khH1fqGx977svI8RBbk2ckmh3mi0/1Gy4V3zauFrzaTfux4W3a89dFzhHRXfCto43HcaawaXlJDX
iTZ4V+mKl+wnA52iiV5AAywfodrv8ppUYV0bbmz2+ogCB3QNE0YAsig1nj45RjP9ytXhk/K03THa
fq9npPXQAVa3hM9TShy/Gty3kVZvonXf9XmeMh/sMzXunJL6ABNWQalMaajOtYv/bkiF59ueaHjQ
K0r9j+1Krb40SYOhTepDjhTTrenxF8Dkv1uaiNO6yPRwbEWUt+pnp43cTxpbPHrtPHZh6/ZW86VV
mv5m5PXvajSdZAceAtQJ2sF6sfOB9UFCQWIPtc4YEz8d3NYNXDHlz4B6fNR2V+NCUWyBjM54KHn+
XWNOPBUdbX2lqD9Gjf4SGVN8VmZmUKO7tD9a6RgkZu74Oc3cXUttvveU3jaiPKd1VNEiI6EKmtx9
N2c586nBIJWRGtRX82SIbLvIb5piTv3B6miogcf8m5aC7suSvKLBQeqrTWmi3UX6jlbwxptd681+
mtp/mN21A5prpPUdrSYl6Dvre58asxMqjtG6t5awM9fX7czhsdqVecAYdKXI2I/+TMsGoUyeh1WK
py0KTm8ADKndjQIBkf4O/XV78zFRAYGYWz77zOqaUCRGGYjBs0Onyn/bBatDpy36Lmpcq/Ktrm+q
nSuGGcZj6b4+qg/FZKi1b04mY/t2Iqbv9JYW2MXIgjplEDerGvPB0aAKpoLhEiAH1oUqFOn0DOol
nSl+5sRgN3ZF0mBMTCvIGsMad23LLTNoJ/cfA2Jv5GEs+Zey4eRLPdaFDmPgrzohD1OhxJXTUOVm
HmhNgtZUB39I8pdEVN80t4CrGXPLnEMrHz8oBKTGO+7mxYM1cBDp+rocNF+hxlsrdCwdMj1oO2ao
oEOVXjm+1ipJx31nKentaNH0eYK8gwIuU08RYVm1XyqpcePOSbpnHanzqFCcPrmBbT6WXL3pErQJ
6fXyw1FByMcNy0MbPyBoHdoERsZTqM+XSfGVETQ74yIpw3EYBhZN1ng/pUz4Q67epky7tZsebbF1
/XU2vVtu9p/VYGvDLfoour903Js7kSXqr4Tv+mo3AHIeqcmIkwBq+aMoTD0B2AiNVupOdb/yXCd5
WDYWf3e5Mb2gwvmzLzT1nnTDU11hk+qaTB/MajJ4mbzNAmAqtTaax0oEFWBMD6kFzdrKUsWPvuPJ
jTG45BWtFF7nuvgGHhDduzqzHvTKNh5cBmPBaVaCwRoSH+Cyzi8UNQ+R6E3ASa+n3Qy814NSJkp9
b9jDIPyKzD8r22uUG414dfcy8s7OfpidqYfliEa1PZy9X2WmHaLmaYa9zRjQVJ01q0FlN54/jqbn
G271q0S7OkhRFlVQFM2Q7NGttk6BB9UGNwkKS2mhIKUQQws7No7lTtTz/5D2Xc2R8tC2v4gqkIiv
QAe3U7e7neaFmuABkSSSBPz6u/B36xw37jLlOTOPU4NaaWuHtdaO/BZtn31GbIXHuoeaHRNomdps
aTe88iF3Qyj3Ml+QsbiOx/qmUUnrtzIHltDIf3kuclWJSO5bZyQhesrQlWUl7qOuYFQtJU2/MYX2
ijfj72Aypgct513okqEu/VHCy/PLThdiQ+OIGRsHT18Wjuh7k22GoSxwYBM0xzbHliZB27HcT0oP
NEqLP5JmGIXfZ0UU0jbqQ0BftqmjBWMOqq5Rlj6L8RN1WuB85YpuuEbJiiXEDVjnprcU/9PPu3wj
rAiSitiTVuKH4ZXujsBT63tSx2UAjjFuqykryICkaOzuV3lbPkEsMV+LQScri2VRmJv1UIQRyv8B
0oyDb+Wj9GnSpzfAesabvEcXe7dVfwesZYDXVgQuinl7G0IFmyk9GRYeVStqKtlhFyL1WuUQYdON
dA+wTbQqtbR9hQ1Ur+hSNIQwz3zH3aR5cNE0CGbCMasgclR2R/JhfGFJzumt1hnqB9rjEX+saxoA
BcqDpDWi17oufhuNba1tmAdfn7r1yJ5EgdA6dEdusB6e0/0xafugK+OJCLMCekVzj65I6drtErsO
WI+KPUV5BdkZO9oatG7CSCQ8iC2dBWbkkZshsSFQZpfNFQxyifa9Ll9lrHZOeMeqO0Wzbmdl0AbJ
CK5GR7iTBgViro3KzG4TkUxde14U+27SuwReajv6pVtWt+BKm68UHZNa4iZPqkUfEKt3q+s8hktG
0hTMsgZOk3AqXJsertzeHStPQHC/p36c0vJP0+pOiN9q+GbToEv0EOl/4hzlyVAK/WS2fdNvNVtm
7b00jeR3Q+DGSFrvao8cWrNgN9Cx9FCPrbwx2xjmKOtg5PWNzpyHzFYZzrKR+7ZVv8Zuuxdpxbea
VzAoNydo637tWn1Yt/06TaJN3XTyKrM1MzS03r6CzlsbAEdd+bUuiVwzDqG12hgnaBWeazoUTUBK
UN07q7iLRxqvIjOpV71mSPyPBl2yf9aNUwRdpdUrHBEo1tg0ZEKkfu+54wZP7V86GL+UUGsoQJSA
vaOgkHkbM3XDKrL+xOggixYUEdgD4B76Ts1ATkkLJOVY4nsp+g8SW7QBhMCwyjTngWmgI5ZQyRu4
m/m6F2jMIknzTLOKBTmxX8fBYruste4VJRC3csXfgpfuXRrr3R+Qa/Qb5kbdaXSjaGPkJRQJNJU+
lnHLV0WkD9tY2MpbDWaup7dxl1YQUvbiax0Lv85d8KhdR3EvJHVntT7lGpyvDNyFlacGgGZdPG9W
2XG4b5qwUJgr0xcx4O3z9YomR1Nv+yFAQ1b6s1NO/Uqy5gdaHPxUsR2huXjSwHFLXxNXnSL0l3yo
6hZgmARW5kZvWinCPLNzHfZV9XXg4iX607uju+ndVP6EC1GHyNxYfmEy1GXStq5WSaxVKyvKhxU6
ZaXXYOTX96RQ+r5pbbaubGFhK+wsC9K4KTxfsCF6zFoBDGJEmty5aTuHEz825TiGsaORtUb0v1HS
yvuclI+1bRcrWF+EDDpaohqlHUG8hQPhJLUi/skaNJ+GtoRdY3UaL9mg/yJcDsAYfphaza8RNkB1
bNTQDv2mNIuKnHJhl+UWyqMMDQbg2wa5jNJ1lldZmLHkhBLhH57By+NWGlCrG8I66hBPeONfz5Mt
LLkFi+Pg16OXirUqMjd7BoTMvRkFSVd9CuT2gDt9bO0RHjyv2h+MWO1JM7X7qpbAZXlOixBo6IKy
QduGFbq5QyCvTIwTquxuuzGGlKWRz0t0Q7smQ1EmuV9LzevgnKI40XZVBZdxLNex0kHo6TT7VWKD
XqPcs+Jbq0Va2QFkbquznptXQhp3qL1KKClKyoPCRGc/iAfTbpW4NXI88YB6DCDn5l1lMxd8qvw3
SS24sxALvDM8pqDGqZIdOsPxyjeQjHrSOh5fMRrFKhQEKhtaaUPZCfQFvvOqAkZH5Fny3Nux62tO
jnUAlAjiX4KDN2FQvgJh6adtjZkOBD1cYLN396JthN/UCTpvNCMLsjg96cbAAnTuOxZ6+8hRJNih
RTb8vRjNtwfPbYIoKYp7rhdl0KMS+lza5X4UCTwzHQLydqfjVic8uTLwamyYIdwNRCgILjN1Q8Cp
yx0EGPX6AWwc4rtmVJW3sUqq4g4qGw+trf/QgYfubqK4Nd1DpOuQRxr1LvejKv9dWN1Jp/kjqWoL
59WUz4luiUc3bwzha2QYn4XZ9Xeyqm/cIrZDIN4ynHrP/SHZ+Gy6v8qkxEsoNLiBtqX9SMtU96GU
A4A6cyqSrBm6tjxE0LF5tmP8epNz55ccO9fvTHqIktRaDYN44mnHgjLFvSjc5q2Rk7Jxxp9N1ZeB
MSIaTPqK+w66MW0qOy+DhoKk0/WefoIj/Ji4JnvWSeL8hOpYshsto8Iz2ji5n/cRv4s46buA54hh
c1BHVjkQBzcd1KL0tTHG0QN3S68Mx7otxXY0u4emtDN1w7JJRzO3EdYlHkhnnYreDDm8ZW13LauU
h41d/Byc8ciRucgQMqGv4G2XuL8p+gj6RQUA6KpKOjxKSjc6iOu5AAW5TgllOhdaVagGtxwbPvKR
XHktd0D3Masri+u/9N76ZXpdGvASBtIq9F+kAYuSwBT5I8NioJhVoKzcJ1izKmqfRoBqgsE1Ityg
XP6tzFHzc8uJg6F2xhwZhyS+aUvZ7QTVOupnStxEY6yBbWgBF5MSaRlhFtvPvQDw32DDvs9tJ0Rw
j2BPsRSGxTvVevSsoT2h71i5uRlZLoJhpPl2VG6y5mnU4aex6mCrUiKKFxM9IkrrH6DNtyEb4WQj
QoXBTgZ+17sUc1BgC2ZjLk+aGvOfmSfKF7AVS7mFalZ9nwIf7RM8PTJQjnkcoXX1WEFbYeuomqUB
SfTsBmJo1qPIYoYbbtctMHa6jU7TCaGvAgC9q5H0qgsjrjnVuuSFjYa51doSpf6MkFiFBVBbd3C+
u1VT8AZcAWr8zHnbDVsZg2KNYAqYxBiWAq+g53utXgUNVMQ3ondfsPSRD68EhA8X/uow6ieem2qb
McT/jtwmhrH2WOvt9NpRAVpIse6ubbPavPHQUmXVWYzsWOPWASrXdWiq9gkZUrq1NfLqJQireu49
JhITo5mF5pTWTZTqRxW18MOz+LfTiFc4Zs5qTKh3pWoEhB4K/72TqaOIk7Zd1bWeB7Wu6jzQdL0M
KxqxsHYR0rRD9MuB6FZgaTlUBs18W+RkSyp7y7WhqAN4ypXv2OOqgnvl2fmW1i8u3bZ24xuD9Ub6
uF43lTCuaZIAR4nM65uF3MfPxGkRj5d63IV2DtnbIS/vEXs+kSbOVpmUcLpFk66V5zR+1jX5jamQ
SR0q/XXQmLhGn0mnCFUkfiKiojsjl82qTkb7LjJNdVBQ1g/LHro46Kh7KtrxdxpzayMhsT34DU3S
mxQSdI/p2PGfeWP1Jxf9QktNzxNgwGzk3HImwwzXIshaw7uqcq0IU8gqcT/Cu/J7UqB/BLBDGtsx
TX8LeAjXcU/1WxbbVdirXqLht2tej64g961RmMjWFJruSzOCqK6rvXhE7c1xNDY1WoiueNqyG0Wg
+xuBN+ajT+9fN9HeaoubvuemRyeDGpmAvxyCh/0rikrooUYAPkUjc65iq7DtXQ+1sSdzRMYrpco1
Auj7QlOnRxwr49p1Ays2WvS8S0eIGlgCvoCnoedIhJRXZ0gBbfNUPLIyxniJ8yw9IkOZu8aDUlS8
sa6ShR/BeoLhP44vAk/CpqWIbNc9osFDbROEkLYtxO+GZhA5baqH2mgJpIPxM4I2TVSL4Kk8lZnd
7/DSooA3eHl/I3PmrHspfvVxBoNkS9UduoZUL9C6GaHMWBeruNa8OzTjidfpWL5lNSLFFJRIx6+j
oke20PuBDEAaxG3RPI/ApN3bPYnjwHWjEVODy7KzScV0PysjZ62iQQV6l5prVMOfhqZmbx4Sn3sI
QT0DM2VvRzLQICkQ4gUqGczVGNnPBjJ3+QjjakN9HmKASfa7q0mLGaRoUy9MmbJQCW14yGiTvTkT
nIFFCobQi+mPFnHntTa61Z+om7ZeN/f43U3Y19HQBhXyZCHa98kVAE3VKfIQ0xrSeyAyiQJpcscn
lONCloXyc5OZQQ/Ds25NHv9EN/bqIUXD8jfXLJxnQO/SzleETdGFlpk4SbTvYWERB1Oh0i1rNIDY
ADMGZkEgObVDB/d+Y+rFsAe/z701FdPCobDKzWQnHtpaeWOY6qXr554mfeSZcXFiCh1jAwgTO6gM
mi1UYC+VFyCJYkyFDFBQ5ug0IUwDbtVAj458Hp2VpFuuvl+7gtwKUAgQ3gDewZxVZDLHhWNRZBTF
t9BIt0hWfV28uFDxAbMdOga4+/gzx3RZyFPRpCnpEZ2HGyswlpRxL3x/qhYDEgICgvdJw7TI9MjL
Gs89ttYvWFCcv69//4Ut+Pj9OYLTbhyF5Bq+nwuJLNHWLK9iZNm+HmRhEvM+jEjFDy4SPS5q0jd4
RbSFAtKlzwM8AbV74APBWJv+/UNNmiC/0/bUdoB33r3FS80BPn8d+nyTcBwgJpBvmRPV3MGjGnrQ
0yMQZdqVWywUvCeMx3np6/zzs9IXojeTNAk+r4sbz7mS45UaNk62BD9YmsXsHiAfiSKH1tJjOf4e
+xP79d0dPp/FDN1ARCNi1IXpUbRbJLfpwg5fXCRUIiGHgKqnbc1QUVAoK20G03cs9bWb+YPwzTe+
JJZ6aYmAaJ8ElhEhfhIdioSBdqcpytwFmv15A/fL6tv3AI3SIbEx6XUCnD3nhLK0KQsGzd6jiSwk
M1cF/y7NDuy6jwM45zfBTvmYCgh9HTsqfeWGkb6E+L60SID+o0sGmp4Cpj/baK2SFKkmYh6fkDjz
bTQo//5BghAJKF2oOX9m2SnPzRgVnX1UeAbhsDtKWxhhWoPZhZugGPj5QG5an2Tuu8xE0dRsnaNU
d+gMDL0ItakfvPL7N+JsmKmQ/8EoaUWaxZ6LYQQKBWGcLyANLtwI1Mx1C6wbgJU/dWCpOLIdScId
+MfWbdaHVrExUR+ukYP5ekM+PxAQ+QLoEYBu0IzBnDifR2sbVBbCQ2hhjuxmQI/eiirrXnRyqZ/U
hSmBrgZ+1CSjAOGk2Uhxggo1yVz9aBhvqGMFqo9QwmMgZXQLc7owEqBlE0x5gmED730+J8UgoYHD
NxzbgXiojqpaXgNXQH5kiiEJmbjRt3GEyGdA6QIwYRw7KOifD4ja2gCgW2sek2bVyFW7JAT+zu2Z
HWrAUglgtCA7Txia8wFq6iBK4XBDDA85uliz8qBguQsAct3cjuiA3UOKQBhFiPJODOCnoa4QXDlo
a2dU16PhZlcoO7IHA1gCP0b4vEGOybmDxzrc0GLQtc1g2929gcrsHe1/DPwGKmP2NjOsdp3rsVqV
NWhNTBdO6UdW2tzroxOvekvXfjV5ZjykKVzPr8/lhT0EQxZMIRN+OpRSZtAUD70jdHus6dGFLfXy
00CI348bZPG+HuczoH2i4mIo1PXgA+DcnC9tn4E81jGTHqXFfKr2HfQjkNQaGuSnUO+O+5uu25Di
CmEg0swLxuozWQnwNBxSGw8TGCMw7uej0ynvVLp6dDTuG8eCnHCMBf4tzEeP8UATgdEh07YgYfHZ
xuOoAogDxg0G/tQINeps7jq9iI5JHG8iTVsfvl7SC98HDxxMiKl7GPTwZivqDLrK7UiwU8XVXWkU
O2p8V08aP/rjCNPh+WB8edF6DfQo2alDUbVdafa3UZD4PmBkE5wMWprubFcyCx2cOpqxU5rCSwgW
OYkXVwgC9TZOHKBxc5ad14lOzyHidzQQ0zvFBoq8/7AFHwaYGaQm6k0xVBhA6OvmpJMFA/v59yNg
Qe0I0Fpw5j8JK+qyjShHcuwIKmImoIT8bT8H38cOQON3Ch3n1ILMiLWWq0g7Fs51aWyUu3DtPj96
wJ6+X7tJvPaTj0C0Fk0rDCs7ueNV6Z1Se10Ou+/uwPkQM/+g7CtLBwgmO1laCDpWsaRDc2EL3jmz
4OXBp/10yWIoLWdWiVZ5pn5V7Hj87RvgQX9wUoGZOk98enCkSnJVjFp6Kn8nwDLL7x8g8OKBcYSB
gO1zZquTVQUpqsHLThS5ceLz5+8v/sfPz0gzRNZ260h8viiv3e62dhZ+/nT/z5/jidb/Pz9/3rzY
RBExkya+b0zNwwFMID6y8yiZB8xdEje8cFaROQHUG/DJSbdrdpX71LaT3CvKk2M/8k76PZqxLVGd
Pj+2kyzu/44xHbYP9rQqGgjBwD07aSuhmC9XxpS5XH17U84GmT0Lrl1CrCDCIJyizVt6PZbfftcw
C+hmgVwMAh5czdksKivqm7QsTzDoq9EcdlHebf5hDh+GmG2GaiK7jKK8PD01w22ffvtZQ6csSBZB
kWfqITr3W7Nc1n2M+u6xyH61AF+RBV/ngs0Anw1IbA8LBc79bJtzDhRQzyP72OshuwIe5tuLc/b5
2QZnGti3APfbR8n6NYTLeDYs3LuLE4C8K6RT4LfAvz/f4Zwwe5SjwgLVADg6aMCjFkaYfuPsZgMz
hHcNgGWkE+dE4TRqDORhXeeo6jVAbna2juT662W6cNmgKYQYG2m/91t9PgkOJA/hqG8eIcQbmOkd
165FXAf5t3suQMISGUvbgZIbpP7mToxAgMAgZ+ke41RcR7ti0Uu6YAXPBpgZ8YQkST2gVn/M/gJV
2LK1xQInB/l04dLNnWSwK4AFgdYW8kNT8DPnCknDjBrRO9qpdeCPEUAMyE7rnhwQFbruavSGEAgv
1COS7dc79c4Z+HAaJtoIYkgEB9DvQtQ6z/6WLaNGHPX0NPRAloDnmZl+DPjDozcOdMNKIJrqiD+x
1lJvUUG6N8Vt77oUKvpbeHaxKyP9SaCJx7ogkedrdCQo5kpg0KiG0KKtGmhqDHniPiRthb5rHUnu
oSqsCp+hPUBQ7CQNwClRVQwUQv+ouSXQCaJZeaz2NsBAiI3RUeBDATu8agBVQTuSrAc+vfCy/AZo
0+RBedYJPNGlfs2zI/zfulAkTEGaBKV6LqwdE08WiSPpiVnXLxte3mQvCyt/fg3/G8CEOCo6bFxw
P/KmaT1d7+hJl3EIdH0tSfh/G2H2WDRFaxAzwRTQCEPbRP8wAQLNXaTr4L9OuvDnlzwpkUbjjYHP
m9qGpcl2wT+jF7YADD3QME3QIvVPRFKqGPJobkVP6DsGsdIoy+5ixxCPRsvjvW5BmkmzRrTa4VH6
H9bRyoR1i3o0qllSOc3aoZ21EySzH4qGtxukDMhfW6nbaMiLrU6Ui+SMloZVqokrb2yMDdCoIAM4
HdxBowGQzm3EWrbAVElwDYCuS/pgYCDBBaj1N77IOv1PBeVkv4tAohiHnl4DmLSopzq9uB+vKHQ5
YakRZk79il1Acs8XWq9l1kOMM7lvWs1asd6oHljdD6FEv9e1RFbjbhBGid7VpeOniY2cKVVrASye
LuQfVnbZ988V7BV2xUB+E2d3/gimoLEmdm+eKPnr/Yzp09fHdvY+TRcDJwrSjCBsoQ/A/H0SbeR6
hRvRE5KcvgkYRN/vgFL/epB3rfqPi/o+CiYAVhtaymI+54tajE7bZ15snpzBCXm+iZoXbyORTjJ/
ABwISDrlYfY2oe/tsBj+2MbBdn5IZO41ueDTzUUV/pswNKigpuHARZ2HgsRrIghRcvNEOn5bV/lK
mcneQL9jGaPDUzLe0QjIK0hGUG6sCOcL23nhmk2Sdv8z/MxMAOnUdSnD8LIBtDPzwSHSxHVsjgsR
6ad5Ihc+sTkJhKMmwaU5z39sOs+KYE7ukLy81yC3Ygu8Lkpka5pX6Uql2X3lspdeWxlNttdNtjBR
MtVYPu75dJHeFUuQw0TqdG6xMkWRNECy7550Y3vLO88IiKYDwcjFqaj0/Bado/hVkmbmlF8kVzg7
LZCjMAkZUuyWvu3cPA5i6f0d2xRK5kUsAGDsIQpRS7UF0n7JGZxvjYdGCCjh46ciNDI+SXXTVM/r
vMjZQcWkvBIqa28dg1lB3gGLPDJ7qX50cTzUdjAikrCf1KE9vemKOubpIUlCMMJq+0CBVadXX989
c74N06w+jDI7cCkRw8g7jGIYf7wRglVLHMa5BXlftg8DzAxmLfO+KRkGqCOwG5xHQz7UcvX1JD6f
ZswCAcak0gEbhWLPuQHBy5fUYIDFB6aG64zxO1OjG0cDold03X1PydqwojBi0d4xQDko3cevf8Cl
SaKYCEUheG8wHLNJtq3LADPS40OedGHM6KZx7sWw4KRcOhAfB5m28kPU7IDpR43CiA9kKMFjQdfm
AWU/7aB9U5QeE8BqAh0ACXQLb9ycoNtZygNA1ksOQLj+Shj/Y9tgP3lywexP/vqZBZiGQfs3AIvQ
+gUY1PP5GGWvOCtpckihWuh3iYSuIyB0zDiKXKEIRf9WxpLZuTSmiX4/cJGgnIZM/PmY2B6Ohntp
cvDsX561TdmpYDuz9vzKa3zlLHWIu3Qu0FMD6v5o0QKLOzuXDQcXLVZVclCA0tantH6CW/L10bt0
gc0pCYGnywXjfBajZoaqkPxz4wOYTq5xLNPv1Zqmw+AgAMZyeRDgQXx3vmKlkYyDB8zqvgJ31pje
xe9lCd4HQGZ3aiQPUAowF+cD5GXZaaQxvX2hVvraWbINF9YHilUoNkKRD1G8NZ2ID7fGcIUzGLHl
7XN5dyOtf/jxECYBoAOdqsgnnexep6Whc8fbo7cdt55VsXBHLtx5F8pDkK/GAwDXfnZeU1tL6ZCo
+NBYfpT+pnZAPDBNv5c8nrbgbJSZZYm9npUqljBfebkBXeKnU2ffyzX9/yGgV4H0K0rx827pUo8Q
wrWwkPYwbIAKva5Bgvz6Jlxeq/8dYrZWRQzl1rHHEDHZUS10QZosN+1SNevClUZ2A4gCJFRwaj3j
/Dx5VIpKQkFmn9eWP1BIVV5Vx68ncuHIotoB6wvfGzfCnl05w43asYZKzb5tA7PeAnf49fcvLBSa
tgF8hPQZ8uFzCFKhMzcbWh03jr/pmgK4eyckCdQ35Tyx5zhVEEU0oHaDhXJnV6/PXSsGT87bj7/b
7D5/6uS3bx8GQPt1vPiTSNy85Q9Il2Vtxa67L+MbdlXZ3z6zUwpowtcABoqEzOxAGVqDml9O3D0C
yuHWShdcr08nCdItKGe915xR05p7wL2luVHOKrLv+LX5RtS14a6+3uhPBwkjQMEDQkPQaJrUEM7P
aq31Ua0NjbmHRlNoNkBgj9+rnFGcI2wxtDYg3g/E3NzxARnOTerUMPdF7sviqnAXjur7B86cBOww
rhkFHgz1Xbgl51OwZCybMhLjPsm7sEB9NE02CBZ9je3KagCr644NR6W/xtaqjrZRtXAEPnuW0/gQ
DkWOHI4KmSMhJGQDajD7xr1hPZg1CZPIgpLW9QhOBXJi93UdIgCJF07GhX1DIgrsVrQ0AZ52HoQq
Q0OWFbp9e7sEv/M6axcMzIWTh68C7oNDfQHF2uWpZhadGPY6pN26W7PZacl33QZcHTyKCKHRRAJh
9GzfolJ5NDL1fp+TPwZloDG+fX2250CK6ehhBAvZ+enmo3J7fjJIDCx4XKkeh7v2WauAUAkQwKj2
Xhv30N94tVJ7ZfVgcTbx9uuxL67fpEiINqQ20CIzw4ASO9c5E/2edt6THMqXbLCPtF5Ke146BgRO
FxT1ESzjKTifYTEAQQj5+2HfVLrERrH6Ks/yJdT09JXZDUMaAD4xShzASs19VOYVWiNTbdi/c2Ra
2CL9Db3aAksvgmp4+HrlLk7pw2Czp82OwVkpRYzr3IAzUIQAJC9ZjE+JBZwLIE3enx7UbebzgQId
7rNm4XB7RzcHX8nON131Kgzl1yQJiiH2i2atL7U9u7iMcD4gKY1D+SlTJkGdzZBJG/ZJ16BbqbRP
PeAomc2DyOo2Ta4vWKaLK4k8JLqTTfJWc3hbpleWEp037B0Q1rKkuBlp8y9DvGv7A5iCtNxss8Ro
GrEt6LBXjfir19HOKdzN1+dh+sSnw/dhiNkRh/eRxnlNhn3W/jRKwy/K+74Ejd9aOBWzGwuIHILN
SSsVYrzvgp7nV6lGZgmccSYOWvOi9S1y/A8t0jZfT2a2JZ8GmeVS+jpx09hIxcFrV+AOEi34v31/
ZnYSDd1rXAuTsGkaWvIhq+2FGVxcpknxFJm/yWmYbQcrClkUsYuO86M/vEL2Jfv19RQuDzA5z2Ag
TE7J+T44FEoFhRz5oZP2jTWIndvymyoqj18PMwvz/9uJdx/9v2GmnfoQ9GUSJgIqafyAU+1LuRlt
gsx15w/xnWm8suT16+EubjzSaFNPZ5RI5kiAEmwRrhuYlWLgwDsQnmn+ZUIfRpitW8QtvWoanR+M
0t166ONh2PdNLILe2Ztu6rPi5esZXdwn1MPQktBEmnjO42hiC0x8W/DDSFJwvce/g6oATIu0BU9n
ZjX/26gP48yiKQaOrbCqjh+ciQudE2mvjGaARk4P1qh0Wu0BTINiIWVyeXJINVjAPEwsj/PTgYpo
JWMbp0Oh9FltumgXdwsR9dIQs9CHVdwQUEvhBw/8VXsXn1LxT3d1Itug/AMWw9z/gcKRpG0NId7U
eijlm1fdMbH6+hRc3J0PQ8wfgGIEWFok4sD5GGTWgbVgoNl/kuyPkYbfHwo0Bshmoq07utxOC/rh
xpZoy2HmdVQeusQLCM9vo4KD+m00fj6az0YBOZKvB7y0Q6ACm6bhevAf5z42nbia5uCUB4JCDksg
U8ShDpQttZ5eGmb+JsBkG4mDeWnkT8qVT6vfFlnQTr20TR+nMjMOxcgHBCkuxkD/oIaI0MrRtrny
kW5Z2ePD1+s2e7Hfb+zHwWamVYvHgsc5JuRhb8z6yRrA9CR8FYmFK3TJqKLSCi1V5CiQPPDOT4RO
CgsUnpgfSGldazS+Af13YYhLm4NiG3xe/EW/mdnCObE9pDHDGcg8DhGV+1F76rwFz+PSND6OMVuv
2lBaBOmA8lD0oaj92PiHc/zx+7OLYw22CfELfF9jqAqM0HqREqJKC3b60q4jbzeFo1AwRjB+vhkS
MVhl231xMHqy0SDMBbU2Wvzm38R0vZ8uhHSQbIRdRouv2WwaiIMh95YVh0h7YNZVtFT3vDgPGxYG
Pue73TyfBy1U4zHIKBz0cdPmAlUHgD3yzZ+v78gl9wNBBnioiA0R/s4eGEAT4h5yZvygjWWQiG03
/qDVTiYydGiMRMyS4/keTX9wo9+XDccYXDOEHxMN5XxanDp5Xds5P/SpNV47gGIEqVbTUO8NbZO6
lbm1pXycOhKsBLGGVUztdAWytO7X0NvyjQrVUqgh1j5hGg8Y8fguQtI7/HpZLl03hMsgrKBfifFJ
wd2RwHsMrQeTWz5lREBZ/oV0//C2fxxjZm/Re0nXDF0rDzo5aNU9GPBQslu40he398M8ZqsNAFgZ
Q26IHyBfu3OIenDoOIms7KpUhEA4VGgLmy0AE5bWbmZGCoPIXLlYu/qlcO7qIpTVv4wAdghipIma
NTeGqHuPjlF5cPk4An95lchf5SD/wVrB0v7PILNp9IU7OsMQ8YMsRWBqzK+s2m/S0z8cNHh3IOUB
LwaP/Pw6OJC9giidjQ2CgJEaNyNxAgMhzdejXHp24XxRE2K2YFQ7M1uViop2anDg40lIpEJckW8K
r/aH6pTkf74ealqW+f3+ONRk1j54R+nUnMfu4Ov1/ZOSd3Th85cOF0w7MCHAO06tgM8/75RW7mSg
WBzaOL+JXVTLVXylJe73coLvVgoyw9B0nOR4PiEonKhiwpYj7qYJ4TGua3vNdX99vVKXNmUqJ08B
LOKWuekV0OU2tDHjB1ivol17yVpPNlRA0Wr19UAX1gyJdew7+koZk9U9X7Oax2WkUSc7ZO3vPF1V
xjpzFrZlOqazXQdBDA7QVBqd4F3nQ3g81SzH0rKDLf6qCIIoXuBpEOcqryC2GhrefTUs2IALz+PZ
iLOwJcsQDGY4BDhnvZ/R2wrakMVoB7Y+LFyeS8vnTkQ0B6DCz9YmYRJlKMiJHlpoJ/fpuoY4bOEu
+HcXp2MCyDD5+EB2Tj/iw7VB945kdOokP5D4xSrEJrO3adOGBl9qHnlxNuBV2WjFBKq3Od3fDwN1
dVVCHhKHwdSeoWTjG+5LWy14+RfHQDMn5OIADYa69fkYMQT24jHB3pSTHlsICKKu3r4+05fWawr4
kcScGNPz7IzNK+a6tZkjbWIFbtb6utGHegY3aVi4pvYFi4auIUgxobcAMqZ0ZqIhWinHuqvzg2ey
Zl/Z3Y+qiEoeWDQtwAUptH1URveAlK+1QwomspZbaw4HCMJl0IgGz7R4AX4vW3nt2PiVSG3Ep2P5
UkQD26qRZH9zmlRrbyTebWbXdCchGQdRWsgfWsJqQsjktVvUR/oDoN6lXyvVbzLNTEMcJHmo81Td
SqVBwEhX5A/PW+3aFoYGDb2Ger910Zk99BbdLqRdR8JxrNTf1kzrgIpBvdUQ2nuMCyv9HXPubXnE
jJ3FC1SkIZW1Abr0/5H2Xc2R40CTv4gR9OaVZFvZlkYa88IYCxIALQzNr7/k3t13EsVoxsztRuyL
YlkNVyhUZWW+UF3puCYTORaGPx0gcuTuwZoGXjsjn/D61XVsZS47clZUv5UDtLsBzmFQZqI/ANz3
W4QXKz4ThxAKD4BPQWNliQXkdlkJUA+yyzh+ojqRYMVldOO8r24tnHUoe6IsjFLh+90rKMjJi1zi
vLcH6OTdD4Bm0cP17bu6pzAA5MkAMnDthb+sJx5AjwY2SoDW782q213//scxzNVOqKGDwR6gmGXK
3fdbo3IFTjl4H3+D8m0nO/65z63b0g42puvjUObqFvSXQAVjAtG9cMRejU513TCYOmTqZGyl3ZbF
M1zF+P6Mvprx4ngILZajrq0JNLIKU6WKGioPApFYOzkgXNR7cImfST3cDJ35bczCW86mA2iEvpiU
/fWrcv4VQC4hDwfw0pKn32RVZ4L9AW7TjC5DQY+mRlLBq8UR/O/J9cX7GLS/t2W/34AeGpEcr3DY
RU3dvgbbtj+d2CT3TfcUduEd3boSVlcQ2SXUPm20TC4v7151gYvHCGZYZ3uwmdxq2//r/Y4hIYOF
XYmudUQ974dksS6SIbKZF2bCHZHfotySmFwdBFBZeFOiKxZV/vcWdG5UqKw69DLtI//cbTWtrh0o
9FxYcAtAflvLUh0xOrv29EAvZa4eOI92FgUNXgHCtS4MNoLPVVtzU818Pc8Fz/dD6QHlYVGb0Qud
aH8qO3fYd4EYUo36WZpHbXO5vt8+XtfAjSCJgdcUugNRWH1vj+kxiyLAqC+ufWAhSIaRittfN7G2
OmARmNMxeOSgP/q9CV+1YGgJapgYSLAngd3sFAiiN17U81feR6EYCOJMD4lgqPEthU5qbrkMhHLs
wtEKZZavXvsjnPYWak/E36K/WrUFMhugeUx4Jm+x34REI60nc4acdqk/+chrJh5e26ilOSACBoVz
8GPKcm/DDa0u1RurC9cQIfCwMhCsXGQ+HOcIAvJWykqgkVNvuPVVS2hxgGLh3CG3TG+BjpQxQQm7
ePXXahCgU3uyt1BLKzaw3YBXcrFe2IKLjdeD63Ls8qi4FHjHTTqNKjt1tyoDK1vvnZH5728CXhL2
qEFSGCm/u2GbUiQ+ru/t1VGgPwHL4mE0y9DdHGuTN6qll6ZvUynNz83I72yiNh48a+NA5z367XzU
Aj70TQHwqgQgXhgHaCNfjOL5+ihWP2/Dv6HNFilSf3GNh7aWCKrx+QziLf7RBpHtdQNrFzlen1hp
QOBQIlnGJBAXEZNtDsXFgXjILfojntHsW+47xJ/QvED4Hgz1j87wvDuQI2ooacjqHNbcv200tf6S
FWyOKnB0IyQ98XrAgBdbrzJGcJMObnEZbCPVg77L++zl+oBXrnHACVGSnNOIH+tEY99Z7Whg43Hn
FZ3qKTfdQy5uWxqlFrRRGmdjBdf2IR7gwGMC4oa6+GJIeeNzXQUlro2seyq97j5qi6PsyZfrw1q5
neb2fsQ5qHSsVKOyYVSycQp0SXRHos1veZ2hDW64FMr9et3U6oii+c0FB4Zy22JEoSgqry7C4hK0
aWACCXHfi+S6idVt/8bE/Pc33qGd43AThF4X3Vt1OhqALfuUb+39LSvzQN9Y6YaOmKQN4OjY0Xbu
vf74/zeKec3efB/aH10N0afiMoEn1gGUzUOr49+bwKq7cNSQdAMHyXsTwnM09IUyuJ9qV3Yp3YhB
Vq5TC6h9ZHTh3PC2W3yeOAL+1Q2RZ5NH27+xw+cIrNXDTeD8fSQCJ4fchIMo4WPCFUlSKgfJ8gtU
Y/c6inaOw/8Oafqfb8ErFZVuDOVjLgcdphJtxkV+yT9B0OQvCQc/fH2x1jwaC58U+HokwYF9K7ay
hUsc6QcDi1ita8TIPTH/fKtNa6ipM2ElBh3RXA452xzcqKUafo9a3hF3eGmarbzo2kUB6FOAXgXs
NqDjFnsBPp/LUbVAxzP7wdMgjf9Roand5tClkAX0YBzvUEnIrVtg3ybWM7P+4by+/QVLelbQd2Wt
W+EXCN99NOvsRRfR6fp5WvFtQN6hvoQ9AuaJpQIq8d227zubXMzodjDuyu4yRhtnat0EiJQs5Prg
rhe+LQ/9NuCOj1Yzby9KsOCejS3mkvW1gswjgob/cMAzxPGN54H4ClMg6SMXqFpUX+1AgxJ6hLaR
EUrjFqh+cnBBJR3XQWYkfYS0VN5C3ycYiXFiDkSR/2FSZ7H3AB0uc7b7/a/pm9ruQBCfX6T1yMsv
Xvub1BuJ2iXlwnw80CiAFPfcKIW4eHE86tLUiIyr4gJ/+wtFy585ccGc/Vu2am/55Y2quhcwQ0PA
ToLD4Pr4Vu4RJIcRs4TAeONaXNiWIZpMHRbml1AXyfB5KvKN63B1y7wxsIgCjW4EOwwEgC7NdGsx
6JyiLPl3nRD/e/5ACBgAMYHmk2W4rMw+s0zRINCc2l0Plumy/fQPswTorAVyD9QIloFmyFQlhaGL
C6F9BunUwYwhvbGFylldizdWFqdLUuhRNT2sUG3HLjAsqrU3lnslggTBFNqPkShEyXz5no2asI6C
riyQ5AbhfFyADP6ZQqrnZppydkT3/vgA8UA7dYJhK6u3EuXhkgeuH08/vNmXxSmoJNCodxGsG606
+4M883D6ZPf6hYzuxoZY3XNvTC32XDYA7wq5I4RggcxirfLm3q6nPglNurW9V9cM9TzQt6LsFiyd
7uTVDtQBEfUH6lA9M7kRhq1NGtoOZ2g1QpgPfdBZwUgTqam4gAKF18N96NxaXCWt8DeCmC1D9ns/
55gT5ExCGOr4S6bcG0M8yWo48WgLrrE2YcBto68EIuB4dy7cezZQSavayC8ZP3T2cdxI2Kx+HskT
5BhA8YhEwPtxjISzcgIbC+AJ9/1L1v7DBYji6n8kOYBnRYudhbJRY9GxyS/Ks0CWMpHmZSBef+t3
0xaF6+pFaKE1AYwjM0hrmctoRgg4NIOdX0ZhyCSrgA0cGOvug0wOTexQK86L/ABCDkgPKZ16FFKK
DTP9306v/rLx7z8Xi9ctggpU+2cAy/tpZRWFaEmGRlt/CG8sXkDqM0tzfrjuZlc3IXpt0dQ2Z3CW
YVpeQspo0lV+MWv5M6Q1hD6i36xFyUuKjdzHmotAAQ5PA/QQfFTjrXEnen2IXmiLRXrXt2PzoLy2
Ovdtv6XIvOZz5ywv7nc4XiTF38/daCjdjgXWMffV8CA4YDJe++gJf0wJyB3uOtK6qYOW0I1Hw+oG
QgsiOgRRmJ0rN+8NR0bhtyYdcgCjqscmj9K5a1PyEZzfTSpRCOSB5kkgoijJbJlCGmWfjc7fQ3VD
0PSihwI5M2ATlngUmtdhMzW8xJMbQmTgICRf260399rGeWMjWDiVBgS7mR3CxqAOda9jz29ifzw5
Pd2IZtbcCyAi4GxBSskDsev7KbVD1VusslEkZsfATYLy+e9PwMwYNxNtYMqixUCQ5B270acluBT0
QbRfUDSMLflqbzHxrm1/qET4oAcH57W7bAwnNpR4dTaWFyef4pnZHPBpA/idvx8NngnwYRaexh+0
yD2HVCRiurx0kPW0wdd4AluzuyXjvbb4b63Ma/bmwQCWva5yHHSf99AB7bwu5cN3mudxZfz6h+Eg
WwFYLvTb0dv33pA2XSihEpNfqJMGXSIjaM5+H+WwMWura4M26xkpCBDXMnGRAYPQ+a3gF2UpFUcd
hMUc+U15bOPdsWYHNv7jJZ7boRd+iRaDEw1QsLpUk8B7yiFt7ET1YSrFy/V5W3VEby0tbk0AFnQX
WQO/WA6kodDASs3wtjeimHHvVBR+6hNzP03h8+R7kIAroJ9nbRystYM7JxhxtGY+mWUFjAgqLINP
/BKE8huYbh7rfAvs/F+Gd1EswrsVdesZEwdk3OKStBoP+rVFVV6i1vvktlPKJojbtBgeqxNcNoCm
uwIs/MOtAyAOG6JzWdPTILbo1lYXFtE9iqJoEviY7aCgvgNtXXmp7RbK2EabQgAuTwXgvtcXdtUQ
WFL+g84hRll4K1ayogBlE07ewMBe6xVkb1oGCPQyFWYbtlYXELhT4PTm0GB5i7IJ4sjQ6AYIWxyi
e8n/IW5Eoe9/Pr/YomUWoFNxwA2iLT/uoT+oPl+fq/k0fdgc4CObe/BQuV5WvzqqfF3ZpLyQZvoV
NGdwDRlldXYmb9cLubtubHVhQKsMKkegKD5gC6yIyMGKADYMwge0lsSmeOBgPL9uxFq3gmANkU2I
gS0uQxnVAbyhqC7CBddiVE8PXhYeoKW9d4neuwXbNfEYQxkbkrP2ZNzVufWQ1fkRFDRbHMezqeXs
gnnzP1Ad4lRnsXxD7je9guD2RUERMwVERia5MzV7K6zCNAh0OQuPc6h7Ry+BFWx57LW1RRkN8tLI
LqJrbJ6oNzdQmWU9qay2uoRcHqPR+trWEPkd8VjYDW3wR+Xc+IcFnjvk/0OTAuyzeOZQswezJYoZ
l9G4nQE/UfHFtb9fX9+1e9WDBwHs0QdmYOnOGmiQSj1gTp3wYLOdle/t6ODof8hazhnZCFE4RD6W
fB8BgZQab93yggLiAZrpB8g33k/8L7mP/nvAeEhxIT00h8OB/X6JisxCoB9F5aW0vkZ+nmTktyl0
nAdflA/+JWvcOBxr7uqtvcUCuZBihp52CHcFFUzvjw292+urs2ZgLgiYiBBQXF3ugFrj9Lcem6OE
U0FuvMd/+PzMCo/gHfz8y6dYWYZ6JrFjiNr72AcLYdNuEWGvjuD/mVimxJFrh7hiCIRvlcvyNA4t
v7dzskUyvJpdnXkYZvJOC65wEeaoXo6d2QFn5RVl8HXMhuJoFEaZeC6o8gaWsQPIeaxTK3kGCE7h
7is1Qm3z+nSuuUqkzVG6nZWX0B3zfvsR3SoufY1Yy5gSgG6+sGk4VnzYMLM2pbOKAugScKaQN3hv
JpjywprKuQMuy5IR+YB+KyuxZWH++xtXNxIBTWEKC4h+Qx7LrV719e+DWQIRFPA25uL7XibCPKgN
fpnCO55CCvf6OqzdEyhoz33KqNF/IBnmTq2paBBba/c2pDL2Ay+BtnGMmyk3biNqJ561v25yzY2+
NTn//c2MEQT6RR0B7CsRGIX1kJTdyUYVz9HH64ZW48+3lhabbHIloHalxOO0CI5Vx44Qod+pku5V
4Z17v65iHpBzKMY4MuTnqvLTKjQ+qYxuJB5W1xABMMJoXImIDN6POCCBJnWPh4U7iJeI92cg0TfG
umYCrRSgiUHYiX8WJrzW8OumBIQTrV/5pzArM6ie6+H1+ozOUcMyqgATwBy0oWcfnVXvB6JrYGbG
cGKXwR/SnLy4FNnXu9q7lZ6OA+PpurX5ax+sIaUAJA7wLKDAem+NmBMRQwlEm+NX4KDWEaRio1PO
+B1hzk0EwvqNK2StLjvz6/+PxcVhiwyB+jkFum2k4k43ZZ5UZnce9YSuhFLdDC3ZG9qPx06TOAxc
CNXKPr0+6NWFfPMTFqGTXY7TVEwlu4guHpw0LzceuevfRxwMAjlU1pYoW087YRZZLe4x8mTzn9C8
35jENc+OPpX/MWC/XzVPMmnQDqtWlCNUjOvqBLmZn467xeqw5kbQdQiMkYUlAyvqezscypJObgCn
R9DjF3uTerLKMXEY/+4W3sairI4JQBzQL+EIf8gMhJBFUGgjZBekju6C0f1UuGUaONWv62u/uuHf
mFkE7WwIx9IXmDrPz+Kc2AmZWXeIsWOsAq/6/rq1rUEtXiuWWRmD52JQjW+lucwhCdzGhf/XjSrz
Zvi/UwdBtPfLpOBhS15jPxv6JsRzuHuogw1mmusDAY3DexOgEfg/JoLuaPcH8QuPr+tTter33gxi
saebruxkMHsi7qjbIbe+loA5dqWHvrLsISD9s7C32vjXtzf6FwAtwAN5mZ+B7EoT0mhgF9CRNvmB
1fvcj8U/gMZRRQOYGxBb8C8v4yPUWXojbIFLj4wv7DHcksJZHQS6L5AjBHEo1I7er0wmPBXVecMu
Glzv6GLRJ2J6x0Gh+aarNt5NW7YWazRUMiz9UcCxOYk9HN0+7r1dO22USVaP6JsRLe6kNg8BPS0x
oiCLaNzmQyohqq6n8MRw5epx2no3rQ4LiXVgPwBh+UB5V4ayGc0OjV65PvO5mWVMusBASvdf7gUQ
p2HDId2OauH7pSJOLX27LfklHE5WcdySlFw9o+gsmRsXoW0WzNfSm6AvYD5aTHI8n7rou2k8Oc1P
TV+vH9LVmQrwBsO/NhgmF0uTNY1QvMAIZJlM3onOHIRHtNxft7J6f0LgE72KFhC23mKeauJwSKBj
PWRJfpe1uasN7+d1E6sDmQnnUeeeCf8WO9nIiqhgAeUXSNjUXkKm2Edpc+u9vOLTkPkF9QH4FFGm
XebfgN/PTAOx7sVS7QmjteNRyg56ld6TGMK7oDJeRzptVbtX3hvvrM5jf7MPagDP/IAA8w7M0j2a
4c5wHonrqWdRTX/swfhuNGpf51ttCyvbbxZFQOIGUQ/yN4tVqxqvhwA9OqjC8KZrWCzIjQ+o2/V1
WzUyP6MA3kXJdkn8RIB19soQD+vWOUzTPZTmi+Jw3cTK7sOrfcbAY/fhvbbY441UvGo6HxcRT0Si
t1jttz6/OKVhVTXMzvD5qQA71rkN/t7JuLN6BBJBIV4R5uxd36y+1PnIKxf4aYnmsjGpNgKBtZ//
9vOL+Ek1whCDj8+TcsfpC1g3NlZ45WS6wLKjNx5oIaSSF9sIzfCZHVGAW/BOx9OVgF8nP47gKx/a
LT6BVVPA8s+pLEhBLW/mohya1g6APwncPG4rkgr7jzmQeLC3hKPXHAGANDgXCG1BNLqIAzNGO7PK
VQEIBxrluX80JfidRlCgu42xs2lxoL14vb6P144KTjaGhtrTx+rTxB2NHDoQajblj0Nk3/Sie+nH
rctzbUNADgWuGob8D1eCZddNCJ0SgLbbC4Fax9/fBWiORrsyMqj2Ch3sVNhNpezhYoNt/WuxVbRY
e46++/7iIijDvg1aA7h/wzsxz9s37v1gJ6ILY+ia6ugT6b5M4Dl13PT66qwEOWiDQRYdEE+koZf5
irKKGvSqOT26FXns9T+5c1Map746Nlvctit7DyUmZHzmTORM9PPeIQSldiqTkB40IxdD3YyUxc30
ze4e2/GzWbcb67Wy62ANIBd4aERTy/qMA72OURuOvpRRfmdQ/1FU3ksh/5Jkfk6tY08Ddoy36UwI
sVg2iG9OnqGlhpPW8Zi/Rv/Qp/TOwOIWiCJpj61WaE2vY1Xv3Wlj/Vfm6d3352P1xk0LtE0jGYzv
h+UPYqSDuQvIr+tbbGXh35lYeFKahSUJpn4ewiezL9KGS7iae9/ku7C6aaot9tyVLf3O3iLukJnM
e88fNB46QTzayPwhUscv2DP52IUb8zfPzyJxBRwf2mQRc6DvaZmaKCLVc1D+6Qvtnr2DtaXIsTZ3
bz+/ODRKmW5WBvj8yOOSHahMI3UvvETkh/bvqR8BIZ4lYWY+mPCDZgWJPMhztrW+OP29Jcu0nV6J
vVX4WLnrwF0LNBik7pyPYDq7BG2W29nqkvmprkEF5HrxXDAfw/7v46cQjxCAR3G1fqzQGiGjttkQ
BRmdKi7cn9PGvba28m++v1z5pjI02m+5ushHYaVsSxBq7WC+/fxi5XunKRmR+PkOYCIQMR3Oot0I
0VbWAq07wMbZlo8q0ZI2QYjBlAHh8gKeCtwt3DnW0325hU9b4SgLYQZlhxCwHlz1Cxc2Ml5aVmnL
S+hqNL4OcdZ+qbIfmf3a8xfWxa/5EYnW4DH/bYRJ7u/RH+NtEXfjQTW74jcnFWH0rHaBxk7kJvCk
Mxc/A2mJERw30/RoTJCQFBkb/4xuGZCYR1YHwlvWJfBUaVkM/H5iVZsalPO09tAYxHwL1Cu+0snQ
ADku/WzaIUc9xiGp3XiqVIUqKippMW9Ei8G4dsydSj0T5QwXrnh3LEo73JFeuPfu2FsXByynqeQ6
vKuHUB+5RV6dRvSfS9cZfomSQqTRCHq+g8AwffJzVu7EAKBkAEr8xPJ6EFmH1Y9GWSV4Jc2pKVNV
q6qI2VBmxylqyr1BZH1qi8E/ErfTsVT+lEofhKpRMY671vTql0CwInFb6u5U3hkP+SiKhBTESqG4
7R+Rymnu1FRH4NDyo73gKjhnWgxHq66aVAD3lrgRNRGdmP1uom2Yx5Zyihs7M6wkZ34IcoVSXXqz
Kx4idyxj1yV/6tBEHt3r+AMfPPRbQScvwcu0iAkDoWANFDaEA000m4xtu2uZ1jvVye9oUKJ4N5ZW
2oWjlYLRE4itvMxuQeNo3pd2ZT6J0r0lkMhqpp0aq+HsRlm5KyLmx3nVkZNP5Hh0IG2CV5a1J34w
c5CEvzyvnNKCdkUM8iqSclqYO2p6mM2eGrtICfalQud2ShTjyeDhoiIFxE5j1x8C61YWxRNaLZ2E
+0N2QU/0D6dm/XFkutGYehHp2ISY0tFwVY5aYf41Gjtw0g9988WairBPZO0SlXTd9HXsqCeSygrL
ByM0+hQNK/YPe5iEm/ahHX0rQmJ+tQEE3hl9Z9DEGIPgxcbV9iMLSutTFIr61iyxC1s7+o0IX36e
nCmPMT/P2BjjLivl79IYjOephrYA9kfxEpa1C0iiCxYbj0ydn7peEcbYg3Z9hGjXn1xP/lMveqAj
SdSnZTiSI6pmOtFZxI9UcutSmTRs4qil6hXVFPGjaAqdmEYOkarO7r9nAogDKEAaaQYhJJLQIDcS
PfDgzmn754Jz+1jXhuU+NK4ih6IxwDw9gI4kRwXtNJRlB1pb6e4sCUr6fN4koxfU6dCPj41ba8xz
8ZM5I/1WkVA9zICXGO261gsFXMA/ZWhR2cOH+s9jhrmPfVTXAQhS+b1hVeQTb5tvdtCUn0Vjf2UZ
kHdjPzaJdif/OPWG2DOs0oSc+R6LNDxgbqPPzijtBELoVlq4tQQJ5ljvoS8epjUzv3oTOq3TUQpo
jBeqSSAggv90oBmGf41eQYpY4HyUVWqiN3MXDKb4RnAymyQKSnLntlJhoHNNOezR8fUjoD80KOtJ
VsXa+U24N8UeSGFSqy8VFrmZi8+Kx74I6MEqqUjCPtLp5Gd16smI7uXo8qQCo1ECsi1r7+iuPTl1
5KaM5MGLcKl51kVGEk5GklTCcUECGUZxP2U8bshgJlMrQMtVBN25U72RUO4jXJ98wZOu6IuDy5z2
s9Cu8cNHZT+eXFqkc5iS2AUHY1Je9IeJhyXKvZUb4yCbSeHRMrGFqtqkLVzxjFY6kdhZER5K3tVJ
p4Lhj4aSwk2HRNwPVRf85Ni5F0eyZgRys6VMxo6MRzgeE5myvEcDuLZeqVOJOhlrYOQbNrAfnoE3
dlxAeyZxaDcdos7XZ4e23qHpjWDXc0t/thVTMhnCxkoNreWBjH14tCvpJnzI7c/QeAxjyjr2yS5l
cegKAEC0r/Mbjcz9ZchUA/dtDEeALsKEWsq8V4x6e26gbaT0/fFCuVCpkqGMSTX5qQpZ/agN6Z8N
sJUdpTKmHWl89kWQvjzScbSSQXgVwOlmcDMWdX32RWbGGWprI2rzIb+Rpeve1iOnqWHKi2eB959m
0YUYVpbaVPyC2HkRF32FVzznnyGIV4JjyhjiMvNlqku32JtGAK8RVdM962URG2FtxaxtcTGIqbgT
bSgSiMjo2OZofaolAz2om1U7wesG+ADh0XPX2vhN+FG3mkq1LyRTd5MtInBYhd3OgTj9Dk+JMXFH
o05zb3SPhJjWPgMIeges7VzbstQ33Lp8N+a02E0DhGMCo3GToTDormHY07p2/VMHwHYy+C7kiA3O
kAu1ojs8gHjid1WU+CDfix2Zd4jkSffU0KY8CAd2A9V5+zAzqzgibHitJA/StpdTjCy4eZ/lgGw4
iponFmXy0Bii2aHON5wjWfQ7Xmp/36HhZC/g/k/dzKpjdMw/uVA5flal6hNDABoJnT90zjfYPIIF
9i7ItZ9OJTRpjRHhT9I3kLEdHEFSIBCB782ke8vH0AD7A/7jZUGVjDkAglEtyrjs4TVGg3VnPxqs
HW0r9iQoGjwd0TZPXc0bUNVM6qXtUBm2xtC9dMLCj646vtN4cX5nasxjVBHbOLI01HE82R+QoCBo
JsdsxXZEqp0HgGLMmqg6cTsDbtupW7y3oGDjjFFx7LCLcaYL+ewinfmT+oqmugv00S6iPs5s8PPR
Sf2qPUfEEMSmsW1hnw2stm5wZrME8mr2vglYfgDVHpy3DKcjWmNwytAsk9IKib+hRLLMmbh7kgiX
79FF5rvnwo/GPs5pRveO8J8ZJc150Krd1dLEpvUnkDtkNQhrlemfG+LofVt6QRxqu7yb0ICb+KIJ
UqP2SihgI6wCy7aZOEMDwQ1SfWWVCVS/O7kn8Aln+xZQsX0fuio2TR7GY+ULYNIUwJmNF+2awY/i
qvV/hpP+2aHv76vWmQXhjgI+T9nmodM1jTsfKvBj0YCJsWvcGzrm5E4YeXFwmKpf2WRkie0peWC8
cpJSRF3akoKmJqSr955Zd4cKWse3CAuwB0e07w4qN/cg3Ip2UJ29KJJHXgw6KUTgbecdiqyGcHeN
juZ0nG8bEOZhTccBQcTA3KfBBZbFZYbZJUC5Gomr0cPd2rpPkcwddpkQxbESuXqcKM+OtVDivpwg
o2t00r/HQRp3AyXkoRbMvO+qOgdttG3sqWX06B6BnvEIIeYgLrlJU9BCNXvK8KBOlQrU8wiqKe7V
eCh4Dy0CzJ2l8v6zHxZITtdg2PvmBKN4tFrFfrmNZF+iySc7j0ZT2pv5T2YxK86MnicsA+FY1UZO
IjRiWWBLEQp4OtrLLjN3gKMgC6pFkHpTOOykKoYkK9HcrBuX7KkB7iHQ7rnHyFJyxw0Lmw4CN7Gl
669jHc3Vk6h8CNFxmTpVDiyJO7/+/SaMB1RHdsStjV1ujcXO90hugh60sb2DW42T3kNkowGj/pDF
bk4+kwnZWII6yVfEEbm3cyHK+pi7VN96kJvmZxrRpkE0C91tSMKqlLpgG/S6SNxHJPjVd6yPmxqb
3s2afD+oAaEpsNXHLOpx75S4Bwte+7uRanlCBks99zVQpgGpq6+OzYNbtPzIT4E0+FmIenr0DVL4
MQPPd33TkckzIWaatQkVYkK8DeXeBzHAIeT2NCQKvJu4U6DmC9ohCaIBj+GJagVPCM3AZJg1fJ8D
LnJbDTp8URbPmoT2jToPAwH9n8zMvo1BjFT8BgOKenQNdPpwErAb2Wr0/lJNirgP2ZBIII+TFiHe
IaulsY+6Ee7BK/wEhHJhOtlWf+R1mx/rqBepy4Jv0BuSZ+a7+QWtxOXrABqrW53XdYyCKtS1Rl28
5FSN+8Hx61RNoQPW/Nb8FNpN8WgTowDVY5HjPdSqQ6lHrGOJbmfNW2gWTWWVRA3i9CpSAdSBveic
y6na1aT5bIhO7Crql7cVVc2NXfjyLnc0OTae0z54vBueA78lJ7Oj2CrCYafWo3/wf9E07x0VVzbO
ppeP+hBV8KV4b7WPbdMitO+sENrJbp/tckY03i21ERt9QHeOLZGwcfHQKAHrfHEyz977nWc+RDjY
n6Tp17s8z8q0on2eFmYJVsih1Tcmm6r96OvxCagT+eSiiQLu07Xiqldi37EsCWl4QnvvK8tcI1UU
4snE7llCy0rf2wNeTALuMEG3jtjbNnf3ViS9xBFmf8g9baWZrH5nrFNwFro9111h3dd2SBNuinSY
yV47JOogcx3KW8fK5XdeCSDoi9a5A811CAxdhVQH2jpwVw/snJs1S4jMG3R7mIfcMmIQVTexMdnT
uUcb9k5mtD0bkSJ7x8vAgQ9U9ROEFIE0RB9JOsiuvJkxSnveUJKEUx/eWg1laUOjaK/9Atc6mFg+
uVb1ixYyfDAduDk/ahC39K0RF4bDTyMpwu92Z5WQ/81UastOPvhl5d5YVSTPwPL89oMaDlp11pkO
DnQSgCaKkQnn+8nLNKAW45hEiP5ir6vHna9UAarR0N8Zw2AdiGequOAh/ePaCkqJDjEeWp/Rc1Gr
cs9IbybgYcl3oqdTDBdu7ESHi6HwRAUwt0QUGnH7jBJi91hb3nQ0RjeMc9aEKUhwjYRFOT9pr/Bu
hjBv4qxv8hidJM1X2YIhBL392WmyAeCfTD6dI3tk36FE7u/Dzhpup67/gyQ6f3EdA3Ppsdc+Esa+
VtlPJUT53Dm0eQSwd4jtwbYfazvQMeJRstO2Xx0QiZNkzminSIz0KToVndjC+pxUYbSxDcbLsyJg
ooyRMjHvTWi6JUr2MuVWdZ9bvXXK0Fi6I9FoPLgSWQmfuvUN9PrqO+1SVBMK43+Rdma9cRtNF/5F
BLgvt7NqsSTKsrzdEE5sc993/vrvoYPvzUwPMYQUJHEuDLCmu6u7q6vqnDO8Go3yMjWpFW0KOXVe
PEd/0jpZeoXFSdmwV3O4JyMncIO4/+YEwfCQg8HaRrr328ni9p6C/HCndmV2q3NlbcNg6Dc5It/a
drL7mQ2XVFXO5EiYb2Xr1vT8fhdHEdIuWVRss1C2N9Sa/K0XGsW9Virysctke1sWdndIAy/elprx
mVYZ+2YKk+w3zH3GZhqb+c0VJPvY8DveYlX5ZDYQZjWqMxmbvFCmjyYC6rdmq0RbQl75aFnp7yqJ
nZtOLePd4JvEZWGt3Zfwqh9SSfkQFH26tf1Cdkutm6fQGm8bR3J2sFL+SAESHRNeX4eoSlqyClq8
TRQyT1kmEXLzBDPuUIAeXvPBHA7eJPOkHKL0ayxJ1Rcaus07k71xDDXQ6kaRQPlDPLUJY8/f2WVJ
XqtLlZu896bHTgL8EeRG/rEMEVfn6erdx7at7tNikG70xkrKTa/WAdGFBXu2T8UhhTtmExaps89q
gky/LX/ZYVtuErb4jUQiYY8QDQQkQyXtp6IongmYp40UD+amlPEocsr9Rq0G5cEGYPQhSKvwbVnY
f7J6zh/uC0WZkTjn9Ytq6E1jcuzJBQpgqh+m/HC9eCFkef98f1Yi4csK8YFIV5zVfm0iMD65Tfs4
RLeB+vKfvq8LPXO9Z0m2EvJ95ynxtsMaAkDIIv/5+SA/CBZm4N8FcmywbO64wZvcPk9IFd5p8mGM
1krlS3N0amQuYpzWkIzU6M0OI3GwjaXNGoPw2ueForUzhWY9NHzeIueYP5f+t7cvgTPLYQL2gCVe
rPSPVjmaMeknN62/u7X2481fB+ED+hKiW3vGG59Pjlf1jVR1puzCefpdJT9ECuxtPefzIkPgDDDb
BGcPM4NQKsiJouOiLgzXk9MnSpWoEI7a7+vDWHAkbBgG/1Fhpy/2fBiwiTlamLWGC/u8UrtVRqri
03UTQjnin2FoYL+h24O63Z7//sSNWj3XI1PODbfljoTA7MWgppo4yXcL0PlKd4dQV/vHFlVhZ5aK
IPsmHBsjmcZyKjKDC3K4idPubvLaZ6Dcn9Ta/1seW/KRw0o74YIbg44zoWyk1VKlr+d8eHIhDXak
l4ab+9EmuQvWyqzzCgj1DZoTZnTo3AABiOT8+4kaE89knuWq2c+pOabhuCGZuhnY+LJCGihYmUIR
XPRnDuFGpJ8EszMv1rlBo3CcJAtk0806S9mXqgfBglndGZ557PNgH4cdOdvs06BJ+z4rvO11b1ma
zvlco7ZE+wKdH+fWSes2Eh0Npjs28nbs7yLzjZJE/4zvxIJQt+6404M+Uk3XR+M9xSWtdzg8FH1z
WcqkMU8Eu+cEyzbZJDwiNfYUWXqdEg4CGX77RgHJP2rNQK9U/Y/4EY0/wmQpxP291Wp0QTjbYNxI
JHKvL4cIwPnHBPIxAJf48wJ2C+66kpuyUt2JWpnPAy1zs6rfWMXdVJQHSstfpCb9Knv6sXayY0BC
Tx9+Xf8NFy4BtlhF3wmOij+ypcI9RERt27mHpihMBTwGQ0LJFZ9fskBAyPYFjQCSTWhqCxA+hlMk
xMKc3PKhc4BEYBWaMt/5ZzuZGjwQeshvQe1xc4gnxVjqZZmqvVvVlp+hNV8m+3KobN6wTl1vsiAo
b5IoT+7HQQ1fczO0D1qf/XV9MoUuink94aGbOUsADyKrK/yIVPKzCIIEpI551VtAem2VUE6PNppC
N2K81gO3aA4rM0D1D4jv3ENhKFCt1tR614BsGs75oUUAkLR03X7R10jnLk7KeWhAt8HE2DiMeFJa
FToYSj707jDIn1XDP1SmWW0Mai9cnGNEG1S2C83kb2VaEwVctAwNA5rsxGMXLRa9rhUVaNzebcN4
07cWUrHK1sxuPaituue6z7aeVO6vL+TFVcdo52ZyfBZhtQsaraAzTColdu/q8IDtsjF9NKGLD3LY
KO0GgBPbc5+q6htp9//4jwEnGEhMgDu40fmC6nXdQqriQJ7KqZaax0D1N5Gk8lJDn8c85m9UDfxj
b+a3nDkGuNDF6CFxBt6Gloa/AjVMyXPZK/M4H/firjTh0DDpI5jp94UNoSW5kbVdzt7nmWg7cKw0
pEKbN99rLBfk8XDtse1grBfmjS1A54BaD+6kW7thMp5g+7+97hELpxgmOL+gPJwR1OIpNkpk7atu
cOMib59Hm9woEbb/ct3Kkt/NrYWI4elwZ4kAwtTxKsOQ8sHFJanq3RjVXCK6K9p22wIM6b5dN3cR
PTJvp+aEw79px24MvXJwlYCuhOGXrX4aHfMwRX9ftzPPv+gGNEuCUiRqVC6Qii30xoFvZINLsuaj
4RUcwuO3qNA/W7WCil64dTrrMfU7f3vd7mW4NQ9Qpx18bqaZUbznGypPugRURTS6IXqliieR2yj3
hlGTe/pZOq850Zav/aVrK86y5PYAegge4Ji8bHyVJMdo6lAZXHN6VYjDjep3sUYutBQ8zBqTsxIE
Ps8Vfj42Uw6pyPXT4Pryk8EJrNKLIiVPrWduQ6veKNOzmd1o8kOg/pb6Wxo9rs/twoYAHDEfyKBJ
GOP89ycvD73Pq0QLZdUtM+h4SWP6YXDz30zM03xiwm7KORM7qa6d1gBMj5L6fN3AwgV6NgYhxKt0
LWmNgDEoEcUQ7RC0tz0g+Cj61qorocHidGn0jMElIfPgEFYLukRVi6h1uZb5t+n9iA/XR7LyeVVI
iQyxM9ljlvD5TaFGmylZSygsuDSIZqLh+fyDu1p4uISdTmEGsgDXqSrvphxb5bWk8eUu7hVjpcVO
mb8lHBcW+uD0PEIVAx2dYGvMAbsouTy5DRVoJfymax8mKTwE+Wc9+GlPcxWovLHp1dJXkgILx++Z
YfXc4SIj1vzBaCe3ivwXybT2gfbF691GrZEsvGmTFTzG0vGEPRBfOIbJBSY4eCHBQ1Ym9eQWqv+X
Gct/FaiSUJshmR74mzDKjiDz/5688oPW0cLxZpeZpWrIgaBZQ0u24JGtUxh22sqjqxobD6a9b//p
8yIzXZfF4RiofJ538CYv9439+x0GCPlBfyJQw/PpfLH8Oqwju29HN/VRIh5kIm7fXuMsmj8iuiJq
Ef9vRGxYbTo5kp2+HN3Aw0Au5x+z2HglD/1zCEjgy/I3yZmiTWYPx+ujW9pv9PuTmTJZowu6lqoi
Ha540eQq9VeTGLs5Uh68bmLh9p8JiP5nQjzBa5OG7zqd3NDa6T8qBVL9m9pY8fGFgwkjBiRngJpQ
WBH2ck0Tq1ZPGNGmnQGkaW2elgfx7/eFLeuNklwYUGS5fXHonKOvHHro+9fyUMur8a8V7dzX6sYe
26zDilbuZW0TftXWxrFo4U8AO2sgXeQKc3OEGCDgHR43crdL7OB7otaPSmXsry/6ih2Rgs0Oglqf
ynF0Dd5xAzyRPpXZjRHU7nvs8Gaja9i6ZNHxspqWtdbCTv6Q0QNcu7RcXDex6Fq0q/+/CSF6dfzK
gqMLEz69O3Wcb4w1jbxF5yJsBBKpOkA8BeeVKOXndWSyKISPWa/ShWLu0G7v1eodY+EgBlqsIlfJ
gXbuYHFj02Ms6ZQDSAjSTbby+aVVP/288HpJeLQ6KZ2abtBaO/VXR4/pGihqaa5mRjNmifCGtPr5
COAc1sIxymU3KHdhsfVvaaow197lS0s+J7tnETdiKTGetzppivKayo890XUjN8Umso3X6261OBAi
W/B3KlAI8Q1mJ55HR7cvu7bV752ouom8fBM6yt6ODtctLY2Gm39WWeOFwvPofMpoCCUBIY0UaSq7
OypIS+58knRvzaGDJIVaB9A3akMzx+O5FRmBc1MKiab6+iDtaam5Poil6ZqRaQZobKqJIjDeTCn3
e5MxuaNGL6RfbhPL2rf5jdmshIVLPkxSBtVYnpEgyIT7XgWMpiORNLgUqTdd/COjZyVLV54cK0bE
45GW2lpri9lIDjl2+aXTSYqspSsWjfBsgq8AnjEYVc9XhFg96whVBlak2qbSb2xtyubl+rosORcT
BT52Tr1eIEhU8nWRY5Pbsel7vaunQj16fvv7upGFBxTSnv8aETzYKy2vrUweumlM6rH8llFGL7Rv
rIyTv8cUFUEgv1SELh4gvd6lzmTRyR4NIxJ3cnXvSMpzl08P6Nm+VrT1Xh/a4vwBvSRvRRsv2k/n
i1QklV7FpT66slFsbIWH4Ro8dnHn/GtBJKGOyQLWsCmOrmMdI2k3wdtEq9taAKYsehu5vZkfmFhb
pLr0EI8vGp2Jy4CrEFk89Oa4SZL6i18lzb3XlvSG0MlG5ji1v0qtOdL/rmqbdBjsY+u0wEa6XWSl
7UqAu/DWIu9IXEiiBE51kVFaqumPV4eYY7b7niTfleoZYnpS863zOQVbfX0xF+YAKR/eCLCq01Ys
osU1K7MtaEEmtwMlxB28aXTOkOCN4g5zPnXm1qAkDnH5LNV67jMqDWaWN/Gey7Rm6zjAU94eTWMA
gTwy8HCFiJds5esgaiDadOeGI+M+Gt7IPT+PAIpIY+57IGOmi60hHQKWsdRSrCnS6q9UCR+Mog3A
VTXhtqHstnHQnjmWWfr27MiZWeEcGf2ip5snGN3K6Le0P+7L8eN1D/hDti2+5IwZP8lupnT45y1+
kkyynLB1AgA9jMzryUPTEJeNdnrgCWTey6NS36PX4jzSYg+mI6QPZ8ikdB+lcXlbInh69FXw1lKr
R9+u/7AF17RmZlaq93N2RSyPGRMMt+iBcK7198HXttzJwf4dFoCqmwakdDPg9twrwwDMXBhyACg0
u8Z2RUPxa16vdc0snWZAYA2ykaAFUVk9t1LadKx3DjdnMii7bKJntbqtG4Adb9SF+eOip4YEX/Fh
4Wi6CEPeSIOInO/owXoa0iHb1I7+5frULRxSvC7oFTHJQ9GwJ2zoPvQnblGNs1OSHtQeATJHOkLP
+FwqVPOSPvoiy+H36zaXJnJep5kfe9Z/EC4ev+wCz67AXCbeU65DESxvkCWQVnPj88tY3BAndsRQ
R3bGSK1GYukYTd8cxFNN55uD1Lgcf7aSey0n78WGj+66RL4tmjXS8aWpPTUvhKXpWHoezXqclcqu
hrRp+pLXd4qxS9WNbK1EdUt3OVEKk0nEBeOy4JthPJSh2ao83ysVujC92fCeD7fX121xQNRHka2g
oYhL4HwD2FFo5Y7PuvEi7o6aJE0ftNL3tp7WkNSLE2sf6X38UqfBuHuHZcJJAnCHP8RbQUuA8+kG
U1nVN5XabCuqOZP6KVR0hKhdxVp5UCwEfby/LKrOFCnnx975QCs77J3Wo7fMkJ5JuaTjoajumVdT
fsetLRMaEB8gCQF59bkhvTEHcL2R7IKu2E7VT+AWTfD5+twtuIZNzZB6q2wg7i7qMdWyMsYjHc9u
Pn3ypoPR377j+8b8dchpnQsaqSL3U6UbSsWtUeMZN6W9MkeLv//k+/NpcnKtydXkZ62WKC7EO9tY
GTblmzsVCWp4BrMCgEA1bijBAlmpNBk12ZWDeKPuprcqPP2JmiDxgzIINcy5lHVuoLDrPk01S3Ht
hzHSNhIIq+trMH9AOOlw1fnT3P2zmvS5ARJqSe3pnerqSWztWie99SIDWHB7rw3GTQUl57bqnQnQ
Zfz1uuWFsxzdQ7rX5ronsaEwNITAYZGc2zAnIA/91vwsOfsu+/geI/SvWQ70cUhJnA9Piz0lsoZA
dhO5RWhpHG9bT/a2gTO9mlp6fIexk7BdMKb3jipBhyS7bW1+RMvhZYYsbqQ0ehrttZhtybdPo13B
tzVzoq2g0SZXLw9mf9f8uj6UhciLxJ6JT88kPqpIbjBUvdWMHiWt6Nso39ma663ROCwOYKbw5pFD
CVpMfjtWHyBiRz3JTn8W2cZI1uji5tk+92y42pAvn9mp+b9IUqeoXhIFVWQ9GSHN7/6d73wNQSdr
8C4O0UpG93Iw2DI0aJp1dDYvzoE8A/2nhKP5lCt34X3ovflpc/75+Xo9OcjCHsKIKePz2Qc73zpr
t/NCuXyWJSDLRgcaxTbxGHOK0QTI3BhPAFaCCl6E6an1/Q3kfopxW6jyzmx+KjMcWLpXgEoqw6e3
etu5fWF8zjjmAMJ640lyXkvgulV416bKykl36dIYQXNtruvRvyS26HZOn5VTzCCV8GPZAjhMN7H1
fH0gf1q9RKdDVHw+SSmMXbSC5RPNFhHB1hO5+fJQdanZ09enGS+QpEVfmGUAnXn60Rnr5nNbqBoh
TxEGGylRvO2UFGDLG6e+H1SreqRVlOrj5EXhl1Zq7WOjD+29Hga+22RtejtFfno0/Co+FhotbvJI
xwHYZ7W54dKrx52RjcPdQJRy4/Ok3dT0Q9yiCpz86MrQf6byNFDLt5Uv8TRIX/zRkA/WGBRuFyT9
Q1tNycYzE9rv/SneZAi8I881Wrs+bpXsyBHXAdiaiscI9B7Nubr2OkTOS5M3v8NeUjdSICdgwKaw
mQ7kwYLbahz9bzn03/fVaLe3SN+G9Dp1pfl7oJfsV6KO0u76SlzuSPjSoTRnvfFqiuXnW0aVugDm
70B9Qsu91DZQZvy376vn3w+roq9r01efmvEl1b/oxo/r3788vc5/vxCWN50SZakuKU99EspuXzX1
g0IqHGIYudPA1QRq+JgpcrnC6b+0SearkicxKdiLS9nKgF3JqcEmKZ8S4KOgut9IccZJPOcZ/mdC
fFtptVdlQYEJ59DG4KYOb524+fNoAs3ytdrFjZ/nOODQ+uaTLPeHULqZyl9F2mx0784Hjnjd1qWT
ndsSzq2hbPQEQlfzaezsoy//oklk5eG0YIHGEtg6SU8SpYlurOR+ppVk756U7lDsV2mMLmMwwlYu
x9kEKcA/HEcnF4vlF2RZfQVho+Gl5Y1SGnNz1I2+lmZZGoaGYJMDcppbRsyz1lHol5LS2U+h/L27
z+w3h5JzqGIAQyaUvZTDpSoiFYHvmE+KVtvPgz1B5IGswSe4IvtHo5PXBK7+0PCdH/Moks2ejB8D
GBDfs17b+t2UVBnNZWX53BfjrWIDld5XYTzBY2TL8Ddl32y5iPf9FNePVgObUpRlwcZrKhmsJu/5
2q6dl5yT3d7bZlIexkrPmHzb2mowXv9AlUR9njkQtrmUt5+uO+7lNp8vQoPmOJmnHbzN56eXnyhN
J6VT+gR7gDzrL9TapnpzTQpSUO5CHvyzVKUYegcEwzrIzujJksvtRH9hbQ7QSuyuj+TSs2YrJEsI
IxeivKwKcjVqregJjnjFCbb9tHaTLM3VnFam3gkW4QLaE/j+OOhyFj9pqbwxLBgA5HbTD7/fPg5Y
4nmpIG/Kq1I474d8NKh55snTGG7z53FNsunymUen58nn52k82eiR0vSQGPJ5z/g2hXup+QCrxnPZ
wAB4VNZYYZfWxCJhAKCWlNLFylOEskZ5wLvULHmwQHnn/co1dWnBoHmVhDDVbo3CrXC7a7x9IrvJ
66dCRZPvmOc311djPrjP9zffp4zg0MFJZ7O4P0JdDkJHi+onRa2jh062g08yEcVdbJjVB93r+ltN
kq3NEPRrQLLFkeEBpKShm6Y4eb5QgV6oddKU9VPzEwLV6PX6uNa+LlxY8hhD0xFV9VMZhVuzue3e
kbCgRAJshvABmVz+PP/9TpxAZsGR9zRAXDBuIm0tjF8aAkcWq0I6DyUqYaNovqJnis7Sj9Wj5H2Q
tdUVmFNnwuKjj4aqwax6jRsLQ1BaFfIFew7tsLX3s97YehW8TFs5SS3nxp/a8BPP43wLkFffFhKP
s63TdCWVMw9tYs4GQ/qRew6qprJXbdnZr3iMgsyz38mgbcz2IFF+fo471d4FeWAfSieRYIUYkx0l
gWg7aOqL3zfGo+0Z0k0UZDQ8Dn0+vQ6OOZobJVf9mxo4TQGxnFUf5Dya7nu17F/Thju8N8Oejpxa
sqRtXcnjLquKNdmMy0VgZlDn4ziEgPcCISqXgdqOzVi67XRrRZ/sNSbJte8L0XVpV61XtHy/A4Cq
sA+GlQ2+0F7KCPBPLuO59ClmB+rAH/qhK0ramz/CKL0xBrjgICZIIDGTHsogQWz025ilu+sbUJ3d
89y5yAtjFtQryYKLTLgX26OWOBUtX520ySGTNSnOlF60D4YvlXc/+UfF+9qZ3z1we7J/g9LpVole
7O51QmVFsdJtUlvbXv89JMNt2s9Scg96t5LNuLzxzn6j2J5a23nXmG1Tu4ghFtIut26aeH99HtZM
CAd4kGhpMXdYum3yJQ9pHYw2tfz632wITmQRUAWVxjCM7FnNv6das+myldfG5UUxT5VB1ImiA622
woEqAe/q2jKqXciZ+scxlaWnqA15bzrwEkVTru2GTnod4bdaceDLyJ3GZEhNqGjIVNPFkmIWjaXf
NTBgGFo37hoeCY8qldIjV1X2IRjoXHjzWweDNEoQaLNhKOGfH+yTE0pTSTniSU12pqzCv7Omw3m5
6Wd8F42wpE104JCzz5zEKDG5Ct+faFwvAu1ZGZuPk7SmwLHQPo+NuQ6FEicdt+KDp5vMxisbQ3vi
BUqRUtaHv/M0M459lLXbOQV2b8R9eAMiEh5HPQ52htd7OxqS1vjEhfWb97488yjM4uRAzMSuC2TL
zEaV2vLZJLOqmQ9j9lo7r56eb69vAmFSZzsKr0dIY6ixMGphUmW1CTqpCqPn3N6m5nZcE4sVNvLF
9+dxnizaVFhNMGR8f85V2Qdn2DvZSk1tcQikcuiVtufn6vz3JyYGA1U1yfHC56CxdjWwhyBfESxe
GgQqhnNmkLjvos8gNQs50MssfC7t+zA6ZtkuTldSuGsmhIOi86UYPpA0fO7arZpDPEVg8bYd+mcp
TkchPOpGK5MbLWAUZn1oUlhYdm93pZPv20LJMQ+1QMvNJHzWk99+ikixf3vdwMociVH9YI1mBc1g
yPPni1n87qpqK68lVNZsCJeCXRaGaiXYaMutPEKUc6evlZyVhb2tAHOeczYzQl7ccyOEfoVUSsGz
lcPZqxTbIb4pzYcIOTvvNdXUbaPdwsLbBr9a86fk/Mo4cNpDXNWH98znv79D2JuO1tUevGvB86Tu
WvWAbLnZvcMEmC2Hti6C5YtrSCKwHYsGlQx4ZjXz2Hkv1Vqj+dKKnZoQtr9VdZ0Vx0H4TI+RDJ9U
c7OqO7i0YKcm5p9wcsJ4gV5XEjxbz6H1VUn3UnZjlVvTOF5fjqVz7NSKsBzcBoovpT5z5YGxvCnl
96wFsQAZKY3GHPFlFBrTGKFuGTzn8i1cfQWkXMr+HUM4MSGshcaju6sTFc9uIMXa2tlKVLM4RbR8
6TpaXJRQhCCjlpS4bEIzePbNjSRDi7pyGy4u9Mn3hd/vaEWbUxgInlvnkfpPlD3acIqE71mIEyuC
O0HfboSVZwTPRnJQo/uYE99+vr4QawOZ//7EY/sRZpQqtViIr7axte0tvUhZv2JESBr9uVDIqv1v
NYRcRG8n9KplzFYfZIeykSETgZHP+NFC8W49Q0GU5B+vD2tt/YVb0kAfMaCkGzwP4wHi12jtaF77
vnBFdhrYG3OYv69tKWqb8cotv/J9sbYhhZljhxbfh+us/pWskVqsfV54NWlNZFVVxIJM6qb8av71
nybfEK5GNW40m7M2eG6aO6M8rCLOF30WLhXeS6TWaG0+99mmr21r1MbgmRy5UUIo9BjChal9ecco
TqwILjT0gdWrFadgbG+NFHrU3fXvL15HJ98XXKiGgCf3LTl4rqfbzo3S26FfOWRX5kmMs9pc9fS6
ZwQ9nRek/+NN1/8qvK9vHgd5c5prgS4r4MQEXyqbmD69wfefm3xTDtuiOA7NCmR4wV3Rb9X0Gd84
M6QIS0G1OdSLoJUAiHobx/pZysPh+iAWpkq1YWjnH+ygEXnuUojZyDHvH88dem03xvdO9GL1NymM
gtftzL/0JGszn4RnduaRnhy3iibZHeVYz02k76SkoT5/Vp18Z8LCP5Tf1Xxl4uadcM2ccIGotj/A
t405WfuaRq4XHMeU5+iHSFtT7bv05rlnnnQnTe0QU4r9ih68QNMYe7JrmDcwYVvZI8zD1+fu0gtm
E+DVIVqfywHChjF9Xg1wkChupm4tX983wVqEuGJB7IWc7CSq0z8Wwm8zb3r95uchvVBEPYDeYACj
sCysfgNnf5YNijv6JjVr42ORjjdS3h2vT9TlqmOGlA4l0vmlK9Z6i4g2VRpUFDeHnAKJjaNUFT8V
r9z3dP6Udbuyd5aWnj1pO7S+w08kprmnYhjTsWZUqdTdGaG3sTMZUvO/rw/qcufYNMJQ+iXvQppM
fAtBiAxgIyBWqILhPir7j7VVJdspm/7uPeM+m6YXO7BW1uvyVMAmBZR5rXiYiKmqIOicKuoTujJT
+G+nOP0xcvqgEnJTaXG4cjQsOR+t0zb5XANiRvEI0hAp8MeKJtls+Oyl34D8rRhYWqdTA/MPODl7
6D63iynEgD0eocXcQSUvN/Hu+jItGwGVA9ySEqeoPwplc0pqzJHdUc8Q6mq2k/RRr1eMLE/Vv0aE
0zrWtMqI8kBxnfq2mZ4IJq8PYuX7lnClRZkptZPHYVabAFhQVnhjvwfXAI5FKyk9nvATXjRdG2ZH
lx8L4sb6Sxj+nSDYcX0Ei8tg0SIBWpTKowgxgsmhpIPBACgcws5ue4F5VA30wvNOM1e2/+JkwXOL
AiXyaRfRWNn3hdJJLIZu1jsKV1vjjRnjf2brxIJw/dvkRkjn2mx9uXgJovyFSs5ak6cIXfrHCCIt
pI1p9rqA1mhy38dSYzFjZuRv9IjbOJA/QFT8KgXaxlImfetX9a98ovc7CELEtPIbr1A2dSRtzLLY
X1+/pZMHslFaEkA5AFERPFAN205uB7qpDW1bfpbobFfccnrHyhkzWeCsrQdbjrCN5HG0utYzFDfS
gvTGHhCYKgtrDRa45B8GbTUzNJpLW4T3xE5PtRIIgBui1ON/Ivx5x249NSDMlV14XcfVobhW9CEc
7t+zV08/r54fm5Vu+HE1Too7eXTL7dbk6demR1iEcuqMDhoexZWsm664zeWVZ8yiJ9Gdg1IYLLma
GJi1xZDFaasriFNtm/JYO0+O8gFliev+ujiKEyvCJHllCrYr0ziRy2intOHu9/XvK/MHziNZEOmg
bwjCIVy8CP4CyYiI/+hgDNMvhvKSmTG6AW6gPqph/qGaGlgSvV2XDOh9PHX9m1/jGAdFSxugSZuI
GOHkzVRUAeA717YhYPSz3c310S0FbAhqG+CHLHqKxXw1InN5kSigmuIBOfINWpjV1pDi9vNAsHjo
VDm7NRBoWXkcLHkGxzVAwll//aJ3K4uUtm5pR3D7jO6NNk+mB6NGmStvjPYOXoh2pddmyd4Mc0Hj
eZZBFT0xHONAq/yaW1Uxj2lj39TI/5iHyFuZzSVfPLUj+OI40neaj+U8Lu/rFFc3yCd8fvuC0X3K
NUrzELqg8/V7EkqVKLNNjgKphDfmRyOIHqBnQEmwGx4S1bhH0Oft+Uam7MTgPLcnBpNAiQJbxmBW
fzW6u9wsd8X4qdP7zfWBLc0dOEx6AqHmAC8knkaq5JW9JcvwVRXb1tnK05p86KIF8J5QBsq8E0U+
Dm0aCwLRkZxfiIZDgTjH2yuJBDYGpVCuTho5Rc4q1P5C35hmv+4LgIFuYSrIpv11faIWAqxTI+Kt
NiZNZUUBRvIePBjvlX2RWu3GUNXDewzNaPe5Se0Cdxih4Rin87PAaW5q6afX3Ff9p+smFpZkLmRT
e5n/pQv13LniOA1DS4o1N9W/+s4vOleuf39h4/PghZOPhy+IBnHj50ozVZIEMjTKH6r6a1ce48DY
pmtIpoUlIVyCyW4md+W6E3y3K0slH0GEuiHiEmitfIV4/vpAFi0AcVOBG6lz4HQ+UUh2GCN5OyCu
Q7EP0/6hGbx9Wa0B2pbMzE2i0CaCPOBSODdTKJVujzZ33SQ9yBMKeFO0rYqVt+3CooOYA4xJuYju
SjEXkQ/ZpDUTd5qXP8rjY/Lr7VOlwbhD/QgRGWCN52MwJQdFRxtYaYLIFDoDblo4r5Mnr5z1i1PF
9QUgF9YBjJ2bGVHxtIe2x7U69ThK3SEumq9hEK90DiyFHyCKEVNXgYEiKSHEmAAm4srMfM5fx/Fm
CbpxqyXhrV43hxiZv00TBTeZj9JHMX3IqvxvIND1poXg8PqsLgQK/Aw8kBnl5Si2kw5mgFSwEwFb
74ZDnyAaaqSf28j8onkBpZTx63VzYpfL/CgycRDua9p1yFcJq9jRr+wlXQMKGRDRYSqU6GdbOR2q
wY68C8qh24/OhAStKSVfofUxd7mn00uWox36jjOEjNbM4EQb+AUeyq/sisZZfokfDBtQQJvRc7Z+
CpxoDYIndvT9M2gNxXRaNhEcF5Heo5EGZY2yqauaefsQ+PGXWBp89MniNjgmZp4/JpJm3smVXm8b
z7R3rWS948nLxudJDecTLbDiWWZ6CcKVLbDJoQ72ml08N5q10la/dCqfmpgPiJOQIqNTCYFVgJ+k
BGgefNAdaVf5KHb5b+Rd+zOh8/MDSiG66x0xrRpMDuKkSgKtqbb1B5qlVnxj6SgjOGK12BjQjwib
M+4nkoYTdHv9tvMfLXklTp6vP+HpMTcIQ+xDrxdgIOFecSLeyJ0KeYiSFDeG9j1M5H2pvKS+DyLv
I/To1zfd0rpwms3zBJ4GwPH5uqDNFDiZV43uvWp9OcBJ8eXt3wc8aHCAUJEFvHH+/bbUqcXGzegC
8Gt2ZvA4qY/hGnhqYUk4OVRuGE6QOYF6boRH3GCVyFa5MEF4n6Lq9foYlj8/o7G56onDxDlCn9qU
gGAiqPA9Q4ae8sl1Awtrzu//18D896ebQ6ulKskwwFFwrFTaY71u59ifVKPbD/Cvdaq/u25xcUiA
ZwGf2HNpU3i1BLHdj3KYGOS396F/TFeu+4WLkgyagfoK40ItR5ixpu+qrK4aC5EXFHm33XMWvWMA
pxaEKYu7ojNro7bcbPoZUzgLNWtlUdbGIFz2bejDT1dXltt6e0XZy9WuXtkbyxZgr4JBmn+seZFO
ll3zNCOnwmG5QX1HajaPP6hrvHQL25uF+NfE/BNOTEhZKY81mTfS/M4mlebTUI+/Z69v96ZTK/Ov
OLFiJLY6VRMDCeUbKzmqa50ps7sIZyLKYxCSK/Aq0ykkfN8x82xousRyjeCHmd/BzFuEP/Rv1fT2
XkEqS1R2SFTMpR+xPVnJYJKws9xyp+RbLf1yircnJc6+L6x4UbaKyXlruZ7dbXt5X9PY6uk/i3Hl
tl2esH/HISx7U6OI0nWMo1eOnX7jBfQ9H7y/nHZ/feEX3Yu7Q9EAM+mymEpCWkEaSfiYrmT8lYDb
sJ9ifftG9M98oTNp/xoRzqrSa9VMtz3TlRv7S5CqNzAU/rg+jnk+Lh3sXxPCpRuNqhxqvWRCuWJ9
K7v44GfduBm8NfzG0rHLbQj17Ezwr4qX+5D7iLmAunWlfDOWO3+N4XBhHNALkvOCR5WIUnyglLS7
K8PYwRDkHI30tv1p+TfXZ2phBJQmZ+ZnipRA84SrVtXrrunhuQIBcVf/HYYrDrU0AChaFZv/VLo7
hIvDLGUHiUWDm7DoAPqX26CCKP3TW8fgYIGbj7Nk5mgTxmBCeEIHfaS69bAdtY3T3V7//uUgZmqx
WdtsJjW76FGZkFRGjYj0dA0qijaPfa7GRz8w37zJMYP6wMzWSaQr1ott1FXzSpFUdxzohZEOpvWc
Kh+a+KiuQVIut/m5JeHYChpTjvMKS9Lw4pR36f+R9qW9cRtL17+IQDd3fiU5mzTSULJkW/5CWI7D
tdnct1//nvZz35uZHmKIyUWABIgT1vRWXV116hyA5imArRDKvD1x13HQpR0xsWf3SGmmCuO5A/EG
8E/o2qmrcrdsg1Er/Lo+tvcjlhxkBPEX9gJ2s3xabKfWI9AHqYFlRdgF0JyNnqDh5qrz6+1xXR+a
C0NyioVPZW4TYSiEzOjY/agBSrxt4drhA6oEEheo2Ah0lLylB7BGgP2xMkCFWPmzDv1qNR0+yzbb
Jn32qc7D99v2FkYEDBZSt+KVcq0dpYAFre/oOAbWYP2Vm3A1Vnp3GUT4GBDlo0SKBL78MKYa10Eo
qo9BarzGWz1eWZOFQ0oRGJni4YMgVZP2WgulSDWO8HnrW9Yd6/gpz1bWZHGOzixIUYthdWxkIeh6
wyxzu/bLtBbcLRmAmKnw8/gH/NnlcSGxbSWaWoBnEhLRZQs16mhNEmZpls5NSEEwi2xz5JCDCTRE
ji0U7JEfzNd4JhcSP0g9oBvMRH4QtE3yUkd80tS+w27qmwMUlgvNLaqdGe0ixcNxNKYNONrNtSLH
wuyhvkaQuUVAiZZK6aqJ+pplddsi1a0Ont10/qqezsLkwQIS6Sh7A4klYxVDfWpop4E/vYg+0d8G
zJ3fZ7vbB3EhfwSdICRvoWMl8p+2erkJ8lwL865HraYsnyZj2mZh45LCdEl+iLqniD/kPTuU/O5A
FlZR70D6XjAyyPlcJHrtGHLac9BkUFKc+19DpW9Iof9Ap9zdaXCYAs0jInJUiJANvxygmhiMko4j
6ersi/73QJ+VOxkDEWFempBOapqV6HPqKuRbWwW67tNT02QrMcHSbkPTMX4/bmw8uKWYo1IYrTIl
QW4z7SOwELXPKlkjJly4PhFYglECdRvEN3IpKi4GbRaCroEyOFvm5CdW2Z7JQMZchX5IISObNNWK
G10cF4oHSIugdejq6GZKimd+gdXRWghvI0P51+39vXCGsJmQOBJ0SHhKSD6Om3afmGU4BTx5IlUG
HdfU7ZP7rxr0y+PjCGsBJ5UdKRjo7ayJkNLLQcOR1rPH1h5KC9N0YUHyo1MzK2lPYQErYn90bCUn
Kf73y/eL4Axy0EMj2lyRA7s8IyVandTaUNogNqoHzhLdTSkHI/L0XKXqsx1VpptRHZIHa4mepXGh
ExS5UHSNgYRbcqLVGNc87ooOIdTgNXHoDfdjkzA0PCgAZEYcACdwOTQtNCe9m+IuUNrBNZrjpOzG
wdWcze19tnQHCbJKQc+LOjF8zaUdThSAIhTY0cA41vEtacwnouzr9sG05z1tYz8ril1kz2gW/XHb
9kJ4rYmUAy5azONVRhn1qlmJtKyDDMK7MkP3vnuYOiDb8vvBUZjLM0PSXTFprUiY510wmxqoRbmb
5iBPvz2YpR2hgaMHzbsELxMZN43yUGKlZT4ELP+mZICyrZzVpclCyAmuFIQ8ABxLjjRXuzEqM5T4
KmZvW/hS2pkHLbJBtr/i2sTOkg+VuLpBLo5S3BWbClgwDbCYFn0wNK9zNGyy8mekoHgRRtuk/Lg9
a0tuDo8QYHHx+hU4gsvdp+vM1IsWu0+Nrb05gqWDpfwvhZCVcGHhikDp4h870g6Ym54OIDzvguRv
M2qe6l/aj3bgT9Wvf7ELkKizcG1T4C5MyW23PGW5Vo5tkPU+WMzWRGOWpkuw5KFSAk1GTe41GbKE
9UXTdEE35cGI3sSwql8te63NYGkvA9WBbUbge5C3uVwVE0AFdWAmzgta6n9HdA2+vOS2kdQE5ww2
Mwqs8qrzJKdDEnYBKQKe/q333xDA0+5Yojcuhd779vYmWzo62Mp/pLbBfC5nN21Fq4s8h58JG+ib
xR91+YvNKByvpQtkYk4RTwkmu/8aEvN69o53BtS21UYYYs9ak/p6MR7nOdxrZvleaR0YQtqTnvEt
S63C0/O/0sj0scgre3ChjI6fYSKvjoeqoCyQro6GlPbcElxOhVo9GW37NCQFqrjEqw0TYPTWbxkD
23t2bPrCcQEb3Se29vYv5hy+CsUQhDBXD/NyoE7NOxw4tdNdlu/t/sWyvvNwTfntj4eQvZXtCFwC
oFvIx0p7qTdzY1RCeBBjgGBuVDzyaXwrhx7dqPXgksn0War7SfHNbqPPsYMilcEgvDwXXk3sX5AS
91U+Pnc2SppUkHPmJ4vRTUPWmB2Wji5wP2jd0KGGjBfE5d7oiggl9wQTkpt7Xh0zdOTb2f3AMkHZ
JxIHIItDCk5aeWRxHQOgzSnQyVNBd/Tn7UVd8AtIG6FsA1AZmHrleJFDxLnTS3WEBm3jlt+M6X6Q
MR6McG+4RAHRNC0xiWcHaAZPZmgU+P08S7wK+bBVwqsF16NDthQBz58Ui4wpZCSLSlINY6DkmmfZ
DOnol3b6pRlvMfkMp0e7+vIv5uzMoHBOZ0OKSu5kdog3fqUclUZ1bfb93xhAUheOB+suezfUOEFL
FhGhtL2pHX/8FxsXr1CgmhHpAsFkSQOo9NqYwGTVB5HluM+2+h7TlarpQsABC9i5lgqQPB470hSp
rc2tivTQNEi/K7Ozbec2cR0AIzPexG5vrKnxLlwI5wb/5BbO1kTXk6xNatoHFhQp8nELjl2vTL6Q
9v4n/IUdyTeNPLOaGlTNQWY7T2SyH+q4e4udent7B6wNRwpuajqoRTHMWKEBCTf12azfiv5jtDa3
zSydfgMqCbhXhLqfnDlUzSqmXYMIFFLTs3EMm5UrY8FDoocGPHqos6CWI4PZ+DykZRV3UAyferdR
AWEB9KP5uH8QQlcCikCIo4jMKGTq03+OYzEnUFp85XylOrE0S0jpIR+N+EYHIOdyMztxWZN8qIeg
ixFeNvHu/t9//nkpwKxtrUv53AxBNfqz5WVrEebSWTz/vnQWSQKc3Tzg+7YO+VE3LHaUPpTlZlgr
Oa8YklnLhpqbNEXjdKA1fp1DsuvFmbzcQAZ05ZW5bAi9Nw4et9clgsJuDcWO+RCYYE519MSLIBqW
Wa8EpNljt7K9lvYwND7wcoL+xjUT5cAV/PtkxOrPH2X2xSbHUl9xKmIFpIAH74v/mpAnDl0LzejY
/RDMTbLLcM5bNGl6NX/My6NpJu6wtiWW3Mu5QcmL1YVOm2yGQbP/yfLHITny6iNfuwSWZ06IPqCG
eM2kqUyWDqwsGQLFwaWM9iU9BgctWk7+xfnBZfP/zUjnBzXuMAcWGNuO+3Oj7xwIyt+2sLg+6PNA
Pgp9+miov3QAIIinYx3BAVQ1GR6zvq+enBb0cqFaF4/WaFFk2Ui/t5rJ2cfZZOxvm1+aRwT/SE0C
ne0gPXlp3pgy5PdHdFXy8AslD9rog7nwfzMhNszZ9dlwdEMDoEsCyj+mLPKp88VBq8RtI0t+9A+a
EYBG9Rpnbo5VYbJGRRHB+mj8jqyEskv1AyB70XYsZgmNLNKutsNhCsu5Q587EHpG5YLhv+iOU/5r
MlKXmz91kLdbyRq4Smwv+fCi1utYyKzAG8n1g0qHKoCtjTTo6Edv15uSDttSfXQKH5ylXgt+59uz
uLQbkH4XVN74+1WekmsxtCLUmQRt5EC0RZ/y59HU+9NcKmvEyzLLtnj9ossWdgxQSIAOSNp5YANC
VWhE2cfup23TgDz8BeWFLVLZnlH7LZ29HI5eGxq3RjJbgYIBeTDB+D5sCha6Ov0sh2Nb/CIdupWy
Q1WtMdnTpZOJphtRjkD0f5XqtEtnKmoNrVGzvgtby+MhPWmd6eGZ7hUgCk526K1FJAxVuZ+Gfsiq
FzgLTx8RhmgvfX9AAOSX+VqKXOYY/b95M+HykKQkYMAXF9j5cbIK0Izm6AZC1kBnRyex3ZbsiTK8
MP6pFOmL2W0qg7vMOo7VU8I/55gBSty75VzvQs156LrSVeoIqr6noUtf7IZ6UTOsBOnLy4vpE7AL
tMrKqbomK6C/SbG8VfrVsWN3mp8JSB+raguxE6+E0gkLN874NzO2enFk2kNZBPEY4/Ff+CqtN3Vu
eoYFGQseuqgKvJjpy917XbRYiDqAUCH803t8No9hbQ9jyNBr0TfN9DqBdvco6Pg3ZjGtISgWjjHy
K2gzEqEwsPvSkqVRrxh1gyUrlaY8Zg2Ew8a0nx6MqW88ey6bNzvrytdacZSV22XRMgCgyGejB+eq
1mWomUFT1HSCwQZLnEl8Oj0303NRR9sBRCdzfa8bRl4e2UaAq9AXAK8lHeqCZqlepqwNEvtRnR7/
vr1kV6EFvg4yeLHvUYHC0brc+tOs6APJKOo33HC8ostiF3jgzoOUZLIv9Cxa6TC5coeSPfnmGiql
GZyhDQbQMox5rLoFAQIC2cCVabsKOoUhUZlC9kswk0tBgACGZu0wdgGtetOD8oj9iG4LzbWV5F3t
42mH+V7DRS1OpuAwRAsNKkZyTYo7ecc0U28DOh4bHUpW6ePM35u7HzhiaGdmxA49O2aIYNpeHWFG
Kwyf6Jkbjx+3d8XCKqFoiNMl0kDYHMKPn1loTC0vKZ3rwJrjr91c5a9FOVNPc0L6/balhSlDCxjk
MNGJKbA20jm2mQlsZVLAUmj+BNfYSWHOIRzyTZ93a3yfC6MCiSzwFoIsBqB3aVRFMlMrqowK/X8v
vHvJ8wOx3m4PZ8WEnNdA/6qVMg4TVHlooAhV0edhrb940QYE3iHfgXI+bvvLxWGop8ZJFZZBk1gD
cjOsRxCT588snK2VQ7SwOnAJli3ULtHILO8DKLBPTsvLGsXjzWwfjHnf9Psx/7w9aQtHFeAEdEsL
KDoCZ2kPsLBEQtBM68DpmcFc3tJx3ymV6lKkbh55G+d7s5uTFSDJlR83ROUYPeYYHfSc5d4KmpFc
IarKgYtgXhnlrsUDYm5L0BerymN0d9+DMIcKGABTaBRETv5y1QzsC70dQh6Ms/ao8x9ar21vT6OO
L1xEtsICMiqgQoH2DXDklxYmVYuA8CjLoGuPqeW2a4n+66rGn0td8C8LRusrFfhwYmDqjrAb8v4B
fTVl+FhaJ4vCwZ10FMTa71lyCqsDs1e80fXAEEyoCGqxAeEk5LTU3OXDpKi8Dsw2yw7Q75w927LX
3lTX7xEQkcDnCc1hOL4rIaTKgkr5YM48iLr2Lafqt16lXq9FfphnPvBImR93pU8rY/IcaBbeXrzr
Q60CTQcyIWT1DLy/Jd9EQ3C2jmRgAdbQz0gEEhbi3k8thnbxMyuye9I1xquIzCxwCvI+IFEZzvbm
9kDED5V24YUJaZ/Hhgniy4GywGR/T/y1A5QAhDw7vXvqoh9lHFh3Q6ikMamX2z4uNVXBC4sFseY5
1HKVe+VZcJlj1uCfsC3QEw056ksLs1NWjd3CAv+7fsxX3ND15r78uPTz09Yu7GzCxzP1caJ+H77e
Xo9rF375fTkOIuGYNQnWQ7EfqrfJ3LN0r5f720YWd6+JDB9Eg/F3KkUkkekokdFoLEith6g+TvGj
aaygLxbmSSS+0RwjpIsMW4zzPCQpnCIz05gFBDSnbp+ubNvlz6PgDiwWwFgypL1OOfSAlIwFEByv
Vcud47W81/UtB78i2GH/Y0H8grMBMLXvAclkLMhVczvmcC0s3peptaNmeJwmtrLuSwMCKhvVQuDz
8YKQLtU46UzeoD4YtNx2By2Dnq93e9Gvi+1wksizi4c8eP6uQmwScntIxxEjysLH0Um+RzM7hkYH
MnjyqLSK15r5TqfdQ0yVDZ1Hb6z4U2K2L7d/x8JFfvEzpInVrKJxeEZYMBt95iXJeAKsd9PwdmeB
dhI9Eb+Tel65kq4py/+MHb24CMLA9XLF9QAGbFtpehYYvRWMTr6Pm+Rojc62BoHxNLON0cdPYzy5
1Cl9rZm9bExR5E9PMWiaSZ1tKjSUu7cnYuEUQukdDa8oe4jmSukO6TqnMWeV5AGdaiBfgnIu/Lxc
qxAvOHhYcVDsNKgQGZA2Vmtx6BRZVg7M2HGyH0MoRqavcWF6ZZ257fBaZ19vD2vRIJ5woNYSjeJy
nhD9UcrM+pQFkI+z+saNp22FQmgSP9W65TYlQeolu9+hQQUCihcqZOsEzP3ysCoKn/u0hTvQqn2X
byYaoRF/JZ+zuFz/2JB7MyKO12JrYlwx8p02JIum5Ecyr+luLlgRfKWA5qJJQ2S4Lkdiz0iTm8wq
gqj4NlbfMvaeqe+3F2jB1VyYkA5gMutWRgejCDqy/606u9tfXxuA+PMzv9niMIWkxgBi9WgCiQ3l
UCXtVnzZwi15MQTpduG9mlKtgpGWfmsJ22ksAwna5EVrhNdrhqTTU9V1PeKOKwKjc2PNj4DzzA5M
W9u+YlWlKOxiPNKFrCemNmcFzJhz52XZX1YOGT4DaorxFvWJjZV/WhWSrZDjsodqV5i5a7JdMUBT
l5+cTvFyRL/kSNjsmsqxmqGzxT/wGvSG3nIdJ9tP2bCx1codQdpdHFS2VZP2babTdnY2RlW4jvob
zC5ukX3LIa1bqAVygH5lUT+aiJ8m8c42/iL916yI3Cx9ncjniExQy1VATt6d+InQtdt3YY/iqCEV
JDAO1/JVST9C3poVpQCBmCrfNEa6MufLFgQVrSrYDOTsLDemojSNrAxUOnqDjSbONaTwwknAGP6x
IIWKERryJ24lZcDpWx/u5vDbYGxuH7a1QUjeomt7y7HrvAyo/amqx7rwb39/YftfDEHYPzvMfVuT
kmT4/kCe8gGg5sM0b6N25TSL3S3t/gsrkssgptGNuoqlgEDTIzKBbhTuEAu5ZrlVlGHjdJ+3R7U4
a2cvb+mB0E6kRdctx+Yyvuv5J89WYrnFWRMUmYITBs9DyTtpeTePVa1iPCCa5d1ron7NKxQb1sD8
a3Yk5+T0eppkIS2DEKIeidXtqu4xtJ+btVh+cX2gi4XHgohUZMS7kjYZCHfMMshMF9WfZt4X1C3T
bwr35rW24cVDc2ZL2nGUJZoTccxdONnbks1+12eHvrHvj70EeeZ/hyRtuWIumZ2oGJIS7uzScMfC
b9M1OYOlsWC+RESPkASZnsvTI6gVSaM7ZWAXtd87rVe07a5O7yY9QCIJoFXw3IqyL2jyLs30aRna
epZUAZbIzbqTHb/ozkM9WZ6+li9d2nGiuAzAJCo5V5h9ywy1LDTyKphsLXJVLTsUAB2kvXOI8+j+
dwKqNqBVh5yCqN9Iuxv/Pi6TqsCw0ERc+gPbQNEEovP9fLKTFS6dJY+Atkg8jgxw217xGk1mWvV6
lFWB3b4T3IfGWrJP/FjZxZ0bkLb1HKeqAqn7CsRJim9Dyjf90MnWgHa3trvt3NYsSTu7CkNOQoJp
M75kg4/m+Ihvw+4wj2//wg7abkVXtCA4kjZ3FfYTi6a4CiINRep2IPskD30zKlAsRn1+jlfsLW49
C31XyHAjNpbva8WMc8J7jCvWfhXkFyUc+bZPGv26PawrXwcGPdBIIB5AkRLkAvL0tWj0MKoyD2Zq
Hy34OYIkeph/GcJuF+fKY6qtcWLTPy+Hi80Bm4j3kTJFcyuq7dItntvdNJcYX6Cm4FWlNfRWeaPp
e25abFf1kblR8iLy4i4sDuFk5ZBcrfk3m4X945AOqQ9WcOcBujLJVmfR7PcIJ70iAw2Y5uTpVp2n
FtDtHn/q9B7kOC1fb/JvGRRYN05sKmDWsns3TRTNJ1qqfulLK9o0c9OCn7seNr0+VA+5mc7e2NLe
7caJ7iazN10IdhZHFCSVjZok3XObMusjR5J+k3LjNLWt6sXY6GW2bWgOwo/WrfMvfDzSIXutuXX4
Fm/m2DzYUKLKX5WDkg8vpqIekl7NN1pszZty7oH4pqR0LXTXeJ1qMC8hZe7OOHl+FuP3OimpAXy0
wAlaN6+kHH+nfd25IWsqLy0n4qoqEjcxA/gahHzaLoUigNfPw7umKK2vVBqw7k5Tbpt+7jCySPWS
tjY8TozmoENVMytmcwtdSBvks43tl104eIRGv602H/1qKvKNwtvCLZmmAKMUh26bhPVW6ZPEVUf8
gdEpqd/EEzg8tFpzy7Kq3dEEuJ8T5zdPTCijsknfgrYxdBtbjw9DipinjkLd1zINGjgQYnfR+jHt
yiGvt0SfYjdWE9WDxE/ikb6Pd0qVGFA2mPN9CW54VzMwwtREZJ6Zee4X+MnfwaoaP3QMINS6c7pt
omnKCV0meMGG9oy2hiSNXSUxx13jtPWGjGb/6DRxiSNmam6azvo+nepmg+IWwOU8T5OgqbRf02iQ
D0AFW2hxpYMXD0XpjshErIXpV/5MsMXD/aOpBicEEMHL220G5VzY0x7vyaY+GmPlqrHzUvYfjWEe
AcF2U668lKb2aKXPpbXLZ7Zrw/Z1qnaEzL6KyiQiCpeZKXZA+MSA906bwavwtiriAVsJyNwp8wdw
q2fQFrZHtFz+NVCoDOujN8PNFA9lH206O0ei+inKnqPBgKPLXT18iwC4CauTGhuu3uwSFRQUuvFK
x2ZlChZnQGBvIZoN+hwZgVtMORJi6VgETfmX1rYeOpo24fwZgWaR311zFbN9Zku6p6w2qrA1BqQf
uqPaEXfCkZjSleBLfETydxdGJB8bK3qYQjMdAzK+WfmXxvq47cPXvi/F36SlCdwdvg/GRLdLfjpr
d9+aAbFiZ88iM2ZNqA5YkRjOaXbLNUmZq7tOWgVpzxt6pkdWjwGMNYKFV274Zv3W3A18lKxIcWNe
jGbdTThZnRWCFaJ0wQwCtfmVx9ZVEHxpRa5hlcU8mEzBWLLKQ1N5X30N9ZXobWW6/nTsni2H1hqD
ac0wUf1NbTfjR6XzVXt7e1OtGVEv19y2Mm7kE9Y8D8Eht6XJKa89k/yPsyWFAjMrmtgZuiJQgOlJ
PZ1DZX7ltf2HSfHG8fuD+jubrsphHbjBRSfhqLZeaxAFydJ6hKYzHBqtnNpFTmYEeo4wpMEVw+c2
HhYRDQs/TdknCr+/wnz6cEZrzTFIng4gQzwuRJcj1NOgVSunceNMt/IyMuhp4hCXj93a6XyOYMTx
dbK5vZzSEf6PKdHTYKH+DsOXy9nUOrL8mg48owm29xe61lj2p4Z2Nsvik2gmBGEQnpkO2hokA0CA
8bgsanqqScYeSKpXW6Pr+5fQbOkGTXja5HYNS2oXyuwEOI3BfEgnm24bHqmurkzG0Ziddlsj0fk8
sqnecCOO3iLTSrZlhSzrik+Wtjd+Lsh0IWWAQB70ecD3XM6HBTI7HdEVFN9UfmQW37fm9yos3GbM
v94787CEpAgwcsBroIHl0hLgpMSA1FgXtHUPBbuNDpW82xYkl/N/Y8E+QtMNovUrlZnYARwqsuwu
iBQbGcqnXHkm9Z2E8cII8BUiewgubMTs0jAGrcH7uMn6YEx/5i7vv98ew/X+vPy8dAXgurdSK0/6
IFQir9kh7FpxA0sGkPjE2xqsNtdsKfXYj0bCnTZoEDBu6Z0d0X+m5/zzYr+dORkrnbSkKvH5CEU1
cgJT28oir/1+af7zEvQBZR4CZznb7vQxp2v0wNe7CMUyQScFipQ/1EmXIwibqdHqUNNOurGdywck
PleFVK/HIEzgtAGYCu5sGRU7J4B45kDvndJ+x2Mf0f3tTSRDgLAKeKGLFDr8D0JomZi7AhKnLqnV
n6BQ2GxrLazeIegV567Dy+xVy2L1DS/PX9MU8m3PRroDm177nJoMDKDcCdf47mTuDPF7QPaAABOc
mRi0/LomraUMTaUMp1TPOrynSL4pbMD6AXAf7UM9kQnInTr27djpvoD+QHGHtjGQD7bwmro9NwvL
e/FTpA1qZBFTK5KNp7k+KM420o7aGrZmYXlxkyELDI5C9AHKibl0wtNvqGFiKp61KXGV/vP2GK6d
trgq/2tAhpBlcxpRUsCA8QX0762+B9TKGVaeHyujkFXHVDxihzGDEcVx0xqSFf9iIc4HoV6eM3PC
EqtZMZ5s8oMlgRnvijXZXRHJSnfxH+pcsFeLkyAXVeOwhSzKQNpTnU+DDplfxgYXTUXFXxXetL/M
JoncunSQ4rC4Ort6MtG7B4n0r2ijhG460DByrV9Do3actFp3Gge185woOtHaApwrvLN/BSfswpAc
bk/zPBtZqHYnhfrImk75djRXbg7hWS9n08TRA5pABWnzNfDO0NmoDzakLIbJBYKjYODy2bb6S7dW
BFxwF5eWpEuwHOaWz1rSnhz1K503RvzYjO9qsTVQkMwavzJ3SfuQgxjg9rG63vGXZqWHEZhqO9YY
MJtqxnxgsWk8AEvZHe62QkXztujfFZgvKUAkNE70nlbdKUSUP6ff2BqE9do7gBHxzIDk4VhUj3Od
N91pypTKy0ql9xLInL0rLBvA/qb129sDuj5lYHijwLMCzAJFGF3KCNs21M2zrMWA3sN3yjzoOWZo
FfK0YlffKX0ltjniLgddg2BCAi+jNHnJCMnS2crUEwd4ttrFayrIC3MH8BeqD4jwcIXKKdlyyBi3
wNxwGppjmm4dy6PNdvq8PWHXV5AJ/iggFJFwBs+FfD8onEZzgXvyNJF9lT4y1V9VjVgxId8QTUSA
KjPRtpXlIFPxEoC09ZXTsmZCWvapYW3hMNEZNj5mP/r0UK+x3yxYAIcGMvIiR45oRnoUQ6Zd4VpV
zKcM5TS/yFF1UlFzMI01/v5FQ9BtBCGv4FyWsVKZmitOmk0oMNXlYVbVxz5iiZtOSNTeXvkFFyoE
aID7BhAZp0YaUWc0EbQUGowoGTf2/N6Q0FOT4klHQmkVhyC85KW/xhNXiEhDqA4B7dWrOoybgWsO
D8w0dSPtbyN8GdvvZndIeOhZ1Z2lVRzNC3MyTqrvkpmzCua6+YeZHzjvXUhR3Z6/64W6tCHtuXkq
xtxQFR4UylNe7PXhS3ynzvrVMNTLsGREir2IYzQAKMZBwEOa8fP2GK5vmcsxSHsgNWnVqjQug6lP
dxDsQdFu5Ya5dmLwYKC3QZ8YVEKutvOs9maqM54E1jgglQtWkCjSBjcqrW2oA2F093gurEmXtd6G
Y9PXVRIk5rCx7PQ5NlbJaBa2MooBqNuLFxkyCNLN3HcorUSJFQcTQ1YKfYsvSJIhTV01L1P0fns8
C3sMVUYQcCLnDlYj+YHfCdqwKrYSIJiJa5kPdRm51pprW9gEaNcCWh03NdjeZYiA3sddo9d9ErTa
4YuxJjm4OISzr0t7mICGoEkpvg6i0ZfJnp4pV55DEt5Jxy3OCkYBsDd6mHU0f0itLEUyNXwcaBLQ
eDemj1F+SIvUzZTHevJra6UlcWkPnBuTzn5c9VpnNQQvBf1jME5kVlw1T7wsgmKF8Tts4pVwd3kS
/xmcNImgIxq4YmJwWW/6YRi5qYVC5Fqj5fJGQFQN1CdaZOXdxsAAHyHkScB2VWfvZVrVD5bS0ZU9
vWQFlTS0nQMCfV3dTspOjXUjTAJj/NKNnmN9v31m1r4vhZyzFrasSJI0YCp5UdlHm6tfb1tYWo3z
EUhpH8K1UbMoRhCxA0n3JdklfKV14fpyBlMgEcAdPNVAdyA5ZqtPqpH1WPC6fWuLR0HKzXTVNSEM
qTd3Mm3+OTrnxsSMnuXJbEPBCz7Bbibm4E/c9qZftyds6bicGxATemYAoBRriBI1QSLxy2j4UToC
EVq4rIQgbpy4ibICk17aAiBTQ7cjAinQzEr21HCiBd6fcRA+TB+rxP9rX5c2mEpanmR5HweaorvP
ZbUWzC6t/fmvl7ZXO7NpoA5+fdIhVuo2Kv+RkZ99dLo/6wHkzNk0iWU7W5ZZLxjoFWDoNCi/7K2S
/7y97GsTJd2UqVJYSarj++BIrwD72Nz+/NIxRAoPGnBQM70OYC1eGJNm5zE4dSwfnBl+0aAJR0t3
t80sLQcescgzoD9bIH8uZ2mYosiO+jgOUnvnOA+UvGp02Cmq5o3pX7dNLZwTVGkA/MHORXVaDi14
Og5xqE1RUAAOGIfDdmrVBzI277Qs9iAcP4AEfq3etTCLIMAEWTkSojq6F6ThoaJGqspxokCJfOXT
bnbGGpxyYRsIfUTwPALuiCBDuiwzZrfgEq/RY2JE7wycoWRe6YRcsIDWUkERglYPdEtJJxJgkkFJ
dB4FYfIQPTjjijO+niLERQLwJfYaZF6kA6mOia2YutIFJTVdJRorz7b7t0hd46cWP/PykQQ7JvCG
4OkQ3AqS09cZMwfVAlcbz2ztmY1F7yOPXbnhyK1drfZr7CB/EnHXBgXnKBXMrjIdvzGTntRj1AeJ
Zbuhxt2Ybuz2V2Id2/JUR+NGaWevpdvbu/x6tfAAJNhqqE2iviq3NecdLlDdGHqQBM0QoC5Occw2
t00sZO2EDUjq4uWBLjO5C91WJyuZkrEP8qJ3IwVc8tyj5Z5zLrgqvK7gbhLZ7giuIJ0pK9Han5qJ
PK947ArmYqAFr9qPIPraVmi4bwHlNJ/GBGzcte1Ts4C+Sfpgxh13wbPqVpq2mQoyulGNtCUAChsg
aF2rLH+XiY7/nPig01nxMEtbGTwToGgQhWG8xS+dmdJMjM9GhZIYEXgxIzUe49i23SasnZVZWNrN
gtAFGTK8+xFOXppKbS1vQBjaBKnm8xgch/M2R7PqmhDr0m6C5wJpLRQ0UeiWvEtsd3mipGoTMHM8
8Jy+UiVfifaXJs1UUWxFmzy6yuVsQmz1NQHepsUzfAOyBrdvMjfnK1t2aRznRqRx2LFVI4eVt4GT
H3v1aa1b6ToxKsqIWAcLmUqIfMgLD0ASoAAqWI4N2+3i3+BRcefkJ9etXUVeaB7UdnT3Y/zSpBRe
sNlyppJQQVJPAfGjb0zr/oUrOR+VFGGg2y4ELTVGReYnajwUa/XXxUX5Z9ZM6VFZhp0emim+HxW/
mfarXFMwX/w+sq44jWD7AkHC5RlpcUgbnaCA39uDl4IzoFjjz1q0gPVGehfxMMjELi3kOTEqc7K6
IK1fHC/kK7Cn64jFRloC9XtwEIA+UQ6OaFNbelxpHfJ6yZ7p4B+oO7zA+yPLw/dYS39mVPNXfLuY
dNm7CtYDQdMHYgnZsSQRUPkNc2Az2znjd0g9o5fZzSLdHZJok7QfWVXv9Xp32+zSRAo1AhDEo3kZ
g76cSKC7YkpSAsrq/BT/HKeX/+3zwvxZLB5PYIjqnBnnE41z7c+sWeEMWPJhiI10aBEg33tFBNYK
4QBtxmFU668JaHI6Y3RXlRwXA4pzK1KeAt1IHZ0oJim0p/xnruj6gYWR8VZVtfLMZ1p4pjkCu/b/
SLuyHblxLPtFAqhdepViyzUi07tfCLtsS6Q2StTKr58jz/RUBEMIIbNR7UIDLugGycvLu56j0m8M
/b1Hy56Kt0G5QhdnXMB5IB+B8zUPuFOCZ7xVgMHPnD7Kd66x1lW1vJP/L0CH8gx6v/KTHOgllbfh
Fpr89u/StbM16BTBhp8wMo64VU7LthamNcTvt2vbuQDtnJDsAxF8jTW0/k/3J7Xf83kgX+C1xPTC
FcMLxotaQ7kA0koOpoWXP1jL8y75FrP3Yps++HbQ/nR5W3w3Y6YRTriM6bdkSrZFkO09685uVmBo
ly59AGJEQPD8RfrT3hdvAAd53cF6EvrM7ol4h/U8+7ytPS82CK3/13qSoLjvhnwvrfDoZdaWiOk5
cTEmDzjtd5y8jWZAwHTB+yKayDAv0Q9YwniGByYLOGVrr/689Zp1BmalGYAkYm7q0uNJoioK0EAM
nGU+wezvC2/uurq+Ix0ABMu1jsGFu2iSv6UyxEtYjqYHUqjB6KmsT2HlAO243xNrfCzFWkZmya4h
C++iWgbySsD9aHpgidBwvZbJk1/wuHYOjngOy3ab5lbEnZPf7jA4qtKvbz4qDIPBvQHW6V98xEsl
T/O6KU0XQp0SbagPpvh1+/sLlwg4bf7M5hwgInC1J2fo8eRYHcYceS5jVn+XtheNxq5n/6Wc+RDP
nrY2MYMhMW1xcpwd8TAH8cjCvclWcn5LqoA0xowmszSbJWyXFnU9iFPTxa24yxXmIra3N2zB2UGG
AU0noFHADIQ+BGFYjt1ICtXOAUbtmq9BdQRjzNh8Tqs7tsZ/smB6LoRp/gblJCcqgDBnioQZZ9aK
IVi6p+eL0U7fmViWsA7fN8VLWHyb6kMif0krRQFjJXxa0jN0L6C1F4Hg7CZenj+IS4VFQyJPdvrD
ZzIuUS/j7sZu/rl9PEs7hjcf7z8iwbnafCnHEuMIMFEpT7Q1oqjL3kgWNXsWKIxAwUBHM89pat8H
Qo2jqpBPp/6rZT6w6u7NPx9ZODTzzrHANTdiBsUbSq8Cr9tj6n33nS/v+PzflDgarIEwrZlK1sKv
FTwcTwn7UjMOJNj3CMAzibZq9ElcQb2NyMQEpgLPSO/kMSbyRrlqhmczq70tYG/DFBZIMwBXZ2tm
ODBzbyykhwRZF5o75jQfaiq/2Gn9PPZ+7DMwEHTNI52MCAXHB1IGvyYktoIRkUGlDhzsj1bu3bOi
+SUcDyRG/dud+PPf52iPa5oQ0+hTuz85yKURIaK1lqAFFUfeDFNoqD7PxSEtSeC0vjeOYupPvuFH
GXpW22zlFGc10LcYKdTZvUVb01U6hddVMXSN0QMFBOidk1t/CLriUNdt5KcZevnkuLmtlwvW4e9s
HXBXZ2Qg3QeSllXmISalTrQBcars1M8hqP2YAeNklMOf28KW9u9vbhXQoWiN18dOEkukWechk+tH
zfQYViuWbuENQrl+nkkHqja4XTQLYVNXgB0BTf9KbEu+G4yNs5bxWNouC03tSC7OsJf6CLJtizYo
wI55mibz6KfFS4fBxxF0cmO1lkRdFAXEZLSGE+sacoFLIwA4VIFxDId/rRUDOkH+MRiDQ9utTlgu
aB3mVAL0oIEQ+goFOkFakk4EZCgSs7VbgX/dPvclB26GoEQ6eG76Rtbg8m0IHRgA2g3DKasAsku6
4Wkk9ZNpJ4c6tdQd5l92vZk9u9zeT3nxDrMATDUgh7joGMHbcSk8q/IB1d6ZI8V68dzXtSmKJa1D
HQCVPHjANmiqLj+f+5hALoZpOEmjiar0B3GO9I381n/fPji+PuwOnkG0alzK6BtZTojhwVbTepuf
BtLZtw9oSdfOv68FpEIhdxUSfN9q+J1qCwD8Zz+GrP8YolZ8W9SSDQCulfmXTGoe8bpcSiW6PFGK
DyfX+NFnB2uN7GXxOJCInitGGNzQHylGzZEEMsQNxfhq82CzYyffoVBzrvv/ROjvjJE2TThlEFGG
HJQbGFFfcQ6XjmMmEgRjECIQ6JS2R5NhGmPrTSeX7oLiebIASXwgh9sHsbRRwHJBjQTdIDb6ti6F
JJkHFu22m06d9WLVLyBGadaaj5bOGlYeKArYLtChaA+y2Ux1xVw5nYDgbcTd+OH2CpbKTAifYI/n
2gDGsOYlnoU2IwbJepXXICfw6+LrgBbUTe744AJntR2RVpVb5L2n+1Zl3mboS7EpyqZ+acbQXLk/
CwsFfwMauAC9gk4xfYqnFPYEoF9LAccPObawjYpme3utC77XhQTNiI2dHECvDgl1s5NNnBgfqPmY
wcXpoiJ7HMjKghZmF9Fpe7YiTQVTA/1wlLvq1CcybqcvpLB3vvscZDRy0x1NUyBQvCbttANJX1zb
W5ZKkATRiLj7pB/3ZX6qyNs7DoDNAl3FeaNDytQbpIiDgHwYU5DqpPEYRLx8aMeV9OXCpZhBi+fc
JZASr5hgptGuhimDi9sIti+hRWDaqN6Rn0NtEq+h46Aij96/S7WdQBXKXJaA3s6NAUJQrliPBWW8
+Lz2WCStk08KHD0nM9lUZfyeqUdUyiygBKCEifb7y1+f935HBivDc9oCWxl/Vqzr0hEgrRiA83Ge
3NTjVT+tFNpi3PFU9jF4wmURK/vtbxD8a/hWFtqv5yrZ5RL6dKSZPygEY64ZbUO4JLcv68IJgCYN
Fg+d6ggldS7YPkicrvfa8WSNcQdwpHRFSxcyIRjxQXYdhDhAl/Nn+Wd2Dw6wx8ccJ0yTJ2W3kbCb
2GZPQfXAMUKSjSvFi4Xn6EKctl3IjoEqntIBc5bxT/JDgkXFe8+OAf8UJgf5xKvBkbxvegICi+HU
5jvgd6Sfbh/IgvXEPA9u2wy1Di9Q09m2LzHmV9Y48NE0HpAm8Q9ZGsjflhJODHBkA/AnwDJ6SFTl
bVVWpystLNcKgaQCvLcZ6H0m09EOLAsNm45zZDqw38SMRnAn3V7gmgDtiIqubV1qWAh9XybrIR3v
3vF5UMXOuUpEv3pFpDRNvLUZnDZ/QB7Z+WK5Kxo9/77LuBcbdCbAutToDjQCAw0QhjrNbuy3DT+O
1v49a/Dgj8zdUFcZmIGlddA2AYgl6+fEOLqb259fWgGSkvAKwXGDLiLNqBuO2w5FX/WgqmCPY49B
XjgnDFmC8c1RLiKoWZXByQoaeD0WaBq047mN7E4FqbZ+wfYEf8ZpLfxc0Chgyrk4ccCoz7TIlycS
TpKVTgqamfboYR7FImuh9JoALW5quUVKJ7chACTEQ0ABrrqiVH9dWE2r4CcgnQc4eMCG6Q5Dn7Qp
8I4gglfpdnJfhPsxl3/c4WsxHYjTRUlbR1ObxULmUTc1G2BgbPO3NxnAY0FtHm3d8A2v2soQbpfG
FIjgaNRDFAR17LkrdawF1YP/7s6Ay7N902s+lt/Jseta/2gJO7K7ZltW1qsLCqnbGr5wYAji0ekJ
vwVTWHp/HBm60BF57R8L143NAqBdY/t2M4ZAwQ5RR0CbFDJEl0rn0ECmNOTBsQDcSFXYcU5W6hRL
i0AaAmYM4xyA5tQk2CwciGGycJ5cnZvg+7dbegyO/ft9zZD5RkXdsOfh0ZniNt/IL28/g/PPa4kU
RoAJNLX4/CDisShjFqzV9BY3yAelBQjfZtqd+e/PfIs6aQeRA3fk2ABxrSjQrbQ2+bYmQXurmmaq
htqChLR8UZ8RVNzeomvnCG8seLZRmUSxAGGCtgBLyDKgKT7f8KfJMbKoZmEPVGTvHxZ0hwb0Yqbz
njWdC9V2DR2VmLJssvA41jwGS01crvVBL13ycwnarrWZ1UyhCwkq3yU8ZvKOvd1tRcZ5HqoCZwa6
BvW7MaY8kxIFy+Nkk8gFumL4+fbRLJ38PC8OaF3TxXuvvyl2Be+oo/5xiKvxY5us5AOu/VQc+9nn
tRdFuINyrR6fL4G0wMdD6gIn5y5bm25cWAVGgTDgPGMJANNVu+Isse18cAp6BN+9xZ7d8sebd+ni
+5oCV6pE1x5yGUcFepR6Z789PkREg35KdP8CZ+eqFwmUsXiJVEOP/vjKo+KNlILIVV5+XtsengBU
puzxeeBRALswUBv77d7oxQK0Dcp7N3dUBwnoBO+2+dsbpLEAuA3INUCbMB1zaUB6VNh46bcU7xyJ
7pyMrDxyC2qK4hG8xHnACMAs2hMUMIPQcmwM2L+yicrE3RQVgPBaG8COasVZXJSFiun8mqLyogfr
psdyoFwNcHfDn7L75tofeuubsVb8X7oReLT/I0VPaFggeBpkASkqKDZeH6L49o4jx3uESwfbjkBB
s68jusSZ3Q30uPGKLg4Agfj2O3f+fc26TiJ1CbBKKfAe0ih5sNU7HghnRjjHGAbaf1CfvVQqDE8Y
WY+e8GNp/AjSH2xz+/cvvA7nnw+06MORjqRDBtNtjg+5+zNxf1rGije9dMgzpTX6vkBRg0rz5Qpk
3gpp94Ie87QCfSl5SgBqf3sVs4HW/HXUaTChjn5ZbJWnnbKV+7VVpmF4rDPMQCg/iQvP3LpVuPet
ZBc2yAXdFrh0PfAMIaeImB9/tFMZ3c5NehNrMg0nlkMWBaDdsYEimK64nYsr+1eQnglXxZh3PTBe
jwZ7tYaXtJIbG3CLxhAeDbpm4JdXFYLo9C+Inq5rlmdUk2NCme126237Q64eJv/X7Z1b0oaZqxs9
P7NZ0cPdmiYd4LHgxCngCytQVahkf1vCwpZhjBjuyJwmvW7O7qjNiZFX3tEOPvH6UAOPKk2/coNF
brUiamExEAXS0RmAywdtzaVqV10WJE3Ze8fuKbA+uN232ytZOA/UirBVaMLxrvlgZR0YCW+4f4SB
2LDin6Ks7oMB3Ili5WX5q0baBfJm84IwE91ykHi5EMtv7TwQg3cc+2qKSsUfsrS87zxvk2bjz3EY
yB329ZPlDpvBK7dvXyZG2GYkcNAdX43dJGU+gVMk9Y/9WN6nziF9DqtdUoRvt0PgtkT6eXa/rvPD
6Ah1mq6CmM7cA5a3W9GFhaISfN+z72vKUIATjHoUp2XyMiJNErn5BmDQAzmR6b6qcWnRuOlYd6Fx
uL1/Czb8QvB8Ic4iLyW9itMGCzOOXvgZjTPD59sCFm7UhQDNsUFObDR6AGsfx26KSYZGPSSogLAf
oaEL///jbWkLlwoMfGgUmnlbMXqouTnca2hqAiUcJu/oGd9rtpbzXFoOpuUdFAtszMvraY+yHIMK
E2QGoKG8SNBPbjJErjvuzLzcZVm9u72cpdM5l6apRcZp0CKwNI6JZXZRnmCgNskeAE+6sm1LcuAV
ookO+EYzheulFhRlSklOXeMoGnXXCfnIMFqb5Wv1xKXNQz8dBpLwzmIqQXMY6tAeVNJgORbLI4pJ
uSNSIUMboeV9xSgt6AH6W5HmgtOAmFy3SYY3ZLl0DAB2ODUybnEWrpjXhR0DBhRAOjCCiu5QZ/77
s3vThbnPKqcIjwkuahiV0xZo6bcPf2kN5yK0w/fL2nKZKJHVeUm9/cBXdGvh84DomGeOUSu6Rn4g
qjacrgqCI7DO7ppKbIsiXckRzp6M9jKgZIdiF9yrmbJUexkU3M+xTxHUhI4Rh84n4b1U3s4OMfDy
ncpnudqIvrSmc4Hz35+dCqvUGDo2BLZfZZLHeAdW9Grh2EMMNwASakbYvSrVJgj2BWlLDIYDlME4
hFlk2B/efOzoNUZAixJbgM4ezT3sQa1QDraNweZ75aPSvWLwF+4gML/g68LrQF+hPtOEyK9QSWsm
wPgu7bhrg6hOx4Pofxm2mEeE1Me3L2fO5M/jFDOKvGZaauDSj2iSSE9D8DDG3Lp7x+cx/j3PNsBS
6iiRKAyz0ekaEMb6v8eWR+HKz186cHz3/79vXWrURIsi6SkIaTPRT7E3iQ2j/Za0YLm4vZA1Qdpd
qUpMzNcFFoLiYJvHBbgr+hURC7CsGJhAps1FI+FMSKmplqW8gPkSsAbVmOykLx6LDLyFo70pAusx
L/08QkkMVPGoFJYoYKRmiGwsOD9WLtHfbKhuF85+hx6Y8CTpbNXT5OT4hjxKO3OrLfh5X8KQAp01
d7MtCg/iwRnhiIPq4WueeO2DAl5nJJrJ+kVAM35785cM1fkP0pU0S1TmV9gYPF47UqdRm38EWmyS
nKwZ3gfNzYNaCc7+9p1ebcLcN2qCNB04zvNFPbNVFTzK0vdwMUKcPOb9v2PkKfLN+sOI8ebIEb3c
+0MlYjOok12XhSKyKubHquv6qG6KcUOkqDcs6dgGQa0DjHSWP6C41OxC581jKWjARi0ZoBEoxFwT
vCeDwwqFiY4T5dOnvHA+AEt35Tm60v9LEXpsxxEuu50Hu+Smj2H52fDinP1z+5SvTJ8mQjtlRuuG
DxVJMHkLaB35q0u7jQ+4APaVgSH0tqzF5YBeHIEq3omrp89vvY6SViYg4eMx2Dys6U9L/9yWsbie
MxnaayeAk+7aVZec2tHYFBPw7oafVSMi2T+M9hru9extXKsrwOXRywpuQb3C0XKOyW6gyZ7A5vvi
5sNrrtgxcbNNGIqV/OHV3gXzXNe/orR1mWAeyoyWp6fat+Hw/kjRBUazFWM4f0Rfz1yqQWcGmqLQ
KHd5/fxJkWSQih5lacUuqHHKNV9hTcK8o2cX3KCjSwX6S459d+qnLQ8+3z7+te9rBqRtMp7mHr5P
fhd84/YrjsLa57XAbSIeADYbfL6kqJrEjlgJqZcU6vwAtMfIk5yQIjDpcfAeZD7tW4fGGX/JnTUo
h6trAnXC2Dhy6miURKlpXujZOZSUi8IKKD269MkI7waTb4LOjOoMCLhrkAuLsqBRGKZAth3djJey
mD0SlCEcA4tKn8IUwyniRbQTcM/NreWvlH0Xd3AGvpvJEwDnq+2gqHMS4rU0jgAR2gpebIVDv6SV
8WtI6v1tXVsUhYAa8LqAwL3Kw7K+7krmEJQnJIvt5NGS09ZKHnO21iW3Jmj++7PDGlwALdoKgqz8
nllllLd3ldsCIHvl+V2yMSF4INCwjcGaq0SBcNoBtGTI7SsjvRMFf0om9yCnZOWIlhI7yBL8K0dT
iKFDlErDbq57hR/TjP0YGEZ4Oivc2oV6MsCpVflyB9q1XUvIvrWLr7cPbkkhcW6gY4WPgQ4B7c1L
XFC4oeCEECzro1IMkSFAWWx8ypGhLT/clvU34a/b1HNh2mIrbwQ37+TRY1J63S53nATenP9L8KC7
t2nP9rVovdiuGYkN28SsVAnAoUPYzOYLGhVZfVtFAzqdtv5kVb9Y6n8xzOIhoB6cMiUfqWcVUTjl
1qNros8BLAl81+aGG/UE2IgVplpiA65i5Ko23BRwIQG5XiavXpbROyGb8KGYQEAeFsAHgqcTgqxO
0kNDaAe/16HPackBlzGZ4UOYFD9ENjYPCj1uG2AL8P0wOgFoabLhri6d6hlUdHJLS7DNBYVHn5os
/zN2bNexrisidyiamHCvfzZaKeImm0BAbqE0OZWyvbM61KrQz+xMILvJH7gCPV4aTnZcURSPE48n
28pJikPWs6+T0aYbn4AAL/TUT3jLTVSwyThSYPftlHLCqJdDundUgXlRexz+uCwYNreP9UqFZrcJ
Yw0eChYISf92bZ9dSbsHL3Mjc7hNYf1PzWW7rbvpxQcvmaqbmJXdyvN/9fBo8jSz5pGRKjNjycln
6dYJ0pgN73EE5+lU5KxBpqKjbFuCG55IDaQ8vS9TSOK2eHDRt6zEK7BFbm/ekj0L4WMA5wVJliu0
lxpg/5wbAZyAPnLUyy7ure+3JVxZsnm7kE5DUgJ4BVetJzaFTnctdCIwTkP/HVBSRbdysRdP5EyE
9oIaAfpApKmMYw4OSPCOZW91NbQlaL6YM6G+ylx8H1CRD9Xp9v4s/niUCOZZsDkQ0tSp5SA1skMK
7kGWdpHK/ScjaFY2yLw6Zk1n5zt0dkcUlRZKlRwR7QiKh9pPyx0Kc/Q+6BxUqpIBxddgyCPUkEVc
FXzalcRq9hnhPHZNwf4hojU3NitAi66ybIqMOlybrljUk3kODoE/NkJPxFhg9Ql8oL2ewPG0Sazv
Q2HtakLfEfcAvR7D8jPg1BW8HOhGAgBzwAEKTGOfjHcuQDpsf8UbWVrKuRBb2+2Epc58rmgXS2KA
wv2UbPxBxvTutuasidHVnvVKkHrOigefpuxUqedircVgWUQICOYZlPsK/bFHqIMZdpQTetHzeDK6
gzn2PBJvpy2CgppoEEZWfB7/0Avpjo0OGd9B/4e3H93PpblihJb03/SQWsLQlQlkK03/xWAAKqOD
Re2n8NkOzUPC7Hs2pRsyOPE7TgV9lDB6fogqrXb4sOne2FNv5hL95qW/qH9I3wz+OG8W+JEIihVz
GUlbTYpSdptaDW5ztqds41jbRGzfsQrkok1MkIGMTJ/qrmvTGdMGjKhS8PRuAmfG3utHui9lvRbp
zoHahVcG/xNwY7A3eCSQRNI2LA/A/dJWGB02u+lDFhZu1FXJV1WyD0i5/G4UopQxMNfgehalIvGL
NuS5t1YPTkoM0IERpjWPoku3Cdnzcozc+jOn21o9KGAD3t7P+UiuFgmCcA9tHJiI1bNpbkATo69C
cqTVn6TEqDej0YA5Ndt/qIE+dVvY/GRcCcOo/NyUPF8p7UmhZAJVCy/BblEO9MG3ERNNrM93jVlj
NtPggHj03a1TeCxyuL/Gr7JgM1CFnqNL7Ot1ZR8ofs2QJdw89mYbE+tr07xSsKHfXuJ1VR9ag5gB
bh8SPte81wkXacikaR4D6yVVVtQN91ZFoqTfcX+T0C2cgDD7eVvoX63XNhbtSpgymksfHuZELw17
SxGh5HntHp0qq7dgRQL2qm2kW1a35FAQaW+6wvyUqaLpI79Rct+3bRkr1crfQROMG49V5nMo0iYK
hd9FGfHavdWkzbfelu2HsmlUZNdT9jTUGPLCK2W9WrUqd2YCz4BMBRS1HtlLM3nfxqkuDqM/WjEh
Xb9DbFHEPlAY8k2Vs2rrNSTdGSobt7IG41wEOIMkHmFKjlQZ3oeu8YEZZIq1XqWFo8fGAMyDAFYF
XZTW5f4YbVMnTmmho8ed575Fvas7Z4yUYb7dyKKhwkG2FwP6KAprldq0HUXAMLF2bP3iqTPBO5rl
z55Kd7cPfOHZuDjv+e/P3KaktUkqndY9gm1yI81dWsUe0JYQmt2Ws7RvMOb4ByAKM1LJpZy8c8Jq
bMzg6AaHynyo4J29Yylo3fxXxGwPz5YiEGkUeQURhhnZM9/5fTrdGb9ur2Nhv9AvhvQSQdCCyrNm
yrkSWTawPjgG2QfHPPA6rjKoerpy+Rfs24UYzfFp61SBIg9icrfYIJQ27d/psBnroxBTVNTfAIJ0
e13XlSlw4p0vTLv4uWUYlaza4EjzMFZtEPscPXiUbduwAq/6gzXtbCQwLPPnWGw77+2OHqaO8U+A
ABc9HZp6jLWfCMvIgyNIzR/G2nugTH4cgrV+ySWbiisFAK65Gno9aZI2k5P5BqZysrqKwxFoVTIy
UryLRhV56Q8ruy8dN1ol5FrS/nOxmtUowNfXZEMTHP3qY9/seRqHa7OGayI0xWSKGaxTNWZokuof
e8p+9iPbjsVaVWVJ/89Xoikm6NEq30ywgfb4pcoP9ZxJIfvB3t5Wx6XVYF4AlS40LcDaau+7zzDO
ISbLPwIGIBLWa88+5sEastHSWmyU4Qlgd8DDqd9lgmfJT0c0Rjm9vS2nMLaVFYvih2Qrq3EWJQFy
AWh2cI6BuHNpmtzK7kpOEkxAgDNrN/LAj4VS/Se7CDGh5rHmq+8wY0dNMkXtyIadC7qRAy/rcA+W
rRTNaKGJ8XvDsO8HVtZ3ZSJE3Nk+3wo3ze55k5f3HkPVdDAcK1YA+PzmetUYe7UgEZrzhk03Sm/H
68AFkDIZyiSqXN68tr3yfoORvX4Y3TzYoWaV7aRwkPjxgRUmOxo8psyYNm7Amh2v/PHZVJzdTSHH
Wys79txO6NDF4EIVCekZT7zp1jBKljTBx3XFpkEXrqB0OeHSBWAFageYfjJ+9x2mLFdSxGsiNJ1O
Ddn7BZl7VsIn23zN29cqWCm1zJ/Q3CoMhAOWBOVbVJv16MzhDI0mNaNHNtbfuQE6rsBnKzmcpRSI
AzhgwBSBRBsj7lqmGegGUpVeiExXoEwgrANY/hCDuyYFZgI/GE11L3P3rmJ8T01MP07hnWe0W3DA
f8lzZ3/7Ai8uGAm+v1mIa1KFobRJb1c58qSpCbADnn+Rcq3heSHA+Qtk8p9bpT34jmoMZRi4v/Xw
CWiwjnxsPDvq5L1QL0Oxu72gxSsMfDXYI+C5IWF/eYWrbBw8uLDesedAsS8ORfUDuh8N5uttOUsb
BydpnhKBsl8lidBi03AuHe+o3CpOze/h20ku8dLPfe9z/xFmffUKWeF2nE9dEhzTuOnSKFyNBJfu
kwMYRfAzghoK08SXW1XQDpXEKsVjji6KbMOzAwnecRrnIubTOvP17BCkls4sQpovGdi5SEz5Y/L1
7UcBIhu4+UCbuc7YuDmfHMWJf2zcV4Oe+Pbtn8e45VwXxf+uXOLBYnj9egn1BW6dl2E6fVrxIudn
Rbc6yGqhaWRGNblKffdN63PUY+kRzBmx6Ptf8LzuKhlEdoqIqRHtyqmsydMuZNsXBKRmKOkZefds
N86+TLpDYqF0Q8P7qm1XKojXXUzQ5PP1aV5CQ8PENpqJHmkrGuCFmOYLTf3fTmWUezk14Y41eRNR
M6k2xG/+9Eb5DbC1yUH5k3us7HT8dPtELWvJSpxHbboJdoiZ/O1pCHubPdSCezsrYPk+H+gXpBnV
jqBKxI3Gfhpto96pyaZ3bdeLraKutytT2WwDt5YbZfZ11IkMkYzj/mOjELbPpzq5L5XfbVqKIpxh
0WKL+QNnm7LCxAx72COt1BiQJbzwmztUPmg4wmKTygpVNPhB+9wnbCumDqTbbd5saguwoHltghIq
R2WuDPv+IWcjuwvbcKyiJkDjrk+Bt41OjSbu2eTuSlGV921ihzuHqWk31mOOyXO3jIwR83gSk+r7
rIIaJ1wOB5JyP0JhRn0KJh8ORz9ke7C3ugdumjT2CEpyg2zJq+Mj8aqQkffA8OALMj0TmgBW2lWf
CvxXz7IPy63yldrLwvnme/lPlTn+zhoND4Rz/NEhxT5HbLI1ars4sjKo98Mw5rFdD2U0Chvw+Crp
H9nEDSB95FOcA6glCrpkegUJTxqJPGniRnC68XyFv0B2dQsCyG4DyrTqk1umzaYzK7LpvCrfYwbB
iUFKOsboT2+fMZ7m7UFS4227gCQHINqNG9agHdnrxccwCwYzUnAJt4h9Cyse2s6L0QSFqqgUSDQn
LHnyM8E2NRtVNKLnPcpt9buewObddCbZDpVVo8+9aaMyg9uH/oruuS8rsnXGKd9MdppvrcLpH+TA
TAxNdT1+JP3eNZ71ifLevA8bfwhjsAD3P9oyMd1NadjolgZLQNhmZWTCMd4B0/9P0fdjBAi/4k/S
GT+soSmfVA63sw1L9tpNBgfE5zDEaOHwEbkIH92BInwNwl1q3g/0w1gG4Sk1Cm+v3Jbit07+gyjd
bpMkNXqAAbDfbqpOuY9ZyYqnIiUq7jsRRpMU7cYqC/Eptfz6pIIcyghVKu+Aa8oiMowEoSeDc2mi
29c3GgtF2N43d4QRdEk22Tcnb//4TVM8B11nx8iNW3+cOgl2TpEke8wjD48ht4NNBzTc3ehUYpO3
5RQBLUwe8xrNqoaViF1Zy/6egV0W7DBKlltPdsbGh718kO7g3aNug4WOBdvkJP89NLTb90PKXgzO
WAyuyOST5Q1mG4W8RyUzSXpy51fZtC9EU0d2Yqb3JjfCg0VaN/ZVmgKc3wz2lTTHTWUO/bYWjYO+
G0ljVQ7pHbOl2PfqT99ZcQq9laj0bGxAMLzjcUDBw525csg1oBMZen/wqooeK6+aWeG6OpJlusN/
/Kei7aPXrLHgLNnGuftnRsNBsK8HQWPS2U0CKOdjPYYHu0avazXKQ9VQWAVrrcN1yY2CuZmbgHBh
r3Bxq8kOKkxx02OabHAqYq1DbvH7yHK7LsA9HLytlw5I13Cr5Ay9U4UDrrjGfJFTuZbAX/CjZjwG
BD1ImF1zNvolsGZDyTxQOO8JcMn41hjenne5EKH5UWgqygx3goiu2gWlFVlgbSrf3MeGfJmPuATP
JUDV8Txe7lWOR8S0U3BDhkCQum/4ihuwcBQ44LkBax5wgCpffr63EMlMmQvqySD2Nt6bmwjx61HB
RAcbxnPQvK3lbgxiKlEEip9YIaPBR2J7+njbbVhaAFK8aIJEAQ9r0PanMI3USyfQTsokblIMt+/+
u+9r/vhoilb6Hr7vf+HObjRWdGjB68M0kYs5E+CMo/NOyzyJpEEim1XsJNzwnoWfMXLI1Ri3PioE
7T/vWMqZLG2r8Ni5ZagkO427yflAyErwtbgUJIRABYjo5apGOwYG6O2nip/63H9BzxP+7bBqBwd9
U4qVU1mTpaktK21PDPBfTjbGfuIx4V9VT9AV3Xp5bGWlGwHV+Mvt3VswKD5cZiQ+58rFVeHWIFNi
txPnp7QEfhR9nFh1z+i320KWtHkOOQBgDLMFpbi8jtS3J9KPIT854bNbRPla3+C8L1pQAxxItJPi
6ULXjZ7lsEJmc3j6HNDVfgTu4agl/5h02NLw7RX1C0HaxQ96FgS5wMW3zV9B8LUE7yhtPrpr8NUL
enAhRrs+wCY1S1YS2Bf1vULXmpB+VABHzE1epPXj9tksKMCFLO36GAGQuDPT4qdOnGy678WJDft3
iEC7/d/227nr8vL4nTRtHUvg+DP2tXW2fNp6ZEWNFzUAlXRMOhPg0esjpu5UeGUKWP1Tn+UT4DMK
nn4E61X6WksG+j5bkJUE4YJKAy4So4aYbJuL6ZpK+8qnjaUkPzXOVkWDs33Hlp19XgsaSQf4ekIb
fhositER/swDcmfZZCUHubxt/65C02ea9rIdkpafpIoC+l2wXSp2lK4kTdakaOrMJji2Ia35SRn3
rrgznI+VhArE/92WaYpsOjj/NsSJMCDTihodis6jDHe3hSzVxHDucJJx6jCaOm1PJdFOSxyYmkmY
OYIFUBtYDDUiAGVNT12FIiNii+x/SLuu3rp1ZvuLBKiXV0m7uSSynebzIqQ46qIKVX/9XQxwE22a
V4R9P+DLeTCg2SSH5HBmzVqgqKjMKsiHSg1NHHxhlRREMl6xB/77JZyLQLhSSUiKX+LEobEcFFUy
VNn3Od+gaQqIpINDSMd+DcGJtz+TwjMOnKi4WVFlfMXjMk2FoucTlmvuH6riXh8e4yIysgtUat4z
URtLXKwDliOtX9sRt4/ygn6c9c0sTSCpY0Ih/zsS5v6bxGNXKTYaqLGJvA4sPrFpFkGBt+X+dLHH
w6srjgFMmOwtsqjcai+jApaNEatdlXjpz0Gq/FiH+MB6Jvpk9IfqV//mXmQ2LlyqoAtCDydu1utx
NXpqJUg1F1E5+ob1UJvR/pBEDobKv8WgJSaSPty6QP80rdfCKyLz1A4f10LC/samnZ8xwGTQTQ09
i9cQ06ZPW29OdAhqWt9NEkxHTz/a8af9MbxuJcAkARODVx/kol8XDMtiivV2gRXW0949zXlo57dl
gj7AUAHoYKKrvygBNWTid8LJA9c5bKJN/FVNAIzGmlVMK+wCgf9p6iQBvOjzoBQFQyprTn3FixyX
tT3X3VRGgKbO+THLfuzPm+D7DMqErc8OMMifXfvWklh0dY0MQvTDo/ncthLoguzz3G4BWLeecg+f
TxvogmVhOg/h/gAEYdN2AHzISaqaalMJLgM7Nm/6Tn2aJ1TwrE52ygvtGC6Cc2DL0L3EHS66UYLE
0KyySO27sHdfKLKW78C7Auz6zwY7qjcHWJWPTr2WeK3RufPNsfbtrEGR8O1vctQSAM8D2baGE5+7
T5rOzibE6FnUtgiYlE8qOe8viWDD413OAkCLGeLZ1BInNZMyNkDlaa0Aw/0uaHs0ldsOzR5vN4Sd
B1Y4QDhxxHDzlVu0JQME4aIq+Zgav5XhN52dwFxktRrRgLZ2uLhZ7xxgBFYMyNB+1OUNyX52Y+hQ
WZO7aLMw0CQeZngAvnqsq0OXVOaKXMCkL2HspaBblaXehCPRAY5EbyHo3Pn64qqVEG4uljQCdUbi
22pzdvP6s+EoZ6WR0ZaKdgx4+//aMq69WV/arOjwWsK1pXu+1yYx6tpKHOpWvB72HUEUDYLGl1HU
IoMJkXP2WzY7RynzhFrpCEYTRH0eUqUgu3hxe+VGr0lopelvvVcPM45vP3a8wxirL4UZS14iwvFu
fgN3QtRQ+ASrMMY7aqMddLV7AF/zA3Lcsuyw0E82hji3X/s1d2Oi4shz7buSIoW69q4imVKhESQj
WKEYUAG+o7nuy4qu1EwjqAdCbkKmpyL7PPv7ZsEce5mTJLbhiNCBR17tHdca+LaAtQCxBgg9ON/T
vKFT9QR8ERUks9BPlt1NiSdTtRdupo0RbgwDlEu0aRrSSG0jw/ie2sZJ16tA05/2vVvoWCgFsFo3
K/twdki6VFbP7HjOZaEnFB9Qz5CBx0QLAvg7VhrAaeDwOCNO5kK/sy1w9xi/gUlKVEkUKBoE3sWM
twVvdZO/dSYIK/Zl7mLB6wMpQ48cIEi5P0/CIWxMcIue1tVa0hImvPaQJKET7n9ePAIE/SzMw63G
bTvUqvQmWZAqb2xwtEKmYqGHikie6ILnhQdU3V8j3FVD1BLyZTbSgHiNWX2kZjeKcqc056L8PrQ/
6CiJz2RjYj9nsw1p0fZJnsAcUT/FaQaGjZMl43wXL8vfIfFJx5rMVaECOAOR0EvhnBTJskhmjI82
KmWtXTJiWWYLpXZlPi/ZfG7V4eCWw31vVo/dZB5RUA72vYEtBPeq2S4UDzZvWjSl9HMBs8p/iTH4
eRx5epTX02nuWx+tFvvmJAulc77tTctgqxUmMVmUE1HWFBwoeoyYepBEhzJDbDU3HjEN8Yz7E4Zs
8itOH2yoANTzeX8wooNz4+R8u5WT6FrXaSlydlCnz85tc++1fivDIQn9DsEUw/BA3ZlXrcmTLLOd
GQUDBWoMcZGH9B3Nk0we5a8F7sbXFAP1caBHI4c0/vSMfjt/f6JkQ+COHHvpCtdV4GS0+FifRxk7
t3CtGQEmhBBwr/AaKJ1TI+VoKwg4TdPP5od2+VrHkn5l9hNf7ZONDfYbNv6UlFVFZxe8/ppHgnp8
Wa1P/XBUV7zNf+9PlswStxqG0yeTRRLkHacDXTu/Qeu7ro1BDiBDn67HfWvipfk3d9zSeDm1jaTH
3CnO2YZ+TCY5X9iv3Zs37iJA24JVaoqLapp2l8c/3PwLAW36WPzcH4bQDHQqkMpitLE2d660w+C2
zjojuVh50ZSSW5LpfqusQV6Y399hClzwLCMCbkC+WJu0SWs5o5dFa2UD8rbo9C6z1+FkDvUUueCq
lsygcIX+KEqhT+c1DKAg1MxVNOpEbrpC/m1RJt+sZRUvoRG8o/HSRQM7xDqv3XsukZ1BgTuLzPZH
Htco0EsiWeEe3Rjg/AB958TOOz2LssQ5M0LCwrOfrDQ57C+OeBzIPoAPkhVvOD/IyrIDvwdOmnw6
qkD/1G/PYyH0+/d9Zn9zDHTZapIlxrVSfIHEmiMjRhH+fIgkgLeNSdHxWdk+dWgGLmpUA4qvJj0h
MnvH9Gy+z+VMZpSZCqqgrFWsQTI+YBz/v+9z06/PfWO7KSoz7hR61UH22hLuclBCM5IfdPHwiZLV
Gh0CihpkxtdfurUEcw2Iqf21XlXJPAm9FQuNd4QJNTqV/ZDNMnu9kTSInXEjatC1B1IRMMnAmmSk
G6LxAD6Jfl1gTIHA4cLWZpinuKgmoDKgZo0acwVSlNUKh16XXMCaaEAGCItUQD+QIud1P428afRk
xqHVpeMpjetPSo9+1lHJK2BXAQwkEBcp0jGs09NUruHgLX5bOfdFPJ/AYXdy3sE1h9cZo9b1gEnB
uXA9wUkCXELtooayTOdnOkkCM9E22n6dc3OjbrtxjHEb0G/GEhqytlnRZG4/z3m5uShNlxRLDt37
Y92HSw069Of9jSTyDBSALICyAHEApcj1/KzuUk1Ti3DDK0y/+eTcDlUwd7KEIDt0+cuZUaBDnhvd
Sa/A2wVRZ0od7Kc4KfzB+kDRZl+cJ/LYeB5INGRgM+GybMxxd0Bnd/MCOrM80rLPeHtq9HF/0tik
vBoO1GVQrwf671UByEttu8hiN4lW1fhoDNMSpjGSqL0x3TTUDD0gEpJ4eB5Gmb+JQjZQZuFgwiZG
eoM5zOa4mBRVyT0NXHa4XY/VNIcG0Y+z7px1nT51k3fYH6fMHHc6rXo1u00Ncym6Q5ppPha2EgL1
FVjV8hEdveG+OZEvgtsGzRbgWQb8ii3rZnTF2IANdc1A7qrnz61RoDuqAF5J8a1BJgQm2lmAqZkO
5hLWeD6BTOkmi449iFjtcGxPYGQCTHZ/NBITPC2p2nimTR1GwVo/a+RLn/ycvV/7JtiE8H7IqneM
9B+NUvxhSwursrwE9Y+lvS36b6lM7Eg0BABCkb1hTEAoGlwvyJylVeJaWRHVLZ4G5nxrao+NK2t9
Eo0CICsQwcIWCizcIQovQ4LILQpIRf+ok2/zm5mvWai5+T53itaNksNfUQ6GMCPgIkUnyWOL3Hb7
fTa+jduWIMSODQvf770nAO/V9Leq/rQLybtQNktsrTZW0HHuQguwLqKp/7jcWVQyCNEJvR0Et9WT
ocgrgPcwCHo3QaCizV9K6C8kwy3qHY0ie6jL5ozzLGVpRkenMDcPATRLSPxoLSdpRkNmhbsHoK62
aDFlnmX2ft4/p6brr+TkFF/evg+3k8ddorYzpF3WYzRu87uD7s4k44d/LQN57cP8YVKrDFhPyiIq
HO9Mx9vCu1XiixJ/JtmvXJ2DsX6k3U/Duwza0dCUm1G2iSRT+QdOsHE/zclWWub4AXETLHOYpOdk
BdPF5R0T6SLkRhukg24grrqelo6uTDoBnsY6mYCjSz4vus9AOPn381wwWPVe1+roZ4jQ8Jhbx+Kl
Kw6xdsrS57cOA/gqEMGiH4GRqfEd3+nildW4AvOCN7VvIrk5SsLs16sBegEAQ6FDB8pJvBKvDwOc
N7OTurSM0FvuT9k3sOh16s1cysQsX18AmqqDcA6GgBN6FR2SJUeJzgFYo2mex+WxM250S3LwiEyY
JrqiGVgHaUfu9DSBfZvUbsyiWqHgIIFmpiQT/PrgxBN9Y4A7OCdzqQ1SwwCpqA88MpUWbgUWkDAB
wwww7xZAJ9xq5Jo70jWtquh2aT5306d9ZxJMEBB7KJYAko5XIs/thLTs5LWKgrUue58qNTgaS9+r
ZUXS1xcAHArMYTbSMqBZ4qs1dtLaa2GlJYCoD1V8QKfSQ5k9zAjUq/7GpG9+v19b405mpbY7q3Nh
rThbHzIZ44hgQQxoUTBsOLqkgAy43h6z7lVzm2RNpOSuPz+6dJLsP5kB7uej/Q/9RhQG3DwEvGUe
DvtrLtjfVwPgLpRamR11bfD9uvk2WzdTFdD5Jree3m4FMkeQnkH3ELrPuZ2R5TNtPZK3EeKW5jwa
ly45F81534hoqvDsxmGIfxDgcWvRdFqseZnTRNbP1vti6p/3Py/YHfj5/z7PrcQwZSqZNbuJmnIM
SB9UQ+jGa/AOIzaibOh0oK2Fv30dR1mzxsybyBluutTzB7SaZ4skwBOOBMxqusqKmXgBXTstcbJM
SYlOIqdb5nORleOzmeXDZ3NqvXB/PKI1AbmeDgFuFW1lfP9/1bSWlWdFE5HiNtKVN1fEgCzZfJ0b
SGWvpW0V+Dq1brqs8Q218bvpzQBwGAH0C/K+6J8AFff1bBUaJPyqBktCkhmdWJdliQjaO2Xik4KZ
Qm0fc4TTFz0gvCihpSyx44AnJjLVh6aOircvxNXnuYBEwcWr9CU+H2N/NJHsmBK4FMADyC2i719n
ovHXkwRaMcdpZ4NEo4JW1RYAZQuFxNBbNSqJrISWLMA6kTFlprgr0FLzyjLylUTwOb8Aj7c2ZsEE
IqJ9x2Wrev3g1diZ/tcMW65NFBojCh1jA2aK5kvbzeg08nzd+hirt4oSGQoNpuXnvkXhwKCgo6Lb
EwlEHgDW9nVNk9XE0s+VD22ThXxUKsk5LHSyjQ1u8iBhppKK2ci6X6ArD6n7sj8IwXXCsmHA9kDn
EF2LnB+4il0XJcSyIr25W9dHpR5O2UDO6tRL1kc0kq0hbus7Ve4qgOqB6jLICjR6z7LAV7AckM9h
dIU2yCwQQ1w7wOiUDRiWGD2x/qw6R2pcTBkUSjBZFrY8QndUeF+To4CKe8bTdISsmPdk5qARt39Q
p/XX6bC/KIK5urLDzRXICrxq6GHHtCeflM+tjBT09WsHETXTRwNHD9MN4a7GOskWoKCgOuPpLXaK
GzSJ7ve9FgDj5xvd28Gl1+a4ExnVw7ioGzAjF8XXzrr34kOfnmoz3J81AesZeyegZsWABGB84TyA
kt5UWz2FTIkG6vkuAMrjqEF5gTafZ+ebAwR7UX+Km/ntng2zCCZx6SAY5+F9BUA/SO82SQTWg+p5
zv+fn2fOsjnYVn2ovNYrwIpe9EGmMyIHyQnNVps7Oq8GwJ0BvaUWnteBhRYdTGVok5OSfVVT8HIc
4mB/iYR71ELLBzrMUFPgEeaIYoq8zMCnXFbqo6Z46QWcsf1Fq99RJIUvbCzp17NmOAQEC0wfw+1A
6BeUjSSSEW5RHDQWCHPA/sO/iQwQ2Q7WhE6C7qc6n7JG4suiicKTEQloCBi+JgZepo6kZgFg+ZyM
z5SSQ2F4t/B8SWApGsXWDHcO0Goy6Toy/LqiP4+Z+bQM79kdACipuCURvIJu9XohYsfqu6GmWZSQ
26U7z6d9jxKdZFB7d0G2CVpHzNX15/vByAkxrDSqHcaIq4dd7oU5uSFpdtEMyW0sXJV/xvgOD1Ml
jVcTByjVtTikifUVyhP+OJkv+2MSrQpS6hA41hAsO/zpDGYdjZQOzIz05iVXJbtd/HXMF1R0AVfi
W5TcpDHAyQE08mKH/XivvL2LhNF///s+d3npM63x7gKk2qSPntOdQAkXgG5HciqKlmJrhXs7Ql3Q
bU0Vo7DIp6OSfrUdiQGRY4E/HAqvqDuhAYNzrEzNxrEn2BqODp6SDsINcfVI1fmSe8ohVXJZkkW0
LKDHspDJQVoNkdK1I0+11xhOjH2CcM3/MOApue9UovFAfApfBikaZKC58aiVWpoZOoejmd7Y470L
FQA0enth9mvfjmhhcCiyQJxdKjyKxxrW0hz0FnbcKvftIT3rSnPvWjKyceF8QVIaiswsR8GLLSng
9urmFvPV3BWj62eDLZkwsQEQioE/B0cXT/RNvLFCP+yM1psuPbhQGs9lBPOicBIJCtZAwh4RPFBo
zdzcWdwZZ1enhPkU+4P5MExpCPIcyVjElhDroW8QwTGP6Ul6ze1duiDeg3iLU/mjX4BpaLYl17vM
jH7tw6tZFonrwEwyoe4A7FMLaDfp+5M7f9n3MuatfMgCVVHUaBk3+isUTgM2OH1eKQtgfWqcrelo
ancgmbAHvPiDuJPc9oKWSAQTG3vcLUZiEPWDSSmJFgTKNYAqRncEYU3tZ8cSVIxhBpgfeUeG4coo
v2XtNs1TQDEjowyaMlRkguqirepAM5BRb9vI8HJHjgZuQUMjEFv0vPtsXMK6vU1dmY61zAjzmU34
OqqLnZdoyI/W9tPodNAeujiL7PEv2qtIIwKdjK5ldGByM2V4+jwVDh6XxH6m4+NinvfdTTgIz0Ef
GXIMUHfhHHvwDJ14UEiKBiP7OMzLheEsRyjg7JsR9F4hhQGRZKadgeeZzU2WsuitC44/2GmUHnLS
8U3SxkdDKaLVmoNlYdU8MyDj4EPMJRjiKbTLt/M1Xv8G7ma19czKidWmkeIdXfV2GWUFXtFNtB0k
t5dS08q8zsAgx+k2J8+KWR+d1Q6hUeObquTgEzmGq6l4bMC/ESJyT8Jhbpxmih2E6fS8Fhfnsr9g
Ir9A7x9UHcG59hrSxm5bF7mtJKq16mGa7XtFnx56NEvsmxGOAi8BUHSqyHLxLXntirBcA+gQzaxL
fyxyxfmtd1Yme2mKDlXw8zJda5sBLriVhzLVDF4zxNKdiZCNaKe6uXhl6ieg1k2tKbTI02DJ4izR
nbE1ynmDQvWK6lRLI5dRPtYp4H/PbRoHqSrzBdFiIdPFBohjAgDj65Oor+Ia5BIA9kwuuU8VlMw8
kgWZN/x8+2pt7HhcpRr9vOtgjOgxg5ptmMxamMpY2YTXEZODRypdg2jC65VS5ljv1zSaVfu2WZun
uHI/1oPiq2MSgbzrE/g/gRW1o6IYQiVvD/sjFM4kMt8IXrCpANq7nknVHZdYLWK2ZukH1B4jSCyf
Ytd4zwUFJmCHoRBRYOGPQxATzcDATlBLbhaUuX7P9MVpZIlJwWDg1eAjA+aLETdwgyF5Mpp6V6Kr
QoeapqVc1n46QU/+sj9nAj+HGRty2Aj3QEnMba4EzI2VoWPOstlBMXsGlYsdJMpDMvzaNyQcD0gI
GI8C5NB5hMHYpFNGKLrr9S6/JKNxopoV6L0tqbIIziQE3cAAgBuQaehy01ZpJujWQHcXKe45SU+y
0rxwFP8+z+uC6OmcU33B86tRwJa6UN91fo66JrkeZFa466EGvjXJCnAq9FaPyMTzFSTAlloWA4ky
k2AFAQkyNIMAleCpnJQOPKAzsq5RPnz1lPLYjnFQmk2YW6s/QmBFK540vfXN7GHfFwRX7ZVdLm5J
iDdZFsUiWWikS0kK3tTPMbnUK2hYU9n1IfIIA4MDKRo8/dULcxnnVWnHSfmIcs9/ZVUHfTZ9fvt4
AHBFhxX+RSM1t4kGak+6bUK/T6PfuqE7qAC8eT+AKw+VUtJkK9ivDtrR2IsZeTiH36+t0xFgw9sE
bCGI8l3oNsaHdUCH3fqOEjI7RG2APkHyhf6669PUTEzk4glSGdXSH4pVOw8A03itddifuz95aO7N
dGWHu2lrmw4NSQygThflPlasAOLux1ntT1n7CO7Hk6GVgRkPwYgGL5Sdzr3bBDORtQGwc2HvV3Dn
Bs0hJg4SW9yO1PBNSoKqQMV8vi3Wr148+YUK8p/1cX/obGQ7NnnsWN5rFSBXCGwcu0em4EPi5sE8
0Puh008WmSKbShKFgq3gIMoAFygOx9c8PVOdt7Ru0D4NDwuLpg972QNYYoEf0tDmxmhQD8FMdg8Q
s2/Tl3fMGWANgKlBCAovn2uvXAqjmZDlSSKtBodwuECySgu94lM7naZ3AL1QDPhniw1280ZsJg/6
lIaaRPFySIxbp3wyZ0mmW3ASwgTSqSD+QTDB14ZmHaWH1LPwDJ1utfxYFvcg7DA/OrIilHBdNna4
aVMGLTFjVuY0vIe1gczKj/1lkY2DmyroYBPQD+H7XXZw9HNnB9CbGF+8t7Odsp4P/J9By1DU4m7G
VukUiPdVeNnYTnJ2l/hLM5ufs9Gk/rRQ85KDqE1yGYuGhicOBIBxRWKxOJOTWruNMyOA9aw6+eAu
XhKmOLMYWXsb5OPqHb2pIL/351MQAYDo0PVACwVa11fRUtebeg8VKhiFyGfT/UBp8UecSO4SoREk
kJDKR8yOf679u9egOAUq8wSERz+op/j5/BlEqJLpE3ke2EJZXxqSX7i2ro1Y9UztfsHzJs57f7Ya
X/Z+Eq4PHrSMNRZhMh/E1K7TKwAYphHxnfk2827NFpWWr2+PK5FlAdgQaioAi/BvC4egLYPkNd4W
6nPe3aTt2xuOkAz4Z4BnucRhY06rWiH9YP/KnENSBUYBnhtfL4PZCve9S7gmODxRaMeIwNdxvSZD
UfbeQBO8qJUb5eC6kjeFyK+Yqjxq3n9IYvm7FKRGQ926ysfWBjPO0qAfBoSRd8MUy9qmRNHQxhJf
+QKtnUETggo+a9lb+4exogHkjv3Sejv6EyIeUMJCBzDgGvzrhS5qbI8LrgI3geIctELc23TVaklc
LAoINlb427OySm+oWN7Gcctn3Rg/kME666b1lBTuGbFn4BW/9j1BtFQ2ikksCeXiycTtzlanbbfY
THKKnqqU+okeGKZk7kSLhC46ZA4NVEVeEdzZKykA9AL+QR9WX1M/VBriKaf3Xe2wPxiRIVQRUBf5
oyrLxwajUk75TGAotpqbmCSxn5rKCSSiYULWdxTGcG2zVAecAkq83OGZePYI5gO0jRJNDyCm6byd
S5OVWf8ZYKPdRB8e2hesUUVz+2RB1wBqBeM7jgFYAKWWCbQ55LG4jNDaJLFCEhOdrzmEH9TalziX
YD0AEwCaj2mvoZWXG0FirZS6I8Oxp0vpU2xRojuBk4wvXf99f+lFT1mAKtnLCO6MCjJ35lRrXgyx
jTpiPMZ3bkderHYIUuizoNnxnCRrNHb5jdeYB0pG2XOdfZuL47e2+VPILufMTAhsryi3GPNdBZzf
pN5SZTrU1nPbZYExSU4KwQkOk0ghs1Y3loG9do4SORAvKZF6bTNouyynWc2D/RkVnAygYodvIO2O
OeU3U19P3uzFHTr1HCtA0OObkxWWnqxeKjSDZg0mW4xoh88hoyY4Z2qxIs1l2DfaoAWuG59T05PE
2aL5QvUCGXemWgyp8ev5AkDDJgoj4Tecc59ADkUS5QhObtx1wED/STy9epZU7dj08EoURIoqsNpT
PJ7BEzbark9AHFNZjmR1BEGPi6Qg3ud4z6ERmtu6RtX2al8bBZ6rJFjyAhVtcK/oZydNzp1z2HcF
4eZCrwjrSEdZ7hVzPaFx1+ZeW0QqSXwF4odp6fnpqOFYmnwdCjHeAPW+l8qSPY/+NLvzWwulYZbs
8FBT5bc1kpJO2uvoIQTWzLkF6Kn0064zb2k5zyA3VKvQNhoX5ShCghj5RcgvDYU/WtNy49oViOfs
+i7Ourzzaerkj6Ak6dHsbHuHlrgvqbM0N8NkzocG8askYBQ5NoN6M7Y1nLJ8xFDr7mC5fVPg1is+
EXMBlsnENUFkQCZR/gQNYn8N8UGDXZBmActXEbW2N/tEzS59m905eEkSiKuPZ2RE77qpDmdoSUGL
66hY5aWHbuS+j4g2GFBUSIozajn0q11vMLtukxF0PBVYC+hpSpVz+o4CIEQ6/lnQry04czOsgwML
JfF79XaQaSaKFgwREMJJF//Dq+j6+0bXGiW2WxUN1XrTlZ9c0EEk+s93TBOeDyZQ5eDO4HmxGk0v
KsONq8gaGQlPWMpwLqKDCHo7fw1wd27WmkbaFDAAFMpxKIfDtEA6CrvlN+o2N1OnVv5SKWm4PyxR
hRjZBTRBMqlQFOm482gGBrl1c6+ELAQJjNwLEht8U8WLldU+dW6geu+NH227PDrtrwxQn33zoqXb
WuecbyjH2rJiBw1nzV3ceYfKSI5uLwNbsFiYP4ugQgO5JiR5wd7KfsUmIAPu0QUPfVIhh9L7oDQ6
QzX5EqcteEJK/TIhL1Cwyrfp3qz6+LVe9Ft3zu/JkLzsj1YUVrkuw0izxlAcjde/g0IQfqiKGo7a
oknY9LrmoCS0OYALbfDTxCCSrS2YXTBvM6kHQKdwv7F52YxbqSuD9h6pUeatA2D3gsx51MZPbx4U
jndkPEDEgv/yLfWeWlfzMuMC7XMAjoDT86kNBewBkSmUbfdtCc6qK1vcgKBab1Vx7BaRVh1Nzy/0
YP/7gj2IYYBlg+VYoSXKxaLGgEY7a0arYG48Zpp1iJs7Wv5uy/uh+g/SvhJrmiD83JrjY4F46ACS
jmHO1R80kDC3Fw1krml5b6mDX8z32QJZi++NO/jL8kSTx2WewxpC4tP3Mf5d20fF+70/fuH8/hs/
n6QzBmMd0epbRvN4XB+08bL/ecn0/jmLNv5oGlCq65SiBKWIEnjrA3WhJPgwksck/lKq/+0bE9AD
IWLcDIZzFqfW+tH2MlgDU/eyfuuS22b5T1VeGve2j6mvxLcl6f2Y6gHJP5b0gvKMX5uSeF+0B7e/
gk35ZsythvAFV3sZKf3T0Phl4q8y6gzBsYKBspSQzUrODpv2jYnFsSGK3WPVCms4WKtytNTyXHj6
R6D3zvuTKh7NP1PcBhkgzWipFUyp5W2V98ECLQoZTZAgQkayATBJ1K9QcOaTm4CQNVlt4bRuXKhw
2v95kxsud2XQJ8/7gxF5O+JwfNBEwx1aya7nrZgdXGgurr4yPzYQdTzsf160LNvPc2FPalLa6QbG
0ebnrAxVF4ynAB2c9q2IVgRwIVzfKuu64iuYcAqPGlQvoiYN1fIyddCWl9yfMhOcf5VevzaEwATJ
zLBM7gmL5d8hr4wcExoUgCBHR5TKd7+prb2Yk+bgweBnzl1SvuPqYJgq3Lx4DCH1c73YipsPaENd
EGw3gz9/AJ2N5CEpnCW8GYB9xCvyVQOkOfS51aoTng1JBXEbNSjHO9OWnCaicA0xItoS8exGJZBv
p1U1fVzqBLPUNO7doGUXogJ7ba1BA1Uv5NECvVWg6J1oft7WT51dBzqEzfddTuTYoAeArg0YDm3s
n+upbM2JNNNUlZBDG9QjhD2tA8TFqnNRQb2T2mP99A57iLoBxMTzBFQd1/ZG06vNrimrKMOMLsjM
nMb0GwpV+1Y00e0EoMFfM2zYm2OUtWkY3gxqhXxy7qbK9t2k+lAW6aE2ndsUdC5qWoQ10kOps94Y
jX4Za9DVm+N3i+bPVC8/DFlzaAz73m7dT5Lfxo4iLoJF5w66tdGIBopOPtvLUmS6usRlhKzvT7ul
FJErOl8HyAfeJAU4P8bCLPxWXSB3qeV3dt+ewIc9SrxPuPCbX8HdZZoarzr0fnFgLtAO/7KqxF8B
K+3Nz+8aLtybNcJi1bnNmuJ6bozWKiNjye8VqFKrpXYyUlzaed1AFDr9YM/mY+csH4uq/mwvskBF
PNC/9nnEXZku4G5JYN+bn4z5MTF8tYO4oMTjRCcGCmu45Ry2l/ijOyNV21KzqDHKNjDohxr9zGp2
3J9LmRHu8O5NSAmrZVZHo/Wjpmdl/LnqkqNVdGEzDlfUiQFreVVnbfvFc5LEriId5Xa1vVsUL1Dt
+ayUN21nS8YjgioCSvrPGnetgkltNtvaqSIn/Q+lHbRLpQGS5P5ooNs8T4OkA71wdWOa92iulayY
6IjY2jauj4imNRu10mE7Hyy/Mp9GLw1AMOvb2Hx9/hm1OcmlIkrgXY2W23IOcgBq2rlVFGvFce5B
2qk+aXN9GIYHl7WItwfNhFLMkEqmWeQ2lq17jFpIRXsyl1MZO5I45UqRs0FTh2vcLOV3bZBBdUWO
g4Q/fAaZG8bYcT2dU+P0zZLgxG3X7mm1vNuq1m6oaqOaNTuXLJZhKYS+szXIRr054nuwNpMJxODR
0B2z1gdh7GqEvXvKCpCh+qP+UNpnKsODslHwZze7qlm5E/3wfAHasNdhAo8AwNZKUJyIftjf4MLP
A2vAridNf9WK45Vm0us22ooI2MCq5r7tz/sGRK7AkJl/UlNI9nOrVNrUo2sGTONoPY7kovSPcS6J
KERj+HMKgtBRQ4KEncebdaGEzrlrQOBCr2+r8auTSSJY0b5FoMLukj+yhFykH8+ZTtIRQ6hBJkZc
K2wG5QEJGnQ7rJHRjYdqrR73Z+1PCwe/7Fub3DmVl2CdazPAZkHkfizrIgALzykhKphwi0MBCt4E
We6hKkN0OB1Jmx5jOwuREkYiGG8dt47acg0y/M2l5K6i6R0oSC611YQYTZDS9FduFodMH24paNKU
qg3dgV5I790asXNpTfugVmu4PyahJxg4DWy8rNEXwy0TUNor+HZZS+F4GcjBIafq7VzUYI5AdhXP
FpwIQAxdewIi2NxyswbdvUOIDI9iS3aL8AjYGOBLpzo6r5IREN3ItlzfMi4LCGgtWh5t5aF0Dn3/
QJWfHcjNVFc2e0In/Dc0PvtnQHQJTQRAIA8KOPAhhOd8Suao6aOY0KCUsY4Kt9TGGud+VTzZOoT9
oL9FxyeaLuFYFLInjzDFsp1M7j60ZwATvQrFzNguznVv+2Nn+YXd+VlmXmxw6rX1+g3wh8+m3h7z
yn0oLXQaWUaQzuAOnOwv+/4pGzP7++YYGQvUi1xWW3UysFZS1JVWyX0s3AGbWWV/31ggczyiGwOb
WoN00RKfV/poyMDdMj/hdplNlUx3BqxcTsYgNj8tIKpLystSjMeC/NQ8SUwjmzTupu8LajVOjA2h
DLcGVDLyVpKIE5UCsafx6gYfzJ+q9/WkJTlofVcPy5Lo6BTtvsX5JyQT1PjDrD3U4wfXelTW3m+L
z2PztSpbvyQHs48D06B+OZ5I+U0jP+h8rFtJaVljM/nqiN78MO6wyRanStoFP6ywP4wkD11A5pMu
UpeL3i9hYwDUTqJB/7E2v9T6+9ge0/h33l/q8Xnfb/+PffS/M/RKMBed/7WWlTj1ylULWsX+MAPe
52dafbQQl6xU9Xtw9SRmFyozPa1QtzPxc8E7fdZi9Qa8Tr/2f5BwYiBoZQGch+o+/zIZF8iYNQsa
iftl8A16QavBeYI8XG9JLn7hftoYYnths5/WaYCo3oyGHFNfbmrUpfu6ux2kEgGiLQWsJDrIQUIG
cA63bedcidO0xP2/WFaAzrrenoLGgsge5CinLDmVsaxBWuhbW5PcLl6XNOnWDqd92Y9BNhw9978Z
eWjqPRSZGswq+jSKNJz7b3N2RLdQoCvzwZ4+9AThtieTYBA+IyDuZYFaGTirVygKzVOgkcl6kur1
69KcoLbsV9N5aD5aY+aPzXeTfpsLCXpMdLBsbXIzYOtpqY3sYLG87Nz46Zqe971UuKqbQXEn1/+Q
9mXNbetKt7+IVZxBvnKQZNmmp9hO8sJydhJO4EyABH79t5hz79kSxRLLOZXHVKkNsNFodK9eq6r7
WJMFFmWNTYhxL79qvrm24sl+CDTzhSX76/bWnitIIUEub6CZeMFQOvQsn4iAF3VNtuftFIyxhQbN
eG/PYyOFvrG89f37r7llpmLoPGemDg8C11gDbDnfWM7a2SMgdsf5BloI/CDnZ68qwPhPVAQdHfhe
i+8tTAFn1e76nq2fgxMrixQBvmwyBlzDY8PR/RDPpn1blcUeDDRT91LxZzN/iPW73NA80nxpwGEb
98/TsCvLm+t/yKqznPwd826fRBpwYehKPODv4PKufHNzn/eeaoSdc2eTrTVv7ewi3PRM1SF0C1tp
+qHQJ279RPzMsq+FaKAO+NZaj4PY2/l3p91z0njz4C00WK+vdzXRhbIWvjCK3QDdLzZeDpVUapAj
PRrVkzq8qqL38+GQ55YHKmHfjSEoR0zPtp/yrXO5BmzBo34edAKgBHq8C9OObGQGIjsMINGxDQdT
c54HLr7nVlN6GK3/ZdstDdVUi3eWPeQASue/M6F3Lyyrfox5v1VEWf308HJ0FTCqC6zD+acn4wRa
xXlorTO7sE3UxxTClgpeYVlX7GhXBIxvvf5WSLQ1bMG/NheHC1G4cxuCAT3ANyMAnUJe6CGtutBR
xU4ZeGCW+UNf9h9THh/UOgsQKoNmyO64oQfXPWFr+YuvYTtcr8b5JWAK4oFc289mrb8OAsY0HJ2D
2rxft7fq/SdLX5w0TeGVwnWESbVH3Md8OdRzfgtCP66b2VrW4pA5PB3VnM15a3eoDDeg7K0ZEMHi
1k9UNNrga9cNztngMls8/aSL+8yq2gHM/ojHWVK9xG31s5ymmzSuvUqA9NdsTJ9VPETj5PAXdlEE
VyHTjmGjPwf9JHI5ijFSCJqgfpSye432d5XafIPAQVjS4lZVqpuskAHhfzGv6OKJrxuoLUEGZImq
qglwl1qF+WLdLQ6ZrG9aYPYGYGUay9rY2VWPOTE1f+qTFdapVsdmisNiUBFyTXnWJAt4Xm6AjeYP
dPEBMc1CLBWTnhd9pHIaMrNVYaaoBq/PbnVAKcqw20L5rN7bJ2YWflIJpjeKCzN6PHwUivk7r8nG
SlZd8cTEnKmcbpiRxOUoEdFAtXifGumd3jDqKcLiANhhQJB277IQYS0gG3rdGdcWB8MYbtLBYgXU
3bnlBOyefOwhE2R1hQ/RDi9uN9KSNQuuOZd+AI6F6u0iXI0NyzVuAvBLqpshavL/8ecX0cntlBzF
Cfy8Un4X2Ue8BepZ/fNnsk3gMPDYWDZHh1HBny8BKccgeJQl3ROO0EZ+sXZc0Ov/r4nFEjDXRg2m
AeBtOkFm+SX3061dWnOwUxMXn7keMmYxZG1DfOuC1Ys0HPLc4qEUzNfM4heu0Qcl6fzr3rV2QiF1
OTdhQbUIir9z76oTmXRVKlFPylCVk0NoGOzNpEkEcPPGJl6aQq0cmDhMTwBShn/npipodYA4Gqp0
cEHgHrPvLTKRPiZPde3YwfVlreRic2EeabZhgEdWX3btlayUbj5rKYFv25fyJ+APnhS5p9T7fnxX
tQbHCLUeOwtzZeslurpQ8CXaSATdWb3nfKGEDVI34wbCSvaI+VHgmH11bIw9MrRO82zw2WxZvPRP
rBbNeujZARCoL3tH0wi8dKPjUd+OyitIoaGEW6DQs1E6WF3XzJHuEEBXMclzvq54lHELyQiQnQmo
lzKrC6lmHilz73SxRax2eRywohNbixNn24p0rQ53YUFycOMrt0WpB1y4u6aLg6wsQ3Von7qSb4x5
ri4Rd+/sMdAsWrqNLOzGBtMDBiSZGXTVhHnVZPTcbDgWLfT7rjvp2leDXpptAQaM6vuy5iPjqbHq
Crw5evPTFUBx4qQTZSOXuYyOoExC+eEPCaJ6MZuid7HWpj0KS5aQE4paLRpv7RYf1JoRfYbVz1IW
8MHF7Uh0JkZzQMJUOy+YtPCscotzYG2vTi0sEpZxtIqYzFwlErQ4VY3uPbK/LDbCz38SSJQBvGuD
f/hCgi3RY4xDMHQOZXxslZvK9qZxI+KuhqZTG7MPnqQSIOdK1G5AVivq3JtcSEy8lZ0I7Hwfs9Eb
9ad4iMTUe5r55fri5j06z8aQQZwsbvGVQOuoUWngWZIbXdiUppeq31IMnDayQBuTg4Bgyy/Wv9q/
27n4asqgJR23YLHJrC+s7PYtp0EOirSNk7RS8zhf2uIaS0kPnLeAobLct8kXNa98tz5o+u80/dHR
Imjp7Wi+YYDQM41jCUpuk3HfYDckfbm+x2sB5GSPlziWGpJwkEFDu4KoXeqpo/WsV+xYdHTHWv3m
uq2N7+ku7pmsTRwXvXVU+d1IE3co77tq4cWoedryG9kaf93yW1c/99us54lZW3j+SfehyH6peoeB
Ijhs8w+DglhcgQOkmrH9/2jj0/WFbppe3DwZ5E10fZx3tQ3U+h1Y6az5NbqP3MGNHn8z5D2UNzx7
pP9bOFjCJTSMChWpgiW7Q1jyp0a7mdjG2uZDd+VQLqft2uz/H0pkRW+Fqd8kXXrIU2hoMxowomyc
lPVI/d8T6S6Cj3QnIzYd7CTXfoO32xP86/VvtXZxnx6ARZBxUsXK3Q4RVDFsL1XAjDSAqJZnA2go
0ttecSJmDo8j+wuc5hwC8IBGCQ7rWwL2pq7OlZIiOzGcdF9oqSe1ct9z7o9V7ctmV+hHmmTBUO5y
49YZNzpbq58RDAE6GChQ7V8im6Wm9dZUIgC5ajTFgR0Xfi1ebOWLADD0+g6vm5rbe9Y8Q7mE6lVJ
3nDe4KUwgjhO94c6qJN9agfWVg9jNb6AwfL/GVrGMpNk6pTPyIAYhC7aW1NzbwYglsmdbv4m9fP1
Za10TPABT8wtwllrlXlhVbPepftCK+DayhoS5a92c1SNnz25L/PD2G4861fD9YnNRUxLasz716ia
gYSW7FvnTm8trx/uLXcjr1w9did2FgFMGKmaQk8YXWwLFcC3dvp5ffO2PtVs/ySnMHO8jVsd6+im
LmSN7hktCQl3AwFamU6vg7RDT/u6zdXL/WRN8/+f2EyE61QVlMYfLfuQQied+qURXDex6ROLcFW1
JlOzEvtmSflQOVmQVNZTb2RHkAgGJd6Sjaru0QI/aJPYsL0ayECdhA76DLxZvqkqjMmq4F5EIKt6
n1R3CXBBEIpJX+Kc75z4R/15iSj4P9p34EJGCxiDc+f7CfyzngK9lIE3Q9vVpfsxlnmAOt2v63s6
u8LFhYNewTwGC4WlZRMKpHwmdypEKpo3/uh+NGSjD7JlYLGORqu5tBNcmoNSvk8jlM/t5Mf1Nay6
+8ka5j/hxPUcJR/7soIJyxKekT070tknvPXq4UnL38xpK79cDRMn9haunhdEJn2NPWt1VJe+pKPi
je5uW2B9detQigOVs41e0LJykMZ8yJoJLBA58yGvFDv76/u2emRPfn8R7hR1yAX0KgGIcvxkfIYq
1VbGv7YCVF3mBGPmQ1gyQPUpGDJdQbCCzA5rNFjUPvj8Gk4tLNbAhMLSQji4lcBa4WIhptHs0da8
bmXtksXYqorZGMedEePnHiZZQ/KhUnDJgutD71goxm9K0nvSNPyi30jk1zftX2PzH3PizjVe7bne
wxjG8Hdd9qA4W5KDqxZQBsAoLio3F4DxoW3cjjo20r7c9UoGlF/nXd+wLQuLz9JkdCjbycoev7jy
NSdv13997QACAwByVzTPXZAcnO9QTMCJmgAT+9h7tXIQo4+G6rQ1g7AWVUATqaMig/7LRR1cmtyG
tDx4q7LyV1MiOGaZD7pFr8CJrxLPyDfgGqs+5qDFhEoDxsmWp91tkzEjI+wJOFbcfm8008+dr7Vm
7oX97foGrn4elMdnmcO5G7NIrmoAoq2pQhmo1b4OwPv8vP7zq98HY9Yov0PDBcIR59+njQ2F0gI/
b49WqAxTIE0CcvPMb8cNS2sfCawJyPH1mYZ3mea36FrrTEVGoHPL78fcz5X7qr5tunFuQkZpWvyF
Y0MaCuPcqgmdiiWtBhMOb0F4idpWFXCPqv71ndNXF4Ty3B9hh1lm53zr3JrGcVnnxWMumIrxAoqu
dSJRJzYs9DanUQZNBqY5tF7fNYDav/MKvASpFbchlRDXLhMufcjda/uxz8dQAfmahzncBtwjYnzI
7Gb0ZIIZ2NjVfpq1qDEo1zQByJExRaS4E1rFhhpQhTnfeBPLDQ9f8zr0Re1Z42EGMC/uzSYfmGWD
nvdRSSEiokKZDP6x1SBbu9ROjSxCdT1RpZUUG4jI0Ba556CUOhp/EaJPjSxCtCBdBqYIGFG8ytlN
WzOlqxuFlxagcnhtXbQMjMoFz33aFSDUsPuj2lqQ9pBKvpGZrZ1S0wHJ1CzcRVCnPXc1U3RmAmAh
JjLV/KhSxSt5FWKEyJONuXFqVj8KqKwwnoSuJRiWzk0Rp09GK7XyR9VsxGGyaQ2O2ph4Kmmyw/UT
9KcKs8xoAfwDAziYmW1wCp/bMiixC6qYmI4cMKBjSZyAciLGg2VWUFtIndHxHKOagL+LWdjLGKXV
qXe+Yqu/qWKofJWbddCDl+iGKNyE73DpqVZjoD7qdhFuoy4wVAVkOEM3fqUZZFWzrhNHTDl3HlrC
xc6s8PhxnTrdx0LlMeifOvOhpcM3lYv01p14GaD4YYYOzTDTaDLn3kGzxpepQx5L3Py+Leqv4JSY
nju1knvLYF9RpPkQqiietQTzkDkAR7fCsYtwwIgOKJLwABLFD1W0yX6Q+UxcA6xXJSSKYPr0wtMu
h+Iv0+8mYsXeoGaWB02fCFTZ9mGsieUNY009QsvMGzj9prriewoyFB84C7lLi7dy+uLIpxo4QjCS
7EFLJnZFxyCPUkkvjfMxGIFjghRoz0FtJPw6sfy4ho4W0Zx945Zl0PaYhzRqA9PLJgqDtUFrv9cH
5+gAEOa36FXt8qZu/yYUoE8OeB3msy95aVhNJSs4noUSXBh6V/rSfK/5RlBbu7ZPjcwB/TRbY1Tv
aZLmAFerPvSE33TqhrKE+MqY7PDFN07SClR51kWDyqsOJCQmjhb26IC1DnTIH3N94F6VxeOjmyr1
TW278W0N9/a1VEwhUXT3VmNq+tK36Df5jTqN95hZtXdGm9PjhGf0fkiosVFBWTvoaOfaeK2g+nVx
0G0D8ynCbfPHyZU+VesgUzF0U7xunHHs6fKIu6itYaAL0oMXDAW0ipvc7JD0Z6ZN56Gr8QvSp3+o
I2uvG0z7ISkZ32u4a+5su7I27uiVLw5cHe4xkBbgdb5sfIIApQHvbAnCFQuNY53bdzLOb+LKOrS5
/V6ZSnh9tSs0JWCRQekBjCgYggbLy7mLxQYYDV2eTIAzQKuomG7t9F0h2i7vI3RelbgM+/Rr63Ye
aX+P5uhn6rHp/nGMF1zCHiayMFuXPWjOFn/WZaqC4Ar1A+Rdc+q1LHJCw0lJkyQWUaW986IJ7far
yAygFH7J3jw27vP1bbjcdmy3OYd1uNZMKHq+C1NrF4piqiJqsuex/NGW3yhIXkutCFTt47qp+afO
/evMlLVIwsDO2tW2kCIqyhjt3p2bhwXgbA55ZcljKwIQRF03eHnh49BgOBHPGQyYo7Z/vjaNKnoK
OnMZlcYu50G6cSpXfx43BugIUSS+eMo0VBhCWFRGXUKDWvttxC/X//6VlgwWAOVpFNeQ718ARyj0
hVAAUETEpgdzgMCDfqOI986JimHXm4+l+YuOT8IaNqLh6sL+NfunYHgSfBuJFlRT5DICqMJ2n9O/
AG+AfRX9f8BhgByBUtT5h+GZRdMmB1S0GDrfbG+zbJ6L2Svd2/UNXFmIDcwVYDeQ6cYHWkT1tmgV
AQWO9IG57zlm0yi6Bp+3YM0KVGBMB6XsMtsTrdvYtcMQCLTJUywVDK8bH2MlHgDjAiQ79O8QAJdt
f1e6dZ+rWfYglQFsLhID2pXXKYqHZC0Ag5mvb5EcrlkEHQK6HgBNAJo530Ynn78UuCSyvkkfCHXI
LY4VuZOWKkOtat0obWyn8FTapy9y0D/PAKvjS/25hNBjQhXr3HRDnQL8MjZ91MQ7xorjjRvucmVn
P7+cPaAa+sYyxc+L7NhOR8w5EGvHm9DI/qmyjegw79J5tNNVB1NGFvgDcKUuqyn9VKvggQOdCLXj
x4Qk9za0ARjdApmuPTcA4QGcFZMbSMkWR4nldaIxdwCnxDz4U4EMwQzS2top7HDd0/842sWCTizN
m3viFjYE6gHcYLBkJw85G1WPKfpNDAFpS2Q+RjqCoqee248Hg8hwdIco1Y13O518QzSHgZaBMurB
OG49uFY3GrpHeJWA0BlFhPO/K9XVPh7jkT525B/T/O6yX9aW4NzlJYlveWJi/ggnS68MTbRNLiik
Rz6G/iVxH/RmFxfPCWhHr+/y1mIWm0zBfpzqLRZjmcJzy5thmukXNlKtdZ/Bhs0PVMwvLt5yvcxA
P131oLtC3y+euE9Qos7IDYAVG5Yur/x54/61NAfok41TbLXL4hqWMBGn+mBc6vw8k8ZRj/NsFxt4
PGQ1pLqTBk8XVQAucn03MWQPA+dOe37TLPbTtgXD4zHHNE6FiWgDYIOdNao/jKRzXkvIjYIsoba/
dg7Jb0ramDeFaTcBA6Ph9yqW3Q9CWkw0W7ie1In0uwGTdRhyMcSuVPs3PL6tCMAw0C1khR0CQ09e
kzj5WTBiMT+TVvyPdFUB1uep3zm0ZV+NjHzJWa37TW9X+8Qy+ZdSm/IpTHI3e+hqXf+djQnvDzbe
VbeYdGlfFd61fsNsiAyOsXOXlc303JZlh9KTMjyljvKWksJ9gnBHGbq0VvdUTKhEJVWRRmNid3u0
l63Cg4CDEZKyaRyfZw6/4X0B5ms7VfBqZ4BKUj1JPA7c797gBQYpmALtisQ0dk0fs9synZqbXLM6
L2m5PJr2mNyYNb5ZLod0ryBhAMM9ZvN78C3sOG31IBn0+FHD8wg9HAw96abA82Hoex9XS+J6zFKd
r9VA4wfbkGPrWaPFf4zOSI+q3Dkd+x273YcJmPeYKQeZGwEBrcxzmtvdba/yp1QZzH01tewmt+sp
TGvgrDAJo+JJ3AqfN+bgE/A3PcS86SKGzuM3S8+UnzVmZnbZlPMX01WUW+m20hfGQL639twLyoby
wepEty9ske9QVuvx6qYW/d4xzXmq4cvg18p+SlB77nqJIqVjm9mubNo+1N2U7GRm1b5L4vGIFhNk
AI0yPoyp26AaAAEFXR8Bcqz1yde0Ir/BdJCNXxm53036D1Y7FRgOhAyk5aQBgujgKxWgKf6rmml+
oUzFszqQ8lXWnfNc6HV+n4Iwy6vR3rqtSKI98JiC8CPuSoBOoPjUaEnz3paM7YVDiU9Ber8nNLbu
NSPBqAxmLsB8j3KN0HsIZEKnG6P6BPmFRcmRWpXxoQpD+a0NiHluDsYFGxO1N11ZsJDXarXPmIrN
HktodDhjHjJHhWyDqIcdUTQe6FbPbuy41o6Kwbo9ScCQm8UoayhCa/22j7mv57m+t80WAaB0rN31
Y38Z384P/SKLMGOlIV1X5A+YIdvp7tc227sgrI/df67bIWvRZWYXBiYTzyfwyp+HN9Qrk6mopuxh
MlL7o7VIXkKjyeqPsWEznAFU/pgZOyFRB3nAQ8L25Ki7QWO33ZFohetNZaFAXfw7yra+BcmT+6nL
S19n3xpThX4uGUKWYdp/lIN8TEt1/OH08Bjdznb9MOo+VFl0H+xs5kOFrGYP6eIpzEdMAees7IO2
o/X9EA/GM5pS7V7RZbzjMdRIJl2OjxlTlKDp6btw++6QWSgxKWZOAs44SGPBSb3Py4b9YAOtdqXt
/iMqSAomLRAORGauX7uxcS9a1Pk619npFuufVSHH0HGdFsDRwuYvrVHQg4HcOeyK4XfZG5BC6cCS
YAiV7blddngFKl3qlxQOMYFjBqAKFVlDbHCP9Nnwe8g001NzPu7jHjJEaQER15b22UOpscav+rR9
Giux1Sy4vIKhzQbiKiQTwHpfML8WDAh9jdvpwzzYXJf90TWaZ2lMn64Tz2b+fZssEjeNWTnhhYUs
W9N8bIbX26+tQCNh/PwL355LWkD2znw3y5GAvnR6DnRH9kANcl/HKaQVYv1NkPboVnSfpPHT9VOx
9mo928BFYaWY2rKqVJI+aA2p7+xsmO5aJK/haDE9lJWVHxPUZbiHi9B9MAbbvWUyVY5oecWfF/vB
m2zO+YF5Ashk+dDUspoqFtfwp0hRg+kOQ4oVSN6uL/gyO4QREwkoagBoly1L43qcYPxAyPRBHwOD
g640lHkAzETO/uKxeWpokU3FWa5I3BEwxB9iM/OqcqNCs/rpkK9ZM7wcPAlLktIq1QSkX5X0oTVk
lIr0lbKRgzp9/C2z8SlOLZT69XtMydz16firaafX61v5h5d7ka/h2YedNPHUvRwpga5VboLRMo6I
rEXmpXbp7nvwObxaegkdvByVlj5z3L3bsSlImNXfdSXtw7EZoa46tfk3MCJo91DzjkMKXUxf2k3y
WmukDFwOD+ig3buLY9U9dLEjd7gGf2Mgqb1vXdrfJEPSdAA/aXRXWC1/rqi0n1KMCvlaT8XdmGKW
V8csY2BnZArQC0FlX7rF9E3gqzzFgpMncLsmv+POqb8kKvLF65uzCEwo0sG3ZrVS0Aeie7V8HE+8
S0xmMBYxTX+jjfoF8IlfRh9vmJm96OQTLM0sH8mm3UmgP0YWjSX5rQrM3OGsXl/J4oL+jwmQ4eJo
AlNsuovYV2gtH0ArCoVB+X0wnB3KKJg76QOM2GwcmVVL7lxUNlGmuRDjSnqnVzSnYVFhiFvS8sTn
VuunnWkEdOo38KnLJ/KfdaFKb6Mop7qXNKaxGzetQaY+auqx3sHS6Ktl2z2NWkJu3VGfQmarvlk8
oA+We51TJcfcthqkx13xIiDTEqZ65npNY8uwZmCsjzkfbq7v/drnnQs70NyG4pa7bBcXbi5HpVX7
iIvOSwv7RdfIj+smlt2UP/sABUE0iQBXuNTz6rvBSKlu9JEpuQzdsZJhrKFMGQ+K4UFg0wkS5Ml+
YjT0C69oGQqTyABPHQ39usbyWl3DBE3VDMeSqVuv37UgB1JHeN5M/jb3Gs6zNip4oTqxNCJda8U+
Hw39tQQ92DPRZXnjtgCE2Wg9QU/LbnZJjusibTN3p0st+X19nxafwoCCCPrQAB6hfPOHZPL8D9Ec
YYwJE0bUUHrMyvq4VbNZM4CRp3luDTzKKI6cG9DbqigSkZCoutOsh2prlnrr5xfpbzkqU9Yb4PUZ
+JHSAxrB1/dnEfD+7M/pnz8f7pPqQc1NqgEUSCJUWyr+E7zw/ZZE91oXyAU5M+qc5sx9shwNAFLP
1ESZ2VFDaBGDPUAhIG3KoBcHQoGRtCGBgMHT3EES+zYDDhxN6uaoxABC9l3yDOVPD0Hb2BWc1E+5
oqkhR0/ww+lsUBKw1jW/guplCyq52Pj5fIFxEQqJs/+C+GexMdxFVYUkXRvFT4N172yRSq8EzZm4
ci4O4Ra+OCCiYqMu87aNMiUc21vOP3qCJ3r4qa87LwIuCRwYmbnxLsYAAcdoVIHLOyqpdeyV3pcM
JFDFtGFmrvAsrrMZzDbnvyifg1763InwrC2qliZqxKfpV5Oa3+LB/Tkw564sldgTCNmehv/acN3F
F/qP65641eILgcE1pwUmHSNCnoubrvsc1B17pwI3iRq9it4dGsOLRTkVMCaxybSIFRBiy/s7FC/e
P/t5YAGXM2SWEDouMGDCqDXhipJETqozzx2U9E1N4xGPT842TC02a14N8LIAZs/qcrP+9/knAlGD
MiLZ4iivJG7p0dRkPzIFRaVPrwhxH/PfFnQF8FhfZB1cB2oC72IeMcxnljWOJ39Pta3n4+Xh+fPQ
MJA3ztz1y/s1a1FwsSoxRvFkhBQcgSwNbfVuYFuTrauGIA+E4sM8hb1Ez2rdEI+qHMZI01h100Ct
Okw7EBb2TvpNQ9AKPr97aGT819xi99qaYOLahrm2zT1UQ4JJJqFp/bxuZVFR+eMKeH3grMLl0PFa
WNFZRRhKymPEURU0M3vviMg0Ry/PP3pAal2zAxCx2F03Op+W8xABmVZMdMM1DAOKE4siMQF5zVR1
E4xOnTfpj3bXepmxgWhZc3JEujlcA8UBRvtzJ8cxG4weSMHIzIgn3+L+k9O7f7bu1MDiFNmiZSZ8
fIzUt3QC9dLO1LY0JufdX27UqYl5jScXMhSNBKUSJpKDCqo15acvYxQhN9LHNccGBhQszUBSQOFt
Ub6r1MGJawYrknuKu5+gvLOz/2q35rodoNpA6y5bwwkhrB/Tgkdp7+7Qx/cECiOm/eu6Zy1na/58
FEQ1lAhRfAAF8MKfkep2baFhhL7qcTB3GWY5OYrCKXBht4UFxro3scXntuZopyYX3pwpgFUbSc0j
cW/U4Vgdri9p6+cXX2fE87zVHWxcnzwN8gGq9J//fQwDzNTSiNHoap77WOPUuoY5YxY1zuClczNm
i7l67bjPimQm4M34MsuGYQfqqAQgehal+aue2AHl30v69S9WMUNPZjzrnOicr0IWRJiWVbCo99BE
981G2UgwVhdhAxwC9AkAIstrZhjjHpTtKo9KHe2Gm8LdDdX+L9ZwYmI+pyennSGF1XKm8Wjoj1wc
hk+vYEa0AOiFfzM4f7FFDVcLJ+9sFrlDfWyG/t7unwHM/OwaNOiVQ70H7wiggJZ3/oTpEq0apinC
WxItR9R8rv/+ZUTE7/+heZ/fumBmON8jbRQFY4DARiaIzrj9m6E/lMpjbPKQmnQDUrBqjOB6dDG7
hvrP/P8nH8SBenCmJuUUuVp1U4p7F4hYoWaeOlie2v/Fzs2yJLgPUSvA7Pe5sQZYaRehXkTJR2Mc
HGdj41YiI6DqmOGdFZFwTJzF7+vSqGjRKVOEXuCjoTNwVzmND/6VZ4zAg6+3c1/NonhReHIcjPH1
+me7PD0acC2IzngWEGDmF67djsYQKyUbkQpmfqVGnfndlO2Gg1/mMhowpVgZVomBmiXDvANiQEbz
WkR5pzSYBlMnX3RqB0ww0cdjOtTKe2GaybNhl+2tCRnTreHRFX+ZQaP/LUctVmnKWqMV533UUTUs
UhD/0rE6SpDmmFr1LsomvL6r8++dpwdIev/Ad0AINHOJnrsM+iYORwO1j5JWrz09UQ56y0NMJ94P
dJN8aD5ZS2OgOUKVeNbPBQPsubGOWZXa1k0fafovOf7KlK/EeOXiUQPTboX20lEtlBurQ823/TkZ
G++vtZ09Nb5IhDpdUdyUtX3UVz0aWvr40ZLxdSpU15eVfTD41kDpUiEJrqppBKqH6EyhZgTd4PPl
TsUsMmf0fUTVqp9bg9qhNTIoIOso45UTy28bauQPTAdNRNZZie92gLVancZ8xEZr40uvnB8UoueX
u2rOwLRFJBpaWlKeyiHqRgyC9I3yUHD6a0q38CNrHnVqZ5HLQIoZRS0VTcGqvddYHihU8XOa+kP1
SWL5/+wv8k1cpXPrY9n5cBLaOHHcDRFLleQHWGN6ryjy9Of1E7K6b2jDAatk4ym6BPfavJeTLbQh
Gtz2UVTiQJopzPp0g0Rq1Qwaqyae0wA2LzsFqLj3TjwmWIxdHRgRL51L/BEyrxu52urnsTCGahJA
VDG/fe6UClrFxBVsiFo3bdDPq28Bm95VeiugLEQ29HhWwumcrIHuVJ+FapcplZsXbikxWR2R0gom
S7mHiPBjMmmlHzuAJGIcZ6dWzk+93kq11q4qEL5iQBW3FbKV5XYWWmwNQndRznZfVOUAPBCOWBXE
ShGIKkiV925MEHE2Hoyzby8DHC5fjEqCcgOBdRFNWdFSgkYp6mNaEwDSwgGTAqN2pQDoRy13X5My
3U/xJ8l15oMAfilAV1BRgHrgMskARHIaRFb0UQW2F7SLPSM5KvqRW+/Xj8LlOwJ2wAKGzA/Tb6hi
nftObwE8kHHY4er7VP7SumrDOdc+25mFRYYhML+ej7QEnH/aNRjRI1BZ51kJiOJLp2FoaXzDy9+z
dblx769cDmd2FzdTWQLbUNqw2zdvrZn4Tg+qkkNfPOfx2/U9XLMEdpKZixjH7/LCjavK7edryCo+
IMGSThGvfvWoAMjn64bWPtaJoeX8JNNj06CCIZPQIV9+t6XmtfXzC19w1T7NzRjrmACgMV0OFMlW
tWzVG06XsPAGAJrL0lDmK7uJBJpspI4x0lnsyuFN6lUAT/ELLd8JsrF1K7EYcRjHycW9cknPqlux
AuH1tAddcilCVptDOJOI3CUGBG6uf6U1U+DkseYICT2oJdIDrAbUrTVEDNct7khqHtL4rrM2Up8t
I4t9rMpRh7b62EfxICH2896TjwwzetdXsubYpytZHCGb9GBQcJC5ps5NMiM37IOpv1rGF9MN/jdL
s2uevKlakMsODcVyZBpkxMc7vbf8pL/Ph407ec3HT5e0uCu5ITGNokqE81jcqon1TArjx/W1rFzH
YDn89/vP/3+ylolCRtpQsGs2XlJJ9SMzNF8HnHGLRGV1KYSgeoIGAQzOX+/Ejj60JG0pjlKRC+uY
2JYaTIqsw+urWfMBFP8wRYsZnrkNd26lLJCv2Nn8mqCl+8w7gMy7Qq2BYzOcYMiq9jhw2b1fN7q2
hadGF96djnk6xRWOkEbvgHpJDQA57pTq9bqVlaUREzTDKHygPY5L/nxpXVo4CWQ4WZSJWj7psp0O
Kq2dGwe0XgF3xPCUu2xrwG7tCUGQdaIJhvln7OniUHEVJ0locA+pPNn9R0fs2y4bQ4h1+Rh63Lc2
D6z0Pk7z+ziegk7eXF/0SuAAaz6aFSD9xmX1f6R9WXPbOBPtL2IV9+WVpCTLlizJjh3HLyzHSQju
ABcA5K+/h763vpEolljJnZqZF1epia3R6D59znTXVJ0HSHXa1o+NUfoiNqGG96ovtZDPzCyM4F/c
iij2TWv7kM5QWcGK+pFo3n0SA1xI610noaOY31O+GGKMe3ASo4Hv4as9Cx10qPNeLqSZiLbI4rR+
rIv0ZOWR6utpDR3X7MNqxqawLEv8mJsvBa/92iaBLFi6vj2tM4dxBAOhew+VM/OqN5TnJKr7wmMA
EaTvHvuRiG6p43cmEj03MW3cw/MRHF6Nwx4z7Q5Z2X3a29BTekaN2Kd2+2Sa/7BTIGwyLiEolKA9
fDmrRo6m5tg0UX8u6YfdyRfeNc+KRPh2e+pmDjvOHn4fKBUPTVaT1eukpddDa7NHLTXxht4X3beu
PdnJj9tmrqdvLKGioIEnhANUzMSRJU7r9ZL26qMFcuRw6AY3ZLri27EJkYgsDvoIvd5avwSyut4Y
o1kkh9FOpQGdPGm3zCWA9UqZq49UC80Xrm1uj+prFS73/uXvT4YFVA9uB4rfBydo7oNLGHL00LIN
O5k/QhBwlRXmphPtp55Ub4iXP+p6WFMFCRptKAMlb6Jw0Ky17N3HoVN8j+jgHDOPaWTcpa48Ue5h
JfRmnw+Mh6rRvYDe+ZuM40CP6aZy+UrT2XNWUrTccbSWxHIVAW7VAl9vdPZrDXJ6vLMT1Hnb17K2
7zJhBbZiBFqrPWScb+CXF7Kz+jih0wlBTsQDAfBIxnD1QC1tN7UzgQmnJDsMmdvdi6rR96XU+F1M
dO0J2p8J9wH4rw6eqX4qSls/93Hm2b7dbSJ7P7wL0tE8VBI323uRXYY2dT9rWgMa13b9wgV7vUG+
PnOku3dQRZimlBSzqxyAGO1976ID5i0Ob28QzZ4zMDKgIQCAk0QC/vIcOyzrSV811r507SJgibuy
0v6t6YbA0MQKOi6Jr7E4ZBHqe6WxRvf3vVUboI9k5RZZhZ92G+FKqqOT4rhbaaZ3ZVlv8VNhBbUR
NasCcD0gKOhbEDSCEKl0sy7sJZ52tRsf1LbN7tHiDWGY3Pyt9+5DXOmovOr1saPxrsi9E6vq+EFW
9b4jFYCBCVvZFXo50mSTGn33JzYYUOZR2oQ1FKl96oCpuIzERlL3e5m2KQBC8pHIUviZ1qwULX/Q
x2stMZjhCwLt3M4bmi1LIDZWCFP3uZuLlYSmeJhkWag7yh+XpoFEy4yblGilqaB/qTDf4eCeAZVR
4md90q4jQAKZH5H8h3TtHS/b74nlhaJ0tyZlB0tr9laahoZBntqWbGWkbs3We4jAoJ+kzT2Yir+j
R3FLTPsOPT3g6O3CoRnCTORrzdb3hWzu0op9c6J6O1jxbiD5ukJOamh/VJUWisZacUfZQ1oG+Bzh
rSxBofzZ31W9802zo6eccNQzvVoNs8HexbWK7CMTHyDr+F4ZIkSe9NEu9BUTHppO8scyE2RbKBw4
aVeudIJd4Oorklg/oXl1r8ZtF5ReGgfl4MW+7HOyrrQ4QZtA8jgYKTKNIn1KZBMarflTKS1nbUJ8
KERSCGw0onw3Yqe+Z0m6sTuougFIaFN05Bh9mHW5ubHiYms6BRouwLAZoHUKKRw3+kgTUt/ntaeF
DlOBbHBE6AKd7KMVjARdTN9lC8YwO7L+rgEAiRZAJC0gAQwAJRGXTXKbSURU1KA1ubdtGjTysYFe
Uk2f3ZgsnPPrwOvS0CTaBMreclpjwP023FXKb6B5yd8/Cs9NAI9yedI7S3AFrw25TyAEkH6jbM3a
v353XpqYXDe0RGMbHacrK1YD9BOVd3UJ9zZOxKUDHwmvEBljScCyMc1qZ6kpECe4fG807VutkxWz
eOAyIyyJERQWWw8iekoWCTjd64vD1kZEn4on1diqMFkgNCnQCA3Z1t6unRJd6kO90d3uuQTaUYNl
D+02htdl4aAOYu1pib7W6dCGtap86k2/okYXRhkpVsDD+wPnKDB59njBbLmSPSl2+dbJOkQDltgO
Ms/hqWKyS1vIRPeyZSvaoHMvG9iLhIj01lbSoI6UHyqjJ6GoILgQT8VgnJS+BIWauUuEyPZS5wWE
zfon2ytXvDM3OhxpR823KMvfvYJ8z+PC8tE/pAVaXePi9eRHmfJ3S2t3ukr3vamFCad7J6fbWAxB
RjzDd0GA07fJO1LaCAcsa5cAB73u47hCd6K+a0HXnDXmN7W3cCewwORGoNb12iQcqQhggwjXHiJT
v0vS4VnLDcsXqbdD6uz59rV2/cLAYqHQC+kxoPyu8qMkd5F3Tri9t1oe41Jg1Kdd/9TpyVOlKn5k
2wtR6swtCn5EpIFBkwg09VQ9pCgrTTQZt/am4r1rVfWd8AUH8ZXAvtz4GNN/Jr5yZ2cPeryl87aR
nbVXvUZ9xCTG4EYV+vdeqco+QH8p4hfLCDV1HaHA1YcHXutbNUnVVV38MVR3U4JGWwEtuvzNWNji
8tlXXYOqvsHsx0Kt0Xtnh6XR81VVsCGEpMTwmqVas8sgPbUQl15H2yNPAkqCFqqC4E+ZvOCzPqsK
ng3a3htKsNgQ4kb3fSnbZ5F50EEF1QT8H+nbfdn01V+/xUZpEBRCQJ2AkGoKylBrRjMLPZ77DJjT
Iwo02RpSDmLhPWGPQ7hcLlxANmhbkBeZATK6OkDxTheJPQER3Y4ZNXtxirbYdi0zAo6kzAZNfOQF
PAvKKFZi/8yBdroHqgbEqrFq3EPSoR7lVd1XNAxbuzppM8hx09z0LYeg30ayhPpoAUye+zKXqyy2
fla1Hj93fUWzQKdNfJSpyp/wMLZWVh6jgxvAfvVVp4b62URgdTR5ixgDzglczANgkOA0/BGpVrv2
Ksd7cSMdl1GvlMhOMbFzhibamQ3lD8wlyV5REhYiM9ve9RoIlnkXtSDB0ZKHrpFgbNMz59jwqP8W
RbZ44SXFNkOA/1vTGzRow10ECRp0I58RWykgUGDHQRrxGjyp0tiA+3opVTmz38AkO8KkVZAPXMGY
3cZR3ERPxL4ChKVL/lTJC2m3OUGREgQdlfVx2/1cv1lRmkHFFe8LD4mO6R2FdmfmKbnB92I4IXsD
6rCH0vyuKb9um5kblQULBrJTgBFNnU6fKrkrnYjv7coJotgs/KIv3hyZfapg6Bibul8HtLYuuLq5
wbnIZLg2WJPR7DR5MJBcAAqc8mHfEiTn48NgvcdaFgzFEt/kjCHkhnB8kFf0rqu9eFe63O36HiHR
qusOvNiCr95cClmuPTfK9SP1DBqEcbtPgWbM4YzGbtnvU3bqy8PfQxgBm7GgKGZCtR7OYJK+ENB7
b5mKiKjwRAGhaVPxtS7+rtrQJrq9G+amC9EXmkgAPEBNeRJ7gTi3cGRsyL0mn119jTMknQexVGdd
sjLx3DhbGhWja3CMxIeQ5SY3frRj8t96uT2cmYAY2L//hjOZOIWB27hSYUit/uCxB2ZTVf3+/2di
3BpnN6rUXWllOkxkXhDLfWMGilioh18HIlj+MdUwAueve1vbzIy0thinq4G3htwn+WBt0AANkixc
qTMLA/oha6xDQ2n0isqGarIb2krj+8xy+K+kUIdNBlWvQ5Ia+go0ZsDs3569eYPI+yMtMUZbEz+Q
V1VtdtTme5Cqoj0+uzMxrBLokkgu6cTPzCIAaIAT6EhMW5o7fsrZQqnWYPYFwoM9b2x9O3TJsCkp
Zb8K4slno1XTwJECnai3BzjjGdCCN3bYANaDh8ZkgEYks44pOd9bZs1Wda+qa+70ysK6zexzC/hN
YBdG0MIVIbVl1B1IYynfa6Luj0z2GfJusbbqO2MJPvOFRpjEJKg7jlrvqC+gr27yhslULUaLVMb3
ZODpIy/MytdALXfobNYcCR2Mz6xvh73jWPFjPQzKR0qyBOrPtkD3Z1H+aAc3uY8QhKxoRIagbNES
quRd+uRxD6mTSouQ8IPyjlEOg28Xlt4FcVvkqxxiJb7MCThGZAu6eFaxteS5G4p6iHeIX7qAeq3q
Iw4Qd0Q2ny01ORCTCs5MV7FVL6uNVCUyA5yCjdoowUOKsMPvbbmqCUgnhZslCKpk7KP9NqCpFa9N
aaGCkTveNjFaeN6B6KHOFGvbldAjslMz/45u5d+abK3fnhzsoKFtu2pNrbvXNRGtEtKyTVqy7KCW
HUA5HSomv4GkV/a52+q5b2gpeFrsuhGnNo1EGdzefHPbAlsC7Ns2cKRXeT9axPqgokNlb7ZqtBdV
1bxnoMfZaW3VL+REZ17USK6PcQT2OnqvJvt8qCNqEJ6JfaN05XqwLfeQRTw6MAU6nmA6NFZRW+U7
R8+j33gKkH8Y6ciKDKgnEBKoOV0e7qzJFKB3a7F3tf6z7tBBbqcQAovzJdD6jBe5yOVMxtlpOTHA
1Sf3JPJBYuDGoctPfXrgS8LjV54R3d940zgYErrZ8Py8HBGg0p7NBEsPpreDbkvUvpWAMDhLLwz8
ysVhhhUbdBEAc0JmB8f60ooWoe8rs63kwPmbzATAXBp0Ehyf6cnCCs2NB/AIdHnYJrrap3FmmlET
PXlRckgt4x6zuDF55Xd5dZ/b7t3tbX/lczEodE3CS+EZDSDZdI24NQgbTD+Hvnhw1nRYuI6vThV+
3gMEDkESWguunum9TvWoACr0UCvlmjnZtx55T7sZFmAEX0Wp6drgQJkoWTk68NmTtZGeioSNhICB
ZxShQcGLjET1c5Lto+4J/VJp+0zB64PCj5/KJ9ANLdxcVzt9HCaSYFgq1M2uYLduW2VFq7bJgQln
zJA/U6m8dxCgSCN6P6BN6/aizc7qmblJHAW8H82JBcqXTLdAUZQFmvVG/rpJYDKmyZSqphSF1fPk
UIrGd4x7r1k4TzOjwK4zHDDQQzsdK3d5nmKCurspMAqWmIFXaEFhvhbV9vZUzexvGAH7M8B7zjUm
V8kcAuIyF1SU+Y/Ifl2qdc8sPHBFJupEaJlCx+nk+GDfqQwXbnqgKl7lCqqdD2Vs8g8QYNphmju4
qcFQFt4e0+zEQYNARb/D2I46WRlRuPEgNLgH9GkHusuC3tsSkv+9E3JUwB3RcoRyM/Dyl8tjW0yh
Mh6w/gbxO/NUyte0GdniFlbo6lGNVzusjMBK/HeVHjILAr16y8kO7RfSzJXquqVQIQaB0wvUqZkv
0D8YmCm1NrencUp5AHQlLIPuwdWR5xs/4XKECmPAJKIl+WAwstIUc4OeuDVkDN6l3mx5RX/XlrXP
7CE0WbnTuz+3zV+vIh7B0BMBCA6Mr0CmXVoHlVjuQmKqOqinRgZ568d/DYIArOTMwrTWXepqYVIb
FlA2tp5axsoPmel8aaPMDuQr8wYXjwT6ZCB1GkcG0eLqIOW6/CW737Z7uj1V14cYrUrj7fRFm3hF
s887L2dDXdKDmXpNkAqzDlUqlho1ZvYDzIwiwyAv1vGin+x4Q+ppVms1Pah5/hipOijByKryXo30
pUzNnTtoIdFsoJtRaWyLhUN9NUaQFgCjhX/wLJmhFxC2O7BUGw5Nw71tkyrN2iuhyHB7Jse1uLgn
J1bGrzh72CkjMWrhjopm0SbpgbAAKVPRuytWbKt8Yw6tj8vztsmrYAYmkR8B8hIJaDRpTbYHg34V
RHlL9eBwGe1KPFUOhYzSUAe+MPSMOl3YLFf28K7DZTyS1us42V+CrWdDpI0HlNNA2pOJJ00OwkaC
uu1HVS1ENlfrBTMQ2salguPrIpF1OZP4BrBoxV5z6nOEgBV6o/+ScNpEh/+Fhcl2lDqtwDQPC+gi
SFsQq//tjht/H1sOCH60lF4lMJTSYZUKDYhT8ooCqKw+bq/7lVsYfx5zA8J2ALCuGNZ0ltecqml7
0tM7MwFnJMTrFzz41Rp8NaiAL2nsl5thzE7bPrKQMjjaG48D1cKXXjCzBjz0SiKGQDLEnty0NIpV
NTez6JjvgIXQl6KHqykav//s58etfLZV4ZCLnkNe+ghUnNY1fqr8iq3t7WVYGsIkQmm6BEWDKI2O
UWeg8ymDzPNCoDBnAU9JxPkjaPMK+OoZTawYcecdq/4DtI4FWWqwn5umcwNjBHE2TXblOYXutd4x
qit1XTeofeIVYO4oCscLszVnytYh2YvOAWAHpznd0lAkGrkr72hqew14CKblgegXMA5zE4YrH8kn
vBjgqSbL3uOlbcaMKsfEAQ0Geomrh7xUlhqV54YCDRzIOVgYyVWzNS8gISkki09uJ0+mFz84wtiA
sy28vb/mzIw5SYRRMIYzf7k4iUfrQiTgtcXb+Ohx8ZiqYHRdFMK48uojMgR5MAtpwbEUMn7G2R6g
OnUUdCpERwMyo24pQAyaPCI5DmDFUi//eCIu7kiYAhIYCTsoR6GrarLd8jo3I5558akEYeNz7uV/
Kg54A5Mgn3bJiAeOPPcfztC5zcklaQxaXwhOyCk0m0+j+by9RnMbzvvyxYCcIUsy+XVTsB61wjo+
pb10Vx537HCIy2h128rcEkHkDXeiBxD8lfIDIBh91iKTefL0P03/0dN3qr7L8udfW0GHPKC9OKBI
Ek/hqXlvdWnr5uTkOkimRkHb6r5pVWGbDguP+quHCR4I55bGWT3bckh6Z1JVU3Jq0DHi1MWJgzvR
R2fEz9JK1qnuPBdU//UPowMBOV5CYGG4yvGLJLX1PsLe63WUbNPcBx2G2u8T0GbdNnSNex9Hd2Zp
ssspotlGr5341OJNEBoeNBNSw6arxlSs50TRhd/0AOKBKGAIUmhSPVR0ACN2zgzw9Sfo1779PTOb
B8PFoxbPIbyJpmU79DGWBVHBnlF5VsDKJ2UofcP8YXh/btuZcVdobAcHEd7seD9Pi6ngbtY1abXx
CTi9ODCSQtvoXgdsHQWq8Lap8VRN/MiFqckMt1C99Djt49PQ86PS9yVUrHKAm9vIz2vQoxeePwwC
RBtLPFizGxcKaHhRw1le4e+LlPa6MBUFpKtF7A8J/QO6hhOCtAO4Sl/BKP/uRvVf80iN+wmvPwiv
4p12hbgHyyiaoEwan4D03BR4nIHjMYyc4u+dDMw46GKALhXw95NwhlZGYTKbxKdc9hDZ6hvtMQMi
YtWxvg+yIlnSrZ1bRBSSgUFDRRF8D5PrrdLQtW4DAwp34zX3haEClYuOkUfe7RXQSrNVqdHUZ0zy
u9u7Z26j4gIa4TooZSNOuPQ+JR9KneRafDLwVCPoPfUZ+C/BjLAwofN2oAX6ZQYtxJd2IjcTCKLh
cXRrbfHHuvvZLg1l7myDD/x/Jsa/nznSEV1om1lMTqxGXSj+bJy9Z+0y79vtGZu55TBf/5mZbI0W
tQ5FUgVLRZQG1a/sAzWWBbc5O1vAIn6tiGVMk2K5qwqAdF14TbddDc6+HqxV0S1VaGZHcmZFv5ww
Bjxy12tYE6NCiTIb6nxbuuaSy10ay2RroytooLyPMJbYy/zeAEljhSczWCkWtvL8cKD+CO+Omtc0
A2ByHjNrGNdfeiehWhsNjZ+3135uLGC0BqBet/HUnEahLHPSAX3N0dFFpOhrTVmsiOgPjoRQ3m1L
c4NBGgM5onEsV8lX26GAYzklnoQxeS5MG/hPfXPbxOxgUB0E+SbwrVchNengb5S2io5F3XthY/a/
hNHHD17rFgvpoLmTicfBqC2E1xvGc7nRsoiZpU5JdGyaHPz0em1tAC0PEIvSwM4X6W3mBoZIAgAG
F4iJK2xOLXNIQ9Zw3rVcQ7PZt+07ni6hmJaMjAt45m0GU2mNno03hOeDajKr9xlfuNnnTEBDYmwt
Q1ISPDaXJgxZQQxDS+Azo5X9EWVr6/ff74BzA5PQocdLC0XqOD51WakHRQTMsylt6Vtd6a7+/0xN
7hngKzIrqjAWFc7SQQ7Q+q0uFWFm5wvnEil2dMZeiREVorT0iiEgIbit0RDSnJp/SHOM8c7/TEzu
GMoNqxiorRwj1ETSDvmmeIHHeu6snFuYLLod15oeSwxiyNZSaJCyoasyKgNDLrjLuZDj3NBk8Qek
Z3WdYfELCEpkaNB89PL7Bjzvrp/k+PcfHBrK5wgBQdZlAKlyuZlLw5WAaWBchV8xtPzLpQzBnMcc
wS+4/+HTUCC9NKBHSj2wvoGB6pdGP5dUSuc2F7w+SEXH/NNVRCg6i5u4hpEZoEoYDfpj3r5UkJ29
fUzGSZ8G82hLATAZiWU8UyaD6LDibZKUiKlLWnA/ylV7EztGE/Q9MvVSkH6TJ1zUPhVusVDdnp1A
Y/SZiENH0bvLCbQyNW81O1eOJroTBq3yrXRhy83OIV7uKIdBB/wq2MxS3HSizpQjdeziBJG26B4c
XcZd0UT5gu+cO0YgTEUzCUS2Rsaay8HYbUJLTgflaEkrFOqbiYRKkv3A+V1YsdlZc5HBAYbCu4ad
N201uCzFtjPIyoHO5V+q8uG5hLTz2e9Pzk3DB1IXcascvXjnoELOXm7vuKXvn/gbg1qIAZzx2AjI
NIBY1P1x28CXfO/Vnj4bwcTR1FHjtc1oIXEDrfC1xE9flU90tXxqX/9xBXoOfv3HoD6wfmhBXZLy
nN12AE8aCAVQ/P0qyJ1d1Wjo7A10HsBpdyvUrwFj1JagQTMmkPwE2xzcw9gqMimigJ9eotuPuMe+
00Nl6ANQ3B8q8ev2VI5rMZnJCyuTgF2UjVR7U3GOFTFeC69YVzI+Jh5qHnEhfqMhfmFvz9pD3GEg
wTA+uieHiKlO1NaQ2DxGUN3yuurO4plfIlcVyNrY6q35D4cJD2DURkdIALLKk81oAZRWElK7RycV
H71XhBAA/357DudWCoAGIN0RWKNUOPFyDH68haiyc3SivU6ejf7A2UJJam7axjY2BNVgV0ev0qXv
gSIies3L1DvaSpX6Za49KqSRADcU3y3A+pFwSre3B/VVbZzujHOT4yk/2+KNbrAIMkPeUXRig/5u
6NtVK1K4j2IARz6J10rqbkjavna8OaiDhGhL/gRRzF2q51uL1NueLr0ur0l/wPiDMg3ICKGpfA3K
aiQZDC/G+wJCC89USU6iyFYpL+7baAglp7+1GB/HSgj3EGPhpMzcowCZIW4GYgbB8zStAUxRFmmO
6R2NLm/Rbx616E7P6YbUMQXpBqt2lKQ/09xbavy/ru6Po8Yv64gSXGBaJmcGzPOACEWKd9TKztwN
SGLeyaZQ9wkwqjvOrHRTyYzsulrSp0LW6qoFjHirFe3vhS0xuwuBucM+RHcM7sDLLSGhgdAmNap+
dmJYYG9pQPoBTtEdWpS0u8TJQLzL8sy3RdQd6obUu7IGAUrJavMb+LGrMK7SMoioZBsoaMTSJ7XC
9mAfyt5uf+jsUp195+S0dBo1DJFE3hG85CQg4FL3K4TYL20vooC2NtmIRrVCj1RLazXnCkDH8r8Z
mhwajQlkDLokOkJVMnQJYI99CFq528ObCUT0cyPjR5ydTElEZOcSRgq0hqLd2l1XPBichVfD+KlX
5x8bawQKIGCY5j4yx+oUQWLvWBvm2uP1WiZLKdH52fqfiak0kaBxVyL2dY9iyF6LUnkFxPwkxGII
PGcH/OPIfYCpHRyjkwkrhavYdku8I4+f4gZJT2mu4+737VWZmy/4fwNQTgTbV1CfVO/MfNDgL8sU
BQD0icglbfe5dT+3MNlc9tCoepTBQjWAt+WO2T+LT8NYuKDnzo4NwXpcl7gsr6BEjleWVp177lFF
p1hdAcCBLtXu16BDj5RUgZOs/mHa/i+WDe23eKVcbuZIA6VJlWjekRn3olx7+kLJenbtkYoC2hBI
V3DLXv5+6plRlArVO+bg9l7ZOacIpmrADp106T16jeWFo7bPbE38Y4HsF6014R2l6f62CHo5G3tv
ev2+KqC3SqwTMKMfdqT7olLvGtA+9Fw/ShBd3p7S2X0CFDZifAjZIV91OWQOxbe+6XvsRDSG1L6J
5unPrEbnFaFZ8TmgG2EhVlgyOImx0rQ2B88asDFfBiOHiulHovrs7vaovsKoqUOygR1FOcPG3pyS
EpQx+lrTJPOOTeeIrdax14HqGuh2ZL7nWV6t1Cbrw5rZ1osd5cY2L4YidIacBlyayTEhvAwHiOXe
kaHoNmDbqNeNAY1iq/RE4LWWuRYZicKKMx1yeGAaRn2DLAxi7gZF+IL0Ox7jaIiczlSr9G09ONEx
M9KNYd9Z1p2lomNIZH7O/+GaOLc1nvSza0ITCeuAKQNGp3Lok6vl0V3Xx+SXS6o2oJwtdXvOOUDo
PCC5iPfxyDN+aU+puJYmehEdpVhr7zRbOMizP49MDzIJADhY0/jLUmheVg3gQG72YB+17Hh7e82V
lXVA4tDqjegISICJo3Ab0PrQwoyOShL3z3bVZrvecVNfIDQLjJp88AGUPkpvOUfXKd2fvaKCHaVQ
NX5yitRZcMOzowWyFxS1KA3grXQ5mW0MfV02lgUMEqoWFIMXNsecm8djArS7YOYCnfkkRBrcKm0t
RpDYVKp3FonXkpartpJ+4+iQly7oH5Ab/YtN1K7RvoOKFrhoL8fkcL1saYsNKZQdqcPO/E4hGKxw
vDs/mEoWKgRzjh/ynWOHK/JCzvT9TFFFiZ0IR80YjoP+mSIR4epLodjsMp0ZmXh8tbKVpLHc6Ki2
mV+Rwl+qCcwZAEMGjhSyTiO063LOylS0BjSDo2O/0oytWy1M0tLPj38/8xGd1lHEXDhURBp/3MQ5
oGIX3j5Yc+twPoLx72cmmBBpVMQw0WsHD/SSYmN2C2d3aRSTC8/xMjJQDZPUPKr8uSYLP780gonT
jjsjSR0nhmNT1fu4id4HSAyA3H0hWbpkZuKvSVQ2FvgOomNSbiIjjLoAsj//sBbwKKgAgT/7KuPs
NQAxx9zxjr0busodd1GjW4gFZtfizMRkFGXb1tCFhwmCV5YBFM7CEOZijbHbC/0HIHtBCetyOxWZ
nUrJOZyIuoliVBfW9fDOlqiDZq2gYw7aVMD1IJK6tGKkhVc6KsNl0AXkADn65rlYEkyZfdcDq/k/
IxN/2MEXcqAQo2Ndlo/EpOj5N/bQrntGbN76zMUbohuK390wSuM2QU61p9vbYS4aOfuA6SUjx0Rt
W+MDihJJpZg9yNLaidJ4ziGvjua7f6jb62gBR4CAdn2Me+IK0qyR2dhOdQSRX9dvFBDHKQvbY3b7
GehRhSFkF73x72feBpzyjVvFePrXxFnnFkfj75Le0NzViaYbJKBwvQCmNNmBg54ArIEX4LFO7BwZ
j9R4Qd0YbPVOq93HHYhOkI1MQ86y7HR7vcYNMY2AMXO408ZOTuRtLwdnoCurIC78XMnTN1T1TmZq
hFTWR5ZVK4j76YHiDH7ZpAueafY0gEcLfZBjn8m0HacB25jhdAOQA1nP73LFQJiAuHojbUUFu1RT
r2+Pc9YeZFxGUSd0xk51TjWQFyGURJovAV9v8od4j3n8raYvt63M7X50rKDK8iVuch2OaGmeC909
AlW30hD6iOogqpeUoaCgLQSvC7ammQ6O9H6qpAbS3t3PPH4Ruk+RiYJumGA/bo9q7gCcjWq6O/VY
FTYXsMT1UHODJQWPpZ/XL7dgJmpbaZE2OKbuh2BvRvAvXz82LeCGQoQ48btKliMLGtnICGV+nPl8
SaR0/vP/+/2Jy+XgNRp0Bb+vlW9RWfhJulRcm7vFwaD7/0aAdNPlBMWaGwtBXfdoV4+GvYFwuRpt
b0/S7MVxbmPiB2rpGHhHjjkaNd5WmRbqSXuPZ9NLUylPriceNLN40jJuh1Wrv6noH779AXN+6Nz+
ZBPUjYGyLm7OI28p9NBeigEC7o7P+SNlxCfiJPpfty1+XetT14dmS0DpwVqCAuYkDo7gDZK2zN2j
orKEb2gNBrK4GpKnro7MXx6enQct5Ug+UxAx7lunHzZNHaWox2QdhDbIG+9FdoeGA3awkSdfcZqi
m4uAGJvk5HsFfruNUtk1MjVCLvRbzXgz9IZCjXJkDcKNMdnThduZdh+ZeDYKJNSKx1WF/zlL+L6Z
nY3C9NgBAtAnXrGTPaH2qaFxojlHaJTHb27+fnsBZrY1sv6odUJoe9QnncTAQ233Le1RjaQxfbaS
5KO31MZv1OLutp2ZYYAA6b91Hv9+dn/XTdU0ckjdowW2XWjQRAtXy6wjRt/2KOCFhoIpbowzr2Yx
dFjw+2yN2udGRIY/VBuzqMIEtFj/MJoza5OlxxMaEBKeucesuE+zbbbUhjU7WyAvhASuCf3BKbED
qQym8bx0j8wztlHdvHDD/bw9hJndixL0fybGv58tSAM9qpo5iXs0oays5p9IbAVm9NDKb7ftzGww
MAtjAyMFDM69aWE47tKKWAxDQTE6DXLbUjZ1WsoVBT3agv+c3QNoVIDwFjbAFeVCauAaQGHKPYL6
bk+7Yo1kyD2I15+GPt9yaW9uj2x2kVwQk4wYGBMCj5czGCuKkRPw+iDTu63TRd3F2awziM/A+wyh
3dHHXP6+pdSqlbQ14tGuz373KAcH0BLycl+qQtloraffDyizDAAwYwOy1onvygw4Fh9Nu71PGqr4
sZGrCxHP7HoCbYw2Vmg8ATt3+VW5UjU2t1GxHnRzHbVybdOwVp7+YWpBNoIePrjYK/0txYnTJm1y
7+i4nf/Y0iVG+Zmlww0+gnCQtkJT7iRcKMyWM7VGMKW+p8AUDeHtz5+7yEEvAlY5+FULaeHJ1qBV
qTfa4OFq0OTBgjyZYRahnaehmyjfCBQnfacAg7XDn1hp7KqhW6jxzRXUAQ0DGxjKVlBOdCa3hg4i
JEYrG/AP2wVVxt7I06BpnzMw9PUGXzOrDUjpBKpzuj3yGa9yYXcSQQy6jCkoCWHX6X96Vf9GNfdO
mvHgtyMv9D8YQ91AQ1MU7sfpMxe9FRL81sC4tGZrb0kKhT2IekYhqKFfPZnaC+5FH736JFYBWhBS
dqOwJ87j5K6MmQ46T6eAK0M39zfLIvEh1zvtySkM7U8yeG0InlPrO9g9tXCodL32VUQ3exTdMe28
0eot7RJ370JdOEwTJ94yooL2SmmET0GkFsRMhYhynTkBaWqxI9agnaRZxz4v2iZwvMh7YyWevshN
57iiE211ez5n/CfgOwAk4BY10LE+GZ/Ak0ppE9M9dgKfwB/MQfjy/5B2XTty40r0iwRIFKnwKqnD
JFsTHV4E27tWpETl8PX3yMDd7VYTTcwsMG8DqJqpWKw6dQ591OlvkShuH4kXgVYaFA1xwqEov22e
dM0l5laHCzQdgr6tMVG73H65Phy5DTTDY0jAWW0PYYVwJKod3DxOb/sxxMU4eNhbR7EJpZOG4A9+
GhiSC87FRo/6EVLrDtLRzUonfwQL5yf0pu7BmwaiR1tTBFJS37I2G6J1AZmWi+Zm8K/RlsT9WsjV
vg+p+Wyl4m7K+eO8EKgY8wRXXwQqKG2XZvSpcEtF2Cvznaf2N7FPXka5nrIR117X3w55fNcxW5G9
lnkRdFIiqgYsCprf68qexCZQRFwaAwcqjNqS3GouaZ6hKuJA+iZ3bsxkooo5le4UECcCCYwoGK1c
5/Ygy1KRmtSoQJoPWfspo48Z/3F9M0pn7cTEJtxCOTyqahsmBj3yZveXrtKSlBqA/pKJfleomGwD
+ZQMA4UoIMBEEDABKjeLVQgClYXNwhdioFqtEwClpj2xdqrAQvp5gKCQHgJdqrsNLJJpmtwyqTBD
QDNrEGP4fX0FZPEUdhNIP8AugUziNks5a1pTjc4E4Ft5sOLb/rdd4kG9Sx2vmXfjzwgM7ZVf2IH2
7brhNZjYXhuEotkIjUbwEtvdTJyFdFWNV/WqwRK9EfaykqfVVeXN1ddx+dmrjs+6EBcGwZGJnnHs
6At0dqK5FZgSEaKVGd+jQnNPNH5bcWfyzAbyNV0esZ0GmNv1YcrWD3jMf6yu/z85tG5TJrwF/0g4
ceOFz/3XXqDWft2GdCoZAzsI4mr0Pm7CmjKiGXj9EeHTpffzaPRSnnna8o13jz196tsMuiIfuKkI
+FQgsrkyHW+ziaOdDnadMNwi5R3ND1ZzA2r+66OSuZ8TE9skYt21I/q2dSeMs+yn2xvPje4uXhLZ
inqX7KpCMIhSOw4YQc/q+QoxnlKRA2wfjqn4ZTJxUw6gcgSN2N9GBnRjJKh+uD4y6U500HiPxxgo
nLfXvEDOB9t/QHrUjia0+Xdz4EZOujOTjPt61+m7GHFqMENUUjGnsrGiGI1MM1TGsF02OyUq6mgm
E00eo+WmIf6UBB07NPmNXSjeQ7Jtj85/dIxifJcNa8sAcs5BNMkjcUBLekeZIpSXft9epXvRC+Mi
VXO+aKXD2qaY0+SRQrW3CKBBdH2JJHetjZohIglAipCB20wUuDHMeEDqJByG6RAPujcZbFdOaMJ/
/6UOLDWovFfeByT/N5fs+jY36mG0wkjEXmVkN/q03AD3WqgK05IZQ88IQj50DwJOvJ2xlNVUr/SO
hX1meaLz3FnFwyA5sKiy2njfrdybEMY9X5MGiGnQVBEWUjYC35a/jFrz0hXvJnQCNQY8KipeBFiR
iyzQRPO+W8BAEmbj3Qqi5+/32GtwBe4SKESCUpmcDyOtDY42gZSFgxnk86Hqnq9vLcnpP/v+Zutm
cS4IW/B9fdxV33mb79om2zkOqK/d3nPa959EG8TXawvMestuoS8dsSC+DlxgSFFARipE4cv+bNDN
tYp2XryMkPOxL98TUM7kQsQjDY2F65+maHG/OWXReh2th9u4gouxR6u5d0o8a0xe6qiRG5B/RjL7
4PQObvzGLA+1a033qyZbcH2uZVsSiS/0SqEra+VtOV9LYCBrfbE7Gsaj84ww7QgtwCqwtUglTylx
rKjOry3NcEloO98cY17omYDiGQ3NfPBgBLJdtd/gGWekB5tkimHJvBNDj97aprfy4G2801K4M+R4
OQ0hkUGg5W1WsefQ14V8YKsi8gfpIqCkKyp/M31O2dI4qVlI3OfE5h7RHxb9Naf3lXbXqwJC2Voh
d4a96qCv5KJlH6pzlVW7BQtZPA6+ttJSsLS3Aqu2P9AbjvThv6Y2R9yJINFe8RwuZHqm4sm1VBGZ
dDvYq3AyiuaXMQVyo4MzNjh0Y+GgJdiZ06AQ+nyT2Ua2GwZm369NOoqjKDUK+kU8ukGpd0HQafGi
dyZk3kLgdoOoiHc5wnjq3HflU5L9un6wZE7MwshwvSNbgY7e853BkEsu89ZhYUnK3zSB0pxd3gyN
8Uad7sc8li9RDWKc6zZlGwRve9Cpgn4RyeXNbtQIGhpcjt1YJaNf89AgR9NWUcHLrkn02lBsdzyL
AL05H1gZ8TIea0bDtvwkwFVnCcWFLx0FkknonAIy5IIBoUfXljnFNg0FCfRqXxMvdffXJ0ryHlil
cv8xsfF6mZE29gJ4Q9iDJ37mmqeldjC0vwcbCusAdsYHd/p63eSlfCRu5fVErRXLlZd9/U0n7xyR
9m0PJQ8aAsjUfV6mIblNk9w6UKOmARPAG1gWemCWbNH9ZbDau8ZZBdmrmfhJnv0tbDGFOeQSLIjm
AYePh3pkHwSko7yaE6fwQObRqcRvZAcGRxHpYHBCo9i32VCUDWZjj+tvnnYaXoDm0UWGD5VdFRRU
uqmQ3fpThgPZ62ZT0SErAbaGv47rDMJiKLyBwVyFnZSOBtHqWh3DY28b4BG9Ippd9zRc9C8zgdex
XW+of5IGTQ3GBxgdwb2/BqwQhneQ9z1fblIg5auPCw315bNj30yqmrtsxoCrwCsF7X8rL/n591tI
IsQaQZCkifS1ycdPha5qXpJdoqcmNuFqkkzQUWgjGuYNWTx30PaJBWeJEHYXDyrWWFnpAQ0mJnjx
COD8APqcD8g0tSKKkTwP4za2/GouAlPr7pKs3I29+R2aSA8pr3ekTN/6pXw/oAmULjruBNCsAga5
GalYuAYNDR22q64JmmaC3icI4MKKGuOeFXOtuBxkLg4pX/CiovsIznqzeILRrivEYgO9YHh9bB7G
maCxZjpc9zmyPYJDBYUEFDoMJF/PpzStStNordYOrTqMoD7x+IHPoyN5rWuYeAtsrripNu2kAD1k
SOdDHZTxzfXPyxo8EBz8+/3NLBlLa+c0w/cLzgrm0SbjYb3M1mcnM6CtDGSHeWj1eQZsJ8nqQxvp
Gd65PPJGO9H8WufFoSA82ds50BU52qcDqo/DV6sBU+/cTyhlVVF+W82Ve4xrJA9NVzjfKghuKway
/s7tAwAlQwhR49V3yUkQ27yKYRT1EZf7+WJ6TfEowC06OfEteKCD69MmO7WrUAFeMwDLXUJVSaaD
WHQGMqM6UvdtvkuLR2IerxuRbGAU0PAeR3YLF9o2JQSqTMMQBDUSXjwXUMglA9ZHBTNUGdmcSj3O
+6HI8CoiCQej82EeUItxFSORnBGg0bF7ERaioLvN03GrdEgrUHJ19eF1dtuAFUmsyJUobGwTdVGM
3v1mQXVzKqPnuJvvnXx5vb4g61xs9xh+P15YeLJd6vOQuCVumtRO2I47Xgb6Df8KreGx9aNIEWTK
9teJpe1gAFt0EqNondCttccksp4jJo4xuAgyokJ5qUxtrgTbjLQk5wK9+hwioQULFkd4KaqL6fzz
+vRJVgiX9D/TZ27eO0ZJJjTS44hCfRTiiJqqBiIdCd5sa4kUAmvbhOZcDjXa53Fe+ozd1uD71O1d
37GHKdYU0bN0I5xYWn/JSZg5oRVbn9aT2XY/ytLwBveXQ6cAtGWe2f6VqXLQ0ok7Mbfx0U6UVGlJ
gcMrLOIV9hqWKg6oxAtAa/PfqVsHfDIgpkd8dmd4gSo/ztaejFCfVTho1SA2oXmczVmDQBrebHyy
u5+UKu5hxRC2eGm4ncGGrAVcsvs6se96Sj27UGHLZA1rpxO1xW7wunEaaJ4iidROeCKIV0qXr5nT
3ENd61l3umfq1H+LSDuYLN1RUBdWRKU0Kx/omjkHEeIlLVoxxmXnkMkGKtD9lNX2IXbjb2LUFf5U
ZWZdz5MtEeeJSdHTCgCH24N9kfyihovSIlEcJakZiFr9KdGbF2TDhjsJ4mi9Habxlyr9LuLfRarI
PUr9wipahKK8AdDW5vhkCUTnkwHww0R7YKDetxi60rIXUrxc92+y6j9ym/8a2pyiXPTdSAUwL9Hc
BDVkOhwn8tsBSl2pR+YvMX/settrq/IGOqDXbUunkaFNAT0SbC3qnK+WlRh5L1IgBsvoYeE3kMjJ
VJSt0gN8YmKzIUhuQBykg4m2Aa3xIakVpIzy769lfgARsbE3F5FZgJs7jm3shMj+JrLhCzFVnNPy
FQKi9g+YANikzTSxNhGGWRArjPVvcZxA40mseo8lmNKstAWHR+Ql9vyZV9rNsHT7CRQJ19dJuhcR
1WF8axix1YEoSIoYlmV22NdezQLra4GydqWIHlZXehGnnBjZzGQk9NLWKIyMEApHK+sgfnYaLb9U
nT0+aa7e/yiXeNxlc9sBjB8p5bWkmxHXyaqpAaW1bYqsAEqKQLjcDo3Juk2q/GAPBhSte98gzQt6
jQ9zMv8ScfaXObU34Dd5zIrh1uEDKLOHW947v6/PuexpgI4ytK4BfbE2wZ6fjXGMl36oIitctD72
sqQb7uMq5aGetfNTm7j0EBOhSh1IjQLxsQp+wDNuERMaKHj1SYfOslPcpuadUwco51J6XArF1S1b
bPi0lSgRMKqLpmIwYZcFfoQVQilV81JLoAOL9l5WDk/LsOi7mVT72Oih2/iBTjY8e9HvhXcveqa3
ZdzYdVIdApG4IcrvHf0FXK8FfLflHmemuCRkruHU0iZyzJaotupZswDpPpgRaFeC6ztExruEoQBt
igsCvfTbB4oeFctS9IYV2oXgwuPgGguMeZUVTVvxY0nqN9z5uUdqvd2NiV7cCuhW3I+sFY/9OAw3
XZbMxzo1hT9rs7WrC0uRBpAdqZMfuH0QWEkGtbAeqzyb2W1XVSBQaD1hfcAFn1rZOI4kN3IN/CQo
A3NUHANTlRyUjgKXPDw8ehGBYjw/iUVL9SgxcdlnkfO9pdFtZFVfI6U4kuzswcMDbO5C6QW03xsz
wBRamoUIyQXTP28F2IjmT40V/TLK8avZCFVzonR7ntjbbE+7c1mnTWgDiRc9iHj1Kao/ANawMRik
ICFrccmKiSJBR5D1toB0gRR70Nb70drllUeaO1P1jpKu0omt9Q47ifwGsOzNrIS/FLnjWdUPy6h9
ogrXZRchhB9w1JC3vRRQpbmDBvUUaTNN3FRR4k1lc6wzzTMHVeeBdDjArmHukLK5oJrnSzfOnI2A
PZvTLzGjTrnYz0AOHK77EIWZ7c0OYaNsqhuYMSh0gml6REZ5Z1qqIFO618AC9gewBnbP9f8ni5OW
OXQrQSoeGtH0d1xU96SgChCp9PicmFhHemKi7kr0btaricGDYqST7zTtvpl8oSrsSvYA0kKI9Vau
BaC3NvGylbK4pw2ehEXySsq3zn7uyrf0+fq6SCYMuTOUqAFKQ6lrmxXQrKbPQGSLvBBGY/rk/S4T
VNg26k4IK9EfvPE1MXDhizM0cMyTV85BZSmuPsn1fvb9jW+pjWoUgIJY4SCqfWnzu6Edn6aSB4MJ
YhRn+QF+jW+gXFOYlS0NgC3g7oJyLaPupqNySOZpRG3MCq0s9WYcy3aPmnFNX68vjmSr4fivXRAW
IpcL1H5qgFO8FZmFpIB+g8QO9cC592DM/d5MuqO5CAXKTnbRr/7GNuBK0Ya8LaxCtV7vNadabzjy
RMkXgOfje6tYgtq2kqdIj5PbDjrE3uL2IIbmRsh5vo+sDCyMtNB/9LkOlWvKVMlLifNAkRfHGclk
TPi2g540fS0IoCMhse606NukQWwEJcAPTDa6oVb87kpusrl9k8yECk0HDnoDvYRr+9Fh0YvXpbTf
sAq3DIXH6/akW/cfe2jOPfcjonaqJRO4s+Ic0X3g9KsqnZ/Z/gyGn3Twm+XmukHZUV81YQAgBkcA
20K/OJLoaWdPCBPtwGy98um/fX4zf1OX26Wu4/Os/zrd6vZHPg8yZcjMAH2C6v/5dDllNTS6hs9z
+86tPn2kLxLZ13+/v57FE7c+IpKd2wjfL26Isa/T/fXZka022AqA+Firv6DMO//8XDMtw3uDhW3B
O6+1nCBd2m9oCt2V47AroRloODkD85AqaJW5qlPDmxvRHSEpN5EZIBAIEI157w9M+JT8Gh2Vkq5s
fwG5AigpcHnkIpLIy5FaQLcwBGFvmf7oKiIIxee3EcRY83IkNT6f6TlQW5anvx+uimfwmoOH44Nr
3yyR1ZJumPvRDKndOH4LaOmBQYRLYUW2HvCva9f4SgC4TUV1SYxHodDMkPBDsezH+kja45wpchxS
K8DtA5sNiOzFdjOcfjSKoSKhQM5mMu0bh5PYmzSIaOeOyj2vgcgmoYKaAhrgcROaa+h1vrczIKIn
NP+TsJ3NGJ0BI6R97C91X31rANr2CsuNvQY5jfefKJRmwUSNzi/jUpgppzFgppMJ6Lm4q4HTdARa
Bszsxzxoo9+n1VfTRRGlL1wVZZFsJwJttzbv2cCAbG9JNOrloHCJzVDv+5eEu3f5whU3sezGQ66U
goVypa3bAkLLdKqLxEnMsGyPULvyIi3ok2/XJ1C2bCvWFLVzF0Ct7asePD/ABbgVQE4xEj6eMfJf
3AUFHymt8jeBktmxANlqEFUQs7luWTo6XOXYL7j3Lkq34MxjptBxBox2Gr4Lp5neHGEVgSDjojgI
UlN/gFaoR4MJe3MrFYs1E1uraRjl1UPq8GNuJLdRlSmS6NIt8a+ZbXkFBfypEUkDM/xQl34uFMGJ
fBjYB2jGcYFH2xwxI7PbarLw/aV5qOfbPvrhGK8fWBQo7eIJja4DoIXPT7GjlWlb4S0QDlXzxuh4
dNPor7p3/puZPxick3t2QQkyGhvLxD1u1kFFEnc/48ZHPimxFC816aT9O6I/6e4TU4ml90tSOmYo
gLNgCbJ/qWdbig22zvzW+QEu9/9p+1MSOzHSorKQ6nMMaHVq1cRDckA7cruiu7ntc1/nwPGMphJ6
JRsa0qd4saOVHdI55vliLZCSWPHpNNT5TqPHJH7IcsXTTWoCkB1YwIUOUNS5CdHPKZ24DvzyUnwd
o/qTWfAdg0jb+7cdkO//mFlvspP5s4yYJ6wyaThrvH7JU5oGjHPt27gYvcoUkawV+p+RXINLRYPC
5jU6GTo3zSRmIYReqTekdNi3Wdr6tc2K3kvjrLrnyzzvq7KuAqeNLF8IbfJbKJjiYM8APOddfuwg
nrqbYoP13ghF40PbT5VPKr29dSCe52VWN3qL3ae3VlU/Zmhl/6xnTQ6NJhYdY7Qb7XUwrQZz1Xs8
Rz/JbBlw7431K2rNqvTY0kX+OFaWh4Ck8Nxx7P0xIfHfGieAoVb6d6bp2le8GMlOS+b2vp0nBMOo
74LTgKKxGrUNA0qXuvnMotjwsjRJA1oO3U3DqnSvD5EKNieLNeCYkBkGIBfVtc1Gqep0amkHHLWr
u4FpgqpKa9AFCQqH3P2AGzw1tdksSZzQ2h0TFsYu+DgeGrw7VUzFsvOM7CgQZaAfQDfqxg0Wmbtk
hQ1PWw3d/ZrsFVUUQ8yNfS4Hh+5LpuJYlF0dOMco7OmgyLmg/uhpF7e9Rs0QUKcftj3vAf55/MAZ
OzGxmTY3jaNhKExEE4YRzAZ7cifj2JTTzXUzsoBiZTR3wJUDqcULp1Tlk1b2tgm2Xf7WGeJ2aZaD
xSkA2okIOvDQeUWugmpLpw+7HelL6q5Mfef+Y9Fikg8pwkCLP0FYhfWKuZN830Vd7A9XOyLNbXkM
Erks7y1hhrOFLjkn9ZooVexqyQFCMAlKXeh1wDFt3VI1Rb1WTbinICv/Kyad/tybXOy40OiOjoal
eIFIR4TaI2AFiNkvFPHGrh2mfkC/jW1mu4iwoB4U0at0QCcW1l9w4tNHrVjcsYCFPomeSuYeey25
a/rFt/tSFRlJRwPxC1Cu4KmDtuFzW65W9csaMYX24NW2touYsb++rVf/tbnhcR38Y2Eb20GdDk9n
gmh1zqIfsQUY6DSKL84EL/cBQ2jXBSAXQdhFvyTEssamiCIzHDvxtxYZiecsZuJx0qgsrZNyMaQT
S5sFEuhBXMiMHad97bIdfVsFCGy/zwIwLi+zIlkqnT9sXfi2FQO8JRiHtDT6KRZESLTt3miW7xxe
Am3sKPJptmwnrHo0wEdADf6CzoKSpelSayRhN+mFN+scuFPKGbr22j5MO8aCsup1z20X88lM2/6F
6dPsmYjTOs9qssmLLLtGbrPTnHsty9Njlq7KIdBU2hPWTV8LZ7LAf9s696Zo2hvL0aoX8EXmvhFH
4hmLl9/xBQ6Wgn7Zn806OXZDBLqTaOZ8TyJa3kU5ym6eLUBfYyfUOvKmaz6DLKm4c+MoCeb8uHT9
TYPGPCcOnCJAm/ghhoTcBIE8zZ/iKCgt5y6La/qAexzJSS6aQAeFzFMCpUi/0vTmznAG9shaJ/6N
+MXZMTdr9002LvtmdtJ9OVQt+uv00RcjopbeqlMffSL277myU8+tMuIR0WsBpe20MyOn2APxmj7Z
uRYfC6Mrdt2gL4qFk63bSpWEAh5cOLBO5ydYE9U8DG2G80VuSfN3XApFiK4ysAn7ipGbXS5gQB+D
6NaaFf5B+nmk9JD/AN75oml3sKjgMalMwB3r3705fO4rVV+wJChZ5f6gsQ32Kgc56vMpWmpuTK4w
CALX6AiiZKHbx6p8nZtHTVch22RdEH84dOA0sSCgYj83Vg0zxCkKjmcT6XaIhl5AW7IHbdYBtfGj
0Q+fM+gmU4vHPgAsL9dd4J8YYeuZAI2xLIhb4q27leebujYHjgqhilnnjd829K5LnAOBL8wgg720
OfOMXKBjytG+kYlZXuLGB0Tuk8djdIArfs269S5+DRoAgDAHlx3umPOpIEnfJwucQmjltw1AMBGr
PRH/dM0uiCDvRIw8SMRDqv+8blfmMenaIrSGNetr/NysVnFm1MZMQu7ckeUm7m7bQeGUZZv21MR6
hZ9c0WIwxMLGiYCK57V7KFJFBKD6/GbiFtzztenCFyf9V9P++v5sC2oY/87PGoie/HhWC2NAgx4J
yRubusCKzeD6Aqh+/iaoMGlfzHMHA3w6WnrtIchU+CRZiERRsgJJHpQwnS0IzKhyl2oALKOC2Fve
mHJ66GYDyh+6BhY8p/sAz/WK6gMfJ6JkA23C51NWc3tpyoUQJBRZkCwzjovuD/nu+rzJRoWi+6pv
ANFV8HGcW+ExNVOBDHuYGqXXGE+O88DL73n+8t/MbJYnmutlMmeYGQyALcmTaX+a8Lgw4kThAGR+
F63bq/wG+meRiD0fD6hqSztJBQkzyKHONWA/vQGdI/CdVQs8QcQO1wcm23cok+MNgK4WNIJt7OVx
xQ1XYN9NxB/TzKNwd//Jwp8W0ZOjwxvN7udZJyEbnqfuFVjfj3wfhS4wYLngM9jsM4fRtGaliZNT
dsHE0k9tlinSejI2A0T0BLgICpqUCzYkMDe2XV+3RjinFnuJJjfe2VWlvxZTMwaVsPI3g9lWoAsq
XgZtjm9KQWY/I30UcI4MSZOkzWtZ6+4DePHS1+sTINsy6EMDngKPERuvuvMt0yyDGY/ZYoSJmR9S
lzuBTvoHEjWTlwl+1zXK8ots0+CyxAWF1g4oqW42DfJC+QwAIDYN+jr2Xf+B8GylW0UjKa6iCyIc
h6NJWmsS3IEl0Nn2zyRX+ULZlIFzEr/fWlsEtxzy3HY7mtoRCbUpzKrvRuz4Atjbhd724wc4iYF2
+dcWOV+emdutsPQYo0l8qFscC54r5kseP52Y2ORmm7GcZiCMSdg4C0cirKoetJpEmDtGQCQ063vW
leWxymaBQjAaSo0173d9F8r2BENDGQCbqFCh0HI+TC0ncR7baM0Vxm4OoAZ5/fMyP49wCMpyKJij
JrHZcg10NdEVO7Gwbu/15LGq7trmmHLnI6NARdFCfgylvm2DcS5qyAvEJgsL04dgu9AVS7WexW14
x5DaQdYSub6L7tGhbrO8HlsWcvHJ7l4XUH2mH/DouD7QQbrC2SEydL4QdQeoftuCMIPTZ3I/ZIo4
SzoCuBlEEggkLhgV51hwMkWchV3ysx6ZD03BwFgUY5Cutg2UNDYoGsfo5lan9ZLV4AVALzIaRp/q
OCizXfCBDYUmYbxtVv6jP8Ckk2upjZoEoUPEQiva2bxGd13q8ezXIH5ct7NuzIsVP7GzuqITO7Zo
4gRNzyxMstdE7JJ2B+H5PBv9dBKeITrAcFTVcekSnZjczB5w52ZVwa2G7rhH15W17ONhf31U0gVy
HR10M7hxLsIUXLgpGAgH7AIdBYW0BqgkMY/LmH3TqEqGRupZ/rW1hWEAw57NqDuwMNcNyNalu7F8
uT4a2YThbge5DNI4QGNt1ogYiCAqc8GEQTiXVk8rsB1y2gojqxfe7oS1GQh1fJBUIWt9vhPaya4L
7oAcwRhL63NX2iCMBdsA84i29MJjY/8rHkR5XCJ98fhsxX46Zrc5exhNCn72saCRb9WcfYpdDeSl
ZIioj7xnU3vVbGQIr7j5uUWdewf6T9SR0rnd5aCy6LzIQCoMYYj1a9bt5GZJBkTj85yn+3myrK9C
B99xzN3ZZ3SudoNZkycxZIMXE9GMnl1Fn1xEhaIXfhwftO5Q2Hr/dzKL7JEs6V+ENfFbUhrljg1T
6VfCrDynmIs7BFK5Ny7VuCfTMnguLtyjHmXFz+vzKtseaGVe6eSAIUQK4XxazaK3u0rkVph1t457
i9Ta9e/LNgea+8haBXfRkbn5fjYY41RS+KIIaZCm1YAhtm4ys/Wvm5EO48TM+v8TP1EYldmlDHtQ
r/2eBoNQnFjVMNb/n3x/IU0elwTfZ7gUhk+MPPYqZth1A59vcAPYCvT1IEBGK+QW5m9oUzcWBfhM
CjO2b9weWJgEyNF5ATtB0TnTXTqNfdCIke2uz92lNwKJGTNsiMQDsAB66/Oxmdzt8g6Jz8cyCVLb
z7Cx0dvUK/gyLmfQsCEB7OAAw+VdIGTMtq7AAFIUjwPyhTb4+cvlxU0UiQaVkc02AGxe1wGEKRDh
fMrTvyZyW6lqJZJw8Xwgm61QOkCOUAGGBNEdLPtedz0TsaKxT5CZde8c+5tSO0m2uZGoxCMIGUUH
tbrzBSI6sFqLsGlo0b2onyMVKPtyAwBOfvJ9cv59uxqnnNogbUnme/whdVySvZsG17eZahQbT5DQ
hZrdOgpu+eVTr4IDXy79OggopCDrB8ysvRnEBCgr4JoYxNJ5SHN25WtSf8CXAb4BIis8ZgFi26w8
z3p3rMkE6MMSM68gU4F+wznQzeQDARweb6iOokvmkvhOE0hXMKDlQhdEqU9mwdL9MEbZjyWO45e6
WT7Az4X3L7CgBOBDqFtvMvqQWZg6PjfwbtELezDHbx9Y+ZPPb/avyTp9wKlhoWF4xh1RgQykGwtR
AV5Pazrf2UQGdJnditGKhQDd0+aYqdq85N9HMx00gx2QiW42LrFKgeIfrrD5ttKAjIz//sD0gCT6
/99f7Z/cLZBHKXWtw/cZWvwf3EpRPpYejJPPb3Ztp3dkbNYbePjizB7TD4WKM0hmAXyGcE4IaBFM
bAJAhEpttCw4esK5EcbBFPmhF0JxJmSrcGpks8pZNLOYmTBilXe1n0/vvjkAa1w5pVfpddDrbj6P
El+UOJZgoel8JtV9S/yZ7t6/zuvTGHzIQCfA1vk6660ABeroMOQZbhBhVh8ZAXI+6HOBawKu4/zz
EbiPAHMVVqiXwZy+ptWnZfpAlLXyRcDLrl35W+ADxCXYbFAEi9DJGva0c5rdODbV8fo8ya4jB3Us
AETA/HkBS0GujqP/yQVNWQydA40mDyC+O+hxfw+EbfABW0DLIQmOKhby+ueTZk4z9A+Bpwu1wWl8
0Anz29SImsNSDECFETMxH68bvDwriPJA7QbKMALena2ST8Emx4CaCAOhHKpTyc62sh1yZ9eNXJ6V
cyMbj7IUHN16BYxkzYFzP3b2/+37G5fipIKb0fp9/ffQPOft8/XPS3gN1t8PgAh2so5Z2mxlZhU1
JjDDhQGdtkqn/lhrXtTYqLS03T0fzQNuYd2DIJHrG0P5U1tUqLLLPQjL2GWOBcj4Zc8/aNi0Phst
GuqNuDFR+fHmlO+bkj9HdfduvwA8PKReUCEj0MakG/c5pjkkc5bODLv2JnWOqrhLtuMAs4DLwS6/
pBKDUENCeVLRcDJHHxolQRYbe3dRFe0vMzUrqv8fM9sWu5TroC5dBIJIrejsQ80iHpqjUb5NSUnC
OCU5oJNFl94slZihhzAlr9d3jWzTgycYbRpw4jipm6Pcci0B2xtgPxFS+OXkl+2scBYqC5sQc9CG
BMUC2wyTlzk9FuTmvw1gE2dE3f8HkC2ZNwm/KFVk4utO2j4xT6do4xcqAVy6vlgA/JHEL+q90SLb
caQ/IKv+7psCuwFxsrOyFa4Pl3O/KuYqT8oBj1nm/nRuEuP79amSlJTwfaQ3UZAF6fAlhoMjw/mH
1zgiL333Bv5a8F6AhNWzYu7zeUZT3uKlAO9kyBMOxr63Eu9T9v7iHH7FH5A/KLpWppzzUfKZzXWT
II+3/Cop3htP10cp22/IQyOJC6YftMlvJjF265RHfcnCSQ+17IvxfigeCstr1wpgrIh7tgFJPrZ2
1iKeCEeU3EDko9jPa8i02W0gdQLonTlr2LxlrKxqBrVhG5K/KVJvhflzOWrf0WLlFRQ6coOq9Ctx
c6AjB2cAvDUSWdvYRGtKVpAcqjdxHQUiOpSO2I+R9v59jalCaXkNsRDtbpyMPguKLmVIdJiggUVF
eXx/IQicRyhuwF0j24nL53xL1Ylhir7S+COv337N9cv1HSWZpDX9gjsVGrigTt1EuR2AxWZezuUj
UhZkCErzuzsoTEg27ZmJzd1dcZ7FbIQJttdwAzSKNJLEheEJvgKHsXPxYN0sgNOVYMZ3ev7opMMN
dEt8aoTIxaDk4uuLIsxR2dr4+2JKoRmrD/xRS3YpwXB87YcNZVjzA/HO2aA2nt8AXbJmdB1/7Ktf
OFJei4Zms35I5/jWQgtUXABVOsxiBTN67eCqiNUlSwY2CRyaNQuM9ritG5tm9HLELX+02Wfh2arM
nyycO/v+ZtdNNOOV6Br+qNd7Fr0S557VoC47rgKTXXIj6I6lDzRWvHulo0Kjzx/4DKKCzUbEexX4
T7SmPCbjrdjZteLz0s2xguYJEKzIO6xH7eTV7hqp2ZOs5I+Z9jBYC4rTL1kPmgxoVE7xu8FfaLdB
XgaIYtQkweR/bqupjFrEBQjX+OTrgMSypFf4NYljwC2KFCPCT5SHt10UTQOgezo5OEhgETO6hwZZ
NI1+e7f3sZApWes3qygW3Qyj0JthhIpc8ZgMfmb4eRosqitNNo5TE+umOFkVkbJmzkD9+wga2CAb
X6H80aBGdH0cksfB2Tg2S5/XeslrjnFERcAcDzBs1u4RXF+3Ittgp0NZf8XJUGqHT3k00wJK2L1f
5X+1k4ua0q80O1iOYmGkJ/R/zH3ZcuQ4ku2vtPU7a0hwH5vuB5KxKiRFZGpJ5QtNylRxBcAFIEj+
1P2I+2NzmNVVFaJixMnqlzErK5MyFHQCcDgcvpxzLmtmAfTBrystgyxvrNHzpK801EWDqScYuuo1
lcNaePKZJHWU+MNRK9Gm9O+NdWYhXOBP+VbulKehzcICEbxGHKpmk9RbK18w6hcXz7I815tYPpBI
fDutZYZGXaKweL2Fsm3zpnFDZaxtZ0HMJesDRPLfxcx9N4qMlIEUDhQxJYGf14EgC2VVF1X9LG0z
08KMaClNa4I5678KYFsN3gtZarG/pBjI2qC4F1TsQHKYg6I1pcmaoq4wDGRCARTB471IrhiSlNJ5
cdwnoW81PdLT1cf6MC3CzHV8I3Z28uallrtxArEtCitHTCBSoX1IhkDJlSDom1vyHi9oBTxVOEbT
BRIGamaaCtsvDMQUihMpI6gg6vjzMXSWWE8veMRvpMysk/CqrI0HpzghY0CGnWvtWvXc+FWUASqq
HV8+nsQLCgJpU1gL4CH+uzKtznWamudacWLkV0O/N/iN4gsH05KI2ToxxY3S5hDBm7XMvuV0pS+R
4l1UhbNRzFYGVYAtLV2k9ODRbg321coffDBwVN13mz2W+Z7FCwf70phmi9QPXocm0Lw86dxdVdVz
2+6YrhYM3kUh4PRCfd6UTJqjSmhG1w2x12Pz2lcs3nSIZjH3rwzkTMZsILRs20LIEXndMkQbl+AR
iKJ+XsVwE4LzCvwQDGRmTJlRZB6KMIpTn34qGfBwPqufr5VBCBh3X7TZIfT8rqQfaGcE5GGyOPka
QCJ2pN7y7jbul6p+LthrF7WMuGsjCjc1N789FrQi6VDj0hUnuwvrbkv1T39hps6ePxmgs9O88Kup
L3F6fv/YpU8af/XET9eWYabORMwO8YxQZat8KHAZinJ5Q7PoL2D4vxUxO6edFhwUnKriNLarxDcC
s9iJbMkWX9gbE+QvEgAIwL7PRprOYFBUk9Qn5gGma9CjyruqyVKM/JIUJHq8CRQEbSvzk4060kli
u61PhtjXxtaqd0O6sAEvHCo4/38E+01UE877azstrkB50DZQ3S4yrW2Bfqwm+54Om49166IcH7lb
NABNZVizhU81VfecobnI8ptADH7gZRLcGkPQal8+lnRp0kBJh9g8MM48UDm+1WJkcmkeS7051ayI
qvw5Q0OPYGTBOF4qsQDh1p9iZja/7hnxUqEwIKOK0jxHmSQHGE4XJuaqGOSWpl6gajMY6sd/b3wz
kzk0mhoHbWxO5ViEyrmhFgnYUpz34iQCjA4IaDiV37E6ubWdOHzEcjVdv+8ytRn7+7j56WzgRLGC
bODEEwq8mJlltoSoPMsRzYk/6Dou9acYVZofT9YFkwm0Q4QNp1sp3IuZ2qFSxfR7F+qtimHn22WE
HsoF/2JJxMzewFsyZeZDhEGB2J703wlq7z4exYXVQJ7RR/IdRxjK2We6NmZEUq9K69OQl9umpTdk
qNeWtxSN+BHtnLm0b+TMVKssCaoN4bCfyrIY9mhh+d50LoDdODUPhZsZO5THkBBVbO5qsFUcFLHr
XQvLfTU73T7ViW5vq1R192MCnNRcYyAnrK18pRz3VatyCSYa8FA0etVdWSMtd42VvOYSMaPR0u6c
urbC1sxZ2PbeQ9Z1sKmu9XnUc3Oj1a6/rXwtvhu5Tq69JC0fLINlodP6JFD2gNa5gWShKYGT49Zx
HBiNnuH+Lv2Q+SPfpg5r1nXKFCC4PGs70HpE26rdh3AMki1xKjNCDJuDVSJL73hetLuREj1MlWE9
+FYpVsARce9Qh9iinEqXj13NZBg7jlwlaePjU1+/TQFsfuUZFfDnPSN59PXEQcvroIrAQgMn2jam
H5PcKlc8W6V8D16zYo9OPRs4Vr68bbjF9kVZA8EDHEpB7+aIofRE22SFo4fu0GTRwAhABMsawDbS
8lYf69gFA40d6HvIiCAyDbjGt2bTqEXPqzrlJ5c/dcVtO/ZBjVvTkqu8JGZmnfsKcNkFTfh0OlMa
pMV1ijYavv54MD/CNHNNxsUCvhIqFSei6rejGdIk0aAl/ESt0d3GVgHiQCTKQ1azPLDNXtuMdqZF
pGYozu3qLPBIT4M+c4y9cBpxygXNtqaQ2YECbTSUqT5e9Y4oViMYTz4JauZhX5lWmA066h1N2UQk
EWXIvba/74Xtb1imxoDUNVayrp4rkb12kuUb1ftypenAZkxqLwkb364j3QY1XjUg2YgkhBeUlLDQ
wJUpMIg6WbEYAsYaL2hpl/58oBoFJXBhEOiawDWmxTpz+LgcPA99uexE1ddc7kDZt5L1wUr5Gt05
C274hS5ciDgTNlsSz6c68cH5erKGr612FQMysNAeWD8p/D33b3Wbr1vr105318BZy5MFlbikeOfi
Z2a6JxxoojHEK5QwmVvcysoiGtXCYXBRCvACwLSJbNK7Wg1V8rgulcdOY4nmsNCoNoUMbHdhr146
DybWaGSQQG37rtETgK0J6aXNTi1dAVjSr9f859mDsVpnImbTNY7cs6TnsFPq3hfdk+8unP2XJsqD
xqEN2jLRmzE7+9OiapFHavnJzm6tfmOGY79p8gW4qUml5lYAeT0UA6GWBLfYmU3z0zIBCQoGUXm3
3XgVg5k05w9lctd3S+TR03zMReECCJptHIvospxptyWJyazCh/mcQqA8iXr9LlH7dvjGxZbaXxfs
2/Tm78QBlAKhdsQH38Ej1mNWAP0C2lzGogscVRGEq5ndbPFuVVD26C9IbWCFjYyl69702sjwPLWh
qncADKWVW1/zjAAQ99naUzTdO6Ys14XtlSFKe8tQSyuEr5TrVJ/qWgz3hjMmqzz33ZvWrtknva3v
gNpVgG5HvNhDKe9ombl3zHHyCG5xv+sNFGlndstAucE9HsnEV9+aLBch0+t4MzhxG/Si40FTjeyO
EtUu3ZUvLf25yzRtoTPT5iQsH30GV6bOXxneHbBXOkDVK7VL/aXL4KW1B6D6RPkLR/NdKVDitoZe
53F1IijJc4ZTrT2aKI8AONIu9w/Gz+MCgtwCpTjozDIvQGNWvjVmSJXzU97gEm1kN7lYAlC74NNC
BOrbgKWI+/q7KuKxBGmrW1QnVY8dOoxybS1Y7kULWnxBiRGXmQCqYAkAIPx2jfIm4xl6XPip2eXJ
AVP17z1+ZsKGNk2qPtPwePv54LOXj59+yYAhIQkTjIaRKR7z9uXTzNCkLsFGkbQC5GoupwFg3JuA
x9oB0fuFqbqkziBExY4HhhhM2UydLXjPmaZSSOM5gs3bokkCoePClIeaWMq1XhYGlFBURLiouZ5d
N6yMmW3ZlNWJ1buyvLcR10h8dJ3WTdB6i/xeU4XI3JShgu0PabNLh+b1iac5kKaAG5PGY5BokfCe
vPqUOJ9r+pTobdDR549X79KWBWTBFFqZFm/ermCkCgg9CubaYuCu63aNpEFsaaHot1m/oc6S93Pp
xD7zrufH3RATdzSGGCc2DKk2HPoY9U1LiC4LQuYFTSJphNR6CElb/cpK8p3SjOs6Hpf63C5wPsM5
AJ4KmqZQPfWO1rgqEpoYpctOwJMCqBDN0k01AF6cZw4g+vp4UDdGwb1VLfWnvCtoaMXOSU/zMlLg
UQgMxrQdeu3TiDLvM4K2RWTKJI80EEdcdYm8d0u+lL27QCP39p2n/Xx2IBiEtrZB4TOhMWbDpPbo
i/Qqro1HH2dgY3Yha4bAt/otmtMPeQwco3EpqHLJqp5P28zeDX5ctFmOadPHJ03bm/ESUfqSgJnF
sztcZ9NpjPLBdoO6WHDhL+nXuQs9swsoG6eiwr37xGsW2eN1RT9JyPl4Z14cw9k1YWYOmtxDAaYO
ITkNBydMlwoklwYxfX6mBxmveFtOg7C8MB+jgYZkCSj7/VUHcTNYFhcXGjSD4hB9K6OrAbZCeqc4
ukO988QVSdYqOeC0CxmqLzhbt80Xu7lX+YHKK6eXC27vuykEfQWAo3SUb0/FtPNzlXtAC+haQo+x
e5RmFnRgV/jJRZpJmCmaLHoY6g4I1aUZNWMofjpsN3v+7HYwAh/TYugqBGFYF42jFhh88/EI3h3f
byXMMUt6j4tSmDo9JmSfIohUp8Dy1c0IPZrRx5LeKdxM0sxRaAez600kPlB0PK44cVaWDQI6spSt
uzwgJMBddAq4xrySMde92u4ckx5lu667U2Jvc/RkLiETX5Tyg3fJAHvIO1hJXVIB2Da3PObAPSb8
uek/cf27HD59PGcXNRhVXiBYAm8GiHHebqDBZUoUKL06jl+0POz6v6K+6CZD+gbo/JY1szFWnLTt
iIKOo0w+5+wGC7gg4NKaG7gHoj5/YmaYGwDdUkbjx4IdU3+jPMA2r/RmQYEvigDUE4oMgaHw7gKN
+wGJWWqwo0pDj4daH3D9L2guMNwRJJ9izu+AIKhVeZXrd+yYxDcjPVXmU0MWwgCXFvpcxMyQ9EIf
tKKDCAAKFwhuLh37F2cJmgr/HEEAHCtvFYnyMZWWn7AjEHwCFVeB5QsYk6Xb5sVhICEIY4u+/3eB
BlFbsnC1nB2Ral5V/c502MLZ+6PD+Y2bDC0EafwfImZbopUJkC5kxo7ELJyobZxh57WWFTREyAhB
93RjDuxeMewXMVbqGrCQdGsPqo1I3gD1c8i9YDTSr27B/GC0K6SQ2xRxxzIpwzEzQKNX99lKDqOz
chXi5r0XD5GrwGsImq0ECAPuT/cszkY0W5sePR8ZpLMjb7A27a1sf7b66IeAiQPdQJgHnABvF9/t
irIvXI8ec/tZDIDd5DudlAsLc3np/xDyI0945k90CA+jsxBCRqMwAkdDjW9idX9JyETbhZJQbMSZ
Q8EaCX+Cp+wY211wq6Pt62N7O33/vXL9+fzZNszjWORVW2CbYA+yTe+t40jJvfH0sZjLc/WnmNmC
6GasuEwwDElf4vxg+79+/Pz3Tv6PFf9DgDfrRmAFV/XQoqa7iPkVGhOiwhpXo5l/orUR2X25AiLU
voh1NyRjv0odYFFafPXxS1w0OT8o1n6s1bxdzzWlkHGFzqKyvgWJZDDE98peujVfnEkAISAniK5A
tH+9Ve04QQJ4cBhDN3S2thDcMu0lPN+L4zgTMbkCZ4ptlQWBaW7YUUeld48wfezuYeMWNG9Jykyz
3TztRNVhIGhbD9G7FoJCBPi064/XZGm6ZvpNksGOSVphusYIjota8vgvuUWobPhjOWaK7QMlGMi4
nB1Z/1j45aqz9j6/K5bYVRbEzHvgmUdh2QH1eyyS9KbnJBgT4PmRl978CzeIs/HMu27A86XVysJ4
GjPGamSHetS+fbwkCwtvz86zLEYesq0wlsaoVl0BdxUZTpp7C0HAy2Im5jm0Eb1PnVOImcLL7Gjw
6xG9VyW5M7LTx0O5vCx/ypi072ynOIUSZjzW7NgRJ8jFtaa5YVIOwFlfijRf1uM/JU2jPZOUCSep
hhSjicenXNcexZj+JVcGzJ2/T9g02DMRies3gyYhgg+jCrSm+iS4u/14wqbt8O64OZMx247MGPzS
ciADEKL3SXM0XbXqraeUHcCfEfp5GppLibnLeoAiE5TOoohibpUHOVakTXDCAQxMkjV6dsvXjwe1
JGGm0Ik+Zu2A0NYRSbn+e9qsxVJr+yU9I7hRoGbFRb/avOU4Zn3CC4JdWRibGLhpJLvx2SoBePzH
I7ksZwLbAHY2OuhnNrnyVeI7zMNIWhFISUPhdECgOlQ/jeiL45qg0et3QTM9qC1NSLtyYJb1Q+O2
IRt+OiI2kzAzzP2A6Ap4T3C82HsAs5dLvAeXFv1sBPMwQtzoijCgbxyF+00nj2Z91XQLm2WahPlm
ORcxix+QzKBVTl3seb7uKBhVa//Q4hCT2hOuzmEtv3+8+pdsDEHTpQuYGjD0eDMDMCLM17kyhjXr
Hm3gCFtsIXl5ydmET46uVOAvovd2pl5+J7SM+pSDOQTpEnvTpc9pV0TSf2FIonw8mIuTZ6IqCVCD
iIc5szuGUmBAzG3ckol7lbeRnQXac7IxnwFa/LGgi7N2Jmj6/MxsmlleqZxAkNcgrRr04+rj518c
iAMsQ0QVjPcZOZLa9ehzhx4B7BnFZhKW1ZGxl8FVoaa2WvrwsbiLw0GbKjJAAH+13Envz4YDLsPC
4MxH0MoEODkC8t8/fv5FHTh7/kzJCuoAmZFNTnIWjFoIv6/310V9Wy2hR1/coGeCZspmSbTRZDYG
wrMh4MknXWMBX6qjWRIyLd75bGUeWAFdCGmG5h68AzdgeAkNIG9/PGmXjk0EAAArMpFeAHr7rZgY
fFBGbVJ2LId8XaQ7xb/rI13XLgdiPQ1bm62GIl4QevEwOBM6W6nUyZuGdNPB6QN7i0ZDElUmwv9m
G308uouTiEpksC6CkQD/fzu6xve7uJs0XBg3dnuj8U0mFzbpxbGgCBmBS4APv0s495bgotINemQE
uPv+oalFkNFbz7v7eCgXd8+ZnJk++E4O948P9Fhp4WNRLUzU5aejhNoGzAyKDmZqoCdDLL1E4um1
ceit4U7zhgX//+JaoCn1dxGzRVcZspV1KhDU+ELSz7Y4gC/64ylakjDbl3o31PZYQUKRnAA128mD
Fy/EFi+LwCgMKBWyvDOFkm6eWVzr6LHzX/T8QaEGUzx+PIrLS/GniOnzs40PFhCk+0FyeVTGvqDP
VbcQwbq041EbbQFy0QZXhD7zKbVULx0vgaM8CH3ntCoYRj/yjYfB/pUrgDnc2PKvXGXPRc5mDXFx
TeQE1/4sqQ+dKCJnRLewZ+ybPr//ePYuLRC8WeAkYz++59FMuCFQXjzCOcs46uSfzdYMNPkXdgta
DnRgCQDW6j0FpdmCV5VjCj0UmuiVs0s8tuRlXFKDCUICcNITfevco3ESKYsShX/HIiDjxjbXH8/T
pceDZ2Giw0XG5R11h6Adwc0vpQAqubPlLVnY7JceP4WRAI0L4BU4ZG+VuKNeh9pU7JO2DGgfgF33
51///PkzY6L1VZmXCayhXa49Fjg/C0cBwE7AVONy74OUGLDVs00CL9JoU0eJa6D6BK73wrulVs/5
uTGXMNsTZg5INKPqxXWhtnp14/j3zaFY4mkw5usAKbhsodgKi0BQDzNz9HvNH3xTZeK6VsYtqZL1
ECd3hsk2ZfFMk89emh9LfwrHG3tNe7DNp26UaSDpUpr/XRR1ehEL/j9eBrkxEFe/VYgSnK1G73ry
Oq79E9X9Z8FiGRRZbAWyyDdAZ931lrUFiMbGrfUXMy1SUEw6Syx5c+P34zVwUwc8At4HJvzta3it
X7uK4TUMgFv7rr/pWiuNxKDu+yotwWOhWyvPpmlgjqC2+lhnf0S4zm9d2AxT26NvAj0c1Ljz1qsE
2GHoY5LN9WhZuG13ku7dlgFzwBtCN4s3mqM9AALTuwbD+z7O7a8oIXm1kua70cv7LgH4fubHn3Uv
Q10RofpNbIhm3SDpvEJ1zKcSvEtRCZToMBNj1GTaLrVRsdn3a+6Oe9Mfb3CchW4bR6XMkHzp2UY6
YvpBBNbgX9Uj5wFYUV7RanWwOyOP0IKSh16SrcfK3mQu3XQF8mltnaz1XN/5BEeFLj9T4qah5pYv
iSGLhSl7r75wRuBZgdDBAS/bvM/Sl/FoemPZXLcPNNmbyW+V1f/xrf/P5JUff5v79p//hd+/AV2r
yZJUzH7959dX1mTsv6bv/PE3b7/xz+vsW8Nb/quY/9WbL+HB/xIcPYvnN7+smMjEcJKvzfDptZWl
+CEArzj95f/2w7+9/njK3VC9/uPv37hkYnpaknH29399tPv+j7/DLznTyun5//rw5pnie/tn+vz/
/18tX9995/W5Ff/4u+Y6vwBGbCIGQYkJGGh9PE69/vaR9wvog3HJnu7X8OMm1hfGG5FCqvcLuiJ+
A6CFW2FO27/l8sdH7i+ILQFYEkAruOLB6//776N/s0B/LtjfGPxMnjHR4sE/duifmwgeCzrkJsAW
+PM+rvs/OvfP3CMCzGYJirF8PaJAdipTJtmzl1lmGygYniyoOKvKoLV94xM3dFTKG6gYRsFHoXWI
1ehDLUJLR/VESGkLpixdM6w+AHtWfM3K1D0IpMpoROFujyvUOAtQz5Xa1s1KydCE3w33zPfHOIir
WgIqs+2Kx0q4CVDMDXefxim4PcvcrMJauM4AUC4PIOnKLnsroNj0ZVjG4NxAuMXNktUIcsUYbL62
+UAbVJsDlsgyDyWuZF/qsvKDtopBJqETM771Ss66gBWdZcNKSD/f1HZrHFulU3+bmrR/AMtfycPU
F+D7qQvUVIS0BrpOgPih2wUAb7rhiVH0UUeM/jUxfMCDZTXt743c07e9UZQUOEJGscOvVK4JG4zH
pKjJiwsFBAKC7mbPkjgAdq8BaGeEwCQl2UpI0ucrY5T6wwBq2EeUoqHFRY2F/+JmdX1lKYU+hcxl
WhXqVVlbQSz7VK1d7sQvmvDdHETBTvEFh7CldiwfjDjA+YPFaU0v/1K5rTYGAyAybNSn6i0qaow4
HgJXINsewmAAV6sH0noQg5HBWidj560as3GfuUbgFFAtE18INdNvcQz9DLhTxbcErfsZqA5JY4Je
yhdfcfs1QaaIinjoDo6M8dCpIv+iocgjbJ3O66LMKHIZplzYfZR1Wva1sbSqCDRqt2jWAXH9a1fL
PgtRQNWj3Str8nXb2tmXjsRmuXISjYSaNZgOihiJYoAPLSgJGs1XcdjFaZOuY9lZJ6c1e7pJBVB7
rMFSMMwoXQQa3tlu/9d+Ot8/b93jaff4U/EYSI/Q5AGI5dktMgfksY7nZmubpGyVYRGDqd1pLXx7
yel/e9RCFLanjp4vWG6gKwFe4u1Ri0OmTBrDzdeVXR81d8yj0lVa6NmNtmpTf4hEnXWHCj8CVlVX
v91yfsq031av7LNoXl/F9XM1t91v7P1t94o61ub1b/jD9m9ryb4/CxjW+Xf+L9r7KWLzH79b1Hf2
/pC9fkvFK2vFa/b2nJi+95vN938BzgmipgDCB1wYgIxxb/7N5Pu/oPQL/FBw2FzwT4Dx5A+Lb7m/
4FTG3Qc0bR5YwCbc8X9ZfHykQ9GgYuBImpx092csvv1WZSc4FGMqUYCuQg7Q+mYum9QVEtZN7QQV
oU0knaG9GoV1ywGXE6lYyHVil+ZNajcyEFYNNtB+RHspG4pI16Vz5xaovquZJa9H3lqbYuxCIpIX
zcq+eDRpQmJTK6SOfesj5wYm0wrZtuLQjWmgZUXzWDjKD5rSI7uicqvAy6tBBCWISlcVWoRgkbK4
boOE8l9Tu6wii3dt1NMyBhGqHO81ylkWFMTdVXlJA9AROAHDZXHteaV1O4DXJ/A62ka5nh41jXeB
p6s8KAzVBaaZZxvwL6Vr32DpJq5z95NVg+Phhzr81D654xT/zZX9zQb5H12gN3+1eeWTm9HOH/V/
ct9Aj/7nffO55N1zLbPXN37S1BL6254h5Bd0mQCgA1vmt63x+54xnF/Q3UAmUHB0oMBBOdsz2GnY
X/g3grqr31T5zz0D5FYgfRB41/iO7vzMnsEXp13xp5uEKuHphoNXQMcNIBjwjm+tb9sORVOWqMiK
G0rSpzjlbhMwX++AcdUZ6PKvCK646MFwsixsTLv87uVxgtPXiNxO8i3QeYcmRHm50YIuhnibMTbz
r0OXsV2sSP3ElZCIcxr+l4TG/QPNWzNs9PHOrtDyDLhsGbV9Re9GrbE3qvP7cDDd4rUUVX7VWUX6
Rbnd+Clv0NvldckBBDfaVq+LfuU2HftGrCGLpoLjh6prbTR829oproR2qHLXRwO42wJQz1V0C4qI
FEVmTrO3BHtp9IcOYyiSr/Dk1llufVMon/OLY2o9VHFMTxydtiv4d91uTNrQkcr6XiUm/Wy1WX+r
dAn4iIYTceNWhv2SDB0BXQMfTygocb6wQS9YBFtINwRoYLipKueEGISz8ztH7HO9KQNYRbGvTC9E
HkwFrEfOXpe5t405OG2AJuWsGzQPrnzJ6y1co/iL3xHrJrZqI+yqqKW9AiKOp6/pgEZt1B6MN2zM
76ULjDJ0yiRlt3L0tD+YdaWuUIEwrnlXiEhaSXqQdhtvYqdE+7r9zShsGQll9Efm2v11h/j+IS6I
EaIdpQy4lR09szIi1Cr3a72KcyAZ+A8ki9Owb3TvStIWQyhlCQe2bfc8bvqoMtq9Q2kV6Y31XfMw
7KxB3Ri6Oe80W7Ov/bRqAslFv4GNY4eeVFVom3nyqEZWBsqxm7B2Wuc+z+ynWk8APC7iOEQTvnng
oLraxFnWB8obfNhYBjs9sPpbnFdwugdqbgt71PYkpfHKbEz+LOmD01ZI7Np5c3I0SUB2JFTY+eLX
yidoFykradzSIS5ARM3FdY/3Wmm1bCOHjfrV2NvdiGkQ5ScvQdN933V064LoBki6sgHHERzcTvTi
wVCueujhMoOBdNAfzXa8t/Wyu9Jdmlx1rK33FZMT67amogTud1XloAOr0eXvKTi7ld2IISQ9UXsU
qZG1Y6bW18pU9aZNBz9Km0q/HtPpyBLZuOl4TVYW2hhvc+7V1xVKJEUg6pyySMv7J6QXhq1tlPKW
M9cqgYvZG1EnhkcdX0Gna5YkO2oKGrSmbm3jQbjbMjOSsKtt97bxe4eHAr2kDwy8EWHRKHSAe3RY
kZGkUdITdy99zQm1CjxjTZbF97RKoNF5O1yRjtTrQvObb8JiPFBo3IxMKox7KzGbXRyjsyJAbQHb
NwhB7Ay9MddJXjwpVwDcCS1+IS1rfVUm+ace0HRdoFfK/w7tefYB0gX4r17uU8V5ZLZeF+QDa0Md
dUJhizbOTWqB/bvVebLuR+friHiVXKG8118NSjOwRfJ0TdEacUXdxN8puwC+gVtTcDKODjqxLRcW
qNDsQKVje8tU1XymWdbtdXTWwaEv8hUBKMQV2okpGnktoNUpw79zclVfmUmjBTqq4jFN2kACJyba
TiqioUK9IlumpPWcsjENuQm4ar+HJ1EabbW20xKIDaQin7WMEBRSWAcy8ms4S9kTgPE/tbx40rJW
riqUXdy4uEkc0jRJdwBi+jwO47CqHOc2ZTQLPbdhQYktHRDVm0GvOhmVbUEDG50gUTOgdlbTVIL3
4VhBropDDDS7qVLUfbGKYbjv2z7TA2q5nxkQscag0ZOrOI7tVS4V7nFTmKehvoU9IRKKfQbry6tO
3w2OfkyM/CUjW8vS2tXgAgNWWl8Tbes4NI0cNBwAAcld91X9AtfR4muaqsOQymKb1rTIA6Zl2ifc
1Mdb0wN5pKrMXaGple36FYgl4ajpIhGoze7AbNcY8bqrVAM6edCT+a161Ao7X+k6xd0KbEl6bINz
ZvTCJsmPuNQEuGlrEejsu6vEIGwnHRsBS4DxbP2x/Wx52e1gOFnI7Y6sWrOgNxI3/6NCyOtRj0W1
kkT72tYjyHISwBlLmpvrxsFVqIu/MNvd1USJbTMQf68sf+tY3l5Hr+JnXF/WRlrIjabcnStAX5po
+hUIQet1PCRDtQIyRxYlQ83XidL2ven/auY5WLOKYtXUWhwMffKs+yC4RGrHuMmzutpbTlZHoJaQ
QQMGzm+iq/PIa7FPc6cSAQGNT+LYxUErdJEGJHbsgCLKYddD9WtDiqe06kBvDlbVO401CMmBe7IQ
vXrNgBcTAJgh3XZWXG5HotlPmZN5h7ZK3ZXmuENg1dZVVyXeisddXQYStqrPOnvPcZQjAuDWuEsX
9cGr5HU/NMPepT58BOOETbY2nFQVIckQn3URUkQpxK0si8B3amGgFaUzd6jxYkUQJ0a79jqv3PSd
JfW1U6VGkJU8/XXKyd7bhlltSwQINu5o6jdclV95S8xNooMEDFkpc+ekza9dWiK+n/oNIC987n0u
KrDXMRBYhm2dJVea12qbVritFehuUkSxFtuf6tG2QHYnqyN6Xt0gEWzYDB4iM7Yo9I1CaGcvRxFf
U89z1nUtq904lPwqNeJhp2UqCXvVioA2uXavdykJba7UehhynHZizEAUp2fWeO8nWQ7GOq9qXy1v
QDukP9QkamqFUC7OiZciRhcb0l4o2mTcB6a9Jh7yUcpj3qH0FdFC9Z2B865ApYKVXOV6mVzTvPBW
jibCRHUHl5Tm2qLO1pa6vi5Lvd7pYqjWLpGRlSN/WnHre6EsTCyO7N1/U/cl2ZHbWptb+TcAH/bN
lGS06kJKpZqc8EjZsAFAEiBBAtxRraM2Vl+km5fJp1CUNaqa2MdpG0GCwMXFvV/DLJdfju4wrlTv
6VVuNXYiMflhwkC7XsHWIb/RtfG3AklWVqI+sh1ZVEA0Y0aqF+2gF3qhHXMRhGjWeGQdCGttuWHq
4vKeUivf00rtRN1sZVxfKFDVUqA3gbAnbrkGB/PK72BNWRgXvmOdl5BA95kLHldFFbtsI+6tRd9A
tkLvZ1g73ZoxCG9VHvC15lO7DgrzlVhkl6MeN/dNYmmD5uRFhRqI3VYbt6sz2Ks+a9q7K1+3V1YF
fk2h57Qn5mLwwU5osZA3ypePNp2vxrCBHSP3E1wb+8RMMgWUNs358BJTg1oMHcnG6TnGFmlosS0n
3o4ZmEtFoZWJOP5aoisE+S0sYuyRdcWR9xGp4k0ZFStFp1dBvgxdU4KsVNr6KsJRlrmz5ImMzZ0x
/l2Uy3WgMZO6t901q73LWtHPNLbZuoxHvopCZFxFexEZ1m2q5iY2pUzhfLXpCwNsd8tlWvdDlQzG
4tAzG79JqLZk7jSgikagaOgykRg3yooQ+XfiNnxHnPxrO8YPfrA3cHHmSLuTxrVryMLwO5kHeP7x
whV1AmA0UApgqWHDIMiUIc5GZhdJ50KutYvzGfY/1cYr7HtKwq1d+1024y5xk5fDt3LSF7ocxowa
HqymsHwYPOiSWeqL27Sf0Ib4NsriR07FarLqbdlQ6MSPciOhr5sYatzM9avbPJ9UOnecXxJIRq/d
EYmvQqceNvaQILL43iucdakCD+w5Va36Cbk1w4dPAihJfIrxrY+ctLQLXAp/0sfS7UgCtTnxMJti
PZbVdeEXOCwh3BS2UYDTmX1uWsET04mHInT2NUqgGvHU+Hy41SAIw+ZyNyiv3dui1jdkLqZH5xg2
oboWdyhSuvfj3BCoCtnVJcFOjpDodLi3G622Uor7zq+clT0c642VD6VyVl83fiP3xG78LTSDvDrF
qoufOgEiP8w6nB9sRmuH6TzRLQEXle+R7eOjtsNKFH2bQKk8Zbq7pliGuFvoMvMZ6tpNWcDLwReh
/D6imbMulIA2kMAqh9jm2hXhvDJgNiJ5a8j1JKsuGwL7FW+3Z4Rc8XEIsjDoxxtrpNHnIQpGPIy2
rkPp50iKZhCrCRjqFMNmMpJ+QrnqH+26n+DuN95wW8Hpb2btZhwEuSC+hH7UHPMrERfB54haPEHi
0m2cNmxXQ3dnXI3HjhHoosy3ZdrXTlI5eYniyssIbVsWR+Bt0/VsBeYymmAwbYYU/gDXbV7tuwoC
H+CMVPs+qjZmrJ+NHNqbevCdpKXjnjbHyGRGuqZTsRqm6LpCr+Ci90axLqWwr5CTBIkPoB42gV4H
rL0yofpCrTFYe3q+6mN0HTVMkHdjzYZtDwPanRLRAUeAk5A5vximoV2xVuhHL7dxrxDT90bVGred
wkq8Id+PE8o68KifkqkYR6T8Um/a0r0qq/5uEKxe4xYZYDtD4n0Kqyc2hjg7OARJoAKQ34zWEDz1
pi9wOY8R24jXr0oyvLKqCtLILfBezA3XcVCse93ee4w/NBZFKI+DH6Mdf3JaeofTMGsq+PRin+6i
YIbsiRPAWh7rHO1bD/uYwQ0knzgOXS9GWX3Cc3bQSkqmYYY2E3TDwoZB25p2CGOGZLQOkEBEQ7Wy
qtn5CsHQTYNb/FDVLJ0af2M1+R5cGJZBw5WviqgrVoXf8UewCFdo39n73vczSH12OIUjBNY6fHDs
okoZULLg7aeCxZcQoEauFrsadmldi/wBQXUuyd1ognI1+/4Vi6AC56g860kZwDbHR48hD59zrD6c
NQG7km1gVmPlfB0c9YDE6EZxKz+E83zr+NWF33jPTi28jDXIfrjvZFGU58hKantT2tajB+YWbDga
5OWRk68ELNBxFWof2nhWcNUtrSs3QGsUCS/bIOXsvqPVava9KyZMojK40KFNAvsm9U3VdoRVrDsI
svYxi3YGJLmnFvprV37YK/SwWVEk41xjxXcmfGn47Gxk4I0NbkOU7Z2a509kHt3H2fRwpwsqclHV
8HcuSn+CU5Fqk9Yt5o0pebyTcu4+Owp7LOe9q7AMNUyFrBAJphmheFDWpgLWkfuPnLDJW6u4eirr
AUWBGVE6QbEo4PirMdeBcA2y7ab5HAjvi9I93xV1y/eidfyUdpGTjQapcUNGicYvpI2cMmwvoZDu
7Ro1hFkI3P6tY+VtYtHW2iHqVfeNH9Rr3PDIdTwbnLrhEIoEhpT99eA6UEaLLPIy5XS4VUPcpIM3
+D8Ix52Pzsa+iutY34u+aLbWEXPu+P7cJAKbNBkhBvRYjdraDtZMd9iM4w02lOOlVpAjrZujZkp6
j+efbD+HZywo+O0q6BpxB2e2+otCowM3L+lv/dKpscp6ctfGYr6IcBVIIapjp7Jr/JXL0f4LaB6t
Cyu3NlHdQymkrdgajpEgO3fdXEKBmSFxlAFNY223F4z0Gg2qPniVnRte2KqP95jFqk7LMGxSrx/x
o3OPjTi6aAApMeMYhxkwr1ZdZODJTKJO4xs7ej3FLjQE1RRdUKojK+Xj1COrCatj4z5U6eBT+yYq
O7Eaw4iQpMn78QLY0+A5MNy6ksUwpGaEBGUoqNhTWDxnktv9zmlgAcQrmq/R660/B17xIlC7u9Wh
efEJqn+tF5KNiEu58/PCzVgM9C+kYLwVRan8+AnhTRFbyPzaDEikDAjRK/BeoUljoUSXz7u2bVAi
mVOH43oPq3DKRzxseY/e05BEtMw6rexvvgqjPZL8OCOhP28rIqKt38EisWwUAARoJD83QkFkKodG
VMP7hBQuskrU0sih6cshTj0NISli9dVWEi/+2lptt42VJK+dMtV6aB21CWTZlasBxgufac2DT3bv
FhCKjBGuQrC8m6Zw72YLlaQR5Zl00rI4kBz1BRz3JLN5JLci1ONB25O49ZwufER4YY9wKa/uCxit
XFuWLjet07t3uSoQBJhNULkE1GMHiit7aERw7XgFrFIG3Uxzxqd8+kSZh5QOMBASI79yYHDtVzW/
tqHv9+j6pX2lIwGQSVV4uH61OdAUXiPsG+16U7jyCkMvaaug0F97pN6EoWkPBXqLdx5KNqgJ+Ew9
T61HaFpVfvE04dyCATliwicga32a+hGxbNSY3MKB7XQxXDC3Dv4EYP2rvsG7/bX/F2v+zrs1//13
2X83vxX8j//DX8AI5w+ESWjzWgESsPgIYf+74k+cPxyw1wDsgU43MDQuWmF/4SK8+A/0xmCVhcLW
TwEFNLf+rvjHfxyF9vw4RIsN/QJYKv3dxfu/wEUcUR6/1PvRakB/DD8Rg5YAuTioOv1e74c6Ma2M
9EZUefCAuFXiNp0w0nYrNJOtMQGAgD6jz1wigeu7q2Ec2gcz2NGAnjqo2NY06W89ncSzlnUJugGh
98jUuYSBe908SquF9mDL4mfo0YUHiFrEn1CJDlDbEeTFK8P8679vS/1/t7zwCd9pKaWt/N//6/v/
fFP/c93Kb78ts+P/+Ocyg5PgHxDlBVgvsLCoYvSB/urFAtjzB7qsP+XTAIpyAvybv1eZ+weI6FAO
hxUAFpt9RPn9tcrc8A+IEaK5e4T0AEYKIOO/WGW/LzLiAMrpwQbVWaAGYF5TdVOhi7s45PVWFAXS
qWi2/hVm9D+jL2DbYZBbVp8LctvU/jMfelzO2DlLq1NPvtgWva2A4nV5cZc39U3Muyjr/dBf//Id
/9qMv4IqTg1+7Fz/AkWCq/cgOMTmYDRQf+lA5981RTuuPjb48Ud/HXzskf3mePJ+ihxAUJ0Lgnjy
ZxRHU/ZtONXxCf/TJfzPlB+7h78MHvuzh3YaK+48YoO7OJH2hTVWnMGp/t8JVP3nJxAUf/2JCb9A
5hk/YRulL1CeXofQSj2DZT818wtYa9TFFHf3KIckalBkuec9QPXj5f2JPzU3C9xKn4/1bKoqvg3H
1kqopFbq2xUEUUrrzLo5bps3Zv+Io/t1aoZW67lBafm2CLv5ik1dt5WAc6Xar4YbmB95SWOrV2KF
dPP+K52YLnuxfxka1npgPLqtlbqeC9zLWe6dExQ/Nfhi+wL/1DS4A4S3KIF/IWxEVUL6j+8/+M8p
eWuqFvuXRrJTuE+Nt72wV46oVhNuulG+c4aHaP7cSjgqdmlNb6hAratBW6LYMgW8F2r0a/y1jb/m
Vn5m0yxkU/5Z0j/NOX/ZNaK1e29GDQWlS3SKumk9owTN76b6KkDx2XdfdUQh14+7i7Mbo6cQd+wG
W5YJsc+tSx6jQP3n38ToH/8bbtdJOYZrTsyKtD/c/JxD/E+x5bembRE8rEjmXJfjeOuScue6rwY3
8gAz4uoL2axtNP84R/tIRtks0NvpUscbYMIOl7Um3lMq0vc/30+4/FvPsYgzLOY1kY6BAx43yQAk
zYSZg+Lbxg4wQ3OKSZiiJ1SE82Jtt6hMWpctCuhoEoIhhm41amTDsMV/TOk6h6KSss58y5+kw7ee
bBGeONpnlSJddSv4WCeODHeTtp4gLZ9St4ZpDLNS3COdpOy6TzZhKmH9CG1Cv36AYfZlb4kfVRdf
whD6KXarO/Scr463bt0Xn0kPHLACqc3W+wnirbI0kHAnV6GCvqYu+92Qu5+DSb5SbgHAFJRpY+sv
AkUVtA6zuCwvFDFpledbGdX7cp6vg0F/Ql6wt6x8o1R4QcoiLYm1P84YXLszU5rrflSb2bPhytd/
qRpx1XQ2jKLhGoN+26aEU2QVAOcvSLT2GVTfGXuYyLSGls1K+uDGD5NYO0zv/arbh0676Ud0Mdl4
7drNHWAkKLXSJjUqPwBs8cEouIjhYDgVAi0ZcXBGHHDAqeMeblS5UczhV1bfeDfljH5Xrs7Jg5wK
VMvArmcc/abGO8hu7VRyXQv+scN6qQpUA4TsxdzpDt6EBTEPQQL8w/P7m+jEY1uL4I1OBo1gJiAO
QkCGuQzy6yiq7t4f+8RZZy1i90h6Xnch8Jm4U/TolWi/BKZF1jewGYY66/s/cuoFFjHcbVwT4k7b
H8wU3yqPAStDzzD/Tg19fK9fInIoezvuRQh8qSAqQXn6TtXoaL//3Kcm5/ijvwxOfB2R2i36wxhH
YET7FJKBPVqIdLCcD66bRXzUgOt2IrDlYSDmMBMIroH3f05059TkLEKcglhGMxazPABr5SexX8jt
JGn5sZxiqXarI133kcf6A9PsOUQDFOrO39+f+FMPvtioPC5NZZVKHux4hMGomQ+QrziHhH57cFza
f/+qKKOxAQhvcWC5DV0QPDmY4uGH9up/w6td0rRQgxMHquOvM6vipK2sM7nQqQdf7FXmwOHTa6vh
AHTWppETAGO24GeC8anB/2uPml7QCIM7cb7uemdOp/xf+sj/nTd58WKX5r6WiroRogxcw7cQlPSz
OpfnRNOOH+6/T3IIC/z+QfnIqT9V/XCIlQdfhBmKFox+ErS+sNn8Y/KqfTOw8eDXTXHG6uLUZC12
bR8EZrbocbI6+gPrKXVRl/1QsIS13O9vE7fAMUzeIA+O7BDtUT0CUM3bvr+xTuRj8Kv+ffTBqUDn
6kh3GIewQVPCJ89zOPcJG/NoNQttrSmWGdAKwrmOoNqTJ8JAtpj6Nngt0B6Dv02+nkOjPgOO5V4z
mFUkTUfDjMCUIVHMTJfSqG80ACIjGO0ge/+5T034IiCAMBFqTazh0EXR90IDb6bGc5Kqb1/GUJ/+
fUpyxdGEGzg+ZkgJXBVkmCg3fLA8gC0nJi8VL9WKdVa/+9C7RIvjfB6AQGmIGA6awY1FWhS2w9CJ
/djgixgB8lYOXT+Co/YICiQyHKCuflar++0D0VuquNguETNTZjj4EaQ1i9nnYPgMPOuVbX/oQIdO
6+9fQ9Xg1EQBlRC2bXFj0IG3gtfGfOY+cmIdRcc//+VEz4UL0xwd9YdwAKSv8PtvgSnOXXYW3rH/
hLloERYiTQzQhVIcYOLnAa3T2mgkV19DCNImgOzOq1qPZBdF8CcyvQN2Ue2KFZDK8QffbhE6WiB2
qRtIeUCn+a7t5IVqzokhnpq4RdxoSe1JyYfh0Ibe187yvln9+O39JftTf/eN+L3kCU25dlUOEM2h
brXa2cJA78xtYtxXydGaShZj1tXaQ4M6fAzK0ssmYYuEIljtyTCrNChZswEnj0JjNFafQt4A7lBF
OZprvMXtxpCUAPyddnzAcZxTuZmdgK2azoo3rPTvxZjzzJ4nkREeOauRgEFXRqUPYA3E1Ed74NsB
lqJZrCd3HVVsBn9QiNvI+N2uZAZW7oGqrknsNYBu5H3GnTl6ojFpcfPLy7VrqPOpNXp4yulkgDIB
pGbik1mZyPqqTF8D7RrWmaF9hya9zYFuD9BtDOKncOR6NTko0c9yBF1Pj6+wnhCp4NUHT5v/YglM
BCgB3YrDANPtzBigRMnAz0S6EwfzUic3KOHEN9KxO+iigu56FYdQw26+hwHwhSRqGLp0HRAhwJj0
ydyWxZnE9ESUChcBfZSl1wNl3x0QystdnwOyTGIudtoZz/zCid0QLkK4o2BlB0247pDL/JJwG9RC
kCnOhPBjxvXGdljKslIQFPPR8roDSvFgHcbyiGsP4YBQErOzoWx85uuceolFxqdnyjsrtPsDGtU3
SuZfrKa9f39Ln/oCiyCuK8ojIyYBGWnuPkfS5XeNNberPqDn5KRPPf0i1plZ0CasTHewSuty6sw3
YCcfP/b0i1gnO+PUU4EcSbLKuRhU5yRGBdaVj8vxmW98aoIW+YwCehlwjCE4OJUVgwJJxq0byg6G
bZH+UIUcHMzfjzpFFOz9jBMcgs4G89Qzn+t4OqODeWLyg8X6n8MAzM0OYxMGLLeq5VXXf6yyD4Du
789NzaQKkNCDA2BHoA6hFfn+Vz31zIvlHlKg+H2PBgc2DjseTy+FG38sZ1n66DhaB0L2VnAIK3g1
w78dCIap/3fK1v9kFcHxhX7JWWQMQJqBYcoB1mZWFrfaS41dnrGYOzUri5TFnTToIYwHB5+0dSbZ
cJ0b8u+sf/7z5Is9KrUASKvvgoOwxu4aECArLWJZbVUMQCAkA8BBACE4e//7nthSS20NeLVB7HF0
/UOkhYbcZwv7xUiS62DUzfr9nzg1WYtdS+KYOlC88Q9TV6VTIB6IE3//0ND+YrcWFdy+O2nwkQXw
L3Anstfat8WZuTnx4P5iv0bBUNJ6VHhwk4+JHTWfxtL+2DGylCmiZWwJtwrkoQEcHgCFEhVz7+n9
WfmpePnGWegvNi0ImCD8gDpz0PVlM4QbK6KAxkKd4D4vgRHsrnTlZ4C6aP7dcV+Z+2h584Ub7ELg
c4//JPbVDIxpfibu/eyXvfU8i4PNK3VrgDEKofs0JYHWaaRZZguamNjZWfklGhWeuglFvaPjNQw2
0xYaN2BXbLRAsfnYxBD/Uqnon93lHz/2L3Fhqut2DgBtPSA5WLfMhyu0rNXHouWSc914Q9XhKtke
8si/CluxB/HpXCQ+0UbzlirNZQ5OtVVB3T5Sw/TVB6VrB7LZC4rz1bqbXdRAhW92uupey3y89+zu
oWus6E6b2U07H/JEvAj6hNKiWo0B+lbtaFeZ2znTzWh7xW3b47/rhyjctm33XPUAv3DtfEGz4coV
gFu9vzZP7alFlqDR/PdVDkkzYpU/nCNZBxKn85nBj+v7rXW2iDQzbwNh2dAUFJpdteYIV8fFDhQT
DsDu9LGdu1T+ndBBqsZpYoew0C9KFa/B9PChufEW8WYO+9YVBOJfuY5XPK4P8DE8N+8/BaPemBuI
C/y27quhnEU5a3ZQ6FnuSj3bn8Cjqa8cAuBqx6piF0PYpUvjSMgMLC193bgges7KBQp96th6okOV
RVMdvJZVO15GbmOtC8B7wbUcj1gI+953tLPOh+m7lu4gsqmdgoyDV7gGovJjVwhvEdkKNkO5oBkx
+QOIOk4JPa4PFsu8RZCq5rlxmSzoAbtoE4TNgz+wMwH5xKJfetxANhI3VzbQA42a73EXP9nntI9P
jbxIRKxJw/lKtfWhkD5YbX0ggYjvPzjZi0TEDyUsjuapOnA18ZVdwLfBAJV7ZrP+1FJ7a0UuQoHb
EL+bbY3hw/Vo4IESgg083zZqh5Y794EhAS3Dal+O0Nai+g5q3oZ7MW72u2PbhNpzVjI/g/AL6gcP
kVeufSjmFXAUzWHD09qfsE/TubynOWoD3SOADciRoajnfAJ5D0oqaoVfGqKnCX/qD+s/f9Yuwo9V
lbxFLJosAvS8x9hBz9YrbRFaLXDIPxQo3EXag260Xbu0pQc5tuiVQ6mscj72zd1FDKpiWgSENvSQ
i+IS6N2bTn0sbrqLAOQWU13SmR/jJko+sJlcFZp9/tiELMICQ4ApjR9A1jDY5d4Bxu0fG3cRE1rO
GnsCa+DgjszJYsDKdh3wxeuPjb5IRWhOG44LJ0ZvxVWRqyfU5R4/NvQiLhypW5RLjx/AAfDTQtFu
Qxj4eB8bfREYSh8UMdD76WGOZZuBmn3t5U78wcEXYaEDS5oEQoGjwQqwZEoA+7X64K3QXezKfJ4i
d5p1czBdAyKcTCI3PGt4/3b2sRTdo54F/BuyWsgyxf1qnCJkXHHubD8050ss6YyqUxHYFT+AhPzI
6+a1gTTOmVhl/yxBvBGLncXmzIuOUhU01cFywG8Ip0tsez94QKwFa35nMQnNkl2vd8cYredhVQ6P
AWqxDnihpoBzo4crNie3xTivXOVuJAcxvv/m0nuMwFAYdpl/6WCUAA7ZbqC2qP0mHjc7176sCp5R
F4u0fWxx+wwQ213oEQyDTOR8QAAH3WTbqt1orY+hug+npLPqDf5kxrIgk7XD+SHcctcEX3Tbhqkc
rvAvHXr043KTITKvUf7Nij7buZ143g0uu5c4DCBU+U3qXRiAJzigrgpbrjYAuaE8HgutEoldeqC/
3Itw+OQXItF4kaq7q/mO4n1I+T0HQ5/HX3vl//wdDGmjFgwmdTLWV/jPIkhi4jl8G/w3jhIu/3Ma
IewKpYfN4CF/AZ+r70Feuca71fl3NYLYaV/iNButbp8zD0qSVsYhdtdIsR+sdZwX+Mf18YwzoZ3w
kd20trpAxeAxj4G07B4dfwduH1RN3MQGb6Zwgkc8A/gtMEGB7Iv9JAFvDxow24/SDc2w4qJJIY6y
mgs76YcrJ7gM0UAqQcKCaF2qepYWlr3SMwh+Um2PU2hrK8WlDNR0JYMMTz4Mz7A7BxTeXDRWn7ES
8MEuo93u+I6OeopocIUiQGLNoAl/sKjw85L0yzWunNDuhTJXfejrokrs3P9S9OcMFo+L/q3NsIj6
RdmP3OpwjQiH6T4cnAkdKDWsXCixJpUsh7QCd+jM1juRwP3kJ/zyHlErA/DNdX2gZXE5+i3EQYIz
2tunhl6cAWA2dbRRPT0EqvR2UQv2l6fhUfCxeLQ4AzqlwbM8XnXRsXmCl/0VHfiZGuzCu/WfO/rS
z1ugae37k1tBhicHwq1MbTntscFK5a+w/o8ZT09vJyy9sdyWs31tD2euYKc+/eJ8YHpomK7zGkI/
DJRs8KnyuO/ueRDRHy40C68jZc7hu0695hLPLA3kFbs5gKqQF4uLCbLjt00PnluTVyh/wD76qonq
Ki1qcL28XMUz9iS4zR0EX9IGG39XhYV95ng58eJLqDPUnBlsxuFnYNVtByKww66HPmJPFYTsEDUN
GPw16z+2duzFaRNR4gWzqeE1o6cXwaInboqX95flMU99Y+/+RPb+sp/A0J+5BIjlYBcUwh9xWCQx
HeO0HtxqZ1EZb0nMTObYTnumunVimy3RzaGGl3ikKTuAtDmmALig28g+2Gj8qVP9y+tEEIbmPpql
Bzq1z03TvXDLOWMBc+q5F+HBLWVPIk+xg6DmwQ7GL6h3nllMp4ZexAZomtKhBoESTjzWQ97Xj0Ke
tcQ7NfYiPWzrXg5Wa7NDPFqPOY1BoR3O5ONHttqbi2ex++08ahWLIfMlQ4fDo8jqEgsyh/e9MeGq
rB1wnAmohND7IdCcYpO5DaEfXgMjyOsMsgv2BppCoI/VhGfEiHE16bZaVUUsMhQV7K3khZd4YxGs
KV4im+BRQ7MyF/mZFzh1pV7iaWVvxsnu4vKgdJNQn64bRJIavfKGRolubpHPGAAq8DcLQh5wFEyP
qdYUPPqhu6r9wzGjmkEkwqnezweH3nccyg/QBavpBn+GS/UQ8BUNQWRvH0vprY6pwxjl6THbqtwv
nN6pfsxcDz353tsO4zdLPY3qzLlw4tMvEb0BD63Or/F2SHwrs4EM3/sxwzmKKr/55ZeAXhm3ckJ1
FKrudld+MlWn1iiezp+9YILiS8WCFaxg5Ira3FrZEys2DXEI0OSgNm5siE+mgFvnyHBkk8b+kEPm
RVv8gTol6hWk94qk6W2eVf0kjxoTKHq3QZCMYT1uXGgoI05NI0wEoVoE31kb3Ax/2DajAwumLhjs
9dBN9GIaoPAlC+7sLdkhE+nrZlyXwBziC3nkc9TGdxazMl/bN+UgkURrtwTnFYCMAUI90KWD0FxY
dnOd5g1capoGCiJQQnAvSRm7yORNu4b8sfvZm7x5bZyGrlxGqh9ETfVLFE/B9xEaNd/Lru5v5qMA
T0VjuopnPAQg3H4ilK0ecwl9ZuwQGN7rsEFxOXLSqtbWZQ4QP6SMNNu5NYng7O3ewl7ptS5ds8pt
QlI/YHIL7r3eA2cXirRx6kuQiYoNFeKliiREGKbRu4o8/h1UzuKhnMvnuO3Yo+Cef+E5UPGDjnW/
9q0Oisy8BvCjcafxprHYsJkGiI6YQAUZA0Alne0q3Ht9D52dOESmOsH1iLfVA6tkd10TyOYQOEg8
4E4ERZw46oIXKA160NGQtziu04GU3tYIr1hh7CaxoS+0pgbCefWArvTUQvqjhkrZioVhcZND2/mm
6kYXl/CBJKqqv0y64zAHQhgxPJ6ht2AggAR1CLDG+/4TqUPs0877AeCQt4mcornBsEB6SPJZMQCq
aaGBEhwLhakaKwPZqCq30E0OyGs9xA4kXKElUfTVsHVtQUD4dxW0eEIn64ty3MJ2z97VsONpMi1b
qKANpthZDQs3AeSwn63Jd7NYePGubrS1GWJgsJhxeTK2VQzj7AAChJFqXkuww+20ByBo3aqu3uew
2UmA70ZWFhpzzxoGIViLlKjvu7HxBNzeoj6RiK2Aj3VBCk0DIJD6AbcWZYcqSKD+P7HUZ/V8GeMM
vZWDV3wfgrxdjTlzX73Cg1CQCyvZVzqqeh0TX65sSDxt2tyJMhMTcd1GEMDGJcN9hMK0S9Oe5MNL
DUWQHRTsilUPZY+0Li34jjlq7H9AiBQrtLXoPgLf7qWS0Zh68PACRpIa9IoJ3ShhnPUYFHVauYSt
UMENksjvYqgIKj1sZ9Z3O9m06iX3pb/vprApkpZ1GjsCAlZT2O5GCfkQV+FK5Qo7GZwnX7hp7JTQ
ppjKjOtg2ooqnEGVieNbw8pm38Sz+9xblXsFffAIaksmrvYw/nORerJiZ4gZbsu+i1cFTpONNUW9
WNVDyB/ssXEvfeLJTVuNEI4KmAmhZ8bc7z6NeJDWrqXWAJj0F1KhXIPCaWVfl2VM8+1oN1Bd7yxN
L2YXkpGoktb2LlJOcxMJi8YrmMYAO+r7/AGSJvWGg1HzeehHDy5urmjjJC4jvYptDnGzVlRg0Mwt
CFRz6eBuJiSfP5kYG0eLaf7W+zMYKxHrTJANvrbMuq1bkBCiiNsAv0YExw+k8fpbN+gKBRy4Hr7W
JMyPA/nqQcUURS3oMP7oJEHwqJWtgTZzXHUbzX2wGh2HzysWsx76nmIi6E400DXKobcAMUNQB3PV
XQuHj5t5aCGL1Smwq7yw59lcOM2+rhxIEfh4G/i5s0T2bpfYUwS2jyndSz73w4XobbLi7f/h6MyW
40SCKPpFRECxvzb0pm7tkmXphZBliyp2CiiWr5+jeZuZ8DikbqjKvHnzXI2I2Ub2uN8INkrhf+X7
GLrho41AmC5FYO+HEVdbaeY4UY2boWFrXBll2P4rxnH7HPDG7fwVJn49q2Tq+yRrXQLYmms3gybc
QYPfINdn7CrNP0ypYpgEyJt8TtcgbpNM+TNYeBOIJhXM0v5EpmeTabb9BzeHNLnjqABRyIIdRuNR
HFx/KJMwN9V+Ea7eT/7kwbQT/r5y5JY4Jqd+HWaRdBLKUKQgXIBLG8bgzhlaWG784wd0n+ltho1y
zbHiQn+Ylg7MTFQ+mz7OHuWoDKqJtmFJdlWUTiKW1q7O2Moit9BednXBzKazeh9fWUXyuwqcT3f1
xz9rTRJG1Dj93Rj1GaV6Ds5qWZqzKxcUBKchWbHlPRr8voN06Ab3waoGgGtBS3mzMpdvMpHfSBC4
x1IYb2/HdfNq9bo5Sc9Xd93q1N+waFnTW5b7aMioW9Tg3vNbuYmEHvsPOv76aDA5J2MXmz914UWH
bTXWmzc61nmeOvd9qh2yhMWUp4urONtg7+/ywv5wVPFl1+G9LOBhF4DLHqvW23beanr2X6f5oKrs
eYbvl9ReBfh1aLbUQI0HiRt1PHnLlE6T/7kBr98JMDVJJJbqUDXMMCJpbSkLnPUtNrnxfqjnAewn
ZaUxbsg7ulFzOXW9r1zwmi6rE7tOSh+UP7VdX1piB0+7TuWY+ckUholF1bpbIWntcvezgy9qkXYA
sq2GUzR1j9QzX3YT2LvCb2EI1bF1y+a8Pte4Y9Oq8yOK1gWvizjEfXUGvaaOtf75jfIxP2jpOMco
N907SPLmGHljeKetjKyYsrOf5qBy9gzuyn3pZS6uXrt0j2qeiBp0dMkT2tjdS9PFrntoB6eizpos
dQrdEMZqP4HWzDabEBeYiodpCuZEFHFwgOT2rs301U5WflxXuERVW3KNUbtDp1FWWrnRxMO/1Dcl
YdE0z+GS7YVYxkNYTpINOUi2MI78+GCa/J+JuzXJCazwdrFujEoUUKCazUmlX4I1AgtGJ5DCFssS
kqvK4xC365HDCA3PG+yjBr6bFD+7mQrOyY3rAJ5JwHM2h06DWDVV717xrj15qop2nvL73eaBt3RZ
YMbp0P/7qWzvWNSddsSizzaEuTGH4AynMm0F0M9B6mJnkcuRKJ9UGcvNvDMsPShjLe90DWwCmhZl
Td2Kdpc1gQVuJ/4ttyI4N8qzrnU3v+a2EYmN2/dsesd9D+IiTwuv/NarCU8lYIuwAwHjUcghnZb4
Q/TmW6+gVKxPFFAb8I/fHBrKubd6VcXB13FayPUg/Wh6H/gBk8Fzmjtl+c4pavvsFVC0vm5cn+nP
fmfcrDBm2jkdrcW8AveRX5Eqy/PqL9tZ9Hl/cCNObd7YdkfiEUEb3hBDMayG+NiooU5Ysregyy+u
uDazaQ99E+ZkjRg2hWNAhbHrPG/b9EPrYje2G8Lg2oK3vXRFUKI/Nu5NQW3S7EbdRDvKh+VfXFci
TOZhlT8fGdCAneWBl3M4IHadV83Ax+yYHopMv2QijeSuH8RwDfqF6jd3zPSwRUv00mo9TbtcKPdL
Cts5BND8Lmbr7qkZxUthzC8zFFkyY/tP1y2309US9VNRtlQa+EX2xezG9zrT0z/bK+ebPFbfQdzZ
e7dT4nULSM3bsdoOWTwXzkkGcIbDoAhvq9bB0pzZKO/tJNdr1tNSJGSx9D93dr9rJ7PCNGadIWa7
KrVnSFN7jtLmvWxGYP5BWUL691TJWQh6VhZxdJjUcLf2eXjZ1lZ9eEFbHFlyDnZbXYNKUnI9LVH9
jYZPfzMN8lJy7l4mNkwOyxjYaZY1/yo/HBNsGEvKBybvVrArFPhUfJ0wGtepsx504W9Ard2YBYhS
7zwnqE6O63IsetJjajsD0J6m7UtmGyi2NiqAoFsqVvvSHzlGZSz0Ida2NyZQjtX2g4Db1bL7DdEs
uhYNETcE3G2s5pZfbW+2Q7e2/Z70lZYnyt5wchlvY7O8sakudCwuswTjW0R1twdBO5P6tAK9VuU/
z4ZU7rp63U8ItIelCXsimAerfok7r2YFokZZ5+f+O3WQ0VWWW7tCFOB9dRccIUXU574KY+rdqTnE
dozNfZy79z5o3Y9O+VHihpudcH0GO52p5cRu3ZBaZp6OdZcN1xkI9amAoXg7Ac866dGUCajV4Qdg
PYK6neK7ybjeKzlW3dUftUkGrAC7eOSRIuANG5/keLOh6tEMSLlvW66bwgJOX5g2vysn9+eez6KE
qQPkWLdrfsET/KkbAIDZ/Aj7agCrtyoq4mDVIM6bSt85Mh/pYJmd9d4w7qFMy7TRnsSSOJXPxcpP
gHIenlmhkcCEIyt+G0aLPnYxzXs9/IAvozaPfpHzM5LMuzrsePv2eKuzebuvKD7I0g297w1dYYOv
p5uFPjYbXsxqiySyl+BvnpXOqRUhzMXA9nCShRJrglwOyg9+tyDBEmPDn/Bi69uDSnQACOMexJJ5
nKlxCJKLremXOOfWk1VeX3JvCi4rYa5p18bFZa5cWK1NuR3mvP4ZEo3BDUxYbC1dI/60S/GmG1a+
NB0D7U3h3M/bEFs732vGk6+GbywGn37pGzIU50ruyQn+O2dS7WtHduTdO9NpGLixx67jg5oGAL48
QNjgWaksde8f4H0yG58gh5qJ023twHjPRb4+0UrFT6uwVCILuewna1ZpY/MFsfUQpE01wqmGSX7Q
WcgGhhe1t81PT+KLKd7rpbHPlh0Fe9dS+qaNQsjbzuo/VxEtPacQTd5qgdiLePqeuqGV+4wFBxw/
BvCxCtznxu2NvaPltBNXt2ysiZpEGkx5h5HcuoPJeKyIlex/FcuCb4ODfAdT9DvPoVOakdAfOUdO
ypZSdXBi0RwL8O/H1gTOfi7YDIbRXuxyA7zTCK0GjuTuW0K0/F2V0Iq5KMPXth/Ls+WLn3a993YO
WIHjloPC9yxN97hN7VkKslfbmAwRt9q8IyGR613G33pcbLOdqA36FPjgcsg26PJw0Nodq0bzIzNa
PvxWWqfBiO3v2rtgX21GbHUXbw9qZfxjmvqrrpT1GFTG2nfAFF+jrc5OHeX3pUf93UUbzcRSZ+su
WjaqDjdSB69gR4plWf+l7sAUb5WXPRrd6NT47D/UlCdU+ZVUt1PruE+OGLODh7/pnPebZh3QN6/s
NNNV0GmcjWf0Pujn37MXsFY3NIhNOowYVIbDaeSC2llwGS4ZI4WdWsPwLpiZsE59E90O9tRcx8Wf
WbiJ14kiMzenFYjvbVN7A89F0xwdjWQV5Eb9FjUfE+kH4QPqhwfbYPrIlMduXxfU713gD4dGg8Y1
3r0wa3xcVlmlwC+Lu4F1vF3YzuIhkP0D7GIblKi1eDd2KwkQ6HMbvOESWvIw9tGvoA2dZAPxGU1t
IuxiTO1x+0cH9ruS2Xs5VPU3KTMkbExhqsLFTqdlEgSD9a1MqmD5AKXonyPWwAHvAXF0RR0lI/fc
C9PoHPgmpIJBEWDdysWwFGTUdfUt1pAsXuU8GPs9L/vnKmQJCx+DBLffvywMBVJZNUOlpY+d3EHd
IHQ9lrjw0Eo2WOclWSA/hNIFGKZV7CcJyoK4B/9FCy1u2obTymvm07r005OzLdahUn86m340wlJ5
LL31gfYoPNF4myT8wRNNVftWyPzeqw1Psh5murNgeRsHO/xbDmhgvHNd9FQyeb6IwhJP0lPsV7oE
OWidew/ZqO1d6PbLznS62Mtc43IvneAG4cS5Uz4NcmuHGd6j+PcwbXeu9C4QJpdzlFVtWi4iP5SQ
QS+ZLAkOAdPyWiM33NqUpn+LqUBHsgBXkZYQ70Y53JZt8cpnptLK6/5Wo9MjJ8XTfq4h7K7tCBgt
eqYge4AlQNvsiE8VVy9j3fxgYr0wqa2ZNLbMJzFsy7hqlhkVYnXv6FXGHS/LLWBd0KtFs9/mrTrr
gfcT/mZY3E7KGq4kKczoDc3yMFbR+hEusHJnXzvJWCiQrYtO+9Y/qCG+xlMB4LWxwpvCZBP/j7+S
0LIGB8one59LhdgdT/KXE8vULqLrWAl3PwKXJdv0lfyZ5ZfL43pSTquvkPuDF6R+dbAaOR6DURFC
VmcRX6efZtN0bIeo/gvhkHg0Hc6kRbh2eyMDQkvmZrRPXusGCc0AVPo1gHo6N9hPdn6NJRu+/6Pl
EpfQRNHebZQ+WgBSbix3gDhAP5+2tcoPCFikhxDmdqp1B5dE1/7Bi5ouIbBB7ivqoDSwrDBtRm9N
nH6p33r5w2oXzHsn6afoxMXdJqClhmFB02DnN3Y3pK0eJPeoMx8atvGuU1Faj5voi1e34FPnm46J
Y2j6/RSPVAGWuA8jh07R93m9ohoeWEMHSTXw5Y8tynbrDQkV/j3nVpD2XJ63/eZdpqy9ho5yrl3e
Y65oDCkhTm3dZ+76adZSJnVHkeKHtkla0p+OllcaKoDtK/hRoXD7PYcAxJNuLIDCR0TPMVdS4Db0
l6P735b8sSXa6g7aqWLZGsFk087jUtUXwv/gE+Tur60OwbaQCtiL8NrPLAuJYbpqrYtE85jshkFc
h9YjPCo2w740zpfL1dYTIEe/V1AwGoveYPowqCkuNaizZI+eH9O0b/V6smut3oIQ/broG3nf0VCc
57UVF6ByfjKGkLSDOGYTrZM34SZugoGZrnCOvesfHVTP0OlJjhbRA9ktkGvJobjp4zFPLEGft1h0
fAKeNmkAdloGwXQgm/qsZLvspRSctiVPs+3PwyMG0+LLgbHvdfYrTwRXoEU+UeaP4c4R9mkeoWTB
rKHWOwWmum52/jm42U1ftXd9HRRk/i0XtT0OG7RrezkqqaCwhjNuD9/K08gP9IHEilMvNkC+Vrzb
+uan7vuNPfjZVU2cmpWTfq2fzJbdRJFVnkIZd6gQE3pIue17N76MXHDjGB1WvMF5s5n9xjO/k7W+
Lzr3qq1GEJgwvTI8fYCtc3Gy5XEY+PYb4hhSonmIG6u2+WTM/JBjhdq1BblDq6+ah5KAlsO8bOY5
ygMUcbX9zhvRHZT1qbvic3PR9T1oB0ngMxjpy5m90TVUB6JCgj9+vd20qzEnKTNyFQseFUmZ1re7
uOp+TVPxUjHz0mP4CgE5hblL3Wo172HZ/8uHCic1l0XWVM7PVuaV7L5bMLTOrdXkT4xYkq0Gsazt
+iyErtNRMEzb+pUsplr+WqzpuzDuyQ1wv3YxhHVPPyEXlMcimKM02hq5yxdzpae7VrM9ps3mnBZ8
sElZkjkUDnF5KxcAwqHkx3fmbe8V9qXHyczRQxSx38j4eRttiY+Iz8xh/rBkcDuIgauSvvf3oI2e
/WltkkllYKPiOo01StIsu5OCaH4eRU3uWkkQUVNN41sfDevekxl0g0Fey94+hfb2m60qez9D2t9T
402nJR/ixJDGuavX5bbrMO86yx/tjScKSVJgaOS3qvgKdGxutlFO6GD6FBGq23TqvejVlf784q/c
/dkou5fMcS99+JdA9rfW1jeunad6uac0IAYFMSSIS3UpihFXMNI8fc1sz1sSNIN6a4Lma5g5LmKn
PGhX/Sb0Lrx4S2Ruop+8D5H37m0t2ie0XH+HZf2lRGHf6Xm7GUYNjZcQuj2pI1YiwvldCU6X3iV2
GnB+5Y8P3treDG3+jvZJ/G/8SVwFAliXSGzz/U479dXuaam1cpyz1GJMZve2zHSeGsVyi5nEvbCw
2xP1qH/OpuLcT+xqxNtbHdvDzpu744qxpYFrlUzM0pLQ63qeM+HdbFt+yPNnoCYXx3pwZvraJfrg
uL/N3H/zUHU7bNVUe6R13C5hhfpaLf9yL56OkujZ3epZ36VrnRwR9Gd2VM60PMTBDFXBqGWq/sxZ
W1k3xlkj/8h6TIGQveWhTvGFEaQ1V35JIe9OpLpWrx052dwrsNc5MsMlxssW6o9BzH8Hi9EUU073
UQrzmv28qkFctQwRQto3B2KyzC2Ds6eLEWhNpv6VLLCTNXW3alr0uqeCoN0vX9D3/1mV1Z3IBbr0
gSSruewe7YX2V/gVSdisaUrbhkhtgnek8SAVnfM9VPFTgH3QaYDD5bIaiSMJ+r2btfWxz/7Ax6bj
mdrUWoi6aJrybXVUlECMv23iK/5xO7GN2ZcD76xl4M+HxFNYjLhM1f2b/k+XhXEWZk5PJdvgkVtt
Jj+2d7CwrFtj2IHhDi7VZCdtTnO1zbJiRae+GD4is07EZ6hLORGEM/NH2e41p6Kyn3+uM9Evl8nW
zf0SLE+syuylOx5Db3oLY0WmUjjGfyF9Hm2iesqMRoiZ+FdeO2E6z+u/ohx2du0jSEdtmeiBhbUV
FJpVPUQ6f7J7Wu7ObUKGksulCMgPitpiv2bFqe6sDJxPI29JZSiOsRh/zQMc5TVobplxVhxDjElc
A9gko6BGnfnTVpjhJu7WjanFlOsILbp4R+pCGwskSTco78g4fToAGQ9a0+yDQK6cPfWztZQvtu/y
+Qx3ZFvsVdZ9jDyfhNOML9FQ+Hs41xvbpttH78Tg/csPEQ9/mDFue4uMqMRpliblgiF3q2ifp01c
C/uv4+kQmdQvTh6u6us0l9Vuy0c/sZrYe10o1vfuIG8c6HiE5zHUKCy3f1p78Pvd2J5qNdI6SWUY
PaOLZwVjI8vpq79q0X7SVfZbZ6yRSDFEh36t68TfMKf1LhdUKJruaZI0TjnUfXrJVb/RBT5lUKSO
Zedi8QyXklNp9U5RZulEhYZIEs8pT8FkfvmtNdzZZPHut8jBiuo340Et5fJceX35S5oCYdiTw3MU
IsURejXfMvkL9tYSBc/hZMLHrp3ee+mt1B+RA/BAttsD0W3ZLa2N90ycr/3CTeA+hXlLkRYujxnD
Aog/OjoIMVGiBDL8bZPxdwzroeGz5izP7Nl96ruG9KmfUjXuS3DnbPpM144r8OqoBjfhsLYv7trC
PPeLpzaaQKcApN3RlTTp5kzx4xxs0UX0xCAQtMNP5qlPVlmbY02RnATbDMrAYYyFAwHKfyVWRs9+
ftr6+mXt1cjJ7ZrHShOl0y6kysQTvD7ZIn7nFbwFa7j9SWq6BF2oEnLAglNrkVxXOlPGFlK3nDYy
cjaHp3eVhbUPtJv/5sTOmccOH8TrkSnajoxUYlZ3U99vxd4O8v7ilJ13thZCyNRUE/lmuktViyFp
YJffVXksUAKziaUTVudepOM1VyE2BZ8EKmVYro9iCnEBlDYLdyTJQGn0Cy7KDGYeCdf3GBOWR9kT
jFIa+9sd+b7KxndfPLepUt8ibw8QzUYUqvXWL8wG5rHSdBMM6Wcy7MPAQ7YzHJxdwuvh9ryCxZqi
L1ivUDMQlhZ2nHmAyE8IB786TWLqT45BM0BdDODQR9FGGA0foll9fc6zmScZm0wuUo8rPh0Gj2SC
clhvWt/q0mr254c5/JEcIKwnQ1Y1FFKW+jVPkDGJYIgfxTy/oC7YO7K4No/zPJtOm1Hx3bJF+VWM
Y33Ilgo/wTzro1H99hgJgjAp3OBkda7KbpdxKc7BotzPnoSodMticVWFwJw/ekyyOu/nUvClPBIW
HyQlM7YjU1+X76yrvYvyMoUMm0W7fg7qv9nggQYytUOBiI9E4BDf7OzP3GflOYh9cR77YTvPYvKu
4KQ3HzBgUX/NvFb3/OHOS2Rvb78CMN9JWY0EoASD/RQS0vPhlcK9WeaG7lRm3ZsXze4fhmTEUm5Z
fSiY5CXYu7grUEy9VG2rvEX5JBYrz8VdE+l457t2jYIMeD9RbMBeSRtYjkzB5L5TIetz5TCc9VQh
560mOjKFdt90bTsPhi/lLMZmvGiqm5eSSv4p7gv9NzdiDdmcV25q1/b4M2zDj+9gcVEj1hkHyHi6
WZN8WBDNvj1L1kdnQ25NlqydDSnapOIVVRY3aVuUFbiY3kLJH8kRUS3HDPbq4lBM2BJ2ztSGN5sp
i7ulC7e/7taMvCMamqfppk9tk8S5tE18Iu6Rk7FU7THPM+8fT/10NblXkzjTRk8bDHWCWnjgmTLV
ckWP9v33XEh5qzXpvqXZaPGdFtzujgmtx5pWO5IisIaSn2GWwZCug9LX2V3kw9jkzjUcciutFeE5
hTceCvsnLRgxNDqSZsbI0HFD/G/9En1OXlCfiLQvD2oisTEJ682xEKiF+AiChUinqGnXf1mFN5Rp
IcPSvMk/jRXOZ9t2wxdySYoBxIw3p0IMC/MaDl4G0mh8qAGBbXgAYmRAEii/C55cp2iGuyLky8QW
50WER0z1I0PR5lOoYP5uYxPtiiJDYBOR/zDqkIO+X/LvJfDKJzXWRIZMLmM/Yp9uYsmrV+mWSY7j
Fofao8zNue6vlTewgbPOlyogULIKPKwTSxn0b1vL5RNXf2Qe5sOPclOdLNHPydwTPzTHXnYqw3I/
43LfZ8vaoipZ7A20c8SmeyTvmIv9Kjtuzrj0eErs7LmKi+5102vOmgaqRruvhzr48nKi2AeLvz2f
l+omFpzDRTnqg3BK59r4o50I0iyxnmHjyVC7P20rzu+60DBmKpVOGPuG95PrgTjp9bs16l7vCjoU
zkS5+f+8ujKst6GzFIWROLFU+Dg71Gj5nI+EjDE1eWix5R2mQcjnYeiwCCiyY/uYP02zxlH/Y9w+
DEu9HVzDj2NNeXvu2FdNZeSLvVX2tOph616aKJOfRckQ0pbVW942ZIZwElgJUDBfpb3T9B9hHrRv
M5/JPvQXbgf2iwGrYQFaDbaanbKa8tjL4XMudc4oVH+oKFyO7E4PD2VPPgkluDgRGNfdVV7g/grL
cTh5aq2ZwrlIU0tHpT/4K/2Ndg52m4370BCOmvnVnNRbh1stl8zDHYrZvl0/hL8Gx9WeswNTnIjW
mQygsCAurCmcEjc+8+ItnpdDHFnMi+d4vB22kpykhdlQnoFgdmaXFAMGN3+7DH/dXPVxMmH8IW2Q
nZYtjuTRzRaELjsvb/PQN/VudN38KEjbuIlV46fBQHSaingTuJ+rd+lqfd8u0Vcw2voq5pxDYWhs
bhZRvXLmm70M0DzHFxsI1LO3dkgFunXP2RRWO8IQysuKRnZtBFPzsTFWgtDzXddBDYhqrK/zXPSU
twVMznken2f8mczV/fmXv2QFA04Sgl0Q4Swklwg1ZKsNt5so15R0KjrBjFc/qMDwCchU976n33n8
w/PWrUtKx1aflnqw38soMzernBknh3iXhjG3Xwtt4eQsuyfKsS5ZZ1Hz+UnrfvaHJRVhFKY41Bwa
v6pkzIgZVmWE0AG0pK/OB379Akun9raPKSfnpDSBy2uhm30oWzK/IjIaiXaJ7zD9F4cxpJq2mG4n
BJj+lVEXHU2MaEXGUn1ybYMrIpiGS8A1RJYQTqGLaefi2i2eeFJi9c5Lu2RHUgt/Z9kojossresi
J/GZ9Zp/7cf1WobGP0vWtI+ereSZHCd97FqTP5ULusDOzL51p3ozJ55xzddYF2vL7+Y9x4vo4Q2b
DX+NVN2ROBvG+Np8Re6EiZhu/yGvirVjshw5Vz8Pi2T1mUj1RHrfeJh9urQeJv1ZttnCVzjRR1SE
BpaT01yqwQse4HRizC+t31O+VtexZywpPFHv+wzByQrNeGOzvHdE9VvvtsKa0rxuCEbaxu23m0uS
B+vQTVxvHZ5rHeuXfq71YdaudwbJKVKy9ap3NTdECVIf6NYgncjEU7gsLHt6QkhHBh9cbzdZur/P
FqfcKxGIfMdAm7+7bXUy1pLj0BH3DID+5szr9p5R5tDJHidwfWYQnpLELHceYYw3BALzac22eTHV
2hMevqoXtWEaC3MxfUVoVIhum74hltTfh2vGv+aKCQQ1RLvzF+8X/+tw43PnniA7f0lclHyeozkG
mao+N7h4r7NXjgcOhuyqJyMvDfZPgBNuvA821h5Wpxw/HXwVH+SkRQFvzpCltbF/TfxWRz5d7ynL
W/0cB1Evd50mNbBvtz7NyKDMF6vfr02dXRwDakyMYn1mUXKFIee5abhWzaN2OqxQZYcnXvRRcZ/H
kX8Ch0btrZ3pBuPC8rT5fZsWyzqmRvTx7cBQ6o1WmQ5Tem79ZS2Slbusow8ioBxpexLjtXDMek8H
/Rq69XoEpuqDD86n/po782u30deKfusT40afRvniouFh44JBWGbwWDKKxBXJtuETDJ0Pv2i/oowA
5YCpItoDKv1uDrr52xYbox+i+lYO1WZM6VUbDnx6DGh99h8RZu6xbv3i7HVxx2obI8NsJ/Lc7RM1
iEWDgec/V1VrnVY/L0+RG4R3lmw+rHnFA7rBqDsFsWqvtVrxRUVsOoaEHzJZ7hrmr/6jWwbqwcla
Jlyh0o8rac4vKgRS1zGtY+WOibmsy/lYFhaRhxHpjfFPJFfH6KT8YUceoSbmlyryZcpQlIjInMMB
6Kjp7/Avv66W3x6111XnBm5mYhpinLvNfycFtLyo2ri//Qg7SiGNPMRL9iuolj8KeF9a1jXRe/Jn
GbDlkdKZmz21ZXSy/bt5w3ARqO7DCmp110e6efJJALZ2kU4xrzibstgblBuMelzvObOLXVBZ91vV
EfnnuX86DuSE2/27ID929I95/2i7w3gnxna4C9hO3KYg32ch7sQol/GtXa1/BsdpUqcziL1DEXF3
TQ23LbpdVRMuv2tqN/qK+5/IsDHETSU3L9ivrj0cFtXD5UOn2I8+JtAhxo3HptVvMxDIQ/UPdMfO
QlK/IhM8BxyB92Io5UOPA+K9UO32Lda2eSGxbWBXdHLIrSpKDqKpQW+3QvK2TPHmW8Rrhvj+Nspj
a00x3ePStMQpm6zuxorpAPeNL6rHsVrwEqHZ9oz9srD/Ewv2Y7HrdPsOE9bJYQSLT1sBy269HHtw
5ST4YLk+5pZEd3ZTGXFZ3YNEmjsvsVCntSVKbpLOcIULTklJIEE2zPWlqmZBFuyUMXbP8/l5wnh3
xOzFjTVX2T7GlfjS24QRUtWvJxLs88RBa79KZecJtgkUH0ODEzBP2f0Pqc0sZIk8LmMkWvdPNGYI
baFjISOWmxXfzwuF+JwX8THGbPe3Z8ZKO75hdBKm3A9GNb/6wGvxH2q0kGSyiW30g14c2SKwo4uM
SsZ3Fb3FbbkSqbtj4VLhtgn8RxWO3JUwHohyU98DMv7d5BWqSPPARN9hE2FRm/DtZExEj1m9BXc2
mzjUU6p5nmsh4N//ZLONxfonxpl601qsE3Yl8qHxWcfJClO8GoxTCFJmvoy6wwiRxW1wEBrAlkM4
EL8IDmBrjfXtgHMVKb7AbpBX4VNo11hKLCN2xYKbj0rFPnai/434+B9nZ7bctrKl6VfpOPeoRgIJ
IBFRVRccRJGUSE20Ld8gZFnGPM94+v5An4pj0S6rqyJ8sbcHEQQSmWv96x+CDegpP9SHQj4F3Xc8
RdJvrj40B3pwwuHBtTZuOeW7fIoHzrOQpqRggVahPV7TERlLYabVzm2zcNXSGH2awon4hrprOIcE
ZpqB7e/sPK53XdUjBiAukjmqYXUbFaf+IfMy96XrQPUqu/bWTjpU10FMNZN3+UB4BROOHYmWxjWS
jY7i1aaecWnRCLL0NwShTeSzSlU+V5ac1gN74cKOwuHGCREqUhHZwbVF+UBgAtNNU4QwjQKreWsM
bQjJ78vzL8DV6cMwh5LmoebtS+yP1o7JrHci0/Kxydr+ZmghU2IqimYmpSche9llBpbYD0RvPwZ6
6RGZGTGPS8UzRJqWGFgOQ2VW3jWM2XyT9Z7YNoUDg0v6ZrTIfVs+mr4qb0YYc6z9Kl6WvEdgO5bL
q85EK/BskHxtsBc9FsKfecmjgychn9Ikp58ad85lN3qbDGFH1cHabc3+aJSe/9Xnz5eR6uiKIw7P
vPCw8RjDdkf8XbSusQheF2STr/Ce9JeJBarh48yGoxV7Lnj9owW1fYV/JnNEPyy/1URm0A9E/bUP
cXsptLHdd2JCvR728TZzVX0VTu7wwyGYEYYOJ+iG46dY5hzlDFd70jS0ek5prqPJXyPHYV+uwwSo
xh8/1wrpO/jw66S37bozYVbqpj8GS3zbtWtpl18Do2RsCcFoDXGHSARIKT0aEfI3wEmReDjl8L23
pmLhx4w/W6cLVlEfBpuSN/CgRxNqo1ZvvjAyTtZ5jCJ0olnd6qOyd0mhIpgEXvY1jpPnTugAnQF7
iHQQdXj5+Kxp+YQ0Rlpww2ttWcDnfYhRMCChT3iVR8uxCFbNCashNpHXQZbqp9b0fxS895Sn/Pr3
dxF751iv17wYkSYFzX9u3vLDS/pWX/6ld/+m/s/zH5MVtXppXt79zzoDhRrviSoZH97qNmn+KzZs
/pv/v3/4f97OP+VpLN7+4x8QmLNm/ml+mGfv488Qxv3fX3/+P//d/AX+4x//yk17bL//9u/+FZvm
GjpJZwRVmK6anYn6t7r5j38IYtOYUUslIWwDAM6Bav+MTTPVv9nCMEHLTMeEOzFrbP8rNs38NwM8
BIDEIrrWcbHP/K/ru/upzuXW/bcpWxd+ced4P8fl6qRjumgR9As9JiGetk+6g39HOst4F1hDsuys
tFpYba8dvHbKmTayM1aKXO7Q57VeaEUzB5OPzY1dJwEJV4lUC3Tc/W3B8l9RMBPi5LlOsNEMnKY/
EBCK+YL+pTo+XzC5aFI6uqXbji4uhK9VERBR15CUiYxEu4dEAtRmxO1VUpEJa7fpl3KQYL2Zi+5J
A07YlLjtfCD3f6/gnq8Bzr7BHeMXj+9sCviLZLiBItVIB+MhLbLl0Zsc4yXtRLmF6sukstbjeiXL
Jvj8y9r657P7NcvtLHN+/9V5QIYr+Obzf1x6XAXhUJe+Ued3QZ2F9rFBDPVspbZxGA2y6PGRcm6m
ovCfMLmd5RNdLoyFW0xKQXX34vAqHTJ1bzS9l6B38bM1DE/xQVDee034fGewDBfKcHSbMIXfMgJS
z6zHtsiSu8Yds5ue2GsooXWNKwlctvJaLx2xRSpoHcwuGD7yajo/+4sb5CrHMWzJu+ZI90JvXetV
ZDpund0FYXWI9ILQ1xg8tcWw7lZj8L3DlRBglDQBD2KzqLY1pImVm4TRLh4DsfrgefFmv1+qpu5I
HStIx7ENE7Ebf/7LMpkih86GxN47ugReqa4w+9cJ7v9Bd4k3vgo0H1EKVeiJ9F+DmRb6PGKGi/HG
1/LMv40zI4VX0I3NSf/4Sf3+IgEKwAA3yQ5VyrEvHectLbJCPDfUsSz0nOFAPh1Ub9TPQnTh5gym
qxY0DQkMKa1RpO1ykccf3KLzkn33xEzSoWyb7Mj5qRmX3qhB1CCFBVq8GyBlbGyrLU6C0mLbQ7e6
rzPC7RaW26Api4OmXKaBFYP7dQGMPLfJ78YgoO7WosTBdNFPPo1SPlKIDIvCCupykbboVrW6sfb0
Rf2r1wvnfpCkspHUgbglHp7Koe0hjWMdD7cWZoUXYRKhi2JatciQw0XvZwSceyMv0jg/KF2fGnQV
47SnfGgWfgMLMZjc/BkCMpca9QhaFkU0itUUh8Z1lYfj0fWz/vXvK+u9hJq3DFUQtbbtYDDKuprz
Xn9dWGlHDIEcmuhOhr19Y5HAjgpr6L4E0hBziHd3CPJAIK8qUiaIdfaB58CfPt6y2ABtw7BNy+Jw
+vXjfTeZwCf78I4odG3HYCJeCbzB9qzS6rroc/hc8AFKAp6d1wI3uLu/f/uz/eP7RePq0LA4H01D
6ayg958/dp4LJOcnd/pYsSq6ADpj6VrzbmdN/atQEg3AvKixFxAHaPLZD1Ep2O4ZSe84omPtfF8w
h0TYCqtr1UCKn8Nka0EHgbXFYiQzDbTUC+ASUnKXWy0cxKEp9XDjQ5NMFgLlR7sEuc2nhWW51aOn
DePnCUdhRJYoiAV0LpKCVqE1cFFamolDlCNkX/Th4PeLbGqooNOqEwfczfVhmVGenCyX/9eE27+i
dLb2IF7pl0DvylPD9GtnA3vsg/PGbkNwvcc3rnhOw4Kf//e7+6eHqwzukW3giasu99DOqs2sr6z4
TuOIh8rMHndXCNPfkmIvcCeaxm9YnoI3mGOw1kZffrC45sXz/uGyIxnKFJbL4jYvC5IU2juAlFcf
mUAUz6ObzG/U/DAZKhXPMqutDw5zMdtZXHzivAVSARFrK38aFvyyTTeOSNtEs/oj9Q0vMb7B1S4h
OgaZGRl5OdmNKysMUZ3pTgeTX5WrAYmNhkbgZ/383xdjvx8YJgeoJFtEOOiY3AvTFo8pGu7uajgG
OlZFjardq6JFFdZ5fmAuKksPb5mRees+TuObJmM1LRDw4xCVO0y+UTFNU9R9UeFHaUK/neompaZt
kdRL5cnjuXjhiITwC4oe/ejYfbgRQ1ftpGEGQPG5/SxyqJ/SHcXCz6fwg9Xwe83DR9uWiUKFM0IY
l6eUsFpfISKUaEoL51R0HaHkTZZniwrT+FcwT3GQNGx3JpywpY+hF/nSVtzTxTHRiwO9WI1Z318P
wZhfK99phv/x68KSYSMSpm3r8xvzfi8q9ZrZYWnIo272zaltTDrEsm2/gmZUN8GcmupMcdAhVxAW
RJ7E/vb31/X3msc053tjOoIRlkkr8f4CdBt7VphVlKG5q32uxxT8lMC8lTB8TCurJtw4pQhv/UoL
4GVGo/+p870IByR2mhOeHP+z2IP5bHp/PRfmMZAW0i7uA3lkqvQFHvhOuNGPD77zXDhdvLEWzRR3
XheUe5eLQokuqpSvIExXY6gv1dS0RKoO+TZD5nXT+ol/E8V4T2c6NssA6Na1D/Vm63RZvA3garVL
IUXzPUfzuBZu636waH9/XVzSpSiClc3LbJ/NqH7ZUHya8ERK/K/9wTNuZCwb4rJC9Ek04XqYAPu5
DDOdTKod2SbmB/vZ7xuoK2xdQddEluQalx7WdpMQhUS1e1f1ZNIsksBuTipR+sFB3r50GpOm7e/P
48LMh2cOYd80baySqPgp5y72hyDGyypVbXRvhUm1bANfmgAoOWKQPEfTMW+j9EMFDi6iuU2cplom
5GveVVmrrZ0iLZ6nzIWXVzmEfNUuFOsBhmXgTPltQ8rYPbXfsO+RiHh+OH06dy1x3upPf/8W5wCn
X1eVtKTj0M7ZlqAa/a0WdaB3wgYc2yPOHsWNWxnl3pIlrOxaPo5NwjHkixjBa4cQjHF3/NrG5akS
E6eUX/qoMag0t3YooxUjcmaMDOGCVdfbTPzd9DaPsi8R5lhq0Yl4+qoPbb4B/qtQiqvySQVm/xaj
GLs7VwB5ZOdb1w6nh4E69DuCKxye9VnyGQ/W8DWdDONzDHwEo8Cjug3RNuqq4gpVaV4bYwn1FCz8
quw77KF7JnKQRt2jB5EVkiaW0c1oqXVna4VgYbrpJu9xDVTuGL6gCpYVfiRJg/APHcomHCI+IdL7
O+VAPJym4pPGLncTNeCOndW2j6mk8JqsoyGniOHQ5C7gDmovKey9+xpiytpOJ2uvmka0m7jSA/jv
AYRUo4l/BK6WnRxp5lu/KQxG4EOXn6D66fuIIdNN00bTqwoM8RymnrNV0ioxaKRYy0rLCD9YxZfv
jbQoAQRNK4MkQQzWxUZquX02RoiHjnDpKMSGlmbBmis3aaVrt4uGD4r4P21iHGg6XRj9oX750hCx
NbmdDV+No7Q5VX1VbkbsC9JFWg1YRf19cV+kVP/cloGfWNX8UjBD3x8TmtUMRqbQlCF6o6IKi7r7
BHwf7FVaD68pTRZeMYjFF6bGsI2ms1tLUituqKNPirkVBs4+d9/HXGEFSYgMEeFXeBTofr2ZtcvX
+hh02QeH69lK7tdXksME3EwKky3tDz3qZLlWbxm1OJZtMTMZGRwvKyr3G0gIXFLm2qgai8ps9g70
5ydHyu/uXBK3kNd+NL3d7ww2CnxT42xh11ry1PGSnj64tTOqcHmRBosH8AylCVf7/tZOahLAK1xk
XeodHijwOw6ZE2dXUiTtxk8Kdzu6rvdE/rg4wNnsYf+FqzTH68/qwjeLPL+PbLb+eOPYzyifLU4h
cf7zX44gPhNJZ8kcvZ4sa1/XojlhY84OGubOI/EM4Z7wxGGbGNGE2CTJv3ZNR+2rQYpTemQ+ak1r
3kR5Q1vCDORVBsH/6rad4U9TGrzil1Zj+NKQAY2oAxyrFweG7cmdFXmf3b6Anl3XUP2iIrnGNibf
666OaKOg3ptstaU9b46aH3xgefYbqMdao5IDXJNzFX4Zb+mjB8HrrhdHt+itvczC4rnzCjboJIDu
ODpGxQyEm/nB6vkNz5w/VpHNAlJku/IS1HNb0SazMOfoZ67/zWjRqlstSfUUm/VaM6b+PoJHu6/c
wrk3jQkN7rkJ/F9chTIt2+VipCR+9/0aduN+8LUBsXUM+TvB1EDV8LLsYB3Zwl8wPvyml5P3gjIQ
C47597O2+cgD/w+IFIC2EBSxgOKuuMQVSCFvHXMwpiPIQ7DPc85/MSn5GodSHByvzyHhJIepJyUc
kRzYGYGMm7/fiHMr8/5l5hokp7+kpKd4m9vjX14cpxcFFEKpHwcaD/TGtk6bPb+4PjPIZOHBYccj
LI7tq2ycgoMMSvE4ZGX+lrdhMK1saRXPxCwBS2BE15xiiNBbrZPGvYPj3N6a21c/7PJtJeyaWWUP
Vy4ZGYcix0nCKwSAukGDE1ImKIem94zTEhDwYZvPbZ2f6cVX5WvyxAVLz7QvUewk62Cct/0/94iE
EdhBOkW4gRfo3CNwFvuK/IBV7pcvEfSxB051dS+ZS+xxVKcx9i25CXVjvKky49EPbbkeNOxvchfb
tcSyJkwRZP+G4tY8MCj8UpkdqMYw9QhhyKlBblp/4mCcbTIYq/2ESIfBNI/lBMVn1bmoVKGolsxC
A4mTkjGMD3hdlLhqGbhXRBN+M2JGU4fYAtHWctPaU8HECNw7xm+Ttu+aqNy1NbpQN26sdaz32Zcy
9cEzVJCt0Wfn2ChX8b0lB5+FL1hbMfzmRrgCXj53X+NRbW20Zjuca8qn0S3aH1ODLyUkGehYneHf
Bpw7GzcxJiiQGvYunaZ9Y/KqEzY0l70m/0/HijANhCm3Oiw+MnMTIWS49RI1bOjZWCp0Zeq+67N8
q5gr3Jcuxh9pgY3HFHs76TufdYTxGETIja/7OKNoRRu+5jay2nPh3E0NZYoo1A6nsGhH2lS4sUCU
hzQKrmK4VTtk2AOOCka5Mbxu2E+9AW1lhsGituuhfZbjW+YE8SGMwH7TzKPOTJN+X5plTdqN1D6r
rH/Lptg9kAYVFYzsPfzVPKwHAzN9SePW3dGTaVdtE+NWFIngqFwEIimkHkg/bTii0bXuRBJ1K7gL
N2GsYbfXtyLfQjpvTmlpdg94V3ECMY365IikhHhTi4GcSjxRFue/JPUE466gsh4rEeMt0qIYdCJC
i2SPg0E1uMnPswoLRAORBKhv1SDv0mDAPgdRaW1Tiuo7onn0jWnB8FmUFjoNEOU2Xbhz8xgGRo4V
E5hx2ZbchvNDg1tqLD0mdN+iOJa3oDHOJqsZ9Ledm8FOoPS/HnuE9n29bwo//2p63W3SCQeipUIS
ZWXekgPOpouwoFJg8LtKdM/fWHJsngp82mDDW9ZNaNVqV8XJsGzwPljERlnDV5FpvD+fRkh7Q2j6
5QSGqWXmE+1lcSvGGIN2qbRdkeTJGkq8PIRGmC9HsOBvfV7mdxnO0Vvf0rpVOEB36DKB72TYFyun
85sNtFwHAx4XwwUzrd3bMnMfOvyVbjK3HK4ruG+rUCN42WMlI+L3oUwWMhDPMKvReOojZiptCglv
1SDhXEqpBzDKHLCFMdSClYCNsTSKSn6uy5CJO1N7jeQmHIJdaCl2gRUDxJUliqxPonYMtlLvJfWT
+KEZHOelb4MvXu2LtcpkuvFxT7xLYDAsiwr1/3lXDHjNThxDV4xRuLAwa1dQpNMlL+PLxOZ8KHX2
0rruvppVAP1gyPLutVI1IoW54YgalMXIYjokz01nviDDqE+Uvc1JzvjqTyh/KBMWoS4lUqkxD17i
it1Pi2Ce8D0Z1nSO2ogSKdbk0UCNY+XfeEjGNjZt0KnE63ntwre9GmbvgbrV67uox81plI1/1NLG
38I0wJDDytK9Jhh1wpDX8MxQEirHwpHTuIaqEpGhoMrPKtK9g1fYAaCNw/YSRtawdprxgVgIQrB0
u3iGJclG2AyMJUijils0/jYDONPilKmrqHwOSpgvizNScr57yWjbGNKifomm9NUrwxzaHalXG1TA
+PLS/91impm8oku2vphW3X9P/SG/HbRQHe001x6Rvoy7ujesq2qoza3u1P1WyAkGptfU6ylMiyvs
M3BxIxwUn7qowKqkKpd2lDQnR41A4clEyTwF4DTnrWwcjOYEVRfVMjZexnVAovy9ESGoK9vB2nHk
GJ/slF3dNfMnI9Rvp4FTdsqIu1oUWmMtjBCZcJvj8qqJaZeOZb7BviK+qRVeTKE/8mnjKIpPUkM3
N0Da6/meOc6dbYMRweB+SRtZvBWNxyzOKeAhozDWn3M7fMh6Y4TkjdYGTt9e+aZ/bceJvKqSSd02
pjK3UhjWtcKOcGl0kEFnJ9E8LJrH0UAN7VbKWhuwWm7TIL2z7T7ad21j3au52nRbhyd3Rrgx2xfF
korQ2SCG6vu0ezR0EzBhctcUpdMbhqrTbTcm+U/IMZqLoyjUJKzdyFmGPKpN0pkAfKav9Uso38hz
fUQSthboN0BgCQQVt8ZrOEd2W0Y+Z5sWfMEp78bWrAhTHr/f6z00zrTP9aeUOe1GNeX4mlH3rUBm
fGcVTRiuLSbV1CfUgYyeW7cMV4Unvkt9qD/LvNDQbETQfU1PGEucQ4Hm6mjcGa4kOLZyUrRRFTM1
r4xvqxCvxwm1KNal8UEMrYkGNyb9gFHJBk8cGL9p/5aTaXcroMDtYkZSa7OkR08cGT4asW4jLm9n
Q93Ou0Jt4j0k2tDsDafJj0k2AvFJr5yN3njrIQDrJzCa5IjdCJETwSi6r7hj1XiMAZWeyz3so8L7
0ozTt8kzGefPaXlZHfuLWrPtVW5Jb6FiejzRczkLI4KrKsfSOTrMnxeZhFnYuP34KRk1bTcVWT0z
FKsD+UHhhrYm3zp6JpemXipUjtxIjDsoNVeGWQP58IJ/9lqcLJmaurfd+YQso4lcEFniSm9mFRMI
A9l/3Ua85VPrcprlExbAZtGjfJvfZYOizS9z86GdwbPMRdON4dsaTKnzV3HCnWqVAiKPaAFNXjPl
Po5mb+9blOQbyiBx0jUs7WKISiw7SzFeCB3YH12k7jM/n6vimT3Q+7b9VU8Gja8fB+p+MATvjJvo
xnNBWUETUVWc3SUyqAifhpqdB5MgfqfvSzrKuY7EoaB4hnvPH6Gaj3gDbNU+RDW/O0GD3PvOWH/x
a58V6Co02FgMyh0ITrALI2G/uhgNHio3xlFbQRTbwsKq97CQDUhcU11+k7Lk4xJms0CuExo6KDZP
fqG0o8pD+6o0pwHnBzFl2/w84jU0B1/fDqcb1EWdPco7iZRAW48lNgKHyIPkF4bx8NBn4TH2zHJa
dt1Meg4tp3tkwFR/11ut+9IwKbvByxcHD7ukmlD6MDnbM8qDGZ7xnQAC7YtO1QtBtjTre7Mtyre8
MphE4yKWYB1c0I+jiG+RAtRNiGuQEcIyNq4QhEzYFpXDMzsP+vnOtgC0MTnCCUQRtFMV+lf4976J
0Djo98NknGpVyAcIwndjZJ2cxHZPozmoLftoh0Cg5+KFrlF1ZbxlObNRj9m6QaGxHu1IW7HW4chS
r/ja0k7JRi1yAzEYGvaF6RQPlqfHW+Y247qsEfgnmm09B07R34hYyavA7Por0/HsPRHaOxlZGUVE
iB+RE7zA36ByC/B1Oo6Ig5YGBHco8ZB54mYsNzLAWS8hA8RBdGZWr4MqZuMf357gAGda9Q2mdwlX
Omm8Q0aMRbZqBlN+Z+157haPqDa6zYNYVUubePNrJ0WWmtmFdUDdU/zI3MLur7QxDHC2dmX0ORn1
+QQA+USFN5jVF9UFtXaDaXWH+2FkpOWNg1r0K8plZ1WI2vUXwzBukjpRSw/94QIN2DFV5m7s03Zn
qH449DYeeUaUlLeRp7+VIZa8KKzC5D7JFIc350D8wo5ojqjrBzdd2iGb2dpuLeNmxKXXXfSF67zU
HbU8Zkx1UO/iLJOfEp+MBSy12+HY1bXb3qF/DkoXcnRSxhvyLPVPAuUAP08NoP4OTCokkVO4wSg5
Wyc4BN3jCeMtkWdJpoUJHcCkm5m1PA+ff9YPiV3WakHUi3csQrM9nufUZ4y21JC/MvnOt6VNH2uM
A1V06mm830ba8eoYac6rc/5rkS7CcYWlWL7V/YgeyAwERKRz7VHMW22U0qWc/2rtUW8l88zbBy1X
KxerpitZ4bob2GZzRxaQWmHvIQ4cmkwfbUCpNA3L5zCq+lf28x4dBq0cxzCf6M1ds58WFAXYtX/W
0WiTAmCjvF2SPVg8Q84kI8kdQvsHjh3EZp9rySSbG4LMb6O9aefW3rbbeJVgURNBgA/zT83c8Ppp
Dy4LBwUqSajY6+Qo6NMxDWDM0mLbyN48Y39NLNl2hsJuCl6qwm2g+TYxckM13COmro+adJqTaSFN
tF2f1zDwjJ+XkRc1P1Dzi/MuKblr/cxtQECFYScUcbXD6wThGpKQAwqN3IOTn4GLCi2YETS+eeCj
9Q5UWV7V7jRcj2nwo+0U9OZyGLccB3d9ifdOJ6psmwaud83u4Jz8nhyiIGw5pPiKC8pd/1qLvWSn
dW6ENQq1laYS/7HOU+OWd5aAG9fthmUkG/GQN21z4rFz/6g2cXEeAn/dxBjHYdiZ3qfSm6alOZn6
rgi0q7618KBqaow+M43/8JOXMxIieotmvEZgYeixt3InugglYv+7q6npdlSlwCvG14NvWYiialEj
5WeQMt8cR81LLKu7O7Bgcz9oJta+I7zpnw8WBdlJDALo0Int65QTne4k6VZgUNZDXKQ4u/Fop0jX
6WBi3UvWmaS37+sm/eZQeD9i+Z2vwz79rCUB7SqcfyyaIpGupYjsp1SPxZb+D8OqSQf8iPGozqFF
HnBBR6RChfCohQ2HLfsg68P3QrTtMV1D2jMDOa/gKAbU8zFGwQEDI//F+aD4eaKaOHUtSybv23JG
LAL8P7Yg5SMa6fwUaOE3x5TWMSoxeeEElONKGbTkkM/bm77Gm0owQ71vx6p6RZCqHuqgjE22Bm6Y
LF3trXZAWJdJD5sH9wnIUb2Mi4M/IovU7CkYF1OE4yp2FTrShLrBU3qeXhZpOXwTeFGCa+mUiWPr
JVfIk3CTIZvsWgaJvlWak6x7NcTHqYoqHx/H8OsZoPETXBYX5HrhFDKVzvjpJ3HKsVEgel1inoCx
PstkNteMIUV/1eoYH6zGhExzphglvsq+J4Pn3Z2Xe+njip1TW/iUu7zdcRK7S9AQ874Zkqd4xq91
OyfSyxAlukhIW+wiPmhJ2WvsRqRD16fS1lAmaSZmzD+3I2GgI3fQli15Hxtn0TfhlC8SmF/2jBtv
9MioZnk32UgYGYCAZNV9KEcKeEvrKyzok4QxxUTbnSJ7bPAerXz0GYNXUuzoGM1dNQTcstI9I/2K
82aHQ7QZHM+7m4RNcW1Y1mNYherQ1ZR8V2eU8NwigXSUIeL3RNx5ZmGdqrmcPLd3nEeAhZDpaErh
zdxjToIZBKekd4P9vrrvYSKcpvNGXOl86cwL9lGT4+kVDLCcWtgAO4lp8B5nq+IwGDieIYHnt7Bx
LbF4/WZVtrc2w1K/0/UqINVZi5+tcKy24SDXZBZYB8Ax7YEwLJqXGekrTKhYjciwFWOtpbe9VVTP
iawg5UP1Q2zdDg9nZNvFQmtvpz1NzZBe9aUltw3uQsfszI+aoa0zIAn9Lv+ckHO9s2sfg4p+1JZV
4flrLZ8horrL64cYI7ZDAq/mvnM7nPuHtju0sEU2CiMntSgc68U0nGSvzwcfQqr2ELgIXic9Qq/W
RTqwCDoovRrklWWiwFwg3/dwaKCCHlIdU3zMvK7TZgyYQZjuqzONYDZwS7vMabFY14miG/ODMCeB
trwhJMPVPaoioa60Gj6jE1ksOqukKu/UWGBBJK3gYIVMkOVQs0QaH8+UGvcHuvgmCdcWm9S4AiHD
Mzp2k/a7QAwvd+2IkzAnTtS/thaj1fhMOzyf89jPc0Y50wwEOKXOWrOdhOcwD4ByN/SWuWs5M4fe
v8eFfdiAHjmAF7hmn9cS7GFxlbsS0AA7mR3OK9UmA4PdtlmhrlVpFdsSn/+tW/brIvP0G6F3wVMX
Fy9INoIbChqKMiuKb7CavEbZbnyrC9mckpmHoQpHotvA3AN/veBW0B3gMTqMT7HhDk+Yx8YH16Uw
sHH23FgR6Q5p1xlXuVQHh6b6xs014zvrKXzuoNXuzyv+7+D/H8hGzKEcpSzFNgMd/mIEjHmPyjFZ
ZNzoNMkT4Pl3NYV4UPWoFjthZbsq19WmT7HnDIPuc9d1jEENTZnL0M28t58M3hKe1iaxe+/u71f3
O6uE4ZDS0QPMlBLnckTTDpiWJEU8HcnfQLEDuyY+0wykDAz0h3kc7VuMLvChLkrP/SB56w80I5iW
uqSgsRVsLNN4PxfxEiuze6ck29EPkQWioSmezzsyKBV5PWFc3uqB/qnPkoguoinMO7PIg7dYT3IY
H2l49febcTmsN+Fx6wrcycGL7XeWYliR5tN6mjoWDvUYPrLMLfS5ZdQdUMFYsnn//QP/cAMcVwkb
ertJIovhXBC9KLe7qEh97ThqnF0JmGK8GELd/S6MUT+ORS4ftHwWXPvKvcV+dKDZ4eIWfdlUOzu0
3U9/v6DzYnw/vuGCmBrO4120IpexhkYoqQmaCfkn2uN7xwvc12oC39Uxer5q6vpH0nXuxjcVwthp
ILCj9+/HRhU/XElsOERzvcV8qsCKVtOj9VBX3l7PAireMFQnyQt/3fZt+MF87Q88BEI5he4IE46N
8xvLQu+QXjbKMI8I1eL1VBfNtVYG4EYxLgZl732F99zc+VmEzy9+It3ayzLtxom8ZNnmzHzn7JYJ
70ysf3x83+4qvamuex9jg/N5odA63f/9RovfWZlcMpxM3WXI77rnQKtfRoK5jDMkd4F1dGInIWGg
Nq+6QMabEEnDFYCytW96qmvlj9bzgNnZVez3z2RM0RX/E1Mi12Ecg49eyd8H1lwXJ4ZwUMJwdRev
JCKVAm1wJY99UEefiGX1NpEM21PtYDSDS6Jxnw7RKqrIgsk92905jHlICYK4cyvayd6puRAyYYyu
PNOuX1u0GyuSgLL1B/fvd36t0uk8ba4RsrhzyUWYybW9j7XcMT5PeM4YWDjGxXNImb/gyrChII5l
a1bJSxZG8QpFIUjrPM/7+5X8vmkobtT8rrAETeeSKknNxaGjM/A8D3R1fBa+u8jnYWD56cGbJ0Z/
/7w/UKmh9UAAh6SIVEhdEEOw40Ci1CXG0cy9SAdIfGUck23yIpKQ85S170lV2GKY2jGEoSj4+6f/
4TRTOmN0VoehuygaLk6zEKn6lGS8aoMncJRvbBDt0VaH1k0AsZtux4QhvlGpDDEuhZ0XW2V5bwUu
uuks1V6HvHhSKP/vYSN9dGf+8CQE1BQewszuxUT+/WlS5UFu6X1tH8ME1uyZIHjmmTEwLp5xTa0/
4Oj84Umw5ziQOubzAnrH+88bKXwlVEvrSPBVdG0RScV5HuaPaZIzxklN5JIVaT0JYpWdJS3nIx7T
7xQhYFMBZ3XeRVBvXDwKrRLEoxTKOsaa1W5RqPjXmUqy13JOGxCRtRLjTCFmxPupm1R2a4zqqXbJ
JI3i3r72Sbj6QKf1p8XBBQGy2gKSqLAvnoCJWrEwC9s+gtnZpyrKfUh8ZuRfFRCKADJs54eUzBOC
ihfEG7XrtoybjQiCjKABA1m9INzqW6/7/eswzXSHvy/ePzww7hK3GlI1m8bl4VbgXaH5pqOOUsQz
5l1JRlht2r9G85A2FvHwei6Wz/vVMEyMJv5+AX8go3C4ogawBGR84NALIkgz5NINScM9qi4aH2p/
zg6KYoTCY7zPrabZpz6WR4LohOtwGJJNbAPbfrBu/h91Z7JcN5Jt2V/JH0AY4ICjmQK3IymKfacJ
jFJQ6DuHo/36WlBkpkmMeFLJrAb10tJiEAoRvLiA+/Fz9t7rH/Z4H50FK4gjHDiH7zVSOB4ad2VR
vw7kcI6kvGYeN+sjCcCMQ411ffbniVQ2RduHYaQzH0R2U7jFcGE3KUyYUhXke4n+dUgIeSDZISNy
3BquXIN2SgepHcKgR4vw57fuH/YlKjLMXA6vCxqad48WcUGcJMmTvu63NY6OlXczCIGkqnW3U8k2
9hvkf7bp/9fm48vsi2r65qt+7z7GpfG/06JsUv95AXvL/+xTvn7TmX7715v+11G91n++/esefuAP
fuX//pC/TMtS/mFj7cLgytKA0WyzWP1lWuZPUGNiM3AwCWFstPl2/21aFu4ftJdMhy0Hdxp+BP7S
v03L2x+h1vcCW/Krmpu0651J+Wem5XcnIZtFi60Df8xWVQj726v7XUFmgZ8jxHJwdt42LxgcpCRN
+pzbxedqSNUxACIOsvZX5dY7udS3q+J4c/BZBEKY79dw/gUBEjlp7yjE4Foghg9TuzzPl6w6H52M
UF0SZWoXdU9VXicyJcuRNvVFodKHvCbNPDAh5ph17hy+fZW/9eBftW/1nVZvb/rytX3/ZP9/6Kvn
Lv7seX0o1GtWv33/hH77G389nI75h8BbQU1juhQRWOn+83AKwcOJlTWQAZUxxwzx34dTij/4E3Y1
03P5Q7F5q/79cDrOHzanWhfQs02njZP/7zyc2+r23bGMShcXkICliTHR8nh5fiw1qnTocjGQsZjT
1zgnoss5L5Je/WKN/cerIFfnI1JRUFn8eBUva33Mf+u0M+JsAW9AJuBp1tXCW//fZeL6r1/7e8v5
uzeND4Pymm2WEsHl3Pv+6EM+Pw1IN0W15TUDoe0moWmcgSEkeNm5N9TM/+t+vWgKKx9+8QnfVyjf
ro2LBlgNr5bJrOrHjwhQtOkmUY87mTZW/KnsGpoxoaYTjkOTeYL6UC1kdQOEkuXMcCVIHrWlrBdc
0x3hgxWT09AAwTRHieGJZF8ps6k/VpjB5+wXv+vfvw08uIGkdYTfhm9+Wzq+W5Acn0aQO5gjPWpb
34rVypMz11xK+/ckytwSxMnURJwopMdl3j1bec9skbzfGcsqyYYsP2LGdqHJeLn0sXWoARfruObP
aZCQ4/q7H5Kujy/wRmz/p5LeavrvPuSgdW51du7vPHQQO8YD3oVNb+Ov1ex/9EC+W2W31xmLAofa
wOKdDIJ3V+nsJY8Tq7N2uZf3LyPBaeEo7ZYMxPX558/29pN+eFF9ibzU2dTnHAiQ5vz4eSRqzmpz
Ye6yzpoJunJjCMtj7O38eQbtV8hm+f07SNMKWTvtDxpIciucvruDyHucQeD42MnF8eHMIRSagc/9
YqN6V359WxAxx7FJYpmgVfjuvZG1dJSTcxXbbOPbHDzpofQyk5C4zD4TZvdokzL/i97kr6757sGs
shq2JjO7nYAuCv4oXndW0X1pK9d90n7BLC/xvPOff39/vyZLEov/VmtgvDC3M9d3d9NLmKr2+Si4
phGfj/mqr+m8z+eFgf0ulPlUIJAosyne//y6f39uOK/Sy2Bp4gHFif/jdXHzGz7iA7HrUAfeAppK
X0FKoS8kUhbqgFsVVz+/4N9eCVZA/ofDdDPw/M3QRzZc3OOXo/Cge3dlBW3X7gZCOoHA+Llx9vOL
bTZrPsB3L8bmP2YDY5JFlcfZy353Y62maxevK8YdEoCSJPp+zclazA29PuValekx4UPGB44/YMaE
Lt2SURbWVhiRbnCSluqs17mcMVoQc1TgFe5h1Sbni/IW49Aqxn5RY2/RBPMMXjNUJZiFPRlpsbuv
x6YejyxrwBUWr5/t0zB4jRWNKmMwLfyBRNtKLVV7pfoK+A0CEas+n9bUtp/8dSYenoly1K/2WVCm
gYWs1YIE0dXJKk55Gsz6s5N15I4sHEIawpLczj2N5hBY52T1G18sVU3mLsuM9rmphYebDzogGekU
c14oxwF+W6yxNG7pgdLaLWPB0z6C2ThmpVpW3AEtobkMIofiMjeDoQ+RBSbimCCsY/JOzzokK8Yf
rw0csvahE1773C6FYRzyNZctwdCd439wPEOgWFKmTww/frmrraNqn9zE7B9jrKNe5FtEYxI/XrdL
8oXV0WEG14pEEEUVx33HrW0nUUzQwFfPedDmTCZm2ywrt1DXOaouHZO9TreCyJyV7IHHZa7qBBl7
IaxwbkoOsglzMnWx4jw+iXnAp+kUHiN3RsXxTdDqyTyaqB8+IQbQQxsCd+lcVIOTIiUSFoZv3U1s
F9aN00EAPlbLUonj2jFbxJm9Ng1TOyT52LLXgPhSAGKj8WFKZyg5hoGs/t5ryKoJGzKzSIR2/WTa
M8pFiUXaOwldMXyw4hp/TE06bacdELdow9ezWLmYLwe6wfPeh1L5RGqJX+ziqdgsUHzvxMWvRtt/
gJUR3APOg8JE4hyCw7Idu0c/VgKCIcOxIJqBvxYfZZujwqdbHZ/FDhsgUo20LHeMN9w7pciHCIn5
75oL1nWKDaQeyQKyp2cc46pavgKspWDqfL8iCJNui//caU1id50C06qWdUTKAQA3Qz1jdoBj8rl7
HEGs3aOGmouDDWxtAnYeE2C/FKNlhGOSM4muEug6MMgM4ytPPvmWbgM3IbT7OH4shrGDVeIOqMPA
nGXtjjk2rwXoTAL6VgnyeB51e1MPFhI+Y8BYCn2DlhmvFaFsR69ukqemrEnMnQsEpeiAECYS6rx0
n+1ktAI0Cw1ha5VwiUWffWJzcOWNFbb7NUUXMhEdh2ZjUBWODn+Zebzw+EVcB4pVJVbM2l7JZkSj
j5cBO9/SYFC1szzkuyuWUwb91zkQQWG0G324DSJaM+tw1VJYTfhGS6gm5sJ7cw/pLElu2QTz7DC4
YzpE7G/dx4VsEFRc5Hu/kAVsPhtjl1/RnMOrMmQzNJMk74vsTJnlNIdBYAj/QRB5cM6ra77oaSRz
TbWGuKv7ZA0+FTTikgPgB2mkEdJIFXwiB7dKr+3eBDpAE7Fe+TmoQAieIy1bdmS5jQ6hfrU5qSfL
qVR/bWNsQpdYWsPdiIMshdmiREkTRMfpUkRmwaZ88JdSJGe2KIkDKeohJXC4pMo7KLH04rojt7a/
RcQlnC7ytTJGpCwdHmNZZ4X6E2uCNd8bXZbXJ97NGu0FpmX/Db1cFh8ICECeL4ZN2jcsJMJGxjSt
8LSQdY7XDRFgHxYFOfswu7XGcuEl1XHNPKSEvkHA8mK5Bb8zcPMb35iEIuy5LW7xTZiPKdlAhAf7
rdwFXqW2hOiyO2dghWK6AirjDuXytaYKsI9SdcC7Zj9rr5mkd59zo24/ycaebkTRBn3kJJ3/YCKI
fjSVljDpvMTcEze55oT4ef5tXgbGn23QrM/4iRrYBhwR8z0J6r13jtG6O9IX67DXmBSQoTJl5W1t
fbArS04ApN2WLU4Qj+TuNRdrBAFlGg9q6RvipQn88MI2C3pu4SzgarZ+3H4oglTde0XCigV/qASN
MRPLjARpgqEjZfU4mRPLKm72NT7qSnj9zm+kJDmtHIe3Kch6i0whcq2TrhDXtTHAaBFiKJNdr2zx
NhfoIQ8Cma6mhSBGwinSASFGArgHuodfnpoCYhRNT+0Sd+6DZcbDMzzD7ga4UMFG1MAElpnIzna9
gSOL5ATjvYdyT7pA4VvSatc9vN4MwFhdiiZq6rx5q0qZv9oFTQuASn0ONDJt+c1L6ZCAPq5CMbo2
icU/NAZqXxsjjrqfTEIcI2uwx9ftq/1SUqdQYGGvBTNO6jljfDdDmbdgObicYJvBiSxn51ghnYL+
nffJtenQBQzzekmfF8nn3/l+3td7dmEzjcSsOrFLC2VPJHjUxfWK6kTtdK8X/wSQmkU5RpLADu61
S77TpOB+BhE7tdFkNIG1G1OwBftisetPmljh4OMylwUUWjr+9b25jA6Yu2AsL2sMRxbcG7/d13hc
45PX19lbWrptHgEy7JMIJWT7xSU6jhnekBvBseeOfs194sl34OuRcfGKOHyjthr30tVJfJxLoL9s
vstV7E9yPnZesAJLZdwnw6Zyyye4qxlEzzjA/CXxMKJVLpDxRwgcaCnnqyXTgyWnlgR2a4KO5gUE
hsE3ttPIzhrrtU9MBIuWmZnwZPAd0uhdDf+1LOv4uTEZpYZwHwD2xM5sP2AUNIjJx6Q8hIRiNK8G
6TVATwiTY1qtGFiGOptJ3HaRe3zyRRnDlQ8ydZsQcpruOLu0Q+QTYjcRAur3ZtS2rTfvaNCX8x5N
r4mQRegh4g3p0OHY1bJXVgpzyqHk+ZyxKN76bM71DtmfWsPRn9z+AOs3BZFA9aX3evVZNq0t6zvM
fOXZh95ZTX0G98erosEvnJfSH3sohMMaz2GfiHzY9zH+6ZAsdOAL/IImIbaF6E9zodU9MIUceD3w
NJ8kfFbPXYCexvw4JQgMd/BJ+VYLrVOiTxWojikuCPaZBTz2HSY6eEWKZuVhLeX4mRRSQtaTJkt0
ZLi5G4SuDmQexZlr1JGTruh0AVJj1laqSD7mBFNNJ0IN8nIHpQLHxeq01llWt4IakhxctFVxPb+U
KZRvoqardDxNrqeJBHdqfY5dSrIDTU762I42RRny4zaGRpjigGyH2jmakwtwx8MBpPd23lEAMyjL
nib42q8KS4m/Jx+NaHwS0r2vqHJaN2R0BsxsZJn+iqsouHNLnHnm1LobH75Vj6NtFo9aJGjDRBrz
PKdrZR110EswWgESRT4+mcmRg2jwkUyIgT0eTfxnGNTNXZ2N40OvCBSkHm/bE8gWPrQCtA0yRvqK
dNEpIX14YZSxWysHdhyojPqmnse8jzob9HTYVVb31Bdjiy55NgnqRmhIeuxgYZ0woGQ/GmnBONTG
PKf2pbUG0x5pMb8Rpz1qU5zRlBBuL7p27yg6U7xpgdXsPMQpAOId37sQFQckkDOWfbkybWt29LeU
F66zJZdo9DgKYzSBQ4jCyuynyJdjG5wv8QKLzIpd9672Zmb7LWqfS+nHK7bVosv39lxRJpp9QEEn
stwB0rx205mn0/oJIjAYSaTP1Ue+zk6EGCUgewgvFTeu7pdP6VpDa6rHsrrTqMzuhFjqB3agSkf2
pOO3MZvBnifZMlxjRFyrsCO0GTRDtfgffYxUcxSoOXkM1i7rogQNWhBRYs9fxrSCFWTP25mDL3aE
N5X1/X6cDdyefjJLPDxJ6rNqabM+a/0MMaMAwkRkgguYixPWLJ4MB0kuAxmFjh0xADd/zJv6TOYu
r05MwXqDTLxVPBJkHh8CNGR3izOwiZRYgcJlcURHwsvQfrX41/DIkxnjhSvGMXRTW11NecyRYPZw
Q4Rggaac+x60d/Tw24PXoPrCXM70bk+2pa12aaKRJGazO70kiSTTOCDp4xKtHwr/sZ+au3xIDBbn
NiOkxMHfhNqcjOLqPLaRPYYzS9HD2ObpZz+o2/lUVrFzVTMFx00u2uqlX+yqOaLW8O/KmG0sNOaG
qCbki5vqerKPUz+T2e40Tfzo8yAUZ45oqqfAHCc71HFucQIYpPeBtgKtSDJRsweLdwf5AgSaBhk2
yNsIUSML+2w4phd6OCmQOIw8kxRgjvO16keoEoOlknOd+vBsU+yeOqr5Z7K3e8TiMJZAkiAe4uS6
HwMzaPbmWoLLYZpQcVKpTH/aTYYyzP1ocJgNRy+rZtItKgGMJyNgaL8C9D06Jatu1OBqyCJU18Sx
KmiAcQgb1b63nIblmWgH+ULl4oidJfP2qokt0oPVqLWNpSHHgyeoBS66sTXZr3p4bWE2WX18M8Bq
QwXtDtPLaAc1uCQbfii7V02gneV2H2kM4lGimqD6ULjoqKnmhqHxwCF1S2ruu5XnYB3A+SRN9ykT
c9aHiRFMG6xUD8t+zCdSguTgV/dW0jr35mAaWLi0b9+lBWJphuYjh6jOp2zkfN4HLmr8IXvF7uZ2
pJGV6ytDIg5oPmg1yl7Jsx5mcQBjYIhF/tWdZXrL0WtID1goik+dzMa3VgxzfZjTzQapCGWQx7nP
8oUGpCPjkEIZydekTferi7WtuaoXSBi0DFfQzY0zlEBKOLbijhOLqA7bJ31LgRWmoK/T8mjJBhdM
XFPW9vSQ7KjkhEHGnLPkb5kx0WysaorgsLJQv0Re4gCSwchdqFBMsDps7TTPw1DaH5Le9IyoMluO
nKnvilfMJMaHUc36ZUwwioeeYkEJGzvXt51myB36rZmSzCMsFK6FlCU3coG/c8CgEH+mQACHQLm/
cJo18MuEaAEWoN2KNyJ0Ed999BA+3cHMMx6IAehe47hc2dvtLLkfqu08k8fNQLC+it27mTIqjQLs
GfFlVZeBfQzGgJ9DeUDfYuFY8qfonfS5lWb7EHvYgZBLA3OBck1UTqj71Wq3ExQaK+G7qz7jmEqB
qYQq+BwFdcexhc1wX/BFkxteSXkqksbpmMAFaROZOoHgtSbDLjXn+oKxhGz36POy6cSauk5RhyrI
iBLR2reTW5CFnelyJBy7lt1tgY6Wgt6xV1YVyMSU0nBAV6S8TkNoO5gPgS2iUDc1Xswg4tiGVzfW
rMQgEzF6hpUxyuQ4yL69cgxDvARaC7ygLS/rjpXZBUk7DDSYWrooHwDfNcYx9jxQdAOuaqKVnBqe
Y6U8R53iAIvJa82kS3zDIJuQvBvnCagKNjg3mPwhmiwztcLJljlZFb7cMNLWWhKECc5r11UVGONF
Ew6oQJ0NO6+cx0ft5TRrHD1ar8AJUoNzECEWgOd5Ns9riFLJaQSp0aMlMIrDMPPgRUBGgUCKotLt
BUGAiv9Cckb1mU88T3MLrgqwx2ifSeXxO9S2kb52a8Fl6oJl70L16HYJQp1TZEWBy4PlYCBiYrsQ
wgD0JnXlyY5Xbu2wBGhLbIUG+MCZsL/MTAvkyxT0CP7QfrDL6VyTNahbsvSjvuumFfarbvDFJtIX
uwoawS7h69tIYZ1Rwk7iWdkT9+K3zybtKsBedQrndcYe6hPhJVs3sjlHAgvtrP5o5b2LTbYDGsai
FQs8mdU0P/AGr/IARqO9SZsB9qXiEEX8RxXDm1OyNadISXd+K6zGfua4Aa0Vfcj6xdGuPGe8Plts
fIn7jOPfe1J4B4CJOkERjU4alKE5T/KN/nFJQUKCPQxY6pXl4E1i+HPyZvmtVO9egtq1rnwCBmb2
msR/YN9qoEPikcBKC43ghimH6V36AEketF3FOuxh416XXl0809mA2egZqaaU7vp+2PUWVpCw87ad
H8YlgQN2ZykjlLjo69DnfPEFejxNmTxlkNm3eQZDZm4WuRPaTNrD6CfOZ7C18V3vD6D2Kg/p7eXq
Q/445LG1fPLsxSwjS5f0mww12tOpINyAwNiMbuFOralqdraH6/+U6c7giWaZ3enJbiFerXGdM+Hi
/b0WK1bKkEgcTHtNP4wnEhCpI+bELjMUz2mWRjlQzerBKPLmYemY5oTZquf7VmkH1BfyM5yBkmPo
aSQGo+MlQqCIsyFvSZDqWc6diZwR7HDMGOj8IX8PXdlhjRzpf27gD6Nk307beEc6TuJz2s+yG+XS
O4euR6ZgqK24eE1BMQ+HkZeQWNBMNmOE+ct/Mqtg3jjj26aOdhXv4NzkC1U8YLerhVhu51Q69D54
iNLkKTBo70QDZPMmpKtH063PPOdPpg3K2pWsBmWYq9ZRu7op85esSzNKTIgtBC3MFjCHRqyFf2Jp
Hp/9qnaTg7nImgrcpPkUJpWMrbCc6yEOJT6UJ8IhmjcnNq27vAY5sneHdOLLpIEVDaLvHlgxx4/E
G0jNWR4RYZizQH+1y774LBab+M0M429yXCoOPnuQJxYMzmTOo2FAEBuNUzZcys6HeEIieufixdqa
J0aDCyXSjC0Xfi8njs8kTWD6XUQJJKdNEppGi4FXE59zd03ya0Xalz3FN0tR45RMrTm/DvBjOjTu
anFK7GIMDo41Vh+NYqn6Q25YoIgXrE4PpDMsvMW9DeSgp38FtFeXwj80bgx+guY9pjTYgYtPRp4X
f0hN4kQimSS6P8+rtnmOabR2+zgW6VcTcmd5qMVmXCJkpL13mLrypeXS+BRrGdfRyk1oEM51ON+g
MQAptZugvqb087/gABsBl/lJ9WS6xKbsWuL/HkgAUtXeEvhGwn4eKy/SUPUexrno2PVZHxCw2FaB
w1nSRsqrDP+tUiXu36YosGUrKepP9bLY1EiZaXefx9ZZ473uPFrNrJRBct2M0izPmsmY3mw56D+t
zpmLkJ1GDec40jgt9MZkBIcmJYLLsb2xiApr6s29JD1h3nUEKnPUoW9xqVgnsAh3w3LynMHWHxz2
5yfiKogXcChXzuxp2OApRH18KTdMSNR1MZ1bw/Xrp9zM/HiHwcS/yt1W3i70er5gkwYcY82e8TkF
PykjJJeZfwSHQD4rcrz2a58yGN0xDEg+zmwYdkgssTgx1i7bc9G5/kWyDF2/6f6pUjXN27cgWPG9
i8GoPhhG65G6Mti4JjPDyj8jbGhm3qempr8/NIx0mg7TdmgH6N/CKbdZZhdKxDGa8N34EIcEGkjl
W40+NbbrnRtu2f2ZSyxBrKNMD1g1p8zZVz7f0sFZCllHNU3zjpI3tshWo4MGBWf1MnTgHQ8LZzai
Fyu35y32UBpfYdVdPkGiRGzb2QGvL6UouDL6+H13hG6PJ9tCDnqftsJ5E/Wajbu87eePZWdbI1wl
e1JsBI0dhF1hWLd2CtgpjJ21L3YGQXw0PRIei8hm4RgJejQpVPEtrPkZczZ5NUGE6Tms2iP9jone
4t5VPj0Cm6aN2FM7QN4aBfsmv0o6gS0a1uAejG1CoAv0V8pCakb3ooX5JXdDsCbgYnofflXTmtfW
9mxTYrHh7jrdWjRlS5vWM27QGM9s2coP5LQQidrgZjeubKMS6R6VSVxjgl14o+FwCiwlMJmYnykj
9o+g+Wx5CAayVaKhngvMR31Jczxo6MqEjd+o/AhoySbCgleWMpLUv+YSF8hq7Br6b+uucsf6pfJd
A6VvUFgZLCdb3VCPGM2ecpPqy1vG8gHLryTzjPzp7UhN8tOeHM2xOfbr6pXXk4Ais/crtEeRRzvY
JMCipQUSlzR3Dsg+eocWVpu4EXzSPI58vmC8j7woGY1S5EdRXa8DY4+JplfE3wq+BgGK7KP2jIpB
aKO8s9jezurIWt1Li8gIsYtRGbF6tYuCcS1GuzzWDEEU+VjxeDEUrTucEYhlXNE9wWBKUiPAKWVC
YY/I5EjfnFVV/S5jKFgeSO2Z3QNmctePzBQEZgQHFkyXVmq5572tDKIyNJsy2I+Npu6ZMQJt2/lo
NnbzeWQcsKIUN2vSuvKC6FAVzwDAy5VSKCLbyQUX3IN/DMuOqRRBna1BgI1Y4lsJABddHkE52ypO
MGzoJTZHV9wg5olqePYOHJTp44wkVxrnlMGedazHzEzvTVra+ktmUo4dWiLHeb6r2MdpixA5Lq6a
tnbVkWKfNj2RC1Z1AVie+SeKYr/grFtCKWoXjmUHm3PExdK1zhN7phaMBDr2WzgaoMyY55f5yW7K
4cpy5TB8tKx+Vrck7U0Uc6xbJNgk3viMKIA+8sogbOBsTM77Etp5kaVYBPFhHDKmDv4eMqx9oNyf
rcg1wVqHbW3oW3RL2ae+yTIasyUNW6ig/cRqnlGtDjKo7iodBJeIXpbk0kmcFpIjplDj0DMXSA+V
VbtFZBDQhN927ji723LFoj5zhNNRnxMQy2KEhhhH3TjOJzutYvcw22v1YrHKc8LAjUOO+Dq6L9gN
hg1EnCGeHEVDZ8LMK63OuHJJtJNhXowdDO99W5j512Bpiuc5Q1kXEtA4fEGH3Ko/OcUgxzqAH5LO
C/ZLBjrhJGghQxHXhIHuyZlgi1hLx0h2gO8ItAnyRi3ndMeaAbvowAgx9uqy5yyDpiD0ILMyTCiZ
J4bKBnf6tavSlMWtJwiHBm6dxPcMI1LNmWpSrxMGekLIUq9LEGXHrnOcUiYzIWdN34i6IF5lVCIr
OCXQaC16yUHm702FfGmfs1Pe1X5O/UvfaYD15tV9KCFXPq7pQLgpirimv4D6h48yWK0uizo2iPVu
ydB6E0zh89rnnVmsOzzx5kLX3m3T80YxjdxpiqCU7q2bljtl8B8diFuxjbN2ksG1T7FX7T2jt9yK
3lgeyxN9mRGwpUgosV4xPw7rIwbMTJ01btquG0OT1il1umi3YF2/usq6nLQy0+Pd2BrVJfzUQMX0
XMe1ohem+toWvLdDoxGHuWwrsm4MVOoZcVoRLQ0CUadpmNFZVEVwiNuN6NcmxFGxjbgcGmZAxmlU
GkGDEdWY1uGMf9RMlP1y9ogBkDRFuHGLZVO3pBjlWabHdT3ndmEcK61Ec6JpGJtHzHGATrWt2/+p
2abujJUAZ8LL7AW7MyBeJyL2UJ45hKp4ezLwBjqM5M5VO4JXWozyjikkI21Lk5BR0MqPqgZrFQGK
yp8uDDmyvsHbbUEhDllO+hxj7st10SL0cuzRh7rL3ZRkwaoLjiKvzC2AGtgb62O5aM6ROQ34QZHI
45nS5Yc7RbM+tEmR5ae0cW2wK1a3QWETnsv5rCtK90vjNcEXq9PTGk6oFqaAzpvRuJecHQbWUNQL
5Ay2+A8fJF3+9BrEV9l+Jb5MHYt+yquPU8kQ4GykY0rQzcxUYK8dL72ixdTrPX0UMpMsg34deZv0
7evHhePrxilde++sJIrQvIkpZeVZaY2atCd3Nd1DphAQ7GfLp+2vB8ls18lwL36wEptSfqW/RT4Q
M8WUvKPMCfap43Xts2BTrK9tI+iMSM6IPyJaF3QB8cN3fynDfkud/H+nuf/fpmHmHP6dtGpjj/3A
Brt4XV85V+jXd0Ax/tJfMmbf+4PMf9A3+KDQAqK5+o+M2XH/IJZTkEPqIrgkEhWJ2b819sjvMb2i
uqHGcDdXCj/uPzJm8w+JihnNH5o0vBf4Ln5DY/9OXbfJwoQkGBTdLR4O/K4/qtzq1KkQvIzroUlU
6jKcios3q5U2QiLHEBdaVvIj9Bn6d9/dpH9QHL8Tu/113e2X91wbf8HGRPte1ZcBU4in2CRO040p
dAkMPMB1JhNhKt1fCAjfCfm+XYr+uaAU8DFWW+/sedVK6t2gzeUwtpN3XtrDY6BXTR3HuZ7j3i8k
ku9UdX9djWB+zBQ20JT3bk3UX4GZ65kOgTfiB/WsZDeSQ7CjX5cd2mli9o0QlTNCc/fzO/oPHxPr
JcJ3BNwC4fA7nSsdextGIrtA43vMIXvX/Dq4DG4zZs/7vuyb0+9fL9hsW0yLSVv75gD+TpepCBVk
tEjKWJWWDCaw3uXeLlHreMMhYzuwV6WufvHUvBNgc3Px5RJqLnhgNy3vO01m72o39yepDmOh8yOh
oFnoN9avwoHfX2VzG5gOhRLZwLwb74O+KfEo6JU3HaRfunu/1emJZqH7C+vb+zeAq3ioyPEpOi4H
M+ud/DJ1eqNmnDlvnOWa6Jxyzp5yxvDQqBiV/0Lu+U8Xw+WDVQJrP04C1qDvXzedEmQRu5BCTPp9
RzedHxIBLdPOxMvPn4p/uHceInkMQhybkM6+ewpbO6/rDFjqwQi8K4gc6tihx/zFo/ePF3Hktm5J
XrL3Ef480YQ79Ho+xLbzxXaK+SJZY/8Xy8Y/3TIkstwtVkUT/taPt8xOOZslPp8EAft4bNcVKnzQ
fKAWcw8/v2fbU/u9EHd7YVkxSKF2Pf7pvFuDXbFwNpcleSV7otN+8cq8++FAWradBbW4hcmR7/7d
D59wPy9WVRUHOBs98j2OWOqWmtHSN02Fnug0a9ECs1njnGYA9Pr2kdCXeL79+Wd8t89svwaS5m+M
Hz4h1rAf76YB4BnhrlUctDkV+BmbmIFemkE5ZAxc+KgM6tT+NI9gH3/v0f92ZZZ96nluBD6Ad4++
XBe7VOtQHrbe6nEhW++w5P4SKR6u+9//kCwb7PIbEsb6BjT7bkkkza7m+MlxoEvp8hlJr77g+hw4
5jvrcRXVcFt0/vALi+8/3dntlXZZh+GkbW6871/tOBcm+j5VHprMAjg9eFo/jUHRntWuntVuTgRD
mm5s7Lff/LCsv8jxGTf4mwNLvvtG6b80dcEZ/JAEib4zXI/0mLSuX/py6hiwD6QSi9J5+vlF3735
tmRqbQpqdczdeKk3V+L3H9aZhOPVHP8P3WKRdqT9qdzZU2aPv3hr3r38f12HKovOHG8+pdaP10kZ
IU99b1QHc0jiS1mMzjX6WkmY0NL84u1///3BfnUxOEJi417yhG77+g8PTemSszlYZyk980/ZL0wF
m7WNH/Dd8mIH1I+sLJbD90XoffBuSbYHx8pItHKOo04JBTKXtT4f08IkXZ+5RxXmyHQQPKgKmLfX
5IJEvNpHZsMCa9GrsxLkN2VvUBKSQmY8IM7LAkTMSfDsaOmQMpf2qCSYUzWkgOLLV7tKqoSlpum8
Fzwaw3lZNAutSgw3sO057O3QGGaPLfMaL2qNujrlU+0BfEQaeD6sqpeXBK0b0CCxeEWtk9GgrAx3
evISjzlR1or0ti4CgnHQZLzE8+J8tHItv3iL9P40R7O+gYs02BiYtPeSFTLR5ILaHaPcZEW4qdY2
II6bsbwTtSSSZztXN8tJp00vQQ+RP76vsEbd8RLHH4derT26L1+PxHIWNVOh1SaGp2YQHfX2mJxJ
3UuCai2dQYNlTDSf3KzNrdAoAg8WSD+I/ex3sxtJK+H2c0aYnVPNCwqkKTCWz2Seiee0tKHpLrWF
hAKKCZIHJxHdec7SvuyJdWA+4w5D0x6MOkEPgACrfk6yuK/2sWGWN53n0h+irrQvEtmhkClzucan
WLuJjcpoWnWkun4Dr5NTMZwKiVUipM5p6C9OXn8fF1Cs6oy4pF2wkN0f4kogQk4W/4ej81puHMmC
6BchAq5gXgmCpETKq1vmBdEjU3AFoFDwX7+HG/uwsTs9MxIJcytv5smgXE4ZfwGqRTzExxo3lGI+
UfVNKC0a4HUwsEGe66j7zigCeiC+ZbsHb+294caquvquo7vce6x6OT8CrJxR3iW4tgsieLPw5EcZ
YUXcN83Jj0bneyuC1qRe09Qfy+p6ny6KxrCL8DahNHMNhiC8G+wuklKibk+vuANObqlrdVcJlidg
EqdZ7yh0mNpDAE7reWKPXxz8bWl+qfbp2OxlUdMkOfPjRxYWrXsTtrIrH4EYL2ftYz4mlQJtPnHF
oj4Y+hzv2Dqc3A/srixzqqVP0fo648gCW2P4CRck+nT1RjB6yiKvf1TeAKNWjjj9vWHLBQXfbBX2
faux8rA2dAEqKj1+eVbm2MkMvYNNtTe5yOxujkDqjJVDU+RoP/HjlFDlbDNi+yS+YCWz0U6YhMEW
27tes8ZM5NyR4ljCYH7Y2Ow3CXHv9ZNVVgfHQIaLSf2sGcylytahO2IkKkVqLRaxDpfgzV45wrSp
hHikDh7U0ewG7z0BCNfZjHyyRpxb+zX2XXIzzlqmFVPqOVv6mHxoi3RCdZSo/7CNE+x/SUE0t2yF
ueSuvGKRbC0MmjT04plHipeH6xH0OLa3fN7qicxmDEQvH4yGswrMFhsoS306mHwD3Qy4fSe7BM+o
/K/vp1nslca9jPa6uG6ia2/OjwpZtHmN/XaEXdxVQ5T62wQGFLesM+/zvlesgepwfqfxKdwSwfbk
zdFbL/7MAgtiUUhbHiqvWr+teBAuxgx78G8Mta8Gb/iCe2HzCnO76FAIfFFt8JGpJRturk5dmbRh
0L+hO9fVnm3O/F1kLKD3q6gDC9grXnyeXKCh8RyMPk7WsQPXFOGoQZcu80u2EJvYA7l0vAMYdIm1
drOlf5htdfWJBbo+9uvKxkZM7ONRiixfHuIuH39nfH8o+hCK7zOX4O4BMX776XTDH/PdUfztHOXg
7m0bLoHOeNawD9Gp/k0YZ54xkUn+5qtOv6tRpd0zzk3WvK0KixWoddDP+C5oXToibk7iRmaxNcGB
Log9NBv+NJxCGfnTraPP7dbUdD2raHGyFEgFKGiob/gBKjdobob5/5eaURq02waKUpJZIcRXZr7L
SrAF449Olrmpm/vZY+Cb+muqlvxuYD3Hc8UuoQVhMKE8CeY5RjWSz+JnZLcaXqQQXPl00MdxammB
gbdGOphSvouc/39t8AtEuBECmJdjUKS0eyxi5/AeCE7IfZU4Aj12uDZkbL3aDhfWHl+zg4u2dD9J
OH2o0HJeOmmm22C4lpzgP8oxqQ0YjUUMm2Maiv+U731zRpixVGX2AwYS0JQ0Lhy9DUPeDnctmF+p
n+Hrld2+re183DOyAFO7iitsETMk2ZDDLJ8oXXh3hhGh3TWI/meoplN3jJUZr/1zE57H0rmMjGE8
ENqUJcK/xqLMRag4bZT6piiCLg6yVuyehm9BjO+FUNivG4UI9+w/CkyQemxBU9nvFBfgmKreB1We
YKc9C9lipsIrQlKuLO88lH2swuKPHxGE2FysYsrSF53363mtPOvUFtxSK2+3JBQW3Zwz8uq1AyWo
wiOcvTah16y/9FPY//UwY+/9Sj3SviGJaRXZrjI9BQ5TAY8MdyoBFEUOTDas4le+n7GRB6vbVlaX
Kn/IVThdMA9tJjU5DzyWH33T723Bvd5Erf7BydJ944ZE5S5xtrz29qRvVbhGO6M41UGwrtejCRy8
4LSLfZkN4wS/O9fY7urweiExMzz7ymN+LeL1tXColOSyRugq+UWO9KXYRyduygdfU1XiG+czrrLw
AuJpeli4cyQGUKd4l53EsO1A+XnQUSYt5qiZpBf7Zf9bBwphhNbZzH7t6XohtIbbL/5D+uhfJryb
bBXPwUjLYEUbBVttkt65+zJEeI8rs7jPdNNiHS+yVd8Ekxc+h8Xs/Y6TCfZEXtbUxuHgOYSstoW3
EV1jLV3FjlM4ad/b/X8ZI2yZQIXJVqz+C1ugbepZ+1ceVSUN/2WxB57dT8949gXcd+mzpHHVSYeG
4EA7m0dSIO4+XAd9jwjt/VeCVZ3/Ah+YvZSevl6m2YhHJelsamU21yy367L9tCIcU+wIw13GyR+m
vBJvV7/iN5hv8WOmaNhroq54NfP27+IE/tMSIYNcbxEut9JmdTFJquWh3XgQ5u1pvMFtbf9Gsvhc
4sZ7cjevoadxPTEW1ewlHOvXqtR4aWO2xmvlvOeR7t9ocZuSdhxuHQ27iOyEhGWeya2/n6vmptRx
lACd10/o/Ozjo5EAFKZ2dQKK+DstcKP0iks+w4WSVkO4pTB0DUkCa+tY67rALGO/22NXwc3re/Ox
gCmZ4GNbf6gRjB4jNtIs9vGIV7PTPBObOcX29sBitS535MvCWy3aHhI6TvQfk68Nr08KiOkOorT0
35zV9ZR4fTunTKM2IQ41HNZgitN5tkG+ud5hzrA1+G7hptjL63TNelHsIypob2gsJVKyiKW7zTbF
Let0y0FjVNhPYxCzI8sEeHdju//5fhYkeGf/ZmNQvXStoUNEdvF6q0k8UZVjA0Wfs+bDq0bndQCa
eIlKLLD0qQeP5dh4r02YFc9QcifDGyLK6CoZHOwlTLUPxWb+nz/lolLRXF183mUYVrvxtqMF/th7
/rwPtnHcLVi1bUJG3HJr6YiTZWXnyqLzB9bCmvA754eF/SI+JBzvshyqJDYkSABbr5w51Njc0kxo
Hhj+sMgoZZKsE+zdMhVYZ4ZqyyTrWIvHEtb4Xx9nhbfzqkLrJAsIOGcdiH2gv5Rw4efrUlXzIj9s
mysfUHG3OJm8lYBZXE5Q79125anBbHc78y0diB1jrGT467iP1vAwTIiyu76pPQbkzc3rhIVTtqUh
BGjOHzOYvlIwiJ8okhJfymmn4qxYcXs3XsBr9I6OhoH93KSn+YL5LYAjT3Uok4rTeCmyrzZppFvm
DtyxU1q0lvPq51ZzVBEDLeeuXMqk8gu8r5Fjb4rNtL7u+5Rw144Hm25pVKJNKyiHB8JnLTOrChob
26Uer5h3XMhx1OevARTq8UnbfkcTs/XTdTZ1xisGWo9MRGJwCJFXbRU/hhz+xMw2P7qNR3XUVB48
S6a5tCUe9DD75cfoOf6+hw1d0MEC+T53eDkzjmF8IhGUzMU1y9FH3XK88q9HuPm8kHdyZNDarTJe
PrCXwie2SYkesahWh4WXbJ2AuW5IHHUUc2nOrU1hWRQeXR+0AUJHLp3wpsmdOwKAb9KCopvjZtGN
V6YBQ89tTQ7uLrS1vExWM75QlhI1R3/bxkTVKj/JDBDzVPWNpqOiKzDFFYV5pLqtuxSjX6XcPO5j
r3DRpLgFNK0wtoRzHQf8dd8E94Id+N4SuGctRrqtlDjqx0LKR05SHatcPHrIMvpEAHGleWeuy4dS
WW99Z9ojflDnSztq/Su8Kuc04nIqEmDFdxh1qFjh+QS0wo+6A5/AX3YMtt570onCXcNmoz1scUU+
d6b+D1t/TVN3yr3Q3DAShkev1z7eQdHKY8D02eNYczcZ3wxufOc3pLZ3S40/fte0xXQKC+utWbsr
sM+aSKZE9iOYlSY1wKaxgSz/BYtWD0Rn1APUuOWbK+svChtu6pXEF2GIML9Mcxzc0vd1pAZhemYr
chPOhVUkayv5bK+R3RunkWtSNO0HVLPre9Nejk4d0cSSO872lIXISjvX2+iIlVF88uQYJD4PRcw1
yn1jeCheB9anFoliVPRdbg2yS8s+q+cjEU/5GqkAFwU3tryvZUbI5TrRf/JmzPmXguyPeJYySSkG
jHDqrkvtBzwv2U3UB/p97jSJxXIZmj+0Ztp8rO7g4kkasheZ+dPFREEG9jlUYZB2TrFccsx3aTBV
1h+nWYnwgZiP8K4q1e/n0X73+d8vdRv0SzLX07/VOIRgGfdllW24i/CdC4/gYNHQebabmSMP5Kcv
xZRpRnNq4fliwkVfu4Z4/wTKfmWVPv8UU1GcKEF4M2KccXlb14CS3U28SKsQlnTDzPHTxf21HApP
jrnr1dItf2wsht+5oJkL/bf5kGHvvw0ypnHCo3YiBTMX/Rcua5Y2fdDzj9kGm0RM12N7lZMNJzBs
lP2QeTyT91HR/gQl/oTOkdZdEFqRuqV/xnrS9fXMAKJ+/YiEq5jCGSLuM4Wd6Yie1qgU0434U+SW
4TjBdPdp4zbel2qtf1xDX5DOovXvLCb7xXO6cDciFIEHEANmaop7yNdGbjsdbcuh8whyRfTQryWY
iW7wzlnujdkhzzec2yGAh2Y3RoBkuxKfGC4d+spiUuwMn3wc0OIJoJJKW4wb0/rAt5+owo7OMK7d
5eCLzXP31TQ1AgJ+MPwdCVyRQGq74NaYMHjz8yokATjqAOseZbV9akab7CM22YYw00YDYAjBRB64
QOp5D5NT3blBhfGvA9JQJT2Fkv9Gj4kyKUgHPWZrFCxsg1zHZnhynHKvtpUU4+xs9ldheKjv46UL
COPOyCeUp4zqtYztmiG0s92Rrit7pp8SbLpMeXrQrBbqyDzPS0llt2sG1SRhN4EuiKLQ+bUimxD7
ZgaKyIQJdbDTS5YTYKhqm06M/yf6cL77MHu13x6REiqylKYM7LQO8W9m7IfnPcGnGg8FOtMdGO/o
Uq4rx98Sl9O4j+hae4y9rXKI1hrn0aJrAvNnPObTbtY9RwlmuWW44KFe+lPD4WhL0Hg5Dbolh5M8
m/zXqa44ogDW37ykJ1lHLNwft3eEmmnYm9kMlFd4Y7OnxWiZDmFFaJ0/J+SD5gW+HdvF5gtWJOKZ
3HtC4GUJUIGVx9g4yEqACiiNWrMx8c3KZcKt5fFU8VfZ3FD0Qj3rViK/MD064tLOABTQn8LxSfKq
ImPCJ9vtfR61y64Jw7piBq1D66zrleB62A9dt+vztn+taxOQ31osFKpwqeP/pmsjMk7dgoMHkt+E
ko3fnYg9CaoHu7R5aYKQ5YkUYFXCP1qgUpDriXC8h/GkPguPVjY0tElhRJ9G8euR0njXsS/pZOri
EpcfcdeQQjDiDAnJwfXOx+vi7Ejd6IdwCzeFFXiU//FPDH7bHDoNETYjP4Q7RL/GWwg426rBUmcp
TR0sXq/1uMZVzsFvNYG/a9g2Uu5VXFOabTCj1WLOGrzE0K+LL3AMvfe1qGgp6gLLFqdAN8BMwJjh
QAXdht5Q2eN6EYN2hqv4haqRdZucUhSt6UGuKwFzK4rxChWxZUV7DfARnVqohZ4YpiJu+4bGseNo
nFjfNKOWAqWv9p/yKgCBBBC13nZyypujAMtL+9yiu3HntFYVPoaixFNtIWrVaTm013CZLrgTkOBI
u9deQLYhLMQffuf4pYgwpu+06+H4XIq472+bceLXggS98uIMu8o/61lV9CxXg/9u65xTPcxe9x8o
wMja12Ew0W5BcciLs1DJtWutWFIqNebh8NALGuMxaKrpxTi6bfaG5bf8oslT0gMIu36+01PFER9k
F+CAotmgv8ym6APk+CUWl2gsHY98RB4jQTpW3TDkO17RHfO2K+5Goex74eelf7N1A8WMv4ypuI8S
m2JBsyVBtoSOxsQU0Et7jo0zKF6aEB5n8ogT/Ss1sTj2h8OpIBYXBJjgw6uLv21FDcl7opJyTeaK
3DDGtxGOiYveznG6qzizu3aDtkKKxgnSNd4qCkPGCLtH4zHc7xtS6Nu+w8RKDVBL7PGNiiJ4Jq3D
Af0oKz2FyRgvNbZynmC4LBH0ut1c29G0xys2MnLztE5cPdAyhU+/LsJbA+4XjBBGwqsGvsETPyuY
3Fj8dS2X96nTznbjDlVUIjly1tzTtYI0jcW9zFP02wnbXZ91fbz3/Sk45h4QirfBL2cGEDDkwA/i
snHp4rLb/KMHs7LRpEErU6o7p2v/8SIhSOlS+fU9OVKTJouu/vN1tti2oAXjXPAI+rfJ0jHWwpI1
UZMWfeXJN8SDPruvSEIy7bZrjHnPgxazFxx8YMZULPDRCSapfyrfUOAW9lEj0m5RXvxB2ygbVGJu
hgFL+E2+r/iN8tugKUfgOOgjCV1EPnlv3osFdvtyoIlyha53OxGdJZoSXo9bD1uuuKEjmUUD4pXw
Xz3R0aFT0Vf6M5AzeO78now7iUxKX4kyLW/uSgLnPE+jXRwzZ2nii1+i3FzzB7jpBY7flDQ5hnsz
xUHwOFatfEbwpVBkly8GIBLsMoIwQkYy5poa5yaVeRuTrXbwyrxnMOvlxReTPz76iArVMQgzi1ZO
yxcVhttg/UddZURJqdfZAZoZ1gBSYiUwh3l0kJoRN2KKTSPeFztaQgJ/P3Gd2Ldjn2kKeIOw0rz/
K2bsGX9nSLCwpMm29ZqIOjjpFU0COmFRp25o/OGAb7FrTtQjLL/M3YXPSyYb46diXrzls2hkl6Wy
c2ATYOho2rQif+axE6NiiZ5vFXr1tyuzemXSWb04RcS0cHzDC1jJxLMCS1ic5y/Rdu3vw3NMB5ol
5r5Pck93+Q/GIkAw4NLNSwxQxt+RM3NeNhyN5I9bSjo3ST/WsW0CKpsGIUNzdDcVDmQhl6HcOy39
XLtN6LK4CeYBXFJDoejZkJDxd8bevEflY5mtAz+sEsdW43cscS+dN1ZmxW4ttfXYeeSjk16p4IW8
9PpPuHlb3q35Jn89m9psuBWys56zKAqerQb3/W4dTBx/rJ6XLY8EJ+aXNSbVcdtFgd7OsR92BBFh
kI2X0cp9+HWD3cZHOiFGjNNrTYo8hRoWiQddFfXLgjXbORgiZwDfXBDa8VUT4jRNHWgM3ukbkYwj
+NbnW3RcehQSGm1Hp7nPIK5wludKmxJRb7465A1ZnsRwdT9sJuvvGcSoFlIm6puj7poI6L+9BvNl
7Epe8ZiExEfhgQvj6MpZFoCA5vgZcZblntRl9sXsMp5Vy9t1t9Ggtd5GfZ9Ph0X6+YvUMa/muLEZ
IK1BIY9ry295HTCepo2W1R9tyiI/UojeM6UQgEb2bXAWM58hPleY2r7JA5o1kTmYl0Tg/SravQ/I
rDnzTK3ce47FrENstFqIFjiNDuRr1K8tYxvWB2yLmstyazwgQ/ak9oalr3NTrWVdH7B5qy4J6Dci
EscfVxM+/ZofNehkuImL15RM/eUwhQtMc0pgkqXVtE2Tj9OQIkanntOe9mcWH2vmjcAl5n5LtNvI
d9VE1KnEJMcgjnOpTmdw85yzQyQIn+ZjUdWcy0dTJ4UR5Sc5i87Z91jfP5UCypLa1VDn6dBrm+sv
on+65qbLivle0ozFEIxt3j4P1YDIJvwt+BGbLTp86dotySH143BXDeNC+GfztJ3aeahuh5VlKbxE
b/kPUE15ZoNXsTwzlX1Wpd9xy8+L/qBJKuQEPSFcMxfO+R+H3qDmPs5ZWO8rXidHvpI8Qv204NE4
SIfhPrbMRsaxDtjhZy0EilxvsZWOSoXy0vOLMF57voEktU7Eh9gnYCYnhOKBYGoJQlLS6QTDcaHm
jwze5iD7z3bHEdrwTgQhRfvgpwtIgih4HKOzI/cgpLDbtCDcj/X2hyCHtm/j0o/mWz/jBHqzRSHj
oQRi1uM6tsYoNRHu7dvr4hu3Z4k+CrAEuW+xQ/q8bEMZcJoPdsfOyZ+Ns5voYDvN9dz82MbFxpjj
44TUoPOSLruuWwgJ6bI9zUIyIvfdurDUstkr83bgG5uoi2xPgtootFTBlH1oWdoa7lTNBJ4BkqzS
uobMlfCQs98znbWQCqpmk7cw6ob/1lguVUqNUYuiZYbrAIYMo9KicwLnruDl2B2wrtJB3PPufXaD
uYmosmV0Ixmlm4AuKI9kQRHzMOft33nzYz11XJEUQGkHRMTqvvbENZ89O7PiU7CJqEoItdcWb6wN
nshQkoV+7plwWJhlyvrZVqBAJ8p/sGY32v3LUFKJfc1rXe2XUmR//NZdqz2f9fVEulU8HFanoAh3
ADK3phGQsew0LhP9bXWxOOoGmb5FLQQPkZtTxfX2FrJ2J5hPpqQjUcODfDfYNYRXVTt59VKE4ZV+
ETTuTDlkILb+sM2BqP/NA6b+J6Ht4pIVHEUuI8xikH8eRpqdhjK4nFGQxGdTLc6wHypPZzckZNgh
6NmOp4NLa3vwIso+fhhdMc1p7frmmfLblbI6kFo0VtUdraAsGjuPlXUwv1bE1uZjbg9C3PaWH2Un
QBh+TH3AfAV0dDbAOKan/6deNo9qGmebu4cKdBk/tOQofw8mZYXiU800U7Eh8cqkyKgZT0drcdBc
VxG1lKs14aWssz48hiPEw89OV7YbJKpBkkhLH0XnHS+A+VzyiXg3nyOb+jKE95huow7vqqz0v6SW
5evGt7fUu2p1Lf8iAu7Z1DFheL/WEtQeATEizTmjNC4ZkanxWExIgTdtxRF/3I8CCSj11plwH0vl
8D8d+RWEk46SZOiWEDkY08r2n7R8bLYNVp84WaFDlseJN6m+dWsLXXzT+CFvN5n79mfm5Ma5WLmA
WIFkl3lkrTqK1v+GRKHn7YKzeFnYSkJh/hvmikkEhJBciF1ALyJ+NoeKA5jjFmo+59uqCCnQiT4e
xjDQ5gYIhzvdLhXnvBTuQD6fAt5pk8Jh47s/GXVjNFbmXtUBuyTGemMG9LgEWm/55dUzm1Ga2wQe
5SXog/PMsPZdibnu94WuOYjAChPh07gVm3gJzTyD2SQgmNOJGFQ/E94Ij30EB7Hb6vpvG3rL+2bD
iQjTUwisT9hTxu6ImtWPFIRvYZAUQsy3PeCf8Xl2p+WD3V9ep/Q4Z7QyT5NGw7dz/9dUlWXdc0vV
f8jS2n9yEcyf4VCIx4HDF2PtBMEIFxP9wjMsICCF4NueJhqc0EN8TZLy2vaX70N4aisNpezOdoXr
LL8BIT555DsOzU0phTunzcJC/A5OwMIfhMzIO2pw/E/GMASHlh53dUHrZHDCZ0NTHzezendXwHw7
i+0lnus+IpVJO+UVh5D1erSTqnZLYoZ84MFlDaGuHah3d/o7fJGArjGJ0ZNNox3iqLcU9KHhhIZU
ptV4hRfpatMHjHzlSF8ODLe0Q/Z/14vn4k1yFLu9aIaClwSW6zXM1CGP4TXnHXGypYSLwhGMF12R
6yW+YNcOnL2smto5MTRn7ygNhqmAfOmWBjgJvwNBLYzh0dJyNu4zO/UqSlwPAX6ufwaw0/qYA0kD
KWA1du8m2Sz0eqrj0d3OJm+rISXKxzhhBcBuknKdlLyA8SP5WPvwDs5bnflI9nC/zxKNXe1tgsbP
sUXJDQGduDnz7ZfEinPJe7siOPRdVIZu7tZhpt0tutm6pC5iOj2hWBYW2T70waSYmMKTrdaKn5pp
Dg2LwKI6l77D3Nu4RYYHf+Tvvsm3qRRHq2GbmdTu2D0Eg70Rx8Z4CHOADJCzd8AGwq+ZKx3CNYhY
6Md2pEGXUnG+t6M6/4pCsyjG6bF6C8ENXfG2JrtG9FhrJiX4hzsKe60vyYf2B1MEWW5Ao/Wv42OT
ORASRKmboT6woBXrek/dSuw+4L1FiObHKo4kt8NqhyXAEEAUVvC4TEyA+6Zp588RPcJNIianZzir
UF7aMCJdtrYeeDjBvpUSXg48j5NsgvuB5eVfLmMMMXM5txwE5UKaTrObpYxW9Wzx/FnaCVaBIebR
PswcsYOW1BB8EZSrOrqONDVuwZ0O7Ok94/Tf0hCKO+K6MDUPOe32C8awigsMSLA+FIG/fl0R50+h
V3kfWtTsa0orY/iJEVkfqo1UWCpl8w9JM7ypyKmtb1MeiX8zMdqfEBGUAFo7+JdstEcoKnXtPttL
WOcPTacttMORm2tforh90fZTefseYDxHTqkC2KPQVh772BucXeVggzr55AZ/IyjKgPc84AH0ZXW4
n7apZQxb3eIOeipKveHREHOABC1wOxZjpT8DksOo6cCOoKV1FW0mZWtYnasqM/PO0fRXP+nNssOH
hZJw/ozhZ9xlIiPrrQiTuhc2J+EVkG0sIHTU23Cv+pOumOM7cRdVwrexpoSMd9iJGTL6bSh+XW7h
CThSSEkX9pihO2DoiqwbstIB37EpkGeU9NGTaE+1TyXH7ynpFNLWnQAdQ5igAWtLRtO95GUZz4c1
zt1HKJ32b+xUQ8wDdSUK7ErT3gnfp8FSUhr3K1RVwfj3eLzTXm2+eZ2N2Ckssgu7AYbrlg5icxr8
BkPZv1I472P2NEJ6371fl/qyXSXo36IAA/ClI11UKVHpqk+gGS1VQgK6+I/9qFIsz8d2uWkBVcA1
ridcV3m8rHdXjWbYq3Eu7zSupxJ/qd0Wf9wxyJkOTC62Y9jl0v3CXjCNaYFAt73xT1wBtNgLx5ys
DZE92YxMdbLNUCOTto0UhhX6OQ9wGCOxt+p6WFUyKLP6J34PxMBJdFF7o+JwQfo3GZq+ItnJl+kW
vfaogo75z874hM5TqyfOuEPgYwHH2iYfE2Ej3uNTyII3Km+U+CBVoqOL1dTsYm0C+9DOcGHsXLen
EkQ5q6JFXeJffAXA0d8t+QAehULQmiim4UF4MrqOmKCm3j0MUsbtPvJCPAkVSk97T2VsPewzUdC9
6QcbokfZZRBAIxfy6q07rYV+y3s3w/w0r+jTHZIvShoxbTLY2aeuw20D6iPt/u9k0+/+wIBD/qrk
Raa+ys0X7a0CktjfWfVCafHdWhcIiIlTtQtcFBZ90bYXcpLsN6u6c1NwAkCslW5LecKg1zYXS0JK
AxBh1jajYc4aWgroBuyCTEoRIZousC1KumN4IXTyMveNWGDzRvKOrMTEY+/Anq70k2mY10IwRFhN
i8kCD5b5yn1NlpOyWWO6nVlmmIayX5ovRpGpP/SLKD/0UpIvGLuNPcLC9fGqJqwi+4EVFIq9tfT/
7K2R9aPDdxKmM2YddY6tvFA44UjL8qH6C9WJ7dzP70Xh2OPd2rjteMLnR0drA48Rh+lStLZ7XCtb
vJdSer+Gi1gBPRTZspetW1+XkhO9MXxnhh2Pzeuw51llgZDvuBPh8+KmnffLBpH9YvPOfuPqXfpj
xpLlpw5UkZ0dM0x4MlfTrHclePP4JisDunj5HQn0c7+3ELFmH9InLP7Y+qcg1vh76hLDKAFERhSU
d4jN0t9SHa+PYlqFBB8YAh2VUza8YWSDAUSgnXW4j8NWnigojlBlLb5dXh2lGv8To6L901EbkfhM
5UFz1Tma6bZh6x3JhERbaE6b2wmLAXgqmvAJV4pCldh87ytD9i1TuwR9ibzT8AGjZMgizfLG4H61
m0pgHUUV37o9hLVuO/jhFL7nhYdFoYQeUR501S+AwMKgm25FHTfrIZAYzA8DSom6lQ57kRNAwAnO
iqrgE0aQgea9s6wmRp8by6Ki6XqNTRqL1RqP4UBQ4IydsONNtw0QT1SwNhiE3JHV5SD7OT5mMfaq
D3q3GGA4/kDAcldl52dM2Q3Y2lWHILVMscmU/VK0pbgcFaPRiuC5Uznn9IfRHgJ4b2hDNkavoTd3
vgucJeGrtsvz4s6Dj6VxvC7GyXfOL9wNlfNqu8t1QUmXtM2ssVlPmUuc+uJYme0/TP2myZ9GvMtu
tNWPDqzScAMSDFbo2kiJZwMID3qW8pr3LOilPkP11ug3WlnVUwewv+Ag5yEBtW5nqTdjiPc3+N6l
+WcBz7Eeqy5rzd8eHKpzid0SVE4VdwuF4U7rF9F30W/siCBEoYc7jGMKldqd/YV939w0zRO0Rmd8
G6UXug2xD9/Cl4MNetjQT2XXfwwtuFXF5KKozyUNW0MXBPw7i4vFT67eLXfIh3rPEykze9fNuvGV
69+eqBm363iYKEReXHXvk1qoj9NaYwiy8nGVmIZQHycwsFYP1KCis/V2rUPcHGvX9UgU7PGj77aA
2PYWOrVt3YwBx7CnbaBXgME6q3LnYZudccYhYrbxox0qx73r4NhE+wwutt6uNnHc8Yywkh1wXZXb
sJ5bGdB2cPZbaRr3YYprivxwxFsZxKaNFcmx85VV3yOy9e2FlaUo3oIQG825aHOzPsywIex9o+I2
vr753Iva7KrYGWPguAUNtM4AjZRnO7AY6oajLjxx/mVxWDDE4QTpMSuSZsAtuLM5FH0BWME3SDOz
RmtD+j3Ho88ZeJj4C+fR5nxlhbBtsILjYBJYA4BYL7n0l2M2M6x2L3FZoDzdlGPZiObEHsRV/T86
sFruyKrGtbieo84hErCJqR+fJtseXaQkoepw+DshtcCIhjJQduuXMi2Hv/+xd147smPZEf0VYd7Z
oDeARoDo0tuqyjIvRFl67/n1Wtnd0sy0Rmb0LKDRwL23bCbJc86OiBU+jzZd7LbqNES16Y+wBnRv
EjBvh64iLTEAcroyQdrNVBq1mTfks44RtKoCi11sVGv4AVpwGDVPTxk9kMU4bOgEyJIon1s4L0uE
Dhl1Q2jF3igqrX4NgiBKGhuJ01TaDQYxbTpniiyyVAz8bNaDosfBuG7QVRY3hCbBWDQrwKiMYwuV
BYTirU57ZOBYDMXLCE7jJyYN09/bRbRvljXQgRoi4bOxFMGbhUmXBh7sxI9Jb1qrSZSWZp3LQvom
NbX2XAia9RK1BXVKuZa3Sek3kcVyPXTalHkkiCTSK3FJbL9A3f4tVfr/Ofw/SQrJtv8otfpPOfz9
e9n+dZHYrx/+WwKfStBfdIVwnKKj1/5a/PV7yx1p6V9ELFMGR22VCKZE+OrfW+7kXzSi1CbJcUvC
bGERNfs9gS8pv1ho88TPaCe7h/rNfySBL+ny36baBJKCdwSA+sfoXhoBCG16IdvUC6EUcBQhWz7k
z7cC3tEqXsit2GxKhE08Cv1BYXSVuUmx1MNmYcA/wXTA8mOP4Zz8aK0ayxjFmvowAFi8t3MsOcQ+
tqWXCQ3HFXiCbyJwbFyIYdO9VHMmPelxDAgUG2sJizmt5RmC3JQVThOW2XGSG+NZrJpxK6aU0Cg8
6o51QpNKGbAkMMPu72GlysL4FZQUODkSHJVbVQLuhWCGJXlSp+QzIGpEim6usnUowasW0RpSwhwj
QtrCDBu1rztkQm5elwkrP1SXZDyQsUQ5jIqxuAiA4QG39GhTVpoW+S4fMjBlidzdcUlp0e4l6IUb
1H9cbjGeY9dM2HfoOaMOBv3m82yOE89amFA6CLBAOOP97x8ypY1veF3qN0754y6z6nY3sMYzL1j6
58msac4clJzDvFn3rH+CHnYbeEdDBXa71D1eDBnOIHCBA77r8kNJdTnwRr3pVioz1YyMT6v7DEZU
8j9Iq4Mp5VcDoOiKLGflZws2WNzOiV6v0zbqjzHjr2uBOYpjUVjhB4vzBJ+RiH3iSlSsY8c48fMb
8a6KBwY9ErNtVgtxxxyjJw8/DNUDE2YLYi6Jlre6X/JDH2bCKgJr/sY+GqZz1CWsrW0CqBbQippl
b2wVRkcMrIokeFjsOVzSH0pZMacGPcb5OlmBDEJqqFxtSONrzwKb0ktBUwSr73QPXJmS5PfiMK3a
sTcLv1cfTcM6yFERuzgIU4zBs3XOY7TM0Io0l5FEb+u/IudDve4elRIIrpmN1h6zrLnGjaDeKDQO
8Z6303tCWPBAzWN/lgHbgDekwKNjI7o322bDmcLc6UW6HGrGPbe2SZLPmpUF+baSAldp63zP6E74
MjB+eIKqwnjSy5w5r6LgYA5FAR54h1ae1LH5kUWc7u2+KWI6SPJ4hcNnckuOTAM+pgru1dRjAgTZ
d9B7VjVwqqjpWc7bJVuCBdetwXG21FByAe8LPwkVSV9aO5Wb3oBUykHzrjSNU989o1bW1nPU7snr
k69kSrxcEmuQuJoR7bMVThr8/5aG6pNnUNaXeHyb2Xa+iESIIBim4olJmfDArEJB51Xic5hBZFX6
Kn0OJKV+XFKDTUsU96a4LkJZAUdpFdcmUkF8G4X5IMyV+G5yJXf4dURKIZoa6bXKrG2ALrsHPx2u
xpxkXV6K+onHn9bvJqHv1nAux+2C0OIsSElP5VjpbjpXDJkItd0P08TTGBpndx8KMUITJ0cxunE3
GhQdt+NhFmXFKTrMR/eY92U26VSANG1V71Ju3B1ppVqyQZItLrE2xe7NiG3Dd1ePXabK7wDn9Fuf
sIOx4Kpdg1QSPI3wmEux4N2qVC6FZ1pRuMaEjhkylJpzHRiDd9eq7n5R7RWtY+T1NRvG6LgDthau
K39UkdsHI6e6JRTNB0DKtY/SZnl6XJu3tmoBWk4aWnysmVSCdEO6W+Rk/J6nJMgfUNGNjZIry6PZ
5+YTHsan2jA8aFe7hSHxsISHRWyMyo3GSWDF57t0EzPkHq3MziKoLDiFjOncdYwB58HEbakLXxiD
zkE+Rw9kqMbUbuUy+h5bDI0uPmsmWaCtOYAYo3Q1uha/ZKGw4x/VXQXP9Cj33b0yda59eoTaU4Ld
51LIhJnayjBW+M4pwxjr4UxSrTowKJXXkyTPL0mHDy3WB7l6xJJjkYbLo9ijbbVYRK+GIufP8tK1
jklg1Ymw85R2NdbEYphxp05XF9Emi5tiEzest3gz6oqw7/JKW5dBTW0FysjEJLBJJDPwGAFjyEKv
Fh8Xa2o2gyF1fhsC6YsCMV73WSrsqe6Zzyq5MlxZkAOcWQ/bPQ6j6VGEdrgrkrB/b7Oq8gtWrGMa
xqEn1y03+TiEy76QJPGq1DhfiZVsYT/TWReXxxiH3QPjcckukqQ5KXJvrZjBYZQ3ynGhw0Ye9sAB
ePJ2gVJ5tXzPQqpCfajhYcUMWAXH6tknL2IiveOetTZFtZQruRrU14jDyZM86u02zLjQEPBE8zGC
Nn2O6qjdsKXtcAX2Asj2TPSbLhWPFfD9lYTthVASU3wFj2Mb7iQkxtWQZt26r7R5fQ8gkVmaGt9q
zJiyIXyqQ93UDwwAtU+1jyBFSlYsP0K3gvBeCwyz76eTPYRk9SDW+fINyNOw7JjOkSMDm87tMeq6
4hgMr+WkCCsSLfKbkXULKWF4l3Yn5+oLH5KjjBXMA0HzavOpFAkupyk0HVwoWbueS1X1gxyhpwOU
WC4438Um671kCdP1COntLHVC9t1ROIHJpjGYqBMqNOyOh1TtjKrOYpUQdr6KZmntEGv4iZN+2Yzz
0pylSBK35thAHRWa7GGsJuWgq6W6Rdk0SHpA+LNVJSlXqdXNko3PRlqBP19oyeIIcRXJhH60QzNf
ldHgSp2THth7PQjSBU+GptEDZEa3BBl3CzaHydAQ3CeMBOCcSb1jDhG9KhfvcHif5jcKHdt1IG+F
SKiPCXnQXZ+YDHzyAElnAp3IIq43Z6h+9WAbWhmctKKLtknbdB+lEi+bDNouMlmefReqiOLRJcJz
2I4qxk01ONZ92riLZsVXiBjpD751alYbUEyzIzdCv+3lDVI/1vuvbErccAdUny2CU8+GilhtBZhJ
iPJIkUoLUZ4Yn1HN1M5uRCt/bzC3A6ObQQBBrd80WDZOsyEK265L9ctEthIbQU4kSg3Nal8TCVoj
geNj6XGHSV5p6uJO6mtrk7F7IxrTVYTBomFFhkPxhlQxN0IjRx9tNQO/ROzEEW7m4q6ij+k1Yn1D
rqbO4BbhOlhhOCk9oPPhIcsMankylHAUAeUw0a4A3XJoMzoDjMSxmDinJJkzZvSBXnH/aprgwgph
Vp5HyfzYB0W9pSzG3CuNNF2p0EqRxAbGwLzlO6oa5ZPSztOFpa3YzKw4F2aVPFsDOFgzc3UCvkna
S9tWW7BzgG4bV1VjGg+SNia3nBYoP+1KLmqSPu12pHgy9mg6ZOUuNFpggkrtalciMmkTMkZtSds3
2NADlUVpuJ2Adco2hbYsI21pblRSFI9z1RtvEXSGx6XsuoeWU/NaoYbrU53AyaDoTZtqTgRu8Ux5
X7QaiKdmjHZtjt7ClBc2Hs90oVYigshTkz+oXTuuRRx32wgoAjN6Q5n8Dra0YzCf3GBpGQ+TOcOG
Iy43rCVef08FtOIREek0Z4rE5CubpeGSCkHwOkORd0tZNQ+4QGrMOUsa7EtWw5MgdBKzrEA9x3qD
IzxOQBrbOEuxKhmyGTykMhQAaSGq6LBFVFbhrDLOrRdDI6QjxKAJ5bqnpcJIOYwXA2F85kwiLo6B
rXVX98GG1oTxiIpUnqthwMKhoflMei0dLHx8ONbUaaJOEU8L5wddPg5GKPu1yHYMBztQVlki0uaW
I9VnFlHYNY4Bbc+5D6dUUSjkQMM09Fqk2Jd7GaOv9LN+JqQeuJOcDeuFMonB0Ql0ejriK5q3osy3
QUuNnQBMMuLYn43YfWfL1ZMsJBGRlDslCTOMaTJP+wwMvFMx2L8tlVz7EW2yHgEf1pOOPargRakk
XXJr1E4kA1SnKHPqrdD2LmIDBd6pYvxykhmSm1eGaJdlpvZGrqd01CVOPFpzkwN5ActvJTXe9Lmc
gF03yxPDCZDPhchXoKCkXA+Gxp1e96M3xphzecIK05cG6RElFP3Yxt+TeHLfW3sza8WVSVRmqzeL
pTqlqh8Y79LqsGjThwYOH1Oq3D1Wgbguo3E4M7QwjgLSDx4sRH0vTGHiNyAKKjcW8pTSoVb/UJj8
4BSRaQDQuLkeqRAev+iAw1WJC++igJdwwHRa30Yft6uu7/XbhI9xr6RT5XaY7j5NcUqvAaasE7EY
3m9RzfZ6gwkWl0tW2AZLvp8HUvgEILH7HsIyvLAO4BUcl/YwDUX7QdZB3XJXaD/ZBMLEZO9+qaEy
f9JQapAjAaXh0hkeIBKJqnGzWgGHQIjCSwobdeYuXYIhTniJs1ErjsMSkHwJBcpHhbYtTtgnON2M
AvcfXqzCaRcr9Ht2ZziaRjgGCEb650BFwqumhA0pW13zhharypybwmGWuuGYhEJ8M6h4tak0pOSI
chbd7nUc3o7YcwOKkAmYrN+3CpxVz7VZ8sWLZpJ3tQVUHniwgDlRM2n9TKBYCiygqQeTZFyrZRV9
mRoXuM2bBoS4SCxmVRXOWkUoOz+D1vqEAjtueiuwnoJSNrANJN3MjBdrM7CDWXda3H0c+zqt/+HY
OlFQAyrvpKZx8cXHNtgdcQbaeCSCXWBIRIyksBT38qLdT4wkLPH1Y9eXWp1MCnVVoATz7qbknK3C
Xkia3TRFeP20edpF5ZLykKkSBaOJ0ha2UIcjLS09Q7JGFCrPKgxGC+GEaVoBenzE3y0d5JSzdSkK
xs+s9voBA8O0xadu7rpaSLdVtOQup6HxnOEyeK/BHLuQwfywMpsdZczUSdZzzXNTh58B3p1y5qUt
t2WlDqcuzut1L+v1u6z1hk82EyoJJzAy1YXlLUupvfG9lR4WMWWYRSwHT1YZ1gd9UY0D1jz2ccwA
/ZZ5xgmxvusw5lnqCSgIim0DtGQpRelpMYtmNSFEg4Pp2wc9EcQ9Rt4Je3mZ1PRvTNZhlJtiKxv4
jVUM/xlbf0g2kJ24WrJko3GwBc06cR9hXHwjkY/DeWkXut0ARj8GVttuxDBPH8ClqG6tWaRYNGnw
F1Som0K2/gfwDfdfaETHeYSuAbOJW9TU8rdRxZGIT4+Hh9BW+U6X8sSlFit2yGNle9SsBMbB/dqy
FkvbiUO+QNOxjPdJXMzB6auZsTQhonQn86Os1EnsfSu2lBtHf1rt4NqvJ3F6RG9YHsyiVkHT9LTl
DUV9KFLcE7o29sQaExTi+2lpM1jLjEeA/CzbkMEJcTpRORT0I/88k1hJmldqSDTdU3ENvUZMYO0Y
vsqLnLVEuYpOg3FrTiAXaqN46dvgoezv+6Bamg95XKKTxS0FRRR2lWtuNrJzlEa2qaN3c4SwKAnL
B2U4T62Ylp6gTFLkd3ovXECzCIeybKvnQZHa70Qo1K8ovf/Q9dCSrirFwBeLcfZmwmqOSFCBsTao
ybmiNDgvrO1EIQeGTwrtKUm8/97EkqlbQYtaTzzT1+SmhIOGJUC16cOBmLDg9ZzlUn9DhQkwGpAB
HKMW9v/Q5KsSTdMPJ6E8drWerZKk7w8t47HjwOx6chVKFymu4VzMYKJWW0ZKI5q2KdbVuUXsxKCU
my1PbF3aDppSljaZaKrLlDR8jdKy29JWRpdhbxTXbDCsL+DQOvolztU9MRmkwqaK4g8jThXKRIfM
5PNrmW1BMBgntEB5leYcMFlKa0+spOfwbgkM1CL7MOVxTdoHEDwzlyn0p3mgtaKJRGVfzTwP1mLB
vj+B1kRx+v0x57NDNTcdrUTUxE1K/dXTHmW4pEhH1AF1pGuEIUOyXqY2dAVJCmPMVQ19I5wmrXXO
gRCTkzBdY5rJmLrFCm91IBBHSUBm2k2aTOTBS1ISasLeEcucBCqJCQkrbRM2LwavCy3QFThtMegj
hQmgkuvULcVQ5ZRi0vMtCAbpp4rT7HkUA3qvcR2ZXhymQmc3YJq+deNeK8JxtT4AxTfPSt/GAKuF
uN9ZVarIL4wGsVXpJhjUOZFHfotUNyg9y4kSNlOkHBOpbgmI1jGmZ9CNmzluYpQ0nq/sX+pgOBPJ
4kJoBulR4UDrt8WgP4UB4qSEBLTTpDTfQruK/JGqOE5irCnHqiYcZcWqQMHJEmuDX+Bel2160cZn
mXEz+HGLhBSmaiNeFXWgsWiNSvJIwQjN79jmksHr9ZYAdSrLezmUMggpxEe8HPfrJR0Qe3t9bL9Q
JxlkJeaCtxkj6Q9GQ90bCkl/hM0hOgRO+9OgWSz0QxCZa5hs0l5nAoXC3Q3944jGs5KHJjrmo5UB
stFjXprUooBqzpdLJanDZYrqgXe6rAsHb1XhJ0MLZ6Qepu7ShQvV5ShPC04zC2s3RZjTCoFNdEsB
XMoWNXeEXcDsshVIY+GvwYZtayYrMEmOkuhmwLURSsbyEFVth9sgpiMkKyhmbpvSOoldL/6IAR+Y
yWL3lafMnwNFoPN37rnT+XGYzIiVeSRxqGzAAZT4NFuE4TnUljdziqpzjoPXBhAofI3Md71W7CN0
aaWaeOiP2RWLp/5KHyrhnzKIXgngR4h6afyVgKA5KLxHrzWjy9nmAU81jhDg5ZLGmfqMqmJ6WGfS
GQrcPQva58qWnrz+lhidsuI9GNwgIgIgEibFoAUMCW8BAFfaRajisQHZ3pfCivImCkUY+lbzB4c+
xjFRleVn8mkpXSAUmpHCnpe3RTE43AYwvuxliFWfMsEWU306PekqA5QwlsZTqBnkEVSmMqkS/xBg
8he9e+z3EN370uJYpa+UQdqGAgecPHmTuzj+suji2EDiMw/0t4fMBUTOImlf5wo1bwDnEg649yRn
8twS1QOXxKGL7B/lVykXSqrd6kan+wOafPHUysO0tWKD3Ook1Dm8rly9Ww3aejOHNS+F1EzQ83FZ
8AwIMvHEUpmQEgYVSJmXhfUP2XK0C5P20iVMxs1EInDfg+becIKTU0RwuZ95b+uC4ChfAWMJiWPN
UAiOCiLcIJuJdAZtYu7MnRBm7PJgbXR+BTD8JYm0+I1q5uXBCIvwoZ9JgBMll/ZzrQsk10DAzb0I
Ji+RC4oVrAnkTyrH2I1mOEh9RDUiE0Sjf8R+YcDDyvJd2xC5kyjso5MkXeYtnScdef17b4JGVWtA
o/wK56kM0SAHVECdwxnDfrGmNMX6SiQalZUYAxjbuXIzhqriYxOCABMM/ZbBQXkssbTeJNpkabBR
O2uttfR4gq7PblUsF08RfuPTVC2siMTuLV/HAMakvRekdxNz+VpVrMAfiC1TGcwxpZOTluzHrwG+
QiJrKkW6jMswedBZFVzNUNuHvEr6I0cCPI1hj0deViEvjLnGQShJvQhw0QEsRP6eabQk9gvjLFtu
EtVH0Mm3g16XF3bEZBuoGNzrZswJtjVKkkMEjK+VSJzBieSyBIWDRx6iVwUMqdZl7QhsfYzchRzM
6JpWW7yzXyDk3o0CDz5w7eZjJpIsWps69WVLIwjYgZNSWhNp02lEzzR6PRVaWG+zYYx79EXECqFV
M8QYDVPaS1uMOPubUS2zVcohPFlFEg/cTcXzlZ1eRaGznU8iizj1RoPfSRGBiiZRpHdStf1tYjTg
KpOh7KK+KD+xOPY+1b+4GLs+p3AI+hsxbU0d2F4Yikmkco4Sw/Q7U8juwdym45Tb5qODB51tUIRD
qnfxoacPVteEONSlLuD3LAsoMHErBO/apIu8NN0iclCr1dFyE6zg7GIanr14nMNjqXBWhEgi8xFF
qo7dZmjaUnEErUofS5UWHUcVLOuzo5iVPhcc5NGuGdpSW+MIg5ChFDzA7ixEcpkWwejcmfS7chZQ
Gv88JARIvayti2mNjhqsyoxGpB0Jm0B7sbqIh3K1mKj/iQguqL0PAfCxCEsJOYYUSjtwek6hVzH/
aQpP4vITvCIx8++0iaLkiuZRnjpa4MZPlewAAWYxLBCBsmT6Fqeyydze6trKy9KGTobk7jRBl234
qaNSMj4nURhJmk2M2t0uNnPFqUus5alQFhlZ0NG4CkIvwm9hV+t1hlTWWEcMqsYbM2ykVYnIgLIG
O9TB7K2ueXmRLkWEtMJqq3AzQafEJ6X38p6+2Ohz7OZWdYtxkDfQ45ptU885nesNM3Qdd5fDNr18
LgwzWXaoG9W1qbLkayEBsyIn25zNhfAFRYhr9gjNZM8Np0NbpaVmM8Ir8ZlJsJyZqHmQHuapPyqV
mr2o4pJ069ZUxtyFjobuQ1oSyHBr5hVWWHS0xRfoRJ1sYn+cIFN9YIgOIc1GzGSmhusl2Y+K3g52
gOl2V0RFcuVcXwPqavRN0UDc8tVAJsSlqMo7gwrF7bNp9iiV6Y8hIYWdIRJxxZeDB7DRGYTXkzBs
1Sq1fooeHnkXTvGhq+6EM8OUkxXkFuM5ZDzBEyE1s59ezPNX6NgGCMKk528z6rW9PrXamsdKLR/E
0uT8nJWECvCJDNQFpRkLJaMKeYfpUbkiFRsPd/3rPDLuJJmadaCfynl6NvNYPU66uXDjhcWF8Vuy
pTlJXgWRTDdXFslrzRQq9DdpepoZx5ILmJutnBqotkYh+qrO1GMKU3ZdiplyrqGg7GSFxexaLWU6
NpsbemhqbbYeoEOlaLg1A5likFDl2d1jX6445ivgFELhZAmpQoa7gOAV52aHLbBONnrXytTNaN2T
qUMPgFladxtmRBKtPu2oO8Tu7jRj2Rq3pP+AtGVi1vsoXaOHg3FmSqroT7SwzKWbil1+zIiyPPW5
yriHHwghQZiSAR90BkEllgLZ7Yi04IEd1YNcgWYrsG9zSZjIXVE3KbNrTMCR8NpDdApGtotS2Jpb
icI1brC8z2D+UPZenXpKtDVPliBeIpdng+D9ah35h1w0j2XOf/98/5zPsuKRBb3o16KFv/xp9V0e
3/Pv9o8f9Def0/7Lr/8cfpd3z8rf/MEr8MPOl/4bHeK77bPfvv7vH/m//cff2ygYIX//+U+fZV/w
iLl+h5Sc/Y0dRoPP/F+7Z67/+vBPh/fP9/I/fc7vFho8Lzp8aTDTiqSoxp1SPH633Z//JPEvGpFc
HQ+NCF9c4fv8xUKDtUVEwxQV6c7tB739u4VGln+RRCwvokS9Fq4cS/6HLDR3HPNfEMe/GWgMjTQb
f/9X7GSqV0wOMvWwMwbVC6xjWipPCEVjeB89ngMukTF47tF4d12xTy3l9a9eo/Nv3+CfaAQ8lxCB
2j//6Vd2+N/7vn9AKmO8azvkiAHLiL/AN5YexLE8FuGTxPEF7Jtz0rrmPcgql2p3NhcTJepb8K+9
eq27dcYHQPJx9OX7vo/ts8KzZqKr+mnMSF+o5hqhbmWmryydbIR2d37oPH389z+7bN4B9n/vh/8D
Q9uw+iFPwmjYpfFmEr8T7SOL39jRqZz0EuaX4OKqz0L6Mabj8CmhB4XuMp7FZLat6WjN59FqHCM7
Cq/xB3+6zzLKBS/wXpL3h07Y1vkDo5PUGuyGdmQIA3eHklO00OS25Vv9k6L60KwXbRi9rItD8dZy
JLdVH8SM36zA+nmay3PL673JpXzJ1vbMduzQAyLpxo7gJG7qFSfB/jDs3G49GtyifbKnarLDahM8
a0y1DZl9z6M8HqdondSbQHrVq2OWPTExxLJrKE8pvdSj6I3ZszXFcClBXhTE2Ehz9pAKThh0zJDd
ojtn2zcGmuWWMbEW4wyx6yuuC7zPOuMu2oBKX2vhCwTHDoUAtCR+kFq5pPMJ7kUZOIa+zppHvuFQ
2B39nkxHHbBLCcZr0kS4WrtbXWzTea1oa6la69FaUtfTcK77kxny3FuJw0YZvvRydmXB7jnhwvG8
ozxJ7s3XaAyI0zol46A1+cTqgzqjJ7ASWsqB8QBEGx6KnateZrnalRgZRLLKw7jb3QT1cF90u9lV
m5N1F5Z9aVtSMUqCrWbGFL+OVOTKoz28q5/iZ08reuIU2JR1c7LbhAUOBiWqKibh62QAJwYPBeLt
E+HT/FCj7LVYtbywrb4R2Jo9xC+T3Pm1JT2P1BeK4bENVnP7iNbkoCzASKzdAKpNytsuHOIeVsGO
lA35uXf9vgQ4zSrTXF6nyKN2G+drAvvEcCMkNGMHZEm5LfzP8tgw5WzXN/F869mnKOlR17eddWOr
XPuyz7F6o3jZNnuy1vJW8y1f80WPLS8kL3WVfhTx/0Dmv7sH/+4d9gd6/MT0NOpMq98JD9k52NZb
aR2dlKN2ULbFcToW2+IgnfPdf39DS3fQ/9+7n/9QcMCmn4aMlO9W7PtbfWzO00P5BndgpXnJsTnm
r/ND4TUH81j+X7/jH9D/kKNhM5CW3UkncRts9duyqVfRKT3oe/OkbbOjuNfX8rN5VB7/h98RJ9N/
8Vv+oY5jAOUrTRJWJOWEe4AgPJFYdnXSs3WMt9NG32aPE8rkYOe3eStt6rXuLX665hbYNn6/5e98
DkebdlvsrU8Yf/vm3J0qHyPJOQaqkMFCWzNLISHFBEWA1gKuz62BJY20VFNzifLFkNiJRTLEzp2q
kXucG1FMysyWDxaC+Qfbv/ESTy4jNMhz9eyiSSae5JEGNxB2nP2x9C9gOSZSKjPceEd7qfbyCit7
Pe27AU2QY7xfdSsNTjEuEpo7d0G7x5fM0ArZaP6ZC2xIdnsjJD7/UOe19IxQbYrqAWVFNrOMi3jg
RIb2ar7X1/po7R7bFXEmjtHkeZklpwf26zgbsXS8NGREz2A5UdYEm5bhnm+54Ruc8EuwhfQQJUy3
0lZga0EzMSPJM9fAkxL6pryq821ff1s8fcvqx3pJ28+seu2Um1z8hOKmMdZmsp4+5cO4E15xY2kA
SIC7rXLgH+G6h17+LX4AHN7EPy3Yamr0PsOP5RWU7pAwlrHzj+ksXrAC8tDaTenb0Dth7jYcHHWA
dxwCoPTQx7kW4aNTbdd5XBDtjwFJ7jM+kr9dh+v6huxvqfd1RHF4k6x1u5t3cATGZ/0qXsVLtoke
lZfeS20CFNyS2aFc9w6jnFvnfjHNd3WfNP/JOvPqSyOPR9/CMVc7A9eK7FY8exnRbRQ389NVsdYO
jbfYqrP48uVuQnJMD/S+lx4xeotOtYcG4jMq/InOu9BlpuvELm+UzYHQThyK315qj/T9jUnl3Ujh
oo2p3nhg0dsYXuCjvm75FasNTlZSgFz8Lis3SLvn+SQdw7c2XXXWJQSeON9wHdrhYxEB8c1KW0SC
LD7Eb2tXX6vX5pWLoOa/1FOTVbO4Tbsmdqt6XJ6a11Co6YQ/ok+PSPyU7ahR9c1hQ6aie6TSwYlO
hH/t8gmkEZ/KF9ALB0lGuorzg8ko/CKezZGl9KqZvnIVN8KleU+O2qV+kS7ziWScxxPaU/Z0zzoM
R93OTtzFftQdeFJX4cXwtf39xRScyAm2b93G4qM54zqFW/iRnx5oi7BfAUH5/aPud6vIm9e1/zo5
n5OHJXOffiWIHK/de3zOjsFD/zI0zsSvhAflnG5Jvd6/Gqn57bJlzXLvGC1bfce00MXYqokeuAys
W4xbH+AOC5fwsW6r+o4yFc68uAAVbk+UebYXhDSuXHcTazDJMJXdnG3Zll/4w467Tf1CLi1fxDt8
cGcirrNTdCS4dhyK6WV9qA46+bh5Raw4d4VVuedOXFY5yWyvikA37kH0H8NLLNzKN8Cye0ogJ/ik
uTv+jPRhWJuZC18GQ75qFV+kRkHxJ8snlaG1TvpGtnaNTcpP2C3pG+lZelbWqtdtVM02V1m7wa97
XDb9sT6SQ7oJu+U8XoZPWbOJzVEK2dQud2Q7I475MrIkgdBPzpHMEu7lqDi/7CJa1aCLs00sOsyE
qSyOMRakux5tis756aIpayocl+4s0wTAeB/rE9YZI3PlBbzhkfP7spokb5y21XPxkO7CXbdvU7TY
myy9VsaHlb7pwrPxEi7paysaa0TKgI5YB0B6+xjOP0Aui8RLnrILnpzHFkWJILjXgeQ3iUzfn5Tj
OjlMuFU+LLq8ddObmUyAG8zs6Et4GR4BEj4PWZU7ZV2/lXK7NxhLVjLBRvkOm+ONZ6r1nX+br8ZV
Povn+ZTjxL+3PzLV+Ozew9fuOlzClxq1eexWoj4gS9VAvWCksCeUvb6u11nnBPFbmK003IaMDIDT
dpFDqFVtNlEKQsSN2UI1V2J3TvdgfndfZG3ZNceNkw77/kh59Kv+wCann19UQd/A8Cf4KG8knGB3
s9UEV+w9jk/DsAqHjSXTTeGr1/IL5NlQrHUkngfzJg4fafs1SxvhJb91L+oF85kw4EBmts/mljyh
9UEUXfk36s5kOXIlS7L/0utGCgAzGICtzyPpTneOGwgjgoF5Noxf38ezhu4qkRLpWvSil08y472g
E26wq1f1qLsgATA8Wg3yJe3sVf82d5ug2MQVSWc+Q26fhEDdfjxVXIVDFZ799g/uGicFUrGqBtKz
y1rso1d4YesSC5F+x4N6RmOfJySfpcEh6yxrqsf8l5zazuAo9KW2NhWpOWPLZNQcuT2z2FQnvHTP
9S3Y4HqK3uDudw3eu2XeLYuH02bV55jfuOqxVsAHgRy4CgFd9kd0Cpiig1yP/euc84ShiX/yduNH
C05y5V+D3+EfPOQUwERUz1ym/BM9j5rwTUa567Tv5QZsDygfbplDuDWRTayF4IAQi/yHTVTUbh3r
Zfavjj5ir+ac43ea/IXdlV7sk8bNvLCrXdR8C3HMglMuf/lyETAAOjg/D8x2VvOKPRYxD4bhsEv1
MhvpNYcZSpXGyrFwFR3H7JdF9llRHArkdVGoZZS+5ajlaqRe4s5r0+UCozfG8/TG2Xh1NVLb2jGO
ontyuqf0ih3wJf12nqsPUX5l4O4W5Xt8K58FIk24sPQb68By367GF+vrwpm01svqNV6V9boibuUA
rY7IZ4IwwU7H2ylcEvwkcwXXxRv0kj7nAEP3ZL0TFjuGlgVLp1+a+4m33hY/8gU1Opt206+wvNo3
h0g11BOAEKD27t2NagZFl8u7dTbv9cXmZTYvWfIzddBmynA5XoffYuKYWPDQ1fG6z/bYD5plt+GB
TH+Xa+eUENJ9d+/epr1kGHG2xIwDxgS9SG/6ywuIb20Me+tXR1fem+oYyyU1F26+7lZpu0t2+ar+
JZH4XomdeMfuVlyzHwMW35knnO3sA/pOc8Ov+G9yAkLCegQi/mt0wlb/BJLAwJ3rLK1wh9t//lO/
+9zJ8HdUj4uNbYPNBxtJMQl1xYtmY77wa/ZgqpjL/xlPHpykIO2PcZAMC7h7C7MTO+UlV+MDpvEr
TnneACkc3ZXfwV57StozJstFcGgYl9r2zR5X1G1Xm8HoySQW6weEwnxYFo2FND6t+rvLsvXQ5Wcc
lWvGad/6gBu3Hsu//7x+/7dksf+7ktenb0K/f8v/L4Qx9I//Whg7l3SvZPHPf9TF+CP/pov5/2BN
A8DD/nf16190MWpfXSnwoAnbslHAFGPZv5W7In5J3yHeoVxq21zUo3+VxaT1D8ejb9BDUfOJBUv3
vyOL2Zb1n8rF+K+bipY05SiHvwWxKaap/0MgC7SBd8h083MkI3AGrtQ8lESNwNBRW00mo01z/BAr
VdX5wAbJ9nnWZlCfJaexZxvVawLSzfxRkeV5z4S/gfJ3ahp+2TWZje/UD0pzhwNGqu+0agdrUVKo
BVSARO18IMBedRcQOWlBppgu+9ZuWE8aOgu2Zp2YQwSkRgPeq6rGsi74mYikYGpSLbZoI75nrQPY
1AGtem9bUCcXpe0iPxm+zF563SuTsqKZaH5YpO0Vsp58A2qTGBiDnaR8l3MickCKY9fuaBVwJPVF
Rs6VjyWuKwgADG0en62wYbGj0n/SHX14V3U2KqIZzdgl4Y3GRBcrwACw5Y+qDO9kJxZ0RShjSCIs
QHuO+mighKu3MhzbRaGLc4uRjZmld9h9sRo0p3Q3D+inxxxL+7zGQJrrj3xIbfeJBps42tuNU7aY
Wyu7/YNGyW6HFD/xOYP29a8QaisZ6NgYni2c5GwRy8iNX8FK400wHYh3tkf0VkFs23YEjrZWrh8B
ncSW98HUbr3x8hCvP5kD4muh4xGMcSqSW9GYFvYyCQYDWqjDqu8nxpTLPamQxbgqaNvRhAFb+Gp0
Ctj0cajYczweiqb2N492h6dQd8DLczRjcVL9kBDZHiMrNtcVTJuHrAYEmuM5pmwngEjQwGkoC2h3
IC/4m15zoargIEkqQxitbWPnjgkz01By5+LJY3jPQhJitjumsl6Twje6W557+LUpuY+5k8O4LpuL
41Uhvhcnl4+HRffkclcQPLA7LPwwn7litV476KfMy630vRaycIj0BaCUPalsb+dFKvLxa8jO8/4A
/UrlfoBQPTlMPmk1LfqB/siNlVhBt1FG7rir3p/0wPnu6dNssUv9tHgSxPtQmVwd+qLJO7Sm8bFx
XYCYcgpa2FNbvGJTMrnktjpXKz9wucw6fRHkewxcQ3SBkCBoaaOuzIBy3ucO+YYitMYvKSJsyHNF
VdqNNS4v56nwcFX4KgxC/O4SqP5gkrLZ+UHMfrgY0XHXo2PH3LrNAkB80FEwvuzZxGDLEKylrY/G
6wpcB/gtmGctfvJpNWZt5fMrtzOZnE23wdFE7in0pnxFdzW0QgUFkQilrhJqllbSkWND328BVJ3a
H2zGJGxYk3IUsP5sHf/d702fXAuojnj6caOxdH5pVw54ZWEHp6a1SDBehcTY697RtBSXlfNWebOg
mcWYfC9lmMbB7J4jFoKGt8yIIpabit2S1oe4ezB2D53hqpxlbjbmzk3NsTdux2loxFclJqYZ4bea
mhdIu+oewK1iFLE0WGKd+3322hMDAhxaEARdZ3jsYWjNOngJTGC0VKuw4dvRe4d7MRAyL48+YGNm
xMmJGSWF4fqXsATHsxwSuu/Ac3prlszSeKQ5jRxDZGIAGIUIUKMDS3nPjcLj21PECZfq2HRYsbpt
LD6UV04cjA68mW03EQX7oDjBYJ3Ww5LBPl1NH4r+jHhbj7FZ3+tymriiYh0kHNCV8iPHfbGqR2vc
yzTym2OQUoXTji1cVlxu8wmDFRa0pGb2KYhIOVtV9pZOF9IyDXrsrbh/AZ5UftRhOD8J9iBEiWr/
6GT4Ylu/bKCGsSN/lqxymf+RFihPiCkz7Cwu1lFVUTsBg+sznA39mbaMAJBTCI+VWeOK3TCAYDAh
ZjIO82eJYnlUIGGcOKjBQleowA15VhU8A8v0GDrzPnzzJjfkupaxeIAXX4PQmdPrYA1s5fGjfgQW
2HNCAnKqNlhvR2dPYSQFUwEPsXhua7silxkBXl1M02B6zA2Nc5ZJVP5KMfx9pCOOOpSuOjxDRUyn
m03XzFmxZlyYup6q/VTgDMB6K83pHLQd6N4lIUGPrSj5OyToKjDUmc5FrAFKx92ttHwbL/7Qmvyr
HPEyiTraBDYe0A7+EboEcB6QFPj+IaIAhryYc3ZP046PZDLcO74fy1tA1TB5/KIQS08COYtUdGO0
VDSTrcFUGSf6faqH9C10QDCs+RnMZeCDu16GoazOdWVNn3lBS9TgpvUzsQ3OhXBw8LFZ0QvMQONA
S0B4wn7A+QM+5ljLogluUvbGcaISCagIDuxzCOh3WNYYSPdDYNnttjUShj38VECuJ2F84spBHeuk
T4CiU7S/ae88DNF0aFKse7i78QgDDfnwtBvARJnq5uhBFuYnaNvXfsKpo5rJOHvwS5b24NhHJYnC
4ODlIbNTaAmTh80SlnWJpwQSdNw1Js8yu9+BAok/yqh2cYKrk2rC9Nq4bXJLh4ScQpWgbgjyGuR3
UYBw4Xof+IKyTxvT1Jr8P88O2I1DMFXhpzm3TBndPDzZYzYdg4FEd07udi8zXiAkfOODR/KNodV6
rN3osyM2kHXlCsMl2lbcuy+KuhhILgpjB+EytWibjh0QdHZ+k0Tev2XiSdJpgHIXZt4YmGWqjic0
M/0bZtzk2RyrZAG8zzsOyYzzvJgQRskOvcZGT7FiHiA8uon/pIaMx7KzrW/sbxwGmChuVM2Y1Fn1
qf9hk49hYgmtJ9dO0n2dcnuSeqbCsxT+E0l47ztU00+agdGtAu1ihJRy21kYLarcZiXhmv6VkBjB
i5g5GwIUMlZvG+K5x2D4lMVk6asiu9SxJDnNVZPJD3p4wGVqUVl9cegK19/19AEcOYxpQQqnaNuX
0txMUwikCUj1MbEodGB1X3tHv4wom3Z7995aIc0DZqtOZO3cq0GO9t1Og+IAt4AoT4AMTkLgIgso
qBWtohtF0vA9nDWcXJPAKjVErABM27qX5fw0jaSnYOYKNm4gh8/K50qqu3mbWBWw31p+Orr/HcHE
3YZKBBs3S5IdqH0JuQueTgpsX/ck470Gq3zMa3WX5EnGeTvZ65ZEILi2+pDp2DxVmk2CL/LLBKtq
37pMWlWcPLkCOn5tsJGavaDatu5QnmRXPBzp0UPLreswvvBMCJaFMRSFrRtYSlzKJG2eZBeEP9L1
ky8BReDFzTFLt6Um0qOi6ZTQEslYztti5LDzSMblZUTj32w1b7XMWA860ufDNy8klEJ+4rG9efYD
ichJswJZvsF9EpETY6JOcxSnfB5c4Kl+/iVmMSj8r5iPYFvK5BJS4EWZgSYlXnEnPFEX7xzLuZs2
vKxDVpbQqsmlEVExoqj3UIka/yiyaN4XdAUw4qtX7r3JRbfwbdK+y6KdGIPHErCWE/hZanBt3Zdn
QD60BZOzSfHKYDZYBHUvwBSOAX4WSgLBPBXkcqK/hqH0doYYE/KPk3PTSUvm3ukN47vDV3AMsrZ7
agRUKKBKVbfh/Yo0C+fydzSxOJeemcNiaupXHmtv2YyEt3EvIexOlr/KdRQwDrWsgUfXfmoVpsN5
RFDXY1ieS4e7m8N1aIuRO/yhigF7XOonuFxttoWCqWUbVVzLmIe4FdJIsQAczP8adfiro9g7tlUa
v/fAUblhY28slSjOI9850jzoYoVs90RJg40P5QsHoECWMQlgrVrNSrfOGCwWhq2cr7Cvgw1tjt2R
zIu5Gfve/sSh3e/NtuDdoYp8FVJv8xds8xPktAlz5dSc8wJQXOSShLRll2+8uh2P1lw/a2lZL5XT
0f2Ype4+92fvQ0XtaxFBNMCG5s/UpSJAz54ZrGqjOJVcvfahKLKNafrFFr45lBIjkDcI69HWZ4V8
s2T90aW5syCpEKw6KAw4vjoOnLFI+D429FlEo1gwazUvYZhkO4c2SdwA1N2MWdI+1TX9cFiOg2nV
wHpewuqgsgqA0NoO/Udknd2UDvLxoxv0V+1H2dFJYwWyKVd8yYtPjRebW+Fsbn3qlbKFRyJseJgg
zZUWc7VJqN44AUuxjlEcv+jeeiAXygBhPOUhthP7lvpedS9ijHchPssPjt+vgmwJsXAIK1JxtzEs
ykdq4mJKe2KD4f2bB2zamdwO12qS5ctUVi4FhnzWjUA0HVWQXiwf/ErXF/mZhLZccRmAvTlWN+k6
iOdCTgdHU9xiNo/5Fwfy30ywCJytMQIugcBoTshPeQ+HG6ds9OKOCNfch+GzcYAtwtpJjkWWGTud
iHk3zYjq7VSBexY2Bk5oWMHTMODBXRLkCTYeoNKDBaqKxRNNqah0SBOLzm0IZOnwGwBBdfaqId0X
rRrWAhrKjSkfSzXXjMdjPeSMRiyXxmi6iqQKr2HpGTcMcXI7Y988apNoFzzBoqPJAKsAptPX1oj8
b78bqmsMMAaOzcCI7M85RJWJ2m5NenCTZBjvWlNHZPKDlGVN1t1Ar/1upR9SJVKlPVJCTbawjFW+
ciCO8WHByH4GroXa6YfjC0hqEFmeSPa0VxSvDLv95+RN5iWAvXVMZSXWKOz5cxup5DCVXEKyRxki
p0O+bQtshO5QlIiv47tkLnj3yzj68mwcv2yb3TVfTVa3vGLWoWqzA5A9eS3L7l5a+mo1KW7QPhmP
vjnW35gb5wOvmW5nmZX8jDuWaA9M7XPYl+NbxZflvaKggJGj4VYXRR2NAY3xVtPxtI6dNjvnCcdu
wxz9rSIuBN5E1DsDPdC7st+W4A+OcBDQZk0G7cKL0oNwXaJGAH7yEXPz6Gsq8nKbkq4A50crSvXB
hDISj7Qo7aAJo9lqzuFDZXrTWUcN6AV2JrNjc3aGrUmTUFIusc0e8WbKk6bgc0+UGbWDLP2Kto9u
VYUiWPmF9QStJFhH7vxaiaJeaygjnFLICXGjnzmwh5+5oZoZ60ZVbOOQkLggK7OsJN1dUjrWnkaK
i8w6a+vasn+LYTCurerxUlH+CC2RFsHY6+ptQPriXvrqShcXiQPS+Ht74o6M7dlbCo/u1rgChlCl
AWlhC65+OTDXG6bZXRrXhYiWJA7L/WHy82VkNQpPZ1g3lNBkGUUu4sktncdXFhOxsszv2gzCXYi7
fxHwm1jYSa92SRM3u9kFMpvV+LLw1xd73ufdEQ/7dJ19N74GWDOPQBeYPS3RcNGInAM/fHHIW/rG
HVHVXDztu1O1Yu2bGD+t1F20pdndfV1kLBJi4w7VMn8xTQJrsIYDhPdafg3pNC+LiurwuAiMoyHt
llClqeJd7YXhc0vgfEtU7g/JsOgIKnMCLk1PGtQz8UP7m1gFVpkS6EQgPGR5Q496zKUNpk0UrhEt
fXo1GWvlTONl6nbyw/bm6juba3ZhHkrjCt2mpZNT1ZemqdjiMgbBiHTTx/YtluHODVNyHAifv0ya
IthmGM4ahJziekNsjMpTuLn11PQHk0v0UgPrW9Gp4S8ZXYtDZrbde540D0jpoC4txIJtZhGQNF0n
eOOVTKO0UOl3IgIsXjPG3BL/IXf5MjmaxE92vUkCyYgxstaeKFhzdxgguAEzMDpFdopisz/KQZlb
1CwLn8RsHAYrObPH7TFeqgDXE6EfsNAFNYwhBdoQsk3i1AGfbzuPxCe78BMtJdy0MymnzEKxw2fg
55d4jC22eVGHvaZtppUSzncTVbSjDrRe1WPFDF3OwltbPt/bOKmLD5pNp7NZdenOJt+6pIBAX5yx
iM/TVPBNHQss98VUbGQVYZ4OnP6LFD0mewuyM1Blb3oe4cK/U843bApKV+6S8iZ7ASGlOWf4+ZYB
vWHP9SSmLS8QLFM4/P4oCHjBQkNfWBF7Sz+ptBlf2sT7E7j2fMrHedjbEbLMoiIwtXXz0NvE9Fyu
bSqLFo/x/qwa9rxQFvqNUeD4VaHhNeg5Q13gDC+8dSIM44pmig5mq+HqJFN8i8BwY/stna2p5fyk
o0LFsLBMip4UHCQCegD2mlkfDegoL1E3jyc/JS+SATBYDKQ1iTD1hF8Nymc2uuBtCA+MpCpz+2as
egjhqny43hIikQ+QTpu4DQadOaVDoBa8+WzBLkVhDGY+BQ+KOt9tU08PrxbmZxLdQhiEeTyYAU0X
BVfCn9Pa0NGMkcV/yJwp/Sq8k4QBPNLg/Htou2gTCDpqT/pPRisy7RXJrrJrlsIUdGA5lrMmINDd
kOHHetd6IyYgvr4w7BMz29ohY+1s5xTH03DKcBQ1a6JeeOOpOm9/qRzgE9fQzvo2Wh3d1ZRS1cmb
Znh91BkgRZXeVk0j/FILO6DpPOhgshm5RdcK8ScYHdzVVIQmmFOm7yHM7Kdu4L5pT5IbpeGNN68z
s3VOGOinhF/0h9J5yV/Dtb7wyVJWj8J8lURWTj1fYovBnfiBpyLnLSyZ1OHGiWezdns26mO4V8pA
Hu8kgrFlUo5DgaXYJl1EEhUECj2V7RWuE7Z9nk7mVGdcCAUrWgX2V66AMlQxlw4KoYv3th/BWrYd
MNaaqjddzyeSc8wnFEsiM9IaQE/fjqvtjxd3JyNpqyWq0W+vgZbGL5wQgdtYl5kkAoZAq8bQP8yb
KEkpdkd3g9cAsIUWsmajeB6J8veYpSZKROGKIi14b3LkQB95uXJnqbDnl4cqfrwoMuNqV6whubze
e4X3BO9tGBqf5Fa4OcHS+8yT+k8I2QexwrO4gSRQuqWdP0+UVj38u+ONa0S9kIiZ7OqFvhktSe+F
X3rZcghSXFFkYzYk8xl5VcpcpfLqr86s7H1O4p3tcGgqgSwedYg6PRgm2qHjmLG/EA1bf8f6nmqO
CwZzZ8uxfRsleoQgj7lCTDvPuuYeaLYgT+GAXOMeWltK1own2fxoinB8qyOhV41JmxuCebRUDUpH
Y8zxpRmi6hQ6TnBWnlDr2pIvaOivNbveTWUYr87kOE+BV7PYp7qN71MMf3X0LtQZHIk4jU/INh5P
GrMobVvnFNrBby05EDu3GtdugqJAsowxiLjHvgqZSO2JBhs5Dv1aU2Dx4iWp92VZsH8H2+fmRth6
T+q5/RK9jTc6sG1Gbbqt9sSEbyKlnmKeUlLvTT1sJMPeLphLAwllsjesTPyLIpN6VG4eECNL3efC
8R8c/L59MZ0O51uVDC+l5Es5zJ61iGSo34IE8wejEEne9HHIyhQUTW4NqGtOTpgCCDS81tjgS1zb
drszJ+ClELKHbVK1xLw7wqM0Lcgvz0JgLScsEAP4skVtFcavFkngqlyDUliwxfxnkNFKs2ovIeiL
bQvI8QwafLiHlg+VifAPTlkRo6JNSmyMuf7neU5LMZDEy+BF3ZokT7MD4+vcWUSV2wrB7qCFG++0
rygHbR1nn1uIwUGZngYFg2f0UKRlSfWjZebBqcmG+dD1XCYLfqyf2XPx45HThjnrUkfvxmQgrdBf
j3TGvYxlxLmWdGpjxEPwivMbpTYBnDhPEW4Xa26Gu4s5FJMUCNRjmwnNLNHzTegnC2fVP7F8gXTO
EBwnkxfdgGWIHqYJ57RlLrkhK1xvSaW42xnNwmZZc2YJhuhCl9RTljp2uK5iLNRh2X66WpRXXiT0
MI4ehTseb5W1HFGRoBEic7edezGFx+FADKGgvNNPgBBXZzD8aHFm9yTt9BaAaro4bWAdESQCapwA
ZYC4KuMndF1qNusuvutqIvILPZ1DzABsL7wakkCHuk46Lb7Hvb51QZY/l7Gvn/hBuB+1VsBdOxt7
GAkO6iYMhZK3/lRue1qkF77OynNfEarFb8QEz57q7PV5cfG1J7/tyEDxRPIYXxL6vMHGejBKCHbt
KK51T2xdCCZ6HaRgEtC/jKn7LtI6fVQlR80bwlQSgllW0bNWOLOcB/etqngVkgly2MmVoAbSGfQt
c5O/mk3wgI0NQThD/KUDeUiupEWxbITchHZebV9hTgy/65zCnqn3DdSz5sO3GUYWplNTq9i1v6jS
HfaMdxNiJJck188o1mPvWznl2Xa47QMkxHEFfplOWDFP49om/obpjP8Q4k3TADUmKTvMWLGLB0aX
l19QVVeWyvlLUofc//1UijuDvZKnIi/V+5S4QRMv67AvymXLa9PCWzQ68dIGUad/57pDUTHsgR2M
5yQuCAzX185HUXeQUQmLyZoa9qxiwJIN5VVOF9u/iZv7LGm1TZZe9hb3wiiwX4DZ2c2qy90h3Iyl
RTHz6PQ4b/3Y0eaCVQawcjsj3xsOtnhpdZ2Vmxby/WvZ8IZHqSzr1ThOxYVNXLEpRxUeDNZg4T6u
i1hjt2nVtKKqxfvqJFE5jIUD/1x0MCB599BixS/6vdMh9tLZ8A6oY92VIxN9wfJw5Bm5XePYqbOb
MbXRb9fxr301u78mlkNrOxpolSi8C9lXdEjA89mqZdfxEudKDHwJgulklTNQkcJqxd2wbbpJZsof
91XWyO7kZEH5U9IPcjV7h299z8Q27I3Ada5NGsqPOBqEue+SKqHavs3wDNFAgcUx82hHm/2yf5JD
H81E0qLav6fSa1B1gJQ530IaGKAGKp3atfSJxdMExFqB85fxNRsFHyI4S5QdpWVaPbWRNlCkSIDd
wHIDIEpcafavkd82xj7TMox+a0N2DGkGTw8VKBMjSlv+tftQJjsl+VxnYffP/RTGWxplEG+svi0+
J15eG5WmmMly7eDUK6HdYQzoYgD+MU3oVIP191gZzoYPzD5qw2zwh4EqUZn9Rw4c6I8j0Wno2WDu
q3ceWbonh1FhP+qh+8WVl9on0Ty2zG22gjSroRBG2KWctIEXg1pczgOUzlrSnBxTfdDYMl+avZj+
+rwIbrntU7CDrUC9wgOTV0J25DHgztznYfDeTUrT1r4RAwAbUja5tKpFJ0A2kB7YV/8unQr2CNh+
Tq5ODNupZlXL6t2hbwEM0UmZvofqVaP8knRHAnL7Qfzp2zrf9TXLqXRo3yXFwlsl6oNT1gTi27yt
73qk05gEOy2YUWau2vZxvQIh+FmW43dYteUxVhbd0omjcTp6oCkCKGWLOOS2ywlNF1LEZdNONJJw
M6iDGfTeti74yg49t96cp2gJ1768UgFs7yJDlWfwhzzCBj02EBl0sVIWtgWbm8E55lu5z13rPRsj
+4uYtvUrARy3IWcb3cd+Uk9+g3+t8tml1AUlQD1Vzzt3TtK7m/bznt3MjWu3jRmePsctngR+xfSF
nMkls8XqeigKIhbejqffvZG+M18VxtSrV3bqnSg0r9kYfvKqMypC1GGPhyGmK2PJEWU+4ZoRxKDK
/t2r2vQeUiFyNu2xX2F7KM9CiVdOJPv+gGceOioS8JNpZlab3iF2huLRn5g8ylBtTRz7IU/PyinJ
VnUHc3Ddm5FR7Dz1sFBr8884hQPorxjRwUJtPRTmDItROD7rxdhaOyXMMziaFHimYYErBCGuZuu2
MC2TFlC4v6nnervWVNE+JTjPxC1qtZk5vJYjh+5bOgTzRrvkykOym4/DMVx4vbJfqMYqlzSqlffJ
FS5Amp5YAlebx5cuzZ7qEjOAUlEFm0jw9QqBMnNaCprpiFmfG6u21whLv2iaV1xDycsvM68Z6dju
We5OZAPK3Gl3fL3sHatqByIRl/iMB5Gyutl7mbzAX8PlAOyoiF6JrnuLsiz+q8vR8jClUmjl96P9
SAGXv0YqxG8DRwB2Pt+694Xu/+JTGP/WfunucgPQAyu+Fym6GmRHMJ4Mm68ZPUIvoW1dErejsd4P
1rwVYKLaItungY/dEW+jZ9c4Dvk7QEqBn/jMKqpeGQ7+E2GIdPFIs74kyUQ6Jxt/T2n03bsC0Q2K
HDTRLL0ryhiJnLX1Bd2yHzZVw+UiaK1T6JHSXksaZo7+OOIirmUpNg8VdmG4rFhj3p+7xi6AGvVu
yzZ4ZBcwjpAATQk6KRVldEzD5MOLoshaYhHRb2mZoTzL1LnzaGBHrGUKhlapHf2t5LT6mr9SP7un
Dv8Yop9jb7xixgCf4+k0zRmSZp8LgMW1D1sP9ql/9qUvLnWebCH3NqtJmMM3T72xmrmh3ZKyT9fa
x3ES0UBFlycsflhWsD46Lb9HdgY7JR5knh4QLTntorqFRhrdWBUNdweNfh+3AYZ73XNDqFMSLw7I
LMJpcWG/l6wSqEjwP8w2UAc38OWxKXtJlDmMflA/0GMjqjCsJS+hguVKOTjRn1LmRCOCOJ+LkweB
c6vTZl9afGcJ08v0eTTCuT3hwlEbgrZTumljot9Q+xPS0sTUeMpYV7VzfeNpCT61Bnq+iHQknptO
aeQ8abO4N0QE4I3l8c6fbXdvPTiuqSHVzlBzsqxEok9KxV38loOdOphzSL7Ga5xtSrnWuvVt8mJa
N2cYLU6wbVi3TPB/zMI60A0WSTqrqiGsAVlKIpYsTBPKjW0wR4e5xrmxYUOCDVy584nmOZzOMAEb
mBGzEvFnYqJmkxY0xnjYagrU9N/c64j8BRbupsUwZXVypYbY1uQEa+fulrjyVkDpO8BIPUON+SaJ
entXy6Ub42SAbWBSZ7nbx2s/B1o+I1vRk3Aow9Ex7oOAnXzuUlxHR5kLSJnE5MkrNGmU6196sqXx
jJcsC6+scgdoCLWU+vck/T7FBhYbRv4xG3VAqsLygDzi7EaXN6EF0SzmRt9+ZVrp3wiMF8BDuuBW
fJ/mncMN9tA59ZwvpgpZQ/Z1vlL0tD4V9jgvTQ/ndYy4fEOPgfJtYS08UlU2PZl853eR1zbRfgqo
gVhpC/fM6Ffh2qpzSoU7XO99bPqrzpTBTWP+LWhUJtNBoauVnhJW5X/RkpovV03i2zGczEU8s1W6
KpJp/EGhmP7M1WAdNHHr794S2j0MeVlll3Ji2NoUtEHLw1jS+4772rH/VHFkLKuSYIKLM4qVTaAx
cwapAT7CGaa/KmJcGqWEQD5OdLotKAMYKOlAUeCSDIATTI5AM1kYMCp+ypn10z7VoAXXKe83ypvt
eW9wG9n5UvP/9X03gEPu1o8Xuw/jI1nZru2PW89l5tsoKIrTgg46KIwLZtkg2tEF3/TPMjNaYIBt
H1s2UC/16DHpM+jk73HTQvDEneBU6R+coBESG1tQNfXvhjHA30CmxcvZPHNfTLglOoCUUnaxvq3X
kkKw9JfWedvtmCVjJ9l4nu5epF1RGorZ0HRw8OMaCVkARB0YCz6mKC63Uzhm725jt95KV93Yrlw3
GJ4QuAcK1d2CRtSXSDQalkr4xVqh/yxKCuNByjz6eIWPpjStLFqT2mhdTjIP3zkqs/S9bRnFTFO2
2Y7msuZBHSwDanB730JlKAyI3Aszg57KBCJEqNe9V/LhJBRopnccRUKTG6iC3rj8j4cv+f+BOfu5
+iluuvn50efv6v8Di7aLa/m/dmhv4iL7Lv78B4f240/8i0FbPBzVCieLD57Ox9BJnvRfDNq2+Q/H
sUEamJZLzJT6jX83aLu0glDK6EvqrwR/2uIP/atD2/H/4SoHsjDsAhpFABv8dxzaD07A/47sAkyw
FVciyFHe42Xsy//ELxDchyK/cCLkY8xO/4uzM9tx2+i28BMR4FQs8lai1OrBbg+Jh9wQceJwnmc+
/fnKP3DQYhMi2hcJgjjIVhWrdu1h7bUOIkO9uXPCCH5JmFde7MqH//1fX5IVXI8HK1vScYXpGUAz
2QdjNZScoMGcdpBpnXTp2j/6Hn2KQ5Y7NqUog3lWgdjacVkkZWUaKOm73zDuOI5gmwG3WOz1Sxy6
TmaXAGeNTjV41cdCSysetBrE6MDwS0Ob79i5QQ4sMJkOty0bavz5eo9ZtytNaZsgeh2xgsBb7aDV
WmkBSbBiyM00Iz7NwNDuAJxCEDBWcmC8xi4e27CO7mawCwdaD+a9WaagHPNxrvd+kJqOfvWDPF0a
usl28Muu9wKFWGS/Qjc6JUUwPGUoKT4spEoXjuRyDpa6/C/3TBjYXL1H7ihO0zNa6d5HWn/G087e
qG1f/RRpcAtc3eT4mb8G2F+MByyB0eRLWcYnlNGTd0lR0J9DJda7d/SIGVsEzvMP2ti6aG7Zdfmd
M6P/DMyqd0HaoecBL+/cPDEbwFuYeJCE/sZWwR4Cmsd2mC+w9dXQd+CEsRkhtHDKERt8tKAhuSPx
n05LjmwILHWMrCKnyFTj3Dw2BWW/NgjKY+G4vb+zUxsfTSL6Q88OonDlMa4/GmKHIgoCNzlFtF6e
67iyfaDU2fu4b7V7mdUS4gEqVYc5bNInZMB6BvScYvgb7kh357e8dhrQ2loCUjNL5/jYakL+xUfz
aCITS4ewYLSJ+W+TwXI7weYHr2sT3N1e9jWBwS+f8dKUWK0aVHQA0oSip6nDPglkGTL6Gsbwv0Q+
zx/6zJDnNxtUu4u/JopgQEY5sRdriw0v0bKqTU5ot6tZh6wHCMFMZ6l3re9Vxp53UJd/dQG4NyZI
CXho2NSVvUJQb9Q7PTnVI/ONHRMo+EAkue1MUqdFk1amttz5fsbGrcOoZ9qe8kiGtdpVyAoh+w05
1egB5OdgdqfveaZ1f9k18DEBcurMVfCOPQ15wAsh12pMdfkhVZyq6JZSezV7T/y5IAlc7ty412cL
VyDVgyiAaevOaj/wWFkd92WmQIgmlJ+Vy2AAOYKFMsCOqddny9VtAxdo8SSYNJuuP3WJyxubkqkc
SO2Ho1bFMdmH1P8Iwb/5i5Th8+2jtbU0W9o28yiSNQr15y+OVj6VSyscjykgu4vORe2Iu6DXYY6o
dO/0dlNCWDZr48klhLg21cMWPcMSTv93QGnUhmrNt5IoO0+ADY+3TRlby+IZscBkoOfKNNm1rRRl
D2ajmec3U4/5xBwBxodedytme8aKeSYXacb3RtnMT6VwjHPZeB2kzuUs72lFeIB75/Fb1poQwxgA
OU8NWtiX2z/x9R3jtOuGcExiEBPHdf0Lkfw2PD0IUpgmjfJMoiQBKIQoHEhGRnSn0+nzm+POvmxt
i6OzLyCqACfKlZNcUtjiqc6lgGIs8z+AkwzsVjPE16llaT9uL3DHlru6z7VrLggO9DBPep39CCHv
xwyN9QuQIHfnzmxaAv3IkTI8lrY6WC7YACPgb6dwSks/sxl91gY4qOyacaHbi9o8WJBa/r+t1Q6O
TIk1htsgGRHU2QNi5sx9W2F8MULdOIG36+FAkWV/nN1e+1qJAInzeJqQp5ZMojzoUVp/1OAJVtIM
1RNZqvxw+wdu+Q/HNnmfCO+Epa9IaAaJDDoiEulpILC9WD1DIFXnOp/7yCu/jqMZ7BzjDbfNOWaQ
0gKhaTFNsjrH9GkZHgJYclpELX+Qu+s/50Fy0eDhE85xbL3xG+10Wj2jcD+6nd1P98zDAZ7PvBQ6
mcgM9L+pcDs6s3QQfu48K1v74eEG1LWBa20tJogYO+ctGnK6Wd34mdKZBnS8rLUvuNf0sXDmcieh
2LjXhLDSMXGmDK2uY3oAuZYcJWNiSWgkqIUZvBixKdOvneSfugRhp2MyFN7H299dnbvrJxtNOThO
DZsOF3+tziWyrcZIuyY/pRw6hH/n4FRPjIbpDcoYwohdoMgGuFcrnA5lKI2dY7BxBTFPHvHLo9ly
dQVNVATyNi9zcFJoxzkeHaG8Qv0kY+Ts7T7MMG3OHJR7ggO3eiFFSUycdSOPsWS8AhKR9jHpAAHm
1YjAyO1d3fqYls1EMufadiFJWznpHgL03gHRN7pSMoSfybOmQ8lMRjcejTiY7vp+FG9foCDrlbYA
osTbuzI6UPQNBoZRT3BLR5/aQAY+TMPzY5/qzfn2+tRnWZ0axxDspSdtKtn2ylukrghRn8RfBn1i
3U+GPUIfBPOFiKIOnIQb+fHU5WCI0//eblgog0Q6TE+L18d1DPCxyBc54fQtM6L2WxGZ0Z1F2HNo
e8YiEtdN/1RB7176tOERXF2AmLRI8GxbX21vZtuNXcaULTXbi56zOvxvaVEbYlREMe/TAb690i1z
WKOggTcggl9t8VD09ViPsHp2/FcfQ2OWX9NlqUAbFdmnujfnH79hz9NN3TDI7nnmr49szdAaHPUj
HYqpa58KHivqnsST4bBEJz3vdtjcXp8gj+/oWjrG1PdUy38RPyZShEMEVOa0BDS5yXw7tCjRL14y
vb8DDvQhjfTPRYQU4+1lmpuGpYBKwARFBpfmteEYku2p9/TohAyLCbKW+fJnhHOc6U4mk/extCaQ
5kw8glJ0UaqC5KuFe/6xks50LxMiv2Mr0DGHgjlkRh1m3X8zZqxKHyZ/74tMLGinmDKHeUPY6HvM
IUqEB3olOoxAqYD8ZvRaBiEM+O5hrLH0v8CYJTTWohmIa+UxaXl7vRuBB9wIjmI2hlVBWt5qo0Ee
CLMAyHKqOzjyaTNXJ0PCMpNNiJ+lrhEch6UDxaszmjfMicW/Y15PKxGWNrPagGsmnx8jzXBOGgOU
Oy7LUKf42pHw2zjjwuTpwWOufp0Zj0k8etA+VQuMCp2grYdAKT1t0xAXHbLyg4HcDExBns2Q49jf
MffIQFbqeDsltdcPETIINvoI0rHgT11nkTTgAAnHIjw5BkNd4ZQXx47S/n0+VPbl7Z+EJJlKKEu2
BPWY6yPYgljqjMFQQloDnS5jtpqHwaLTEqexYNDe7JI/IR+A8Qpw/PCPpgEwBNI6ur7jLO4DSq/1
ET1i/YxSlWSkI4eC+/ZPfP1+UdylkoqQsi1IYFeXZFjovlddGCmZcBNeJySghihunipRuSdTY4Ar
zZu9WGDTqNoVwmRJBW1lNGxdprTHIDzRXVCYcK2KLqkObz5TNkX6bXS5jEsu97688tvrI2i+MLvy
646mj5MWQTbARH5yn7nwTPQ0rs5v31HLNojtDF5McrTrbx6CO6arjtuJS8u5RygPKp4UnCZoEXFs
UIs/TZO+m3Uop71eG9QnpiclqYe7vvwgw5aMGWKIFHIPFiEGSS8BPB4HR2jLJ2+ISRtVaJ8WsBKm
Jeh1ahhy77hvbTB+h5qQpD0Ahcr10r0qIHFRP6KMc+vZtic17ZA17x24B8AcFgNtpTF6QHArR+43
zO/LTJRPY1po4HZN811q5el3W5qhf/uTvA59PR4e3ZYE3QLkxuoaGg6pZiOpohOMV6d2aopHzZPj
GQiuhAyr6p46xIigs6P511OW3TG/6fvgtIHQw+YhpHZ9vS+9MYWDFmC/ZaT7PJBfn3PPE0/D2I7f
NQuaDVRSsuRH6zrWu2JpUeZYgghaXq2ydl7jLe/HpBBhhmUojun1VnhdPdQNYj1dGCs0Vz/ClO5+
gdxkz7Nsbjq017/qkQD6V4eBBC+3Zn3iHiAkcgE7aH8fKJ3dtaOiRIbkhLkW8PYXyMij9wFIk++3
P/rG80+DyHMN02PBprleqRVXTpQRd2Q25b65Dn5aRdH/MTVjf5FVlNybDrCEsWnCv28b3tpiaI1o
m0jXNch4rr822DJK+jndz47xwcMURgjgDQVqfn1xum1pa4m04lzcN0061zSvLSG9pAoeWOqrAm1I
JLSgmhCKLyi04F2ejcPsDeXJamjR37a89XGFulIU0w2Dh/3asra0MGCoNS6xCUXsiHZbO0Ad45Yl
aC5YPgKGHvumfkfIwxQsg+HNzsO1tcsIZzmWA1uP46532esZWyUFSk6Q4As/0mb92Rnj/9DH+Y0A
FrgHt5ZkkuU6ai9eBLCRJgM3JANAFYYRWQQfYMWMZtmDGjGcr16EMh6qXO5HwGO7l2hzlSp+pihq
AVVcvZQxoJ5UIrfNRAwzy31eWn5ZNoyIS8/e8QzqPq5fEOeFqdXrWBSwwQx9Hp80F20W11GiitDT
w/pSoIplSGfHK24FARDY02GmGEWneXVNqLlosWdAWBdkhMXo6rjvqgCh8x75NOBWeqDg3+Pd7XO7
tZ+YokNCJMrRWXliNI0ATTBBdipbeIaZsLTObSnhthqG7HTblNqv9X7iZvGxlu0x6rTaz7RPlP5T
RY+QitvZDGlSzhXn9baVFXu1ajXx4LqqSixxdpQFrk9n2qV1Z7OFp6yxukvsNTAN5xN85KjWVJfM
DZ8GPWm+G9KtPkm7RKGirrr/GBrq78wWuk1iQua+B8Z9U82gS2VCVWFbjK1JU1Q7Lnnrk9MNpGkv
IXezxOo0yyVHjxeI1GlxmRnU6gLG+kZYp0aP3eNQlcudDcL68+0d2nCSgARMB8Y4w+AardLdeZJl
wRB5fAIUXDyZZv/V6uLlyxxoCIzAaXDUtEzcSUjI3r5aetWgBmwLzANN0OsvA7o+C7uCBjrDkgAR
9Qnq36mJL56l2ZAfIg0HJHDaMboVa1CpMSmzgVZwDHPlmRlfFmHUkHL0oJi/MppLZjXISKKaUHQ0
pdA7WQw7f2d0SKtqBqqLB3RwknNMm9Z6u4/mtwjPorSKB1unPz2zXVMe2sj/OiGyLKi7PEvm4X3L
moedLpU65qvbRmtKEfZ5NAbNdYW/z3KUaa0yPFHf1utTHnTIveWI4Z1qeix3BWNnP7UoSxA8ReKK
sNic++Ptg7ZxuiWFQL4cQZ7NPPb1957sKuymvoxOtJzsx6Iv0axzmNdCAfy/Go6jw4Ba806yseG0
qY2xbsJu03wF0jAmkuSEibpTzJjmHQLLwz3aiHBf6w4EuFUafbm9xo3L5PHs666pHkR3XVORkx1U
DCtjDwTDKYT3ilEDA+Jpv/2nr+zpKV30Yueh2PDZPBHcIIpjDnCL1Yn2hDYlE5pGJ97g+Vjbo7jL
LD0+W5NIP95e3qvtJG3Reedpagtpkkxdf8KaRttCLp+eYCGD/3zS2zu9xEkWtqb5WqDXO0t7fVs5
q7xHBnGiZ1uYvDZo6JmZ11mq+ZHdt/dUJMQptIBBMIE/eM9xasz3nS69U6sXBYRNTfQ1Srz8VOd5
tnOBNpZOA9vUeRUB2QLuuv4l7SjqQe+oVZX6AhUYRCkn1NRHWlYleiS3t/nV06hWbQrp8QZTEHJX
NyWpcVtMsmowMTJbiShGjo7yXFUIu/6OIaAeyhAMH2rRL0I31CEbkY295rv4HfRMBu9QZMa8c/HX
bKEq1VWQNo6mBwiDUuO1GVSKu36mVevbfVPdicatfDHb5hNir8FfdUvjVkud/t4r5vALeDEYqqPJ
/p7rlWD4dzDPsvAmRsMjQnUvb2HDKrXy5wBn2c7xfnV71e8k8tEpqVNYX3soaD9gA6xizQ/iCb1k
cNY/2jQMvrrIvQKsFk3znTm36uQ2ubazR68usTJt6XQccdBkR6uDLvJ6YMSVRkUpEwmdj+f8OXWG
fd9rafvHmz86CENCL9Oj+0PB5/prTAuD8aPN4FM5zuFDj+zcMTCQEH+7FbpYv3p4UqUG11aWYCzt
wko4WvAr3ntL3T/2SnPvzVZoLtF4MS0CPNNTz96LA7xUfbJokgkUra+dy0zWc+jBmty/3cqvahXp
us5jvVpL7IGVceUIR0nYuUxVaUCFIeTcSTA2jgA5FIkxQw00n3/V61+sReu1ntpVp3pVMfSdUYea
iGC0rqmgE7u9oFemKIODWVTdDQGIwV0tyKkkuoHCE34In+Vpsq34a4poNeW3PPzntqlXd8qhrsR9
0qmeWrTKVqZGu4LDJxwx1STGQ2PYTLmkIiLyNtCGj9roeQ7EH/nYmTtvx8YahXDJZMjxudRQHl8d
jabr0y4BCgljghs/ZwWspjYIw1OymO7O+dgw5RBTCRJ9bhYB/LWpKtRDN2yh/xI6M0gJM1g4OFLg
x95L0vn05g2lr0fDD6SeK/Aa18YGx6lDZDQ9XyPxaY6szn105mT+HAU2dIkQsFZfRZgmx94GI79z
37ZWSr1IdwkK6Ritw8gUKqYKvltILjr3rzigWJmH+cwdB5zy9mU6ggoxrspwXkWLS+u1ujugfpVA
mjMcWhSDfQMWoU92v4TQtnYG1H/oin/Fcw7fbtveWiWpN+APqoDkJ+rPX9xEFKu1xBscz89yYv4c
zp+TNVBFsYxoD7T36qmHJwfYmOfQ0acf71nXpgJwpvCgBZ7fjp6BbNoyPPSa036/vSDl0q+if9Va
AmVqUUqwLeGsrEBsE445IA/f83JIUrM5PE6zVbwHoGVeIJl13n5MJGE+yGGdzN5cY/AESIKmbEzX
z2O0zSR8Iye65NrFU2S8b18aKHvwcHSHX2Pi0hEkr67BJKVRX37oyiS/JDRps0MJEYzJbGw3xJfb
Jn9B2tfb6REf8Nl4Qokvrz9aX1AFU3BAX3bUfWAhKPMF7rPMYKAjHBCicGBJTbJ58efagtsmyBmx
1rzFYGoutaFYLq2T0+rxn7d/18axpXoANTv3xaLJuXJDg9ZYLet3edij4i+dJ35AxAJBGJCgy4c3
26L3r/adIjKUGauQTpR2ME9F6NGpK8EblLBU5gV0GJGVm+fbptTPXu32L6Af8xHgR00lBPnyNjaR
DMK8C1y/aQeEbxMDvhWgOMzy6gU6EFYzfHH75WPr5eXP25Y3NhTLvFomTkD52mvLfWkmlTuzSORo
jUM9BPWlAtl7EOlQ750ptWGvVkkEzqcjRXbXq0zhdoWHwuGK5mAqa7s17hs7H+/S0TbuHbfOz7M1
BHeQXvYHUyawsXl28fZ3zCVRVtgHvJK7hrImMH7R7ISVcJ6BOzEzbT9kBZRdohjsb7e3duujApuh
IEdm54DNvt7acPTGbo7hgTJtqT0PaFkckaYX58BOQl+HX41sFhVrG9aUN2ORKWsKEGYuIytck/Vw
TGN2AMy8BrZEYf/bMil+Dt0EzfoJ+qrbi9w6P8TylFMBCIEWVc7/xTtS2149h33nEnjAULc4NBiH
tPzhjKO38+VeO3i6/4ipE+vQ8HDcVVAwAsib6JC5fpIDHCxjWfhibJCfpwvw1M1QL791Zdij06hc
DQHPGq3WOyVakY2GEPLY/mwCN7sMffw81fZ093ZDlFIcm12kiGOuXG1Zw5nZVcLxDRAwFz3EpxYg
NPxa7j0krz8WWTW516/LrtNSuP5YiI9b0wg9OEAYAx7FWAj4cKDqHItG+41F8WaR5EvCRW/db2WW
NJmNrHH8aMhQCOpzVNaSIYcwF861t+8fAal6EHiPKdtcr4pBLFUKrRzfChIEGVrkMOHcaQExmM7p
zaYYHyAbMwmG6XypK//itFdaTYF5gSBY1AkKMn0fGJfKLMrnHrKiH7dtbZx3VWajk6+WBRTt2lav
B6JlLsjxq0F+AzI7PQ+h0fuLhooNMbrY8c6vozRQoWD8WJfqWa71gDNZhHVhQGzsSQgqE31AxVBm
8VtLTDh+PhXdZxBZ3KzVorzctmaqzg7lBzqVeRsorEnT3gcJxM3AAJn9ub2LKgW6fnOuDa6OvG0X
Ld+Rc2ikcDMZtuaeKHLUKKks9vuY6WqmxYtqZy/VjV0bBfogGcbhbWUc8vrTLVMQTBCbOH5f5M67
bmndc1R3w507RfE5o3wK7fIEPXAT2Pewz49fbq956+QwnEndg1ACGqKVTyYN7Oskth1fm5aA3oZh
Hwu4BT/XdfE3UF/jrWgqvqnlMpND3YAkWKn1vLwUYzlw8ayZ+6c34jsUpEhdaPUoHtwcxZWd76kO
yKut9Zj9hBuSG7iuG9bkp6nVsrapyGjejOF0n8kSRuHASHYa3FtHhyshGfh0WJ6+8suFRNQ+WmrH
H/W4O+VwQqp4ofXhxG4+8X4nH7K6/I1XTs3ZqHeHZ4f66PVmdnDttW7CBannNr3QHep8bwoZ4Joa
4wg/sP5250nyR5GExiFVmXWQa7u4ZjNmkRUEt+fBgYGsFbZ27+lltJPuvq50c1AoZUnOCYEmqOXr
tRVWnY0N3Ki+Y2vedByMPoO2Z1iQsqGN/x7aWe3PqSEuYkK8vExG052a2LHvZhKMnWVveTsODz8H
zJtLTHH9U0hX02AYLJZdzbBQhVDNwe5q7QRHWydIcCcU3JGsxVvdDK1uI7E0A9rYMnR9EirYBCNr
ONjFPJwdyEr9Ni7kzsv7OuxU0Ea6wPRmiD3XWAW7dhvQ/Q6pfDXld3LWJgi+0H5dEpo03VyNfpgO
w70XwcX3dr+jEgkJwA4w4rq3O+c8jU1tCV+4Uf6cJnAzkTjGMkYJMB+6g0ORMd2xufUhyVDp7pKq
ORyw6w9Z2rOWtxby4yCNIAg1oTCUWac/3F7Zltd5aWX1bAUAsuMmXqjwFXp/mrUWAfDBW47wMtn+
201RnQcwQJxh0tC7XtBo1bq7xIbw9c4CAwZX7zGC3ehUwEF3um3KeJ2Q0ankqeeLMU+JmNm1rWXK
stDtdOE3TtTrkK2lpnsIBRogqRUXyf2MXtF/ZieKTzMNEBgpUjl+d9WM4+0fsvURaXwxYa+oAQgQ
rn8HJFA9VN4UUIXFoMTQdUgX5e7y9baVrVdZBYg0SwFHE5heWxnRJ4AphIpwPkNcfmijWPu3bnPr
h9eg2nDggVaUGUmIWHAMbWJybCD1+o2nmahAjfEzVO+tp7IzJg09SHEcP/e6yg9EgWppOGRoxRSz
OyQHTSvCfOeKqHWtn0ywQP9jMACCvNrdrJ/yOnVZtxvn87Hs2+VbvRgfIQ1NnkJT/9QCGF92bG6F
IIDRABPrvJ4APa73uijNKYafx/GLUnc+wKeqH8YSLx6i2oHgNBOeOwa3jpDCEjM6JnA9v476i8hc
04agb+IOjrLJTI6zjbDZ6E3BX7eP0JYfcJWf0eEe4PFYeZvEYDh0cngtZ90L/SF0pvOIoNVhDKX4
87aprR2kXOmBVIddgCD2egcts8ytYcSNO1HA4K3QTMZtIch0K2D7zcSXvG3vNdkDzvOlQfPaYGlG
xszImfC7Gr1Nw6093+qh1HN6qHfrukbq2hvTs260LkxZ6V+whjonxwuUNikiW2//NbzOVOFBzlDZ
dVaX1Wm0pvAcMq2lLuq/EiBk7VH5svkYayL/uSQwsp6KuoEZfpGFoZ9jgPRP0DYHMyO60H2e5qVr
34xmobsDmoeQXkWghr3eo9bqDXcisIdrbjlNHYXQrnGe5qmUb3eJV5bWF0hOkR6XWDLMHnXlXk2P
wiGxk45tnGesEKGoZjArWj02xhwsuoVqox/QJL/YzUy0mQWj34ZIKd/+opumwBaaTBWTQ5urq7OI
ohz6XueDFgmqs/RYHtBD/mOxpmon6tq4OTh4GitAcXAJ6+xrTLySCXnqAbJBmjIbTXnWQbddpJvK
U9262tvzBOA3NDhwdDTW7dWn6hPNrdAxIk+QjNrErbSOs1Holyhx6+iYlWn6p9QVW/ztDd1cJvNi
LgUWBg3WlVsDvQY5QaLoi3Jxn4CzzB8oTpBapkvw3m7EsnMlN55Pmo007lU9h3m81QdMECQoYKcm
8zKSkQpLuZxE00O9w5Uojm7R53dNOCNrFtvtMfKgn7i9XnXjV8/YlX11wF54+GTou2rBI/qjbS8X
E006WLpM96FrgPFbQMiPYobz/bbRjWCapi6zFEQnNB3WMYOrh1NhT5n0k7JFolpK84hmFGgC9HQu
bdBm95aRVjyqhbnjALaWS0xEGI+v4QVQf/5iuXNSQZyMX/EZCY/ueIrQr+mRA49R7ny/pD3iZ3n9
ZpwV/o3whHIZ3U8+9sq/Ad9IeaW5pIlLWZBcAYqurEie8KR7dCVb/oACicLkUKkgm79eH0z5mTXM
VD0XB/G3BSHL4wxjz3lAG2hnK7duyktTKy83D44xQCSHZtfCVqIobVwyIwAZX6FQLozIO98+NK/H
3RUIgM369Z5SA13Vf9C91Voqd2SXQaD9rOFeflC6qb0fILRTHfWmlfA5z8PwWCKW4DuIaxFNJGNz
0mK7+Rp7U/p+aHvnvTVq8tvtH7cRKHGidIsiMKUaBhOv99215jqDdAH90Tzon5o8+AcmxPr+tpGN
j8uLwvP9q/xEsf7aiK3XfSXHXvrByEBfILTkbkoRT6piJCdum9ra7Ctbq4pJPMN1h4CF9J25gRMb
cRJp+JpTzP+YsBz/jGtARs9abCBmDoo+/e6MrR0eq7BOUWCIHM09SPoK8pRPcDN1leY0l9u/8PVm
KL4hukAUqHn71j5EekheBsBhkFXQuodRg6A1a6CVjcba3clTX39cEgseI+abqOcQ8V/vu9YjOOom
mfAHTZjvx8RZ7itv6d7sFCkvEzCoPF8FKavQFHE5K1qgKIaBJHPO7lSV95ETUtFJs/9paRV/tONo
+SathrcCiMicSN4IvejJ0kNc3aymYxaFFp7wAyRSkCI0K5iH6uk8d1nqv/WzYYouGZ6fhI3E4nov
gzrIrCSrhS+9InuXRol+WWBIPJK9fPkNS2QTakjJVUavLSns9QTnNl/N0zqA0gisMB6tnStFOXzb
1OtXhf8/oRHhAsHKq1EBvSyBjGcBQnowNV7CNv6OK+vO6EcnRPspugeQxL7Z/V7ZtFffDA5KSDxa
bI5CG3wkVmP42c0a0awqOsfpmO+scesSvFjj+nguqHmNNHGwB3kd2YFZn8PI8nZutXo0rsMRVsUD
rUrs5JxrKrqlkYtVII3uGwMqF6NXA9ipBudQpssES60b3t3+cpv2qNIwzUZIy0zd9SEZx8wZYF5C
Dk9Psk/GTE/BNSdxqKExpc3b7lUNlIt+tT76kZRjCC8BXl/b6xGFj6mQclKYZDvrooVjCj65Z4bK
kaA1e6SmNQeFngb5uLevVM1qEm7R+nqVlDhNm4xt4tm+SLvw0iRIBjhaV4AY1Zt7Y9a+3za3UQVj
WJVeOa81HoU86HqldTOYNWhy4SMfEdyDsykfAtEt4K9HyKdE1p8CCA4PvN3aDwSzvhmpvlf02/q4
oFXVSIyjuM1WfpuXFOEgOZF7VzI9IVCoON9dTdy3ME7cQ+K6h+95/SaxZgPkl6SVTm6wWjMq4eNQ
Mp7ja2ZYPw69/IZIu4E4Sd7t3MbNpWGMSpDiG1pnR3UWO31dUceAO6w6IcAH97CEy6tH9umxNNCl
2/mc6vVZH1yeJWiGlOuG4OL6c1pmAwk+vCn4bYXJCgf9nOdOQhW1Nw+mF1f3mRY6R2Me7Wc4zdq7
3Iv0I4pp3s4Dogy9+iHUvlSxCCb4dcIEx27b0WYUBNMyuLhuyN863fCHWiF7asa4L0zqaN2O2e3z
rMq6rur1g0u+3gAE5bM0NHvh903nUUJuWvPTKCBc78w4/8fqNe1fMUOskMnY/mDKoL+bRm3YK8ht
njBgDWr4DYqF9eytE7fWtISV8Ccv7S95mUbfA3S+0Iszzre/+KYlVVmAKs1lcGH1wZlCpRAQEI7k
nWt9QkXSe0IQpL1fqG3s7O2WKeJ5dUMpNdImv97aWndCFEQwZc72fInhDzjKPmnOc5ztvdSbppT3
BR1KoL4epA8rzW7HGK+UkIAdI2apvy3IbfiBM8T/3N7ArQdTIU+IPUC8wOt7vaoMMfJmEYaNnI7X
/G32Me+LHe0Ne244Anh0gLmCA1XgpNXeobXYGT3NeD8ZEYBy+kZ+d6FVhwHd/NT14byzqI39g/9J
QXgZPqNauzJnZiPinZpt+wjzMfyVOpIJkMD9Wyt7qFpub+CmLSY/QPJi8hUDlN22o50XMceC4Y+T
UZryoRP2D8tDmPy2pY1XmfeY9I3cXEESV58KbUx40ySxVNZXln3uhRV+RJYGfvKsXxoLQmI3Bq/o
aQ9M7447p3/Ls9jgslVFls9IG/f6oLQiNRHqIiYYdZmcx8Ru3rUoYCNM5lWf5YQaaieTFold/NJD
kQzVCWmI9OvtLdjabHUpOEUQJdFZvf4RUwnrZzMRLaNb0+lwtMfVQ+IyXQL+oGp3fMvWoVWcqv8r
7FEivTZGS9oc9SAn1UmRPwuRtEZvUIyoWjEunPpiqbX5Nw7TS5PqCLwo/KATPLgd3PW+Zw/dfWvk
06kzIvc5MOI9BszN08QwH+ytktx0Dci0plKPspp0cSoL+FJJt+q7ieGkk0DQRDtQ5E7/DCbZfNGc
0dgJu7Zsw1vgquYQ4cEayUt3YyxrHAYSJbHx5BGPnELTQB3KaRCvm9FS7sP87zissp1PunV+ODw8
TXRYKax5q/1dugWmfNf2i0bqd8i0Zaha1+KJMZvy7u1Hlflx5sF+TR07Kx9U2NCcLA6VaKfs/kX/
VXzInay9Y+JF7Cxq65zaBnV1QnUPbthVjqVZAvEXt6SviHP1h3awPwxTw8DirCuKHfnj9sI2oByM
t0JwYzHJTdd2XeCZwAwnCN46PnWt6O8Mt3cf1Yl4nAKz+OFRp/1jZiDPR3sR5ittRGcZSQFYZ+K9
DsZG+YdfgjtU1X61+JU7iL3B7J2G+NIlWzhojTY/IfeAkEVjfK+qpaIq78SPtY0kM1rA6NTpuc4h
Qzd1RiPbd0Kk1SA63QMlKsewCv5wkYwhMH0Eqm49gRaUQvTByPOdIsN3Bh4ifR0Rn0MbEjMMCA49
wDnZ7lRHNh7yK6Mrb1Vl8BwGlHfVkM5wLKXZ3gVAzneega2zpvA7lgGwBeSQ+hUvHFQeeEE8jrHj
oyD9pZexuFs6DzV0PXkyAr34ePuoqeu43kjqFaoIjkHKO9fWZqTomI0zHF8PSuOgxyHivci+vo+N
Ib+EOtqYYTLqByui9jcGefzhtvktb4HQHniMX0MeaxSw8JIBwSvM1zGclUEbQxTRmOFRxFHxG96C
DgdRC2MeoIVW+7qATmhthc6tUEa7QJpenMj46+fEsPeC881PyDgJFSfv10Dm9aaKAJV7SEYdvxlj
ejmIkD/X/Wj4MPNlvlMhYvgbu/jC3upgwtdYtSNKnPCQa9l5YezkSAq3IMDm7nVsNpdG11xxLNFs
XGc/rjvHU0tBzw8RiXukTpFNh6SusvCQFfXwTtjxm7lG4TWgmMYIHm6IWRl1hF7cB0SI+yDqqPYz
xo0EL4KIhzpAj8tLEF6+vY9bF/ylKbX4F6bq1ot7lgTKYRkdRMn73m/rYtipIm9dOQpMdN6pIlMV
WR3Eth2MJuFCITXktYpO3u0RQjPQQjdD/U5EBIBZ5QWPZYzsOeI27R56ZPMHKBikqvNCPbp6zVAi
QJERinUfqhDIp5Fpso7WMHg/89LW0H7gvjvWoJ01Dd0nw433OAC2Lj3srPTBeEph3Vm9KaUNETIB
nvJwfTEj/1nlI9pbrvUZ6egkON7+qJurVSNG7DbMFWtYJDOjWSECrJktJP0I7fTPC1yafoQO4sWJ
4xxuRi18kpXhvFvEtNer2QrE6BRQ6qZlRUFodaboBBpFL3DnyLbmyUEfi++9nmifDRF0Z3Pk46ZD
1R2bvG13HN5mPqHI/Kl8kTwBPL8+zpNse72ZQAl5Rr/8M9hTd6YQX17ccvAuNZRpT1JD9UyVOkCl
MutBNaXa62Zs3SklYcCX5ps764kgS2uZiJ/pK1PDeq6zAELMMNjXLtnyS3Q7IXlV/BXMlV6vNUug
BUl0gOhCb/+zs9Y4R1WF/HFmdycqFXvD9pur+vWQAIykV7M+wkXmxkE3C7+1m+S4THSenGXeK71s
HV0VAVBrUzJ1a+CeFrZeOvUkvrUZTtZR65r5XZNBbHmexwVV3BYasurERYdglRTZCH003abfwDHy
PAN0p0kDyw/sHdd7CwuwO8YGlbbAWMJvOi/NYRjH4kErJRKI4SQRFOmrs+6WiCQjX3exqj7YQcFv
fd+Xv2HtNPWkjtMW3GaMJO2dtkTNE1qS5iXtjfSgA4W/3PYaWx8YDyWZZWNA6dWYstNPtiORiEOR
uhwvpejMi4cgwefbVrY8IaUGyHuZr8HO6oaOEVVLGo7CHxHU+Cfoajs/uDnC1AdPaRDvhAlbrsi1
VS2e8RoYjFZ7aPSym4uF+FWzkobxUuGZD1U8ZtHRjSw0lzojZqCgcLoEtU4Yo/cqtpurJW6AjxRn
AGvh9Tmym3FAh62htCBG9/84O68euZElC/8iAvTmlaaqvVqmNSO9EKORht57/vr9sheL7WITRUiD
C90HAYrKZGZkmHNOnOqiW25W4EoQGebpAHklNm4b1nIsBY8IQQzQZJemsmkxy5Xejb8yL5QJg1nv
eJa0lH4PkjNIkGL1s4Wpsdc/567V186wSn/l3aFBjzgdgBPiFXpnvq3M7EsF3ewso8ZwzzC54r7v
dfnA5t6mUoSjEPyKLdm2vyudZPS1OBZX8/DYRvL6ooxJfwPV9HBA1N6lEAEtDWJNoQ63/YAq/LbI
QlMsZxjqqarl7HFSqujg6u0dU5GxAYMCGISo++W3G8WEZxSEkRykhfKfUTLJ2m9Rmz8vSan70J6S
ux51NZBC+XSANdvdTIdcV+AIuHibx1ofIjU2YLz58xCPt12cq27IbtxFbXSkO7JvCvICERB6Wtvh
X47SANlDOsxHLa4IFqv/p5vDMUAR4ahFtGOJfJLxUIj18xJvnUw7zcyOysB6WkOie4jEhHfjZBu5
q5uDdr5+A3Zt8fwKMQKKh1sX00XKOGtVavo9A639XlckFFnt5THOyC6vm9p5EVBrB97EEaHPtiXh
mjpUKC2lRhJVg/QrZbyDq6lq/H1oGwtAbXEETt0rytDvEg4UhVviKnFu32QHlh1pejlROQRZVZqn
qZDkLw1Rxt99qpUPfRQa5m2a1Ll9mu1Wh7O4WjmDoafl774Ii6MKyM5dfB2ERFEcoAjJ2OWvsfNI
I26mCDToZvoyOsMadFA1f13f5L3vSY0fiic1FroLm6e/XUlk1TY0/KVYnAc4Gc73PE3/raViOrj1
e5bgClGBIGvGm212N68cJqcms+7bTtzeaHZjPpcRMY4pH0q67ZribbBRzqWfta1pLTJ15hmSmG8x
kT6InJC50gNs7sGKkoOwZecriY6Fg1o8VwLM1uVXMs12gFHKNKFRY6B7nOTWOUF92bv+lXbiRMIy
HgF6WUL4Z5PQ6YMNuEQghkiW+2CqKztYpoVkZ86YQzJOxb+OxIDzMGNstRH+PtQQsAujDqh1QDEh
sLhcY2tbeVhRc0XrpGO6tDpN59IZpkBVpqMIZm87ESERPS7mZSlbfBKvUm8oK12npFWVG7sZh6CJ
Mv1gO/et6HB1HYIVEtXLBYVN1tf0dnVChKq8IVZRH2zIdL9/4Mm/QaAKJwahbPPMZU7PkDVGkPsR
E9aABowraf8oP45W+s/147Fz3k3IMHh/3m1k8jfrKeW26tGhoSTf6fqTXC7qzbzEiZeZtD6vm9o7
iYj6oVSARjrZ2MZUUZY0eZh765dKrrhaVGuuEkrxjRRbfzNZOdZdJqvIN+0wJ+fRYB7vwaOwt1QU
BuFc4qNFz/ry0zEmHS4W4xZ9mMHyGVbnS6VX1DRjbV2+Xl/q3inBBoNYkWemrLipnMphmRUFIgK+
Dk1CyM4viE00jpofLGlvS9/aUS+XlNXq1MCN43Iv3fDN6rXkdl3sBtJjmp8aa+3PY1EbQSxVoTtP
3dGQj90dFUkQqGUK0lvf0qe1OfUdL8A6lfmDykSLz5a8Lq4RKl+ub+ieJQZpivgSQso7Abt5XWmn
JCqduSHLbkrmwX2KO9J39HLNgz3dCdRZD8IhBJkCEyi+7ZunfHZmBjh2POVoUOQ/nUGX74xezv6J
QDrcoXdWPBmzNv7BhadbQWPXEcO6tp2xDvxEniKp6S9ppjGTnW7JWIb9jQMEwb++lXvrE6h2Si6I
P3JEN+vTlLpdNciTbRKrlpeYbeTHmhWeWuZcP6MbL/3nyNlRqWcnImMyASLAGBSjGjdWW1WtRymO
6XdmqnouUA/3SmvNXJ4HLUBfsz0INsXDsknyQMhS8EG2if/bltakxOwXk4AdDL9q3I7I/LjqHLZ+
qUXduZoX1a0YJR4kcT8E1/d37+7DdaQzIkTb0N+93N8RegLT22sQCXPYeM48x4UrO2Vz4Lj3zBDf
ivodRbh30l5NoadJUYtefFbo/1QMWDjXiGsexCh7h4XgQUiy0rFgRZeLaWN4JVGIONmqN89VkRnn
uiuks1VLJQhuo/bSUKoO7sLuyniJOKIo97ybr9XXWqfqCSujU5j7kwoXfVydn9e/0t7CeIcQf0PZ
nRrd9itVUuzQXUJiRpVpw1RT76LY2XlOvnRukhe1O1TJcOBadlYm3j2BAIaG/06/F71ruZIXCTaE
MQyja6Vyfd/Oyfz7vUjMCIgxsT8ow83akjhidnRODd9WOulXvRj5i1Jb6++fc4GbBO8uPAk4hsuj
ERcajYoMHr9Vm9KNGUlL6jbDoB+cwL1KNULeYmYfpTYwZpvVFBAjEyFK5jMv9FOpJvlNqUg/imGO
H50kfsiBan3o2/E76IXkxija9fb6Sdl5elB5pMkkFOsRJ9ysU6lBSxRhJOTYIue+7Br0ZfXMnN1W
mXXr4ITsGkOSV3C9eIO2LdcGxepWT0T/h5zqWQ57K1CNgj6yPNTVHPzBythRPiH0XSLAyy84dlG0
AL60/Kqpf+Ehm88MIGXOwZocpQF7Bx+KK+vhXIIg2lgysyjN1MnhrPByf3bKrEKeQDtsWO9I5wGt
pfgkyLs4jy0JI59kanoN30pukbCsFzV+GOuyC5LFGm/yCkqfn08rGZdFXcxDvc56GZHmPyXU7COv
nfIGfqSJkLd/fad3XiML/SzgW1xMYFwbN6qg9S+tA8wflef1e9bGw50z5iCbe2mynUcxKAsFOE3O
Es/Miro5iLx3Hl9wMFzW1+Iu5PfLD12lTTPlWQsCgxTgsZiKAZhRLbtpC4u6ndTDUHvHu4LPR0kF
vCb1sm2orSRGOGjUOKjmxvZt1VfSeTGG1jM5cX8hHzh7apR0f3CcydgFOI1A/p36hgwv2ZIKwIZZ
Zy5f1Yk5to6SD98L8pk/uKbUqanM2QxxA0J1uaEt4OccKWl8gopAtxuqofVfpuZFeR6aVtZP10/P
3u1BsReOqxilA0jh0tqoR0saRZyeGNB29pzbNdLVemMtf0DfIN9EngFgEadk6xAGBGEkEii4Y2v9
wWoV+98GwZ//rq9m7zCiiCAoz6916c1qot502jDExcnUiO9Rs1eeQxiCXpyoAzPD5+QoSdrzqTr1
RlF+oHKzFb5ihnPkACZEEMFpzZNWAK9Ls344DWWYHVy0XVMUdIiraYxSHrj8UrSsR4UZGoA7zFq9
LYu1RKkgCk+VHR/V+MSd3QS4KKv/v6nNndZaHV/a4FKJ3bOgN+lfmHP/rWesJhLPs+NOq7IGsd72
bpFa9UEPZe9IAuJDHA2cIA53k0tXfWqoBm0wX+9042MGE+WEW+kPIsG97SQVI1yijsknFG7mbSqW
k0JPKZiLbInamyVcmLgOdPEBffHpdP1UvlJNtvsJz1iQ614z2s2nS6MKLH0TmX4nI7Pqqc0UfnDo
4s43SRgCDihDWGRubGSAQkd7CVWGWgFLmiPKzE/mGjFDhXEbVeOai6l8A/k/n9WymX5OvS5VBz92
b/ehvQMagP9EVrX59h1kp1zRRH9AL+qXpQILAhj4D8A1DPWgogYkSqSL2uXuR3Ed2pkCuX5olTCw
9O6fSm6km0hZ/8SdCuokwSRIJarol5aI0mdjUoFQIlDMdAuzaNFAyGWFiaUZ1asDkYLdU0XlTlGQ
3iJTE3//5lSpYznXSiZ06Ywm/u5QNbxJc1n9koW5eQDn2XsHhSQKhQQ0CtBevTQlw7+I+0KgaWCc
BipZsM8gmu7j3NrPkzXNd5IZSy/XT7L4N98dZF56ZoRwdcAhXNpUljLW4dtwNds+fpiN2nLxtHXp
Nmhe+3U3HoHndg0SoZBLvSJJNvsZMnzBLqoZzTuGrKMRojg/Ggv+z9hpDMyotKM+0u6mviojczCE
3csFtmMrOYtMIy5isOFTrvXGiyIVw2lctRxZlCaRvR5VvCMg3e6le2N24yAMCLA9w5twuJOsem2S
1/TL6iPu3/5m8lSBiqHjsW0KFJopqbGQeihJO0hCDYW5tgYa1B4MmGT0SBfRR79+YvYuhFDTVl7T
OBzK5YZmbdaNgIHobMa6+dQthRZEk249ov2eHDyQe5sIZBT2AHETLdyNqUhm5MhMa8o3hiSL3UIG
7uWipmD/QbsdEAENX7AxhM9bYu/SDFKpFNDgu7FiAkhl9uspVKamDma1pPGRO3bgDE3/9/Wt3HuV
LaCyFhgGxpFsCVED0J8oI9PyYxgv59Tu+3/WNgWyESfavaFJ5skEXuGpcHCgx+rOgb/ZTYAswiqh
XEoJZZuUI/JmluTqwN7VaTA8eDjVsxGvcuoyfV1pfVMbzC9AiqTV1YcJfOYEgn5y68HWS88cjaR1
mZ0ygOaW1eLgNd+7t8DW8Uwi/GP03OUxQ1Sb75yLOKzKtQcQ4NGJXDrznV4uU3e1GsXXkKc62JJd
q6A9+A9nCCz10iq8/HEaesLNVJNFvbHSfqXZnN4j9rg+VQnFudqZjlRI9/rBuF9FyOLJggq58VG0
qBg5hf6eH4MRO6Ho1nld2cbPSMVYXgza+JsDqu+h5NljZIRsEjWEyV92h1jX9QO5d+EEYYlDAUhL
34YKqhWbDBai5FSOcXgmi0C6SdaOEsx9K5D1kRum2LrlRklzDth3CDl205reauqUP5ipIR34KeFh
ty+bUL/hDNFhBwVy+SnnVNK0VmQOzpR3lGNM85zO2XyeUnW97QercqsQlXwzreXz9V3cUegSnXRo
V2QtgPq2Ca01KIjW1pmN1Wx4Vm1J9sK8WL4iHT8NgQQ/fDhnmabW7mjY0wPTTzM0/cQHL2bjWW+U
9Aiou3euSaJIsIlgqPJtQosqbBCC6CyLKCZcfmizrCbAw2yGuag1Krh3QCPmG5RLj7SI9uySHFIz
pbxN939zi6WyjTJGsqOXXzRJ8aFxmGs3SJbxgSRgiVxUVwbrmdJMfzRkedcwCYcqU9wRMyQvvz5h
VmJ0EwuewtAxHnO9sM5jqprdJ3Vu1Ods6dugMxrtINPZeRzhBOCxwOkKTq84+m+iRb1ulxQaGggA
O8qfVAbn/te10l+rMZYHlnbeDoYekKQyRkMRAsKXlpasyppEyTljg2Y+50sb+jM01O9mWGqLt4yO
fo+0jfLFKcUI+VU6kqHeCT1wk/9LS+CIb/U8l7yNJDXXbdGfDWtXGhE5cLPZyb+v7eCIyMpefx7c
KxGMbq40OTkYAaGDZry7V22xIM/S9pY/d3X8tWtG9WxNWfQMV8f8mWRD4S5mX1duYkg/tEXrfRT8
1QMXueNW+A0gdxD9BQu+bYF3ZsoQhnmhDGqV65nMHSUC2Gs34WoxwduEqAd33SpOWVukBx5t73Bp
UC5elR6g+W7O9FAYJrBqTC9Fsnxq+tr+Cs/VvlVWx/7vYKvFv/Vuq0Fa0+sQnZwtiKbQKITESKH4
o1OnT0QDzq+wFZMYilxaHbe1rF5/SSJ+jlvKaVcFCd0lzcu7IsartWp9tO/i5rz/QXx46ge8kdvu
sSkNcTFkCeq8obXkDMLpiwcqyNpB2LFnhpqZQIXwPyYYXF6rxqgKuUo4YkoYx5W/JBVQuiZf88/X
N3jv+rC5oL9AGJBbbgINY6jS3tHQK5uQOoo8ZUibL3Knhm5PioLoS/Tpur3ddcF7Qd6BKde8Apfr
UrQM3VKbUDqxl/JvEAfyT8scjvAuu6sSWCiQyKxpK4rd1aUuLxYST8W6Tk96ldL3QJnbbySr/zjU
ztGN2PHyCBfoXENqG0AnNjeismn+pels+TWDA3NPz6kWn4zcTGMvXociOlcKyPZAl5P4r+v7uWuZ
YjVZrCX+2DxsZm0bi9ORMdhSln5Z9DD6wqvAwVRrkye+UCgbVtJy4AH2nD69HqErQ0PwXcVwbAi9
pRSJ6np0tAFw1No91pkafYDdByVXSTWpOSWJFv+K28SJPXqwyx+UX1CrBnog5HmBvG323FyVEv1v
Cud6pzQ0nOQy+kaPxllcfW6OKDd7B4raFTAgYLSMVthck84xBuI1Iqk+j7MTczczNzSX5qGMwh8r
afzB/u59VaS/qDYTJdGB2jyqtjZNKt1dGwKs9rCGWntTDvIHYymbs7OAaG+H5ggMum+SDBetAEL/
LatF559E4ZzhM7GZrKNL0glVvrcX1BuBSNq9U/6IInoHv398hWQQ2Aq2lbt66Q7U3GYYXCzTYtIo
ShRSLAWSEfW30Zo6P0xmnHhMizpUfNn7mm+sbuNiE61hlM5oTUhLJz87yIOdWnu0UajlBHhEOpPq
DoNK9cJMzCdJHfRTg56jr/TTaqLaBPDRjGXthW3sPkdptTwxW6B/vr41e54S4S20YMC40XXYbI0m
LVFXgZD34zlaz5VThk/dMNfn61b23nLkvMVltnlqtjlQu4RyZtAI8hmMALy5KHVPzkzZJ2TrT79v
CqoGZUV6bBTHxVd5E5MqFW5fX4hJs7XPz9Uaod2YIXjKMPKjnGtv78AqCLQjQqfv5mkUJjFZmdnQ
FtI8OzGkSjrlqjX+Praed0zoDeN8gRKIX/FmQXOaMRlbE7W1YvkFKC+6Udv1OwXgI2zJ3kcicySI
UomAEOy7NFTLylDnDYg1qaV7Fmba5OklYk9ZRF7+2x+J0UUsh74dadK2mVauWZqPAu5YwRi9Ryg/
C1RA6R48xvYggt1ZFSEd4Q1bSI6yFTvQ1UyH4A6yfk2SELn6ITtV1NN/rMjK/4Epkm9wcXQe6A1s
vlQ0IikwwfIlyrHqM9X8OLASJA+6VDmq8+4Vs8j0BElHgFhQybn8WKQ9sZKlteXnqVydFbWRvISh
k8EyRoNbUln25sxqgo5Bjm64RHDtCqU5x+tcurE8LLddaeQH0Jodf0fXi9mmQhucDvDmOVnsMm/V
kuXLQ9L4PRUzf6oU4mPVTDxjGo6kaHftAeWBwGPCnN4GrzzZjE1rgGjEE/r0rq4Ya7C0s/Z10ULt
Joxb9SCK3TtKDuUEnanmULi3czOGTkMTEVEyX5rq6VeaVtHtRCQQMOCxOUD2vLZ1NgkA9SJdlIIV
kfhuNjOb8hD0Hk+WpFSj6VU9W/skKW2HRBcN9o9pJpn/JWrXDr6EOw3dlcgaKRgErRrIhOk8uotB
fugzRgVe8tRZ9SdiYcUK4rUtZLcznPW5nho6Y/Wqji8pvIjSXaMc+jtknrh1c2L52Ct0qXxKcyFH
IstDr7pRxPSQn5Uyy4Yb5YhcnGKC+gg2bjNSvmua9mO+1sMvdW5zye1rE42zZSnlxpPbvlo8LW6y
j9NaDfUZnT1NDtK6UyXfbIv2c5qqxr9rU5mf4iJyPrVx2K5+hxbZUSfhfWQpGncKqSmgCP4UYcob
n6oPKJMYyghGwVbrv7tmYZBOYvTnxjDKs2Mh2lk7RLd9Gio8h/KX697v/cEV1nmdCIGECsvmiRoY
hBTWmbi7XRg9zk7ddy7Zp/FoGmOne1Os2j//wCLoIkaDoWrMC3y53mzh3CgWjGYbh/xkAgXxFlOr
nhUrroOu7u0DT/g+zKOkSqKCtCwrpYZxaa9yjFhdRnp7PVPfEDiJ+5Om2r1XwfIjg1aWUwqp6mBb
319PjNIXQnkc7i9YjUujTpZGhYbX883OzL/2a6JSdhyNpxD08MGbLDz55e3EFOJA1BipGwMBvTQV
pYM0LSH5Zcxl9IpECj9EqWwclOf3zslbK+JXvDmlyaLNSWlSKK9XybrLm3J4QNcp9xjrjHyxhjjS
n3w2Ok9A+uDe8GxeGgxtJZcmPDwZbN8HlbrmHuDy+ZynLcBPKLC3KfMpfzsWYC8FGlMA4ERn6NJo
ifKMAcuHblQfd59MPQndIRyL56k5JKjsnRB0wuBZoFdKNWKTzFXN0HeSwbUf9BIpE31svKFLTRfp
mCPJ470bwPxkoZoCvIyn+nJVZBZCFQOUV9QzSbkcDcejFRe+IN1eP5rrZLimXRzx3vcOzCvlnCIp
jYBtWJWsjdauKluZLGs9nWclaT+Oua0GCAk0vddoJWIF1z3L7jqFxAivInJd9saTyoh99J0NqrBp
EvWWubCjD5GxeSgWiD8akznOiBYcCVjtGyUlF+xdSqOb66f3doJAEtiXLpcrmP3998Eh7o4lqfek
JZu8rFSOFrrdWyjRghxDaAcNHLe9OTso0FR2mWVrEMpV6JtGlft6WMZeXdSzrxbOelCa21ZeX+0R
tMIJwH8Su14eoLImtZzsmNd4sYXTzNalRu5kae5AD9rnOo3kj0Op6V5Wz8s/1z/q3lpZLi+jkOJ5
50mteohL1ZzXILPi71bazh8T+OauqU+3hRZPv65b2z7GYqUUeJiQie8GTLzZ2Zq0dI3pIQVRqOoM
c27iu7Qu5fJUd0vzWZbqPlCUpf0WDnP+0M+2+v26/d3V0hWGeAs1juj9cqeZBiiNbTeuQY4+MpoU
RubrcZ8/moOiuNIyRAdu/R1q+3XBlLaZUG3Tddy+/5MzMxZIh0KZ9aVys06r9VMkZOdu6JWA3HXy
pVpSg2Fp5HtdyeLPMaC1g4hg6wr5DdwbCwgA+rfgUDeP5UwDo+Mjr4GeO4s/AZzwUiPNvRSOUnB9
f3dNcZLIDYBkUaK/3N91igq1oj8SIJoyPOlxLp/6Uq5fxrk84jnumOKqcEHJLWksb+GMa58Ydtcx
AgRco/nJ1ArSgilL74tMOti/rQti/6iWIFXFOwKSaDtIdoxSCcBGJAdqbsa+JK8IA86L9CMipH9K
0aDU3FIvuoOjs7c+kwSdsJT/eDIvt1Kj+qmWjCALrE62vBB5GpqKTXzbpIejCPdOKRgi7gV4CTiJ
2xWGPUs0FGkNRkdQPmZrXigKpOZNQdPj26Jl+b+rvVio9BrqSVlrW0YlB6nG33xg2GghlCpYuqBi
3hE2mAYy2G0vyUGfTV+lSJfujJJ5NulULqd4HWvkIOFsHRjd2WdiV1FAQiERUor4+zeR11oYuSrn
kRKQmihnJYqkU2zMyaeZrPd8/XbseD8SKXoIIAOo+24pdUVJ1V0xMyUIlcYObP442wpq1EmhLkGD
IsyDY6OdyISO0q8GJnBcN/9+pUJxA9YgM86FH9hcTk2qZlkySiVomXfiz0UU/x05eesv0XpEFnnv
ZwXbmYRLjJugZiH+/s2mJkWbtgwXUYICAJJnFflwN8jqelfXTu1qbde/XF/a+51VZCYXqBQ3Ocg7
kmstbEIU1IMZMpjbytN401n9v9pQZ8+GUtX3UucodzJf2l3rMvevW9/ZWKF7SaQJNZ9S9+ZVU8M8
jCp9nAIk48t7KYn/K4wmera6TD5dt7SzTiITZKqocDAHbCtXtZjDYi82rmhu1TmoHDX7hCr/chsZ
JcXupe/uq4hhl5KaVr6eTs5BqeKVoPE2GaL5ha9FtYWTCkh1Cz0ZGprwXTkugZmpsXbWzDCTXbI9
FTVzM4ofOwoRjsfoLvVfu1a66STagamXyH36MSdtKj60DOhM3VhFr9frjYQZP4Justz3xOn1/WAW
PfUrVKyS27xLw9ZtGpsqV2YN4TkvprI++HTvfTuNCZrBtLBYG52Ky4NKI7xRor7i9od2ddZbew6U
WhabR80kj+oEbxhW5q/rn3HfKjdQFTqL74YcFW2O2LWM1aQY1DNUu+ncL8P85Cxl/187k7JD94oP
Ir2dUwq42BZioEhsU5S4XKpuxMjcwoEPhom91xLHvLWMcg6McqmC6+vbNWXRRrPRI5SpWl6aAtGn
tWZvyUHS1fq5BvLs4YMlD4HJ4uADvo+d6Vig2wLoCrYGUykuTaHAXJRVnMlBYdoZq0qXsxnaiStL
tvnBCR0pMJP2ntp9+wdrJJ4DDw6cjqB2E1VNTFZbauB9gTzDKQQDP99r5ojEl2JEB9du533mtvFA
iyeK3s12OEONRwcnkxKBwKq5BUX3bVmd9lSUSG1n8tzc9G3f3s0aMHi3bNPGA2HZH6x3x6Vz48nc
AcGTE20hlYkVmXApWzkwZMZep0Mx3CVjGv/bgvx6qBqzMA4e5h2DQlNFKPyCBQIVf/llNTuKVK1p
lmDQ5+pLVKVUt2kY3iZMhwsk0s8De+8vpWA20kwicqFPuh3CkZnU4ui6y4FtJtG9VNoDqDUtRI4h
NrtTlc/jl6Wz1C/Xr8r780uwIwboWcQ9dC2Fx3/zUupDr9lxxbYOYIs8UdRiJr1Ufo3LtryHVfKj
rACZSYZ00Ax8f0XxBXSY2Fw+J6nnpV0tI6hbWl5M1eicj1mf0ZzNkvwuyfL44IrubOyFqc0VjeZB
T7MKb+DYaQFsDfnKPDLsD3KrTac1rGtP0db+9vq+7q4PRJEMZVsojW1gIQbjghtl4GtO2hi+gLUu
floG7wkZhXbwKL83RT6JkxOCcRCat9HzVJuR0XdLGwzEfd5CkehxVeNPem1Jf2CJSPV1lreAxm0O
CwIaidm1KwC/sM29AsnOU9XZumslkvTp+v69jzQEDANfw50Xshab16JO0EqEuIYpSx1u62nsXclq
i5MyA0GpOY/uUjIwD+EcGPDL709fRXpI1hGzpeoDBAY63uX5nIZirZhy3QXymjS3fTmbX+PR0lwK
RcpTpfalR5DU3ZR5PXzkEV1PPUxKf2TMWe5FM92OA++w95FBsysirhXo7Y03slF8bkOk04OiXicE
Wwr5hcYIHS/FPprW9v6+2ArvJiktToFy6ebomqMZFtoalkFkaKWHwuXPyaydu3Tsu6AatfVTvPRH
Umvv3ZCwSWQp4lcRX15ut5xbYZMT3AWZFEZ+7kiqa0rj8rhk+eAnYkRgsyzqyeniozGz7908Yhjo
7/O14bbRvL20vAJnjIpSrYIqjw0iV0W5rVN7PjNAV3FXAqWP1w/23u6SXuLrCRkEmvXSXp6WYdUr
ehUYxWQHiWxlHsJgSWCvnX6TttlfVDKP2u17a6SgCLlcaGXieC9tZgTthHxyFYTVrHqp1cRgjGIu
kzynXlTZ5m87P27OG3sbPzEZVudUiVIFs14nrtrU1mO19OVZtmvzIDbZXRpVPYY38HCSG1wurZKy
rg67qQr0RmeQ+ExjdixrCRh0JGSLnd+v4LE00h/UeglEIAhd2luqLo/JUdjKOYtu7Kz6NWZVeZ5b
NCvbwXAOdnLvXrwiCpgRQdy89bidarZaZg9lgO6Z8TWi2+85VpL4FUPB/K5RrEejazMvS7UiuH5O
xUIuUy0adIj3sxj03mgrXC5Uh+ic55B0gjiMuw+Q05cHsxizgyrTO3ABfvaNGdAgl2aiutYWZTHK
gJZ+gsxzH/ma3nYPdhh9DO1Sv4utIg5i8NBeG8HEilN2W5+G6YEBcz1h/awf8BL3ThS9IUI/+m5o
7m++cGvX5Nq9hfT8ukxBk/ZNsHZF4cnNOp3suD+qWe7acwgRYEaLUunmBHeDyYxTuDdBq9rZz0Ie
rb9rVZ1kb1y6InPjpBr/vf5p9y2StPCCi8LixgWZadeTpvNp56bT3ZbaXjAkYXNS9CUCdW4f8dl3
3i6UhgxRVkM6hDT38hv3iw7219TLQCls1Wcwsu3Zq1Pe1nXTH5ynPe8qyqQ8JjSKkEK+NGUP1YwQ
ic3Hs2PnUZ+WyW/KyvocdsX0gPwXPm8ZAL5d39Adq+hu0ZJCclWIOW02dKQYac2jVgXI53a31TxK
N8XYR15FwO8Nlal4KZ2qA6M7rkEIWSBb+Nqd2uo+piBz09XJm6BXrJGKhh4+ZqX+0xi1wWe+ynSX
ocP3qZuU/OCC7KwWISdqTTwkJPNbWcsONaJ10lAxU6Zw8MoGdsDkRIikq2P2xTJbxUt09Wj44zsq
Fw806jLUfzSha/tuj8uSopqp1bYPPrg2A5oosPr7ZjR+EBbrt1GvhUtQME7uQzEDF75f0j7826mi
pPZnU5IOnp3tHohfIxwj8lIg/1Rtc6QXnS5nkam2mDu53KbdMARr26SB0bddMGUom4ZV8bsgQIyS
/cJvp2gDEmCrH4JCrGTEWR76VhyXX9nt8q+lPWSBC8f+1vG/WgF3BFCX6uk7bJ4SOpS/xiJE+6bQ
HrS+m7+jzq/5eh2tMJnG/NRpteH2SVLdl6N94Ju2vkJYp5gpysO60BwQG/8mH9WGwWBSvO740VCv
D3Gp3WmRPN7VE3Xq65d2zxLBECUb8AeC9nJpaW4rbUKQAsg3Cc/kGiXVKNe2m+abXK7lAYpj1xgQ
HMGUfmUxbYw1jjGtqwqq3VizztNDs/UmmqKpp6nr8uX6ysQLtf2Cgmv7f8Y2T3ehOWOp9wDJ5zCz
vmddrN70y2Ke/8AKOEfIWCIi2nYTSnPRlHAUQFv4Myc16Yyb2O6tT9et7G4cOBAa0zwRnP/LjbOm
mpmrwOV9FA6Lj+EUvQCDG04LU3oP1vOuyiWOntDFBNJD7vmuC4XKhaWmtQZFFXAqtVAt/97opePx
fgz3dRsrXhOipI0gbXfW2tF+Jkb6XdD66294hXEAaaJcugkGpropErsDlo9UZHI3q5niykpj3iJ2
vfhKJK13Uq9PB4/mNh7AKIEXPA9w67j0LVu6N1M9lpMUZ2bWAwyTSa7cfi7Kl2Jcmg8S2ezBR90z
SPQs+orUTFFkuPyosFnCJEPxieZzCM2pgTzKdqu+vZrSnZIeziHdOURYAz2FBihR1laLYYzyOh10
B/Jgr1Q3Vl2Md7G+mCeLgP1gL3dN8UJR+MG1MI3zcmllOOZOOdm2H6pT6StaLbsNlehTo8Pl++2r
QSlUiHgLNhkIzUtT3WySAOQjq0qb6Tauox81HICPSkcOdN3SzpMAdRmVG5SkGI+yjW/6VBoV5sEg
F9Dm5sdlVNu/aAUnnhMb5RcyWPO+DNfIk6MppNw9RQfmd/wZU6a5lXRK0KDbYqnUMUqSUgHg1Cxh
+kXLlu5+srOjIG7PCu11yh68rlThNp4mZlaRNc/4M6eAvdzokvNNzZz64CHYO/qgz7hvsHYFoOjy
o9VmaRot0it+307F574t4tskSkdP7wb7RqFj5/3+pwP4KZoTsKaR6bi0NzBw1FoN+q15Nw7nwjbr
n41Rq88owKuxC9Y5O5mjXT6G5tD8VVpddDSG5V2GJ7yL0MYUjFYu37sKc4LgHPVdx4dgL0enyWhD
L2yG/AdocvmljevylCrR1Pl9beozA266PmD4ofOZLm6BQLaTWF8TJxoPDtXeRbXIqBkkINKgdzII
IX29vlwdpF5X7QRlZnFtLTRuGxqBBxd1J1jk6gCFZWKcGFy6+eZ6JNsp8hOOvzYoC+DlaufjEg+2
4hqRMTzVaacFQ2PMP65/+t2dB+UEtFl0/AFyXH57fKxmdzCq/byKk5e0UeMbxKrqD00cmWcSompy
tVkVs9NrOXIj2Shfkp7p7QD9x5WqrjxUP2SjCI+gMzv7wUWjlgksiJdnW9TIIz0fhrBxfLtVeGnY
t5u1w2C8UN+slb5K3JYpr6fr27HzwfHLTBwRdU1RvLncDaNusoiUyPYhUq5kChoy7IYxMlh4Xv3r
pnb8JTUTQB0mc2M4/+KnvAliJwOAulLwvk2J1AaM3QbuYHY19Oms93pShFszL1/0psiDYkXC8rr1
HUfGMYM5iR8jH902rqqo61PTiR0fjKJ20zLTnRRxig8cy952MtQTKQ8hI0NOcLlGfTRXLcx4UyHH
/1MaZfQScQbvGZuaHOzmjsukKyLQgUL/liDt0lKTNNFcFuzhCGDNqxqkaqr/4ey7duTG1W6fiIBy
uJVUqaPb7XwjOLQpBgWKpETp6f+l2cA54+pCFzzYwOyL8Zglifz4hRWgrFqmq968vRU/vv3+Lq0H
Kjwub5SZYKCe3aseU+3ohToHRMW0YKOLD1pTdSCq78pBymsT5FeSZ9ggsH/dBn9Q50e/6ez59EQF
PtKYV7YDyZY1bIIcc6pLFQTDzaLJemxUNhUj7CWLzfa3YBDMvZchtm0+6+Ro4+QXhPWC0iXoncOL
7299H/73AwGMQrsaJn/niUZgAUfNc5lXo2UhtjNNnsY2kgXwivXu7Xd/aVchUv2/pc7ehcStqdsO
S83Sa0/cT1vM6kL2Lg7AHH97qQvHBHk+0l0wBTHmPY9CDW0sn6HrUalI0EO0dpj0rqS/ckwubCbU
R1CMhEocZLnO5TIoUL5mgGEoxF0Jvmu3ZrRIqfZ3QzSDqmSy5Pfbj3XeFtrCDWAP//TZPCAgzoo/
DFzXOkkgTlXDefejn6ENldbyngxs+bKg6/cAOQVTdCuTV570wqdDhobu3j/AHDCJ/jym0I1rg3yO
8aQQ+oRdVdAWOWboDxFV7ZUO1MVn3ISVsOBmGLi99H/F12ZZ0DENaF1NkNR5AecCsmoN8ToFBWnF
vywxDR7SkdSnUZlx//b7vfiYMBje2HAAl5zzWzazmzCFCggSfB58UgvgRUsW17LI++kad+jSWoh7
G+YCkseA8P75nD1PwyVxCSJD1gYFnFGzGy7ETbaC0fT3T4Wmy1YFYpSMVO3PleDH4FBnDjX0zpgi
u5BaIBLt1Pa2bMTElitX1KVaG1gHYKCBLwWF7xyg58UMxsRZU1fz1Ae0yNvYfE0CbuEAlnkFWQVY
PHXyaTVKwpKljcqu08OVDXshAOA3bEgLsNK3/vufz9zUNAL3q8Mz+xB9guCz+qj0eG1weyHZQVMf
U2E07v6h8/25Ci5O0id9iqbd1Hp8l7VNDzJdvIl0+1UE6aB4T3zt/61PKsIAGibYo2hnIOM8V1f0
gl4IFnl1tfpj/DX25uQDn+mHv941fyxydg5z3nTr4GMRF+oaLBMctqBv6L5V83wlrF1KZrHWRquF
ajsUDs/Ci9AtmlmhrasYgrs3grp8LGxq5McgEOt3nyTsZiFOHNQc8k804K4Esm5obnQ29m1hPGDg
p2npr22i7RHPem1IFNA5QRMYUPDz2QaZm9BGq19XtvH5Ae1bt4dpXl/UqlaFVNdUVC7tpk0/DDXq
NqA/r1qyxZ9i2AtguYA2tShGsIxsMQC8O56Mqv0XyOTU9R2QE/pannIhGAG3h8Qd5wVdm1dD5C5y
OQgapMrqCHgkyN4/MyUV/LPEEl1JwS6ttY3HIR2+wU3Ou36EpHKeQ7DoifT7UgvloRXM1G72W3Z6
ew9f+oD/XuosCvjg02e9nknVdG1YSZfbPWRIp31OrCk7FGlX1rv8aIjluDq2bO8sb/ZzVc8qXggU
cBQG5LUf/QqY+9z6Nvn09pNdPDJbGx1iurj2X0HLp7Shxg/wxZa8X76vIYRAi9Abv1sFSWIXJMHz
VrZDy1c2RdLS9ASZk6hQHkCxGl0k9CAjVb39my697Q3nij5cCGbquZl4WBsiU+KRSqc5WFsgG06P
CkIKRQdJhxOYuvZvvdq3QJhuUB5Um6j3z/EdixwU8ZaeVKMRBpl0CpctOw07mGA9rHnc/oeQiG4H
hIfQwEU36ezzMltjmOBzvPOsa4+8tbCRyUB7YZsf9tvv8tJOShOo2IPnAiDo+awTKbkQM0dEBE+8
/ih5/wW4lXzvp/S/7FlAL8GJwAQO+dZZ7PVzvrYscaRaXZB+WabmaYzGuWIsuMZX3v6m83AKUAUw
9AADAXK6PfO/MrslbcSw5NgfwgW6GkSki5q4a2/u0i5EGxiMJLy47JVuPErMFV0enMEoWcZDpuf5
M1CBdUGkEXsqwJF++0tdfCr0g8G8AFY4Pa/IiZfaZd6EGK3ovcqlXD3ZhQOH/vYyrzcEChmACIBk
AofrVV/FW6FF2EHFaBc3Sf9ZjsANlwPQ1U+iWQd9JXu6sBiyJvCfcBnh/873hDOBgw1nT3er365l
aPL84MG4rpzSYL6S7m/J55+bAqpksF4AJmOTdD/HiAxQGADxIsKZmsP0B0hr9NANs6cL+EjaUwP4
7tFXsY2LNY5yV9ThMl851a8/IH7BxpkBdeUfMtuf2xJOJ0Ezq5xUvpvlrTOtf8M7iOW//f1eb8tt
lY1Vu9HZX1HZw8ksmo+SAnJDoTlFWPsVoqGS7xo1kA/E71hQvb3ixY+IvBQ6xxsU5LxRVS8DLJmE
oWhDjfmJr6yG/IOKdg3mG399pePh/rXU9vD/Otl2oXOfRyPdjb2QlYk7czfUKJsCmtTv336qi18r
gVQ9Nk2AHPisiQBrgSDjjaU77TIYUftaP3s0v6aje+ndYaq0xfqtKXJOZ7IqyrukgZBrz8b80MTD
T9rSac/gafL35xoy4tuIdct9XwEuxjpcw9DVFDRNRk+JX3vvu4G1feExtHDffneXngoA/42Ji1sT
d9ifn8nPGPecIaRSiWerBli6o1602yUA9P31qAxiKlvRiW8EBYBzwceoDYdmIabZWiHtcaUhPY6+
gtVU7K5hZS7tCFzIwPL+06A4N37xkpn6vQ2aHZioZgdIg78J2Kn92+/u4ipoa299foCxz9mnfWZY
ljZjs6vzxMA9blb3YszWK6tciBIbcBTdZbSXN27on19ocnkzj2ZguxVn6s7ASGcfkjndqbaVB+CQ
knd//VSgfqCJhdkf2Bfn0Fxew0m3bpIGW0Akx6Dj9rmx3bVI9Lqls7GR4GIB8twG3TprulpA84fO
5QzuygMt7RhOZcaJrpjzmt1Mo24fcMp2IvPpFVrihff5x8pn0YKKVtGpSdkuGfsewIJuetdpbU+a
hYoW2eDMlQUvbBPIJ4NvgfsMs+hz0w47BzoIKMJ6q3VY4nvmJwg6XvM6utBi2ZT2Ns8OKNFh35/t
E95vUhOQ2N4RkSrohgkIy6djvesRTsqEk+A0dR09QK+K3Y55BHZLIObd23vnQjQB6RvFRwpp1c3X
9M+9mv/PG49Ccqvz8jLxhrEigognCDXnX/5+qY0btE3CN83Ks88oNeZv4AVwiCa042lwhBWrP6yl
HrPsyj19Ya+i0N+anWCXYnS4/ft/XWUg8wVt30g4ZMCB5CbF3fkExxFxMLhOH5W39R6mXjK87rb/
W91GPB3WBjII/4Pj0flXhT5u6tO4FTtCSbILV9cXEJD3y1DhFg+G+ZoQ6KUv+O/1tobEv55V0bpd
4gjrgSisyyFLujIno76BYsE1QNHr3sam7LxhUABpRD4X/LlUNrfGk2HOd8HaeN9diwm/iyR/UixK
u0KiFfgN5V17+A/7BhUi5oIIPa/IsxaHPuaQ29ipGJhJ/Dl5BFrEv8mVbf669I+RncebThFGzqij
/nxAT2/ViMrx7WY2VzXl7FNARnUYobB8ZalL7xLJD9jW6I4DpLXFoH99tn5s5agxbtzB0qEDQ1b1
e+rB+6RZpuhxnUV/SEBSuJJ3XYikABj8/0W3vfSvRVMThwTeHzgXqTfcJIb65cBkf9Nby26yyfyt
8M12FrYAioIKxHlQ9v9cL2og4yPqRu5A0Ltv2xmXum0OyL+SQw1uctnn2bVE4tIj4pLCPH27M1DO
/bkkZ7aXbTqzncUEkhVQyaxLCyF2Wk6siU/BelXf6tIBBOxtA1FsvjznBz4RHiV5sLCd6bTdTSPs
Gkiemjtj419/fxIAvtzogJtE87kxNOE98Ii1x3ZgysdHDpnqkrnQlkNP9H84dBCvBwAMsJDX2MvA
1uOUKs12cmT0MaadPAE+vhyXKbw29n9926J2BJwU+diGXUrOvpjlGebha8p3AKJ17wB57e8io665
+b7eF3hrITp6ANFFG9biz30BSYmpthtnKoTXLfj/dp9kFkz03vuhFhZWb3+p1wUxhsXQSUf5gbYz
ZLv/XE37K8w4ByCw065pD2qV2X6g5DG2QhVpM81HnRsJyTxTH8LIXRvevI4tQIKhAQ9RwI1Xed6J
byyMC30HMpio6xjafdNyA5eJ/jnKrYGIsNJATObj09uP/PoYQIIyQLsLuGQIXZ0PyTPB06jLcr1D
+TOVQmh9gD0yKeEg97eu75i1gf+BAgjrAdJ/rqfl6ryZSD61O/AgYQ/LLYV6ONVd3hdBkvIrSPLX
yQRW+4f+sYkAIFSffcscMSwZBeQ061DdzICcVSvkHMogBWCozbr3bR2GJ4BUjm+/0EvrAvS8af6D
9wYPrj/X7UbQN00ABErI2/R+8iR/nBMYHtGZPDdtYA4dD/DAC7by2wtf+JJAXW10F2hqYZBztjDz
xnXT2JY7Oo7zyZ/EegpSazmw19K75rty8SkzNFXAnYQ8+7nimwmdSqx2cqdBlcCkwvq6SHXr7YVd
HoWa1Ycub5dSTMk13Nulx8SU5H8eKbijzr5r5KYArXcidkPsIRVsp/Cg6tWdutFrr2yhi0uBkAEu
COIXjsifnxImgIiiTG9vNAsxBQNdLCYjfYzU0F05hpfeJ4BF4P4CIgmMwXnkUTyXnPQShRjokWAO
6sNAph6E4MD/NIVDcFiC2FagglyzZke5ueVHZ31AJL0osNElQxp1Lk+sp1lTUTs4FcA1aAoLlB0+
LeYBjnGFbvwW2my1VzdlHboFQQi7QVWWqj6qiONBRWF45YrQrC4pFCfq2ccsoi54Eqq+mOc5OrXE
JqrsQEUdihTknd8jwf2765aI/lhS0IrKNHd5W+g+VwosVTiQFEOUGliPwsVyLhcGM0IotDUM67DG
zUeQGLoBqaUJv01SqPbkpjqbq8DY0JR2wJ/EQgKSsk0LhHIxj4M4ejA31GU70OALg0r3WBnTLA+Q
kaD8YKkl3+Ilzo9dQoUufMdYdqB46l1gGUhypnc2KNGJavQu2mJLlcNlsxoI1+BD6tEHXAiv8OTp
nrYFxE2ggTjnkEkpNITC7jVrot8cIqtj2UEK+iWdFy5Oou3NYx3ROaqiaAk/pC3n3okAPwOMx4Qi
r1h6tCsP9ZLJ54n6EDt0qcdu14z50T4KiP4JTJXYen9G3lhu0uh2UBlrijlIprmsIzKdxBAq/yFb
Eu9OJN4c3jZupZ+Q+wdP08rm713L5FeIUo/fgZwZgKVhcvxGiS/aG+7NEau6rtG/fALwQOkx2d0u
ssZV4Y0oJrTvLY+4WMbhYK1q3nElCC1C3eY/BmAwvSoyLJHlFEytqiYFKerCg+5BU6ztSH4qgqZH
MdV6XG5ziBYMJbFe8M6EgA8d17WWc2mkDdOdC9MOTX54ZcKkIHJA9mmoAmUFNHLMJ7/R9YO/CMOq
cYjMF94Qt8FbRUrLzE3yXqESeQk4kr2CDSABHCcgOH94dm5EqXoXhveBhYFzAe1lyHHGmehs5bO+
/TyNed2XS75ON6OmZqigNtCfprBLIhiI1aDgDqvtPsqJQjJLq9qZsjYKb59KBdcxYCOilwg5GGBB
YAmPRWKp+5zUkM+/abHYT9BkwraE6wOwRKiGcekDXLP8mCHcdCs6lfyCcBYuK5HX67BrW442goAe
ktiFqe3f6TwkaaG9fPQKmphmr9HJTgtex/Y3kxwkLRdmB5auluwDZZfPYyBXVpK+SzTeSe0hAYUt
2h57tTZ4rZQtZTrInELRnjC9p83kxmpuW5/tF2/qeggJB6ItIV7WL08r42uykzNNWgh59cndKGeb
FREh3nc6ex1G6EDQnuYwELjtBiF+Tgp2m8XStuS2CSf6Axouy3NsAnRNIu4WvxS+o/fcX8e+BDeX
RT+9lOXpu0VA129Am32qolQZkPSjwalyrdeQd5UT/dDsF4CuG3wNFNVlRyegXKxN4AUNLEz+NRqI
Hz3VgQth7qENgICFSedZnqbAH6DMR7RqTAEySvy9tSZN90OayP43UEFA746QsPB2A1L4R+tz63Xw
7GjqqMSPqPsbHJNRFCw1zfxAhb9OBYAv8106ChJBOLkHinAm48i/xCQChsL5XTeXY0rSExRzxqmw
vqd1meJA6Q+Ti8Ll0I/UimIma/wC6056D629pAkh2ewv76hAplOqWeOMZcPsKLJS2YrvOThjYwGV
aMsfDewtsrHoVdr470WGYr9cE84+DtYneZFGbBJw6/MnW2Cg6kGpaCAzMJDamb5qqAzDIluahR3y
cLKf45jWSZEKmgVHtxIkarja02bfLsz5+3WFbsZ+gYp9cLdAoad9mVaf1s/h2HT6fV/30fMKBDrs
GvLI9A8xDwJ2bzIx21+S1H53C+mCvHlIPSeDL5CqC7L7bBqEX6GHRt4PQzNIBAQaJcBu6lCWYeKC
sIwWwdlBA2D/ksvU3sWzmM1R+Ygx+3SAMuwxT3uF7J3ZRkGESvVr2SU8wUdkRIeFn8zmEDb1zPcw
CYe2RFun9qXxmRfez0nb/nasj1cwaBKjSlF3Nrjn7So/DsSZ+iahYDFXQ8Ky96n1/HaHcVk77uEp
2P9ObNolwFg1y0di7CRLi5yP3TWGuWSf4/eE1WpzGMhFiz/QGy+pp6xwEvXuUZIIIvqw4EKwXKnW
t2HEYvp9MVPPq7GL17WKpByGwjNaBO+1Yl3zDhtQiTIxoSSqbD1st4cUCRek5FkKJolcZJAfkkEk
quBjFBowkmmavgd0gXiqTLRt4dxsGHHVBH1XyItpMS56L/Ew6n7QFKBXj1lh2hIKFXNYsNEmt2iI
Tu0xn9Y03zOvXRA2ibMg4hLcHeke5kODe4KmBI4jW+MRWy5Y6mzX2zj8KFNvHu+gKg5HhyIIufc5
oWrlVRclcIApRrQapjtak6jvS6LWdHXQI8r1ilwka3B33k/p0BKQCuCqnVOo7TUu/+2HsvEepfS9
6bNfE9rsOJoHau8wWIzDfQKX6mw/6mSWGww1GXeQXoUKhjYUMIr93PqL+uJRKHiSogHoSOyJJhM0
u7oIrvIHw7kYigjIev6CFBHipriV1/mHgjGeOmDsPJsPCfHGpdSDahAcoQnqV3Pa9cDDN6vAfRcu
NsfJ9/twzzObKoDyxnEoeiCv5iJd08H7lrOM98UmSBVCOtwNOXr04JGXCGLdXNAsdEPpYHagSwcz
qbT0AoFAYDz4a8FkFDbOdyC8QINnmerm0U5Ju+waWy/NfeCG/nYkUvKKjUre+bkg7bGFcLdX+rOk
PyaOTwkdt0xIoOgBfSo5UwGaItJYmGaROl6qxra5uzERYl2xBnReSyed/rJAs+Rx6pYc2OgxdejX
dMx6RQ220gmNG+Q0WjCDGDcF5rOdmtzCKyShYcGdWR67ycQEpaYX0HJBZP2UzyPMl2CaIx8haY7I
2wIJ1VQ+IoIoYhsF7B3zDAoZPxJtWwhqWF6BDGFjhVBmgqgco2Bt9wYG16IyZO6C/VJLlM4CImGy
CsNledSuG8PSR9+MFX2TuAhK5kZOJZrLSVDk6TrRBwpSTPNLt9w4WfZTLYBOR/utK2OZIf31OcQz
C5yLjO9l7+LlDs5KOjrpqAmDo+wcc8dY+2Y4UFIb/HaASNoFvhhjmycf1LAkSiD9sbrOAUdXKS0i
Hnf5vYp6ae4H3kQWv20AibUI0nWJsmKJUqK+IDlVw+dUDX39WLc5RSj0kLXP8DKNhR1upzlY0bMO
nDFHv07aBwqQBq1SJRpziupM07HCPwh7GRvaxmhxd3qqJmhGdruEwN2w4DxDZoYY0UYFHX2MyqH6
oVmx5C2k+txks/6INsxAKgjrh/N7uCJHH338bethBQqDFo4E4whpyKYd9oG3ZN/7ZB3qwjfAaR6V
pjAgQOHI9C7MkUHezlGuP6Qr+pm7KJ1T8GU6ClsDHmszPg5GEq9wSfoPLt/AaCZFmGgKLmONgEQg
yX3vWEOgOYgbZqr8sWY/Y5dmC84Lj78Fcx2rck5z+qSRmgQV8BbRkSQe5MYWmcuwRDHTGFiK+PA6
NzLSd9h/NcHcBlzVIsck4lGHee8Onca/67ImEpUAOvo3jE/gRTlgKvqeRbP7auaWPygZoh/MBBjy
d2KQEdIQVdO46PPZqmPjaQraSA/+aVA39VQlvgibHWTHIrnLh8n/GIsmHQsTLcCugQrePcKHQ88l
kdGYl6AqBO+UA5ehAKcqNwcUXOrXupr2NrdZNhxdK+cvBMCle77kPMKRA1odSYSP/yKZ8kUfmUj3
WoTksYs6i0DchNnJwlf0l4Aza/eUzTZ4xMYMR9QMlDwD2ZA2yPSkuAG4of4YtaTVhUAh8b4WNUVe
z8b+Ax4ram7TpqNYhmXeoyNL7pcd8c19njgvQN6r1/o26V30WXtIZvEo9WKOfEn6sNJhDDUO1Grr
Z9hh4MSHuV2iA6qBsT6pTMm0cC2+T5X19fjIFzWmhbCcQhuhn/C2PVx5t94ceD+7iApctxBc/AHD
reAX6SlUHxeT83tnFC64zE4eK+SE8LPDUYi+cKlMt1OgwMPX3sSxLFneQ9F9YdwecOjMWviU+ads
DLae0ZxRKJqFUpe586agDCNj050IJ/+uZ9ij0NWO67bgWq5tiRZs3R3zOYo6KApAGnsXB5zcoKwg
dJ/0Y/KzsQSInnUaW4bqeZUCN8yAO2QNu1w/ICGzXUE7Hft7jRsATHpMG17M0jvYCE5QOjqIWNQ/
zGo5SgbLw3gHZH6SFH0AUFKIqpaC09MEY5EvJFmeQ535SDuhpnE7BBp/N/BtnoS4cdclJUTJ5WG1
9eyKjrUhf28n3/sJg8XEllSlotu3MQxRcTsPlOP8skTjXkj8nyLNJa362EeuL+qk81G+x8BN9OhS
utIkMpAVh0m2KHzQ5Oaicd0UlbIHohitIhg6Fck8A4pOugiEG6WT71NjR7fDtU01Lmap/MLPPRUd
eh4HYtc5xaedjVMInLDe5CXppnrBB0ZT5djwpOeFP442K5OINuODq+Xw0EIAyxQQw8mz+xp17nGS
bfgZ8KvaFv2sew27lDx85g1wzOjtsLVq5HY3hDaAJ6nnjcjuA44uWOlsat8nkQa50yZNxG86hUli
AYp39AGWi3o56oHnn1ekkXd8pP43ODx08m5lkBfDnbqqoZw7GT4FHSzQ3/EuGb7ziMhuvyK5fXEr
LuNS4if+7kGdQSRZ1vR+bjFaKpAsGnZcgt7ifYaE9QXgy4HBu41jJBDxuN7HNF2xS1mEtKVbk2+Y
+E/0RuoORo3JnEVTCVpdjNFYFLcp1Jucxl6FmTfusUTL/MF285Kig4MOyyNEWoUtwCzQTwFt63U/
e65/aYVbgByIXY6UytUx2kB+1PzYqhPccAjb8x6l7/QLt4HPIGvYMQjJSYu3kmSO7WPl4BTulnmt
WtqT/DYyTfAIrLP/3A2515TetNgT5pcNKqg05U9dFC9TMQQQKysSqENHRRZL/dGvI/YjCMfoxTiT
YxJdD/3BGSiNlSjfUJZHqIRjnMNc3YhsnXRhugy6mawfZI2g7i8vuACyvhSjnb+FvUckPoClGPEa
kT22m4IkkFNN+7OPZjMfojbXCg2QFfL9CU2C9/XaB37h3Bq2Bemh7n4IJRKCAu94/D54vLMFnxLr
kN5m/Yc0681dDH5AX3TYDo9jz+VnBsG1Fwy16iPSWTJDh7blSEB0chLzqr7ME3ghQJ7naBh0oWrR
Ioe1Kea0qSEtskbh3xgmGTuEbUDRThvR1S5g3+gglpVTxDo+jzM7JbAiH0qMglSz642HqsBr++DB
tOkCS5/GTiMePPKPeBkdhUFPGA07/B3TM/zqYlyzbahERZe5x9bPm9EhFzDDDzRfUg8JCXXvOadB
B+MgaBAVfE68XzEG2bRoBi4zEJSk/tGCAJYUwziifnWjyx7GceyhGNty/zkknv8tl83sl86MwU8j
8/6JY9evZayC6SZb6JCWxCANOSUWusNoR8b9DVzo8qwk3ET7ZkGNW0AOMp0L4Wcu2aVDPRNkaXO7
IEIN7EsMNMhnlfvii+Ye2hDaW2i8N/Uw/9BT07/PeY+Wpc4THVTxECdf68ZJvDQ0nlaMkUPvB4tE
eDcD9TaXXkNghLWmE/2VzT2SQos6CsEgiL2vSdgM6GnRiSJ/mpW+SyDSRlC0i/UuACu2Kad8BQwr
yPvkg695dArEJL50MaS3do2OkxfkXAtOI1HJs06hP1g13iI+o2vLf2DcrMke2zM+zXVqWNnSFYlQ
AnP5BvwLC1AXbMn7H4sPQHYh8KLnoka/Md7DMygED1iRgR7p0PvIoeoWhdyg3XRo66BlEOeLo6NK
GfUKKfoFDZLMkqYS9bjFbdjlPvp51sFVqvfUL9co/TKBCaaLLstg7RIaNMjLFKpE70FaTWW5aKV+
ehqxd4d9Fb8sCM6fAAvvP+EhArQiWIw8oiY9wqiUahjLlAky79bQh0FUn/LW4GhqL0NHAhM6yAbm
E6lcnqjtQsyG0zDNiAWzDdljTigkK5PUzJWYIBBZThHDVTSjLHrxDVIpsDi7+NTaFta+KHaiT4YD
p/MQC5SHJa5tk+J8mBZC6aaRDhqtEKI8eYy54F3ur3LZssJgwPEbsgU4nwxBM7QNy44jWrwo8vok
am5CtBzlzjRc3gyhm6Z96xGTF37rxa60EA72ywz+FxhXuCiZikAn6XeALUY0RdzkI/PEj4JaPPrK
h5z7c1hSDDOgmiMacSthgkbuQ46av5rCnAxFZkJ0cXIaR+qQclYzaMxPMRrhmqvnefIEq2wfOVOY
NrfNIxr29JsJoMoNyoww70wb+6ZI1i55nJmN5/cpmfkvP9M12zeYbaJzibseXjd+H40lrAH8g9GW
y51apvZ5NCmqVOtS5PE1Eo4RaJwkv++hbg2tUGPmBx4msJhmQF4h55Ex4FGChKvYGnMRUJU+W98H
3UyaY645/4okCMUfqYcUMuE5GjIgcLb6ucfOpLBPdamt+MD7E+3C/ivLovqjXdycbB3kfrg1mEJk
5cxR0ZSr1vFN2olhwuGABMIu7+B+WjgkaO3BtXHmTj0adl9hghQ9UZIKVirc9jked4hl5c2+b4vI
1vaehi6FxhV6MH4BZRE02rosJl8dyovHZo3NBzUt4l0vBiRXXdZnH3Cg8HWGrBa3PY6nKmjjZ/wm
ReNqLL2cEHaC3W0IPK4Zuq26SCb8STLdaooZy+JLSDNoE6EyjFBK8Am53BKjtqzqbEqjEkbAAy8x
G4oPEZ0C+Dh1Aq+yTZP+CeGje9d30nFcCyBMVWMd+7swVl2Iptbk3yOJm3CUQKCKs7txQMP0bkTl
Buk/yHcd49lNT/HsL99sZw27yY1GHKRWB0fdJk1azpvDSdnXcfZCVOw/UsQaHOGBGrGTqcs/QlTH
R1OWdenXpVZAFs65ybC/aps+Cz12HGYTCRh5XTsOacFyaNMUGUzTmgObA+vvvQxdAZwvRYGy7GRb
o7kXozUUjqnVWzKbHWSPXl7luPI/2CiSH2Nqowc4zi4wzxqhkF321C0HYBEizJ7Cjg8Q/SQ5VLTy
pvkyGlvrI/CvFOY3ufy5MJAgCjSWUBaBO+C1+2yspbdLujx+7IzF2WgcThWu+sihy4mM06umpBme
UozCfkeBmniB/gwyE0rRdC0y2gKMIFca/5CR4T/gVQdo4wpRnCOFTaO46zuLejPAHYACJkndDfpw
ENQeaarZUxduhLa4G/sryNLXoAmAfzfQBGaJALSeW3XXnhoVlLsxgrYRcq+88faDp334RzbxB061
+/j25PkCJBILRv/H3Hksx42laftWJmqPGnjzx3QvkEAaekqi3AZBURS897j6/wGru4uJTBEjrSai
o6pVFPMkDo75zGteTO5R00Rn7LhRWicNIgO4beCVmY03ilcPm7guOctqjLM8KaaoRmpxSJO6dwKh
s7ZtGq1pKL9w1467mHwJoJAzQH0WWVsAUljsDXz+IAXN7VWXE2vkfWs18fdwKozGRT6dUDLwEcO2
uyng/iF8Ln1HQ2zvAgUVyrVvT8opPgYQFfgprMqoC8LHPZ6TRpbyNCix84RPnV2RyOcfSiUNVygc
5141Iru0jUlaLOB9x6NMY2bGfiembkIGvIcom28NmjXbBEigU+vZmuzN6VMB+YHar4LKIRZeLq2A
rmiZ+FbmWkln2W1Q9Jf0PcSVxvsZJMxMRUWUABQOFovzU78CvOVpMynmkKauWFccBKmRPOdTWX3Q
PB366YR/XSWUw/u3X9iZbj+USBH1wZkSAC3ueFAK1D2AKTN1p6DsN7k5KHvVyr1tHeTZCorw7IYB
Yjezz4FsnDAPBIzPJmDzmasG/seizbud0nX1ht5edoXphreXUUjcInBZf8yVqdokiZyvqYeee5Wv
v8Nigfqy4Ct9Y/G8A4pBxFRJdhUIifzryAaWCSjCmW6PcsoSnGlgfTxSFnEZS7fJBVrf1jzK483U
qd/ozxAlRHEXfAFNs6aXfG53MMOzZh8Oz6jOHr9SqJATp1KUuVmitlehUQKcHIMKPEFRfG0Eespv
L6Gz4yG+owOWRlRFnlEer9ZtWMDIF5IKyVkxGV2q9v1GE2J922n059pZg/ft8c4wUTldNAAXQFQM
DuD5Hb8aEF6mL45akrlemhTBIR4ZaZPLmnc19np0Uw1K866u6dhlGNmAFu9pJCuxMOm2rHam6+ep
dpG2sfzp7e91dmmhZ4aQp8wrXwrftchahh7Kku5QG/FXoYVILqDrbL89ytnZxk0byDaQGVLz44cP
2qEhEZTBk02UAkJLyG9jqadZTbJ3jU37mjLPmVMJWxfkMZB2oli8RMIHellqnWqkLu6n1kFu22ZL
p1OjggbaS/Qa7X4yqrz71aecTQ7Q80OlB9FkeSlOOpWxpBLBZm6dFd6zoUXxR6hQ400hDdNhVKHh
rlxcp4fTy4gwqbE+AhK45IoGKRIA4RjkrqE1Eaq7mvpBTSzKaOZkbEKA3ZssYXmPY0MJTzJAVaQg
Yd5+tyd4qPk7oJGqg5sFEbnEWTdVp0bRKLCwRUNHwGoyL2J15rd11N6zxJe3pliYm6hM2l8VkmNk
2DhMOeoOfIHFqqKlpjReVCNEjr32vm1K3wWbUtvF2GME1alreuAnq3geD5oW/vOcUyexE1fo6I9T
mmN0I0ePZqAXiWOQV32bUFgtN/JUrVlonKxjRpwJx7MfCkiupbTCkFo0BIF2Q6fqMJ8z9Pq2C8Cr
hHjuXIJ2MG6AVBgrR8LJ7ToPCvbdQI0JhO3SeDtsu8xEAi5328LMbMsC353TxQQhmAS7t9fOueeb
729GmSEMpwrrgqzSMcnc0BCT0taEtEz3iIVJpq1MYrMjfYi/ZkzuyrgvG+MoAuUZEREGN89GRSxo
sXTyDmwJCKHCFWCLvWtIYymNWVh/J1GvII2GQu1HSn6RWxa++Qkkckb+33n+VQAki/aETx4UAPF4
HwSSZ9qJTPPzN04T+FFzpEhLAqjx8ZlJBKp0ge7lrlnk2V6gpuaCOMbp3qICFExjd/v2uzi3uimr
grInnpuv4ePxfKtsUrUvC7foy3GjjUmwHYRAvUSpLkbxKlpjw74s3uU74DacuW6wGPjX8YCFntIV
TZvC9XqV6rPoTXcEF/5w6eFWdWuM+tS41RgoXxpBNm4iMUvvdLmrPDutJvW+qIG7//qUo605i6zN
bEzM846/UdcUZVdnXuFid5u6Vp0X+zQrAhc5LmlrVHirvz3lZ3aahL6HhQYGpvPKUimByoWS+WLP
lEdKuG+r5ps26r5ropOzfXukk2ueeA42PMkWcm6QABah3aR6gerLdE4iouXa1sVQeUYfb03W8PQu
mNcP2lu8UnVOC44n0O8xacHoq3TjrBC3gH6Qk1YU4cKcEoQWNbAapWcoB1KGNU2q05xyJogAy+Uk
gROG2Ofx0FidW7nRK6Wr0JUkiY7BZxhG4DSoWHVu0ar6ocn71pUD4hy1sYrboGzrz6RIaw67p28V
J0QFKDu8aHbSUlU77kkmRbAZyAKY3l4Y+uGHBU3nrm+0sl1ZsWfHIq4klafuj67j8VPTfzRBPjOW
WYqNnQwKMrtSNNnDOMbu20vo3FAwKS1cwyXAx0tVtazVinwytdIVx1p1WGLJQfbSh1gqo5XT+XSx
zrsQrQPUg5GpXJ5EdEwU4K4Wr3KIp9qmNgxKNKj9wl+ZvRMSCWsGFXmJ6cP6i/vgePagiJW92kbY
RlXjx7rRPwjwHpypi2pX0zGanhSKUMaMQyiFMl7Zkufmk0ekADKL/HDhHg9e56IyBhNP2QuJta1o
1BwAJoX7uJqKlaFOr9kXC0Asytn/xBKL54RvIBUgZSrXiLRmmxSifjcSObmi4RVgbMiRNDpuVrVS
8Ti7Jw3aZ/8ed0EAkPUyEGP8VMGUcSb0Zecf0tSUtnJW1NsM60kHecPqkEaWxQ3TVO8ntTIfMwyq
1072M5NNokediJiQasiSOzOpPjLDcVbh99HqG7Do4oWRFoFTVtYaP+7M6mXJsnxRatZ5tYvJTrFD
CEjQK3ekt+pQc2ouc0rdX395N86aCzNblIEovByvHpRHJe7HsnIx6Mp2RTcGLjZ1sj1k0rByS50G
BjCKyWjI3uCOccQeD5WLluSbpcwuKZPKNRMMOf1ayZ4HNpVtDujirGzLswPi9yzyDDIs48U1HJiD
BDbEqOg1IeLYQ6F2klj7DrIA3oEWJyu749za4PBESwzRGJDOi7sR62X6AGleo4zgK5sw00SqHom4
GZnUlR1xbm1oeLbCMeR2QPn3eCpBUBtDYuGPUTHb91KP3Zdj6egLrLyyc+MQVZM3oNWioyB2PA5m
cEUQxz7Cu41pupbX3EABWTNJOzdvL5aYbCsDauFikJaEVvC9vnL7wEIklpbB1jfaydEy9vnbq/3M
AYZv1+xSQWjBgy0OklrSmq4aCqzfVGX2+EVgzwtr8C5dOFyjNq9v2rD7ZUFIlj2MIgqMIGVJUubn
f1WxwVcrKLqor10pJXO3qr7aQ1C5K8ZaWrnwzswk54Bozr7JxE9LjQAJPmHWW1ntmhFGH32Mn10E
V3jTm+VaVnFmZTCN6AEZsyABVMLjh6I3msXET7WbYN9yRy/KsNVG61bW+ZkdzLUmEZhQNrW0pZGn
niH1NUwq6zyJRzcK8mCf0YfDXYEWILXk3wiDoIJSD0ZLlsNwyT2VvVqRkrFt3DyA5t3iB2uXGWFg
lOIJ+7IU//tp+H/+c373V4JS//N/+PNTXox0xYNm8cd/3hbP2fumen5urh+L/5l/9T9/9fgX/3kd
PlV5nf9oln/r6Jf4/H+N7zw2j0d/cLMmbMb79rka3z3XFB5fBuCbzn/zf/vD/3p++ZQPY/H8jz+e
8jZr5k/zwzz7418/Onz/xx9ksa925fz5//rhzWPK710/Jt/D7rk++ZXnx7r5xx+G8uccRdFyoHY8
e6axJvrnl5/If6LETVMH4XuDa2RmzGV51QT80p9zG0hlWyMeSeJp8Et13s4/EsQ/YUiyfixovvwi
ebr1x78f/ug1/f3a/itr07s8zJr6H38sUhPKGfPKeGlVIK2MpOzxwg/HYQRB1YhO2L2z9Hd57ONf
iaCCLSUgTI2qCi8la2UbLDabOgevszAYLQBUSMhHj8f0rCEAYQcGE7Z17EiJ1W7GTF6zBX6Rn3mV
SP81DIcwG477kmjteBjJK1Il7QMRzyuqxYbiKt6+ruyhpr9mq+GXPP5Ex6lQN3VyUWKUbG3CYiPG
DhiU0T+UD4K0EYwLPbkBLwyLqkGgXbL5nwgrC9i1TCPZKRFEbAFSbNJ8g9YG9hCpYJtX0s1gbIzc
7btLQuUOcKmEWS/ku030GH9XHq18p00bQXBF2akn9qMzPo1PZW8DBYn8rQqITJedcLo0rKvMfz/R
xR96V4W/FbtGt0eIf0095GQdzAkFgRkEXM52wprjyeqrsBSljnVQyhPEr3hyA6y7LqOoexdrSbTR
Jn/YjJO+0ls5txRgwCITz+C6uiw4QVfTxtxnWDHIh604tZINgLRY0dVRFhnNy1KYEb80cQHUIytw
/HRdLY8DPiuAI41DVzml4ajZLqive1J9TPRovRcy+LjqMc0+1smNhFUYoLAi2posf1CtgN/tSj1I
H8ocRt5dZX2KjX6TibeGfCEZl2F1G3aD3U/eYei/jMqDnkJs6r747c0Qf+uylf1z9nFIjpBlMyDD
souOH4fqjzGkRiQ6vkmacpsnqCMn0Tbwr/pRBBgEOjBqdhpUHKMbnCG3bK2/i4AIG6xkcZ+bu7a4
heoclJfJ9KiFP4Tg0JWqAyZiU9UPun+FRggFrwPpSdA6RnRjkdqSDYHNcnpEetotzQqAu78Wz7y8
JoyKic0482gGLQ4GH6j10Mc6NhOdBpuknLbhYA4OjOIIHm3HbinVlZBwmYy9jGnhhEGlbZaC0Bdz
qWhgCjIZvpSvytdW+JiEsXcTaOpVr8H7As7mbRBh2ecz4L4tlGBHD8F5dWH860x+fQYvwoL5KyCp
MrPQKbvy3IuDKlcAEFWZPjjQr9TNJF9Rq3HTIXvqx0ZcianOjUXDVmGnz9v9pLQsQPrKag4QM/RG
Z2htwi9ja3o5Yms9bfe3n+zMvuMW4+ojIKaPtlR+Hwsln+jljdCalas8KqH1RehJpTKUlzGpPsZQ
gaJ4DvDMlS1/5mBhZORKuL65ZJdRKlyjMi4buD+4Qmd2D7ZlNwKed99+vjOjcLGjj0gTAhXd5YJV
W1HOVJ7RCRoYBG1Gq8WDA7myPpb9rHmBaNRh6JOS++HYM3+NVyF3HCp5prQiIPMOWOIIuztpA7Ax
EuQ0AmIbhYZMiLWNMFQgaZt+5ZA+czdoVEooxpqzVoo0//zV8JPVA4/Ru8mBODbH4o9lYw2OOHaD
a9bjeOFrocMKXhl1kdy8PDSJ7twTnkWBl5GJldS0KRJ/cvIM4mkgSyh2IQElho/QDiV0yry1JODs
iJyqtM7wniFQP35OSnax3w/F5EQ5jHtVArpuBJ5he1NK210AdzNFcMXeXkJnNqRGaE55fV5IJFbH
gxYeKXbTDaOTSrcg4XOY0KPmdFb+YzSVleV6diwVNA/7ns247Ax6ah8IMTh4B2v7bT+GgpvDmoUC
MBX2KEgrW/DcaIyEJ+7cOJOXOhceIG8aBvXoxO1DN9KeU6c83MhjB8BMUlemcd4Ci2CPbJR5pBhD
MD2H2a/XqCL6Axg1iZMm7PuNPAgAF5JA/bUSDGsS1XzSUbTHKcPQhDoepfWn3qfuwwTGnQpA9GvX
xd+gtW3IXsOVm+nk7CSzRweFvioVC5w7FgtDmhc4u1J0IjF8gIHt7drWDzZ9LH4ca8vuvS52amol
dqJ1K29u2YOalwha8hhWGAbh0ok+ODYaRYuGwRxghE9TlT3UUZpsBrVPnDrvN7FYOukou23Qp9vO
x2ynmuoH1NjWNsfJjpyrGyLavgBETCLTxVv1Bl/P6r4SnX5qvsvsDrcQ1d3oxbtYhoQYClO7Mutn
H51wlECA9hNKIotXHJXmlMIUFB1IJJ5tIqLdl9a9PtP2S0vFGC2U79H66m1LK027tdQfWWe5TTnG
a99kHuloSXOvMPVkf2gWYvW9iIZEAeVywwhJzeKpdcO0AcAgCxdiVAofS1O7HX3YVAldp60lJh+G
oRdcwLIXoCVvBLVbq9GdXAIknODZZARg5+L8EhlEtb8NJ3ooSMYjwxkHwXwab8psdMq+0u1RDi6o
HP94+3BUT7b1DMuEJMC7V6kFLRs5SAAPchKCXhfxA2vTHx0Jgu9/zotn9gwtEM1WvC3iWkLg1lDU
p4+pfqPGN2L9Nek+tu1BFr4G1k1IvUgt7PvwVrtI+r3fo58Ub4xs13Z2jLKG6oDDVc2Dkbz3AmfE
gkc+5P7HaPzSBT9S876Pr4d6pa9M4fvk/RLpzoEfQu0Ez0t7b6jcUjQUzGhU7VXxAvr5xtC+j+Yd
Mtbwvb+UGZrZ+q03fsiTSxjo7fjBjC/7YpsGpDDaTdV/xB3P9st76O522HzW211jfIZNmZHW5rs0
s0drW5Y7KATQETpnViNIucg2vlvqd37vAszI660G8yk6JMoVKztr7wX/u5xcd/KlUjzmGU7Z2y9D
vFdE19CdVr9XJGcIHOXz8CWRt23zqQveJ8mN3Oy19soih4Ix+k0LPg/hZ2jZuvDDD2hfHJRoq+IK
2cKJ5uRyx3eoZWAMLfZ76Mv2qN011aXc2VL5kFt7LWddfeifMNBJw3eZ54b+DnakFznyAyT/TLwL
phvC8STgObb1BAHVgcxPmq0pl4V/b2obiqBImEKaeDC892W7MY0rA8bI5ArmYQ5Fq9AujUtkJkxx
331BLw0aTRzYVuP4udM9SVeat9HbW1HepjEYJRtb41S4iKybaHzSpTsMNrZhc5i6b2nwbchcuGdZ
cS1Oe7Xa0kCBmQeVT7fo8j6K+nV5iE2UFknGXG+4LGE3axDZDkO4ycyVG/70wGRNIU1mUloCyrGU
Mza5ndLMIGgKctRlJCm6JCSMXF9ACyZK5I3Jub5yJ57bovQ+iX4p6cx6Ycd3YuxJeVUNc4zP/9mk
XQfTDYuutdPwpSp0fBwS+WKPOYOaaEgsfWvKcNDKUTBGjIFuUWESoUnK94oHCdSenmqdN/m1qD6M
7btB/a6oz3UZ2V29N4vIlsVDUDtSZmeQjmBAdU5rukKxb0JXs3aIQxpysJFqRzc/R628zRBT7D4H
90pse++ES+g+UMBhOd2TtKiyDbl9umyu/AvjGuulQN8Gl811ozlNDOndniiJ77Tr6qZ8Lxt2lWx0
iNQh3mt2fk9JIbcwn9n5N11yVbT7FCWI1D7AxIOglDx1zQczfJ9Zij3+mFDldLPSkVtY1w6bviCL
H0sM1bHnErVPxfTU5HvNu6y1DRQGc7wJ64NQby3/c1XdFAH4W9dSnKF7T0XANGwYD82wow3R9fBx
nClji9hBuVXNi7r+om3G5t6bPuXJQwqdQ2WXddJXExp9k/YXDVTsrgxtXXhEUF8tbpWacpieOVV5
16WIeO4N5T4ev7999p+Ej+SMIlcNJUoMi/j38bpqEIQyyhISFDjQ0tHC7kmroOgLmno5efjc/Ppo
mLEpM+AKDUFzUQeV9UztarUfnQwGUwRb3O5LObGN2pMcCJgro51mdDPCBxgmnt8g7IGyHz9cFdeC
ovjj6EymiXwE6BDHV4xqG0/xtdqy8vTYGLYm6iheLb23KpA/bz/vPHuL3USYTCyrSYh66i9lkVc5
XWQUedDGPO8wWVznSYiIiWytWUGceYcobAJ/F+fuFB6Bx48pIwGpqLVPcoOZVTJVxgYUXUkRFcan
YU6/KBVO2DqPRR0Hg3hAJsYiYorK3ErbrhydKtfLPYx1yNeXCYmIjauAAxySG9YMipUzd/mQ6J+j
dilTkacgT590UVw0oSVh0dp1jpL1X4q8hzVlXsvTN6ira/DsZU7AUAyDxxLxApj0pTRj1A2Zr/c5
FWfJaq+5+YrYVCBSWg9KQI3bu+jCyjGUcNy+vVqW18pcsDd5NMr26NfzLY7foyRMCkIsXu2gzVXa
ZYomYypBjTUyrd+geyFi17My5MkWoeYBm2E29SICJitfbBElQG4BBhk1b63QL1qhuha70DH6EbUV
xBMR/7DRsZDJisrDIE7SyoVz+laxfmRgSi4Enie94jARoHnHwCCspKQCOmo2JIdpU42UAZrJevf2
BJ8bjSYuWuiSSJi7vLcxotSDRIgKDnu/dUWMhs1SgsQsAtbum1WDoJP3yQeyR5AynbX7aUYev89C
75qJ8DJzRHOoNuXM+TI8LXdKTBc2VdH+QNdvzaz1pWDz+sgB/UZAMmNo53oZXrvHg84kYKwWPHri
5t0Ubq3YAnN+ZVYPRqnctggmigVxHHIwVbbFGGlTFAcxveIPnXA39V/hYE3CHuLbJH4NuodIKrZC
joITZIziqs2v+eeYR25vkYh2sMpbm79rFXet9MBnALnjA0DS2kS8CXSufCvAepe8qyl/+MV3yXOC
mwILRleePHLxnGaXq9qIBp8zFtV7gADCpixUxJIHkPXgp5SVhXpyJlBZYdHMzQ3QmegzH0/r0CPI
MwTocHBNOyNafFzrFnz6QnaTJPkxKQE+aWJ412Xq3dsPenZk4KDEYgZoAGUx8iSFOpbMZYhRdvwc
DFLvGr2mbcoumHWRiG3qCeowou3WysAnu2V+ZMp01LG5stWlYXMrh3GtlOBfEF3ZjaKPLhPUGCQn
0NQo0rUi70mLAGzFPK8zkB+l6JMqdqL1SaEhDurkSU37qHYqlEj2aT0ctF4fb/J62GZWl93QvvId
PalzB3fTlYjhpWB9vHsQ3qZLSQ2Y70KL5Pg1K4WhDWk1DI4C6zZNDqUIPb97QFHTkWXBhifpiv1D
uhcl/0Mn0NOk7xkeUELfIaHNgp/yduuJ8WUjuGP8mOZXaIfjMt7ZQuBv2CDZ+4B+kdlsQcFZ5YF0
m+wwjbet5CGzWDpNtPXKR1oiMjq5CMfXNptQ6nKIbG5X+Icp+QhzpbE6ItXEVgoGu/L46KAhQvzl
rs0Md5nfPufITDqwFrPRRRLMVU/rKA7fhKguIq6RNpcJ6QGihRJCJaINxxrBbV+7z5u6tGUtCFZe
ybIiMuc7xFC09uF5zGLJx29E9LSwKScCdKlLBBvdFHdA3bPoPhoDwp1hNbqTv8YRPV35XML4SyDe
/9IwXWy5xEzKqKnK1pmayWlbxFmnCAEDX6VYsYr7prXAIxwtOoUCFCVcgAsMywV1/Ih91lZTL/SN
I94rT/k7zhbxo6aQ07ixf+8Zjje6/FF4yjCloslYOXl71VGKqWGub+TYrlVbfJgu/cOQOVIKp/u2
1L7zz3b41Fq3yQj9ZQfwUZAbDuwBbZ7Hob0xWELCRtYcSz0gEBGiJF5hyvcuH78M6j4O0MeyKFyz
8DapuCFd4Z+FZOv6ZtYJhAZfbrC4jAIkeSiTUBNAvWgDR89EzKjdD42DgXes7FGlrSkwBNtE2Jfa
zotwykCYAMXETQxp/k65ne6ant6vnXwwPsGsBheA3uoo7KVsr0Y7S4XQ/j0zt0OxoyI83VgkWt2G
rgSlJvm9jrKQvq+KDeo0hbatqm0VbdADRh4XlGcj7TJxP043+JA04GitXe3v+I/quLWy3YRYcnNA
uEib1W+20dc6ulX8C+kLgq1IzQRX8s3wuf+RXupf5Z1wlT2XVD9izUXswkdTdrzK0Upsu22sPHjj
U1U+FPFTmN6nAgoTtnRX+K4vXaACKYSOLm6s78H1tHJCn1wN88KBNTHjIudewyJ4w5xzVJHeYeHU
CCzWFkwnxaDUotQgSwYluIBxpm5CA50EkR7r4e2L6TR2fBke1MfcegDiMq/rV9lNqOWDKcOGdzQx
c3Ps9EZKiP3Y7QSQXrwtjQ5LF6M1MotG9R083be/wMk2ZXxArhC5FcwnKKEfjy/xwJFe+Sw1ob5I
A1Ta9LJ9n0wltYpsWBns5BwiJKf8onE3Ads+8RBELNlojFqZ9ZQqf1+P3jV1820xamBOxuTRb1gM
aI+t0fqWotvkPPO4QHjgtdIlthaHQxqHZVX1euOkkebtpE6eURXyLJkWqTtO7fQy1DCJMMDF0NUf
bptE11yhC7GkaQlVUsI01FuCy6mnOoNK6XM6ZeYFcZucbiatC7Yoe1L1Cxtv03hZ/6unN45VlLFJ
omY7OKBPx69oogeIln+PqLNQXlZau6cxtgl7Ysa2TkAJ9fmnPlpJuk/C7nlMWaOGPveosOw4HlNP
EW+G81ASppVIDmrDTtfbi66UL2mvCByr6RoI6nQhgmygwgyDCc4UTYTjETuvsShsAFSiHNFcJMK3
ZNZg6Vvhph/LD28v+tN1OHdoXnrV0BRwdzoeK8zzrjZQ1XME7qIdxIsr3xjoV1iCG6GEkvmWdUFY
nG3fHvZ0Ull78CtnXA8K98vKjRXCyu6zHHV1uUPEWqpdQDDiLvHk0UVT9XMctWu2e6cRIXoF1Ile
qMGzp8eirpEhj6mVQZzj+ojaPJ0ZVHs6Ko1w4r1DJoPmRD2uv4jRdbSbVi63mdkjoSTFv3zMwh6e
sVOkqdDDl3lcW8SKHkOJc8QYjHujyWipJhPgtnTjlWBYS5bwoAcOMpj3b8/66cI6Hlk7ftlRP2Gx
bc4jG44xmJ7bWSE+XrVmuP6ae+npZXI81mLbFFSFDY6z1KlL4etokuoHrQI4Eb3F5mZqrlQ5KreS
RnPu7WdUeYbj6IdxOVY5Cmj3gsM8fsYUzLtVtAGlOV8qNu1Yt4gEZ/5K/nZuJgnrSTG4KGZw8PEo
/qShABTImaOlUoaQre6MSm/XlR+iVhesQQDOLF3objMekix15kctrqZorDVrypPMiYbkKdTjH3j4
gOmXvOuemyP3Sjcnpg4SwzjQD/TpVazdzvJpVDl/BY0DUAEFDd5w8cQVLUQux8zJu69FMBe5MyOg
mx5lVx5ySbZYdSEKQz1iq6r0qI6CYHuU55Ng8uy4kfqrisLGJlHkHAx69zyR1myRTSk2AXL8+D1k
v3zB8n1RHmGdkXkxa8fft1W0CHUv/BuCSLgtsDCQfLXYYs3iJPq4pVCF2lVYSSsX1Mm6gJKoUgwC
IUsdHB758aim4MHExZzPafSw2+ZF9FXoh42lGp+UFBnWt5f62cFmyQeIEbNcybwVXgVMuWeqTVfP
nhCYSXB5QynpY+lLWxS7mmbqrw4GaBFDJHI31t8J/hcwkdgjoxE5g199q8o62yNyv2tTA9muUl95
eadPNu9eQlDqpXO5ffFkXt0GOIubgUPlco+J1k7zVFTMCE/tIdR/vP1kJ3cRcPtZyoJwjOsWquzx
NI6wGtUGN16npKK/NSIdIw0L6lYXoKdmdIc0AK/x9pDS2piLu0hI6aB0IcUQ0wOQ0OnxLi8wGUWs
Vfzc1pJL4YLeciltYwntGQR1934gWxcxkTsyCJ8mZJ4cHLzVS8MzkVRVjBUz15OwgDmhg0+Zhi4O
Ij+LMHEYW7itGi4cJAFYYCRKcis337Bv2Ol5i8RdHNyZSV8c3p6Ws6NSlJfAcDD+sjaFXvOQoQYd
OnHT0I+MHao08Y5QudwESXcQx+qjJLx/e8x5KR3dF6B8cH2ExSSzssWTgHjQK8WXUSrP2byHRJi+
SdZqt2HB0YeCLiEQBWSf6vi8eZawKjEprAbhuNDxdM/aysllU0/RHmVZw+UwebBiH01MYYyc1pK+
13H7eVSnywABio3QT8UBm4nHWgu9lfk+vqP/+lYzW5MZn9WAlqcVmn1V7wlBRNFTv1as9KYpkfxs
az86FKTQlvIlCP2rUB/VleX1IqTx96wzskxxnlo93SUolSeFerSb1ZZGE3suRJd50NGkG8Y9WvHJ
dswreScCha4R0EPGC5vYcQjccLzEBQXxOVxi+unj24tgkXu+fB8dB8eXqGE2sFvc50MEeUisYvTq
0eZwFETEVNMRfHh7Vk0x38/z3dRYn4HbiHaKh9/KeXB8HPxreGpSONiLBOFL2GTotWLXRQzf1UAZ
xnH4IAw1DALxrqytwK47YVgZ8Xir/XtEkkDMFmHrL5d9MbT6SMcigs6BGmKRWcNtqGym3EwdLRiV
fYkoJdqa2l8H+y8xjn7KIzriHr3JS/o/yTjipf73v0k95xhHj2EdPh8zjviVvxhHuEz/SX0c5iYv
38SNj2PqL8aRZf1JRAG+nr4WZ8hLxfI/jKOXVjDVklluT4Li9x/GkfgnFubc16BGYZ3O8Y/8K4Sj
F/7j3/tVkF+w7tgcL+KZrEN1c4o95SA0OWrQ2UjF3hOE9J0xtj3ymaMGtAdHqE/60BUYMvgoJGpF
GR8m35TuMW/JLxSjqa6ECOX3pC81indKOnjYaTfyNVhJ87Fo6/4QiOmE16+ZZptRqlSyoT5swgOu
L4Pzatrv/vrOr3H7L5i3c4+yKC9ZaY1CjNpSnkSwHcn1yCyeawP7QVRFscmh3jjDQfVQFzA8U2rt
yq+KUt54pkSENQRt8ZwjQ/dxSqkK2W05RCbWBQ098cwCeuWlmvylF0zzxhpG8yvvOtkFIZ5NG6UY
0kdzmvB8GfCj+jL2jbltDVH41HamejUF8drlfXys/+dlLasjfY8JBYmJdogD5Cps1ZyaJ1nNqLRG
kSx8i5Q8+YSnC7rxlW/hWJBCYfg1w/m/x14GDFrWlL2ZTwdFmYQ7QnPpS2nV3uduKEth5ew6jg7/
HmM+RV/Fu55QDJpe9xOLSxmeDGXMvoWVIL43Ri24xNAe44yVtTIv7zNrZVnzySLa8VGnKoeQ2fuB
Prj5rvIq8QHNaHNOvIxxj9omibQu9sJ9MljGbWwNHrKalS8+mFYp0mVpzW99F3R7ACFUxM1GBXpZ
FTKFDUGsR1fNTQl/s7C/8gZEkFfm6Dis+XuOtOM5ysUAcZSwa3ZoHu8ya7pQJXFFqupnHz3/91fT
30Ialr1xanYjRQo/yPZSXKzEBT/76EU4HDdVpvZ92+w8ubyVxOCdiFzf2+/yZx8tH39rKyiVKMBO
ezcimJuOpaPkj7/3yYuz0VBHv0adrQHmiI7xNNkjQgm/99HLs0pPgFbh0reTBVqxClJOYuv81kcv
KxexPMiTYWJGpcXYZo4R3JBxZdv8ZKqXzOUUS7+U4gxWrqVyH8jRc+WpvzchS6PmusAaI8uDZpeb
1recaN3XyxX1z3lnnNnrM2339bLOBpwKIuzWdsTflo2StKHCdUrqD0OZ+Sup5s9mZrErh5aipJcy
RhOgAmujo209Klaf/uY7nYd9tTOTqJP0Hs2rXTrOYpcDFm99KeW/+VoXmzNDVV9FTBf/l8hHnbt3
6WXufm8xLjZnnahp3RUFsf4AbQHhentSy/e/99mL7VnrfSUhUt0AFK3fp4UGJWONKfez17nYniaF
677LQgzdBsPJoRbXQrUy2fNddmY1LpmNkxDSbmtSDhVwfp+8NJb2XhVbH5Oumy4MX4ve+Va+JnHw
k+fQF5d2FY15HEzsqj5Fd13ynXBca/r/7KMXd7XaSr0v+z5TRLKU9fSWglVs0k+maLFh8YBT5QLh
kR0iOLapg2ornN9aMkviQlp4+H1VeFHTPvjYiN1naEsr3aSfxC7LWt0YqJ5hNkW9M4JI2yqqFttN
7mUH5MnLjWHEwv73HmGxWSO5CzuMiziDxxEcs6eldmsIazI6P3uri/0aZFgVqhZvVS6DD7r33GfC
3e9978Vu9SxkPkewrDvEeUbb84ZPKd4svxcD6Iv9WmRhkpYNk5LI+qaIil2iriEffzIjy8JBYGGJ
KBVlvas0nFPCQrUQZZjW2g0/+/TFBpXaQBlBHtY7fTIv4wIdfnwYfmvCl8JEQ46WhZbMC0Uzmo2u
43KSQ5f6vQ9fbNEAVecxB8KzEy3se/TWGf01wdSfTcniKsXOze/x3ah3/5+zM1uSU2e69hUpgnk4
haqihh7dg719QnhoA5IQSGKQuPpv1Y7437DZrq74+9ThoAsQqVTmyvWEbvuayuB7X14b4rp06fO/
/7aNSh16YjFGFx4G2VmS5Mq71sC+dOnVZynHrgtKEHALBv+I3vsHXOTdxx716pMESUXUtUbMSoR/
gLxhq+2nK1c+r7K/7EXh6pskbeIb0WFtT37soz5aIjFCnpvPc80fHeunNzqCbDFvpjNPkNU0uHcx
wbGPAbnsM20nNmbCrcIvY2KSf+o2Au2ljXyQhd34oYtbsL1Z08ff6tKSTw1LIxgMRvQFLOshTxvM
S4dMboybTjBZHMimgr56pyTjmACT9b4H3cvJGtBQfyovaMGZs3Y/e5g1MQQ4NILyNZxXgUs5AH0z
vjUcbsbZnAAsktHei59NJM5etNz5RMCFGzCbQoZP3gCcNYhi0fyxDCdchR4HLuQqhfywGKowL9HB
0yq6kipcWFNrmYBu3Vb5Jb4EYMY+lZ3zySm9D156FXd86MfQnsdyLc8cEb6JOr65sqj+vqaCVV4Q
cVCf4dmni6XH/HLYjN/r+JpdwqUHsoo6bt+1mMDguqBMgIWjGfwWy/HpYz98FXfiQZhFOzjc+F15
6oLm2Hnlx/bs9dDM0oMX0gqBNTKiWagDTK4wF3j1j/3wVeipoc8RYBIj81i8LY3sadHXfGguPfBV
7NHYlYATQlKzjNAXwnrHq8zHwtp6kABEXCC2uaeLsUq2xkSbGa6r7z+QVdH/fzWStZURSCCT9B1H
Fya19bdy4QDPBTbYoFWdPnPEAkxQLcl053IKIRjFacp3wG56/69feGb/2sT8tskYregywpWzSGp3
Pjn+gqk26/OP1WjW2k+qexHEqG8i7U43obmZYev9sd+9+nCx5wJ9Nrh4IZrvO4yipZX/sXe99hNq
xpmFosUycoPm2REumMDN/MEHsvpsy9ZhI2fY092A3DeNU7RQen/siZzf8G9vktlIGVp20Gp76oF3
05Yo7C0fu/bqo4VMXbnh+WcbyKMkVKTy7WMXXn2ysNIDwDWc8TzgBgLyItBy176rSyt7lS70kxBo
3OPSmt5KYKh8qa+EsHMA/0si4q82UdclZMbCHs4dqWk7RGhJh1a3uzr2zX3v8+qKV9OFO1hDD9AH
X0KY7p2/TSDbWTk9JhR90Pef/L96gr/cxXoY3yOiH7ms8G0uS7TFqOCyRW2lRH2vaTFGA+C511vn
qISKj2YyajeGAceYdeT8ClIZfWyzWfuC98YPWuu3/34Qt7UjAFVrrt7jpQe42oEbv+/nDlZFxcKj
B9MOD71bXzlA/ztV9bfHt/qSKzYqiDewjw0zAwobRUB+15nay0nEyl2D7pmTLVEvtxBSoHMEoOVW
mp4ckkanTzKa1D8wzRNH2ad6A/ej9CEmNkQui0chK1gJOD7vtjDX9W46Es6nFtC+K2/+708FMJY/
A8UigLsT46QKt2+dY7i45SZMdbx5f11duvrquSgbacbUKIuIIMOcWB7OzpXAfL7Efx85/DX+/OHu
PHqp7RNZOKRLngKjh2MNgsE3WQGP+JFfD2nEn3/CJtSTcYu3isHdDVL9bPzwYlzFUA7q6YhGGL63
Idna9CvaAB96od568M82NRuiEBtWO/gmmyytM28YrtSj//4+Ibr684m4FcFjiBmOijqCO4F4CpLx
g4f+f0V+v21ZsAjhcCHA9wkgH0VLShSRjn5+6E2uLQV4JT3YhOFrwhZwnMp5wJiG+f9Td/4vZVvr
kYKwDjGu208HIOa658EAht2g93YlJv57mf8udMiu/3zmEqx5in7ceJDpGMAWmsH/cST/WHir7LQ3
NkfXoIZWUuacxtbTkErA7sLpMDwyesKe0F8aDwMFo9M1jnua4MKzgW0s3VtoED+WN65taHFOhoNu
CFwxBhT9wsESzC02rCsr+nyjf3sAqyBSQgcURf15hGUBLnBSYXugZOjvhxCaJVJ53ZKl7uBt318q
l/7a6qNvvZ5p4JK8QqV6vJvh1X2Tmia4tWCC3taRf26RzrG5YpB04YNaO/XZuumJouhfBHGXHL1x
Sjfgjl8bY/97jITY4s+lU6LhGk2Qfx14yvuzgN45gIwHuutUz9/ff1yXbmAVEWpHES2mxC3UgkHu
oQVccBIfizb/npF+iwiYhRw5qXGshernV9X0X8qOfayp66w0VaSf0r4ROMKBdp04b5792ONwVsWJ
EIxV9EYTrFXRfkUGyO6Spk8+9jzW8xDDMhgBzbhfCHy5wyCAOq/tBzNkZ5UINO0cokGH0xloPSeU
vLPzYNOH1sjaaIUuQvUTlOcHIkDezRwU/Z+mJvxgo24tyE09U0aDXbBMKu8OgHi2kZhg3rz/21eq
wP9Fd2e1UysOODZxqF/4PKWHOMJhO0nGajuCen5kPJCoOw7ND4qs+EnKqCmESsgpFT3ZmRkOWnqO
yyO2SjiOvv+LLnxxa0yArx0BvynuF0MDqVA0aQrBwzUg1oWIsR6zq1oPO4dH9aFWnaoBB53GR3jN
O69J0PCX92/gQoRdgxtApu8mQ1KFuRaHFzKU/NM5v/0U+BaWxGdPzaDz1NP7f+zvT+s/5KvQtcJP
h8ovrKpe6DIX5cCuXPr8Zfx3XwKC5s/oKmAfhEZu5BX4wtOij2iQeQ69c5em2ooEkfxjd3B+jL9F
Qd9bQgXrSq/gfvDLCcHtYuJDUdBduw+W3rBYOdSqSOExcAA7eNnObnwNSvivrf7fHtBq+2Fw91s8
tsiiM1Af39ApIi9txzEUXhPokWrqqde0bPwHHPmaGzItSQU4mOsDGx/4D2qJuchCvthbuFnqX245
ip0tK3U31q1zjz1Y7FA7bA/As/9D6xR0Yjin5GhNS9DFBqALxkDUuyWy/s1IY3srorTbBa3pPuvQ
1jmF8uGzw1xnF6cMg74fe1ur/bAPWyItrVQhhW4KL2WnsvY+pjSBGPfPpSBU2Cx1bWQBuckZu9yc
LVria+391QDA/wt1/3GBHue0TqyquwN6wdGRQRG6pYFkJ6sApOOw14WfWe2KBVP+S7lkyVJ6MHcT
CziMUp/KriLLxkNqKW4gBy0zr/ZdnacLBvQosLsfU/JAjv/nQ6ABcPR+6AwFeNXTTVqftYvaLlf2
qr8HQDg0/Hn1YF70TBw2F9IlbjGqSWy58LpdN8FP5ENLZD3mv8zcs3RpZCHxp7aaYzgr1L364NVX
4WJoaD/XQ+0VZz+LTzVJx5NL2LUq1N9jN4i7fz6eOnH1QNrKK+ImNbtF9/5DrRHKI1mmj9BTxi++
0eLz+w/qwrtYD2IGqIOn05wuB45F9XlK/fnErTQPDjSWV173OVb/JUQlq9ftdE3dN9xdDpRhYGWY
4+C19Qx91k7AD/1scDifPJXXbnWNSXfpCa7yiZi2HqCIrnPQamE0k2zWsN8wvb89a1KPtu2WZ9je
yKun03Nw+NstrqIwHbWTjlO0HMJw6iBfEAp+erPTHOQ8pRgtiWCf6HKvOjY+WoDj5MR5P07w6ADe
oWiDBXM8bOi2TVryTTdzgYdB38AvrOuMNxOA1Kxt/6lm4WYdWYY7GCzJeecEWt+YpjavQTlH9x4G
eedct1w9pKqs7ocOeliA5pMdkit2a4cK5kuLKsu8stGcRwOBiwDsSLega38dRhjW+fMY3lKOAZX3
19aFYzXMqP5cyR2pSyeAcOnAE3x9+YIxl1+KLJihCNqafMVXVB2EcuEU22CSPPBZcxvBNPap7lP2
Suaof6hRb8qiMhjy2cx2C7PalOQljEx/DWN7bSbiQv6yNgSnfYfjVYSjdXQ+/KL5eSta9xr250IG
s9Zb1g46AwnEwIdRVvbWN4l/W/nB8LUP4JHpeSz8WAqzFl8qOzmElmY8zEYB5SpLs7Go91x5lRce
0Vp/CSJvp0fDx0PlBlZlpb80HGJnew2XdyFGrEWYs8e8tBv1eOhc4lngPgLnbugVe8QIlMl55wMY
usBeqq09ey2N+Ltc3o1Xm1w/D76sBPxmBYnZd9+tBSxAuoTlpqvgNdvy9AfTs8NyItvyZEVfXfMu
v/Q0z//+W7pZQl5adtitD72TfjUyuiWjtFf2ptXM8P8yjDUeM21baUxVj7DPbMsxTx06nYZS8h9B
P7a7qq1GMAuctISNGDrvrI3C22Xo52/DUEJk8f6Xf+kGV/EwRVoaJI0jCnypXyaEqA3aesO1Ozxf
5S/Rdj1Ml5bJ5FcyHg6z9FHY9dmJxpXyNn3iopOidMD3kWrUqZyo2qDXhSltv4PoS4iOwRMT/jDv
3+WlZG5tXYiMtwYezxVF28KhCfMH7j5R0iLthpYEQ3WS7UVH+62DHvmNCesym3zb7XTdeQXGA/gG
psFtVhH8TDT94cmh6znjsa2uND8vbO5rMakP0aHom1kUVQLGQOUPbCOI1dns8WtW7v9W0f7yMtYa
0kEPvWdFMx3mErl+Umpv2HABQEwWChmioTIlR99C50Fh52K280RxxKinetl2usZLGSf/SRkohK5N
QFz6ANaT6pz1M7CF6BbC/nR5U1Fav2KOyqXZqMy8CaruU43K0YZxfB3Coz0cCeY2VBkpG+faBMmF
eLb2QAesA9UYVduDGr64s96x0uZBbzdJ/N0b4mIeruFlLqQ6a8mqnkptLBwKgRciBbzMRiAxmXNw
66jKu6VutnEHI+b31/ul5bQKW9US1xHMUNy9x+ywg+f6fOSYUdxgcGO6Ejgu7JbRKnNblhb1t0A5
ewPGRF6VMLEdvOS1DaHEQIe03L5/Jxfi05ni9XsAXmJUXoalawtqYUlh4PNXXYu/ly69ynlirkxE
Jlx6gpFo6h5M8sFD2VrFmoyjhbFXwIsg6dRBYjQaxInlmjPhhYW0FrJCKYzx98byAgPM/Zyx6DxC
1igV3KEgb/cVBzNi28b9z/ffwKW4Ea4qO3Wger+lkhfoPkeFZlP8Exwh9RpFyFwMZSXcCDWHuU8D
PQj+pzqACEwxfh7qzQTnRLhKpPJazLiwstdi2DOqtQojNRckaLIYLm1BxTemvNbvuKA4+pcn9/t6
m7Vtl7rUvHAcn+zq+Zx2gxs9pZlpK9XAZrLpC2cU5QPBKZ7t+kFNv2oZzte6RxcGOWE89eeK5xYi
ChRM54LPHUyDuZuNdsp07CC7tts0ugf2Y6ukuPdne4BIcovWFdw+QcCEa7MXV79QDs0VJacBnvIg
5nCB8c9S38KmeOPR6BhKdqUCf2khnj+s35IjmKpWPHI7XkwY19+wEKaGljahQF8btNbFWexdElVX
m/OXtou13XHj+BPrF8XhDQfwyWYMR+eHN/vdD7JUA06QGDbI4cgU/sA4+/LTnV23zPqaGn10J30N
M/yv/OIv2yjGdf+4a54EdUudcCoskOfweEwqeuQc89nlFNLvOPZURcSoe4DebrOkMGaKl2JO0X2G
FUu1j9nYi83AtckIjHW2cp6BrxsbW2VBBZ8d4ff+Sxym5wk4HEWZGcsaJhe9fB2IKZ+odVALdIz7
FnaDkZv3P/ELe+AayqGwnhNT1ijzVLq9p20f7/xRQterl2W5mcYxPDpB2eY8mucrrb4L33GweoqE
aL8fIoKBliXpoZuKXJ1NmEw9VaKRn96/rQt/Y62K7jtYDAO2ORYywNEkRsIHED0NNq7Vw/79P3Fh
F1yLhiWBQ60anLGIJNyT69AbD0vI2U1saueOJH1zJQifP6m/LLq1ghjANkewsh4LVoXfBhtU/zRG
Ji8fuolgFeDZMtDeVwA4OK3fHOEctMgsjLuxwOAUfwi0Ha689Et3cQ4kvwUM04KYWqP7WqSx3sEb
eqMZ3b5/D5cufX5Bv106Fa1aSlq1xdnhiU3YBcMrZ4cLr3itb0UUBiCLlEPBl7jcL5yHtzBArJzM
MSHZsxaIn+z9e7i0+azlrtqtykqPGAlWk+683Cfjsh1EY04BziVbW6p4M4pujx7FMek/1/BF37z/
ly88vbXUtYSZUJnGqoVawTiHxgq9hwnb8rF3s5a6goulJeo1Aq9d3i2Sf6OO/faxH75aUYKETRSJ
SRRzpX3smMY5jlRdeyGXHstqUVWy76IuJTgch3AoU7wJIG6uP7//0y9EJ//877+t2I465dzUOPI1
1RTfLkHj5JUOwifJfPfr+38CBO6/xw3/fGe//ZEY5rJtGeHcS90W/ZHFp2MNgqVrd3DQZIcakPXX
kjMGc+NA3PVuT0+sAu5mhP6r3bjzMH+Gc8SYNS/+kcYoSvrkvmNgdHRl3X11EjbsYpYC1CEYTPr8
hiQ7PjvDG13AkGnLGVl1PDbfnP6MyokckBe0my5vGLZAy6uhWBBbH8dwkQUYr3cyn49kI0My/aSW
mh0g2dNnVvvm0asIQRnVoxtdU70fVGlpXnVSZjWp/aIaPfY06hhbiebLXqNyp+VnYCyczExzfQ8b
9hG1XmEtHM7CZi8DObkZypbLnVhggkad52mxDsxTWw+taSdJ1ecmHZsRDuaWneCervpsDqnj4JBT
wSYd5d87HB1EXo4Re+FdV96RhZsn4QiSNVMAh/nRsQFI6N7Z1XeenCdPm3aTQNP4gpZ1XaQdJbhX
WNQ8RJ4XzYBIB/S+rSt6G8IAY19qXfoZ0anIz0fiBL1I2F3A1UN7p0WFSmdhR/x9+i8VdUziTSpY
s69obUBEqbR946z2jg18YLs8rckYZg5t5iSfbJtGj6EEGWU2Q4uWyyLkA7c2+FGOANq0zjmXbDHq
cAu3rQ6GvTAcfwn9FgRUBDsDrEnlRdhS4ZcKN25CKCyu27TPExdmIVTL9AuJeXQaaVDnwoxnq+Fw
7jMGMx8v0208bNOQ+Ztxrrs9Sk1sk0h/fqagA4qdCXuU31vMRwFIgjlpjOkJeQoU9/sCmEQzoYfY
9yJrRLn4cK0b4N8WjmPT7kD77ubncXCDOSNJgBCgXQPNNMxJu9yvtX0+Nwg/eagTxqdZj659jHEj
b2U/Jd/aakDCKmISHnAmnO547NT4q/AWKUg9gTocQl8C3k2Mk+5oSCXzqg6Vm8uYue4mQTHrK2cV
B88k5v0LkSS8Tdwl2Asb9c+L0U4+wcgoh5tll/fJ5NQZCtnRDlJ6yGPhUToExYwD4zcXSHGZTdTC
s7iF9+umW+CLB3/m+MyaXYQT5mEDOLJWGlbFE76JFi2DNtwnRuocJ3z3NCy+gmem11ch/FYH1d7M
mJPKu97glKB6VL42jUmT+FfvtaJGHaIfs8gwU+/rxbJNqYNx3w9+Oee0EmqXErea0HeeDAXSCbj7
neUO4Db0jMyJEnNHR97so1TWYCeP6a6NDIA2o2+TA3xRk2TDJXEBD5oojFFdnjT3DbgJt2kg/axP
I535KdEgtHTNecYI/M29CVN+GmuzwOKcubrJlWLNj8YZSnUnekxU38MCavreVGYRRUy1GLZzwn5w
DOseuYy85razkwDuKnKl86qH9JfT0rrdCOwS8MWZSuC14Ncf3ZvO0j2ZrfcmYXRzr4KI3oeeR/M5
jFqQVG21tNnkEevC9boBPDrEJPkrHZi6RzlMPuLnq59TlQywPUbL/mkmKX8OLYeZR5QAWT20sGwA
NABOeKlr3UNHI9jKz5M8hqNRsEyffQAwgwBXXhq4DmF5mfqmInDv8aR1n9G+T+67ftLbqrXm0xTg
uIOqJIsfIbFUedVUHtlw+Lttui5K78OxRodWyx42nkYduduoPG5GifwtlrcYleYbYcArgpMiKIfB
4jyikBlvG9S+4KhNxJiRiUQbYvEOIghy95g9kPcpMfWbIznZJYmK3ngQxj+gGUGaVdXtd7eLEQOc
JoCJNxA/+VT7OG/CNPJeii7YlVHVtRtgKhH7Y5ZgUrNapq0gvToqt4NzdLOYUzr37NEJZrGNEtXv
FIwG4ScN3I3JWKvufJR74lCeVY0x629myEoiLrYwADskFEcvTKwLfysWGA5nI5vKGxUk0890AsNt
7MCxmmVYbeaqBHmbBnELD3QKMptJuhqxNYzyyjHTvXbUuPe6Xjx11PeQ/CLyD1ltAn/X0a41eY+R
msKJBg6z82FhnxPQ5J9hiIYORxp3Tu53SR1m1VKLl7ofBFqGiIhZU5X1w8AxHpVBiw1MmFAg7Wmr
totemrszRLfKUPSLX8I5Vr8mUEM26PJCKkoWAMyGqA9hrN9gk4OgnjwFkuOMUYY8/uaN2gd+ThN2
6JhY8iUi6S2sEIFeG/rmdUhag00L1sv5CJ7Ni6PK/pjYJOw3jrdohMURHKq86zyQ6McRyiNESw4n
eBAw64fQY1G3GRs4reVhTcxDUM9oUcFPmWcY3Wx3ccWCXMyevlNLFd86Cr8YfIrWyyseiNuF9djQ
aajbh27xMT9RuumDccl0qGESBbRYmFBkAI2/JTAqvdWoI2QBRq3AAJ96IXIhHVaQiCZfoV6BYiQO
1Q+bBOwWPgXmS1PR8UhGVn1Ly9Iv0pQCG77YaTuH1ZxgjJBiliGWAyiodPbeHBVXR9ATvbc6MN0+
QF7xaZijZhNwELlT7nUo409+YaK4H3Y86cQLWmiqiMrB35eMAOHVuUkh4HZ4Uilq80mssW0bWLAN
SN5QX+BO5nq8m+86KWTymKYw194EXYC1EdUs5XDFDBnsqlgyk58RBHQbk1ZmKOhZ95UFoUo2DXKx
R1Ol7MVPyv6bgdbzVNXT8CRRQ3lBSIWBf+m6wmz6NAX7HHER4Rco7Ye6e2OhL/fthN1ncvQAxp5H
byhMyTc+qSg8+dMqumHAV/qYXCnNU8RqBc88jeDOVSCPjeTzo/UM33m0rsqtqEzyNrrM345OVCbH
mc7tSXTIycC7SyVgFk03otmtAr/PUzh2PA6NdRla95Fzz6jTfSe9Jl8AhYg/DTrudq7xooPSBAPC
gninscScPDBrFu06SB/VawB/rwQ1thQplu8a+xVOTOhJLKmJWa5CMX2lXlptTVwz+GcyKkHDjP0e
ILgOK7YRgXyouB3KbTeNYaH61GIKWsmTM5d23yjG7g0qpmJXBQGB9T9RczajnQ07264Esi2O2DFS
0+vYJf7m3C2dUOOLuxsRxtQH9lGE3x0XWjxMFnbBz6GSFQBmpYb7exiC+QEeCEab3Tm5JcjmgXfD
SNUZW/0iA9KOOxVUpN8xCUOpqgT2rRktfAFkjZHmzJR9A8fAHvqNrE96jFtrDY8xcGCbztvUY0mT
owFkjP4ckW3vkF+hyNTxjpzmiAD0CB8DarMOg908o8FSeD7pADrA19Xlnk9pWwzEh2l0ELjtFm6V
dIESrKlv41SZgqLtggVKazHBPXIKjxDwiR8kBFGhjHryvfENqTcVGL8iI6ScbmH7RDakjtmUI/Fs
mswnrsxbWJ5s2jDhesshWdNZU3IcZDAQJ2fsbqGG3XJQT1vM+kKZOdTcfamWIPxZ9TBlS4dkOMs1
5fwAQmv6QqX12s1gOuQ2Bqn60gWgV2pUV4+BRSxfhgCSSAPRX8xjFEGHKRI3HnH9z44dxk2MWAc1
+uDcwv3UJJkz1Cmc35jP+xxtTgyHCmiXgEhjLN5VnoW+zk/aap+2s3sveM3A70t2VaLZG1ezLGZr
yjvkn/iSFB23IbNvcP0z6ScIsKNg7/da+fu+0tE3W479mNveuF4x0AB0RtUTmeTLQoFFJE7D7mjT
95hORZN6xicJ+MquFpiq73D03qcGI2QwV66gMGl6PWU4By4esrXaJXdmHNrqroLLvwjhYrW1yJ/m
bZrKEGo+TDcPOz0OJ6+NpSowc7f8gDv+InfvHyBd8IYunCBXfZ7EDJ7ER1LvrSS4MQtz65NA9/au
Uc24a9zYbsfBG4+hVydfx5lqP5fdOB3Qihhg3tzgzKPx2cfxYpxcSt0DEnGe7HfDET0CXrddJqmL
PMHGZsJpw1YUq5VZ0PrchfBbPJDZ2XukjNrcLyv0AOFRPQHvyAeSxZy36Dn4MFPwSthY7CCQpw8N
6/rvjPjlbdrPAclI1yFRqHVAwJAsPeiM/GEZn71OsNcaMAcYTZMEcBXsAF97bYBRRe1jPggmWygk
k+BL2QbOIz688UZonA2yJoEEaHAN+Lhq8pKb0URsgR0iykR5iCgKDzkbWXqs54UguLsMG2OEUjCj
Pn+EgCB94SqanwkizPMclfU+JvEyb2USQA4KcB/cZd0yxOKKI3loPVXfouF/zkD7Vkb5vNR4xuz8
fzsU879IQK9E3pnW/FI8TH/B6XEuM8z1RTdeA/zjbYmZilM3u/orBmQ8mzdpFxxs6NlPY+0h+FQS
CW2WpqEpt/7STd98unh73jXOPwo9nS9pCEW1moHx3PUNEy9GaferN3k4szZxs/PDUt4HCHTNZmIY
gTpHhplBHAmmJURNRwWacpVJ2OgqNKuG+VUkXfo4hL59xRH5tZwxp7ypYsZ+pHIKDzIZ/Jc2GYM7
qi3fLI1v8Qo54FDIyYMILXvVl8+zjUBvSRCPbw2nDrogYeliBKBzFJLdOTjIKvV57kG7wbNu6VGN
bZ3hlHSueXIiX20MZtluOc4oIC2FLg3zQeKYv+kC/1zdmBzTwD62ipzdDPbUCRIxNFiQFPwTDjX9
bJOWuplTRvHXkvuDnwNINvxEUaDDabhBse6AYj6UMMAFkNeYDCHP8NJiKHZ753zkC5KAnrxgYoWP
wqsFasgpX8jgIUeCcd94N6F5NoNHCiBZLuAZguNy57gWsZC2IwRhvvlSOiF/lA1zTx1v1dEw/LfM
gJp9D/IUjt+Ji7O712gQ7uJ2DL5KsJ4YVDNx72VxRao7+HYzvHtqylMIWt2hBPrzwQ8MC3PFphli
PPh63kPEo54GTty9cj1zU7l+fA+/rgZGyFEyYkPp8IH1xLWHmQJSqME2fVQNcsPNhNMtIMsVv4sj
eHky5H4oXOjkezzT7smhc5l7k+VfY+GPZ27PJJ4xctFv4a6qzqbs/ghEFmYNsha9AdgP95qWWTt3
oKC7pOofE6gQf2CcpzyhEQ2+piqFvgG11z1OALkiNe35XunYApRkkx9pmZbPoewHVAP6JQVb3foH
1oABngMj4T6bMRjvB7dZXhFSVRbDBPQLTAfiL9id9SuMqRe5OfcTHlJBSo1ezezdkZQCedvXTq8z
5NXDZorTYE9wmgO7HdtuitFXUX9vnVHurBvKHSK5O4PUFIAo1lbC++VXenqFxjD0N1K6yasJIGDK
dY+BY5Ctp+8h5SHJFJrt21ZTC7peLO1nExNSQWCFEg2pg/RzukjzBqAhDvggq0f5Yiv3bvAG76dx
Jp3ZocbkOI8SeKYP6C762LBx1I9Nmb40QRP+SMeBn2DZEgEh3QAN3XkseOn8kSNnMuou7sf0Kein
Gb9kbtLvoQbKUKmkOapliHcY7kMKTJMAhS4lePkWOkwuMCibh10HRTk/TBR76rYPBWBS6EZGnzCH
iVQBVnjml6lJtO9dPeKswIKtRAn8ljDFX6hpYrXx7NC8Bqi00y3CoAVVzdoSuaaP4khJOUbuB/+M
H3fIqEkmO89gF3R6M+Dg1zqYDGfor+2gd09uae00TdHj6KW3EyoFLyo13p7W5xyEKQAvEk/gqBWW
1m+QRjT0xqvc5W2QQfjKtAxR6BFpk6WM6qdAt4hw9eJa/Fe3NC91S6pbLYfl1gQlhkxjw+1h8oFs
z9A/sRg6Re6xwSPq71GwaW68OQppBg8dADijKeLRFh4o/nPLDTa4uW0MdqpwaN0NnUGsRAEBJJ8s
gATs1oumZdd0dXnEeJL4Ho8syl1HOOqEYGjB8xoiMMRLlC8Ky0TX5UxX/j4RZHgSknUdEOE02c9R
ahao0Tv/gQXBsoOiJrgXIm4PvNeoT3Vd7UQZbNzdL93/UXZmu5Eja35/FWPuOWCQQTIIeOaCzD2l
1F5abghtxTW472/k5/CL+ZdnbMAztgEP0KfR3VWlIyWDEV/8VwsNTEDqCXhW7i/Bgg0txJcQHTxM
8kc7sa3Hsc7zmzKtOvL1TH3M9VLC7yTpzbpM7mFJIvocyrxAN27S9z1K89wOZn3XjqY4JH1d54CZ
0vssGmhv3oFi2YICLAgOeoS0vWq43M9rsTI/VBXbjUKCng7MDHHqe6dVUv49GbLdtFMJGtKU65Og
DOhlFiuHZu6oKFjcNPnIXKoNudyzkIfBiqu7tCqBF5JBm5jKXZHuOpvk9yNBKeWFQw1zo2C+AYCD
mc22TjKT8B21hfXp+tTuNTQdn8hTGk7egA9qlmtchEDo9lup+AJVZKxcY5hkN05Dp27IQ5v1joQE
5mhtT5t4XPWl1EwOHu1CLynRJQCktSXqDUvRPzaszTft+EwZFXz3xcgbQwZj1eS7HIntbxG17iP1
PPGWetb1oUss78ilLGU5i2XmGTnrckQNOl911SPajHySHoI37H1c25pLW4tyO0xrvGuMTvyMzZTe
Z4aaTotbAFXXfTzeXUsN3lsg43CNEfZ4yK92qz2UR6mLYWGnwutIOyxBT63i/o6zmFLRwg6IQzMP
PQHLXHbNfts3vcOEO2LUs51pNyxNuicywX+lI1k+tZXqnnyrjAKP2Pe3Et7lQOhLs3Vn9g2Vt58q
y9VL0ZgVcdRF3WxQQ8gozMzEfOzaxrxU/rW1plbtiRObU63zLYaPppBDtZG1NX2ujjDu27Re0m2B
u2db+XG0gRlJ0zCZU/999FCzhKsZS8WIK6OtCwioN944NdZj6mb98LyM7cD1IzJXb7ss9LdETkbD
tFE7CT3lZh9LSl7VyMhYySbbK2cWHlWOw3wcWrqfA6ErYZ/k1LeflSeN+okew3SfDK3+1v949Hqi
fXgzF03BOVcm8xgklD7HuNZH42mIzb4LoR0r+eJTbj1s5wHKeWsXkuuW2aeHzumHrRKRfKoS0C+x
Js0amNJPb3Ll0/Kq4DMCl9oRxfzhgCWsyMICsPjq3a7EuIso7LplEhBPc6loLAdi23aqmbeMZzSA
ggXcai8xb5Y6lSGXQ/9t8GIvEHx7h1SDW3ttNh8kYCQQQaq/MVl7YVKW+rEYGnVXqL7Zi1Xnrwv3
xI55ra1fliHv7vO07F89C7zHIA9iry23faW5+Mlgjt9ZXeIca5GiLRGcJSc5N+Nn0zBHe012SRLf
+rB6thzQKiPMxJh8DHMFq9NMy85Yx+WtdSG2ZQ3KGMTsmndeqlYr6DsFxTKM1lG2VvwCN+O/iL4u
dx0GqT0GM8xflCLJW1gDZEwuCbBpIEe9POROK3/iXjZv9DS0VUCl78rpTTDyVltZ+rJOOPiyOa5+
Ad45qyjocKqtPUAUpO3g3LnldV3Q0eMZgbukTbXpiRa5ozw7uu1Emzrbqvfrh6XtlQL9M5qTl1gm
CA6iEzbBWMyn1bCsE9fq4YIzMLnxO4QxyJPmEojHN1oyUab8XqSmeoQmiM4aKxO3pliox2qe/KN0
CIAvRJ68lrM1v69r1G07e22B58SwGzPL1iGZcfML/s2OOsEy+VMZbUNHtBi3HEEo/OtOnjQQzw//
rduAg+j7wtX+rdvQNSfbpNkQRp/9xLETAY642caLFUb7IY6PCet239s5NhLIVZrY09o52eOQnBtT
+4x5kVcExZyut7VmAwkT2owuHoD0GnDM5WCrPJJtDaWmtzOZCNj8V5vyjRFgojNr/ZlGiXmq234+
lK3v3pRLLW6yNsWu0arxqIjFfkqdlDQVj8qMmfOyzd/rOqZ0VeZRfRw6F88fdMMEOcFA8QDXRjJn
6dED2rWTDGqddVxkIBJ2QAnep9Maw3adKu9+RvbnI9miN/sard9OhClm5U/aGR58ENt6kkTl+wRJ
ejAQ3m4SkLM1WEVDzMjiFSmhd9loCAx/lv8B/uLexh7dcv04Q8dHM0xNNjUVOrDOXPZAI/lr5fsJ
37dq2s3kuRnpsNrbG3luv5Gkx6JYiwzNC0tY7FiLKWo1DQwiEW4WtCxl858mvnKISbxS5p6YDE9y
WroHxad3V9dGum2MZdlPckg+uXRnL4Od5G9qHtJv4URsTQDl06ZMoBgBuefyVmZWw+Ip1nHjL5Fz
61plRpV4ahGS20dPyzhjC64Zu4MYBHLfL7XcymXhBUPrsOFASg9+brh/WYLlkb5ClFODj3GQ9XCO
gUW3k60aI5zy0gpltCzPjW/1N10iuoqDGc4gTFe/3TOGfnDrHK9hPWvC5OiZp9VKPW5swFmxqhaG
PSMLO8DIW531vJq9iKpDInSec0cV6tL2k2iCSg/ilitXQaeI9neIG8WJlJrlY+mk/+FZc8+b5OqU
NOomqQVtBMv8bvur724Nfri71CM/iItTubVTe7q0k4UR0+6s4phzXqitjnX/QJvxEphiGLZJ7PiP
GRbJ4yRtzgp6EG4l0ShnkjPb22nu5hNMnX5pnJm7RY6rEI7X3VniemKQUhS0SSJCc06Ir8/Tij28
gei31mVvLVO8t1Rh/ok5duHzHYHNgFAeP+gFcH4AtTB9+KAvPzlhGeQu1hkUoFfGB7WI+ahBtZug
pHpwP6hM7IDixf2YlGnA8ET5LMfTCWtxcpj5Ye79oqwZFMc83VNPZJ8z7o+o2AquSHou/JPTspdB
xsfHBQDs3kD+ZgVGs9YfZZ6bD3EfiRN5x+JYmKK/jajVunOcrP0pymrKbrp6GVEluL089Hbr/skH
3b/T/G59TW1G96sT46FV/fJaZlC450H4qdjppTPjAKHTeMvmDnIiJQdzhiBh5nm8zxbZCvsucgTP
g++23TmI5X/HpSNcbkhL1HwNb07hO9fY7sKfnrX2acwrZ788GERtAvPo8XFNPCUCoLl2k8iRREbX
Uec+H8SxlZWxjUj9PsFCTe+2FxW72sCC25vZDE4gjV3Uo1SMyIH7piYB8rwVfruFDqs2bm1Ff2cn
8rfES6S/1aoAkWVmVKBso9qNVS6scO7GYbfYo/yW9lge7L4YbmU5xszWdWV/VJljbUto1nsxuSUG
rba1LiVAzcH0LOMmGcb5wq2gJrRLgnYnrd/fIZ2kNUMtRvNnIEWHVb4o49CmhrsfRDzdmPGYFcEk
Svpo0iq/w/IWD9uUHkmWFeUpNVA6BHFA01pVB7PZj0PQpy3UmK7t6pXtD+cyR9hRu8Xa0u0LhEGW
YPWE6kJsnNWq6XFIDa7MjbJDznn3BdmEdIOY+EgQrQU6YuG7f4p8qR8d8NhLo2tzm6+r82D7WQbv
UMQnBsD0BCVHCZ6PWsMlQrDf0a/7uMi8YwEUenlk8+uOzKE+8KTIf9ahp2gYnUU4wD1ic1oL8Uij
ffGYO1X6E5danhtMC9/5cEW9nXl1nvqSfNsKiHKn5KICIL3oh5CKr9hr+21jjsy9eoDAY4zY9kkX
ga5r+/ryDnsTTzEUHPx+m475jlUNApjpbpOK2tpxR+belmXlwihXxn+w4foqnFUPlx9l0zOZyfM9
wbVYjwsHyUs7FOaBBC5rYykSPQxeIlQbsPf73KNsmva54tIabnyTeSp/nEknBYV3ZQZvOI/nMenF
U0ogeBQmWtI3L8Dv00ylz6nW06Uw3av0tgaPn9k+Hl1rBrMp43WbzLlWh9YEwKU6pmbjJEv7V7jK
O46iNNqtsZLHdF78PAoq9v8V03lNNW0O7LWZcvAXIRZCbMje6g9sdonJtc3URHhGxnirS5cA225y
YxObl+W9uLCFL0hLogv3AmsMm8R4jYx+2tlRaRwA+6aDHSW2HYxrk50y4EgOjsqf/8z+lL8mCBOO
VS3a24LoihvRes5FlRjLwsLqi23sxhEF8HwMel/mXZoHtZvmH2yqbvdoDZFON5Ob+XvT4jDeEJVb
2l9lG7ebwqwgSEtycfvV6gDERlKcQl3Uk7lp++pLZQ0l0Tl0w96x1+jZnZBG3fUG5gwxTmn3bJML
4O8SxrcsxPyVlfuRck7+DJ1YbvzE/8f81wP331CEUI7IGvjpNr3yY07cNX212IXjHaNy/y0Q5NwJ
wwV1qXg9CXzwJrrz4KeL5E9PZt4tAZpZ0EpjDEt8jwFmVS+oOFxDRNTNcUateXZhyXjSwrGh+OV0
a7ROEtKHTNdwY7m+PqxRHlF7r9ScTyFpGV4UH68PjM72iBd2A0vGDZo7DWEEeaPA3qWIbxvHi8pH
YafVS9TURbLx2sSnNHOxsd8kVdYWgU+cwQ+z1mAyYbRLe7QGgAL4yhyIefQiLq+29mx+ezsxBC2J
uxjhykw/0ASEi8vKdPQylUs6odNxnWnvmnM5neImj6sgJk3O+KjAZw6tBaXNOTz+oOOR3nuZwQ4E
iV8bjH06dTJOvHjoQz4nKfdQEN53s5jK3JKPmwMvWFWx7oWFzH1tk0Fu0rW17lZoIVCUPDGXwK1j
ue2lbM+zk7ufFu22JUepKq3AXimyiFAUPeRL5D53ukJhkiBqsh0xb7xpWE5aYTCW/lX7UYEehoot
jGlfdk7Co0Ntz8WSdLAiNsXeVG4ByZRkpQbUjsadmcVYFLDgobMpp3cemNq1Q2uf9NVr1CC7/pqW
Hj+bDWR2ibxJRgfG3dncajk276Cn/S84b/mexq7z5Jh2awUZuqozlA6yuLxj164NZ920Q8yAjj7c
KS5FOs9/Gzn7hwpQBmycvIuv1FwZ9jsrTvZtZ5m3eJ+6TQdIx6GsYn+fsbA/fBIvm3D0DbnJonr4
wLKW3yVIup5YysmlK3Lz3RorFVT2PN9akbPcCXt2qReYlnZDJxV3kWZxn5TRGZTB0z9Z9PG6k1nV
cPZW5vNarcOO938ObTezbiTj7a/sr8iSp0z9WqtlYFHBWvPRgq56MY3ZlHqN30aeQkZ3SQ/LDETg
9TmMclTV1QHRTPM5IsM5U37en6VK/sJBRTcLyQ8igOaM3/DnUJ6b60wVYZ/mdCGYmed81s69zA9G
SXKA5dA0AnnaBjRY0uvWiPoMRuCfWkthBdXjxPCSqCpDJeTE8Rnrx/ozqWSBhRTYVIDUnzpKu240
EvQfZzD0u4RqJJg7rdsxHJHBBwKG5tyyRHYM0el2NAz/gRfQf6zqIrprBtmFAwPebl5EuSnaBfia
XO7CR/MRc/smk8F79rM6u6+NqvycjAIEdI0q+J+orx4K7icynPCX2f8mrf9PFdE9V5q//uu/K5P7
R4HbN/r9Fq1R/6/73+ryqX+7//ib/t2f6f71H78c/1bX2rd/9y/bskev8zD8tsvjbwd7+L8XxP3/
/uJ/+f3HV3le6t9/+afvaij761eLwRH/XZvc1fL9/y6gu/z3/1Z/Fv/HH/i3+jml/hkMzPY8m4Aa
26F09X/VzynznyGubNu3rn9T8vor/7N+zjb/mZZSCzySzjpqpK6RdB0SpeRf/sly/9mWCoLUcW3L
tigT/U+1z5n/d1uMI/9jPGRm6CXup6yFm3fah043wx3XXX1sfbFuHWUYDyY7Jfh5P2oRpIbj+3sL
Wcg+i73hscoNP+Qc5z1tdXRIE4A637aGvxrZMtaiJf+a7IGGrpy6NkirbPwtuNZuzV4zy0+DBcJQ
TTvt+TRSujJ5aqKsuyTVmAcS300eSmGjiiC1+1bpKH5aC4Ja4lWYvzkzwYY4xLYNWjP3DnaV5g++
qYkN5617XmlMRgCYRuqR6UYcQX7V22g61pFO+eILUVT2TgsossrGaJqdW9kEYPdanQ1Eu2YQm7m6
tZqoD52uROraGuVpmgEP4cnInNCJ9xjpeLnYydS8NlZFkEw/Eb4QItoovY3okaDNoN6/aVbOD411
vWoPQ2K8e9O1bnJE2HVp0qW5dc3R2Wapdu57YDdF1c2ZqQUaSDvzoYmm5XHM6uJNW078kuaNi7Is
86dD45sIqWVirx9j1fdnra83NVj19C3ycsA/OmcVtVmyv4E6rj+4g0NDE2T61x4a45JJPfzgHzFv
ss6fuzCNHQZfvC/IyoCcgbBX9Qo5LjZtt9qnBXYjDawhiUnL9TJLbhrcha+RRHSBTFiJ77pZ9HeF
NPW49l39kzs1WbHoPUlBulKSJXTuphOuDVIv2207dk+iVJrc0OcavhfaAhQWluP1avB2F6qqXQxZ
QZqDz6N0pZLHLB9q6R+F81yigN9kKO9Acye990C2AoM4ATfPd02cSNCA/mJfzcgrLH7sWeyUKJ0O
TNz2xqj+xrYt9qmdFuFwPWANINkyW79gZQ7C13tD5O0G6RqyYYrsLdq2x0E+diW2xUajUUdbtk3A
7mHUPqcso/lP3VuQ2n+z0hAwAjOOMWFJ82di3NyUSvxFQDL9MV3VbREK8LYUMVAO/1Oz+LTnCegE
b8KEmuWus9v83KK+nbsv12oDX3II9Ia/9ybP4E52pSs/sOttrDxft1FiHNM823vYDj+sZXZ2Sj8K
Oda70shfcqyPhfk80Cdd6eS2HpR7LJjg89QLu1IB+5bjgzAV9JSe7ic7yqFth31M9riVlN9NCdgj
FPyliF7BPo+0fSdhkq5uWC40RffKPLZmc8dRnJ4SL93ElfOu0vjHE9nd0LYuZdLOb+q5wMTRBP9b
1xvh9dlGoq0GyUoUXG2k8GUYZ6OPb3BvcpPKBT/0dO8l/pazMZRo1QPRMpJKnV4v6Q+aoKiXxjeQ
UXMi74kD33dQWhdnTMOZ80+7NVP1ikjL86dNwR12sk0n6D2VwVayEqF3sfGl+tVEFNPZutkheomC
onbkUcviyWrKv0PxMqnVDJGfwWXTDxPYvJ8WgBGoo5Bb7mUVxD3uCXLlj6R2cnXjrXv20JTcT6vJ
Apl/XS5NJ+Vd5QFFeY/6nB8dqqVOPYU6G7kUe2zujbtEDwvyMhuWzwirNn5QXl/vUmM2wZJj72/Z
U++eLNF2GPW8cUBGLp5cP72o5qIBJ6k+5VL3zI2Vj801SyjXjWapH9y2HT5nyUMDCW7vJunEe/JG
s4tp1dChcb3251pIczPWIjrl1VWTZqyreIHrA/Fkiz1z9bqTzlR/L9NqfxrVlH6vTPu/Ngztfdx2
8ojGddpFfuVssFfWBOtMf5ze6PYVZueDY4g/RYXIzae+J/AywwkUJF4AKN+eEJsiPlzmqkFhKd2/
arbPbVxJhrVY0oFmVlv0UR8F+p6eYJCNNNAcC1vHp7I2vW0xE1gj+u6ibBSBvR7lc+3Xw4Ml5zN0
aH2fzuPngILnvrRVFXpILCF3q+gu8lz9HVWR911oYJ0ATkxe/IxXNY8stO54tFQZipQgBWVk1cO8
lEAlcUZTUtQ9G9O4hHMsHhAEfK9y7XeJA0jlJK71PBLHuYErYuIDSJ3ZzvL5prBUQnba6r3h+nyC
2p4EWoA++kQ7AMqSofQdM7jTGO1nlSD/4fhgS42h67pVceb4ojjofAbJ0NNeRb69EajMJswASBk3
S+KhhY4St/2q3dI7OOhZz/0o12NZqAn43cD+wOEuWXzrJOot21ixkelAe0c+DXa1yVlnbXsr0r7n
C41HaRUm+Pj1Wpo1dLiWQ4g46MbWvXsZ+reibvVXhbE8zHIptmaD9Gg2Swf0CTTR06iv+yLf8Sg0
h3EJFImphEHeoNkWz7ubL/hlLOOunflBA9MeYAc8eE5llx+RyNdyY0pzRUs5+a9ZktuKfDaPo8FP
p6BUqL1CAm0B+Mu2CmVPOuFat9vYSe5j0EPuWDF6xyjs46LcJx3Q9Ng7XjhnZdi43W5V7Vub95tp
ln+VOQMrN7PYJi6QjlzHl6lC/T+sjXebGjYKBV4lXFEu92F0OrWNCC1lGDsrBBnBonMrdLt1QenK
wbFevyrDe1410a6yfgyvHwGJ/U8UqaF0S+dYSZdnOExfOm9uVOV5QC0GDvhi+h1neJmgNeCL037a
WhO7H1R7CgswWgfbuFYlzQiRveWkuKv7qO0GTxgbiaasc618N0W1H9p2TMCGA2Be+JskLY5lPaLT
Mj5mtykvq/CcMGVmOC/jhKV5tf96ls11d8BeYE8n25Ag+NktvS4BcKYO6nUGN3bNby/HWAXf0QeI
ZMLU4R/EZDdbz+7+LqaLGv7Oddr3Udv3s4yXfWVDfaEPCCLlB/TK69++B0OO1Ya9KIUJbT4Ycvrz
AAEeDnAKxDaCwK/2dDuMTv5AjZW5gOGQscOdNeE+tTxHORwzaiIkVM1tB3b6lo7DwZ4fBSh2OETf
SRNZaJzcbT8rTNqYk5BlIpbuL6WR7K5hYHEx7rq+fE1KIIG01H+Eo8PVM4+LdY9m7bbol6PZueYp
a7B08Fg2Do3wqanVRUo3rJAAwRKsD3jnb5a04k7r3Y89FhuwtgMGAO7fVvG6Grm/Q3p5dPLuVqWu
gGLtY+9ERFfQwMYcR+jImQng5MHOdYUhn8pV/bVINCvap0QlTVj2+Rs6InboJPrGD79uTX2TT3MW
zsX45a7pgz0B7jYoqkIDHGOQ+kNdVS9N44S5SS3UVVSQRM7FK3IRINfflOb8tmg8PPWA2OL6MTlW
Vuxc7TS3iKvlJXefmiL7o+by6BjoGZu0eLQHRD5uJAKYYTCMzliP1Hi2P0bqnKmvRyoQlS9jaj6T
NoenVnc3rNmcoUu/KT/N2AIwrS2FgstG+CDzauLIozXKddZ7oDVk2BXqwr7IysA3cprAdPHu0UDT
jXhkXNkB9E5WIBbeNFh1I9o7OpHhkjX1Ni+zy1RWN7pmqB3m8nGI0SL1Cey2eraHiUlDuMkTYvhD
NpGMRNzbpksr3mgIpCH9yZRzP9gm3lMX6zc3bEClABGzfyPqdY+zZ+OK4Z6QhHMOkZMgSAuiMRYB
TXTjoc57VW1i1tuyIhiKY2xtsdXwMFwDKbFDwzyalq0zI1b2x++Mt2rnePUaWBCye8cdjq2qE+41
yy8bPymEZ3RLxXFYlhO6JWaq9aCZTVOOlc6CR3WEWT85S2yEXg6OjvbvZDqec2PW1dn3kAoU2SNJ
LstGEMpUYOiigeucGeZzy8hjNfZXM7bcFHrnbuzYROsRQH4Vd5GDnHbMqhvOpBszqv4Y84qYxlIn
ILVAqWqPcPGQFEUSkpt0Z4q7VFlHWPaHMjM6noiLmm6weFkt6gSgO/F7YHUxe3/bdcmH0enbbHWC
cYrZN/rAMVL26bZ+drsJI4TZ+uVlJBH9HfghwJ/JNWycvliwnMOEd+7TIseeOHQ7DtC/gMV9yPF4
ky1pz4cdX4wZRYwy3ximiFlQONKzdGDw8c1p67Xlk5d6l6q0yCZoq/zPiJGD90Rc96SM5bAWmJEq
61iOy64qjebotz+tG0H7Ch51mqxPHmdLGEV/YM5PePjkQRfP9lwzuBZGhWyLk8WtO2LygO2i3Epw
KjlrWCpLfePmnD8G17+kxik1+nljEwW8avvGMvl2+n6sgwV4n3tvwwDUy2KTZGraeT35tXn1Qj8b
Ii/rJx+MnL2AZD8b047RyD3paC9ldx1D/Gbnd31/VBVl73j+rpVn/ZOe7IRXrFF8noNFWKn7UOZ2
Flhpf1d16bfXGw900xxGz9F717KTAFJLoKLYN4MZTqhCC+RzItklWClGmw9CjxcrE28UAjShbVU3
Vdb/zigsL5hhs0Ba5dfCb+kjeiXGMWp3uWHtDV+8jRbUIou5exRxOh9nE54CN1uKpYwuUbbIj9R3
rW01x+O9Vnp9UAlLCuQ8dFsHNU62IuSsy/uq6R9Twk1DXw9ZSPvNjV277XGsh3ZjlMaXHpKftUk+
Peig0JgQdRD7DI7qtm9eVbdv5eTdaTXjGWLm3cS9z49R53tXFDdo8TO2IprotJbq0fGN58YolgPw
pQMPqM6TX/+2ST/RadvOZ9v2dBhBONKbKeJ9XKA3rAkynMxHnrxGdeSkWwelQdFhAQXBUfjFYIVY
nvq2768aLlTX4Bkx7iPwATe1jgVy1XJsrA3AxlMn590Ej743jD4Ps348N5E+uFn8LFpd72c0vfvO
0uZG+d7DyiSQwRd2+Jxj/y6LVRgP6jsGLgWmyX7xPCFBaeVWWIACZlweKAC41/4UDgsjtcfktciK
LwX9H1cvI3RKAP+5j5P03GQFclBqSAM4c8gqpF8TbYSMpEYVTIvs4WJNXlTL29bUWmdtA4LvQ6N6
zrBZzVYcVhijsvG4djbFJnKxBKUjIpvFkFA6YypuaoQCg2eetYOr0BjjO6y+u5XW+RAl23bhqQZt
89qySx8ngScrcWHV4jp6Z6u9SD96KjATYz4AO8o5MKx26vlbcodF4K205vuhmfKtO03dTYIPqq7N
L/zTv0NFct26iCs7g/2W4fxBlNCvXqYYNhyGTM7VnTH2w0NpN69itF9UwqnrYvlqIjh+TEqmYLbq
6zzsC73zZ/mskW5ZNU0ZU9fzkiZHDDb30uq+qBB4yfImBMK+By0bwjhHsI6i4pkE4ofWav5GEeqB
CiFDCMJescmmoYExeGc45U2T5H9zz63C2DYebSO7Rw7BStc4lx0MkO7AwbNy9uWsHplEvLer8TUZ
7LVYEFZ24wLh+jB1352YkMs5EttMwjzq+DtzlRhtky31UbtIJn8z1JNTj8kck/NL3I7UZzKM1sAr
wVBxO6mX5o+dWl+F4iQYa7LayYzKtlRL3GnH9fZ1Y5rkRkXWgGbNSB4ghHG7+8wPXJyuUsk3vuPQ
HvUjqYnbHqkwWY/tXZTU5cnu0+Z1JCsgEJ0CBOrT90Gt98tSddvWdp+qmA9xtfAwpgwBVuL8qeeZ
i8fibYoJ0GfIm6csKbZJlL6Vbjbvdes+t8K7LQkYzVJifGp9Wzgv0nPUJtfla9paxxzqoHMo1jTa
u6TPMVh5zc5Wxsr9Yui3hiHfdSk3BsI2uPZx72ZdiIyj2BYsRU/XEAnVEX3Xwc9sk4Vub7VjJ8yX
MabVGHUvmYQBaE++6T0ze22vm4srg8hxXtMCMdyYJzvPqI9duVLuue7QYz+O6E7DJUqQRJD/Lcxs
N8gcnvqqYUCzIZqHIR5uucJWlzye7iq1cuNAh1/LOL8BF+BzLc+tLDrypLxNs5JcW/j3GOBJEHWm
EKa9DeY6mwPHrC6Doe58mmSYn/O7SMqUiLb4QMjCrpCAtZxPuZk8Fmv5KufZ3LkjAig8dQAulNcu
1CaGqkTrwR3Bzto+9KZo2kMt4H8fY/Np7l4HtzykEOTK9cPBoaZMg/0s/mwikP4GENt2GdJSbM/e
/YQ5C7uYs0c+vs+sSO1Uy6DCUkeEfeev2dmQ6gYpxR0XT5Rrzg/0UpDk6P5HrGsmLo0ECy91oh5D
/fI6xJiw0Ut4bf3kelgXveoViucPxvEM9/1iw08/Qc4CwHL3H6J0j+h/2WXm0H0UQnwYZnc2kmRr
G1F7rUVAuYmcmhAKe8O/3EOv0s+eLM/FtNyNfX/ilbqx1/xlHJGXTB4WmbTGBd2mQb5UZ6dUFzQf
e9eFx4/WWjws1YCGkaQHZ+zPvBQ0GesQZf8f0kMJkjKMg53V99nUvmU1U5vw2mEP+ZfgeIvqs4U7
Mk+A+RyJHd9+MtEjqUHdNQYSXut/kHdmu5Ej63Z+lQPfs8F5MHBuyJwzJaWGKpXqhlCpVJznmQ/h
l/KL+aN2H0PNLSphwTeGbzawu9Eik4wIRvz/Wt+KYLrFrwZWLtrvWuRI1MjigqOdPJ2Vy595rttx
Q0JsKHfbxKMFPlxr6L1dFF0Hmq7jqpA5QpcyW3tPK2GQxcWKyAhb1dl8jl1wbSic/RLgtElVOX5R
OGEXHcxUBcesTG4B6UX0he9KnWIYw7CxEhXrNfAbmnIW41tsWevaKMa9VDXBWsjq/JHaohJm7grh
Y4fMk56w4q2KQXsy2vop5rBEX76LTi4h8yyTpXeN23SnRd1BL8ZwE+A6HMqMbVY7OuTcK7usvFe1
+iAF8Z8Ot+s3XdTLjaoZ5W4ceSltZLW36Uh6xxAM1DurolzrtdltrYTDqhk2R0M2akxL0UlxpV1q
/MA2Ha2HCpnaGL8EuAlHhLlkZdDJBWoh6OyUkMOamvsUJxbSF2Z4ID5bsfcgtv3JbN1NMt7FMhtH
mD9ia/7x2KnjTMaOrPyU4/IlFfONPwbrXqvWkSY8aqWx12UdYSIG5L79Pkb+fkzD3wPvdtDYrtT+
vSDfCpzzatU4inp8S/5Eb+MeONHvPrnAUHOj2oUifexaEsI1riK6gGgIyHNqh6MYeOpVoNNdL9Fj
ChaFqeF7KBeyQ8G648tr4egIH8C1nemPsL01aQq4lI5KjneoTLEA9p33oEMCYAfBmkLFiPVOI6+E
dIcmRXEoRmxjXQIJYmWjK+o3nfAj+ijSOeoFcAVqDiver7pNQLKCDfU42wyUNNfFcCUH5kuf35WN
6oNG5HZQ8b/w9eZIWHsh0WUMXaR413Ut4A8wnhH7IdjotI0hRoBWKI4YFfuS2pGFxN+aqqYgShCv
K0ZWpff3HOBukJBiLRIw2WlmtkdvvrYC9q50xryT1sbGquyFn00ZXbUBpW4h+M2W8rtJQ2od5YyZ
iP3bHrYEUuBehvMmiwc/mWqgpW4HiquvPDgJtkSDILBeZZO1iTj6Xe8Ht3rfNDinJG2VCRgjqX5T
Ji7/1NQ6BL6cq1YN0mNKywUI9CpIULCi/oDRMQb50QrYolGIZofL9xJjJHqvVrackqO2g/6IVroP
mKdp9V1l+th3hHPeiFRbKpf6ai/ufBe9YVighgjkn0rDxBkVYeWDDdIKTXN6MYD1LdXMPpz17FsG
XRCvWk2rdokaUs8JR/0hLSxcWAHct3OvZNp+oMKDllIarrBwZc9aRRGNxc2DUFNJKJIbPcGqbAGK
hRfWkxSdhUdKRLfd0FkiUiRD7yn29/pDnIttvRLcJL9Cez3ZI0W3rTeppBZ71h2KB3KzkYPgVzJg
+LC06mw1mb9Cn/yCS/CUScamD5PE7qPxShLox7dA3itTz69HygW/kCanZ8yGHtMzNG89taVw3wyU
0mKzgPLRenG4zeuYd+XJJUwhgCNgXHy0qmKZVBtXCuRVRmLEIcH5aXCA6dmA5HqxbT3Vv0mHRrz3
fUXd6uhLNumYSRCHQ8X6nUuhQOuGwnVZgyHIFA8XAwevtWvgLOtRnU/bDGk91g1ifwv1qi/S/Mnp
xlMIRhHhABcuX4eAFiiy+3ptNNxjlDZihrCtq3c4v+RDF3vRtWEE4p0RtljvO1Mb9+6YcvRjZ+8G
TtRUMtI70Bj7dtSbX55exHvE0hyarWJ0RK9auxq+fFFgS5kXI8MGhuGJJ1pP9BBN3giEH/VOz7vd
1exzZMeVyxbtGSlRiCAM3fOcFCrrVtSC5AYFunlyBcOsHQ+d1p/eK/yE8xxTxuqM8NvYVkngqA2W
InadgvHYhEWHjQpNBpIejtdjZCn7pLDaY1Wyt9qErsCXSEO0mtpjpUqnwuvYN7VJzZ7Jg3/QmMHP
aEyE39gZKbT4ZaMjxYMv70pJvtG4XMpOGyqRwoh99sB3rKh+jNda7o8bOrVIyKm6ISZNpP5WHXMZ
JKRVbmqmSGSHrlttEa3mR49C0A49/5NZdOMDtM9sq1icMvheuRimiv7aZD9zpoYx2XewDClS6RFK
oFJl0HIVzWfj33VUsW78pofcFVGCaiFXaHbqZ2p3w1mHthyRgYiomioox73U1B4VdWb/r9IPjetq
aPozLn7rzlQ4sDtiqgtXCrWdNXhTYKNCaAVPteWXV6pvxjedlKlHqbPKJ8tyy+EQVZAHSBbOkxM1
9sq1RSMQqicjMmoHvxO7ygwh/h/IB8o29wSE8l5KH3CH0BmFtpuHLUURb6D9mB7jFJeVH7eYh5Oo
hrgzdk1Ot1zutTMLiE6NBtXYtawXgb+Lkzr3VkZON7trM13eyNQvtqMquHdiLty59O+x25ssi6jD
ksOIf+D7KLTVo0ktd13EEoZVo/X2SND7q9LMFCTRPxOz0AhXlHy0NbVk3Qejkqx6WcnXoywa+Vqr
A/8W6i3eQCur1dzOygRUAEv8ndv5yhmHop5tme2ud1LbjqNgF/TU2s0Ovpjdp621jxV3PBaKD5+g
acpCcnSoQePGrOqzrMeuk0JlwyGQ0rUUBWFYt0lhYHYPrfg3/yxXXkKRUp7a+hna9oTUs+nDUPfY
AWIEDmJXP3iKbOB2DDrte8Ph6rHQjY7ihjF0B4yt/YkqW72vM008ZVANfjZCpVESoX7uZOkI7NqX
3KvSsJQ1qvLuQKWaXQTisedEbaI7gtDydtp9m0fPitUfBSJvu1UTwRbTtLktjAIagjlqmwjC0Peq
8O9NUfRvQ69FiRiUVDxZP40nBANet+lUXaUjmBobFXyDeBbKsRHuh7Izro3OeALLIr421IrtgDyY
SRY1eTyrnPNaqVqkwBqJtY96PXfPUpzqD6Pij9+wDG30CjwNupFv9CstAtVUWG2tQFU4H6Y23yBi
zO5ZFYBodOOq6hFDWJqi3g11JjwGKqy2Ls5Q8mLtp7wT4tZPFH145HGD0FItCnpgMKKjyMHXiQfK
OOhRS6etI/80VCN8jkZVlSfRN63HkTYD9jZSj0PKU15reKuUatljYyXGLRIN0dhbqBVxraKRAEZf
oyYPO+1Apou8hr3DWabRsG7Qtw8fFFRGtlXQsw0UiZOjz0MNQ9pDVVKHyA5gYpMhESUrFC98w2EA
3cRyWx0HqOm3ldxVDwNYFxjqdXLl+gN+aiIcONP2+ZhRO0Iao0N/5EyFaHqNgcq8ziMZNXKfZojj
83QUW4fcdau3PcbLVamWdbkb6DFi3RGT9jwOAAxs18gJhRyRgtlCOnSrRDRGaZ3mOacNXYHzFcq9
ig2nrtdekd5S2rZw+VhUXy3Qfej5XCqB1eAqrH10UIyy6H65AltDXOPtDb5/st1cPb/RsjZ1hFTT
4hUr8wA6R8qNhzZDkb+yDD0Q0a54+TPZJAamK5W9UZZU1FsFL64DthMFHhuR75HSBkGwAduDHc0s
sUf56FWuhrJtnzXE9LdhLNG3wiunYlwNux/hW6tN0Uxv7WFIvGGX5CY3stro1U62SnGlMMS2YAbQ
1QiWf21UgrKiSJwehror/+g0qGwsQuNZ1sTqpPaKt4c5pa7hcGh/h6P8/yyYm1KhlgVz//N/xK/V
f5yfy+eX13/q5qb/7l+6Oewff01Z0bKF+o2T8JTp3b1W9X/+N0mS/iIwWTMNg2a5xKT/37o5yfhL
Yo1XTGaNxM7dAi/6t25O0v7SLY2Tp6FakqppZFv+l2Dw/C9gL1rDl/6/IzX8+///B1+yc4aXseKa
E6f0A66vMscgu2gHUWJXkyXmOowIFneTQ1SL11GmrsYe5bwi/OCrdt0D4ZRLiu2W7LESeDvJ1Ru7
U/KXtHcdvrS7d0/wgzt6o7p/dEczKn6v1XLWGUN1CHPxYAqFt/IzPOm1lUDB8NmNY6PDa5WsBQAv
J1OD41OolWgnY/ObWup38B14UdTxILXSswqA3JYE6JRGJdM4TgwM0Gn8QCvH2NAqZTkeQ1agjN4T
Aj5UR5Q9XKK34yZ4UpXxMI7Zw5iE19z5d0ItPbpfZbdL48rbJaVAaIWZ1Ws25x59mfEVp/eePMVV
OHpnkfRhdGgPRdJcG0lkcFL0exuG5w+lw/ULlvClK8XvEuyWbRqL9wNMX7gf/E9T6zfjWF1A6yoL
/GBlFlOHq1QX6qJvDxY2KEJNTAfMJkQYHxGuhYwjR4sBBwfgGrJIN8dfGz5lqbGnaqkicPJWbYUQ
hibmliiaXeLprwTf2Un7k+Y9MvL+XIeasDKj2NuYaZfsQVtRM5SR9Vmh3K4xb0MUGFvoMyoxU2MB
DyVW9Qeq93R1jfa2KIz952NHXkDayrMcWUrcgF0Fqz0Mbnem5Xcs0xABkXLFQ97R5OaLrLaxgzTd
eHQVxu9gdE8oScJ1C8Hd1uqCnhX1mNy7Z2uz1Sz5pTFrdzuiGwdaEv9QMHrYDPaUtCHv3Hi0LS/c
+gLmaFoe3oNyMb0BpRDE4kAg124YqWxph0CUV5aJDl9BVKq6dyatKQCrNCLjp1YXv+tRTUvJX0U4
PamVxA6BJoCNCvoVHYPWppJzshRC/4zszuu7+89vdRLtfrRmvClw3zF98aj4GjSV8tBQCJCCdJV6
1ho/KkHG9C45XL2UGsPHzB5iJbwHucJu2/fEHfstp8zyEzSYkVqkcSE2c+mlT7f57nZ09gySpiFt
MZXGbnDKaA0z61LiFzrkj3/tDJOc+hbdK7EsQYDlJ0qJJzpjnV3oeAm1qXTRGmntAKugDKdKW9Zg
vuU+mROxnNx7CdVlKAE37iQUqbDtejHIHY24SOy2T2Ic3UtytctC4/Xzd7OwnM9F0DCMyn7IMnA8
KfIo79UCJBqxB9Wo98aGcWFJkRZC7OQZk0tj/QuSoCkOUtbtp7KcXiQ8H2+LcNBWp11TmV839Ngs
7VKkyVuo/Qffhbf38+41u6mH2TFOC6Rk4z3+tiNIBtBxqg8UstP/YOJ3VyXYiW/wo50AtGqoa9Qm
CMEU2PUxMLAa9S2VR5wqP8KC8l9Vtr8sxIB2Qs6moxlm4nz+Fj7WopOCMvuG6dogkJVh5oe6a5/y
yVwqB1OrT0UmZoJWs4EebnXP+ibLFco7wgGg1zyWsk891UNPx+dlPYj1jwQatetRJoTak5DDhfjR
iXz92PXBSxHId91UJmDPIa5wYayrRLwQrPH2Ij962LNvxmhWReerSnEAQwTOA6lpRbqerOgP4ig/
ImOgxt4QRxg5LZ6zIdc3DSffRhNuaKlfDXGAjEu/FRD6jnJz12U0SSvjhYV2h3ONJoBXiBcWzqVY
W2m25qcp7e7EtYpDWAkIDBpwaCMhZfbIIeMaOrW+9jhxQtlAnopkLOcYEd1lei7eaJKn28mk7EFW
SXnJU22LwHkIPAi9UjdRaEdV1S6W0b524Xcq6d8GjKyWRCegi0COVIDFObezE4HGGfRihnJwOJqJ
gapCUx8UmLafD6ilCJy32MT3gx+8g5mpUk5/w3f0NDhCCzkkuvVKnvwuS5vrqPzB6wKkpWw4IB0p
qGzSOL0U0qZPA/eD8fC2fXx3/dSsS4A1Wo6+NhYBPQ+J0yZsetCy+eecLYWlwhWk5iE5gtj9ihT1
BQAhArUGKxPHenimnKBEc6Aui5mQQ9dveBGF3WsSjtwqxG+Q4OF28rIAlNcX0F/G+ha7nYqh2zES
HYNYeUzi9qiCKbRJEp5s/6a2tszC2qSNfDLzLtpagreLXfkZyqbJ1gzadZEgFZcEdlMcnL+NZrxX
KoTtfJRoBhTiXVbK3QZY70/NpUNUaO6ZMGJa6Jlw3ab1tyg2Hn0lempZxNHMINXylF3uQwPtaMhg
Hnj6/AXLCyvq27f23QM2xKoz9VZuDmLPhrbyioeqRb+Vt9R7kHhRx/FlTo2lAvCjqfFCdqm81lkU
V3yJow0R6IVDU/rZ8ilQBfl09nc9CrT09soOGlU5oX4/v9e3WI6PBsPsi4hPwytapWkP9N2vy/bK
aK8VVC6qElPoxF+hEtdC310GcSdhkXBXJoGJtoUFwGLDUHnxtk/okvsjVoPyJuqf4BZdGYK5Lajy
5Gaxg39KDUu3K0PdlSM4FNXjt7oHmhNscfRVWTTrKPtJEXSXKLKEBbu8i3SDwjRtbhqRgyut6S3F
+om1l7LJKWl/9zLMTR2FA332z5/D4jubZRu4I+uc37XlQRMsdUvtO36IUvrWNRSVvWSWBj5QzAeZ
COkqo8rJyBRXwmjhXdfG50AoPXDARJ0ESRqvK7EwVtCfEsQucCMUFQNINcBhu3CzC9uYt5Xl3QAT
BpPqCZK4Q5hEmoxRFvgBXKHhyk19l72yeYMYqINRwgREzmw4Kiopx7Oyk6pLHr4REDsoif3gbNI+
vO8Sk17qqJZX0AllOukYjinVYO7Iwfbo1YX9jL6wLZamn/Putgd0PZNVKztQ8q1XowpCKKojfRdV
6ApbKx/Xip/XqCxCVG8q2sw2SeELNQjlEq84Eex8R8ApgtFhp0nIFXONPXMehz74Il11WtFFrKzi
ZgGtUa/jGJG3jpHNhsOu27mRiMjfjZ7WFJIOyzvXWQLU0JNBkUE52cHqlu1CaGUHjqiHUx0rBeLk
wc5rnAwlqGfNZdM37RqJ9MpWflTtQA4+maV/Djppm6sxRTHV3xcuLWEhXYcusjTbaPx87Slw7hUE
pHsSICLm0bSrF9N+W7X6Yx1Nuj4j89YtqkZHjmP0gp2pbL44WmYbGLIQ9IbDa37A0M7zyjlMVFWX
891L3H4qOnqOh5HZMbLmtVdx+NRCPmLQqPK1lUKpypQKf3YmPUqVdohG5bYNFQQGfsHpRNFuerk9
qZC2hxRU3Oe3vHQqedurvhspWZenqhHm8SGKzEfY1T/rnnegiZ23ymT/bFj6oywbj4ns3/So27Yx
HpVVoAv0YtIJDiIH5yqRngkQu/vaHYmznYnCkuv3Rkolo5CCG2lAa+QErVzfu0q6AzuIx0S2ipWM
vX6NyRgITJh2O7gAh1LNfGPLAoOod6RmdOW5Y4BJyPUuzKulug/Vo3/MK7kdjLqqxfzg+UC4RKXA
bKtU3laJMdazier3ETQnQ9Bvao9j82jVYH90TVwbidSi4O6n5k8mboSukaknkHGRMxAvfGGWzhfi
dLx59y4l9GVm3qBZTdVoj8p3C4RwJQrmlUGrW2eqm8240TTTSST/9otva3aMTBAlglGnX+EG0hY6
wVZMcLgHgXlEfQc0Q9xWFngozcBqgpogdL8RkLKV8T5SQUGADQTqbPr1hTzWpUBsUfvnI+Cla10B
QeFgtO03JYx1R6lbhHZRf3bDnlMdbFpbi9JXernHlFVC8bN7lVO/A4pbWys1iolB8l6yQEWqUIbP
uilcSNF6O01+sAEQ//3DJ+aN0DeHxkecQQ3H++myZ/4jDRKO8TajJI0o2C7YjAZBe4yohoHf/ilq
2akMqAa0EnC+1sTgR8UgOLC77G5rDya+IsV3WqusRz18MgwOdNgtkabVN5+/46Uvtjg7t7qxoFH5
M5uDVLTfNLhnSLh6u68F087L5EmK6p+dxweCbgw9qBpBbkwLPKe/oDX+dUKTsgqAN6iNoWy8kfHO
Q5BREAWvXsqu9vO7fDu5fPR4Z9886Oejj4mmOcgSen5Sma+koo9wvaS/laLh9JR5NzBkUJeOWHDU
7CRlfO4MkYALAJ/grBXtYTT5YBXuo1GyOWu6lZDL9fbt/v5vl/mvgpcyq7I/9f8DxnhZ5EO3XOc/
YzcK8jxIX6v37vi3/+rvKj92dh2moahKhmqK6pSj/F9Vfv0viv/U/S2aNpoxjb2/3fGy+JelsHgi
77cQ9Vn8m7+L/OpfuqSLFtV/VVVlSTGN/5Mi/7Smz8eTMeV3/HMp6WoBsaGWjKde7/Zq17/IcaJi
20JUNErdWsPcsnFH8de7R/NBAf+jEhSeZGv21TO70PMC1xpOjVz/VpX0qQ/6H6qYPgi69hxKzaUF
clps/u1XcZ3ZF0wE5UPobwESmqiLcQ1MWLqlqOhdx2FY3+qdONxmJBgcM7YF31ON7EubICn/Cl1h
Ytoxoep3/VsWSawl8aUv17Q6f3RTsw+XlxLUEEyc4NQsny1Tk1c6eMCDkiPZ//zxflR8nR7v7DOV
lTrVXEqqJ0lwd4XRncoRHT7k3adCyYz11y4y+/i4MqIi0UzMvVET2JVT10DDD+NeaL94gdkXRAWr
YwRa0Z4EAoR+Q4Xo0cyEgqOPZnJbt4J44Wl9uOJPj4u59X4nYXhJaRpB3p0sMlm+0dbPNrhnEaQD
elr7WdVuchZ6pygxCeXInp7phDQbJqmWrgLsMQCfA/8RfoJJuAwEgLuut8AqVKUc3CCXUWS7JRnm
4BdtcWkj8lEpYLrl2fKPFklJFL9uT2E8+M9WrcsrLffEhyYeWjxCVDOx3pl68mOQc5NTBocZm8xS
ZFKfv/zFZzbb/LsSSZaakLUn2gkOyr9zoVQvmTjs6gRdVUymT6GdO/XRlPMtPU1MhlOCjLXW2mbf
IdOmFUoFU70dPZp0abgNjAuPZml2zRYyQpAMJMI8mXY4i95GhKmd/+ujttgIXZhW5mzVUtuqGJAJ
tCffVMEOkoMXotGiWoHg9/PHurBeTZ3h9yNRFv1OlwWuoJbf1fxK6S7UapfufLbk+HCLBA6Y7cnL
v+eTZJHmYuheW+WlxWDpxmcrzthUk0WaCxTJUUG812A8/dojmS0zEsL6TA6mW5duRR446Vmf/+GF
gWLOlhed/HPJ7HzzWAxsg5EQXVWJtgeZFFy486ULzJaVxJJbz2/0ACVFWa1JdhPZeunlWq2H8+c/
YeEzas5WAS0OqrxQcuPY4EtRsVfabmD9xgd/GDVv8i8mF6b70viZzXYxM8UUjIt5DKBgAYNEKdNQ
+MYpZTx9/lOWBtBs2jZZEojAVsxj3jS7mBjWIkt+felPG7NpKxYqiiutNo+J1zSbMBJflRKN6Nf+
+GzGIk72xDrnj7uizCrmE/kdD+KFaNSFEWTMpm1MSYAABcM4Spp0GuroTi/DszsUd5/f+9Kfn03a
tsMFIgSucfQC464Kho2iarciyI6v/fnpsu8O6G2P3k8rNX1iYO5CyT22Auo3Sb0kWlgYMsZsAsuY
JXoh9/RjMbWYo2/IsS7c+YebYQQ1s5kbioXcpWOqH/1Ux+dQut9NtXvyIu8afv39UEFq8M3ya5PY
kP/5mAR3qNMud7XjICAAST2N2ML8pS4AdKc59FY0mJ+/j4XVwphN4mpsrUKJuFCWJcdCDDZtg5nQ
c919WaBDx0JzaXcwDaAPdrjGbDKTotXFTceVQnyxNM64jEtLc5WBkqkDmoCf/6CFATCdo94PMFQF
UWfC5j3WqKJs/OOybULZ/tofn01si0QAv4Q9eEwINDjgtS2dgQbMhb++8IT02cwuO2rTRTDduvmc
xs9qc+XlT+1wYTFd+uvTP38382LMoVWQBqwb2W1aX/GZA6fXo7PuV58/nIWVQ59NbbbQnZwOrBwk
aPo7tyXgLxQIFxM9/UL9aOknzCZ3SlRJB1OEwSoP6dabNi0cmybTcyViUZUvvIelITSb6aKFB1Dt
O+NY6zgZZc+w8RU/f+0hzSY2uS++p+aFcWxd09x5mbwml8jagiC8MP6X3sJsQstgpKiqeBijBNS4
WeKCdyMoNa6SC6qZpaczm8d+bgkjYGUd7gFSiFhUV5He+RfufuGPa7PZixckHGDJ6UdJRqTdEfuL
riH82ob3TTj4bgbQScglvbP0IzFbpFoJT1kBCd4opRy9dXnhFyw8f202iQfFU3I1M3g8gfKNGvdT
6xXPMtLBL/792TQesrDzGsvUj0F9cpFQALKzxWbcfT48F2aYNpvDeGCDLFF1/VgF+yy4Ler6JlGN
lQBD5vMLLD2e+RSGgEKYDLef1MFLqpTWD7LKyvsYY/WF2bt0hdnsRdxjmtRZ9aPqV96KtFl3RV4p
sZRln124xNJTkv+5lDb058IKWDiTGNOXsClluGhIEUY3XH/+mJbmwWwWl+AGSYzL85OWNPV3xTPJ
i9Wjav/5X5emP/PBt1ibzWFPwT7YqFp8Gv3Yc0LymvyNSxDrT1MX3Gux7o3HNtbTFPB13ELzMgX6
eJJRtQ8+jOELd/GhVoh6hTqb7JUrEvqSVtlJ6KpwHXtd+QuSXLOHVAwhpUlC4qzimOwrG0aPZdPz
ZM9gJegwtrEgq1tANMPRn3LbosbVnDgejaMphyR6j8HgngNZ1Q8ECA+wBgV3FRCYWNqSZwinvC0u
frQXtoVvWod3i0pqtX1pYRI7KX3pjfYwGh6iiRwNid2mPiskThYYfkGcY7oN4O1dKjx82ImbHt9s
pYkSjIYFiroTfZRV57Y/+kIH/ekeLNO6mvhlkR8eBOUKkDAQGOOKEAZi+KDKSEDwA/msjy355jTm
v7YyqbOViUJOYLZ1EJ+8lgZcrRbannRCUJsWgUgXBu40iT8YuOo06d89bXwtkQifIT5JWk6wlIWK
YrQjqJ9sM0qdmC+PBEqVP+Wv9KHFXYYzGmeFRimu6n1sv0k+nFDO178v3NDCajMXkSU4DjMZ48gR
w8+Gj/kqWN+dYbbZdN9trrwNL6w50sKSMFdyETjkxmgVB8RMtvUjfooOIwKZs7GuXpQ/OnACz5Hg
Tfy68MMWxvVcuCWVzKPM43L0Tm+8634VFivkCtin7JfweljJG+RV0KjXJGdcONku/cLZAAqtkJZl
lg0Epqj3mtc+DLX6cOHnLL2n2cCRMCv0MtvTY7HmxOwk68ohpt1JbcVRHDB+q9Ix159fa+Hr8PYC
341RPU9o33TJcAy77qbOjbMKOdvWzXwtdOixPr/I0u+ZfeUsDm7NSOrJ0SzEcygKRFeinZooa5//
/YUfoU7v6N2P8N2oaOssj065Kshg8CQfsruLyRHW0bqBGHrhYclLF5r9EHyRMHJhvJ+oR0Y/WexT
uOVVfCBRTEInJANToUFT2pUeIW9nPdlQ/fBWHPPLU9YOyXcYpf2BSJb8TwvKMbEHUcAuobpTXBg2
r/asSubkRzZM72gaeneue8iemLylHykBOk4TemPj+FY9fO2UMlcegVVR21I3+2OI6SXPfhYgcpJm
3FteduGhLb382e6gUln1BtPqj3W5j/FUJtiLBfn+8zc/fX0/WGLncpgOR21FatFwJI+gfqojgu1t
qLzKjUdP6cRy128KV9L24YSujBVLurDiLPwoVf7niOsDoijYiken2LqRCGX0s3NgFBfqukujbPbE
GhMYVaAm0anDMWMH+ZDtcMOpuBst71gKBB59/vAWljB1vrGSTGtswiw6tWWtOpkRr3OluVRW/FDd
whdfmW2Y6oZY8G6E+5db2URzdghMWKvjHw3pXQktxqTmq9sQSD7/MQsPbcKyv18DmioLC9NIspOO
blQMSkeV71NEDvKltszSBWY7GKvJfWKmci5A4rR4qoOTD0ojZbZ+/gOWvplvzqZ3q1iKn7kGPpae
ctkcf40DKeklPbIVCS3pLiOlfF+GefqodNpwysOAPSRRswf4rOU33UNhVudtuEuLMrnwhVv6wdPY
f3c/BBmoTaqpKX5Sc4dk6CbPxJeo10CUY1z9/Ed/6HeYRsls6TZzOJh+U2anzulX8abYhqt0o66N
jbSCsrXCx253+3bbbsurdAsffPX5dd9sYR8sHG86+3c/ju6fSzuW7Xy9Gtba5pdkN9vC8daZ89ra
j6fTteI8f7sHfLKGFm3L9v3v382FzdHC2jE3I8LnqxXylWA5duCw+5asu767RQ+7+fy3LUxrZbZ8
gGh0FbHvw5OHMfhZDiTyiLNGvbBoTMP9owc3WzRCqEOB2LE4eeJV5D1ooHFz9TYaX9jPf37/C+Nu
bm+LS0WUvIYrNEKXOqkGLkms1XUjKrck0l5anxbewtyJ1ltRakno5k9TwmELCxD9Pmzbry3hc/NY
T55fKrMFPskjxAXhd4uc3wyEVS5cOI8uPaTpn78bv2LlyWI1fSPQXoIuC8ACowA1SCW/+/wtLIyi
N/Phuwto9D9TE/L0yQqU2yrN9hpS96/96emS7/40wOSWVYu2Slfq9UnQoLoJ7iXZ3tJ7nW3RKo5y
oaQD2BX9/BV4yWPtJXtXDuULK9bS35f/efOlyPhMxTg8wRW/6gP5NSRFD53U6+fP5kNTFQvi3FRl
DIR8weQZjujAV9E63gRrxue+um5v4tW4e4HetJHg0T+XNiT113SLG9ABLb+OHeXCT1x69bMpLuFd
EIg5HY4qEqNA1LbEXl8Ytgt/ei4WHoZIQYvIZrAwmuyexIn00Ihq87WBNZf7RpARUrkx+qNAp7qn
zpuPX6xUz7W6vWmiN3T1/jiot3kGIBXXm/u1OqY4m8tVpNFfkqX+aI5XSfSbyAC1fAL9//mIWliw
5xLbsRMzdDuxdfS134OS2yXEuYT4CIA81JW/f+0isyntwdb2LWvoj2MbE9ArAPk9aVayGVRQhv6F
ubGw5s11rXGVSl4ecIw0GujO1kvU1CdZfQkM8cKvWLrAbG63MGABcjJ+JNZpsgYTwHjVqYzy36Jo
flFUMWkx369+Q1dAjyVs9ugCFWibkwXyeqyjzecvYmF5+jcVZAuMW661/hhD/xFicKzUPvwLO5cP
DXoGGs/Znr71W7DGOaEN6tb9A7u3u8quqlW7tv5UD2gQ77NLssfpD/77LgMwxD8fUgQylXA5LuTv
a9nu1uPJ2MB3W6UruGdb48q90Q7Jb3NTbNJtcuGiH69NkHn/ec1CHpSCPT4/Lm7jTaVj+yQq4dvn
72Xx0U1j7t1HL/b1RBQ8flFR2uNGWYUbfS/u0bicSns4xo554R0t/YppYLy7TgJKXnE7BkBAMGWu
/pjYz5//hIUSuGnNJnmLLdTsq64/VpYSXkdVbp0lIjKP+N/d/dhoOkEQgRJtfLmF0F/o8crsXWkv
gcO5B9nSbAk8tk4gnsjQsQoV1Gfe7RPRTUFVt5GTdFLlSIOvXOdhFxBt7UEiJ4ClvtSN+hCcMA3f
2d4Ama6XklnaU/9M9+Zt/8O9Ta71g7nNbN8pHB9RxI1xTZ6zI66ip7qy9Y1wqB5y55LDVZ0m+Ufj
erbCjCL+Rurg/RGW+IrJ6Qj2j3if2Jl987C+2wf2r3iT3vT29vT0DCPeYXCI9vN5qv5NRyFco+tg
8784u67dyHUl+EUCJFGkqFeFSbI9zmFfBO/usXLO+vpb4ycv73AEDBY4wPEDNQzdbHZXV4GGwlvL
1J73F0Bt/3tcWN6PfGzayVeNTQSmPWt40fRx7cTIpitEEjlo0XnLMF1l13qTq9h0B1CqrTj/QZ8C
nqPzwHxtQ/7BPhmAunLjyVZZhDmqRT+DGBi2NjrLBk2UtnJDT0aHf7M3O6Mz41+y79zStmzTbj3q
9jZ6NW0wftlQe8UrsNp1h/6P9Su5Y38CdA3NNnXQaLpipBLwKYp8/y57ZITgoyzxCxucAu0m9IsN
ZG+cxhuxJvFNuK08CCDboFzwwAyzVqiTbDZw9v/4hm5SajOeemwHLKsMKxdZRqateDiJ4+GCgxt6
g8/Bybh6YwNoKdQvVtzO+VsZ7QP//uok6EFvkGLg4U/4CiYr+3SQiNvfxbtg+wuNpTb6A+3B6d3p
ixxOO3UAHaJd3bYr8dn3m/CM1YpAS/S4FmnA8Qsovo1uKC/dRcjKh163C26CG9Op3cazbtUN8i9e
4oHNwOMe2Xeb3snf1iz1+/1+7lcI3ms06wI9SAhBx4fZA4nzMTgMN4urwYtkOD2DD2zyo77X99Wu
sD8rp3CiQ3dbHqtDe9R3hUPvqbuyJadPnvspghur62ECDwEWxKzdCQ4sfDRxpZ3yJ92u2qUwq1/K
rwDUz3doW7YtFzTNz/Vu7fPfmZJznxecFoSZ8XooTifCNZx38DPZ0Ht2+Db6m9yHO7QoQenPxw34
Emz4EUonn8Ymd8sN0HDYHc0bPDCKumv7IsnbcS44uSlZMh5Hp1gltpUjJPLQa/nG7s0XiMaNN+0R
fTa/tfvLKy8LI0QoqALR+wA98wi0j+ZTcQ9VhVskYLx5Qw/6DXZ5BX1ytjsLV+VJSvNnGIEbfMzQ
tYPDdqhuivv6btyWW1AxbviTuYUI9Y46oKb2wB60n7eX5yZxICJW1Er4AKkx7OoYaZBW444WZiv+
VuL4TME3zUtdRqmKVat6SKa3Wz6fdN/XyluyuMIUPJQKDRMwV+MSbTZFCYEFR3+g+3oX3uU74tcv
aH79k9GNcQThu9f9Tm8Nu8BVXtxG/5GPy2v3zQ9zxiREKCkr8IhsT1fesJmdYl/t+Tbc9dvMhZSz
l29Tp3VHd8Lh7/ccTqrajitRs+z4i1BTdbEgIG/pCGzB3fhe3Y+36Yu+n4/p3jykH9khfhrW4gnp
6Rf8Th8MAW2gSuyzbbwbntXb5IkhhubvfFceCygGXXkUBQfDdSSNSIA5hXR2k4S4BPSrl3fqbAf3
ybIEdzGC/2rmEcaObqYN29J3NNjvwgO/iffqpt73e5DfHK0VTy05+CLAtG36QgOKefKt4GjyD0Xd
B/XbdRNhgouYeMuraAJdsvqQPyLNGXxlH8aL/lGXNviQYxs0+FAw4mgf3a9lPWXTEQIY5Mo5UXJ8
sm4WZ479wIKKc76Ss5X4HyY4CaBNR0hBIYehsMyGIPyy2i8nG1nwD62G4lQYIcEDEUZPiX7n3bSS
Kz+t9RmzZ6cv/njt1dMIEQsUMvxhoHYPIuw5+qMmL9X0x4AmDG/WjFzyHv8mrvjxnbmdoyrS1VNE
bRx0Dyp0m8RVHiu/8cAWs0928Sa5Nfc14p7Au3y+ZIsm2PoyBZga9M39dgHhyAtgOiuXgSSe/Gb/
+TEXLVrAGgqKZB/JHTsA72pojE4XEBecYmtGLtsXwchVaDB07ORAGnd5jz/DO/0Q74qN5it3pqfc
lvvwPnps7opDsPLmkV3YIhgVmNCRmw0sPfgF6QSoHmjP9C1/KF8gxANSQmfy6s3MtoEP5b0/UOPb
X94lCSSCizhV0wBqgYWYKahIwCl1nDbQVvSaPXFPATL4zTejG91VX+k+31ef1qF41AFfOUUOa85a
4hREEGsO4c2CldjPthvfG74ZI3rb6oN7eYLflcgzJkYFt0CicDHTChOsvdoDuxOe7O12vG3xXGzc
X8+g70f4TX+X2/SWu4Xf4tWOZ7rd/Jd5iV94+K9n3We3a8l52WwFX8KHYWkW0GkCPDhB5JmiIRIC
L5DbMjeXJyyxOyq4lGWEUE7Zwsc2JiQ4ppso/e/ywLL80YkB9qezykoK0dMERxQNh55yRF+KX22m
vbVJjtOOuSBVudUOM05HcTvv8iPbNXApl78tWzXBmbQtZKC6EZs4dZrdVp8xBaONtbJissGFaAF8
6jNrRniqcQBv8alPddkplHqXf7oswBLxr/GoQyoMuko+OdL35tl4VW+zp8YPNt1r/Nd8nSNbW4ki
JV5exLiGxmJFaYovmVbsqiBj6KLKroI3Pj6Q+MsEwnXRhrXb9uQKz9iViEU1cz0YdRWn4V13fkH7
3X3+dZvaeODf/o4Pm9+lvYntx8hFpiizJ8faMiR7VfsLCmmInb/814fMeb28wpITL2JTQZeXVkOP
yy1TyRdltUeYtjK0BN/A/w9nqtAM+F6MXXrlF8mcCYzroT2/VE/mo/WruGv39SYBoo8+TIfBow7z
k+tiWBF9OkMrvKhrbCY9ERo1vV2CkP3ygskuGxFwFwRgndQWuNzgBYJoXn8bH5JjsA/QR448JWTi
tuqN7hZ4HGbAVzxe/qrEzAzBfYBzbEnUAvHZqN4aEHOLPmdrd3loTTa24B8qIG9BsIjFGjbKcbih
fvyQv/Cb6VDfY38O8RE6XSvfkp02wVtUYJQyqYG166feKfkMtfOV5MApCj5nUULQAcVAdSIn812S
lxI9alpEXajteJQvoIpeiTi/kYFnviLiurKkGpraxFemIznOh2pv2YDWIf+mHhsv+HN5QySeSERz
6TlYLq0Je61qwc3Q3ek1Um+qZYN/5wYMkZ46U+iu5isLJ9kSIjwrWlwNLE/wNVo9V+SzJivjymbB
/r3w8gEkaZp+eiGBvYzOdwkYPOaRunn7lEWtw4aTHNPKsZLuy+lo/whryYjq5RBMCAwy0LMV+wYC
C+2pKQHs/2iNtalW2rrxYkYM2sP3fUpXYl2J6YgIrlHVEjZk8HB9cB+wu6R8DflVCDQugrSgIK6h
txX70vTLSwWVoNE0D/OYP7RKtrJFsq0XDH8mc1ZNZQepiGRYwOddtI9UI2sHS/bYF7FY6ZIF+aLk
5l4jpAtt6HxE24H2BPQcGtsr6CDZmFkBqsgyq+6huQn9ONDLOQkEJnaT+V+tB51DirKGCi2F5At4
8Hi6cgFLvIVImN4EvQVleAMU1soIOeUPaxlca3mwwOBL4tC7bMeSwyFiuVgK7s4ht/i+GUZyjBad
HUnCAA9IyjXfLfvE6Qn249wzi6dd12vWHt0kzecIIUkw9sbhkRDVWLlKZZ8Q/IPGlraswP+xz5AR
hTRgeFuqzd8QspWXV+k7xXnGp34/rn7MIYCqSz5ourknOgTVdQMiOdnSJe7CIDWujTH/G2vobufG
xLdWnwTPetmBQ2/gZEfCsgZbZFPNyCgmLd3r6CTzWiNoj4tCNKdTjAj/q6UbFdj1TThDEbKNqvY1
19XyWYvK4kmfWISbO8l28bJYD7qeQrnFgCZPxsJmD2Xgzo3bZtmYrQWu26SIPaDQlWd9MZMbIPKA
JZkgtwPvAi1lKClY8WIvS40KkxoeoACjHk7tZ/s8TtU3rSmnv0xPy99mCjkZiLtG4GLQ0YSzr42y
3RuqRl4nUL8+Q9Oq8XKV0mrTMShoQcRcN51sRAalKUYgQWvQj5o6WhVRcxrVTQrqSAB/k1RHxMG7
wW3zXrttixwCwVNnVtAvylHCC8Me+k215ZaTBQIXDX1YN7NZdg+KNXfHJR+R257U5v3yxkoOzndI
/2NfMwt66TRq+D5U2T5rgGkdptuaaCsPD4kJf6dJfw6/sLCuU27trYksHGTz43I7pOBoR7U99QqG
Piy3HItof3k2El8pIleqOW4hHlV3PljgTt26QwI6aGMlgSFZKhG4ko+ZyQqqg9xZeVbyOw2qnWzF
00mGFqGMeR9AxKMFS0Cr6DUMy7jpIsg4TW143TaLfPStOlfxpEMNYFLi3MlKsO3VmR46TV2o7uW1
l81BCH7NLjTjJQuVPRhcof8HeaH4JtEq5/LokoP0XVX4cZCIBVwCZOv4vk/6Zxwb8FsHbGcR89dc
QfycsvL58ockR0hENxbQQsVry7L2rMjuK+ANsmxaucllMfx3rf3HJAZIMRuQb7P2BWnzPRhYByfr
uqiDIlCH6yBgyjaFOAAnrW0VeWA3RVbukIgPCboxEZaD2GME9dTcdrE/cHiDy1M+BXtnfLvYdFeU
OhnaSYFOaKFt52xrsAZsWhSNCSu3h2RNxV67tiuT3spM6HV11T20JB2tnFeCStnQwsU3mDqNW23i
+4AyyJpDS9CGfjVbGV22MkJ4rJsjVUMzg10C/+MkYI6yRw5QjtoeQ2h4r8SnsjmcLOrHsUjDrAiG
2DL3acseQz7v1BLCidftrRA9dmUIrIlSBnvcO/yWqRp/pRw60I1eqY/moq697CTW/90a/WMOBFrb
QEBwc1+dJKi1APo8/W7qrguzxSaqriXKAMkgZV/j5nXmnNXPAyNkr5Mu+RhUZS0jIZmFCP5VA31B
1wVWCwyqbwXlz3EaH8x4+LpqM0T0L8T/8pgvKt+rEwAh082ihS6vD+m0co1IjqsIAW5SI0kAnA32
lgFqvZFmhtOEwW2dNndLXq18RLZGgk2YRhCV4HwM9uXM9mWmFbbBC9DfgQv+ulU6ffjHUUrSYEl1
Clefpk+QDnQK7dDmQCzQFTcsuUpE1txKHbXUaoCfbaBe4vChRq2haG+7booOAYHlZeaaaI1sQ4Q7
MRsCMx7bSfMr+jrF0HOHYBNaOqDXuJLrkG2GYN4lmN8zKGF1vhZwr4RGjq13Eaj8h7fLeyHJiJsi
njZm1giVgULz6zJRdoNulK9ZaeW7bgDpv0nM9CltNHC1c2X+mo28PkK+F93aYE9HdmfsovsAJ/4B
aggM0udBwW/IWPQgahtau6qi8b5k1tyD3v4UMKjhmFlQhNb6PYRD6FrbGj97vZkiUlfREquDxvDs
p0FCnT5vXfBy7BpSDRAfrx9AefMOqazt5QWTcEGYIkZXVawigwK65g9lb6J3Pyie8f6DKEdvVB30
NQcwus092nTdIFGAEsuSEWLbxOydcSRrfuwb2vD/Vzo41f+1oS5rQoMbxeIH5jiDp8BgNbroA7yo
XSOIEVrMnKQQ3ckQbo61Wv6i4zzswOnR2m0NtVa9CfFIyZAQUEvNsJepaJ4LE3LMDBK2Ttr1/A5C
y/Fnm+YZhO677JhDof1zWPLZHsMoOAb1PD1NpqF6jFakcepWK3W8wgiCnaVufDpPxT3ANNU9evas
xk5An7oF1xQEI4Zifh14t9yrVptCwKVsPVUthxYSXD2BtJDSP0DQ3gJfe6VvQzU03mYAdsG7XEy7
vmnpFqm5egfV7RaWPOqu2tHcLWrSvcx5nvU2Teb5xgI71AEA3GUzKioAaWGRbjW0UDi6MRdoDMiM
BzxdOg9klCRyoOiDnnMA/yKIukLbunTzskX+0kyh2LcMxehHTZVDfqnQKbTYpqFZyTKeDw1MS/CF
fQqa7ngYOp9NUGetQVvsgh2IX+U9TBEuHaJmHsTl0PhNHv5Bm/chYVZhpzgGV0Uf6E/79xhakKGq
Qjy9/Vr7aOBZtfy2DD7DYq3n5bwrN0WKVjIZ7VIxVvtFhkcAwFkbSM+Zjhqbh8QkH2ice75s1rJ9
EFLi7RIaLbiT+d5KUVKI1F99Gay4WNkc1H/XCILUUIDvSs0vQmQ1OqhThHm1j43hOJ+I5nsr2Vw1
BxFzHJcE6sqntHg46S8JKV/yqHYvD33+GjJFsPA0FiOwccjswq0gJ6Rl2r5QwcGVQYBu5defv0pN
EcQ1RUFHM6vX/IzmD3ozKnbcq69DXT1AGfzz8jTO7zI0Pf7dCuh+V2qeWjVEsm7MgtpRbaw8X8/f
QfAZ/47MOkOJNOAADtCCAocbG8k+06kPremdssxQs0yjl2KZHi/P4/xaESZEBRC0nkatYfD+A4Rk
xocBws/5lPhT3j5c/sL5Q4tq47/zmSuNIOyeFh8SOp7VljaB5HeRLk6URdsSz6TLn5FtiGAbNAPd
P6ggF7+ZM88E0m0Kr8oUERGMkk5aVOUa0XzIYDtmByrnfLY+rvrVIuBEG0k2K1Zf+xx3Ux6bb0VX
/L089HlDIyKSJGuHmRedofk0NRanQ3fmoagD6rGxWYmOZV84nakf0bdeRQW1FBM2kESJD+X09BY6
YMRToNm38qqW7KrIika5QtoyGAtfbZKPLsru0ipyL6+PbOjT33/8euS1wK0/m8qhoiX0IL4KSEZc
N7JgwYmeWIZKCgsUUJVXUL8t11QKZSsuWGtH+6lZ2tQ6GHnVI6FOGsCUSJH+Das8Wlly2TcEe1Wh
/0Y1nQHc1NfQ4kndafplkG5l1SX+RsR/JEmUN6keBQdu+DmwXWx5L/VXDe2bl9de8utF1EcL8ghK
F9U66PNtHzIQ0X6V3XV84EREebTg7h+6Rl/8JBrqTRdoihtZFVvBJcp+urC5S9RBp6coaj9KUf5g
cfvArfwOgeZKCHe+gEu+G4x+HPgIacIGKZ4AnK8lsZW89qFu5mbTCByR+hfagI1tjPUhMtKVkyTh
SSOG4JNB+YgSCSeDP7z3i9N8WG8UANrcZjdkBqy2ulOfp19P1QO4IJeny/svgfCBv+hfsx7bellA
Bdn4U0k1KHFWIIevRl781scl+I+WNN9QFvXvSaLkAGw1HX2a0zTdVNAf9gZQ5UNzop0h+6TEdf1V
o3P82EH49b+sJMzuoe7TO+nYjNsUVB8o9jRp80bihOubjEPa3Q5zdKDZJ5m5v0qo5cV1ZiOWXrPy
dDLCHG/rqkCf6lxjOTM9c62S0LtUWcIV85GYp1hHjSfedZA/0/yuG+0h/q00frhY7tyunHGJ0xVL
qB0e2CNYJzXf4tB4hFcBKctK3CQxH5EDA/S3DGRZqgaW6GjYoIzPoBQU1FvLmNbISCShjEiEwbIM
iB2jN/y+ZvFW6wNPn6wZFcj+Ftzg27GJr6ofEbGEWuWDMiwRH/0KjFCvCoeSxdAhVrZVq19WknOS
rRBRKRqUzKHp1qQ+mAMPw2jcaAVZeafIhj6t3w9Pkyp61hjJUPsnTkIEIc9lof29bN+yAyrEHGWU
dVCh0zXfVL8s63eY/onRP0/SK4c/Ha4fv5wXPNL0PjB8KIcf9Xq8nwrlL3Baha1W8ft1Uzit2o9v
BByif4qKeLKCp+BabhfQ1o7CB4gJXmnFQgDSLi2l8TIZfjEZXh0vzjD+4mEOH7cWiEjqU0Tk/Ym6
cKBNaBq+BjrTvdbU8QYc7OGvRtOsvxQqekeItBg3czN2zpQ23MvUGpVE1TBif2xzhmMRAvIbQLJ4
o47TdFX5CIT2/64tqxujyJdh8RXthnSTrZtrnlHmXoRdq1D6p/ixg1+D35ZCTVxJbXJdWY18p1R/
HAnIDDYkNpB3zPhnz8ICLEScYHH4O1nSybt87mQzEOILjQLBtRA4lSbOBq8fkP1ItSGzWTStXL6n
tfj/VCJkXP9d/ZaVFKpV5uijNq3ZRqRC5GZZK+vKfr4QTDQQf0TuTlHATzgD/1l24O1iNUse06if
zZVLRDIDsb4J7gZw4jAj8eM2dmk73w9d/3h5+WXRkFjajLNiYEiiJXjLlMuOgEMBfa4V5EoRs2hb
JRtV1zA4fVhMhupuzZXll1qTJbAtVrYOpKFDMA2E5WfSVNYDGazk0TDwt85i+nWe6dvYfxxDI2gi
pTs91UcLp5vnIKrS6hHVjzqod0YfrPUYfhfjzhyU7yX68aGR1mj1GU7PuilcXKL3kW1W7WGeAwCz
lfc2Uu4DxKcmRWKY92spQEnCnXwD2358FmyXqmqxkR+ijnnQZontFhzLIWWJg0xz6C5ZTXdq0ydO
vtBol/Qtt8OmX7lwJfG3iJ+JicqsZLFmJNr7N+jg/o0NZtpdptwtgeZaVdZCm7C5Mxg4wi4fOYnJ
iJAa9HnrStKr/BBDnphODKCA9ybQVkaX7qLgULCDWMeImnjLhVDTpU6otF6j6rYevJK59tpyfpqg
uKjnKw8KyeUvVo6RG4kbPO/Mg6HXngYWefA8JMENtIIur5dsfMHFaH1aBYk6Lr5a3S0ZGk+h3LiA
0rRN55VkmGRHxKqxpmWoo5Ck8K3qNp0zVxs+LYOsOC/JzxdrxkWiQVjcyvlBQx3Hgkr1TFH6MH6X
y7yy5ZIAWKwaJ1QDj1qSojEIOr1Rc9SNeE/SpxJo0zG9comECG8OjcSIBpiJWRwZ2CoC4y9fxU/I
JnDalx8egDeFQWPTBHn5GDqWadr9dNeDGyeAUEnav14+RrKPCKFCG5FWrUKuQfie7PImg5JCw0o7
55GNp1pmQ5lrxaXIdlwI9GhkqWiaVApk4N44enViK3KrEE1BIPO8PBfZgRVsHGnVIjVMWvulNn4Z
NXinl2TcjZTM7nUfEGIG1P5CkEHM7JClxeREw1Tu4KSje7Loa/yYYBM/H5iIeDyonLNWTSLzkM8R
O5AhSFy97lS3h9oPiMNqrQF5DQtKn88gThzRQbMJQMGduCYgvwdlMSx7rkrq8SVMHKIOxa7KzQWc
lEtY2j1qfXe1qVY+icwKyq49qBLo3BzQ3IZ6qDkFN3kMD9m0vfEyBnl/pNwqt+pQdc99bwaPs95W
blq3/JGEFRrFTuJ8dapXdtEauot+28VtlPg3GxoAQRkPj3FX1x4gn6OXdGN81DvAvOwJcn/HqeBo
L5qS3M54E2/iaZhfZ7MdXcNqkn02xMuO8XE6lFRJDyww0ddOhj+0TIINOvBiENg34d2czvlbn1nh
bxTDE8uO65B/xUE6b1nSldt6UeubMlgyp476eltoChj7qqC9a4PS8OJ57DfTQGpnrKzlLbWWcpMQ
pfFYnUW3vMtSj3W6ktnguVbvNFYqSLhUXLdDXW922dgUbz2zvhgQmU6VKAxV1tjyF60btwPXiDMP
DfeH1Godrkb8NxtZuSnUMn8z9SV860gYuREPO8ea1WMEbws0eAF14mVs91DF+w+6I9oui8Z8R2ut
9I0hfG1BP/kCDQQ0d1KQEc6osjgkNj+HXI2e84WZt9zIspvabIvH2Oypzcaebyw9QTvZsvx3jRno
Iu8GRKfMNsC76EDadltqWQh5oOahn9KV5N95TwGJyn8d32CqC/Tn4VUNEgV2GQMbmHbJr6nRZzdu
prV34Xl3oYsAiqFDTmcYksZXauUhSoP7cGheszi4ylmgXeLfWTAtJLkKwT6fUqjbm/dFC1b8WV3x
deeDf11EQlh9nzQj4CeHJjHvSy19hqP4fXl7ZUML9w4beBSX1KSHOic2lBn0Nele2cCnv/+40GhV
R2OiWJUfTfSVxfNdrxn7y79ZtpfC5RLnPVje53HGa06zu3rbQnyNBStPDdngwr2iRJmBdo1h9slQ
OLxI8Z4mNsi1V7ZSNrxwq3RLqvVLuZT+YhStG0Un3XkdcXVgJop7eXlkFiUEi/lMFaWoCnYYAoBk
Mha9GUrnatFUugygkssfkWyvWIivWRBPFPTsflZ96OVL371dNy7/99hUNY/rPIcDHEjUHtEi3aP9
esmjleN+PgLSRWKfJCaTAkmE2R8z2Gk2OVr3mMVPUEK2ib6SI5V8Q+T/ClkZodeBVv7EdLCAGjwD
2zZtu013ikpNPs93mlo1a7IMkhMlMoIpgGqZxkyNQ6Fjyxu20cLGrpc1BTrZbE6f/WHHWlPpQRND
2i7q4uaQ9bTe1BouUTxOK4ekmeXpSZs8Xd592VwEp6EWqpFFHZn9yQLiE+xi6oNVLSumJ+nd07no
N6Kqh9YURl+yzDjUozntlUA3DwMqLE6QGMFmmtvC15X4RU/CfjsDGeZA3IDsgdxYE2o4/9jWRS3W
jiZdl2cROsvbIHmaTp2jQTkGm5JatlUyc99MVr8hBVjmy6rSVuJxmbkKbkdVlXEgUw8FB8Zxvx7b
eA2ZeH5kUzztXanGBULJzkcxwPybAL/5mGX1WvucbPSTj/tx+qpcYeDz7CY/p+o7MXNPC5KVwOP8
WTNFwrsSbY8EPbuaP+fWkQzxfWjO92wIVxykbHjhKOcW0N7F3DR+1WpOmp4q1TZeD5ft5LyLN8WT
3CEGTZuiIX5Q3CXtR4WMo2r+SeI/1w0v3IGAqS9tsbSdbxqdYs9zc4qlJyQ1FXSIWezz8ldkeyuc
SfAYj2RegIYaA3OTZXwTG2utfrL1Ea5AwlJ03C04lAGpdbfjg+7V0KJ0qJVCZMFoqs3lKZx3jqZ4
nTQEubpxsYDAKaNtmPa1NxpVZvMWnXFLWqHZpV5rr5JMSaSKa3Qt1QxoZ4MHNif/pdGI5sUK7YlW
n6lbY0iuU8s1v5snf1hcWUBVLIw7FIGM7pYF1W7h+uvl1ZKYhMgPVxKkjhsTFgedmHKXagvdV+gn
uLWC0XIuf0K2SqdP//z1TRqE2jLjTHF1oxjLZIfT9AdCs8+omV2H6DJFFripjXC2ckv1g2ZW7yj0
LndhzSv38hQkZiHq/Fpgxx76pOj9CkHWoTXS1otJuMaJKhtdMLqxG4E7GPvet6h1qA3IjERrLGgy
YxCMrszqJBtr4KInHcB4s9mFBQo5vb4ZDbDCaiuFeskOi1xrSYc+56HJGp9ryX9qpsR7pZwepsAi
NuAjykqsIDmqIusaMMtBATpSnCPUD7WQFfagLZNLkQFcOamngPb/Kw2mqOxLMoJO3AC5uBaCpn16
XwdPekb2SQVio8p0xkK5KneMEs2/JoFUULwUGVF90r0jnEbn8t1CP2horbzGZBMRTC4CPha9M1QF
MwE0L2mi1G7faTsacigecXD8WsPo8OU6/nBTxLcmnVJmUGxtkPdLbgyN2VByeLhsebJNF+LDfjHG
uQZ83+8mEJj2d8YUAYX0cd3gwp1Ki7EFjgHOLxxvFCN2LeiSmWa9cppkP10w6wKpMxIXVPMXc9l1
JTLfOpTGEn4d+ZLJBNvGczuHowC6weh0R5/rpy6NoBgZrnRvSrySiGQtI5LMatl3fhfUHz3VH4cS
1IOXF17ilkQka1h0JzgiANEVj/GQ/0BXyc6Mnop2dpT6OoyPKWJamcGiHJIDHcTZzeciZZqtVclT
h4O64pBkKyRYMTVatUcmdvbjPj8SK99WFf28vECyoQUDzhM+Z/kJ+jR0+esUJDd6lF317ADhzr++
R01mJFgpruMsUWwVLfOs6bzLv1pyD4g0Z9UQBZXZzp0fx+WooVEbzzRjycZdDbIRjxuptXLhSEyL
CobLTb21EhxPP4f6rdNHyGhD+gY5oUFdy+/JPiFYL6PLxJchqP0UxOmxhq5HpzVL9/JCSZ69pohs
RVcdAC4E7W95gy41pXB5m40oLvdvwUSgn2h8EaUCfnzwtG75bcKt0i58vO7j/wd7VRLetlzB7VP1
kVME4Cmx60CFczJBzW4ns6G60ITIPEtFldBmzLLcCe1WKHMUw71Fg/b18i+RnHIRIhtAGTdOZnQZ
BmVnF8S4Qd/9SsJHNvTJ8/wIOgdSqT1HgO6PjAxgAqrUezSoraWTZKMLll8WJRq7+qrzDfOdDq/6
/N/lBZEcOpG5rDJmdLNXGJehNsQ1dTcllY/f7V0eXhIWiORlYWqwNpgR9s3sXUcmvEZ7WxEmG1Wv
Xc1Knb7dXv6QbB7CrV0lbKzyelL9Wef3fU4MG+FXYpOpXNOSkbgaUYZSS3Uri0jegbiKcUdp1GrT
hH3i0mwE9XzbhNd5GhEHzbUhCtkI5o+Ek18TKqUqyV/RWnB5nWSzEK9wpcHl2uOObQNDdQIaKE8l
IyCuN+Nka2lhuHLfSvZDxDmXLKPQHYGhkWRpVATlveIuEHM60CVVVyI1yZ0uQkRVpoIJcsHZzbTI
CXl26PoX0qJts/5TWlc+xES+MnPp2hOFT4dIc57tRE0/rM5aS5vJZiBYtZXmRtb0LfGNOf1Uq+TA
LIgKpNMmDM3NDCaNy5su24zT33+6JhTXjCiwdB8kv19sKRsIUsy3EKdOV+ISCVm4KRKT5RmdpqXN
iD8kdf8fgF+NaxVp6gWBFmzrmrT7vDZM14Le+nMAAkj0TWfqJ6i3zFdcDblvWRbZXJ6sxFOKRGYs
NcrYgM9BF2Lz0oESBDXuNUoV2UIKUYAVNSygw0B8YIgh3U6bj6UE9TZrypV8oezHCzEAoHQZacMR
P35BySNahrdZ7b4uL4zssAmmT1Mzy4laUb/XP6qKeVVIXaLuc7ocsvz18jckCyQC6OnA1CLPB91X
wsfU5I6OUn9PVhbnZBVnHssihF5FRXzWaIdjzPjRzNPHsLA+maU+LyxZWSPZ7z+t3Q9LUcqOqyUN
iF8GoEkx9Dw+gne9sYNoXFa8lmwWp7//+ETEUBXKZ2Yg9T/bDRrn52pwumpy4jUGcdkkTn//8QWI
SUW9EWiGb1S15up6pd/2WRB6VImn6y4pkYUpCmcK5UIA0eswgJGHtjmaDuuuHF24zC3CUS6L89yP
KhXQnixBA0mSLcMzLVl6XcXsf5xdWXPjKhP9RaoCLUi8SrYT21kmyySZvFCzfCMJrQjtv/47vk+5
XMuq8tNMOVWAgG6a5vQ5vsnDlCoUP0M22T3a5cOoX0n7g/HPy1awYMUm0HhuRtAU00QDIZqV0UQD
62BDRGUl1bJgxyb3UuqllnI7eHM48rs07v9XEf3WyuSj1t6fis7byx+xsE9NrDGe4FBo4+BCOLDy
1kXsGeLZD7QJnRPFyl3T0Fvq5RQ4ft2rmeWnNm+mY1zJl3iUz9PUPzi6fZpyubKblrowbBqBeO9p
huKkqX0miEHr8ZGwt7T/3+V5WlgOE7ULGmIAdypFjzh4mu3kF0qE5PRg3TrFD4ul9F07nfx+ubOT
CZ9xgSYEGvge1BA5MArNQDMy1UV9q0fxqopcrzyILexdEwYcEyeDwA7SX/ng3ULwFnRU7crG5QuD
N8y6HDzZxBlqoCnIOEPLwzuSUPZ9WUKGW7FPD9MYcvAgAbIGQYXLE7a0OsaJXc4tEawHfQg+JUHF
IhtvIB5Dk30X+O1nKWRhbeiclX8vd7dw3zEhwB7ABHbrTjNogfv0p2fXfBfLAiqyI7VExJA8A0DR
E4i8R83WbiZLm8I42MF5ZtEgtvtj4m5FCR3bYu91awa60LgJCbZm6GVajsC1JyYUvNbjEFpJ8lq3
00pmeqkDwwNYOuApb3px6Hp9PxLySwX5rrOsZmUHLGxoExRMXRqDCB+F1HogT1UMpggZ0+7m8nov
Df7kc764Lx+vuxBpHPiBWj/H9mFuANdbcVtLTZ9+/9I0VHDSZupnC8XUDwN4CdiUhhVbCUKWGj9N
1pfGwTdz0kmZxGHi36qpjhL9rJts5e63NOOGnXeggEAOKbUOktQvRYHyBTAnrZXA2P8c0Gd8IDFM
Glf9UuDRBIIPMdTJwmLoq78sLfhzxmKSRXMTyDz0ZdHeAh/qRF0l351ezr81QnUgfRwPzKeAnIqO
tfsGAcYBlP/eVqZT9VPzwsZz7Szto2/TGWUtbRNshLYGERU5KtVmVnNw4iedfii0yjZ43LJ/no6X
SLRyOOZK6GjKuu7RtWaBTEHJeFR0I//syhrEwtyVHMSVlgVESSDKPhzTDtgvMN5+KD56TVj67fiq
tQ821UwXOkp1i0qfkSfW/5iVeXqjQL342AgLOILK9nS65cxtX23KwOHTB5n3W0opCDxowt5m6c/R
oIFb9kbiQ6h5Uu9ubHWfg2S+DPusZBsn7UPIPCV7QImdMJHCPqCmCEoqjIDHqdXdK0BKf3M3ru6T
BH4roEkyPeVpVooN4XH9KwFrV5hLosK2KFx0lQXDLbRL2yeWxs3OFnX5LKZxxp/bX5qNGjxIA1gg
O94eMpLAr8iefAsC2GVAqffb9RhEsOEVHlLGvJ2dUmsbg5ttk3iZvW/BPRXVzlhHPRtV5E+2v5u1
4z4Cl9//JRYeJO7zBp617IGSDosSQKVCkDp0+7L7tLhdvjeWA2AydfGC0TljVLkMHAIkKTbjkDpR
IFR6b092Ao6vcdhYIBoZtplIgNkK6q53b6HNUxeRherpZiNtnX2SbOqfKwBgfgxuSsatqz0/31Hb
4kXUlSK/w1103s89YWoz0Yq9q5TPOvSZLW/nPnHA/AvjCILUAUW9l3kA4Mc02IxuNXyUA1Q9N7Hn
V1vgVPo8yrVDb5gOnPuUyeC5GVOfgosKtTkd3g1vm54XTVj0LAeemwF3CTZiqw6Jl1fz3umH3N36
1EuOCrKoO1/KCPxS7i0gXTqc4QZwTSD999yanWHjJ3a5y71KPPFuGve8A4EJIv0GKBCWN1tQ4ZY7
kVX9iXUrqEjU1C1YE7Kc/UWu3/rBwf77VskMhpOUldNutdPUe0e4zk2VeuxbX1VSoYarrO4lAO7+
Nmnk/BFoiIn7czO84U3XzTa0Sd0mGpqmbLeV487bdrC8He4cAyBAnrUvNcnfRDYG34Oeo5yS9i54
D1gdBqqanuLK0rdNzSQyAF1/7Hy/3BY1Sd+KCs+TAUjcPkSnrduuLK1tIItXJC/ofqq51iHIU/tP
FY8YDuHlZqpdEmK1yYHMhfyWBnTObyj3PbbiM887ZOS3/+2Q2QmTCFegjhxoBaxFtgl8TqJ4zrfX
nFRg6jY6CNw6ZWnbHmPf/xEH/QmSOHmhq9Zeef4pFPyvX2Ym+tl2Y9Bo235wmB9JEybfhrfpJ0jZ
1H36fXyyPu2P4GN4bZ/ae/HgPl/+qPOhPTMh0YlilZukAUqK1FyEeGIQwCdlsyXDhgUK5NPzWpHG
wvqY+cxMpXryYqc7VimFLqkPVE9h539Kay0RvxComoTPwpkykA/Y4HvhkKlgLTgE2SZOnusOdIL1
vLs8Yec/wzcrTXKS1aBOGNpjgdK4XV8K/SrHfoQSr7VG9Ha+C6z3vzdaO57Y+nRTHVnjQJk6+40K
v1sSiyux0yY0CYAh5oqiUkcR+3el1ruykOCvK8lKCH8+erFNfFLGKuF4VowbaeB+Szz3HbHLVaGu
7Z+m7EvUVdEGaudeUBwb2oS+A4iYDX5i9u3y2i4N3Ijp+t7tK7ewUaVtTXuQbt9wP77q1cA2KcsK
r3AB2krnY9x9b9lfwALDoPrBurVK0KWhmyEdBXeN6lz/kOCd9b5i4M0su3FNtOy8adm+kVSduDcz
FLAUR7uWiB4K59h5/GGQ1b1OCMjta3KVE7dNucm2DQQQn1hfmtbRWNKwBySzQ1RxeYHPeztwHP17
+4zcBo02SPSPNUk2lk72oqOgo6yRYb1OvNU2EU/K5Zpl3dgfvZQM+8nvEOvNHeIO7qufl7/i/BXZ
NiFPCN2p53nJdOyZ2pVpLTeyZD8RfCHanvNn3NB3HRiFL3e2sLFM2FMRZ8hHZ7Q8WlkZim5P1mCr
S2thmPJUCXD4ubQ+0sL+DWXOOGzpfNL2sO8y6DBcdXe1TZiTFuVYDj13D2TIX5tg+q7KacVbLAg7
2yaR39xV3iSKAmwInDovReXyW1bwBOEkt1BfjBwQCE5j1Y3Qzkm6NOIDa5+buo5vYjWRm8El/oni
lFjpTceH/o8GEx1of3ie5uEAwYsIIWK66zxG7+xKpweLWsMTqhrpG+0tFN3xhv9NRIxSMt9OoRBX
KGR+Zi+tHkiL+IFob/yV4vEYVaNp83p5OyycTSadYOaliFXzDGVmc32w43LcBI14UVXw/br2DU/D
W7sfG5lWR23XkR68n1AruMlqfVW4Y5v4q6TFvaRuwHvpinyf1PFtXFe7hOhdPacrBrNgnSYGK4hj
u+3EWB/BZpzcurPzAjqQm0SgetdqgxebQ34UVOwr+3vBikxUVkKgiwOmkuqYqTxCNjNM8v8p9lZ1
K5t8Yb1NQNYgQIGbCrwYORSsuypw8vfYyb1Drzx7ZcIWDhdTsjLndgx2uxFnSg2ZXAJuhv69HL8n
rI/02oPO0jQZzgZvpXMap8DujCx4AMMquIxr73Zu1F0M/oeV0+Wft5v/xu+2CdOKsykDaKpoQEEb
jbsUMqpupKN8Q6zQitywAZPUxrrvt2QnwsNLvBEPxTvbrnW/4KlNJJebTMA65KV9HHtVvFVD4uw6
FVN15U6z/312+hyI5xN27phVf2oPvAnO4wiRK3eNFmBp+IblU4qcYmuD0yhRQcQD/86f1qQblpo2
0rvDmNoSWXEb+mzNC3LHT6zwV9KXCxvLxGVJldJ8ztG0zbp9QQHF8lAtHhaiIkjND2u41AUbMVFX
tZo8WgcjSjVj8HAHbTb+SAs3fh8lYVFtp1kMxbRsjYln6aNOo/gSZWe26JqswCM9m3EvUI9afTpB
H9bZSmJ2qf3T71/ad2NZIh8BCr/E2s0zzsvsAyDuyG5XnNY/j+VnDPE/mCy7oSUyfO6RRG4UvA33
oCUsvrfht/nQQOW3ubV/gN/CfSG7YgO97x/de/Ve/CLPowz9jb9HtLbiEhbcp4neCvoqm+M4wRNp
w2+ghzVvuC5fhKea7eXzcmFrmzKTs+4AHJmYA1ZtPj/ouJYom6fTykIttW7YfD65vOq6GPNInX2v
8p+V3z5dN3DD3AOhawqWa/fYDLVEQqovX8BIgGrSy80vTbxh8tjCAQ1czzkWo3UTECRrvDFVUGRc
I/NcmBoznYHYwbEGHyvLwEPcNONdJviKT1kYu4nKKjxLBf3cAWZCq5u2vJ8DEaHSdWVLLg3cMG6U
AVoDFw4AGnn3p4HS12iJ3VWT7hh2rZzB83q78o5T54e5fi+gFxpP+roldU7T9cVrpGCrGt1C20eW
1vct87cd6fwtWPHnlXlfmpnT7186YE2SpHbqO8fRSfZK1QjYCr427afpPeOSTFCV1NT2CKH+cTxx
V+djglo38WBnRRJCqKiJ/NG/6v3ZNpn78DQRDBAX9I6e8osobQe9iXN3JVhb2puG2fIR5RcgreiP
mf3qTSrsFYqkpyvv5yY7KWpJ7dglLmq2+uF3QOYPlrgfUvAHQfPruBNtE2AVc7/htBpgXQ7USADa
TbaDzpApZzOLIJujtpeN4fw9gJrcuFLQCl4TMIDEVr99sBYe5mkqwUbmNiXkCQrynbRM9yHeKMWf
y12eP1epyQ8Vgyia0UwGh8bttyV0tjaBN8kN4xBMlO6VUEXbRJHlTUFEAhTW0WpGBD1unu10DK4a
rRJ/N7qWiwcUVfeHaazrnZerYec7Ut9atd/d1iSzfwQp7rmXP3nBZv/D2Dpmc1EG3DnqcuJ4eKQd
/QHgGcTgL7e/sN9NotaqSUqhTseUDwpLx/npSm/fzmsFCwtOwWSznHN/argve2gUZjd8ektYvEX4
u5PBX1/+vvwF5zeFbQLNemGVzNWnEET5oVcDjVLcogg2BOBhZY6W1sD5t9/Mex/kQzyBDHUZ8yiW
AuTWdbmSOP0HNnPGcZooszFR/hS38AnA1bRRJ/zkOWnL5lvT99bDSWlMhwWwhXczJ+U+dcpmB/ID
CGj2Vv062IPThG2ciSjOZ/Xj8owufa/hA/0MVdFwIO4x7vP7frCeg3m+smkjbJlcD3n5rLHxDu7H
96XqEyT4kvS6k8EEpFlC1lI7uKzkST/ddnhF3HWi8lYiugVT+Q/9pZv7bldjMw/tz9l6BJE1Huc/
Lk/5UttG0GKnk3BzL+3BJ9nsyikJqeDbMn6/3PqCiZgAtLwskRfKYSJNq8KE3MmhuMEmCq38ujpY
20SdjT5rixEPsijgCvYDFH/DUbo/aEXX8pznTxvbBJ0VSSW9pOUIR6HoF5JC/7DcfAMGcxylED/K
nASS5HKtKGVpOQyLx33atkuB3iT3oKQbe9sm8ZOQW/HKO8/Sitj/dik+aMOkX2O+hiEDSdtQbW2n
1iHNxyc+ZmvQtqXPMAxZZLmE2CaAxO4p2Ktk8OSWPajrrwNm2f/wan4JKGu71wPkCgFUhpp5mrch
Az4vmdbwtwt+yASWjWq04qFoy2Opy3eU8L2WrbP2nrRQ7WabsUQ7oCjHq+HkRq/fTgrSfr4Ubyyx
EmhfuaBzAflcBsbRKlA/h0k+kHT8zKW4Mtj/D+YsRxwOFj2YJJIqH6RPsoMF8twtLd01rsuFPUZO
v39ZHc93FOhYcVsZOXvx89ORqOvbFAj8CM9zb5ddy9Ianbbel07KLq8qZ8bZGAzpbZO3eDhLV7Ic
S+M/dfmlaZr6cTE3qIQuYzcsh4cxgNqV81egTPzy2Bd8CjGsvPQnT5ZD7B1nu30pZxkph930qJut
MugIueBlra8r2bJNRBqZS3sSYGc9ZhTuC8l4PM/hVXHnZPV1Z5+JDhg7ELFz2bMjQwxe+N+dZKXh
pWUwjmyIapYDUEcEVFi5Hza8LF9j8JlGc9DIXZAVa0xh550VNfEt1G8dnit8QI4yXSe7j/HP7KxE
WeeXmprYlkl7xAnygYFODcFbfyd4Hk6Q+POECmn1QlSxubynFjiFAfD5965NpM5FGuMpuRulfyO0
E0BoM6teh4GQWwckw8mWFKIANNv3uihVOs83QaaStTT20gBMz8KYm2aB1+ClvAcJT0QmaFSBLzEE
dT7IKB0LrDNXxcXUdDAaj+apZGpAHSJ4xuPpW1b7VyXmqAnbYRpPYx6HFmCj7Z/jmP9sqjUeivP7
mZoyg4ULtU1CsRUqIm+m5oHEz756duV1zCnUFBq0+nzsxYD2fUBNi7IGMeBK8LxkIYa/6mwnIGmW
20daQtgcZB35DhoxdlS1EIK5vH2X7MSIS5BV7sZ4EqiWD8qN43wTdvVK6LdGOzdWA/DedZEJ5UZk
QlVFyx5cW0cwUkQ5jcOy/+MP8fbyV/xzU//vnYpyw2eNqh4R7uJUqjfOi31gUXHQ3/1f/Fjv9db7
NkXuFiD4l/Qp+EFe+D09dHfyNn/KP8tPZm/XCBbPn43U5D4syrgr0gYEfx4pXwu/ve8m+zrTM0UI
Qago/KYhePGx9ZOjurdA0ZVT8Z/UwpnJM5nauqIjZatOjDOQQAFa168jkcTtS5/JKWIuGb3Il2qK
ymqYH0sfIjJSD85HYrPmcWIIxkEUGm+gm+AewMGCNGYaFJ/WjMQmz/J0DDNXtOHEWudn0vbDTjeE
PBYFGG/7VuU3lor9yBviYEPTvLvqAkSJEaXQktc2ObFiTMUfi3W7mecbbf0a1Zqs+YJTMXWW84YG
VQ+Zeog23beSbxtv3OcQ8LI+Lu/ohfZN8kbosKq+R6nscW42thXiKgo6xR/J2K8s+tJWNSaoblGP
xgY8g9PEfaQlyCH74uXy0JeaPv3+JYwbgArpkRDDs+3s+NtSTcGNPZdrcMWliTF8Ypt0w5CUrDm2
GXlrhH+bTAkKq+T4VBfe5+UvOH9XoJ4pvSqCAkJjHoGIbjPsLJSGlDq49US57wsXBAXlqxq6DXeq
yJnVLZKCm95O95f7PoUN/zFGdG04ysrySWc3TXsYrafUHh7qpLhXJ0SUwx7mdthc14vhL3sVd53G
g+Uhtbp6IwvdRUB3H5QoP7OMyW3Xjdf1ZPpEr7aTnqAq41AVzSdQ9K+OhIpmG4+A4uvpr9uPycpR
dva0pJ7pIv3an9WoUbzRyIxHSUZo1DuTH/b9GrBjqQcj1KNEpQXpMGs4iYdHaCQP32IGjSsUWpUr
zxFnjQcfcdr2X4xnsscWmB6uDsjq//IKa+d3uKBeXvSzpoO2DZsHW6bVSwvDn7Lmhluv9ky2lvor
SXHdCpish+2gHGhS5+1hmFF2E+ZenG3BxuWFU9WsKb4s2IeJJabEAu+eHReHYsizj7QWNKrBhbcH
FQdgrrjfh36X9yuubGHBTWBxX9Op7GeSH4A6GzapykBb0bpsr7JirTJqqQtjwbOkj+sZMhh7Tu9Q
NLT17VvR6ysXxFjxKtec4MleQX6kLm4geursHVfnIVhjypUk6dkAknom5+HAJXD2uZ8dFJVQ7RiB
z/kps8B/7ksHXPYFzVU0ah9lwjOFCtDlnbxgJSaGsxlsEXMl8gNqVe6n2nqJ0ct1TRtTxlNWtbJv
ioMH2e3Hjnh/O8CgVk71pXGffv9i3aU1J8IJZH+gUoPaW4vPuk/X+FUWLMNEb+reB4pJorAcwUP+
M4+nVIRqcLN7sDKru35GWVNkgV5jJaO5tHGNg9jNWSZ8+Nc9tM9/5VPwytj0WYPl8fI6LDVvXEyG
HjXg1jwUh9EreiCmx3JP/IaGCUdQermLhdUwQeCWp/1uCCoPct603caCDTdIb67RCC94WxP5PVaq
SzpHAnxTBtDCeuTVGBZZAP3Y58vDX+jAxH7nqNgbm8KpD27Ch89Op8DNdjMfd8AeJhD6FEF6c7mn
hYkyIeCT29He6SnMLaPtjdac3xVdmm+ua904VQdI/tl4C6kOoL3pto4AyZmwm2olm7Xgn0x8r5pL
N+g6PN62J43akljujRQp2PuD4kRIAzgE0rK/W6d8u+5rjPitKaC/Yvu2Osxz+Vyl2asu1jivlwzc
CNroVIBnmfjqwCaVREwg1VD03r3bFqhXS92okM0KO9DC1jIhv8Xoxijhq5tDZlVvsi9veOpup8y6
rXr9fnmeFuzbxPniGtsCDdQ3BzlZL2LS3wN/+tQTCOeua9/YVX1Sp8TrTjkMhARNijI/CYLzZr69
3PyCSZgYX2vCG3HDMfzJGR6qugK9W1CsCX0vTb9xBknQy0ufNw10j4UTgtbGAg6A3UGi5tFyg5U1
XvqC0+9fzqKuEJ1sXazxmPjjXWslw02uiytDZRO7WzZ9pWfXPYkzo1w6HpLf1Uj9aMqvjJtM9kU2
iIxCar05DA3to6bJfnO/QF20XpufpQ1qGDLIzfFWIAU26PCu2Hs7PeZiJcg/XxeJ2hbDkjMLqXXL
q/oDw8Omu6FyZBuFxYbXJtb4w3dY8wlW7O6tHgd/K4JOHuXsTrf+QMcdlbGzVTFUFtrWTlAaDAIt
Nye/Ooa8bzzkzrfLW/w8UIF6Js8ZgC9zotNK7IssdwJwvbT6qeHS88H2AlywU8vkNhOFRqq55x4g
qXO5bWiGF4kZQlVZwN8lRBPfLJGT7eUhLThzE5wsyrmMKbIiB1mJI5I5dyoJoHvTPAPgG7XKe7Jm
sqYKseBtTYSyDPo6qxzfPgxsY9l8B/nx0K7JltQfjF+F3aKea3opN8GrijuJPdb5j27lFM7z/FCK
8g/31tZxYSO7Jy/zxdBHCnGtuZ6CParQwFVwo20rSoZy5fReav30+5fWO+kSUisUXqeTP+wgFVg9
2nOdfIq58q/swvBUqsNzMB2Ztfewt7Vic0RZfKOIXuPQXfC3JubYAbAtnn1b7BtaqY3VFvdDCcc7
5vntwCF1fHnznoZ7JrNjskXyNijHpC7FXvB3v/trNysRztIKGI7KgooieCGltW/p3ciqaOhfEsRQ
lwf9D2Tk3KgNV8VKzyJTN4s9EY06WoPj3NUJGAagvBrD3SRUQQ01r/9Aq4ttg3jkEYU6PdS01Hwz
zOACcGM3CCuByrApifl2AgryuiuCiVhOhSUdSvHhlQYjACS79PzNK4vt5S9fmFYTtNwGNEVhN1rX
1UMGRr9S7m3y+3Lb53Vd4VoNm1Q6dYTddRh6Dzo8nc595Dt1KOHoC13vkoHpUAe4245gPwD5ONn6
c7byNLrg2EzYsWv1Hvc1FXu77h5FnISj14VZWuwmedD12oPPUi+G0eo6I6mrVHIoGge4I8K/2QmY
OWLPfZxFD96Tiaxka5cWyvm3B5IcDMElr+IDwpn0VqBqcOdP9f+kY9crW2HBck0AMoMaVzMFY3Jw
+Xs9QA7Zz1fCyKWxG7bb0JjPNA/E3qnsn6xt8l2MCJsJ0E1c3mlLHRjmC0h8ABkEIvbD4E5RaqXe
Y02b7lmIPLludkz8sY9k/8wreIi6ue1oHJFy7Wl7Yd5NXG4HytuRg2tqn2fItzd8TDd1MXQr4+bn
/bGJtBUObYZuwLgnMokQXCUfxPF+dkPya67sb/EU0HCyvJCr4ObyWiwcMyb0duzcshKWFex9Oep9
T+kHk/mL5k0Hzd56JSuwsOD/QeCWXuvFviP2SQ4NzfI5c9uoGq5C0FDPxN7KNPW8snbFvm3kQ+I0
v7O8fQx6/dqRKqKp85azK7MzpsI8s2SNlC4+xHbY/egJKPldJRWBr7D/7TEmwBic2tY406r8qSyT
1yxe41RZ2rKGQaMwWRdVqtKDkyA+B2tlNIPWaOUwXtqxhjFbqMKuEhDgHOyMFy9IGksvQsISlSMV
WLuPHHc4QCXHofkYZ5/vNS+nK2MwE2mbDuNoW82UHGyQXXksfXCH4zS5r1dZhom0zYvJV1aLD2vn
NpLZziN55LMiKoM1yrcFs6BGoJ0K3U9Ym/TgZm0WFuOtmsDHCAHZ6/ysibiVtSp4TFIoz6fePsOj
LWjln8Bit/IquOA6TLgtPKxdNSerrn07rFGR35DPIH+y2isX4LSdv0TxIDSiuGrCrrMMiM4mISKU
cOd5UL+mSUBXPO6CcZjq7k3Vu9PgwJ/Twbol0tt1tft23Q4yTDpOfcVjDeljWqvN3N4GunnAxTBs
KrK7rgfDshnXgUobhBlZ8dfLHi3qfbPEQ+fRlev2QsBkYmudikKWiiIs8/ISgJ/4f5AQgzWr7paW
6r1qnTUoycIl2kTZ5hXtPScTcKwdRJcRX4LMhjvNZsph2cNzKa8ioaSeibiNJ5dO/hgEe3d8FHkT
lVDICKq1S9uCRZuwN8gIcYbyApymtH+TPqqIh4y+enptvRc2qwl2G/xKcTE1Yl9mzm2Q2RtQh71c
3kpLQz/9/sXaVO/1FKVUYk+lG/ZOBtjehLLktYvmUvOGMSc5irVtSKrtIf750+uQGgEZLHgOC3i+
yx+w4I5MIG03O4xZBAcojuQmrcKYv41tDh5Tf6WDpck3zBlZBNfmLm7kQa1eixZJyt7fXjd2w44z
WiQ4FhERQ5d748hXnrnRCElRJ3++3MHS9BuntAv9UFTR5zFCgKTfNXBKe3do/G09WGLl2nB+/l0T
OtvTbATGAb4oCF4oJNssBgq+F0dcF8W4Jno2o+mcZq6Pyg67veNkjIgYVrIV592ca8JlR7+u2FTC
zbGCuR9eYoEdc0r+1nHnhKSi+qVQZbIyTed3kWuCSqXM6NBPPd4Qh2rYFlaRbd3R81b26NIiGFY8
SjDzu22XH0oSl3noaJD6kpPiZj1W8j6HJMTKlC11ZNhzyjiotgBNh9b9PW2fgvSbFj8he3p5u/6T
PP1vhsflxv15lk3AvKCJDx8fj3tr+3ifPrs37s1xCMFwGk4RiYA4DY8i+uOFVQgsWqRv8PwUORsE
UCEwxxu9oQfvML9Ve/9G3U1VCJ356MXadGEX/lkZ5dnLGjH5030FFmpIRLbHMhseA7e6g2jayvSe
3yXEJE8f/ZKPBLVGR8XZbaq9HWvpyhv5QtNm1JxUqeQWgXALs19F9Zzx35dn47yLIWa87IIiaUgV
hGcGOcXh5PDQiek3lqy8T5yPEFDD/e/zyfaqCokgVR1ApZg8t4XlI9b3+80wZ9BvEA6LCMg6D8yZ
q5Wc1HkALw6/097/ciQmDMsbN2V81LnG43VRT/NrXvTBbkbiZTO7VdGFfUnVkWrXwROISB5wAHlA
/um02yZunh79RLg3jnKdMpr1MPywaBrbOF5n99YOpjmNvCpOoQsf1AzaAdNA9nmDmD1kWup7z+Ed
TvjKinLH779b3CXVMxuTtbKZpRUzjIxL7paehz3rxzp4Uo1Nt0EirB3xgmpls51n6yHchEaRDoWW
FWo5jxVIouvIOwEnmLDeh6rKqj2LvZpHbpJbx8EC7TFohsF4mjfDobVBdxwllLQx/k6LDbMS/kZV
4YYBr7uPGBM0Rb2v1S/oQsVzlNlZ/q1qqfXDmeK+3aKIY3gIUgiqXt7e5x0eMW87WeszCA3YfE/m
GRq2rEpfIebIZagIirTHYrgykCFmlaEkMfV0T/m+CkrxB0TKFYKxPqitkHdKyjAuwVV2+aOWfIER
0vRWX4EDM5AHnrRxHeJkwlXXr4Mfl5tf2mBGWNP2skn6QscHot1ffgBCiVNtfi7TYOW4Wxq/EdbE
PlVlGaSItwV9aIT96LX16+WxL6y3eSMRQ0/HHuz7yIlZESpZjp2cHyQATOFQ0p+X+1gYvnkZISDC
drht+Rh++9KoYIOSipWVXRq+4S4BY2W1DBI8sMXzgaQvtpJbR/FoAvLx8uDPJ37If+4iWScKvxj8
ve3xe93HO086B1l/S1keqhrIxNL+U6Vse7m3pe85bbEvvriC5TWlRfx95o3PNq3fJ7e8yV0nDXO+
Vt671Mdpmb704Vqecq3Ad/dSifmW0eZBTS0gLL4zbxKtV1ZmwSjMe0qvCMDUCinenmUvQcvuPDo+
I9xZ2bdLzRsmTRuMWwBDtA9Yyj/w9qafVS7A2gDq7+HP5cVY6sOw65E5Vgd4QLCPaTkcGj7JLtS6
s0Jb2nBT13Vi2DYA+yBt0Hmwp8p6pJCYSqxqn6phxfbOfgOBcNe/FzsmCR1nQFn2xeg96ZR8FwqB
Ytlvrxg9mj+FMV/2Uta0zehp7uzjgIRj0W9Tgf8Gm+taN6y7Z71uhzZw9k1wQ3BHj8F6x/pxZexn
r0MY+8k+voxdNWNPa7imvbR2YjhJnv9gQXczplZkB7vLX3DW1tDHaVm+9AGYqbYaWNZe5P/n7Lp6
pObZ9i+KlOrYp2nTthfY5cSCB0i1Ux07/vXfNe8Rmo/ZlThBCKEkk9i373IV/nOQjkh07HkJibsm
jeT6SQp33rn/r4zAXc7//sddKC0lhPDD4BDN+tWDz0HiUP308S+49pYusqcZlmqsjvzg4PUsW+fh
W7jYLpUNmF0EyqpDPT7/240udjRk72kVQDLpME3+8Ga7bTnwoVdZx6byv94C/SjgPfXJ/Prar7rY
2s626BoWlfSwODY1zZ6E7Kad9sLaog5eP/5Bf58047NcbO2mhkmIG3nk4Ju49ZPGaPKf7QkYWctU
ljlpA566g/aKyaolC5RnngEkAhKpjp3wM2L/X88vl9GLhyhn3wDlslSnYVD7RrNiEyTTXnVyid01
guF0OfFg+GQlXrnbJQ0B/H4uWbRVJ9+Sg+tQuHdwSNv3N9i2ty6fi1mjAKDzy8ev+MrtLhkuPp1h
eTAb6I5FhO4dHSK2wRLkUIZsSQLsbsikngUyusgnh6Ue1CdZ8t+Jv3irF3FvXOChOzpOcIBMgZNE
3jbpUzX7a5d5Spb3TMxRErecNsng8i2DtEz0xa/5ZwCJv+PDcP+LyFgHdG4i2obwRzD2xa8Aozlx
tQUhWsl+G8OlptX7clMBwLcwe+ewYGjBlXJHz0+8punyOtwUSKdke9tmyT6JqOeo9pc4dMmgga4w
meH+GR0Ctj1y09t0aaBK7jTm4ePvfSXQXdJo9BpIWjZOeNBUTiJZHBUWPlTiPlOz/19P42+/4CKS
ygjqMLDLiQ/0f5iWOh8q/TQA42IwsgpQuglKgRPrz3jNTPMqQdqcBxIyNa8NFGdd9yWCuUoY3TcY
gIhA7KnLP3m5V44SehGIR9fAPqUE6L8F4W5y6nQke9lt95J+/beXexGAt2qS66ajGKVf+dqjlgVX
+JPv9r8x09/e60W8Jcp1a38q6QFEFYlcM4zr1DGQANcajjrwjRHHzYYMOuomykUMlOXgiGhXa6B7
pZ2WLKQk+Pnx7/zri4Ru+3n1/nFaTkDEjLPl9KjpenRo81I15tvW8GNT9eG/ZHW4x8U6WgYvqLzA
p8e6OTT9m+x+WUemHz//X3cZrn2xENytpPDphqHkutqDT6rcEF5M9DMm9bXXc7EMzIgmcEzWDYCz
8sfgwhZuWNwABuHNG3guh49/w98XBH7ExYIIAlsvUTzA18GDazNiRRH306vX918DJU9tZ+5Jo1+C
YJsSx410AqjAQwO3jKQuP/Ph/WsOgEe4OBlZZeYxmMLuBJ/welc5LXKNLpb3SzQ4WcVib+cttPtk
Qfw1ckHJ/3yC/bHoVFyP2yThe9Y4dL2FsLpNzz/u5ePXee3qF8eRIJWUCsEeKp/v6/wsx1//dt2L
Y0bZUjjz0vEjmHf+3UjcMjes1sXHV7+ykC+Pi5XxZnS2SZ0oW2abcHA5E5RX/NaGYnv++B7X3szF
ZneICDgNS3OS29QflnVYd44l089/u/r5rn98VYdP/YgqfTsRFS0PbF7VYTXl8o9Xv9joiwONR1/6
/Biuq0hqsd4Ni/6M6HDt5V9sc9rBWouyuIWoLa0yKzk5gDmqMwuZx0+S7Gu3uNjjXa25bpyBH/2q
Algmzmi9ZeVnIjxXtu9lYhuFI5GuIi247j6a8BLuYaKq4sQO8kdpYRkWfGp1fOWHXGa1ukWbf6sM
Tgi6s4wgItlcsPWTWHjt6heb16C903mia0/o8KZ62w1Abcp42H+8RK+E80serdvSzSVeo06m+Qb8
b+K3P9CXSdU/8UHhH3K+7x9bwA4Aua8T06fatGMWMdK9cifGUO7fHv/80v64fLAtcbj1sEZsRpk2
C9TnxnvfoKb4bJNde/sXW3j0a0bcQXGQmpt3Hw2leIpfwqr89fHzny/z/xIfvJ6LPTzg3ZSzw/gx
mHR5o0YXVrcj+6TauvbsF3t4gOO2D9Xl8CRH9xgT53vdhUcp5n/CGuDhLzawJg4kxw1ML+szbP6E
w/KAtHBYy93HL+fKFr7kaZIK7mdtWbHj0HV9ok1z53lhwhaMPcc6x0To5eP7XPkIl3RNJQ1sjWOo
Q9kNyDaoVPqP7uLXn+ywK1/hkqI5OhKC41IrKNC3WbeuWTP8IuLt40e/sn0v/XlgO9r66A+GJwcg
JHf5aVgPI7W3lgSfbLBzlPnLAr3kcy9lRDAoRWwDR7mGFN/MniSp1xQccu7A17FcHuCtOSMDF/az
Muva9zi/yT829drH4dCOMJkdo23HwuHBHfjjx+/r2qXP//7HpRX1e1mRGZcOQVbB0Ae2Ocr7JGG5
dvGLzdxXbbMMHFm909LbTQ1vvvpM+e3apS+2MgjLMrQwXzkB+uTfoLxj6VT2n7Heri3Ri43cDVBE
W0tNjyW8Kd0IDveySvT6GcLzyj6+dMKBR+PYQjuDHv2h/28gv4y4rT1Yi3qYgnbx/Em0uPIjLpmx
DoHTZatwl3HycAw3z3LQOzuST4LplZ12yYptfOUal503gvPsl3Wmzg6xg0nXz+A3125wfnt/LM1S
RBiiuxE/1tMPx1W0GELn1GjnbkbbMf94+V97R+d7/3mPsZxBQMKHdleRa+vuZxe0CZH+29XPd/3j
6rAjNeFUOrh6BCzKlNORJWT65OJXdsCl4Y3wZniFrthc6PKOydbNP9Zg+fXxg/+1T+iTS0os52HT
wbqLHuGDChFCRlI6KjSvVXNYA54PMb/hgRQJFJM+QQRc+xAX+xnaBtyNqYTkaakyCiBUMkdBRqj8
hEL8P0DIX+J2dLGlYz20toE126npHbubLEV1U9fjq2ysl8EquE0dJudiQcMVozfbvaLcFcnIKrHr
fI9lU6SJl4Tb7O2boNO56mAcgKYF/yx5uPY9L8prn8ILwot9qAjL/mcMtm2b8MajPz/+olfe7yUd
tRtnwGj7nh0rTVPPfKvXN8d+cuZeu/b5qPxjmdeGBwxkf3PaHLRLjWQ/CMQWe7zDf3v2i0DQrQE4
EGexypi0ybJ9aYeXdvlk3V0JxZeM03U1ou035Ju+VQmPlsKoE/QEknkb8vEzd9Qrn/bSEifqtG7q
kiOpZeq1dd2T27efIMKuPf/5ln+8e8iyT6I0ITs6s/N1Zdtv3xexm2yTp248xdu8rT6VLrwSkC+5
pzCQ9oZOD9Beb6oHf5H7qSQnJxb3TfyZ1tu1W1yEAQ9xwJSNi5NRcQuyYcUxyBdR4pUrQOZR9vGC
uvY9LmIBzK2jSk/4IR4Ji86IHVxZPzkVr136YhdPno2rAC0CKIQMJDGTrXPpzT8+fu4rG+2S58mo
F89sxWk1rmWGBsExFuTJ2M90bK68/EsSvROUfPLIZk986x6cykn5hPJohKXhZ3e4slovuaS96weT
DDbvBMGXU8NVkDU6zOzUnZv/csjMGoafHI8e/V/O/5eQf8kelRbkgcEO9iSryc8xTopeAjSzD5qP
w87vu+k38CnTG/ZP9aq2me5EUEPrlpIB1p6wNP8qoYeQd7B/lwl1J+ebkW29Y8ZUT+PcBF9WuDef
fKmXPSTyq4eZ0PIGzC/o000dPU2BLG/HEBJcAdzbMreHR1Qrou0BA8Z6h+NVZq67epD8BTq66JdN
5LTzvF8jCFO572/wnAdGLisBa3tXsIoGrM2pUbIK1b74ZO2XZEV5dtoawuGvFKgH7lT1f9Kt46XA
fw8zyFkAMDdVYRELv/6tIRf/BYO4oJCynr4yNGQeMHA1x3lcwAMKKvvoeLFm6eIae4CokVNDLbN0
D27H9X3b2P40tjP/yZy5LBhoxtmwVNUbXKrnHxOkAG9qQtc6HVoNVlQXzCuMpbzuZDoSZO4ApAlg
+OaxWx3+1UJg44eDWh/e9Ev9FMOPGoTisoJwbBDBlGesFTKamm0bxoFtkEaGaPgCz8PdYCqRozz1
bYIdvKkjfrjlaWQ9t88a+BEBX6l1snDpnIZoc59FBGBrQiiPbuJ58Y5rDHXlNo7oiwr7JsiB8S6h
OV6PU1HXNC6wwzpZuM0QPwLXvwU5rIgXmYX+TO88Pvs0hV19m0StXV+J29tnTUYnixfuYTmUYzGF
QhXNOMti6G0D0a9+PfRRXR7B31pz7UuZh6Jfss0sU0Yrfzm267Lu/cGOR1f208Gnys+FWaJHTsfl
DQWaWvAWhL/fYlDMrJj1HvkISZY+mGWCBcsejTubJxaEEN70fecr3Fj4ThrqFzT2JSyCZbjbTBWl
DlCqSb1Z8zOi1XQjhnH4AgHM7tadxJjhGBnvzRJvb7xfZbpOmB54OliLKmDfyUpkAJMBrOl+lDRf
adSnwzKKXzH6lg8jNVGG40bdTLhdERqMA0c+n3V6OcqCPlzvabyowm97DOLmtX/2CLTS43Lc4AWH
7v5tOff0a2m8voimtn6Addh031e+l9EZY3/ZGpD3N6dLBaMsXwJv+RKuW19IrsdcurTLS1Xjpbtq
zWOMdwu4Z2r4oYzzrXUD74bMni4U6AP4dBspwop0eeDKKW2GiN+NmD8lVQh9xCmo/D0TLXAb00wh
ZjrIm7qWITbjLG6iKaSPVvP61hu4Seewit/czdOp6znuo/ah09QJ1y+TYSXBoxk6f0/62Nu7Biuz
9VZ7J1Y0JExJwNwlNt6xLuQ7h/pLPgXh8sULtveB1gCmQFt+N2+zuzfLFkJqxZpbh7oRsPselQXM
1rt9zE34Rhdl896dGi/pnUkm5WLCuwEJdNpsY12Cux6RzG3b3y7xxambJ/bTZw1JyrLs0pBFJSsE
yFtfumr5wi2tkzgEZC9a2n209a5MVkdHX5pSlz9tW/ZpLTuzHTtC5qNSEYw1Ha9Pnam1zzRWkHlh
TPNCi6B78MNmeGpVC01bfy3cKu6fxl4J0Cbj4KtuiVun3QoixVB1fQ5GYnAXR9362gUQECi9qXwP
8LcjMo4Y0a5Z42STFAN56zlJN7IgK/v+XUNu6DC7DeD8riNeyn7t4eXVVe/ttq5BislC9Z0ZH6jq
uVnbu9IPg53cStElw9T1z5vXdAdGoeUuPDgUhxpt2FyTiO86E2m4Sm7z90Cd2UL14vR3RMFCAJuM
/YqmykngKuvlSkr8XleTZBbCQM+ijVITO6SolfT2wMwEWUAghUyDCS3wRgD8UC+NWxgbNWER8bjc
1aIbpmRe2nhKu7iq0xCOQbuOk+aex/AzNfOEF+lxL/cHMhSCe95xK02dLjoYsXxZdV+CW/ZsrTM8
ayW2VyhYA/8Fb6sbSo3BKFjGqPuXbRdRA/FB5nA4XwVz/dU2cBAnkoU7CwWkRM/zelq2Xr7adaAJ
nfD0Hff8lCDoQO+eRa9BGYxPYuuXvB7d5UcpHbQWdNuV+26qHhc5sGLye7WbBgcnaWVdcOEtrJgj
T2HuT5v5jeigevCGJdxB/0dncxyuaes4bVq6StxiWLsUupqqm02s689x6OUdReAv6p523zpbzqcY
Oi5NitlLcOuEnnNYm6DfY1lghdBIHETpd4XuyyoXgGADoqtBWe8Qt0d8pgXqzYIWHsTKX3u4R9fJ
MNDoUbWEbmnDBufnjL7GLdh07X2kR29H5tDe1VqUXzp4cb3VbtccBza0txXRZEeBtcu04eNRebiA
tqNA/J7UA1QZ52Pl1ZolPc7elxjyT4kiPHwU0zxCTdbvnjcIuTRpuSp3ztlY8a+SGu/Yo0edmbBt
d4EQzVfYAnQIzBHoLRuZHzoVE1hZB0HKI7VCGM4Ou3msh1c5KlUwOrRfwq35b5Yw0sjWON5uwh7f
KoZA8wuSCWx57tX1AUJg+hBuHsb3ozdDgdYrlYThAEKrfQpQab0DPEGmvOtqklb+8GTj4a6rWSKx
xdcOYbENhsRsIaeHiFeBdx8JWHXl/joZWGOX8guL3enoCwdba5JiH8R8nJIY/DuVClOT8nb222pK
lROsazEjPO5d+C76KZtw+loF8YEEqrji2RWel7UGxghr03nPfevDbsMEKA0E+hHBKMHqkVHn5M7G
yaPtPTdH2HIzWKLp3y6dhxymwGa831YITklNbEIkx5A6YtNPaqMzRlLAz9WjnukT4lVBiJOtYW42
If95A9F7eIVKv2DJ2PqiUGpV6YrVIhJDfN5APyYs3wnHARAM3u+xc+3ztkoGGANXVCVT6wZ+qoER
SWkMsfVkbHpaQGTKpIpG+jYIHbVDKAxusbzXw9rDBKGrbTgk/coWlXqDU75HDmtP0g/dXLijXlOC
UJpESNScTJAAIXGL40MVx2oXltber6Ctvobx5p7Qqg7ghqx0OmAr/ISheZts27hmkLoBlXZdZy9v
Z9LurKndMQWCx1bZUKMMSNaQCR/ueI55iMp6LczYTaC7gK4C8LjMW2LbYmvr/qgEaZ/gslK294RW
/akGTuElXJVhSWUm5y5wSmhJtmODcB8sjv8qehH/Vk7UfHeZwvEb23A+1hb5ciMw04Zucbdfl9hH
cknlg4l1t+ORr16mlUyPosEB0pk2yPwxtDGc7gjMdzsGZapkGV37oqUwcwZ/264Dhm1dyVHAADYf
sd9e51E0WTk1vp9Lvol7SlweZJII/z4WIUEoIp0Ocm6F89WXloMEXPfBbwhU2FNgpvEOqA7M0mpi
cx13akqk1wiAijoKy2E58t/huM3pMPHomwKILumM0bkM4+B5ob65axcOBbQSqB0ng+c2/zm7sRPt
W1yqQXoJKfJHIGAWmdK5WwqHjPtmGEPYv8QlGodhPe8oLyFWRCSBp71p3cLWjMG/1/fNwwxxRSjX
oZoldLKZnhU/waJis2mjrTemMhBIZoyp5TNEoetcjXa8txDyUsliK1+CxBSaR/gZ2YKA8AgYILPN
ObV38NcJUC5I5MNrsnXb3JuB7mr6CTn+NKJR0mnjp2IcW2hZr61I21EhwtVmkSQNCZhkHXdXmUwa
T9wjTzvIEKpKGNOUhzIe+amuFYqcdeGHMfCcNWGd4+bG88VhNo3Jx0jK2wCF2RGv10vNwrxijcQA
CIzX3E2m5zs1kzGZwQMtkby4483keW0KMRaxr9gU3EbISL9pAv3GA92cCeJodf84Uubnc6nITRPh
vADmYXuIq3l5kMGkSDINCv4MbgP+nqss0Gxzs+0hlUFczLI5/iDV+OraIUhjzylzSKyLV6dbyG0Y
DJA2Hft+3DWsjYqgVhpnO1KQRAKpkU5+1Oy4rNxj2K3dTsO878ktnf6bRZK9723Zn4Di7kSCDKzL
AJbsIvC/2rHP2t5WaTS4+r0E7eRtHMY2Ay+qB/EnhMp8orFxiz7w3BMru/i/VkuY8zVdO6dVF5EU
uV11Q+upzB2h9BmeBInjtLYL/qGdy1egW8WNdUT5q+fGhb0UH3edFR6Mkzs/a2MVZpHFR0Lrs3ow
zWKbXA9lVNS+MxwC0J524exFN2wTADvXnV9siypReHbesXSjsU79YO1fq7kdfxj4Yb4LWkff8fym
SaHc4H8xHI4kjuc4OWp18XVqS3dNfDQMihHqtJnvSrYP22h5I4MXHuBPZF8m12TM2k0naoJCZ4yy
zjP8MFcCaqYB8qRsFk0t0UVyV5b6Dh+yijRbMVaB5ciJvfND9bbPUOKtia7YIPY1TgIgBMF7c6eR
gbPoaFqUtOxvpljP+bLxWKcT1OgxfnWa+v0sWtTuxrVHFQOANKouqBNUkBbO6zqIEpc0UJRkbE1Z
XLtIXJX40tXz+J0KZKS5v7VRfF8PQkzPfg1U0nuFSVaVNyia69QVo/0CqIB/En3j72PLxoRNiPNy
KmFzXoYgG07PpKc8N8qP8iEUQ531THoH7nuLn3R4CTDWGvXwA9MCmfhSLW9R3ISZblV4QCY2Q1JW
y/GlWRuIEkTONgKGi5nLqx29qMpKFQXoh/QMnFkdkAYJnSX7eYWiLiJZTIuF8f9828oH5CpTUsI1
3s/OxmhxCla5CbOS7xXqA/kgY18PqQ1pLNMBGs86Z31dsYwPLYCN6Gr94nrQhVY9Q2K7Cci4NrZL
FmDOExosMEjhkCztGYh2AaSWf4Azse6abWrTFS/xyYdE18vYEZ5B8zxAEIIJyUmi/ZMo0btzMkKm
6rAui7zbzpYBUyvbAkAt502J1RwZcrQjZL/Km1jHsB6ULpQ4tKZNpsRS7zV1xC4eo/a2Xz00W9BK
t7CbCcE8DsD72pg9WmTbCXpAGBSWvb3rUBtlgUYCmHSl6+1DZxNYjaiLQNlTUtwKJkhOym7aOQ50
cKqF1AUntbk1atN7LOA4BbWlzxkMQ2+HDghpHseQQwynNYEemn4fO69BLre1hS+84YHreMH3tY3I
EbOf+xKlks9a/Ry324CaRYX7EHDnlLcLLaTo6f3EuH9QPgck17Mhh7rAYvIBRjBHii28IFte2Pct
wjYFa0vRm8HhbC8npeCIDRDUuKz1C4Su7Xekj91b46wr/IRwhGfKQis3idbO3HmdIy0ycLQxakXI
vWhVc+OoebrpMTjECY3+UWFRmD5CNlH9YtrxaBLHbvxfLbUDEi0q68zpmbtAQThCVB5RIs0xNF4Q
iN9Z1d1yD1DtSDYmczqBPtc4+inE8ETO3Q624wRIBsx24CALnfEgW0u2go5GCfqMQf06wh8G875G
o1AxffnmUlE/YjeVSau9+iZuwzLrLSR5Z7Gp3D+XZQnwZZ1JAFzgGYpN/zh7AbbioKAXkwatX74j
h3JzwObi47wZWCM0MF2ZHAkRHzkNd4SG+jGG0fJuhNTTaYqr4aYNWvGDlaic1ObSnReQEKyXxvAd
WonxwRjpJ4Hb6XdvC7ZdTLhuE8St5k4x654az5ufSDVHr1XbellXiqBKVeuGRySC7mFwVjx/vI67
VaDTOjkbuUFrHbZD3RalFBUQDnxXQYou1iZpmipOZYnpHk6KAYr4g0N+MtPg5OQSuhwIyJP/4i6j
R/dacLoXg6H5BHsZlvNlsCYBZLlBDyRue3qu6pY1RYXM8koZc4PtuuxgdLbdMjiLJVuk7e95Cqud
rSrvjpYhvljs++vNpGz4JBWdTkMFhgQuxJGTckebU4caSabziGIQnb/wlyeBukUzbVgxvAmie8fH
0NLRcwy73SgGKADax+W3oFvrZzgkLBFswIbVzyKvnEg6EK1+x7RrXtAXi29NOYc6o34t70HrNUXd
2eZe2srL8Jmih9XzYxyY7fC7VKx9omO1ZItCdYP5aDjkdKVT3obdmLvwzUw3l7k3kPWjewOBk6Lv
hF8MdY9SyDMDeqGQavvK53raI8vpHzgCaU4BGNmreSh/dk0YH3uQe+8sN2bHSTAeAjnKF1+NFPkE
Zi5vfoWeqUDdDgdtGewXAqMMKPS7N4q6Zh8C1LFBgB7TZorj+LcDgZIo6baJDBkg3P4DN1TsXVUj
Y9skKvjEDSsHjyD8MSkbxztWE6DEc+B1uxAv9dYQxlRSyarpkn6g5d3ksCrjcT0XyAj991EOfM1K
UNtQw43AGQDe/2QD0TVo7wUY5zpY8bvAbWq+I9Pa/keRQx1pJ+IwcUu63QwWTbF01oQUOgJutjHC
fu/N1HqAsZFpt66R/4VrM+RW+Upng5ppSrDrn1azoDzU0v3uymrLzo+TOhahho+hmzD4pe5h+d3e
cnAHM8drGARAnd+uO63FCgOT12GJusJh/fAGPL//Po3RcB8MZvsGSXx0Zimb8xka3a89koxcirLN
3KrPcIid6SFM7+mmnZ0JIxLuV937X8hIwGmAwdawPZati37sYgT8U4lBUx5c0vA1PudmpVPCrAOK
7nkPieVMO0wVC2TAoRiL0m4zkPRMUGvbF1UtLGmdyP3hrpYdfKgwPko1TTdoXcjzrJwWKMXYXnHk
Z0ONhnqLc2wHGYKzZacQxwpVnk6Bvwl3USX63Wq9Hzbm8VPvdBSnH35NW6JbZ6D//jNa++pmQT8N
dpDe/OJOoPepUhAce1zd9UZO2YxBYMKgXIU+7pBpgjLISrqmFUHL1QNR/B0j2+bWCRCuA1OaNBi3
+OT32svHpa2/y85DbwEzjduhFYjzLSBV+IJ1vyUbRipzin6xzFdeI1FhXfCEwMALGzk9ctdA3tKN
R8h6kQc++04JkBoSp13fSnvotBulKMVQeZhmRoqNPniwcX9XqyV6LgEAyJB14FhVW51D0sCUoMTE
LMUAZLyLVCW+wdEawtZVhA3MOpH6oUVCVOo2D0ztpf5wbt+P5ivz4rOBodviypv4avpqvt/E4L14
Nvq6Tg7PORhrX2Fa9du4zpY04yqirKZQoCVtGGUYwv8ONql/Qs8ADTmjI3Samcpb3VZbHsaIPAka
7gyCV6GLTi9EUAvaMfpme2Ffhq0SZdqoqEUhFzQsaQgzeRWQOgkVi3NRIVzGMdrQIWzQDmvrmJsS
kMensNyw/ZelfWrXaix87tKDQpaS4xiTt+5C+X09Tf07N9ruyjaQO9i4jWl4NlBYz3414zrYRCAr
kYlF8l7EXkyKakPrDwlne2eQBrKMwBs15Tx28nAKWDG0vp+uvWF7qIS7GTJRmsdEAYghQiqSaQve
Imj25Z3twSkMrciJ5epx0pM8rU3fosnilPthXNgdUBFzrgKk2O0i+wzpqtrxZcQBvpbxknBO7Rfk
hNEdgZzOb2Vahm4rMYm20bYkTskkGEdwhysj/aMqUb8l/dJFr17lPoeGdnM+yVb9Zk6gUt/dxqKO
veFu8dGxb0gzfA23KgbtRm15BEuGDEaQ5+WF6sTUA0zl4JiRwi9OJ56DMyqUdf2tI/h/sLcOi7Zy
QUrX06IObOP9LuAYPjnoJ73XdejuSwf6S5hKo1Aqp6G6gbMEdiH6oElFwVaJ6fKOGIRGAQerVIhh
eelaFhUrmhX7MiTRIxg6AX5IjLlL60AuFFbH6JDuDKYA57A9GHi4NK7/HwB53pszc++eo5La9Y4P
fWS1wpHTYlBTg3p78iGnl2B6BM8JuEtnZsOks6n0W0cGmyHTwVXXvi2k07rHudXDwffjOBXobe+a
memMrfWSGqcXGRdU7SsPq95ItAiSDXn4E3WGdueqCqrokDrKDLPy2LcoJaNGswMPLTLppWlfetL9
wAhG5lp0dc6WEDogKDtTR9fuztgVnxXKUlMSIrO6wwr1sgaJyP9xdiXLkepK9IuIQBJi2FKjC7ts
t9ttd2+IngyIGUmA+Pp3qle+PFNEeHMXvh1AaUgpM89wY4omB9PHNadYp+NJoEe3NQr5aRkLjVXs
9A9dUvUH3C98D3vbabdtEhcwunZjEw5Nlx7jLlMn6P8B03lfAV3uhUnrq18Spf9NWw2GhJpX3on4
TB7GpM842paSPwBInKWbTNYcGM1B/mlQ6L/nTHQQuUaBNQkzn9L70fTYmHbaNHsnJ9VP4hgn8nNF
7uFGlZ2k5/ruZtA5OlWZUB4kc3wL3rbo6/glisBtASUj0qN31mhUM9OkKje8JCULoYXg7fKGk1c/
6MHOLidHhR0Oo301THTrFQMKhikiIrz6GndvVY38SVur2ANKL7bZCC5mg+vhyyAnDqBTG4ifGavq
fmfZTcl2I3Ls3yC01NOuSO0+CgTNIKvjuj8alVenxKvG3wotLhm6UCK58zqo/AQpLpWoVJI7KmsH
6xlyOUj07zLYJ98FMHu6A0EaAik+Gmd8WyFGdlsHDe8ozfzkUClSlDuWVPLIpMRtBz0qcdNZudhl
Mk9vYGY3/ZCp0eOmqLp2N9Rk+NkX3vAypu54HtrE2VuFSw/oTLmhQxpx1xZ9dy7ZAHX5jDpPpHAs
e1tp6PR6JZIIbHd1aCsZ3BaiNI/jpIIdT4w5kDqFT2falihYyjTfT1IhP0d0Qom2gcqlLsozKnjp
ziuMg3zWZskm1ar/qS0PfGlKcxuFsRH7Ato68Q9HNmwnYKd08JjI9sL11WNJ4PVdo16y8bSBfpZn
V482LKo2Om7pPgFd+slLkvGrl1X8AJklcdf89omlvwKDP7ohyLQdWAoNa+qzlqPWocDy2zgDSq3h
gFrkKzcxlo728luP5h4+18R7Qqi5zUWO7M3WHT/bbt/8QtubjkgxqPsdFx0FSxJfsH6rqKfSjUhy
lDpA0i9uURLn4tZWaQ280aTRQHaG/jFtW9QMXOiI7yBymIM5G/f66CpW7HymB3P0nTF5jVsOEYGG
5/6+H0rrdqTYNyGpSPUjDah+qwo7mwAl4/ELcp98C1QQueFem4LS05U7A1gA8qHJMWg6O2rcNL5/
6czrdMcdJES4hkLHMcDXQ9M9a0NuxHTnwxT4T5Za1qbOe2vXQyQm3VS2GO9zQ6cvxB7TH75fTYfJ
n0YaOsNYQO8NLUxEiUyfWxDwIsPS7/5U5Ycx4MVfrWV+QolJP1PNODR0LZRtVA2Da8WH1yarsD5M
Ld8G7LvnBj1+BiuAXB2DFDcENeTefTBk7K50OkBflJRv9mjnILsVzd7K8H2AosBPBXX6C/ttgEdd
KKHYB65naQqCLLWczl2RIuHLcApudQa8zqGwWCrBpfZwKYtt295BW0lb6MOXzddA4zodao+iTZIF
bcV3PLXVPpVooASTp3YKWd9JGxDAwlxYwR8vdcunQoHqAfEq1X6Z6qqXSMFNA58oR8PrJU3NURHb
39SwtX0ocziFbEqUAH57cBQnJ2W0DRxdK3cGGQQavRYoyaDzw6QbBSwPGi2AOJbbRpRoeAGhE2xQ
yUoeJweZbwZLxFuFVsT33Pf5V691ijtcmtSXwjMFRHHzcqsqtCl8OUGOR3X0oHzk0wPm56GqSLnD
uV5sfM6Sx9bEw4M3DHduU/9NYdFwbjkkpbq8Rycc7vOHDplKaBun3I01VmkIX5t8y1lG3gY0+W/a
OO3uJxyMW56r8oBycL1PkiGITDYhyYYo3c4abehzMS5R13HrN+w28UDKYNi3MR8e6DBlNyjpeA8U
zY9Np0W6bdsatQPaKdTI9Rjv0DEyR5OBqTAgKf0GBm9xD6VS5xww2CWgzQMlO0zQjmkMW9tPw7Yz
gEFIVsnbTlLnkbHEeUNuXR+bslMSqJQBklQ6Rm2K0Zg+DoSK/aUH3QPXkYMDS5GDoCPqoW4bo0FD
xqzY2RbWplCoQNVu3tyRGuVwuIORegteYHzEmhZR7XbJvmXcRUyG5zPkTHWHK33lQWtpB5V+eUbV
A/Row0ONvPjkoaGH/hJO3b5FzdxJ2XhG+0OHQ6LEdxu312HT86L8VeXVmyni5pBnqburBVbQdeTc
ErRtBpPMvbwtPL8kMNkFdKasbL4HyOBWWKOP1DH+HFCVzfgOThmzMgVyI3JRNixBYEKOgKJ9kX+9
/iuW8H8zdGQnCfLNoDVRBtGGNLRKvwaCivpvaW7WNAkWAIxsho00E9BfdU/7qM+RDT0i4l7/9iUG
M5shI5FS5MQf4fnXCgX/gxxpqEg3lwZpVsDXNWtPo4CDFO0PDGAxkro3HTB1VrOCnVz4XXPpfygu
TwhuHADo8rnznhqAua//sIVJmSv/lwmcx3PwcyKnQMekDbX1xwXO//rDF9btXPgfNbJcIZCCUGzA
WCPdxuI59u3T8ClrROrOhf4bCwfDkGRJ1JscKeUx6xuUL9eE2JY+/zJm79DJGg5LtkLzOJrQ6XMS
Gm+Rle6hPaJD267WjF+W3jLb3CYgU2MnaRIB64i7ztlmzTGGoEjGp5XwsbR4Zhs7CTpHY1KHKKfN
JnH+VEm3vT7BS0+ebWnUXSGf0avgZIvyULN8Z4/dSjRaYKrNdUhrChvBPuGXbKg9A334VyYOD7ux
RCpMO2i++f2LNSVr+2BpFmb7mzQSfbwYsqcu+c6TB0r8jRRf6s5aAfQujNRcoFQhK4F4cOdE6HCo
u6Stg4i0fva58DCXKdXdUAMI2IJN04tTrv37AgWtT03xXKJ0BBQtQzcrOPHJv2jV76zK+5S1HHXn
WqQGKS6sy4GXr32ATAgbjhLdnp2dlw/XP34hus31LQtYJTkDeuKRrpozy5AogBj6N7Od79efv8A0
mqtadkHFx1iOJTDnJoVCTM3uE/typXB9wg5e0ehHjT7CYz01/t1UD5X6XGT9d0y9C01uQmQ/uSCV
+EaDKUqt84CLxyYfLnmw05GVyf9Y+QgzNNvgMsFNzAnAlwbA9ZACjEKL9h6AOtwpx19j2UTE4U9x
rY8tmbKVoPJPRvUD5Ps/ha13Py5hpKIWgzh/4I3sbJGguDfA9U1blP5RlvGTZgdj+nJfWJpDkifI
tpx66R6ubnE4UMfaSGt0jqIbB8BoYrHvm0zfA8zID+h0O1Ctg4bUJk5RQQotmEG9oXgvQi6KThxT
JUfI/DhmuqOqES+sqNWxCaCamE3+eEemMX+QENg7OIrIW+mr8QleF8gqOlU4KJxUeqcyLOIdPrf8
mmkN+z6US6EMNTYVLgY1GtO3tifMo9MVwYYHY7KPR9c9BLHvwTUVqW4A6GKWfYtZ+wz4tXUoc8J+
l6iuHdHvLA5N1+kb7XgXpLFPIwKSRtTH7rRt2WA2Jhf0bAJd7IQl2aFMoK2TT44APGhCez2wOLqq
gxrvTAy8dSovt8iicB+E6/T7uuVIlUZfecjdTF4f8tETe48bdgvAqb12aCxsSnsWanvU6ihaMf4J
wPxLeZBAGMhVKyoUH8dZPldALFkPiAAIxicPl3TwOZN0jcb88V4HmvC/twFuuDUJ4fgn0nQPTSz1
lsfW16lP5MbGTbZV9U454oYAzH09uCz9lBlxjOcisyXD1Qw+7GYPMV4dgfFBVy4FC7Pwb8e/22R+
ygRaQlZwYmhQ+366c/kXROGV+PTxt7tzodneTnq/HSbEJxSbb4IS0K22d9zj9ZFZ+Pa5xGynTeF3
HGeS3+vQoNVboyweoM74ucfPBt6ymsaDQv4UAff7ME0j4My2Cg11Hz/3/Msd5N3Q9yRhaPrj82F6
v6nieFvU50x8ykCIuvZl0N493ZaoywuNHRCjEU6OMvPQnDIrQ0P+ZYMfBGf7MuPvHh/nky0KWsen
CWaUsLpg+h7S//sA/fzIq8p+M3WOC8yPxbYqcH5nZVP+Gkr8e0sXSNoHw56dLmXbMb3U9mBnVuyA
90v2VZYUwCo02XOh0ba1raK7RRMNqM8qMe5jwACqbd3Mu0c3UB6cVJFDTFSzZXZqbiB8Cnii6DKg
0HAGfrWT2N8jEYN0mq1+Qmk704Av9cND4fjF3q918T1ws+GE2jCcZbLaeRoDxLfaD9gejS3k84DZ
33sIVMlGqrGIHOgxAzxnezhidRXmrE/D2Mmng7aUjuKJAHVvJWanBLFObg9gAsqmAcrBo/MTJbz+
Jy+L6lTRsX5zM1UDCKHc1zQj7rO01HA/2mo6u2UyXRoAPEe9vJj2ASXFM+kadR7g1gxqfalBEiLj
iy489toHpD5bRqM9AbysuIXpEj/pTDoox2TkZ1wV8rvvOFO1jTubbJyJVgdIcPEvHlqeJ8CIuy90
6p27cnKBxjc+tY56qLOjK/vxW+ta/q0dcIJOWQ5YKSXAtmCDZSjhOUCJN1zscmEK0FsMgHyNPYYZ
8FlfQW9zI6VbAvg6moHhaI08TDMK6oU7osSi4bcKqoD1xARpIkkz54fFVfuLpPG4h2RTf5vFOfDN
oFPfOkICJATa0w0oKyjzEUCYupQ8w42SA7XgO+lt4WkE37RuQwZJ9q9W44qNKiSzV1c7FvX/L3bI
2fx3sYNtVXZEElx++cgjKCyqZyDU0q8TFKyATesq52ijjX2fTUidnapVW9COUIoDxeQuj51xh/rt
p0w4sa9nWVzcw0Na2UNwktZtb/TZDqxbOAxtr8ekhfzHpv/9pX1vcJsM7ODk6p+gJGxMAgywey6H
1chxedL/j6Vrz0ozhQu8Ogo9PjxCxpOLvCIsSzSyOvYGmlIfTnSUISBp8IeR6smmwcsYCLXJvDXh
ln+X/v//AHuuojl5Bg3MSo5RAiPXU12N3bmdevPLp0m3wa3kj513zpYmSJSZ4ya7uJLAgrkTCFw0
1+Y20THgkKLFUZk0zspR9vFBac9V0crKbdnE/BGc0mHH6HQqZbdyf/j4lMQ6/O+UxriiAwqICwuf
XtykPw3qdaiczwh+U9Rx//tw7QL9PNJGRKZCCxVV2r0CyCR2Kdt/ZkHacwHMJmHSAQbLRED9bMfx
rzvJ7eD9bod0ZXMvDc9sxQOromtcglhkUffBdAWsQyygEK18Zfg/LmDY/my9y4IPHW7yJkohdvxY
U5aAIOAArU5AQ9o1rEBvAq0ZqDgN8Py+PmgfM5TtuUqaSdARRmaYRXYCxE8w5duu1Acp1atXJzEK
/M3vT71orpFWODXSLph2RFZwN4KYBMZSaMUoH06gdsbpSlBaGMK5z8YApy5SqkBESYGefYhWYfwi
ARBHW7mQ5BagjuE2thn7js6c86nLmT1XUEs82xZdHJuoZOJU5CP6S0/JuCZhvLDo5vppQAWzPg/k
FLlAlAD6dcNiwMMJW9EJWXr85e/vLmeWQAe9l753qpJimzeAIastWTM8XQhV3mzL93kR9PBi8qCN
rx9BaT27bXZzfTn9S+0/iM3e7HADoxr8C2AXMerjfZKnZ0BGUbCxDsTwna+CJ1V3qAS0uHW1lnPo
tFoZsY/PPdubRQHcOjsqvXyK6qFGrQHE9JtJe8CaZoyCd2lEtrI1/5VMPvqJs3iAnuBEhDHIH/uS
HeLJkjddb1Wwjy2/xXlenmUMT+jBGHoEZLsKa+ZbZwVcHpL6wazlNosjPcu+qa9qELV9E422ua1b
KDFUDfZXvM9LO36FLJiDlAQicGrKgeqmIr5RfJQr9aSFDT2XZjN5B6pyj6DegOAqxm/MDkCNG069
/KXFvcrWdAQX9sFcpA2UFNXrqpjg8T1UAAaradONMQE1v/xcmPin2vBupwHP2juThFKGM/7o7T8V
CieetebIu/T5s2un7oDXkmnjg13/7LlgfxAelvGaFfbCPnZnQcImIpdFov1TH5sHpoIbXulPzu8s
REB+CNVh7Q3RBB07WEap1KAc3ZBNkJvql9/F9g9aWf3JpVO7drFcOPPcWehwygBmEQmUpCYmQmn/
EOZbIN+s7reX/b0enZamYxYjvJ5WgA4BZaYBlzpXFhhkFmrgDtKwlcvO0pTMYoPPwSZxwQaK7I59
w0UcJJL+x/WP/2fj/EHcmcu12Qg7tGyxUm1oVmxBbhwB+Gq7DXX6v7kHiJaVSXvjjzYSSdstDnrs
yKOPxPzEgXe4A3fwZQQM8UYC9PJdo9UeGjmASGpPegfiXf/SDVmwQ5/PPg6Q8AkDCHqvmdcsjPxc
BI4SZLVTj6Va8ukJsoWRIwJA8pI1u5+l51/i1Ptd7EHwsBn6Kep0YqBGIXe2HcAqDLSe66PPF84X
PqslyUZ7UL0sDazCGutHqdI/xhH9F4AcPchztfqtNqY8uLl/Rx3fbMeyFbej3/YgntjB9wrmokAn
eza0DYv8IQbv7wf4t0Dvsri/G9y4+1mDlQEZAANqPunTTdcxBqpU8RtYS7GbiqrYqFyDJmMM+UZ1
kW88Zcybxr3jkANq9wg1gGbXAaNz4/bozragVW6aQHXHipoqson7K2kBMeFVXB/jQKAeAwygioAD
TDsIEeDRlDIgxgO/fnCd+pSCCsqH2n4oO4jAGFaIn3XfmByQTnhlccjnbBqqg3HlWF2awVmoDAo6
1L7b1tFgfx9twINquW3Ht+uzt7At+eWl75ZHn5s2Lq26i1gDkzL8WkDboNjSff3c42fRcgiqLIBO
o3saMJkuTN0Cy/rkl8+CoufnQAelCY0syLDs4wnMNrfL1nw/PjbAozafRUQ3nmxio+odgZqwRZUk
TFuyVc1TPtjQRPBDsJJuBmc6BQThIi/6o9BfpDE7AUZV3fUHY0DSBLsk5e3OBM45sfJDPqEOhoOu
RQOGr+E2lmZwFlgz3qAkZQbvZFW8Do07gXxZfO4KwGc3qRZaHCMAYSYaKhkqAnE3/czbcS1yYI19
ELbnkncKIoaigcL1CVel7E47SQWOEM1PcVf2a6J9C5vHmYW/FNBpCAp03inPj8P0CLZryX5dX9sL
p7Izi3tZoLkQl0e3Um/iAeQPAe0FCSmNH1WwpkS69P2zzT9Ahr2no+2eiKjOniq+dT05DIV3uP4b
FhbPXPjOox5UNJwKqWCNgljTgWM6qZfPPXu293uUDmvc80xEIBaV2j+bYgWptDTws51fODZk0Bqj
o9qxt0VWHmEyFNrBF1sKtAiTlTbb0sjPAoCHvr0eIEQQXZDePnnpxRuMl68PDflXkfto7c92LYKu
4cTv+ohaoH02ttsdwa4cQKAHZcnacgHICare09hviCZ0y7JCHYseskeBM6URy26gY00PbdLUN50C
XywATd7daHYpJwHMa4dDbCWoIoA3BBI4a9QYuhDGgtZT5WRgEg6BOAygv32P7e51SIHrA8fD7BK7
7vY29IK2gW8Nexyf/r3rtgSVFTQkUNnpiuY14HG58RxayC04tXS8rXoB+QEA05odFEP4Uw7Kw5aC
YRwCXlrcSi6yqMg8cWTA5e/a1hne8sQTP/sU6p0e78QOfACBczun6Mh24xNY+xyaHXEMT+0WwlGP
hiTAHHh1CdSx5kkZ9Vbu3tR2yg9QxUueBmgx3YiBxNA+6j1IeKTjNs7L6qbQECxpMg4BExilbnSv
9JEIqCizLAcfEBBGGNc7Uh9UqZ1DDbpRBe194HqRjtBAQRwklqBblaA9Dxz8sJpZdZQwKr+CLQkm
J7BYaLLEwj1a3HgvFizldvGgDKSVqNkFFTiCXuWqJ6g4l3sn8fxdy3rQ3gDZF1BvGhvnQSjiQv1F
8Dunzzz4Y+flMfd79hzTCaRsz0hATi1SjL+KcpygGD9BMsYuxV0KnuOuG2R5TypR7VUFsrrmjTyW
feyEDaITdDIlrdC96UZomzXAcTs+Zbuk1eIMgll+B9Wz+i8U09AWqbsph6AYHM3bnee59bEYveBE
IS/w0Pot9KuKQKKK7aQy2RHPsGRXGuDtYQgkNxbS+Zd26Cx8p2PrsJLgaN9ZNADKvKhLkYJaAvJ1
2sOarjJWuge2+V8KAFy1Bm2UgaN3IE3b74jLm6eiovw3b4y9K+J4gIq369cXckWQPXcp2DlhO/js
sQkk8lFUGEBRK6ZpeJoCI8EyMGA4QOhLY5VuG+/JcnDWssByfvetbr8UimR7u6ibbyLOvqKFYQ60
NRW/cdMeRBc/RUd9mtRGJqU85vXwMlF3ciEFJ0HytuyhBHcRoLlN28WM3yY2FHhyzYZs6+SJ/pww
sT1XenRQQ4PVGtBOgll6U0/+oWD0mdt8+Nylci70CNUkdCShtxdRaE7rEalB0nW7mAJYfj3EXQ6o
DwLcXNsRPBiqnczipwa4Gki39d0J2mQQy/A8MDLjNF6pqy2cYGx2ypSjcdtkGgR0DHXyC1Q2WBK2
qUdX7ihLj5+dNRmIHKCFEEgrOjmFV4yobiDZTbefG6TZGWNx3xhgzvkJOh6Q6NgkuAJRch57e+Xz
Fw6xOVg4NQxO0Tl3TpCAoCj0tcGdWEu7l549uxyiOV4M1M8hmguk+IMBCPbvaMX2tg9SvnLHXyim
ObNX0GQcRSMA/5EGMlNi9F/BvkZMI+kxJ9Y9ANyHwpWfu1awCyrmXSoUCLCNlAM0fMZfQRHYdGjU
ORnudC3oGpVcOfqXFtTsQgrqJ08n06JuV0GXor4oAKt6VD+vL6iFAZuDqKFoiuITWMgR5dMQaZKC
e5oCMFcBl75zsDnCZlIm9IKyW9FnXtjnc3Q182rP46WLamqrbysCGmNA5O/Blzey+JSJMLXnIGtQ
olRsQeQhSqFu/I3TwTzJprbANxJ8x9LUWrnyLWAB7TnYGucsStVwgo+454M6ChrnrvM8tukyAnE1
UQzZcyC8IKpjsJCA+Eh2fdetGZMurAx62Wfv1l9FIFQ3+AAiUmgGNcOFEBqg33R9YXwM7bL/pbnv
Hk6Twim7scB5Hvt1GHeT2g5298cO4k3v45W4bYqB3oH9//f6Cxeiw79a3bsX1imQECMDfJPBQPxI
3OFoBbiPwr63XdlJH688Pre9K/3G7/wGV5RhfCZQfKvhixk0X7T6VPDhc8s71xVpHusKeAGIXqAE
oNmugE4aWHSChqDOFL+sjnU3E/X7aWWWPh40HsxOm0IA5Sw6H7YW/tmhd46SG+DxV86CpfGaHTa1
kaNjjYhvxO5e/K65SVLYmrbiuXSGlQ209P2zrIbD+84fCmDi8rjfDI4TCd58k2X6OUwwnzvcGVpy
ituXdwok6rpQ3XXNC0+z7is48sbeKCgGf26w5vZ2YEg3AXhZ0CpByb1GulN6XcidausNX69vkI+z
WD53XBVW2oy8xAYZHdQMyiEs7R7acq+NtEL8z5UVtfSWy9/fbUPOocZXVgR67aT+BWTYnQzKdh/Y
w6vONdi9TO+v/5yFqZ+jPAAearRJExb5SKnCziqhDNeWG9+yV462pRdc/v7ulzgmB6DTQhsTRdav
OVQHW1AO+crZv7A35lgPxwyu19iYbgaGStHTcPB/Jvy2t9auw0tfP9vZmgRqFIUE1S7hN3YCtQPT
wCYyi1+uD//SD5ht7slKc7ivYPinMnM2Qdu3d5DQh3JVXctDactPmbZSPod8wAIYNGqEvJPPXiGw
tpE13GFldmDW3+s/ZGmgZle+oZVDKjMxRUMK5CvUEn8HCX8VYq30sjBQc1hHjBSwTxIanPCfsIaP
n9W/lV26q6eVH/DvrvX/mQ9uCv9dqKDk8snOjYhcIMq/oC7dPoDcA8GJlLIjClfNyR2gxDQBgAXO
ZpvlYKTxbJehYbGFrqV16CyfH7q24IfUy93bIkZXwSIy2/iMQI27Bz4xnEQC4nGVkCOKBACntPAx
mDpLbjOnHc9mNPpY6iR4wQlFIXom08/hL/jc4swIIwEfneAOkOYTQJXd9zxj3Q7S37vrC2BhguYN
9IZB7K27XGF1WrzE/Xhf4Io8qQQal5WzVhZeCIvz7rllJXk+pRVAKsFZ0AEqnybM7TPR9yb7XG2V
z/vnpfADV2qXRk0OVWnVQfJ0TOi366P0sbEz5XObMxAZwJLg8IthwKkdOybzbe5o3O2k4uZYmrz/
Epusey6gXwWtZuBJJ9k2D6DQNH9N2yR7MP6gEogcHcLKBLXIcCCNB+mqFJIBRCfHISFes28dOGCl
yoMi7vUPX9jfc/CRk+QKXOcB/hsseKu9Pt0ihYDjL1+pByw9/7Ks3h0TTNZJMPUxIJAOaw8l6lQ7
G2JHR8aseOVMXXrF5e/vXgHFjmnkhANd4Fv7VF1E3bPkFQ5neqUssLA65zCk3GRDXrl4AZSO9dGg
MXlOOue5L4QO2wTBoYJI7+eO1TksCZXbok8mHEzDdJc6v3Bvh8bTGkhl6YfMTiWko5C7ipWImg6y
aNSkYcCgbBZERfwjTdY288eJE5+7OvYYKb+XOLwx5f4m9vNICb5G1VqY7DmUJLYH4fdQPo56sK5I
Dys4CKgUK3fAj9N1AJ3+u5ImDlNmyCiJSPnK+WHXRf+j8gfrmfUdb/dQBy0qqBhX7W+bGYDGr+/A
hQA7d1Qqhw5BwMEluhnaTTGxZIswcgD96Zzl2Zfr71iYknlfaeIUAdsGMrSjHgGlsq+heLFmrLYw
Jc5s1BCWOhnDFO0ELwm6Sf1mB4WAbCcIit7XP3/pDbPbGnE1YU3XuCcV9Fttmhs3N1uI4qwg8pYe
P9sWHH1lq5JOFSWKwTYBqt9TteP6c0+fo4WKRhlKkRqDODlBNfdPQaDj0D19amTc2afnDPfYXoHP
yrzxlMTea5HrGztdg8MurE13lkDarB5Lr+DeiXpPunqBu+Ouh2ZTiXLF9e9fWJhzqBBok2Ve9cRE
bNBowkAvmvXgAVx/+MK8zrE8gx+kHocx0Sl1oX7E/W+DZ2fYwMUKoW1hdOaOjn0TT4C7YHQs0aOS
8ujpGNp8b0X95fr3Lz3/EsbfH2wCKk0wIZgiqKvGUDFnxdPk3ldWtTL4C8fBPwTRu+dn0i0rC2y5
k1f10AsdvVtL+gD02MUZul9PcVmuFCWXJuLy93cv6kwK/pZVA1QlSnvDc+/AyFDBhWgN5bmwjObe
jtBDaQWDWGukyyQs8wdwOD65hmahh1JwdCVDmptQTjcymG4agggBu99Pjs1sB0OWNBPomEBnA4Hi
azmSdNM0rjmOhWr219fR0vDPdjEXEEwQ5jL8XJ7hnfOzEcVPaLCvPH5pGc1SxGpIpw5FXxMp5QfH
aWD1VlsFDdNUjicgr6Bex7tf13/KwpaYY1TgqVEyuNRMUVDdk8QG7uzWh8xTV6yVtBbGag5QgWuR
hNHXJeI5dVim9Ub5Puxu1u5GS4+fbek4rVpXEEAjqfI2EjxSxYGEnNbKS0uPn810rPrei2UP2i5q
c1D05RUyDMDrUg/KRtdnYGGrzXtAWauDZHJIFcGoFZ36vQDp7lNPnjd8DLzGJ4A7gA3v2zj0FYNr
jbUWqxc+e24FWIAg6UEftIqgiwh5wmdL/77+1Qt3xnlrOM94AR+GDHcTW13kw88jfOJgjdBDKMts
WVzSDXr4x+svW5jfeZsY/kZJ1uRFGyXZSFBMAgoCNlvW1pbOSuVtAbzL541igjoP4TVgQgNkgvdu
6aVhlsk4rMCpfOoCxY8QPRRRlaDjn4wpO9WD2+11AxvaxE0Ay42rfj/4tgsTo6Txb1wUhLcFp2DL
xmnaQPU8rV4RGSi8oKB7iptRspV9EXy9PkJL8zzbATqG2Thz+vZiWwsvhIalO7Ra1OZzT5+FOqgj
ZliXvI1AA9/4TftDWM7r9UcvTO28VTgEfp/agvETDP32DoUn4TT8caBL/7nHX5bvuyMYYNwGguxo
bbO6VwhowALBzm87ybUjeCEyzxv/vOgMsIlgeaTAZ0NDFtf0EA4CUNhNVwZ/YYTmamEKGBgFYxoQ
AG3222qALZKUW9sObeLd9UFaaDhyNjuM4fHWgiPu4ChD3XMjKgH9e/Rp9oAUFlBRDyAIaQ3FLhjK
7JQQQyCwDFfR6y9fGMB5VzVWVtW3ozYRSLxFDGlv50XWzcbE3z/3/Mt7360A8GCgb9SoNupHFDoJ
dIu3vGsqyIS0/t5r8v3nXnOZvXevce2271IFoEkO2V+vCOM82dr5bVY3KwfQwjKYt07V1GfwJVTI
ZWMZdtUZN26RrR3/C+Fj3iblgaVkkQNEkaGYbsBCErFc2YELBwWdrS1/4CO8xfIa80tdSGSCA6+J
24jQstzpCIYDdLyDePzSq3xaocwu/ZpZMGwB/8j8LghOgnjxg+3G6Y7kQ7DygxbufXQWDJmOtUWl
iE/BCFw+ZduYP0GxCdqi8Dqb1hjxC79hLmMVQx/VnhggM1MLty/AECF1JOlKbr708FlUZB0cb2D7
5SCSPDpW8Hey/D/Xt8HC4MxFrAICQYwC/m1RyZkF3qJ7RF5rbyA9BRHlWD6W7ufIVXwuaRVkZYbz
empQO+/vBNM3g+Wv7OWl4Znt5cIemBOIpga+FXKxsqNxCObi9voILezjuZKVbltYHlaAm8OjzgWk
J+Dmzq0racLSKt6uv+MS2z7o/cxFq2SA1AqCHvGJIK1iebuFyUgIU4QwWZOYXHrDbFe7eVXVqrFI
lLrgzQi2URk9+QCIeuLX9d/wMVSEz7WpUhRbJj6OUBzvemAhpVMiKA32pjIQK+AFgZuS/RvuAv/j
7DyWJNXVIPxERAghBGyhXFe1d2M2iu4xOAkjnODpb9as+nCbIqJXJ6LPBIWR/ZWZ37tov2YTcedJ
PdbYcoCWhTpZk0iCyKS6QYjioMxXPr3tkfPL/DBHlH7fxwWJ9bErz+oXrC49hOEB4reWIvbpV8EP
zBruKNtGty6rj0MxbVnwausycuK7KXi9/E0+bbu4/rnDfHiAZCo74wB9duzTa0WwUcx+QRy+ss75
tNfh4s5/L66MZ9eQuusjwDzFbWuBwZahOr/y7j+dhnD1WYNFhNeUy2Hojwasq5h+T20rin07bL0d
Ezts7VY2EktPMZt7Ah9hz8qo/liCHhEh7Ks5ZViT7y5/gKWrz+aehMN11mUBQKKqb+7A22BH5IOv
LZY/bz4gtfz3C5AeUDpqgKP2CfzglgYBoa7BcZ5qxA74azbSzxsRn8d7wZ3UJ3Iaq2MWO4fSnWQE
yIiEpN/8uvySPh05QEE5z00fWin3GOcOdnHHkiLAbkxrxBgUjie3ReOk7/D68Mivq3c9IMrOqZJ+
zSTzeRPj8wwbp+DIXVYx1NslKIqZ7H4FbQXE2VTCZ8VRnEaUNoYzy//StgwPOuvug/Bt8OFAZQ8I
nBFx6bfbaqDlSoXu87bG58IzhpAkKfsxO/aOAm8xqcurqkr8w+WPtHT1WW/ve6TqNMjmPpZeGm9r
JA7cQfumVhRgn+9o8Gpm3Z35be/FfeZdOdr8BrnMhH7h3oN092gjJArcrPpKtMMNQDm/sZddk7N/
uvrBr846PyoC0gpAzzwK9yQBtOENUnidOzqZAwiC4eU3t9R/ZmPAyJMW5DU3Q4CQk9yZDOkgoBcB
PJ34zVqEz8JvzHVncVXbA+GmAWHhxYgdIvfCoFZfe4C55AwmVaB5HKs6GRpP+4oiOiNOWXGjeU5X
fmKhdc0TiPKi7Hq3ASEC0a83TcyvAs9Z2VzQf8Ph/62ubHA2/ju+OJopWFRUcCwgfrCgYlXOnSNg
Vgp7Jbt7BMDoqMomHsGyUe5jhtgZlANajXiJuN0wLpMh1AA871Xa0h8+qZ3uZpwqFA46onV9oISr
xwHLWRKNNFO/ER5Z6pADFnrrUChxQC8G4F0orU82xD3nw5cWaHnfT0+NCzLbVCNNfBQkjowADoKD
K2VgRqDsrlF83BVT1twT0WWnXpH0Rrq1d3TsvIL+wtnLWrsPKhdppDpqAFVwg904OJiPU8d+bjWO
/skET6lgLrL92TAkz1mSspvGaIZcDQqCgK340wAMaWQHxVuQxuLdbcC9bAhABcQhZD9xy/4NXqj1
zfSV88aRcbZLrZwNO8u1ki3gEv6jTbVb3hZubkAtqEx3BrLZt8Qqy10BT7Mdta2FtXmeZiNFDo4v
r92YeH4Ul24HCJ8Y+EsaWzZizSzQFacgpjc1poQNRuYG3i4oD8Ocy9w54Qy3Otc0nG2py/LWTTIN
jHXAji7yP+/ESPsbAS7ZVowwDg3V6N70xg8ewEPgV4CSq1Obg2Eluth9rpFat0XASH5CGJ2zH5Hq
9hPhcUrhBAvBQ1WOul/m1vIqlWWzE5kofql+INsuAKfAQzTBlQ013r5HQMDem2hycKDXe/eZBdRa
4sZbaSN5dAucNqKBeyiNHYQZfHNFW37HrgoqKKJ7uL0Ncv9PTQtUFLDUcJFRnADinwob9fb03ueQ
fwHTCzR4xs+QGLcqeAoiwghsY1mg8cFvuGOysfaI+xnglINtpuRC7GkzYU0JYOOV3QIyn9fDeK3h
qz9VPE5uQbPODsg0AcicVWxDSgcmTmx0hlcfGFKwjKh5iPXk7wbBYZM01PF2OnVrOJrgstog/TU5
5YrlUQkceZjGBXwCnPBtj53jDuXBOPLcGsgk3QNkByY2BdujExu4tLzI6nL7zqrjeFtaGsAYkpgf
DbBKgJAk+toAwnWsHGFfZWk56EjbMK8nk8N7gI69dsd5b3YuKtg/GrCJNlXtNKeq8TSCd8vgT5Dn
1S1qRkOCki3yljDLDg34iQaQt8hUQNyFBZhisMJPsaxC1zC5owDMw/HIp2+TA4q0QDTYU49Q7Vtw
CoDi4qM65djeDMcAmhoLk4Rqt0WakKumpAq8Hui6KxhM9rRKyic+SjCJQCKIsKjMd4PVZ0/ICJTI
seVAYybxY4xOCL+s74EZltsgQbsW6DnxX865h413b3kb4NzGjQQ3AvQy4SGyfwI+xtRdqNqs2Bht
Q5unBvCh+ejHV7bT+X9Sh8XkVFWG++Ab+c4+IYjmDIIx3oB34zPwZqgtwOU2BGYqt/5lQ+a18YED
ATgkLbZpDgwKdFXd7ty1QLbVAVTqyMViFZhs5fuYQZZrepOC58w0DJ+8Rl2uTP4I4Ch+ZCSYnpMp
Kw+KVcMfwxtyw31J3xVCN+G3LAsw/ZBymnRqupPQDUWjU1fIErKDmzRLsn0c+M1uElONHWkCOi3w
9Ka9gZbTDge3oQfh+gg7zqXwdnZdERk6BhgPgNCq+p0ChcivLPwHUNnA4HA+znowB9KB5jctzH1A
ik0DVGvAmrXs5Hg4HFpZFS3Mu/+nIepGu7S8rj7xoR1CUvhmA+AsSDpKJvsvLR/mykmtPZYlbVmf
8jLeQaVxqrzxhICvL+1Q+Fw36TmxF/SQiiKcUjiQhrp71sP5c/neFzYoc72k6+QuBnFRnXzynKJd
gfC3aU0KlFnxtYXDXC3pIO5MezKuTx5g220Q3ASuv1J0W/i285TAOFAIPMtGcXQbcGDggGih9eT4
DKumroXXM5ePo2IvWlMUAiUTs2e1eO9h8o3AqvslpF5LHlpaWs0W7sAbgEUluuYEUvO9zwD4Gc3K
G1pYPvv0vwsrhvRYq2SqPuk+Gm80iB/ZBktnr99ebj5Ltz5bnrcqs6ypAtvDVOoXpX9Zzp8uX3np
287W5KwnBWl6Vp8KNw3LLosSApO6tbbRW/iwc7V4TBT1MbOgVUrnIW+mg5uqnWjGN6eKV5a1C+9m
LhfXCUjKAxP1yWq/u+mzV7xffjNL151txssxUA0SZOtTVU8PJjCvdhs/Xr700ls5//3DPr8fUEe1
kapx0rB3U/9aJuoqkLfVMK60l4Wv6p3//uEH2jJHfBYI9ycskzP/WXl7495fvvel13L++4dL665K
XFDo61NA/xb1E13zIS+9k1nvLDFHNbGV6dPgPaEgsEMG2aZsxd6FPPhrdz7rpJjgLSsf7PrUYdMe
Iuefhl2Wr7RC/i9A85PN1Vzoqrt6iDtwuK5a0Vs7GAbjVyNL/wBve7Yb7DjfNhU1oJUlpR1NbpY8
ZCWwwRB45mBUIe8eJK2gMCe/Fu29Ba/LDllJ9l3PY+8HYmflmwOowk0Op9bzVCUKZEQUlqveJDcK
pd7b1HTlFpb/ae80ejr2VDs3qddMcehAH0bDqSgqpAh0vf1nLC3kTGTWX5UO43sFI+CmzcGz3xDj
DyV8jYyBg8d9wHF5h1DrDE6k8zrL7zzsd2VxNaXFcNXWDpVRNdnmNklo5kcm0BU+GyciQkTjtC0m
T+8D4yQ7f2LssadtDXE9Uvdw7QK6XOb0iDuAMncDFoPZxjByNJJYAKJjh9lxC+mR2eS9T44016Mw
wAxwZLjb/dTXoR0b6G5BWEbINB/yGxx6TD+0h50dzvsrHla9UoekRwrZHkebzk8EhiONGXV/s5Np
jS1IkGYkFJVsEOMQi9tkTIN9NtrZ44QI543tt7kVBl6W3DToq2csnQLyEWfmP5HYCtRXK71DloDm
GLs1WMN+0v9ywS3eAVBqo25m5POIFefGnuIAIOfROWJb7fyyHSs7BcGAZAqwkje1jjncy1nBdjKp
Jfax7YCAcNubkA1uiTiSXjVGyVj+SbEHfhuRnXaEJIY9Kk6qg5sELCIWTX9kHLISqi3vFX71AaTX
Jm03Ek+0cVWKdbXXQ4CLv4YFIjlBpe3cfe7F3pMLKgcWOml18AsD5/xgWz7gqzVL3jqEnJ3nX/97
TZvED5OKI3nR6ov+loms2APOirNcPSDxHPHttyItxQEINe+qGpGJvDHCRWFUCu2ccJsZeGEg0pIt
QL2qjKrSG4qtF+eIp9B+Xpwwceojd13zYEzcbSc7n3Z5pmsgJmir27AMWPOD2gzxtHmrg28eulQf
UnTe18AU/M4LNKZb25U/s4kEf1ukifwaUbG8QxkwUyH1aPXC68I824qAzgbP7iR3ruNzxNJ7DBue
TlchtKDNLaojzbFzzy1gcgtkOzjBfVdyghBz8EB6eOl3MvfsrauBEQ497Ywgxg/WrinG6kB6UW8K
lsmjoxgkhyU3FvavTn7UPqQtzNbprtAaekrs0sADEy5qE7U+eF7bXvdnSjG3TY1dlWv2rpiyrQpq
JG1oft5kIGulGFtsyBGLcl1QhK44Hhn22mh50HXONqOrQdEGfPE7aLwgWsRlYW/6sUQeKmlM/5Ah
yQZR2VP7cN5W3GOkmnDib4+bus1AU0YwCjIY6wC4dF+2BeIIRPbIvcHtkZfGx71vp6SMktivkQhD
h50RU3NT2I28wo7Qf06w99/BxW5+xwxDDnYyXdgM3MJ1TQu2clNVL4nvuT9l0bNNX2b9jSLc21JP
QQ1otTHUG6YW+OTKOPWD8kekBecOsKiIW0bSnGVzJN91MEnhpGuE3Yj5IUDj6gjs3RRBXWA91J0v
wfSztL8H3X56o2SQB6A36U44kn3XalDvoBBnW4kBb58HZHrKEyFeyeRlV72NqLoiCdwKxQYmr1Ow
Zh8oEKK3KYDN90mZ9pucBPxg+twcBcHnrTMe3ymS9AfIXJBmT0frQCBZA0k75u++Zdpw6qf2TebJ
FIrUIXE41TWPYgF2nldW2XZsSPmCEztwDjtHZ1FR+vFRYbTeVcwhNzkt0MrJgN0rs0a1rUwhdlnm
JC9qFBP8R66B98c4MhxJPWBp+I9WiMS0DhXbGsk+SNOq4gMi4XWEiORn3+5g8gZQHAM6QZwPa8RV
6bHg3i/BSwhhtNNuWPiy3mnkagDbk5l7DetPiM31eBtInt9kATFqw4zHdgNzNCotPIF3iuCzDDG7
JgC9PwtB5HMnoaWzQUDboMKdvjDSyr3LY4BKoNy/sVsSP6ghTXeq0EGzb2ipvlkNOGGRi86HJDaG
ugSTei9whvkL0NEOdTvWgLOu6QGSH9DSS3QBqoo8kkrwQ9FAtEZSq9/j69ZhaqUQpttA78kea1mZ
SkFDxwcrvGuAdg09VUPkOqgOlc7Be816jCdpdi7nFwz5lBmz62v4oPpvQ8UNVlACqUMl1Ayj4XFU
wkD7rWJk2Nod+AN+bPH9wJv4uxJjfm17XbJvRdk/VqlyNjHoVYfB8HZDEM0fguKNlJKCNkckVsmT
xSikGB71xy1nOdsJFUxRfo52OldU7R14vG3Up4M8DolxIlDmxX4IKAwPJcYWK5je7YbHP+HUMtuS
Wu4W/1MAwwwFCcRPGu1K+xvX68Adx1rqDgFTqNU2xNK/E1kMhzbW7ivmH3oSReUge7zHKLLDCcez
bZl6GwtS0U1hMlCSvDyR93k7mF0Jh/01quywcoueShTr6vYN/YN9b3zUZ6fB1hsEh1aP9dDQK5Eq
YCoIhQrR1uMmEM74iOOTA+g+co/VUo+WU7Nr9F12j3wi/qtFnW9TYsO59fKyOqDg2N8F0qkPmRBO
VDhJtTdj44OHSsedVq51m1QWjUTeWrdYmNoHhENNQJeb5q72K3GfZpn1BJJv/dKmgGV0pi3gSqnu
EylRSQXfZoOpId0TVjTnab27zoDS3Rk0yQNrkI/m2KLf2ALTumZpcy2D2v+BqCmdbnhi1LW0i+Cm
7XmHjVPW7cxotb8Rrw0MXczT+9ym7t0ElvCOonb+WpelegNv1w7Bi8q3I6LKdirJnQdOXPvBy3Lk
Yw40+zMigRlIdOmf2oY/unmdbauYpfvS1+V1PFL7ybEr67dwSvnUGwVcMggcZqcx0twGaendtdJG
jgizuzewbulfr/PpEQ9stkSL6irJBHtEsSDYB9M4vrAGnlluKPvdu8X4A5pze+u3WuxwFFUgK6ai
N6De8V+FaPMbty+mlxjF2BgHa0X/lPXIp6/6ov2LaR4BmNAay7csbaqHPuWwLuHr0keeE6hSBwVQ
XNjkMUqHAShZBGzVSjpbBrD8EMa9KFA4KitArDzaoO5ls+I2wV79ttV5cFsoq7sec0a3sG5aL7VB
fs0AwUsdTpC8ohQ4cLVRjtcdkfbUIadWJh6ER9wfNh0YIy+wYJZo62V1ldeq2SSN29/j0CIJC/Ag
s31qERQ9JX21CQA1hUHKre+U/h6IZRWNjbQfit7IGySROftGOpi5stK5huMCdPXCj29TOuKEBDqG
vdf67n1ORf4SG8kg1+O638ZscLeBtvoNJmfnrWeOhxnEQzKeQaH4oE0Z3A8tcTY5tRjK9aYct3h/
wW+RZN4T6tbmfBzTbl1O7eusg5U/RL4GPL59QL77aQuHkkT4XRBQeuU33L7qZZtQfDwkatIiju/y
lCgdSu0bnK0Ie1OlpthYtsse3QEZB1uKcvpd2nn8NtCEnFH1wzZtm25bChbflYmb3lrcSndT1nm/
rdQpQ5SygeXG4MDuiLY2DAFrIcSV2b2HBedtj235n4aMMoCKGARxMLHbK3dErRiQD/gYRaXNTYyl
3oMEHm9T1Fb+0FgBZZsEqyqM8S04wP24dzyH76ko/L3DxvoB5Qr2TDMwF2XuTtuMVd1+1DhUMrWi
cOu7FpbtdlL96SrD7lOA3KO66/jjiPw/wK5jJ3U3rAyyFQnowj577j+kQJO4saDguUsVNeN3nA2G
aEyX96tLF5/tiJ3BJk0C1OeJCwRClMdC/+6zlWPmhd323IbWoAA8WgbXbtEOMfRHjhf68aZr17iN
C2WCuRGtLClBFlRQn8BEO/pJcueZNXfv0qVnJataV4QJbaEOHNxi2scOZKUWtnDhuf1smhoWGAvi
M06sYze5L5VKV4pJCwXCufMsrWscLSA78Jhb7Iis7G+5kNc4K5BhMDrPtchWHmGhzcyzpH0ER8O7
legTijQbKAkih98C5X25QS40mrn9DPXZAHtDBAalWGkOFCon60dZ+tFE4u3lX1i6/fPfPxSXxrJH
yk5yDpcosH904AVoc303kH7NHfY5YgFZiLPyVWcBOK97nFO0IlRbbKDyKNmoF/7DixBpieXquFYQ
wi1/Ug5yZ71XkAZoyqaoT7IBDLoKc2yQXAvDkfyS1xOPMqtnpZYENdKL9cl3MUzrDuneNLTpFOZr
ctKlVjsvOzf+UPg1KmbCQ5x76cTHItWHrCTdhgyeCb0UxZyvfflZp1Yqd7xqgO4hA5957O8kgOq5
Wgm4X2hWcxOa6lqSjQTl+Vo8FQynxG6DuMYv6dttPnegkca3Rtvi5xJ6u7HSb5whnMZaY0ouDErz
lOQy0ZklgdI5Nn63tbBIb6DRv/zO/7F/P2mjc5d5QQTW6Kg3XmW6QQkFxe5pk5i8H8LE7t2fvpb8
dQoEMlSl1Op2aosUO0Y5XiFBnqdbwaCOkJQ2WNMO1m+jcIifQL+G8B+oLZJmWAuMWBh45oZ1amfE
5LJzQBxBxEgepRgcRugrOP3a6SWbddaa0goH/b59FEh7uo5zQL0qC9iOOrXMysteeoZZb1UxZSrv
Svc4lSQqh6sCGeiN52ALsrIWWfqBWWcViGAHzdShoKjHoZ//lsF9PNahtFbe0VJDnPVQmXk+goQN
O2oPpYzMkYe0Vu+XW+JCB507Cb0UzrgJmOJjljw2ZRcNwd3YFCtDy8KNz52EfdM4njXwCYNX/wAD
9QNDpevyfS9denZGpBTo4nGHSlo8+N9gLQcNSm2+dunzZ/4wFTqd4w2maukR+2aEQgPCkWr77fK1
l173bJptauR9QGiMPWE3hEj+QMgxWs2Xot9sPjeW9U4bY5ePhoIKPoCQmwqlirR/KsTaB126/Vlv
RRZu2hiEeh9RKggVRxu3fzR85d0szHnOrJ+CCApFjejYEct60JYZAqMm1T8HnB1Lt/ir81WEz1Lj
mXXYGNWJkfk2EAjiDRqPSKi1xffCUODMuurkpagXItD8CHVtu8ORkToE2B7d2T12oSoVKlsZ1Ba+
xNwDOU1jHlhjYh+p7wcRvFh95NjJd88Kdl9qqfN01HRwC1XRmh5xXhoZ/5lPt6Zcm/8WXtPcwNfF
lddVXNNjU0Wan7H137Oah3XJvzYkz+NQ4U70fJTsRkiFi2ADHui2EO4Oa9sXjTOQL36DWWcuC6VQ
p0Jnjn0VtcGEmK/fwSRWRriF7jA376GWO2U1srOPpHgdaxS0DkW2c4EsxwnSygMsfYZZd26lZZCB
HtCj6h2ckcabUic73f3CBvWLDzHr0wzlitoP4PMRLdZP8XOQxXeJ/AvoV1R7q5jOpc4w68+NU3S9
hmX3qrJyrI1Z7xyDIK2PiePVL3mh6EOiEMEcjh6wadACDVsrS3DeVhSo5qAOD2lYniMJesrIcA0D
jH1V5khTtKCOjvT5KCtEZ2CQvvVygjbMq1GWbOsNgXIp6qquupaIQpBhN1TNNTJHytust/PIL133
EWVsvvWGfowkbZNXLHA61DPhMB7COk/aK2byfAMaceuG9kC7IzSyPd5QWRw7L/G7A44fUY/tFDu4
ZdK+cmDmV7ZJS+1rNlTZiY/weDujOMjJIZzMd13Rwow4fC8hStS9Xql3LHybuSnRdpAPBa5QddL6
UKM6m8HZABnpSgteGMn/ra8/zNWo9dEekdTVya1w006xMyX/2jJgbkt0JmN8lLBhj4/BXnfDaS0G
YemNnHvjh3tu0zQXHJaCU5L/RDLEhuGktGXfvjRs/+Prfrh4rYYk7pBbfBIMkR9puq28Z+6uZWgu
3fr5M3y4ej9NAc7U5XRs+5Nlgo3VvSaIb7x86//sjJ9siuYWRMQzjmnqT/5V6uRAY2UwL+84aBFb
5SGE0s3b6hSoAIXj3MfKJvKFrrcKwMaIAqJ62wVtsKuSEc5F11pFhH1eS/hXzPjwwLUDzX2dDeQ4
xdNPmWfwhNRkb+GMeKUBL73R2dBFofB2SoYhGKDbbZM+wfmzqZo/l9/oUu+Yd3GXiLg8L9eUVxxq
x3lzm+rvly5NZr4v5Hhoj6YNPSKwNRLJvd2tvZGFmyb+f9uYHxcts3q8EUHMGCJnEYgQE6zMRwsz
HjkPhh++Z9f7DUg052WTV75C7P8CkPE+8xFKlcFUfvnVLHzSuWWz04QXDHKgY0dZ2GQ3cEGEJl+z
wi0M23O/ppAcalzgg45j/S4ntq3oL6HP9Cy+tdKVj7v0lmbdPIMyPPGhJDr63pP2f+ZNgIRWHblp
d3X5FS09xGzhIRx1dsRQJB/Uef3mEs4OaUGI2ACrhVpLlnc2zno8837555a+yGwV0k5V47dtRo5A
h59I7gKeYw48/3H56ksNdtaFbQuKfV9JbIpYHxbuT5utXHjptmfdl0FMjpyoxj6OxvV2OHE5uY25
T7S1FlD0+Q+4c/OmYwFTkaqSHFO/P0xpd4Yu+Xepbe8uv5nPP7M7t2262QSydjkhbq8vb3qspsLa
dp7KBps5J3v3OP3SUgbRk//t1UXL8yBJ0Cda5FBsk0reeJm3n0bthElgHTmCUC4/0NILO3eYD8PH
2GV9kbvWdASKAhAh4opdYAXe1pWK7b/2E+ef/vATSVbSfBJtfCrlcLQ89k324mfKv+YE/D80gAoG
W7lJPIBeWx1ReNvAefYCIfLK2Pdvs/7/c/j/cQBwilySrBYY/BiMM3Fj9bsUesVt1rZweAwQB5bh
JE325jXGPmFXXL3YWB0jxkXHe/jvUhWiYtRtKuRbVVHSl6gzQFx/MGURBMgJRgRcBBSofWOpeIT+
0kpwWqGs9i53GPlW+DR5nSZ3+hOnXblzun54gHOYHl0bOqWMVj0w9RSCu6kfh9+XP9hCI58r6PUg
oSsVTn309QjWompv8sy/d4N2lw39X89JVn7nPP998mb92ZjZUsdLIDKpj6a0fggFaU+vrxIj75UK
Il6Z7wPzVr7i5yOaOxfVQwwJ4U0lNExudANDVBzaci1kfOna89FyMDUGBVcfg6kDedInoDOCS3/5
Wyz0z38K4Q+dZ1RMIY0BYQOw920d0fw0ctiRFPl0X7g+deerngQmdAr9ZnHKoQor6qPXxdvEu798
8U/fDC4+W/hYdp/GDZf61NP8OqMZmFb2r69dejZAdgHScxBID/qEAySs9zoWXzF8455nA2KKDF6V
AcMIVykPfXNbxy+X7/jTJQguPBsGzdCTHNmL/Eh7/qp0LEO3g02sgDCPDHot9nTplZ///qG9wBLh
pSU8bidLyIinMGwNZ3nI5UdYuvisw+JEu/CsFifCDTB/YWLZf7us2F6+9nmZ/X+DAV7PbEVTQkMr
Owt5pwjhiqbcvWW5tYfj77ronFtEcG062uyqmH9lUsLPzTptX+Uss2qoXqrqxgeqPXb+5lC6Xn6W
TzstLj5b5gQCykRiI0kMLDscmniRB42LNXwtFYnNFzlW5eqBlL46uQ5eSQFZDMxI/cq9f95M2XyF
w2BKHxER4R5tKBgVdC72X7d5tdu1Brp0/VnHzQgpqCK6BDrktvTq0MAH6j+S7ktDDpvHT4wjg80A
CMUTDA5pSEbvtwv31+XPunTrsx6sXNeZCMuQiJRVOLVyoWiCpiwLfRgbdinAEJd/5l+4z/93BTbP
nFBparKC4PwaR/5IbFOY82G7TOM9S/1iP7QFMvqDcThZJaUwdtj5nWurDHU8i2Sby/fweU9nc/hR
15Wl06JLHltLPWZndWTZPn/t0rOOLhPYSXKOHHqbmAKCmyGyoC9fab2fLikom2dPsK43QTpAVjKm
MfTJcFKz6T41P/j45KZIWgWvY+WXPu/jbI4/kmlrWtdnSA9j2qBWDm8yqWFGBsz8S8e8lM3zJ+QE
TSIZKTsGLkKHiQoNFHe8eXaKx8ufYuEZ5hkUkN4kTVFiSoKLGBulbxOUqPawNgoufIt5/AQvyGTX
rEUKWkbLXTzazS7BSfVBSlYjSxFw2g1EyOmVxL7499ce6NxzP8x+Q5cQWbR4oIptB1g8JoiLpBlW
OsXSA836v6tzMRqBwztLFjcjYaccvqzR5NAkA5prQcbaNZ298mNL34b991HSOrakIAjWZ9IE6P7x
beal13YWf6kQiNY1m8yRdNnJwMPTCCH3WKVdk0YjIuCLI8h8xW3awTYVPRMpS5BjA38Hqfnha195
Nnfj+H2wBx9yqBqR/cwbo258CtwvnYHhvcwmbx8KbiziJ/S6SW4pYAlZ0W+mfCUZa2EOmZtYvXZq
KyUROlirvaSPXfAHRyRNtnbzS5c/N90PHWD0Re25AW6eZlc4ynvgiIsYz2xm9fyldz9Hxhi71ZxB
r3XSpNtzzl9H1JLDkjQrdbRz8/5k7vNmPbhMRiQllsTG5IbggcFDUIKfrK0xF/rU3MoKt4EQI6m8
k5fIOzU5IgS7OFJnf/jlt/N5wZ8yb9ZrR8tvmkAmxYkb5N94YEvd4rhoAjUYk0TDnCBsfB6ckM5l
EJZB4xeVaP9Oys5ce55Sd7xtsq22AXJYmaYWGgSfteYRuxgDwTg7lWPphmBq/jIVuc9675bkqI5d
fuyFH5mLXbWSOHi0G/dUK7DJ4zszPqbKRz7798vXX/pus6Eq5gmirzEBnoh1Ls3/HvJm44HQd/nq
C3fv0f/2Ge9cfsSGhiFXm4cKeTo+BBSQfIcWdVde0FKrno1YPirDPI4DdmrdKUrtzVCtTRNLNz/7
vu7Ek1zXuHnON4r9qHMkur2Xayf2C1ef51ggs7ZXOWJsTgV/Z/qlpLB21Y+5u6JpWHgt8yQLgMn9
uBaCnxCFhdNi1VchVFArs8TSvc82Gm6BI7SEnt/MoMJOXFtIvO78t9rtV4aqhVY5p36hM8OD4mRY
BnAV5cyJ7PI2VmtN5nybnwyEcws4XrUfOPVIT3YJ9xGr3hF3BtdxAJsP4UjHF127MiWd54bPfmk2
ZhG4XSwNv94pgNEH6RkweT+78IX1yOFh6VtD1s7Bll7YrBvXOq3JgAHp5MLKXg/INAKOasO6SW0v
9+Sl9jTryX4uM1MneBJSJIC8PSXpygC09DFm/bcaZZyguM9PPdDzV0FZwx40qnE7yRqqe6Q3wpTp
5itPsfA95vr+vBGolrsltNg4nN4JniMJqID+daxwMCm9jKZhH/v5IZmSYGXXvPB880NhYnuDPUpl
nxp5sLtiX7D4UOl3pbqnvFrpjwsfZx5lG7tTarcVBOC6TQlMOuJGT8XaKehC05p7FTracYL9pHeq
rDZsSn4QiGtn7tpa+fMkRcrmdgU/d3Q+4Ozi5KFjtLIMNdlXUC0NMYI7qRXG7C7INAzca2rQpZWE
e37SDyu5zOFMMMD+TjSFE857T6f3CixUU9+Q/3F2ZkuSqloYfiIjRBxvNadKa+yu6t69b4weFVSc
QNSnP3/2VR12mUbkbUYGyLSAxVrfz7/Q4acdPgv21e6eJpy/Bu+TxGX3+ir6C4/+wCCYeQ2VmJBy
JqDp0joyKfr6i09IXCKBBUrL+QkvnbFvybupL44IsPk9hYveFaP/ahf5HSPeQfX9nnTBTaBEdL1h
NVypLOSNdSTNGESlZ1e8lKy5CxCTdL25K/PSTH0Y7Qm4i1J4aUHsNJP0hEjnt9uKNsxGHdnSK7IA
L7Rtn/CJx0G7lXyysrt5xr6vwSQrulqStIKkCQ9ZYvX33ljG4PtunFn+6op8MA3MTAeJlOPWg6lL
uUunh6IfyiNg1KBhygxwACT1J3PbW6ce7wdN3PWkOVmQUX0CSc49Ee1Pu7wH8wpZln2RVBx5ugjm
DREiPOs/0QJNwCWIGPQ5CvuzCIn9ZcFD0w+fWKAq6Ebm//RdtKTOxIpvFPJLLwwZ51MsO0ffA9/m
HxAlbT3mJLAAUMjYQ1v7/DXjPhDfkwhB/LtpBE19vqhmSwOZVZlaUQcUG0uj3P19veiP04cc18yY
kG4Ad4Gq27RquvFXJlzrkAN+cZrsYPiJzH7vcZorTyQza4pn8PamMYa/KXtGcLs+6kEhXe36l6wY
TzPphIzuwBE9gtk/NAgHouWXWvqfQ0K3HNZrFRhHscpWoSv60EuRfpLk7ZQIsSTS+nT981c2LzOj
Q3pDhMDbGZhTYdGHoWxdwHiAXHpuRm98q9y+wru2AhL0tuoMe2TVc8UJwhvTrJLqAP/o3SAAK5z8
6RnBl4+u7jZOxx+/iLiu8/87AHSpIx2B85OWioKzl4MK9OhVpbPrRTuAaD94CNh0kdQfNCOIIrY3
FltbwIp1+bspvdt8sp77zeJldupCyyjpW+fkNFDPI3Pzcxq24ijXKjE6suJNZ+myJ2mZfVWIcuXV
i4u39MH5eX2g1madYX2XMgB9A2CTFPv2F2Y5M/avaLFbIMm84MalY5hhgDlENfCyTedi/sJykNWX
seAJLXKyUcPK9mSmsyBej3bl5DqpRb3Hymt/QfNxi9W9MgJmNkvmRZ1dslqn3dD8rMGdjBvoMQJK
4fyj7fbl+jCsNcBY/GXR460tKEZAvvInNjeHBamk14teWSGmIhZRi6UzCrkqqEkdFEP+vR/cF/OU
KAYvimYJXs5j6m9118qEMtWxlmbMmoJy4HJFc0/F/CyF+yPPqq2TztpwXHrw3apDlI8tZN7SNMvn
CDElNtLTprqJ9uFln62W3pW76x23csX4e8x9V5OoRAFw8uKnooY4+ehkDxL42iga98zLQbyain99
3f64XtlKs8yn1iB0mWP3UF8L/Ds6vALlu7eh/1xNNwExHdd8btXT0CIwHTf9FiHTzlAfxfgWjXd1
0G3c9FdaYIpP1b5fDV4N8uCyPIrmwZ2bT4XyTySjG+OxtkYMU2+DwQX8KgKo/eyrHzw3essfvDLQ
1LCBs90AMeY2Tjo3+lDN1g9ADUAQ0uG9BBCTLu2/vlVujPNaIwxbiOcqd/BV4aaKLQ8u1F1iMg0b
l8e/STofHEbN7CBwVIBIB2M7zRen+9w5U/hMaRk+cxlObxCh9HaRWvo/edt6O+ZHIpYXsq8sK4vh
8cQHMsS2XLILZJDvNVS2Dw2t24NTOhF0DGv4/AIlTpamyEdt3fDF8fR8BrJK7ybZhUegfQHmygf1
UDcBkGSjv8VoXzm8mMkEApH+dll5Og0Z3MFYfmX3DF1f9S30hX6c2gyvS1LUx+tLccWCmckFxHL7
mgBInbZRfqq03DmInsG17bbSDUs/18CxUAYCkKXrF6+DjlYePZR1/+224i+r853RassurHwi8ewD
h17b1rt8/KeWWwKUa11z+f1d6dD9rDU0DOc074YyBs7uiU7uT6g11Rub1YdGBMgvYylaQVYGvrbo
mXU/fFXGIgiAM6l2ubMVSP1hE1CDsQCXccQLJXYJKO0uSBFz2x76aMw+iCrY8pV/OF2JYzqEx8Ee
bYRv0rOQZcqCx9C/cxCyDTmPuM821vpaHRdb9m4kstzH/LE9egY3u0ECT1nqXSCq8tPsg/jXjEhb
GkdrK9J2pdNM1rFc+saTIWnSvm3OSql9NPoPlt4yXCujbjqJKwf4n9IGhSLsnS7Jqii/X6C4s8dY
zce5aaqNlb1WjzF9Sx/xcFAwd86qg9MQ8myvc2g9D4XF7m1EDVxfgWsjc7H870bGr+ECBfSdnnXu
zcCzF3eQDflly+CodPc14P3hej1rY0KNeio1j2pBzlveqt+O7SR1yb/rcfh+W/HGbjtbrYtUNNx3
W8DOw2KGZ/WBkV/XC/9wF8QKMZa5KLoS+RKTSO1pPJdNcbLybHe96LVuMdZ3p6Oy8Wx0v13Ib1Zu
z0lQLt+yQW89Jq1UYL7jQYS0y4ZysFM6wsPTfpKDjHmw4WdbK9xY1n5EG597dEpJ/ugAswo83qHa
dFquTE3TAQxdioLPS9OkwNmqE7wB9idQKJt7Ug7ujrKoOoQNc7cCIVdWm+kO5ogzKSfHC89LpH8N
jnPv8JIhIox+C7Klja8P91oll458t9qoo9jQBVMPx6c4tLMdxYVfpVC3+OnBLXy9jpXZarp6kUTS
yWFEuBygCY+kHF8FIxsc87XxNhZxFQ6e1wAXeGaFH4PPGpe1HS/e5+sf/rFHHug7cxE7BLclMtqp
BXWeznfKs+uqYx7av4C1TfqKnINF7bNo/jFXW/EDayNirO2IlTyHdMCScu+HdpwdKKRxz6uT471t
tOrSOf855qJVxhJ38MZXuTPMuLWAYB9ZY36Cikz3CuC8ekRSV/9ZLBY5Az1Lj13k26+TWByksTv2
F9sS1bOa7K1A6Mu6/OBTTPcveKX9sMD5kMpiSjyoUzBfx7rXMeDEDyT7raINs7bSq6b7MagYd0Sj
yZmOi0AOsb/3qXzLZv01C9otbde1Si52491iQryyV0wuMo+kYrOHy4AfPXHde0dkbdQ7iQeNbqM5
K/PedBkDvuyEDEEWKckcjVSAcTfT/JvjyVtO2QQPIv/fkmEIBqezCTkjLwW8Tzyd/xICKNFc9PXP
69NwxSr8x6MKNZ1ZKUHPfdP96qGo1NrRp+tFRyuzyrAKVo+s9KKtId/cTlXs6svzmZ3gBeYpkNkL
aULosoy/6Vg+X69vZV8wnah+TedmyOblokwdQGnUUVMShk8DbcHG/npbHYZZ8ERlIQe+jM46mHeZ
8qAhxWLH/8N0FIObebhey9q8MkyDDrzGFlB+P3N3ubNyUcU43X0FfzpMrlfwV4z4gxVvuhonaJtP
tfYgqDVNNtkVLTxofHDEW5EVC8SoheXGkirV7gR8krhci+JJFYQ+TxBNLOOg6cEh9Trv3IAbl0aZ
8D5Hvu/1yMEvxb9BoMqnPMoqnviQbzsJPP+kEApHIsT171+ZtSYrRjvCqr1R2hA85g9VIXe07DfW
9FrRxqxF+hbxfHtEbvDsqydWEn4YCs42Ar7XSje2spBLoiGYByk4YNjvpAr0I0gG2cYKWLF8ppPX
rdu2H+xJpg0Qs+Fca6Ci8oe8IK8Uoj8bc2etCYZ5zcao1oNEkj6SOOTjXLg+ApX51g6xMvVNP285
T2QIJxAmlRPd5WH2igeXc76ot+sT5y8A4aOJb5jUHvKBlgPqOGK5G/vUVXWxY+CSHIgI/pA+Zwer
bMmh7BVUwHhF7wrRuid3yixIEnS/SpdluzwqOcA4Y//iRS19bUAj3rCYK/uw+RZjl02JdLx+Ojft
iMDBnIGF373Wk/uCvJUdB9x+JzROn9f7Yq2rDVsWXYSXhmBu0mag95L7v3Tdnpqg3bgErE1Gw4h1
MxuRvuLYZ1yK73NgYKIvCM+C2N/Wc8nK95t+QpI3HVDBCz2HQJt8B01dnAcwMs9UXx7Kr/fRSiNM
kBAk6CukZOghra17nzcvNrkHUeUIANDGalrZtEyYUD6wijmVjyzjeT4p/3MQBgmzQzwr1btgHI+3
NePSvHdHIjUsokS+tHNmyOLCdY+c0SqgmKvxHPTzxt64Nh7G0vIYUmZ0Bg3NZRifBzoc7UgcRF0e
rrdhxe6YSCEnVBqOUzWfx9HDMbxMh6bfXy96bRAMmy/CpSgiMkC5AfLLQ+n99AfoVQO7/Lue/SpR
bvh2vaK1fffv7+8GYgYMuUamZJM6/8p/poN/Pkx36oiAFxwff/iv7mf/KX+277PUOX2uHoq3LZDs
2tgYa31YlDXOAvVa9WsXdUkZQrtuSzx1bWSMlc6cYCqDZlBprvi3UnvfiLXFbFsp2vSZqyjIRU7h
YumB0lh89in0b6SQOaaHHKFFNicFggkGrup9QcifamnBTw/UxrRaMR4mhIf3dhFyq9ZnD3kqjzyj
yye7LOedmBf6NZ/9ecOGrNVjrO5xnIPGYn0H8dcyjSqQviE2DVb4QRTWhvNgZf6YZB67prVjzxzj
0A+JW9dfetq+cg5GyPWFsbYvm/icaIog9aUEThXu+E/mctAD/nhQQGLZ8thBkN5yICfrq7OGsE7i
I31zCr0ksMZY2i1yLiEwy8oETKvbjI0ZJZkjAn2CeFeb5qU+9z49Zsu0MSvWutJYiqQaJG0inHAg
0fQkvPrZzq29w+j36z25VryxGHM3x9ucWlQqpOBJQOjbXC8NUvu3psKKsTTTyEsRQX0iq7HaZwSA
3cOpeopoBgmjAnoj+e6mVpjp5Agng8Rtg4CpWahfSJBMO7o8zbLaSn1dsSsmSmeEGC3u2xbO4bw7
0KqPPX5bACmBePH/b7YNvOZLt/QqRWjNT9jFtI6st5zSPpGq3HdyfqG5fO0FOTT1pkrZyrCbKefA
yY9uWyNvIlyaPVCu9/NQn3x36zC31l+X39/tW5zn0IrFhS5tIXApo0AlVqRugzg7trH9jhOli56l
Smf+VSB0xw9+OuPGQl5xQpi55nlZQo7Ax8ZXthovcHPVsh/Y6u3Ejxbyc3Bl8WRrX7/RbgQRDKKp
G/V+HPKHWWAs85EAIFMsfZt25QABhScmHyEqAe8xeBQ2OVB3eWRtdW7gNJDNE8lu9OWZERKzRSQ0
WlroGk4Dj4ssbrtkqcY9BEPidoGyq95wTn1sB4iZms6CkFbFIpp0mAL7LYcK+G70LPpT1ANoxTy3
EiK6LTTLx9ObmKnqSwY/GFVBmy46dQVL/FzG4bBsDNZa6ZcmvpvdnQOv2nwpXU5fudskObxt0eYR
/7Lu/3vlJGaeusL7NbQ0sLVhe/a+W0DoXuQs/T9QOOI7Z6mLjQFZa8Xl93etqGCJnKmG3dFOBGKo
AHSCAe6TbdznPjYBxExVZ2MLLZSOiXSxhjtbToeSOhvvB2tFGwaA5sCoNhWt0whuplE038aA3RJZ
SUjk/H+nlIxMflHBLiqEhhz0Eu5sx49xVSH3+QL1rzGwjtMSefswCG9KfkGdxtL3MjzOa0ACUlJZ
FPLx6s/AOAibI90KJVmbUsYmn9WzFA6iXtJGIj6iaw5V8CCn8Jz5dONAtjKZzIR0ygufhjPRSAz4
1EV5nEUn39viOH3s5yBmMrq3gGhR0qFOLfHvNAB66qnEda2E92+B4x1DZ2NFrMwrMy1dVSDm9VWE
ejySzH11F/p0w5H318vwwaoOL0PzbrVBy2ayJfT70shVcqeIzZOooBQ6jQTZ4Q1YYXHGh+kh6AJ6
AlApO0xV7n6FvJYEs0/7MbTPIRk25HUsSO38qXg2AMKKLHbN3PlzxnL6LXIIfZlFJe8h66XAm6vF
HiQlqEGwEtoN0FI76HHiCfT3qjc4YYfn66evtfExLMnQeAGHM0qlWVnNCBoqDp03JJmrvwUDUrpK
AsX66TaqODERVONCWT3NC9ggSBHqM5Cm5anmze56U1Z2KTP1Pexgz+usUKl9wSb2KZIKYgiq7PLq
oW2cjQvY2jwzjMwMeRBlCVQih2+yOLRsK8xn7esNSxLIXnFQxhREihNq//YihVCMKnbgp9vaWde+
3TAlyFQF3VgznfKoV3EX2l/ksOxv6nwzA54tNWknMuMkrCB5qSfOYwIBKUg8LmMMZb6HUrDX61X9
vSj+Zz06rump042tC93mXqo0L4+sFwh+jCB9+RUpFPN9i+Pw6yJqtssls3Y0ENlutmiRTKNjHdq2
KhLdqvLL9Y9xLp33wceYd6RaTQo85XZKlRWOz+Ncs1Nh5TSD36XIjzyKirc2CMb5EyU+6w997kpv
B3e608Pr1EQ7hwXVIa9CbicFlzndLzkd7yywaH7JaJiXuIUu7bfILSKJBC2oq2wM2IeTwaHmmS5y
JkUzJPWknlCQTvNTh9sbe/yHGwqKvtiad/Yyi6LB85ErlGoxI3ibAcsO4ORNSucYfeMEN47gVese
keeQd41ivmiRqCLf+PS//vcPhtMEsjMm5UiLEcYdYSZIblliWSxJOFffy6xs7xo1/FiG6lWoEpLN
Wb8f/OWkGigFT0uN437Ufb4+rz40B2ilYZe7ioW4Dxc0rdvmp8ckZLjqnSO1n3RN96Pz/JuCXlDR
ZX68G6wIgfRk6GWfWqE3xbVgaSCKV2tGljwwLy/XW/PxZHMd49TngJSF6CZofWUQ5EyczHoivPr3
trINi5xPvMwrWpJU1rTELUg/S0jBbJyN1j7csMqOw0Z5uZCkWTgeej8FB/Z4/bPXBtgwxngLcMsq
lBTyZ4t8GZp8erGqrrsDpZXu+rYeH1u/9Des1Mcr0jV9LGGu8bBR1iAVAEHhXrBA4+OkN1ry4b0b
gfqXFr6bQc1oDyO5RIj7LIuV+hRAR1uUbhyCJtf2c4zo7dgW0caIrDXFOIzZrIkKLHo3hZkHYo8i
vJucibOx7C6lfLD8Td9KxaH4EFnVpaMaiBS1J4DTYoXEQ6GC/U0DbxsLTorR0tzKkG+CnMhQyVOk
wrNlQUAVilBEbYWorswv09MCjaagBy2tSycg/ttZJzMVd0qldO4RZv39elvWustYeyLIVKitApAB
iXBhZE7jonLwFlxUGmtjvMnfjvnvmFCTmnvhgQWBhe0eCul1Mi0ifJENr09lBz3opFJZ9lxyIHhi
V9nNd9GG5HMe5f4DtweM3+g1yeQsTiI1/hpHnRUdF1ePRbJIpz65khCwEZRT7RAegTz5WUdnQHr1
PRS5iz3838GpzTx13wYi2AnfGU6sXEKQuzwevhIbsFirUUHMawm5Ky7/wdHEedBSgS40u8FRsMXf
tS6Sp0WU4a4eIhZAFdJ/gUxskyBeVTw1kw4eJQfMQkPpAGOFpP3Y711y4laUg3qQucfel5eMYB0t
0CptwUdql/kV4j/5MXBwEaSe1nc4edG7DNlLCCmE1/MROOww8bHzJ2phDjSwber+zABwSvsZWvX+
Ms1fBCUvrmQ/slGmEOMNj/ZUDTva5+q59KGBmqtDbuEhfBwZO882Z9AK7rCmozCL7ujktVAaz/mw
U2BoAf61UKhvwxPkBjTbLVPLP814yDvbWKsc4SUWmlzYgfxRWEipJ7kIX2sHsS67eszJye4qf48h
dVx0ewjV1CLgu1FCH8CF6PizzJGMubeGZiyhAIrj5MYE+9igUNNnUzYQlbZ5qHCA8+aTM1pZ6k1Z
f/Adj9+0/VFToY2Qeu7sTCBokuukbEB9IGJzgax9/+X3d+bXGjgU5dugSSeKLD8NoXTE9bEhAdXz
ppdrHOgMk0VHAcxemyGa3i2P3tSrRNrWdwhAZ8CFjvcQct1a7WuNMQ4KbRB2YAJRlbqqm+4KKAe9
DHNBAU8Kl6+32Cxquolwhw901MAF3TnWjCBiv0a8Bxu+LTWfHxw7KDds4wrwkZq+ITmqoWoHJP75
AW3vedX1x6Zvi19RPTXunoYgLxBImek90iDcFwhal3/44PKvnESBs7/e2I/PL9TkGXIhIg+wXjxu
acjHN918qLFLJ9cL/9j6U9NxFPpWNMPrBk8t75GyVf8aFA76jkt3wVRs5aaszAgz8BJ6Ngxsaj88
T+Gv0QGFuf4CdubG2l/pHtM75SO23LcWPNB5Ezsrn5/Cgm/0/FrnGKciMU3BMCxVmwqlXnyeTbE/
6jnuLnqfEIO8cQgutb9b/MEElUU1g7g/tSLh5fCPMzSHJsgeaeMdro/yygCEl9/fVcE0kYR6iGPz
HQWSQ8ViSOvaD2Kopg1389+r2wc7vOkX6h0kP0f14qSTzXsgikooEFUTqXChKoL2TupcPONJvdxP
KhtPY6+DE6rPP0NFTidFQ9vHkIT+MSqj5bPnzFCAiHrylA/OsItGFR4h55e/htBS62I6WJBXQHJF
bC2zuMtlyLM4BPJCxEhaB7U0oHLr8vDxEYyGxuUBIoiQCke6YVo4v8bQj0ddxACexcz6Pqit6/Da
PDPuEQ723xyUf50ST/L9JCYIV0WE/7LtyftDhBfd4mB1qOldg8hQj2FRQ+rx8W3uxpdcLKfrM8y/
WPePxt88RqpotGp7GfCQ1T0SKgtywegV0HZ3LKgwlct86u2SjruiZvIrpOvVvy2O0PcVteojwszJ
fTuo/o06g3c3yaJ+gECbtQ8bJFZ4ddfZCTRv+1MbFiQpe+l+95auOIRtTn52SsoUCmb9MeOiA5HT
l2qPPB/ghrKInIbRWg7ITwyPrJnmk9uVHAkJRfsc2gX/YlfS+Wp1LjtkhQxPS5S3e1H64xd7WZq7
vJiCWNXE2wV9oU/TXIo7V3b6ocyn5ZSHnZsMtGJnfiHngjRF22SydJifwrAY917Qw2eMSJu5SqB3
3D7WVeguu7KpFb+L/EL8KsIICEKJFA942uwvZMLt9/p4fOgTdqgZi963YoaSVxGe+5mmxQAlN3/n
9npH8ujYdnk8iI05tWJa/hORzqYpc8s2gEzF0p8RcEl2oa+WXRM6W1G4a1UYBwpnXi7eGT2nHIkX
7Z1YHpi9oeaxsnmYLk+ZZW6/QB83zXMOnqWnyNsYzPXGMWVlEALDiebPeqZtGdhpj0ifWdsvTllB
PFR/0gE7yir8M9vzxjCsmBCT/tnVHS8k7C0OCTVEeZH/B8dtFX6tivl4fUat1XD5/d0e0hdLOE0c
oC1Lq0ek0EFIrB73ufaa2EN82sa8XRlrEwQKha2KBbkzQrmbIyXgW8n2eZHfttOaDFC7aRGgVrfZ
eelfW+g3Q+sa4KwHK/pzvYvWZpMxUaVlOVoUfXQuOl7vmnFJyFC0++uF/831+8DCmjTMiTbcqXt2
8VIvcM03NvDJo5N78G2wYOd4bv48ackS0ZbRvS6aJVZtU7TQNqPeviWsPCA8Gbj77IsHbz7OeNAS
d0IRO2VHk6z0o6QrLKihzJ3AY3TIir0DNFDihRk7V2Pv7R0raF+KkesH1wvb/ZTtx2waH6tCe4e2
8ZnADXqqAeyfx50PWN1n4jR4vJ07KDDOmmVvUTMG3waLkmeH9Oq+1NV0F0Eu5evEs/yeWw2UChte
/kEop7VzwmaIp0kNDAZ56B5a7U3AHrrFgsOXNd0Jas/eTrZtuffL2TlKHlpPS5O19kaHfxwTgoc6
Y+9HxpdTCMe3zvALHOq23OH5dp+x+Vixo215b0H21fLZvateB7gQcEPYWAMrZw4zWxxnZcSSN312
1nb3J1i6HUdih++KTxzCBW6wxWRcWdBmxvg8lNyfHCw1yGHv+4ruSgLCjP8WNGJ3fcqu1WDYv0Es
UGSvgBtwbRUv4RLb4fchYkkRbJjvlZ4yU8StnOCi2dvWOcxswIMg5UDEiYVnIl4ttpVbvdaKy+/v
DB/CziTVDVrRRZ81XIhZMYPyfy+lvWGWVsyGCRRVhVd7UT7D+Ro2IFdK7zkroq1orQ+7iBBzD1pY
5VfISVQp0m2R+SHiEc/BZR0hEhOv+L2+pQ2o5lL9u07Swm+jumwFnK79NyuoD54tN95zPuweFG30
f6aqUlidQLxZj4PjkB04aQ7XJ+iHuw2Kvvz+7quRN1X1XoSXYE8sUAZ2cvvoU6JF3Kgm2wg9WKvj
0qx3dYy+bweZdUEku15SwHMZiv45r7dwlGu9Y+w5rRPMBaOZTIeZHpfI2Sl/K/tmrWjjSA+lqS6K
6hwElB5q7YUcxVsYdXzjxvjhskLfG9a19To8/g2lTr0+T9ym2atojlmFTWnckmhaa4Bxrxog0+V5
dYGAEi32gYTXfCw3mbkrhZvmM4f/VVlFWady/kyjJo6amzwahJjwZcXqSHYFQzxHoH6DPog3Pehx
TVviFSsT0jSasw7IMNihTCkYkg8al5pXsAWydMRj1emmdWWyNQYlg5GqC4lP5l9tOHs1llqsZLmV
TLTW+cbCjbys5DNBgCsCUe+LTL6Gzfjr+revFX35/d16xUuAzizIn6Xah6RmWSf9lrVZK9lYqmUu
J4t3KDmvndjKp7jxb7MxvrFS+8kKIN4IodwS7zgguaV2H70FCES43iVrM8ZYqqxHAAYUTzBjJEJZ
7OytuqTYz+VWCvjKHmWi8IkrBr8ZOU4iY72v/N/lZB+XJocEDY+roNs4Vq20wmRo+A0AAUA3ITpn
VI/Sck+yod/Kfotqvla8cdix7bp25s4dUw5Yt2TOqZRn8B9vW1EmRUOxqVyKCqFFWduMu4pAblKV
5N7Ce9jGDr72/cY224zDIGi/5IB1su8FB4HO5j/mtvl8fQ6tmHuTmtzLOQtkgwYMGXuyeuicA27+
QN3wHHD5er2OlQVmMjPyMqsh5NrKtKD3riWOzuRvHBRWZqiJOmaKDMxxUDLyXT9D3fXQheOnIV+O
GTbzUUzLxiB8+A5PiMnOCKjbZhrqfNDlo3+Kmd11Uy9jh7KnfgggMFUjGivyp7gPN4mia+NuLO6p
9QYaZchCbrHxJJqhvkxKEuui34qw/Rsj8p+rK5plbMQlZDZLvfQDbi+6eeHIODznEnfFXST77BNl
AzYH9TLZDJesEMGMIm6tyympk9BXsnFrJ0mGZ9opznwPmjXgseGo3ynmg09QiafZ67sfuW2rOeF0
wUNWKMlFybuAkHBYezfabxPZ14BjB93g6cLL1K+kjp6qOf90feauDAI1OghciijsQj2mheU8u1l4
18ngBWSM3fXiLzbog/43c2+XgEdDtdjIY7Tll4IiPyfLHus+UHh1vsQquvyXMyKt5nptK40x+STD
7Ef+DB9qSug4x2FD3oAJ57E9bQUqrqxzk0uy2GR2oh4VMPclEICqfbvtw41LDBBIzKohQ5Euzj3j
vxS/H+Zf14teMX/mExgJ7D4Usu9TqAQ0AN0OpdXGgw0uAkAUnnjIamlvDPZa71yG5d0BJqc29eZg
HpHxFcbd9LhYW9n+ayVffn9XcogsmbwjKLkV/3r9T7q1da6VaxyM/M4qbN1i9i9Ouy9G9kBH/7Zb
hkkZsaJLTHTIxrRapgJh8eUXMJqPHgOEgnVyw2qvTXjDhBbeGLQjh6JWD/KXQ+ynKM8PTr6VKbLW
PYZxIAKZ/i7LOU6kip0CPTf3HVIGNz7+4+hXQky4CKOR8MdeYbnWKjhZEK+A1o7tJn1f4qQx10PM
lkxZsRVaxaGfSgLBz7FOKr8MYkgelkB6L/qbRvrnrgvBVwkzisQ/y0bgaABS9c5VtHmK3KreOAqt
dIeJzShY27nR0o+pPTTNF15G/AGC6/0/Ny1UatgAUbC+7FguzxGQzkCi5/mdpRe5KwJoHHhlO+xv
q8c4bpGZs7ovsJnoGbF2boD0cRZ9mcuW7iykst5Yi2kLOrB8cSYdU3huZfC7hjuYdXeOu3HvWBuK
y+/vDIIWlpKdhakztL8Z/xHVW8+uawUbFsElto5yioKBpschIIH278Z0X1mrf8XE333ytOCLl3aB
QQjrN26TIeF+/oln3pfr47ry5WZg+4JA9r/XpdS1n8iYx77YuvOufLkZNF1Aa5x3g0SOz7DvcDPi
CJ/q65uidgjwiP8/lDj2Taq1Gw0hnXDfTyymtrODW+m2XjHmYUiCHAEH+Paygu6x9TCNW6nBKxvr
f2KfG2JZ86KBSoCEhW3NyaK7veKfpnprP13rd2MuyobgiDwMOvUHGo/FPbkQleaNI8fadDFu7h1Y
kVkP0B8SXlRczE+2/Hq9x1duLI6xJ/V07lq/wk2is8bzUDQJ6Z14FJ+dqtgtCPq6Xsva5xtbU9TD
9UB9OB4CHnwe+JA4ff1yvei/x+oPDq0mTCKkUrd8RlAj5OG5C0FAYkOUm7m7qR/83awIMliFDHba
F/AVhAKQQdt1/F2Zd3yH53ZyinKkcztQgdpZY5TtW9ylUqtvh8/IhO1jhWyzBJR1L4F4b/joeXNT
xhCMJ/HI2vqQVUUIS0n0Y8Db6OjQju2DOnd3VR3hJMHIj+vtXJnA/2E1cOSfFz62M88L6v9xdiXN
dfJK9BdRJYGEYAvc2WMS27E3VJyBSYwaGH79O/5WecTXt8q7VFKBKyG1Wt1niJs832odfOPoPMUe
rvef+1D/cSX+CnuiZb18C6rHNv0Koilm85LmzvtUHooE4v8jh6g8J1ygS3ochyj/VWXwq42r3+q5
cCN5Uz17bZzW0SVllDMLbq30gEp6C5MnvGyAIUVNv6bLhVbSuc+w2i8lQFfKtBKrrTyi9xkNvI5S
R0b1ZJOPP/SZu/1a2j9oS6c0ridPQmW/lIVsjMm+QOenjAtFNllWHVTvXLcyvbCBzkzVmtU0yJHZ
tsDeZPMz6w9vLjUfD+RMQFwzEdrZG8zIEbO6oAs3QOzYqPPUdKjhUXvhFWe+xpqP0I9y6FkeVKda
LkfL6+Wk+0n94RAxu0ZFv7vwSc5N0dvr/9oVqc0XEvhTC94JcFc2PJRMffl4ks6MYC1X04RvJt2l
0iceNF4kQ/VVdeqbXiAwPXWHj99x5uevFWsGGQCVHaTAXPHyjqv0B7TSLmyH/+py70Xf1dTMCseq
9Xt7moJwjgEaZhtQcp2Yi9GyCDJyEsDhMm1jIAvNRi+t2M5FGYDgllbTps7HfFcqZR58pporURYU
BpJ9ELV5QWAAYrP7GqKGD4S7HGrxYBxgVvqtmecgQbMSMgytm22LsBgeMmnU0QNoH3C/ISjzOJ9o
84eZxv269IPdQstB2Miil33bpHO7sWZyNyEOj5jjkufWT0Q4ab2z0hcJpFXIjTV0OHTwHdqyxqvu
qcrInzrL9NNYaXvr4hk71UEr2IRusEfeAsJB6fHbXPVoX8DP4CK28ExVZk1U6cA0K10g108F9/UO
WDP9AJPEOWEMN1NITMhoGLXfRm6o4GX/8ZI5syzXzBXjZL6bhrhqT8NYvbnioS88XLnL9CMzl+w3
zyzLNW3FKlsNtkVKNtPytaD5T9AhL502Z9KatUAITufZb7tFnvp5MnHttN+apTrljfg2Gn3tKfvJ
A3MtCELy0KmFAhmWTVkyoibUBuRzOd9a80N3OaT8CgAv5Ngnmj6T9PXjj/v+CUPWfNA3rd4Fnof6
VPtz8Ft6qtjagkOZepHirjNeEQ/l7MCUzs8TA++27cevff88IGuuqGWF61cSVyqnczegiWwz4UbZ
qC4s2TMJBlmThyykt/yCoP2UattmcQdxtI2q/eB6YmG512nTJh2hxTYLTHMD72hx2/g0hYl3Ud/P
eZfdQJw9ffh4rO+TSylZw81LOUD6igv02z3Tb2xNq2sIAnQxA1t2PzfMTxxE400HfZJNJz25GQuH
7vkI7JJHzfCStQDw1GNaXThn3g8ikMz6/yNMDpou4AXq01AZFTGNKoXvu3sP5sAxzVUVm6B/sq36
dWH8/1nr/HswkDXXpu7djEJY860TNeQnkOD41RJ4RkZB3y/fCYiEhx7wlSfS2eJhcoX/I5AC9CNv
hj52MoILAM/tGrKYnvTExit0dyKp6Q9gcqW3JqxIQogntnKU/Q83F/Y66HKxKRbGx8gnLL9NKYTG
HDesX7XV8NtF4CquKg70T6aX8rbUs3PF+pxuHUdMd8S04m5u4NM5QbNoB6nVWaGL4wQJh5byM6C3
w53uCr5RfTs+pn5RPORiLH7Rqc6vm8EGcaZ6sivmJesjSWV5BRnR5SvrGuDOTN89+Bp94gyr4nfQ
umAZ5gOtvqDNMcVjvUwQ8YFzCZXCu9VL4UUlamUR9Wl5w03mx7nJ4FjbGZTSmgZEeFSfi9i03U1v
/emxaEa6GYkvni1r0Pdgrd62UMROjLb+ztZ5n4ie6u9LwXkkZUBj3hMez1a0x5KApYtboI5VAUFw
CsJC5EDH+3rMhfNbpNzd5b6fJk7r66uR8DSqR8x93fR8n+cBiaFOJXaOzpxXongeh5xniVsyqZHf
5+5jYJSzHeuyexCQDY1mTvI48wH8wcJ39xmhWawrCIVA8CJ/MNUiN/5Yz3eoCDJgg2hzV3kwdy9D
2+681muTYSTpZugyVMWhLJdHnpPyWM52OTVe+Gfo7LhL06pPfL8brpo2HHfCCiitDq38vmQm+yVr
t4/qcoSyR26qS9It759lZA0QHj3PG/ouRJkuJ8WVy3vvmqef8sGjZI3NomBluIPB1S9021vcasOo
a4qt13wOTYsXrIqZsNhTva0nsCEbWNnf5u3vYL6QIL6fSJA1Kos0vtfqudGncmkTHgrg3N9U/ppk
vCSNd27q346bv5LzfvYZpJ0R2WCrCWRQUYYH7Ch+IW6eObTWWGBbYG11yL5OhpMkYBxGwaCqTPxC
mfHdoxhile7///hZztBg8aU50YD7kTeFFk2BctksYHAmRcd2eWeGDTRew0QP0+PHwfndGcNLV3fY
3oPbwhiASQQX+xdVZ78oqiUfP/rd6cKjV4UePLat2UJcKDa0r8QF0x3iCvWdb5Atf/yGMz9+vdNA
QxadLHL3lIfNGBlH3M7e8u3jZ7+bNbr/gCAbulC0ZgJ6Gh0b+6xMxkplYJ7D6G70h1v8y93HLzoz
TesNl9Hey2q8DCcMLRCrwiqSfj2CJ6s+dWfFWN425F/bQgMQHFAYMZ00Lx7EnG6HdPrkNK12XDgX
OuV0maDZ9muZ+qiangOnjY26zsDA/twMvX3+v35+pyG7AR8QehIe14CJdyq2qsbxX8Cw/eNXvBua
MEOrlEg4UGQKkRGime6LfYDWXJt4qWz3tG3mY9gq+TlrMrqG5CvSt8QJoMlQT6l4HIXJdilT6RFk
2+zp48G8b6eC0aw2NXfrTssZF7ViJNmBUIDp65zZpyqrZjiNdGFMpsE9VAPLDlOV1zEE3+oLN5Vz
M7na9fA8LgyAvbBVAUeiwiVoUVwiC8q/FC290KE9szfXOEo4MrizOxT0FAru74Y2nTfQMskTMC1R
KwGG44mi8fj7wmy+xd9/slf3H2xlRlAThqIyxCGCkX/Fvbs7LhQwDjQu1REakPMDHfznORxgKG1n
AFGkEXDHkVUo7mXegiH/8Q85EyjWIMxAVplTLkF/4o5NSOgkKPjGYJZ//PRzc7qKEZXW9dBTCw9y
74/jIAlDi9HVfWT8H156iR175ohbw9ZlqQn8j1PYRjXlXdhXzgEOkLELRTgO+n89yB0r7PNUp80F
ccBzc7YKHaWv5h5ey/QUICptyiZII5v2NXJqYz75ilXoqMc6qEOOpDOY92Vzb+HpnX393DdZZQRL
Y7hYOmc6WeNvRDVukfBBDaj9ofxmA9DJJdDzmT27tjmjfAqYNAU5qeZYtHU0q2lH5iYZ5gsd8nOf
YRUUfOLOWLsZgf2Q85WkeVI78llJ/8Laff+679I1TjOrNHOCZYGnBIoXCbyi4E9fCz8edDpHNZFd
TLK6ghOa612hkIJGhvQ57lNw2lMRbLnbHbhw7HMLgr9du/86rsZ5ZOjO0OokKj1Eyu83XtnCU7zt
Pnfm/gPsnN3ad5DmnkppYwh6bVqmtsr1H03d3IyOulRFedsk7wQ+vgoJ2mtk1vAUAcc24LN7MtHl
lCcfr+0za24N7hytaQPupAt8frNYAerNOrWHnghUEz8laYxVsdr8YZUBBdiS5aRklZgA50N5KSU5
Ey3X4M4eytIiKCpyGmEyyUsaafuAU3czqSAqygvL+syuWSM7We+gTYkaCIRb+nj0tin0xrxLq/QM
VY3yVZJQeJAtZj0M4OmSDUcTQGApzvvByWLfFuHJMXOxRU1cbBzUA3cNiilJGMDCc9TCgbQM/+Q1
YQ30REmMZ7bJyantHkNPxgPdOf6nABAuXeMKCXPKvGyRjShc70sqI8q+8UssozOLYI0phNzYAiGB
Br98rJYN73xIDpk6iGTDh9hA7/6Y+9MlO8cz+2VdIR9n20L+O59PgWAyGhUKQ82bh43OoXRdzs2F
JOPMnl8Xy8OiqPpWpz7MEC2JUsNyNDXYhbztzIJeC+IMZSl1MXIclbRCnvasfdSghk9m1mu8pArA
yWcBkgu0TDdwjd4Z4x7q6ZLN+n9cynfC4Zofr7Oqm7n2oesguPN7HEwqwYZDLhpD93He9GycX/gE
pcmtWlBazoM6YInLshx13wkewZ4Z/CDiOufbkabm2Gm/3FDHK7xYpNAPZ/UyR1PpNCYOxo4B02VN
FpcAklxDFzBPdC7bA4qjZj8Xlb+tBaNXeW/mH8Zd0u9wDl2+iqYDkjmEG6qVyHIyZwz3eRkEEaoN
U6KFgs4vZe381EB7JpoxYfsFyljxUnd9EVeFMN/sEvaouxn3tW2CEh3IrjvOTtt9gWTCEvfTkh/Q
bZuCyHp2OGSoa29sswTXVpRLAo9hZ0+Fw0Xk1xLIgU6I2JBijCRwCdtx4qXa8LzyIJAFsL1qcwSU
Ic27Y1dN3o+lMiJLpBwrAwlNe6kxeWbrrPUGgqnJunbWy2kxEEAFuR4Y8AqyCUtVlrHt1Wea54g1
q0RwmOlAecenk/KLPO4tvGhlbS/IHZ4bwyoVrHPTt6XGwyuLsFy/zPkvkUFEDtj2j8/jMxufrY4D
XNBKSBojU0Yv9CHIpu4ONfRLUi9nHr7Gi+YeF3RcQDTSlUVRune7uHMgqvGpn75Gd5YtoNEMxYcT
TwceAXD/Hcy3w8fPfp+HADXmt+D/VzbnEy/rpIL1SloIlGaKwSx3UPZaHilLEbp4tzhx09fBPVoT
fOMTNe1JUDb7AYBTYGYGAUFNq5H+FaV3rdzJi9pxaG61A6s/S2Wwh1Kdex2AIn+ABqGbFCFngM+m
jXMh6J45pdZ+azNEvf1B+uYkFdoRtvWfMqqvFgnArRDdUWVolXw8V2fCu/f2939NleCckwlOtycS
YsBlqG+qMJhj1MySz73gbXn99YLchKPTT/N8kpmFKAqFDNAwpP5ziar4pUrQmUGsm7gBGpIZrvgQ
fDA9cp1HScJd2M8Xluq5p68uQm0XFOWE6HkccLCiz73vCSzE/U/OzyoCOSFXozNCI9fpvjFPJcP0
Q5rgQmZwJgKtUbBZ67btYMf0mLs6nngWZfzGojztOpdyjzOTsybLhG7aeEsAL3rDbARF3mRMv4zk
Egb83NNXUy9gXSbtPAZHhpORD+DB3ZDx56cW5pos044erdsAVVDe2a3k3gzthVbHLhP7j19wZvLX
EOGK+l4DeWl6gvRpBKXVYybTmNQlusS7j99wZnrWUOGsHlK1FDPi//hCu+8OO2IXXFg65579Nqq/
9i3VRS4QSFFbEu2+gxJiJKTe9CO5dFM9Nz1vL/7rBXoGBiaQlJ2ECMyu0FRtcTduILvdAYoDsZML
ugLnBrIKQOM8lch4RnqyzbMgPzk5zqA+fPwBzsTp/w6gv8bQI6tCNRNZSl3kL1y4p5a5h75HDRGF
mby9JOFxbgirRMLHlbgvumU5UReSP31IsycDjuuurht9CTH0LsDApWsg8TLS1u8ULkY4W/aAz59Q
xHKjxbzJr0FJNeidF8dMF77JuWr3fySVvyZOubQs/ID2J+JQ8TLjGA4hmW7KfEND1d/m0A2Mqc11
DOGhDZNhteFmunS6vr/y/sXPENgkVEixj4SR9IsfZMuxFyncNoEA2AflmF4I7W8r7N/LB1mLLlop
up68tbYdlIGj3qOv1Swu5DjvL4l/8ClY0JCoJxDJYS3d6aYoojmv3vKdS95v708S/FL+f3v2c1Nn
aM5Pp3a5rvQvx6qIzDdVOlyYnHPPX1XcPEirpl7J6Km39sW3dX3T1dLZcKjX/Sy68NIJ+P48QX/i
/4dBCe3HYkI9TA6y2shmVkfb9fzEAMjdfBwEzr3ibYR/reVW9fAycDCStv0FaGQC5EyUF8WFp5+b
p7e3/vX0ptBNRtoa2UdfHFMrntox22aNV2xgN0MuxLFzQ1jHyMo0DRsCcRxEGo301gDr24pL6dn7
++Af5Pgiee7j/h0eS+A4Kcvvw7l5/XjuzzQn1jhxUyiWwzI7OLY568F9yN19W8OxJBPhPaBp4kXm
eX2gwK9sqxaS7R+/9dx0re5djjNR3Y46PMqxvHHL/jv8EG+J6h8+fvy5T77Kekymsgan+nIyfhLI
/N6pu+exLKvoEk/4zO9fQ8abQcmm9al7QkV9TiYNsUAXvgIx14vzqe39D1iwgSdVKLM+gM28PfhO
+8f0QTyLcEcaSGt+PE/vD+MfwKBLHHCNoV99ampOd3UK/7hCTirJ6uzS3n7/U/yDggvFtJTEzdNj
C7/1dK4hqwT7NlQO9dxeGMX7OQQJ30b31wZv+w4cF6AWjg1lG2cBLs6/Spev0rZoSn773Eyt9vcs
VVcYF+8IF72pG3JoMnnXjMGF4/zcEFZ3mACKDG0b9POJlB35QiQ8vWBFX3xRtanikC39HiDb6unj
sbyfqJC1KHRFAjv0DSguOTTL3cCLCx+w47RbvvvWhHFp+B/d6gv1oXMjW+30ZSolaJqOPIVFk54g
eb1EyjjzhuRTOUQZbGoeJPTUPndZJmsN6FqXsuJtiXyy8eq4oO4NnHAemOd9+Xju3s+7UFp3/3+x
dYHjEdtB6a/LK2ico8ION/MpE5u8Q2PcKfAnt4TudFLC+OqXzwUSC7GU/oXA+e52wutX09nlNe+c
fMiOOIFBFUb/CFgGGhku448H+G5IwAtWoTMAEG40oZ8dwfbYjYMqk64QD2y2lzof7y4IytY5XThW
AKi6TnlEa5dv+4mbR73w4sBt3qmonD2IuzNZLheCw7tHJ163ypIgElKkQW+zIwrLt9BL3pdB9pka
Ex79NsK/4k7qU8vLEpZ+khXjbQah7jQVZPuG2oHi+RQD8Pc55Dhbu7LBYs1zLcyQjxrE5E49u5If
lvTSMfB+VwwjWUVQo8PRzRcs6gWcVr0sD7pxgqMU/nVHyj8EfYuiROiu8vEF3MUBPRgEjDq9RCX/
z+jnnzwf719F1zTPU5YPgF8qBl3N7quH6srAzN5hvxwQTCraRKz9EYxwJ+K6OFrS7CSuVUtDb0gN
cIDn3Rlucbeer2BxvPVEe10O3U2+1F+p2dtw+S4K91NUbrbWhpaV08BKnRZHvxr+gIoOW/v+9eO9
d2Zzr7GQNIe3QQDR8WMawOalCK9qopJa+09gqG4+fsW53beKH+DWAQjd40sLR26r6rELzAFAZpLe
EfHZLbcKIcoB7zADvv5IFxi+w6yj6C4Zeb2PeaBsDX7sLKCVdAgwRYMbBz5QtAHCVO0mHX1Oveql
1t/A64iaqYv1bDYOMydfVhdi45nvs4Yhz0QGgZ7L6ljlOJGHZoGjH8Da2y6b2mNaNP2Fj3QmZq3B
kf2cgmznquwIibU7qOkcbQ5Jn48XwJn4vlZAC51csyH0qqNYchUB2Q4pILwwUkJ/zuQafI7/j4sZ
2ut5w0t5VLXbQTt4es0sRFACtft4CNT9b8bfCRhrbKegQ1spvnjHZqb5lhg13+og6/aw1FZL1KsS
NAvCq/pnF6h+2CPu24NJF/IIORw7HEPH60Wk4Vj+yIXT7NFkdqCoPuRfpXZENLmBe8sdWsCBvUwf
If4uMVVeya9U5laHofHTk2lI/si5RCPEDG1wBVdRmBIPdKyeprxfvNjJpdgNqF6Cx0qabsPCLodb
SeWKuGOmCxPVFCEov7lLYlkRmkBNHXhLmN3K+6YTatsPrhdrh6OrwlMZAaaW7VOCTnuIzGkLkHEB
iWLIVoNtMfNsaxtP7xvfIQeHGrlHfYUlGW9UNMJCG+F0Hry4VbM8Nh3jX114KOyUM6ttM6fBcR5h
lzP5rjh1tXGe3JlUw05T3f3UM3P2kELsf4boiyfwt1Kg4fZqkwFmMMWa477rshLyyJZXToLiUwrX
Z1+Mcd+0YohlWeS/mhFcusiHm0oR1QVhX9ve6WF0PGWRyfSQzBn8j0MGNrFyOWyOMF9wvWeB+TWy
gv4wmdF1zNF1/gbbsA7mwvNvqGSF+MZQwf9iRjUCCtl1LOp8L9+CM1ZuKglHBR6G86saChTWuxEc
Drcj+mc6ZfYpLKf5BSRJ+rUBM+kL422zTWkmvk+gx8lEkBIqxvMS7DpoL//0i9mFX1WjYT/UzmN/
G/b9XMWZJOMGwPspgRlkBcUxM4a3S9WHsUSnNybGBbllmYhzA1816sUWiwYCXm8ES9mCTFlk0n/g
ngKpw5vlgc7T+EPSLrgKpTs/wgqx39A5tL+dIg83re/bhAFJmEiBlNZLBwHiOx+DCCK446MWoX/C
d2FfwAoJuyidwhmyjANfYjhmNwJY2NI70qHKDph7vqONG37p1eT/Ad0HVBsm8zeAoN/8XCbPuVMh
cV4lMeGdE+oaQ+2d7IUxt96plIE/FTg1pZDHVUPSmLH40akcXcisC9gr6PN63IZa0esZTfIqqmUZ
igSCYA04QgEoorsCQkCxU3mziQa3sIeRN8EXnY4c/5kHsWk0WjnC6d6YrGmnI6gJdDvG5iKmNbS4
clH1UUZ8AJt0QKG+1ssUD01FukGzGByn2h2+1mEgrrJKwq0FMlsKm86v6CbEjVdGVjnqqa60+cMH
NOph5tSVCeTsA6jhudDvpr2UUQNng21esvkoBHZdkY0WUEf6XKoGnUxb273Lm/F75mYKmDRm7uBY
1W+rsqvvFMOpRBocEhPtIZ0eLOm2D/l0hGqNf+3a0DuKnoGFZD1/C+VucwNFkekAHQrwoN7clQ9S
W7qhruxeW2RckXRb+8WKBiVWp64jWpX2Gr80eEbS1m6LmambPOuhHd0EbcxMDr04mwQeIp1h7ZG2
2rFwDAv1ruqKase0Z3Scqwne8J4dw+tukGmCn8yfLKFf+y4DdjktoYMeeuHWGcC8Mt5SXodVnjWx
Gj1zM+jO2ZByNBvbkhkbcRrSPS1BWIako4WKbFOaakP6wj8EVeXuTZe3f6D8yJ5U1i172FrKMVIW
DGRYWmjoLZcCoghlxx9U4Nd7H2oZPAIbzuzcql8OZjb1lRtadyd4X26Qr/YJlyI/4DI0Jj7X7GkC
STSmYy7iIk8dFokQ0IwRZqPbXjvNMRCjufLYTL7NvHT2oHD5z7Ibmz4SSCMihN5qF5TAz+A8q8S2
qxQBiy4oorFzYPE2dNPWM477uDiduLNhzn6wQdTlFjTbCoWN0KrnqaT+fcNpeef0qtnBCDR9Aod1
fkqdWcTDWEIw0FcInx6RV8sYQkKGyWofmDnb6ox0m5Qq0E9FC8I1mYvvPvb9NSwZRaJ80V0tYUPQ
AYNwVOMz9zYXtcTp8Ubd7uFRr2ufXA29I27czkLANwwreq8Jy/Yakqc3QSEmKMwvw8GBg1ayjOK7
BnXuB9DdaozsEACURDtPf4U72VjCE3kaEt86jZ9gaCyp1NgeSsvme/DXGb6mZ7aDYOCzN2mRwE3T
PmaW1V/6rC7uHTXBdi70II3VUQq3UF3he9i6cW96VaRfuqoefsJrrrdw3SzUXoq5f22gqX9txyE7
uDWuzL43jkDoQ1h/L1Gh8uENTDLI2In2RrQtf2FuyU8U0/daZ1VxdOyIleRNDgIVp4dg4vWGZKTe
+qChYv0L6CDqMoUlCiDzIP+V7RZJcPprWuzA9siuzL1Kg/AqRab9A03fei8r4+ISrwr62x2G+puV
PLsBR7+/BajXe5khMfrkAAz5TaUtBwTSgIUVU9/QDddvMivQTCWPohB95OMOEffOEj5JOKgvSUHy
cUyKXpSAIXhwGZFVdZ3yHEDnMeMHQF3cDQE39mBg5AuIeK9fJumwLYLktHEhSxPxDL6+ZdvUcd8P
XdIQVOtwdvevBmdkovSs4T0OC7loANZoN7kViFVpn173bIEcZEn7X0G4OFs9ecVu0SFUWAX2k+3b
/FlQkicKNMuHvIFO2WTTDt5+pLiZUckBB5KR01yOT5k/mVftwW3GCml/Ubv0epsrXsG6qCbfx6FX
18wgDlFiFyeSHjz64qYqyixOwWR5ad3G20+5WwOP1NLlapozyKGEYGLWMAq+0osb3gJiTrARhr6N
4LTgxqkJKW6eKMVFNQQm73FLhoeDV+tNlVflH883/FRbaW8GUfQ3sD7w4Hr4ZnjoEGgJH6qu4lUS
TkEw39SFWnY1Lxh83fzhLuBetSUF4xvUcMUBCvPyGwM+c1+xdG72gjXTPQo53taFtsEGeVaF1AmF
HkjNuQmhECuOaAaKdaSQeYWR8gRmjUMj9kjSEFTaIi3vC38Ba9S2pWzjsRfhdQ/w19fRB6/N8+Ba
KQbt7HFVwS2sWuo6UQzAqhi6/e6SaD523y2rGhJVSrQIALYPbxvtIghC0dPEvMvzMKragryYOjQP
KZ1obMOhvUWZjYH1rbiTRWGRV90mSCl8hLSCLIypS4J7vLuYNzZq5R94UDv7juWxY4oYh6qbLBTE
4RGKVHHbjf0Osp6hjGGQyJtEN7KdtkiN+KszTP1Lu0BlsusE/CJBd6yCSEHB8a4I0MixxOf3We+H
P6Y+lL+nNG+SHAdgDrNhumwhBDZ/Nyqc4aGqi+4pFIQh5sKjykC8t/bgoMIMv20CNyQxB7Due1OO
wVdDCDsGlHtfMqVgJJv5yt3YzOYJdpt/KwMRXA9zNjbJXCp7ixOLIo0aBblhwPrqzdiXFtMxhFuQ
MuxdIJfuNzOkQaGDdvQ3bC39mzm1Lei1KFleea7P3r6LV5WAKo7Zo2Ue2XUL7Y7eoqunkOTNCRCd
MqnyALjDusqPQd/pOgqBPXpLktEuQP7M94qB5R4J2Fe2SZtReut4aFhEoUTTrnWCLNwwB1daGBir
HEJH3CU4TDxn1w4Q1B0hbqujCn2HTTEE7EFjmUD0/wgsANnjqAu/BxrLAydyxbamrM2L7P0phviH
txusbGAQ2g8/4RVDmo0OKggcdOkSwxNzeS0W1WWQ9B9bnP+dE34LbSXmiFVj81w4jp9G82zd66Hi
8lrzuXyQjT9vck7dL1CukMcKbRGTLKX14VTqUaDSynz6DSx9eePByXrTDdPe4/kOFOkRNIRF3uKU
UrAIaecynkO/2pQaUMh2dui9dM0EZQIwHCIDF5MN+svm6FqhTuEs9MaAOrMTC/KPog8J4HsqTdg0
g1tmzXwng4rcFYzZgwzHLBkM+BFNPQS3bzH02swKNUanK5IJ/iFXreTwcZE0q09UV/hcjfD83YwM
qsJ2M+JEIA8E/CYwnwubzB9oXrmnuW7qnci6+SfUH7OjwHrYAzPnbgsZNiBAdeOehrDk0ioIt0KV
oCw4dE7KZfF/FBkR9wr3PHj6VrCUzMK0i2GxYzbTpLEhYfvZuwCvcm3icibwlPcq8DSmrG3vBGvr
30Nrcb1oqmwGNdP2W+l7fZwOxZwlTpOrVzaCHb6IbiwSJr0mgcqmemhKCRnsLiB9nFUDNinLlumR
zfWyreoi/NmY4O3GyLrqS8lJc8PbOu2visUGezdcuvsJ4J79oLXe9QtDciSDqe536Ugk4DlOgVQd
7KJN16tlz4jN5oRMmQZIEG43A5RvXhER9C4A/uIxcwYHA6vy307H59g35E0aokAeb9ImdzYTJ/Pv
tsvYPasbWe7G2adIoickF3FfDfVVOmdBFi1FXV9hkBTWOz7H1pSyFNj6MDkbLKzUAjgMHTS2f0wZ
UXtbSh67RkMhZpTlfJwRDQ8eRId09D/Ozmw5Uh6Jwk9EhBAg4BaojfJut5e+UbR7EbvEJgRPP6f6
qn/G5Yrw1cT0TJhCaEllnvwOWgXFTc5pl9T49BLmhUWLaKhoy6QIq/aJFAResO2cP5S+7f/w4W4G
r1kCczv84Afm5fRXF3rzw1ARsZejkx11l/lbE1D7JgSDDaevNWzhzpGPSU9zJEUU/vkZjB2EyH41
3lmLsN7gwiB+CWkXT75laQ6dosvxf5STjrsZprYbbM6Ok/R+Ltskd2qmYiiHrfeBkg7h7txwGLn5
wB9IWMdgwobOYseWU5/8jUKzfC8hnwfZrlD5xmaecwSsR+OWMxAHB0o+sCHSLRu2NlXjAXlNEqkc
zA4eShjV2rw+aNy48ghtRDONSIeQbJkIQ3dELa5bv3LeHQM7nkhNdXOsZwdKpxxXeQGRWIK0uH10
sNS3GUgxr7103V0z+RNsIsfMPw5jsCQCiU8HSQ6nbuMSQKRb2Dj3d/ifyztH+r0CzLoos6h0mfqR
Lw4sWiqGpdK5derRUmzY0OP+75kKtJh5nvcNuGebjI7eTyQKnFRJ+M9tC6frkg56rKuaDnzDgXtJ
uEGehtchQ97BML1FqBL48WRT97eNHpC40rTZOmZu7hp/pNtlqsvXerLF1RQgeCNMVM+sweVfjaN4
l2D9b0DbgDx8muZU4bJpIhcWtUkf2NbrMmVezJEfSriA7diYu1UbtcSdfrvUUlu4RWkvskL5AtYp
STX6c03k0UIc2xHAf7cDp1jX/vwS9EjXxRl6598K2Q2vAD7Afw83HO9asaFJiEManOjI3AAb4aUE
2ssra6oYsksuj+F7T7ZjGMr3prYmiRRNbZbIp0PxzJxh3tCp7iI3Y0MMPb1JcK+WCSQfCCpFP6Go
yoQ17hbIiW4aU2JXFwi8zLQ0GEUp09H25SOgQ+XbiMZ7GellFNi9UZaFrzManxzlHRu/pHFBTfFG
jG+2Rvbdi7sE81EY1G5xx1d3DH/muyUm+2XxfLYfwpJe2VaGnA+615wwsibf2fYiyDdo2YBodSF+
cXdKdBzho3uaSXCcR3CqVR4beNfsZljrPnqQuT66ASGJmLrl0LRzvRe4Be7aoa5jrJQycQzNb/mk
eDyBLHKLLmycOGoi2y5sqxv07cCdybBQ7qel6L8781TdnoK8xGYclmELGrZ/9Z4KruGHSiJvdnFt
hBZnQx2jkmxAoGWDj4hbXUUxcDj67b7odlYhSbKUmCEKTRFb30EuLWpaIjc0l9mjn+GIUQqlH4Y3
jHGdaTagv9vJbDXhEjcN945LyPVWM842AU6gbTeNAImNaMwaOjVdOxX1sk3JavKNDwwRlxHA13cn
XiMoX85m5oYdrAVfxR9H64Eg3pFJPw3ZDaaGJHGr6uYRvYyAAYSTZz1QM/W3sCCdY2C6x29jXlq7
shyaq47U41bRXIHQgvtWRELXS8U8ChLJMjPfG4TBMSCOTYFqEkLhRXNxM+Ocf7V7W/+SgKg9NqZW
SY1PG8N9uTlkDCs/Kjjwn1j+PQzjMpylJcj37nBfwv/rBit4Ofph229tlrfX0HE5B7cU07bRHt/3
xWQdTnfDGzRKI0WkTeBhi5GIuIBmWXrI1WcZU8aWnasysSF9byGnVoV3g9P5fuTl7ZQMzHZ/uowB
3bgQFj5NecE2kIAgzuuH5g52pOy6IhYwS2Hng2ndDxbS0oiYsPS6a5FxWSXEs7skCwp10JXD7z1d
5mA4YGy2TqDwVgFtyH62FpeC/oMdb9TgnbNC+xtAXbKdkoVCzcPTc1KSU8QQKPXdCStn47phP4IY
p/orxrV9mNuq3RSI3V4LZqlrAEFxG+AOf+iqPn+yp3G8Vj4le73oDMPrLQvuXj1SxXxm1Q4MjuDA
PKEOoZrJFg1GXlRjE7zqw2GCcXzZvSN1PcRB72eRMkSmIIyxJTZ1I5EzaYyrwNjxZ7WblQ2j0k61
uyGkRTpyptsT/0m+YZ9vb+tFuwdgkMYjqqVA7ueVe0Papb5Fwoi/lGRQ1yxwRSK6kiY22KYJUGMa
Rx+Mv2AIOu5K3ngvbMpwMW/sYoRTl7vsAtex/tDZJ5vJcvDfa1+Xv3Go5RC2k6pC/fdEM11acz94
1fBMJ2+I3AnTfa4meT2XQuxypOm2Lf7PCVeus51dpK09D30hPOx+hLgMPOZ+7yfYp3wg73i+DQJh
XQdgD1w5aCxKWlfkL1bG1BOyOu6V6mBohWVVA4lqZGG2U4iGUr8sGyfxsKdfu0WIVCEjC9kh/1AF
MGW16E/IyUbskqFybz0Nrf8dhBnjGBOIGh7awOFPvBX61sD44gl2MJU4VEDZsq2DhpnXYsCxHTsw
YsBtc+Ltz7Ec+jv4G3YkdmA2V0YG6fMnIib6NCJPTaKwA8+T4mprwSw2c57DMNcG12vyzBdYWJYK
BoVwXX1khAN0rnpk5tzFYkjW5na/swzlG0UQ5iS1202ptdA2Q3OYIWAM1cEUgdoLl/YWOiyYN/SP
pqqMiuq2bH4URvTQMTDm3Acwv9gPAo7OU2eZlGMz/G0yWX73KmUQJjf9N9Msvb/Bhjy+5SiX7sNC
aIhs2XKpeHWmQLp2OhsU1bBwbCBPmNVjDZIFyi3lG+oxJMoahYjds18/L2N9qLxDKXNV9IZTChlM
Y1mHOgv7axAVMoTnproLrXx8oHyq7qUFG10g6sor5tXh/vPH/q0iflQ7W2mNZu11KJ2JOi3AckjG
pXRixylNsihzYgKPFdj1soJ9n9Ed2C9U5ttu9iwwfyjdjQ0QlFD4VzsKxvsBucasiGZwRHYCV8On
sbHbm9lu+jfJIIczeWftaF/+GWlIEZzBbkaywD+2zXAAXbznMY4c5BYa0K4f2rBAbk6MRfWr8gck
I8qcm6gt8gWTopdmw0WGPHzptEhQIvCzr5G/Qgtojtt1jhRHbv2xylr8KRHz3ImiD7ZWyzsXtjli
QsJGtwsOHqSQ9ESyDatRUZI9LnYIUoIrnTvudTXS31Q6+sHTU4B1BsCsVn0ZdR2VzxCPgpaZcfZK
C7v+JqVBtcnF5cYKdb1zRqQtdKWWG2JD8Ut7a9plskPDIIgCcG1Da2NsGiRE3VK/4f7HozagHry4
6SVXonPzdqVLGjMBX9M8Q3nPldZBB3aW5BJnpSFEb2jY2AkKL8328zlkn0q5H82hVYl3tnrA5XKU
eB2np26M20P/qzMwThx4Btzb1P6aBuR6owVuq0cetghGNJIwjyPsPR4v/IaTnOCj37CSGRRLybFX
0iodS3xql8E1U3YHWXZ7lLpwqfPRWT1Omwq0OKdnT58/9Uxpfg1h6YOqFtwzRQrtdfdCFpRqSum4
F8b1jMBgbWg3eTYqIi7J0grE0+OiB28bkHC6dVFBRgENFNkLKgD73JNWg7cwV3CFJFAKXwpcXkR3
EjSEAajgoGLoB1li/lg4DeIFhzqwnsa7hmXaT3zKjkSLsIO9BIfupSiL8S7LtItclP/VMT5N8X90
VVmPbmDotmRKe/6KDHT9ghaA6Ysf8DQg//xxgFG82csZ7ikL7JLtqWUPhNbjBUnYuemxElJB3iiB
Y5ciLUDEpjSIW3HJj+HsJzs9859f3tk+Wpz1INPAGthrYHTwQLAI3p1RTyDKWezZcUyLQDa39xOM
wCNfo84U4pKY5AWdEQxXw52kVr5jpggOvpWpC6YFZ/aev1b3//yyEbEkAJSjTBUKAXHW5S/5UIQw
AQFC3bgkFloXuy+tvzXzZAByRqDxFAMc8ihvEcJ/jTGIq/Z/h1eD/Vp1E7KYfVACBgMzmR9LAH/c
pWoudYScmR1rhEmAEtjMjGYHnEB3DZrNRLlcEBCf+9OraU2LKmTgX8nUDB5ElOggfPl8wM982zWx
ZMTdMxMVEDn9oqeflGUu2rMqF95kNtLQmQOiUAk9ytvnTzujTlrDS8Dk8TnNoXxacOmw9I2L/1jC
CyTGczLHNb9kwBGOmLlTKfxYwHkCt/o4lZkOtnND2A61l9w5INUn4E2EiL7YI7zgxxzVGHpwUBka
o8Ippgs78GlafXB6rTEaqAPUfQOBf0qQ2Y99JKgHg77betxpnx1kkG0NNv0LDzv3EVfBgc9yrTxW
NKkg7X607AceKPAXquWXF0AZi/r41xRya7xKPytqgzov0pnPKZFiR4oG7gPvNLswz8+cW2tuiqXg
S1l1XKR1XUAI0QyGvyhqgl2+AN9iA6kyXRDhnZmKa4jKIjO/RdlfpLS5EyB/6z6uav/COH34x7E7
rj4IHaaQTJAbpBN1E/QkQccmNpwXF2b6h6OEP78Kz/yuncNJAUVhSP86WGzr583V2ItHJ7gEAPvw
9oJHrAIIVnhSBBB/pRp+ODvtlLuW5gemamCN3CaxLb+DeMagHnzJf+vMmK376bJOVYUzOTwFNfva
LgzKYdmm6MhXjm6w8Ff7v7DKPGcdbDY7lJf6xXrDZeEru9oJs//fo8Utu0X3ox2mQfAyd7iGBBrI
690Xtkz88dXOD3UZXLh8EqR1Xm1RKnlzWrENdH6J7/6x5BYPOH2Pf073AIYCHrpxgxTXLQpxkV/c
9qp1E5fbGgZCktxyVFE2LpcjdBgKgrC+tnZMEgTiJ0uZhRmSfO1dVyEQoPaFj4wKunDaLGkaBcVZ
Nt80dT1/8QGru3HdQwUNGYyf6nYukNKfeex69VNP1IVZdmbZrNvtJkgTgefL0W7nZjCEg2AkHiZ6
IyXfovP5fgb0PJ6b+bFpwl+fj9nHHSv4fqvNYASL2UaT++n72XybD/1GSWebtexn4SL7uTjF8wj/
KpnnT0Z+zQIRT13tD9wm8G2zM5ZCEmFBZzyZg867avP5S314oFGy7r/LQAEKRI0y7sCR0bOyZyii
Xu2C7KB+gGTLzJcsXM7spGsLl96xJUz6KmxzHv/DCf8ezvUtUEtH9AFdAgWce5nV9lAOkx/IJlRH
h5Vg0Rf+/JMGdh1b7mx/BxNFX5ey7l4+Hzn7Lw/1/yIPjN1qwyha4sPAcBLHDEr9d38SXb5XSL95
8STKbDwUkP7Fk+soK4WDifvNYXX/YikIkgDIya+83K4fIGwtCmDkp+rRDWvYfU1G53uUFqf3sAiK
F9Q4AoXMDOiugYaviZ3VLkQNdkuTAeXe+yYI+9iCO/a1e+pnikZUz6YNQOVlFZnyOa9+elRe9WRB
I2ppL69I/uK7en73PWih/3Fyo37aC2h0EQcGqkOWpeiehSzDfUE8IOrnTF+Nbd9LnEak/5nPqD1r
5EjijhF767cExlQGEhXmIE1EZmG/ULeHbiRE2y6jeXaKC+2dscxkUHxtrRdvyqctHUEH830zHDLL
e+C1N52MNao9ktTNdPAyCxZ2pNYDBC3Vr6ZYQCwTlnWdQyERLyKAaRWKvwkcb8ZNYcxbP3EH8o4J
Tgga4oIC9eItH7V6WmpW6w2w284DhnT5LZrCfXMyv7uf5r0OehRsoUaDANlRvvurk8XvjFGUMxZk
9RNP1Si2LMyzsTuihxB+ssx7bnQvt16zdKk7N9MWsjeC3wpo7DcCIJaKaG3hq8ORUkDh3KOxjJfa
j3J3MHE1eSM0LJXnbjwo0m4h6YXwvCS9fwXaPBxl5kFEfnZqEOpQKvGB2YWfhgqmhuL9hUHfzsK6
bV4GfF8Clp8younenTgpsPlw8A/Dov7mLrX/4o263bcV42AIUREc0Bno7p058Ca0jKKdHu1uGATQ
+UMAs5Z+/ingapyqIMx2lQf1Giq0kNdk8xzymE7CAEjFrSnyRs+CNKFE+VTapIa0OFMkgm+PvO78
skAPUSA2ZZlXMekrnQxh673PoQunowB6nghCx+BQIGO6LxGXV7Gc8uUuCOt510na37iTJ28lLegD
rgcWJBKoQcGcFaVWiKpFppO6koMNvYuoBtguE3ohAXY69D5ax6tzOawdNbt12B/92TnO7QMcgr4S
ZGOHWB2zLQQ7S5bBAy6k1gtR9W8auIcgW/Z1bV8IgP+GVR/9+tVJy4GomyXyyEdRYNBakK3fGwnD
pJHSLKXj2NxVRSaTqbMHHvsgzIRb1Gynd+rJOUPdP4Rs27Fa+idzhXgC9qSAEVHRUwl5PGrHUVBL
gJ8+3zPPjfQqWl/CbqZTE/RHRvUcy1LqOIQRxed//MOLIAZ7dTxnwRRi1Rj47xHwo5qWH6e8vs2W
8anyIKPleoo1qEafP+zccbY6lZtpHtHHvPTHBSgj6HThRbLPs5tBXEKEfhik2+HaWYfU8Kgg8GpI
A6L3LReoQ3b9phDIu3/hDfCAVZiORpOczcgtH+fOD1Jwy1UL+VvBvgHnIv9gcy53nz/o3JusTmVj
+cLyc+TIDIXQBCLeH9wvbmR4iW3y4afAi6yOYWmjch7W7XDUYb81SxXP7Fcn4Exz6WLw4azFA1b7
w0BhAlNrCakbLb2IL8MrdL0XLpjnBme1Q/jd4jfZ6LbHbB4eXc7TULgx0fr+87E/NzarzaGbw9Ca
SWinfTmPcYlDKfbmBqGGutYoJ31xKq2WdR70dQUjVwlACzv4hN6LXNzVuv9d0vnCTnruG6wWN9Qa
s8NcBSaQP3VXcyDy28WI9sJq/vAygS+8Ws0mY3C2Qc4ZLY6nrFGk/dcxrDbu6EaygZKpyraCfHG0
1n3b5QJr0BPuCwbh4PLat76XwjEgbqoLSeQzTcDhulO7XqBrNWjQOro7vsv35lGmw+10be+hO4/9
WMdLTLfzFdtW+y5tb8kerNM921zqjD3zqdbd3M7S+CFfMKW1l0eoJbrhVyCWdrju3dYIUQaUy0Fq
yscndInniW34QwskJPNhB/P5ijn361eLHYDSsenbCkrYYIKKnd+37iVQ0ocHFH7/6ZH/3P/NmEO5
E7hhWjsk5hB+jyjLZuguGNw3AyxT2XUXXuLMrrJurSYjFI4q0AEwvGE6OgG0Xk3/xBfx4/NBOrOt
rPur28lS5RRAKySzWM0M5oy3c6+iDibtnz/g3Auslnvp9ApmUB644bBfCznvAURtv0mff6n3PAxW
C95q7XLKagdiJzVeU1FuHAThn//007H2f/GYHa4bq92iHoSTTw0MWZ5pe6VyduSkjcPlafEuNe7+
zT9+9JDV4T1DX4nKdBmkHNoY1Nw5Jk/mXaPxl/+2wyZ7Atiyurc5D+N5BJF3LCyy6YvG38wFK29b
t+ggdGvbK9kAVYMafDBHTtaI3TJCWgS/7BJpdKt5AaPDuzAnz5S6w/8zoKAQnnIBuHDV2A069nKN
8LOBH1HUWVMO0J6DXkZ4fpWbjgTzo5s5ZQ7rvZyaqFdZd2Fmnfk8aw7lKcnHmmZBB2H9UrdXNRSQ
8OJRS2qs7MIjzqyONYjStVg+zoOnjn77OuBuRvJ+o50UYszt51PszOpYt7VbkJJIC9LZ1HaRJljM
xjpVJcmXkt6Ywaf3+mefmgsn5y1BQCUXcWCa/QHaJgl78Y1a7YUN5NwbnP79n0eUhcsI1NXLseVT
HjNVHZrF2dSiqy+c6Gf22rUmCDmJfCYGCvalp49WOw4JiLmv+Ppeoi3xMFdLkuG+dmHNn3vaKswK
vMq1ecv8VBbej15M6ULCoz8pyB2dGjkb/kfZ5MLHP3NA+atgi4cFruayH45V1TyzYLhujf71tXm1
3nVtdIHzvBiPTQcBYmuaXxSdfsqAavD5A84svr9s9H8+OwlcJLr8jqYlf2nrO9hcHNAxhC6scgsF
+YWHnBmgtbIEfe/dkLslHH3z/MZeaDoX7YUBOvP717KSU0ty6wCdcSxOYB/LDcM9anP8BYlouTXG
H+NxINnPzwfr3CbPVutwgHNh5o09TY2u74eaTFcZLSH8ctFthSZFYL+cgBb7zrGWFKolvc3b7rc7
ue0mcAksG+FcE6JRoxj3qiEU/ZMjSE5wHHb2BTyArj0k6b6HPe2uqY1L7Oc/+vTbPjiY1hY9GtgV
IRqsu1arBEap8Lx3YymeqXn4/AFndg52+ur/TCGrmBVylgyhhwF9XlAIvYd3tKXPFzbvM0t5LcHw
DK8sv+1JmqMsk1QeWmgNmt83ha3Qy5pxCOt4UMb1BBn6196I/veN7KHJRF1PaElm3vUAQeBg8adA
XLrnn/GPDdcUkSYg3QBtsJ02tX4YZPNEB7NZAGtAy9/E0oEhuxcUXgETVTbsBVXVi2RQBuJzjzDw
nLoN/FXyC/Pj3OdbB17lID13FHaKtOUvWuW3I3TrMdB2FwbzzApdy1p6aMgs5LH8VNVz3HRPrLUi
J9TxWF1xBPNf+mJrhYssihpK7Ywc/Qw9WdOdVnNEu93X/vjpzf6Z4KWAExGsX3G4Bx3dgBfGgT2g
SPeH4ER8/ogzi/T/nHmqzjhdiW9f1mHsVr80PSxNmXTqwho9rcUPNoG11MUBikXrrF/SerB1OgBu
EVXDEF4YoHOfeLUDBMOArsclZKkToL4choCF0Qh1kihA19pUfPEbr470CrAI2yktJ+WFZT0HXod+
T2gkDmPmOfvPP8OZteCtFr6gHlwqhGegQ7sK6gzi4V1HLxX5/5atP/oIq8Oc06lqxtaej9mS53kM
zXnzUFgAq5YsW5pt3wTtu4SAHq2PbuUCTBJoRiPZcRgly26Sz7L06W/eozVtIVn3x29KxLKqcucL
eYqP66k2MAb/nemKjWNF0KyXotCOPtcgi9DyPEY4R7cdWQCdgQ9X3VYmQVfulfa9w5eGfU1bn4re
d7sCIM0a/UQJoSpMMaFgd1KY8sLkOfdqa+C65mXWluPgQl1H9aPxOnPtSj/YsdlTkOgLE5ds5DBi
7fwWcnik4InDfnz+fudW32pYUbtq0UBSQxTX+EVEW/zxZRwuRJ9n5uxazNPkVVNO7cnUUjcPTt81
uN00145vP3/+489sTWs1l1ny0YLQujg26rYp6G6Gq3ML39qAi83XnrDaX5vO7QM/Z3BbrMrXxQ94
nMtwa9BEEM186S6M019JygfLb20ntAwj54pSOy2GLtWVlTRgBSE0RTVyD9bCLR8PdPzuMBKjG3Ez
w6N3KL/PLHspJnQyOt9xybtwOTn3yU7//s+BUkChSSHFMCm0yOUb9APORmvexWXgZl/xpbDDtUXO
QgmkAwAQpKGqAMSTyEbIbRhceIEzG/7aGaeti5kOjuvAD2iILPabl06UB7c9Y9B9zBfOxHOjtNqM
K0T2qprC6gi6jGnioUQxwYUNVJtMsr3EhzzzkLU0is6ms1zjwsHKOkHEAi43WimecNLVX5x4a42U
xyCQqhvWHhta9Vmks3p+lwVzv0kh3fvRGOz4FpBWS2w7dvgLtA2wQ6oFDu5JMUikIYNFoDJgcdRt
0PU8MnBsT7cJgobgsvXbC7/z3EJfHU/Gk+gU8WaTmma+d4CjqDMdFT68Hef3zxf6mcF2V/sgJQJU
Iu1OKV/QAwxgQL8LFsvetLL0Lsz7M5eFtTEReospcxYxYaznP7YEFmXKWpMShCh1JLWHLj9aodvS
6pd586W3WrsVDQKdvIrK/uhy39robHnL7W7Cta65sNrOfJi1Y1FbzmWQMbwFA9H8bvFq/1bp3E+K
zDmJ7dBz+/mLnDmm1sZCPIerFmis6E7L/D1aYTdgEH/xs5xmxD87XlNVY2YblR9Rigq8R0u1UTfj
tEIvS3AnBn3hU5x7g1Ugqm3Hb8F/zo9AZR975T1Bl3MhNDz3p1fR58KKKc89asATHK6gAEyzXF6I
Tc7UutZOLcNQITIJfCftPUPBK8mV3ljgjcB8CpSkUPXOxhpAS0d3ZPPH1pa8sODPPfc03/75KEBj
2DCJVDQVsDyehkZFDVWbEHw8+JxNR8sMb6QIIZpBwHLhA505OP4WyP55ZNHm+OZzT45eA8MnOU1Q
9kBvExV0wkNh7LLtThS8L81nupoNjsmg3cXIpkOV3U6i3jQivBQpn3uR1XQYTQOqIMWL5BUEQptq
3IzfxCZL3KTWkfgFuJq6kXfmptqI2+Xu8/c5sw+sldWL4fUC1GB3JLNzyGffvgb826Bzb1KJoGhH
/PwxZ2b6WmGNBne375DQPCJOIQc0qTbfwDO81Mx37iVWZwBI6UCqwDoorQr4fM1IhaFn8KBVMW+1
PV/KOJ72lQ9ivbWgujXWUo2QvB5tfyfFbZvdtdbTl4ZnLUp2oJ7qYdqNundYvlRO/siyS74I5371
6d//WR2+mCrovXw7nZnIYdgd7l06VLh1VRdq9mdm7d+E1D8P0LXigzfDK8jyQKSZf+hcRQH/DrFc
5Fy0aD0zf/6Krf95SEl8zi0b3tBiKe9BlIQ4FgH01wZ/FRM60+KPhUGVgnZz1NW/iflqILiKfkpq
QJnUsDga8tpcQYohY9zV/UMoqH3hfD2z3651w4U9hP0gAe3rhspJlB5pFiGxBARh01abHnK9Jm6L
H6IrtkvrVC+fD9mZb77WE4+N6LKSVHaqKQMlaC6fipDQaFDyptT1k2wc72ub+1pQnLFwLLQNN9gu
+Ab4KgCpSYt55rU/8v5LJgh2SE5v+c/kWryA54sPxXdVjBqsj5OgQSDV37niUiub91cu/MHusZYR
o8249IFZRDbREuU2BBs3HWzZ/vZDD7C0BXLyG4AT4WlXI09c7lhOyn1vzw2gyjAIhilCDdRD5KCc
i7Ohb1MoX00MmpuLv+V3G2nE/EYqWkU56MNJNQIDGTstPDJAqfX4AaU+lub4UrEMyZDohTu/3ZqE
BxiieUgO2Xlw43homLUBKErIAMoGHRi9yjN4Ss8V+qvABwc0ozb+S9gXwZNtz3BoYlPuPeK6UGxN
GCqGfu12vramWlxRf3AAlWINCPWF5Dsoz0Qqhky+I+sE/7sKm1DvlnUM+BuoGXlQbSku5iBKoz/c
QHS3Y6XVbkSAPx7RbPb3yrb9b6DUCqTPR3IPasl0PcBJMu3sck6qsKpjfeojJUPYRVU78D2gg80+
KG3wFLLAArPBW/4gNmE7D2qJqAsFcIrW4D3psp6PFmFkh0BCw4qC6gQEIxJNtY8Xd6fmykKX6sZQ
YR5H+OxFHWA9D9SCGBNQlMUHmdKjW9OS+gDMPeKdHKpqyQBCkbZbwpsEiJnSAzHFVG33AiCYsyvM
VHzrGHonuhbXQreEzBkAxhzcZ/TEvg8emxJk5dVj68FCas7keJSDd+w9DWgfQHMHA1+mjdQL2GsD
6RLVoiWqyml3Exa+fQ9/UP/dEQNS70Pr45YipwNraiA6iBiPfjGb69DYYjsrf8GfArfBD9yfHekH
VENA2QV0NYJRJGTA6POLQZVeIjfM7qzaogcDlfbWD+tfYui8A3Km5NF2+6eyKgdQOQr6E4IEcHdC
2eo3CpR4PIGtVEW4VtZtVArPiQFgqv8AI6PiZjbzoWy7PglUlScQXPp3BXTNj/UQGGBz63ATKLO8
gRMrv7Wt7G/ExAQABPMfwII6CKtNcQu6CMcAmOy69/tvrFU52pWpxgeR9dEYCWsDm7VbKLJU5Bj5
7HtddhO2GGG7VPWB4y8egC4BerKqvTpWui8TFTDzwotpSmcnJzvcoh2AtNHrSCTLt2wOvUgqwNMr
JrudoovzTuu5vupy9H+TYa5/WiBoHcLZaISIWbdzEO1vcptwNH9BsNpi/bBYwq7hqvNAGQwcBy9Z
tzzGjFZJ2CKFC2b/X7RNti1Gf7wDoRZCdVeECUjP09Z262zvZYBEN9hSQKuEcjFYaGxCwPzLyTSJ
0zFAqjnyn68MnJT7qgXFZYS3dKLKUSSeYaCoGJuMm9YLJxArBxiUV7gQgIUFjl9vWXncGYJOAgHY
430XOOSu7AoQsQKpUtMN8652ehcV2OI3dxrAJb2CJ8JBeZ87LN8zO6RBBFoHx7nqK3nw2kXfhE1T
1KB62eFrTXIvyqiPvLRdc/Q1SB0Ge6PK5ruNroscZuylujNLDShfP1JYWDRob7gF/Sa4qdxQfGe2
9WzquvOxd3S4a2TYQjagbIXbup37q6WF0q9x8RCrnttr5GBGADhRMmINUhAN/C+A/KZyuVsyzMKs
YktCWhEcAaYeN2GYdUmovCVyhsa/sYEpuzFI4WxL3JauM+DXjoPtt8+Y1cUzd4jzDXNnekDCd8J+
avW9B/bT3IURqRYvmpdw3pUdtR5QelSvUEYTNHRkOq75qK6oqRwr4RPSlGpwJh8GYjPs4VXg+EhY
K4aN9H+cXVlznLgW/kVUgSS2V3qn7bZjO4mTFyqTBSQ2sYN+/f06T46u1VS55mFqMiloJJ0j6Zxv
gUrX0ZmsEIXzAbFZkoy8tAWHXHkGAUyrUPP3bmrJFsZn7c7iYQIDwJyH2Y5DFxGhADnYTV9ycixk
CP3mrJg2fd9Ox5BS+qDapt9CFqq8cKA0jtA8UTADClF2Cwgrj/MCiKRNhf0wVQV9LDPI/7RKDXtE
MJZpjViQfgU7TXvqD9NV3hB62B3cdkf4+56oncnPUJ/rttTO1X0heb91uHD2IqyCC7Gn8Gku4TaT
KWilhANubqAbOA/gUQNH3JL0Zwd5vH09NNklRcbZSKboVnhuvclB/4rS0E7iidpKRNxOlj2/go/y
MMQZCMevAkqP8C58DIESearytni2e6Ce6kpUO8ga5/cgOZcvVT4nUalS+ZKL3MujCavn1NQ23Gkm
Yu8lhegtVAK3nNnqRBdmf0ct3DsmUOGG/KYML4D3VlGAnmcEP8HlPsggzht5fIITjGL2AVWV5lOF
nnk8F6r+6kIDZVfQ3D8AJRocxiWY8Z9XfwlnYad64d1LTXNsXbJOnkbo8/2XAVZ4AGjK/0T7djkU
cyMQJ3a4sW0X+tJW452ghwUltqHu7gaUOc8Myfsbdazppejlr7kgDkS9IDvSjVNTbGaUx++Hbp4v
LLS6HyOTEDVsU1jyDOm4h4PWcjcuKs8wxDNdIhy2sZnnsIhAAscq2uUl7BaiYWTNljme9Yo+o3iG
+3j2Y4Ht4VYhLTyQtBff+g5CiQnJqg2xFcFI2t1nyMqBpGB5wIb7jsTGkoj2ricT/TEoBVXGZXHQ
sKwz61Qs18NYP7TDc2+7QM+WrthSVNwPM6SgI5kSdUlkLX/bg4Cgrxv44E9dFWXnEU4NdsZf007w
u8wVwxPytrpD6qVQBlHuU1ks1V2DFHcsLCv8QxdgJ7Z105PYH3HoqkTAtk4Hkw9R2eDMjbl4HSvL
3dtVXZzq0hmPA0zQz44js+1MFXPQxKJQq4bbVCwycNWjJJhS6O63aYl0XgcndykgrgwF/Z+cDFdt
WFE9gnfMVio+houerVUPOtazpQs7dP44KCGToPWWNNawoRDTWalXGe7ZtnZTauF27bmtH8aIwxgk
12GTYF9q63oXWK61uX23MFRbdYKHG0AZvBkBzbCHFvqNPbmTpXWXimHvltkJInYuChN05e5n+iKt
coDaeYAkihta3dO7HvJRfprDWD1vTolVrgCa37+7BjrHI23r0OeDtOPeWiRIgGBcyTV+rOnZ10F8
c3WBK2fl80XYcVM3X+EjjxQigzV2r+nh2r0oqKH0EgwNjO88CFAvEJ+NQTwsD7fn+f2nh7ZWmGBO
WTDIew9n1lrf84X8HEmwUpIwhcL1lW9GxZuA+5WFBz4ExC0jaJ6epMwvNgQoP/LTg/C6mt483wKq
0fcm2As0Luk3yzxPsNSYvt1++Ps/PtB5KM241HlR4viHo3C1Z8KpjgtZYDXR+uMKq/r963sQauNT
tqCvolqDELPg0OIOAARPDF7n6lsdVE9Kqt+3P+X96ApCLSX5pUOWCiLUMS5Tm6adNylcl8cBflMQ
CP3YK7SURKXtM68YHUhKN5vZ+dmVc9yGOwlex+0XvL9Mg1Cr4XipjR/dUWjTSxyRuuGuy/0PLdNA
56OU08hVXTbOOS2+WtiNuvZTp9YaPIY51vknDU9aKLGkcE5xYe+TKGxTwmpzSDTmB3jSQZOwR8Xm
9hiZ3qVloaUsIHbVowiVTkl1btzgMEBf2muhEz4wm4JoGKwBu9/fHQKddhLaHao14QKY28zCrVdy
qM0TD/LdPU75E8SOIMc7AaUJZ8Ht7Y8zLGKdj4LTU8VCzxXY6tHy9mY6Rmpuvi4AmkEEOF+pw79f
xwt0S8E8sTmI32kSq/RpqMEE7uxtqV7LtIygI7Frh2/OuFIyNM2WFv3Q3psauOYAOSv/0PlL3z/C
/WPCXHHr9faQGVKYTkyB/VbrT51VnpXdnCrW/AcvrG09eB/yd3YCnZiy+Ekq7MV1YuVCL9puyNdh
6tXK+cM0PFrAu1Xd8JCgUAelTRoRvz74FCx/h+96Nn+2wjU7TNMgaUePyoLVPW4DTtwM6jd0xp55
Px9lXq99hyFx6QwVMkM+1JsATfFaWp9K1Gwv/YhCxO0pNkSF7u3X5pUDjidallenL4iYbx3xSie+
q60141PD+Oj0B1mFlhtW0FFZwuAQlsGvRJRZ5Clv5bxsGp/rl73ZxEPaCNcNQGfEtRPKDc0hG+Tp
9uAYlpAuito5OXEG5eB8kEJroYFx2R9I3W9Vhr7OyinBkAd15gMuUygjEAWVkgLyCDx0+kdo3Obn
alwe4LOwpzRVOytJ/Y9lQV/byrsZEroDLqpx5ULDefozuM3W5j96lDFuj5lpurWNXHqVNbEajdUF
XoQjShRS/nbrH7cfblqtWkxTYjFISZAAd4rmCJ/Dzyi3FBtrbB5QUWG72y8xLSgtoPOWQcRhZE58
VTmwZvW5gD7Iyg5rGB2d7YAqVB90bhrEsrFhCGE/TRaMFP0VJIVhveqEh9ANOvAIr2xIweDF18L4
nfQB7qr2qW4ZvB0E2GK3B8kwE/9HDxMM3n9dos5hcwzhicbK/3gxRij/rSxU00hpYZ3m0GzjYL6d
GzQuQv87mS/Cr1em2PTrry99kzOqnHGUpoBgAUXgS12BLOygGF0CBR2FmVzL3KZPuC6wN2+B/xLk
odN5OQsJTCQh/FO9uAQlxHnlMwwrVWc/lGCzdGUonXhKaogrdr8sEayAGEwjpIUxSnNDBTYf8pLL
7iCK87pwuEfAJQ9ttT+3l5BptWrBXHOY2tYzac+sUpvOQ2dTSve5zP3nLoWoylyJNbSgaZy0iEad
WYA4V/bnYZHoHLTuKyHVyh3SgNwOdA5DK0gBraQaD4dnIrw04DVm16zfLVl49Ovx1E72ASDLL5la
vhOnevAz+m0K88desU8erz71wnkOHfv59qD+pRv9f38y0NkOdmtDcAZ9qzgfA/DE/eTqvCGmg+tZ
0yWomvRhKWR6SFgtzxaDQ2pBKDnZKR1++GkfPtFxBi9K0fKZQfUlqqyi+wySErr0QzXgv6Fe8swa
IFv6YQEu2p7kAyMjuaOO/EWZPQGwXpMhCt2wfIBclXc3VdCfgaAgamZpVXxSsPuE15LELLeKHAr4
xe8xglNkDUNyn+A2c0YdxLkv4PF5ErjlQKNHOntHDZRv7BBKrxZFw0cFfRmj7Fd8KyBSvq2Ico7Z
7IgdEjdcVQR2A1k4wVlYZQLKKFBkKsH/AIo22IQdMqMKZXrJ5zD7mkyOf4TpRb2fUhjeVAxpWUz9
eBlAtlzJZoYVqEugSjmHkkLHFlIq5QOl8sRYsnJIMWQZnR6SFiE0qT3AWULo0bM74X9i88pl5q+q
4XuLScuTUwNvjoK5zXmI2UHegeHbdJF75x/LTbqrjuQhPyUPjEftBVe1+/JhWMk+pm+6DuObzBni
pgakA6nOMoAx7K6cSmjxD63DdiQPpjXevWlStLNQVl5tteHJdrbV8h+rl9cCXiMr+6PhXOdq+RON
KS/MXZ/ErbK6O9ipwltjYsuur8Nph+I1/Ag6P9imxdK/3I5805hp6ZTCKy7MAkBrnDlX36emzWr0
7FQPIf9x7UJoSNm6DOliN14VBJQAYUH8z5CiUQ8598vYIWm2SerWO0Csvnj60Afp5IXMTyhkPmx1
nunvXA6bzEUZOfiQJJCDsP93ibVt4HdQaaWxh1wHob6OHQoeXP11l9cJbLHt7Y8w7KPsOpJvVjI0
y9BbvNL5vImewmuV1LXr6GoSK69tmtsvMSxknb2Aay6r6qpHgbef457zx7AcV46Upt+vZQC/FkPC
Yc5y7nj1nFrLMXSm2FXyJcuCcuXnG1auzkdwlcd9hLs897ADXzqYiCdT9h9J6Jfbw2N6vh7nrGgF
LKfDuBpqWNfzeYF/WlDBNG6YVjKlaQa0cIfaDXxPIP4Yi9TNoWQ5/WxYsFLlNf18LbBH+DvDHTok
sRcC9wuZteJz3aB1PEH3f+Xnm16hHZCaFK7h0A1Ea2Ous3gcGooSb75P+mWNxGjIHDr2fkosKw9L
245Dmn5Lrj51IOf+qjIAb2v1lc/sY9dPHXDfIcy6irbduQnZYzvDIa6gMgYYaQ0BZhDGQOf+34i2
87wmfrp4sZcDYjQD3gRZGM+CpWe4q0ByaaFp1SZjrKbinthr+HsDRy3QAfjKy7m7NDmJMSkPDZ2c
z/PMrRgwg/JzSl0/6i07/O3n8/S1Q8eksR2xMqSGtU2vi+ZNCkOf0OE5oQ2AJMM287/NMPG8HZim
J1///M2TCYATiYXe83lAmSPiXLzAwXjl2YYNmGpBb0OBnwS8b8+tauGzK3ZTfvbkEHd2sbOXZ1p/
vv0NpoWtR76bW/Be5gDKdyUHwGd8yUquotRv/0hRPpRg7tx+kSET6zolqk7U3HkckqxwVoEcylD0
kQwF+HZrZxZDFtAZniyAudQyOFDhyIFJBGSxOA0wUdrCEL77WKtEZ3PiwaBSqcSDUYToL07pwA9t
Xti2kvzn7WEyfITO5czShQMKMgDEBHslDt9i9H02DnyUP/Z4LfpphrQlw0aepYAtXS5iCb1QqDIe
P/b46+S/iQgf0ljlXLge5PGHHQ1QmAAe9AsVNV/5/Yaw0EkWzTgpNnFQqmAa+kkm1cnxrXkDzdJd
kcFOAyCru5nYK7NtWLI6yaLo8qDyqxk3uqlj4O4mGW6b8COCKisAoXR/e8wMWYTQf8dMWS4py8Cr
r6D7z6NM7vIwXWFXmRaTFtzSAukvQNn97MHdY1MzWBxdfZKz3F0rCJp+vLa5lykK7XKCQMZiDSeX
Tgc4DK2Mi+nHa5t6orKmYwvyNnyvotDauiDUMPXr9qAb0p5OohhtcEZtaTdnGO8N26pIXiEA9URz
mEHWI7DreVCu3G8NI6SzMG14x3Fs5KAMFOWJwe0x9/vn2x9hGCGdfAm4MBCrOa7OUObdAMHbc4ij
2YfbDzeNkBbKdVengNziyj/BudxJvwfX1kTwHEBVE97VK8dz00uuX/Y2X/ggLU+9S+MgY48w47pM
HaSkB98DWhsbXVoAanr7cwyxrNNDWtBPHFU0SSz8cTdB0mpTuoG9UdITERPzSjXN9BYtlgfV2K2j
EHBsOaJmF00unPYgd1MKsfvYd2ghzXCLrFwy0NhyR/+SWnA/drsgOWRCdIdwycTHMvn/yc+HcFCF
DkUY92Hw3S0hhwdJbJ87K6nVFBVacMNPrJUSzZtzBu0nKeF65K5cNwxP1jkhVUt9T/ZWe4axMYzd
2ejAXDptV55u0LcJdCKINXbtCPNbqI9K+Shdn+9ZUASbbCznU9GU4EBjC28ecwq0A1jMCZw/0xDy
/fAfi/qqEzCj6ZaDkGs1dMOK00kjAC+FNGCQ1C/zBU36doBv6RSUfezwgZ5LItbUtEwvuv75m1CF
sxgBmw2IB0BR0GZd3PFn7Tv9Dpf3DHanrFrJO4YdXsdjOXWpShf2ZWcUmbal00cCBHky5JFvncOq
uNS4o9wOJdNKuf75my9iCtqso0CHfZi+Wzk5TsUaWMc0VloaCPsCdLcGT17gWTwB5BKC+Dkmz5yv
YeIMqV+HQOIIVKBanTVY5bloo9ZO4egcOvQI6Yp5JQW8PxPwLf93fIKqSkc2puVZur+6qoA7LLDc
gJL2NNnn9l0buNvbE/GXPvf/dVpf7+oyAU0WChXDc5UofrBSXhzSaV5+g46zS7mk5xEiXFHlSfmJ
UpY9JrBiOZQkmI8JhAiPuSLDyk+5ftv//5JAR32qweFTViTtWfriDGjNGa9fydzvDyfcqv8dToeo
yRrm65HDdl/TmXwbbH+O5rp5RZ9qS4eyiMrF/tDJz9fBnug+eCLAGolztsSTVdUbq0/uU0t+uj1l
73+Mr+t5z1lHE1AYnLhH0yHqRCM3vux/dm7WH4oxeKzAMuAvt9/1fjRBXPffgWNwrQBavCBxB6ci
Vu548ssXsBhtvc3tF7wfTL6Oo+TwwbaheGfHEsD2cGy/ZON0durB/eDzr+99k2gClLH9YKiX2K+r
Q1uBazZ+sabkg1N9Xcpvnu7MbtdOeQKJGUlOlnOli401nB/SYtzfHp/3g8LX8ZM8TYRoeatiL1AX
JvJjBcOT2482za12nGl6ZxjcPHDiMnfP+ZRDQUSeZPaa0JXRMb1Au6BkQY8yo9t355m1xzrJvYik
7Smdsm9DCT2h21/x/jHW1xGUWUhS9LKhz5/4wAE6Xx1rjIgFwkH2nwrWTNoMs6AjKd0cOMqiwSoV
wv6ykOEZV/eVU02IpfL/Wc/XNbx92pcZ7tA2pMHlV15bT8xG3xV7ygVRsMmkc257MOdsVaz1rgym
fr4OoEwg9xfaNCWxtTSnJYduCoe1wdBsPfbMAYqpcxudXrK3mxE1BL5V6a/bc2UaxutCeRMuUwl9
VrugGMaePKoeSh0J3d5+9N8r+3vjqAV6AikbGYAaC7kUyQ8BGfu47opZ7PpmLu8KOCCXkSpDeF6A
91K0m4KK9tmZ1XJyZsCqI1/VIS4mzHH21GUq3SxBjRZ3Mzc/p2bs4ecdZGDJCjjSP0JBqId2cj6m
4iBhB72p+mL5UP8SjMt/x4j3sLQF2cyOnboCUazn0VIM0VCINeSkIePqyMzKBqRunrB92HU1n3sF
nyQQLuq7zLKyx9uTYQh8HZwJy0ur7HzMc4axCdoLuQKz2SclVmLmb6ngvcnWMss4I5vMkz/HUw1R
JUtyuuci6B9RvefHtnLqrV0lwxfQeiCMpnIpNiBKtXsXLKTjLNxwO/hL+eTAEXtr2z06/7RQuDCG
E+5Eojp6ctWy3DQU2smDhK5sxhxeJSMPL1hSTxC/OadLGCuyprdiiCod5WkD2VB6ngAUNu2Oletn
mwppd2WTMD38egh5E7KBhRpcMEsWN7AQRE3rYlF+vL1KTI/WzhZhOFclbL/Vuczm5jsZPXnx/cZb
Q+4YRl4XtxYcXY18mctzAUh1XtQH6jhniKIdVTiunMQMe48O8iSzKAOHdBMkKe5Lf09Jeah6OH2F
Ecumlf3NEK66CnSnHJWjxdmf55S1MLxk3SNE2MiuHN01xzbTRGjR1LGmgS9F1p8JSYYj6BMkGrsm
XCnCmT5AiwCa2fCvt7zxHPaHGkpjdEh3FLyx24vI8HQdFTlnRaYocfPzGCwpCOZL0m35kJMLhyrJ
SmXJMM06NrLNKStAhO9xLvXzPTywli8uMEsDHOlD8CpAes+ixh9GufJNhvfp+IJapkVt58Cc1T0s
jXzyvRZhs8lV+D1xukcvHX/eHru/3Zl30qiOMFA9odniWSSupuAJbKkmEkIWG5cmU+S5ybwFTDPd
UtFcUlS+Is93D7mzHLBBNVExuFtizfZh4ZnaYwftNjA030swSoa2o5FkI5jNpBr2RZtbxxDtYUjP
pMMWKAaYfQ0EVWW3mTddLuhXC0TbnTusWh4ZRlCHmLp+HVjTIpKYuWID4KSzBR/h3l783+jxkE1Z
BZ9vD6HpLKVLd9covoRUdeO5ndUMDCssKq1afeF185QOHtl5TH2TU/ipLCn0sMh9giNHBKe8H7ff
b1r+1z9/k55B7C8qLwug/SLFtofARcG63TSvNQ4NmUHX4K5INbeE0/6cpMUT5e133q9KJJqeTf/9
6a4XMkocZJ02YAe6yHs4y6+dcQy539OuNpPX2r5VFZDOx62v6p6HEA3PBSRmr9/eHnjDsV3X2u7I
DDrjgrTcgTO/U0J9KW360GZyn0Hdh4fpOa3Lx9KqVoq2pi/SsqibNQGHHnx/XlA42Y6O8l8CaCvA
vtb65kCyY3f7swzrSUekjlDqVY5ldeeh2E5EbAR0o0m9ZmFnmHIdYFq3o8UHL4VmfPDKwfJWa51b
04OveeBNGDRkggC1z7GDNfSbzJYvjZSH2yNiSCU6RlIuVQLF/fa6fYk9DAMvgwwfnGwiEaRzxDYZ
ppXjkGGGdS1tiCRyfyESK6q9bpDV1kt/cfdJNcUHX3AdvDeDZHVWIAeZDWeyKJSNcAVKHlNIjQ/t
8+2h+tucfWc/0d3iSV6kM70641rHcb9skoO9yzbljkKnYDvdqzMEpjd305289JfiWH0iX/OHdF+s
7JoGmIuv4ybHNOtrGl7fDpGiIoKyTz7trHlX770gcmXk/7r9maYY0Y5L1hJ4buDhPSy8NAOmCdid
7e1Hm9axFuV96nuKddb1sFdsa2btRJ9/7NE6JNJyfdqMAr9aWfaXRIxR7bcrucnQmAHb9t+VBfmq
oSRekZwWB+6jkwC5PSrg015HIUDL5xK8ofuaz94JaivtBhxUtSdIBq9TMibjDniF8Su3B/UZMBWy
8rmGsGXaxjhV0gmsVI5xPeZL1JNwC3fZS0PzL12NDrwo3WQlQZguozoGMW+GBAC1NjkJ1gErBLWP
JzpLAgk8F6IeCVxYP6W0Ya+VW/xBqWffKW8zLOqR4v5wdBKIlWIAxq/jTKoX6HfbERKBnW2APk+i
xHOSz7fXlmHHotc19yb8nYaPUO/hfRz0arr0lcge2yljGxgIZ3elP6YnyvIOlnjNLB4TxtbQVIaZ
0NFU0wANmm6xh7gvA8g81cEubBYIkRRoJVBY1AXDhxravq4ejdFUvp/gRQXU4XIF3Wt28TmJvAZO
wGvkY8PXMO1ksRSZT6H708aTXwPAUMPSeYHrGpur3UxdGw5v2UohyPQmLc00SVhmaq67eHSYveNB
+S0ru6c+7J9aINm3XLn9SuY01c50AWVnDLMaXg7pOUlc2LWmqumy3eSK5U/dEHCaFk+0vxQD33lH
U5k/lgNzfixz5j+AgdJgt/KmDLxMW4yAiUxQowFZenmQaTme1CjGNFIpXNKDoGE/B89XPwMYsVVb
kWNHBWeErpCaDclTN/yS0vYGJp02DnheX7picfetsNY0gE3biw6iG+BGDTM5v4n7RXAo/QRqAAmk
B2bCChKIdnWMWo8iH6GVJVXo7zvaczgeNVX753YAGw4IOg62s9xqAfd9iFWR2M91yek291vrEoAm
dCwHaCrcfo9hf9NxsFxIJxtxnY2Ja1kv3iibDW5mLEJvzlrJRaapuq75N7mIZqk3QFK7jYF/zH64
ZQ5XCg4g0O0PMD1d245m2K9jKYDSC9Utb9+TKrzQtGEracY0DdrOUrZLEeZJ0kASRWaHBtWHZ+hd
QauDzHlU0nn89rGv0M4CZQssH45sTUxTqwV9CfJsXUoeP/RwHUzpu4DsFWOfngO4j5dJvvWt37ef
7Pzd9945BeowylRmZBIunn3+bkWvbuRGZfTL3wabaeNG9/fb7zzaN9H96/m8vd/jn4fTaX/a32+3
9/cvD0+gB0Wnp+jn4fD78PT79HuMfve7u8fD6RQdTi+n6PT7Log2u0MR7S5xvNvtPh+P+Ne3+Hlz
jA+XeIPnbLfn4wZ/Z7eJN8fz/Xa/f91+uv61zWb7ut0et6/HLFpjUJgSg66z7UNfl84T8g4av/13
7obsUyInINsC0M6GpfIeHC6DneUXEK8TZbNpbdq83B5tw1In2lKnS5pkvLF9UAX9g5d2m3zhK0vE
dKrT8Z7LpNysE55/WtIQcpxW1BfW0R7/yz2wLFRzZNbTxMfHBtdEvJz4/LPtejvHW3N4MuQhHQJK
K8XGaYGphr3Y7DRbi/MqHQuqilmS//zY8NF/85CN+xZc1X3/ZHfwwiFf3HwtifrXbfq9KNAOCpbN
04a0rI1hgCgh45Z/z0NUKyHlShc4RQrH+T3MLEuPFsvrbT5K+2VgS/FSJ9z7M/v+ePCrGvaZXABl
iMZpIjYQMHS2s6t2HCIuOC1Ox2lm9JOsRX7X2Fb7ox0VPH0WVSt+VRnLSMR8+CJs2EDwiaHg0RR2
00HBE2xT+5A1LHgH0Y9snviD14N96ipIDakxAy8BCyo51KUV/g5rlWwKwSZs8ZWTM2iu9dBYhd19
Dn1JdNyCsAoPC2XhAhO4Iak2ijAPTlATfEY3PpvQ0AdWcgdoNf6G8MjwQJIObZuFqp1Xpt4F3c7x
Be01uoWjX4IbVdluaO0Wr+04VQ9e540bNgfZrutUN0WjZaefy0SgQkF7up1nOGyIrm/vPMtfgywa
4kqHdsGuqXA6x26h6opmXBTaBdvBOSsPVvZYw/N1MXTO54xkUlx14lr+mIg03/CqWeuPGbaov5zM
N9urB+m0bMIEAhX8NAdPSqlNYMVMrFnnmaqeOoTXhWWWCEbpnuawuQyTdfDT4tTVITAQIfylqo1V
t9uypo9pC5VdkoObVSYrZQzD0Omg3hRACMg9ociGykyUtA9d+uV2MjAcuHVI72I7EyuJbONcWt1B
0HA5wk6lefD9nlzGxi7iPnHD3e2XGaZIl3svKVqjMGEpYwnfkPNSi/4+n1h4ZjYMPqJmbD+GVvP0
AnXWUup22QgvbWn/rtGw7h03j8BsWFnJ73+Ip9/9/RkKmwLFXDD7vF1dUrr1Crhxtv7F65s1H9z3
X+I72pkL8qH+jIuDf5JAlI7/qc6PuuFS/3d7Lgy8LP/vDvgmXmaej3XvNXnshoPNogSwnunoNFnJ
IiWwA23avoeg6ezR3okgsO7SSPAURpukH9ih4vkqXMm0BrUNKe2nkVadV8RiDOo9WO/8v3kYqbOh
3tzuUjVCUMnpp8PtDzfssH/D+813uyqQfegjT9hVEHu9vLMz+sny3ZULmUHfwNeBzOOS26qSvX9V
l16wIRA5AVeRze1XnJnmOzfl5EQ90j855dzC1m+GmmZasuUE/eo+B7UkmbZlNVtbVlv0y8xALUqr
Ml35eaZFpR2w/etOm1VMxmHS+EeVJE6cZaO6l5AuJZHqwmQFrmCYVB0Wnc5FWlDPLeIZQrM1wKi4
RFpzDqFwz8+3ToZjopwgBX17Ug35UUdJz/ZYurzw2rhacoA0nbo7DH7tr2Tf95cM01uGi63wDRMr
cNhNs6jsxOdknn4uRfH7I7+e6emEL07BoBBfIJ2QAwn8R48lK2XK9wcGBax/D3tOkBbWkM1pXM5B
fo8zjDqESbsm/WMamOtb38RSG8AvgLl1GttZumfqBaeZ/ZWj9rFh0fJC2/v5KKYK4sH5dxtKzInd
ffDJ5N/fzSzI4nszntzmMB7g8FVYLSS8H2CMaRUsKby06sImjX00YEO/38AVfu8v8rFak8wzDboW
wulYcyXmMo0DCIq45PM4qMjK85WheT9umV5wIY7fyXQYBSRPUabaNJOdT1HqCnI38T5/6heF4Qoy
e1yp+BkWqF54qRLwopxkzOLFn8d7lY4A2ubO2h5qGCudfCw7WXu9CFJInzhohnj8EX7S5cavw5XU
YPr512XwJgJIXgUFbyiPq5TfsaY6oHyxgiQ1zYQWurPDgTLoGx5PAL24FdujvABCmrvtfGdHhpU8
bfoALYR9H3dYFHM5hDcUeW6Wwu0jxpW9AoQxhINeCA+4ZxUuURw4AOePp5xDkeRtxGESikXVfgzM
gxb6v7Og8m4mmb9w2D1DNrv9Gvh/bqeg9/sHTK9/po6oS6hf87icwHjL7W9BB09QUZ/dtoBrhfpd
4nzG80+332aacS2yW8e3G2jTI1kL+gUyBh3cOFJgFKf7NkD1W4VqTbnUMC16Kcyi4ByOIwbMn79m
XR779IVMCVSn1+56AUb+/ysBoI7/OyOpTcaBCsIhHzv88uVwB0Rd5I6uG9GsIlEx90cr9NfaoIYw
16tRwhe5IzzYX1RiuHf7agKJx7ufGqD2b8+M6QVamGcOaqnOZGc4Nu35sgDP87SMa60I08O1QB9U
eDUxbq3TXH1b2gH06MeQrw2NIb7/r6DU5zInA355zu3LkA+nYuhWisKmOdb2Z7nA0mSaGuvkCIAC
aEizmOWwW2c+ECFL1rv3flbzT9B+WKN7m5atFueVm3tjHXDrBG4L3zY99DcDHxAXIuZ523Yw1v3Y
dGubODjkS++JMEWlIlsiZyb8Us2e2tdlXq28wjQvWqwDgQZ9MC/M4HYywcyh6NMN+sYfy7p6qWJk
ee5bfs1R/mhelqIat2kXHPurqlJPq5VsZfgCvSYBtrTfC7Fk0H2som50N+4qJMCwsvSqhKrCZM6Y
x2OYW25VhfRbThtY0ewDudzngf0ZdjwfujlAYO3fRNWGYcISig2cZu4mH6pfXrb8ub2KTAOkxbVo
J6dOBsbjLLce21BuPTR/bj/aEAj65R1A82GE3y6PoQN48rLfc+Xt02CJvGVNGMawF/2lzr052AwU
1uWS4PRBKRxT8gfHIaDmPnPyH7QDtre/wjRAWjjDlLespI2xb1woZssf4sMLSAvgYE46LpIECYl4
d0WrqogM8ze783+wgD8qzzrnbvl0+ysM6ftvi+TNSIHdYlVhjgzLkt2iXHSWHmCyvLI8/xpSvrOR
6vfoOmBiVGqm8VQsdrGxExZEtWt35ypzrF+i9gY44fD5LlkgTtHbpYuqOJ2uWNPlexfICbRzJz//
j7MraY5TV6O/SFWSmMQW6NmzHdvJhspwAwIBEjP8+nc6q4Rnuqu8jOteoDV+wxmUgEPa0Ah61xYz
izrJ3lBd77ZpBcWivG6qLaeG3MGPNd9cHpWVFbrMyCV8lh3Hc+MDZpmexlmXj76bJv8NHVTLlemt
K0fdSoS2LFpPPnD0na2QyjH1VRZChT23HulUP1Cefc+L+aFC4fZ8wH6qgmLTxYExKES01dlaznFR
P/Gwbr9l5E6q9MqmWFlOSz6yLfNUUMeLD56VfSuU9asx42nom+fL87L2+PNe/Gu1qqafJpQJYpgx
jntXdkM4p+XRE+Xr5eevHN1LO5Z8YNJlgD4cvKzcORNsxVLa/kD58SgrDT8o3e/m+NpYrRwgS1Zy
oasEapQDOUhC0dz0yTN8u66VH9ZGanGG2DlU7Vo2xYeZv45jEiiGGjW9cmisffni+vezOfcNUKeH
uawpqoBtn91bE5Pby7Pw8bdbSzpuzZmC7NScHrkbWcW4ZZqFmeteyRk/3tvWkozb2kmDrhNufm0O
PRDvTVFBSB9JKrbh5e9fqU5bSw4u6+zaTRh+gMqzamuPhj8lWWruzISSipUnUDgtANdV1JOAk2n5
DE2YCX03fc0hZ20EF9vcnXXiT01FDk3JLYrOogcnqMxXXsQMm/aXf+baS85//2szVsqmTc8hbeo7
mJ9cbQqVhWUzXRnFjxeZtfQ78bpctabi8UHDr9BVEFLk5JM5N6L7f79d9hwuax0B/nE6wJkCfkvX
tLLXPnsRFsytpTU7Xx2tC4ei2I9RcKrca5bMf4LI/79Rrf9zNiEe0jmdW0djd81DXObWvmxquq17
i9zDCym7q0abhC1MsSJfoM5rUvc/NEmcNMJpI8KRQziAFhU/CC/zTjl8+xRWRupeuWBWFsWS2kZE
ORQzL+NDmTw56oWzG3Zt4649+nxo/7XelN3PhU11fOBwN8tCl4C1lTgKzOHMk/73y4t6ZfqWBgbG
H8rCS1AUHuwBeGt/Tn+KOWVfLj995exZMtzaBtanJSTtD1MBt0pDinuteuBt4u4/H45zl1+y8hOW
/GqQw1KVcKxAl8ubPBk2Wuore3JlCpas6lbbrcHZFoOBe1c6ekPNhKV2jRm2MjpLYrUgmsTegNt3
HEXoqTmyRx9yzvOm6F4vD83a95/zhb+WUEspgp/m/P1VtY0rmUVogb+QvE6Cyy/4OICwlr4zGUWB
CFpQ8qg8nTcRdVn2SESdQWaTmPdk6oDjgM1O9zpL61ofY2XYlpzGVgiYqbg2gcw0OelaPpZDvYPe
7A9O2X+Xf9bKuC3FTXjGuUsBNT4UhsAfg/4inD5OLSR0Lj9/ZckuJU2ELpLRSz19JE0tIl2yA03L
a5KWHwfZ1pKP6XdFV6WlUx6L2APlEwWlb27R+ZsGXoeR5DYgLQb2Faqk0OVIs/Lacl5bC+fB/Gux
FTIeVW4jgy66m77YuhxgqBz175/QUQ8bde3CWZmbJf28MiiMjAmK1J4Zgjm1IsdARp1dK8GtgMqs
Jft8hN697kbrnKPUMI0Zu4OA/kGFpMRTEfzIkmji0NeNYfDzZNUJQ9TmdJHPaj+yh9zcVIUr7kWL
WPryWllZ7kuqep4DPdRB5ODodn2zQw9IfGntOfOC0pnQHRlzGP9cftPHVQRLLGLoFG5xXUFR2vTg
Upvn/0lwtF1LohJ8kwkTXX7J2vQtYmlAE4jIuwphTpVFtSgDtPiDqny//PS1jbX4CQYeaLxN4+Jo
AY1x28apE9VOo7aXn762sxbfLivAiiTh5dFOdVkFXs6qJ+KCXmPN5KzaX/8c5tJEPOb6jTdTcqUt
vDIvSwZxWwPykanGPXo2lAJhOdzuwJSpn+A77e5cPaCwBJTb55bbkkrMejiTGZe5R8RMRwM1grwz
ATX5TeruL4/iyhwtqa+ZjgncbbPpVJO5vO0GOQSyndMrjbiV7bJEE0GCk+cejORPebGj3rQb4v9A
Vwud+JrY89rnL445yHbklQvv4VNR620Xe9shdq+k+2uPPv/9rxO0Qe29LhWUwZqBPoLq/pCBqHTl
ylkbl0UGgOL1KGyf4bOHLxJnPvV2Q4cy9jXllJV9vSS0Mjgaj5XyytMI1geAkbFHwp78+tySWWxr
YeWwWa2Jd6yl9QjL2ntXdFf29NqYL/Y0BnjIecH5cSRFFvjGN1AZ8q5sphXktbVkq2qd+5DWAH99
VN1wmyupwyTl3xKNeAmoQ9GcgMHtbrqU5IGCdfIOip3XdFpWZnzJZc2ricJ6GHLZ4+SOgWP5X/0s
3bjzuBW0vSa5u/aSRYQJCG/cdi0s1iyn+AEH5bcGDsU+1JSstn371OQv+a0u47WczyaR0JnogoTl
OycbPrfjlpRWP6+HfnC1OeF4rXfjnA6RUN7nbJ4gyvPvfnZFOzroDtNjl3t3NBVAGZMj7b3d5YFZ
2XJLMiuIrLVT+K08FYkdgjkHhHN+k2X9587pJVt1cGD8QxUbj35FvlYG95pOf1/+8pWL1Fns59xx
4YSUOgN656kbem7yewbDK1CTeRKJM4LNA6ndYiARScmVFt5KdLp094jLeRQ4tWEhwdzQBXewbR6S
w9x54TzvhLpGT/9jT/VBwWLJYp3OXq8T2IRIG7za3cQVvMP72M9DHc/DParq4JlUaKo3vdVCTs43
SF2QvySjLvYzG8WNGrrxZVZlF3i9VZx6d/YwsULt+7gcv+uZzsB5E3Zout6FHjEd8w2Dh97Rl7ks
Aquok9fEc9IQGHW6H89milh1cCG1XbJpLeZGcAT3DnaZtnsZS2enPZhGOuVPWDqNW0eJ5MFqFf3J
evUEnqUmIbNnf2uRQb93aSf3ALLrkBp/qoK5Js4UsToD2Y+Vzd61bWtbDWreaUGhy9ix6caCT3aU
aN5EWUHqrU6L7jEZ2/mh7GrbBWuIkY3VDu0todq6jdEy2VxeYyu7Y0k84WkttOfJ4Wia/2r17tF7
0AuunOtrzz7//a+LOo47kbj2UJ7gTQIwVyMlAj4oeMHHuTfyyopd2ST/J7JSeOlkBPYf7awtSBUy
iP3xjY/UCUoZf1cOtDSKedq4/XzN/2HlNF9iJyUqPxZ83bpTReI+GPggQ8Gg8Fyp0oFm/jVXpz/1
n482yfn9f40f/OeVz2WbngoQMk+G2b4Dlu/Mb9whSbbOPLhR1sJxoOtskYO6micbuMHx7WTxPmyF
Hr+A5uriQoDyt/Hn4WHoifvGAMKtwsGI9JsVi+5hbkb4+ko75t8RkcvnCVhaGiUO0dEkcwtZh2gj
naYsqlVZPpRVyzZ5Bc8/JFnoQknTJm8mhduF31rNtoH9QQB9ZfdAXZ9F+WwqZNMd2cpc26+56+a/
eqsqN8IdcKzYwDqQCHS44k61rXhIy7mJrDgbNoplw76vzLzNcltHCuKJIKEzf1vMikfKI/1t1qc2
yujKbMtx/NoAExLaivu3nifGo+hEuoO3j32AcHgZFSjgQQm3Gu87aF4GHmgV4aTmDMZoVv8MVSMJ
Zb5BRZjYn0MSV9vOl58D2lhLuEpVqTl3RTkeoSYZZcmN33Shn11rOK8sxqX0fVvWo89EZk7cK/I7
k1oCxgr5dmRankRa9lcShpUA8E8v9++1aOWj0nZSnZj/00+3yHQ/F3EvGTSqynqeFXD+GTvoclTY
T6MIrBHap8PnwEjWkkbTmFi0eoCVGE3HQDXtMa2LYBiuScisHHNLPLISWL+gn+EE8p13X06PvWO9
9Ul9TTlsZYaXugQGkKQcLonpyS3rCCQN2IaNuFSg5jywzeVbYO0QXaQ9ouqsRCVed9II7SQkl259
y/5t5+LVTOVtVdc8yFhqIqYkv/LKlQW1JOA3Z7ukmCt54k5zN4v8cVJVdPnXrD16ETeNYx6XSd4O
J9cd4EL42CGa+NyTF2nQ5MQ56laFPA3+8OiOPjrB7vA5BLe1hCmnJGOjbqBC50wnhAegWl2TTV5Z
oUtAcktTDgVFnp5Ag3rMpdw7dXJDmurx8qisPX6R3VBq56kxWKAgtn8bLBV1BjLXXmV/sn6+ND5q
ScrhKez3J8i1wJ2ygJOa6IKJ+DcSbMJRwi9jbP1r87D2c85//+uoo1PLmyaD/gN39NucJLjm+d6k
/HMJw1K/gxPa0KSv0xMZWLctuhogKm2az/Wxl+BkwtAWTwoHc1F8tSUJrQlk9tmP0vz1c5PN/x0d
qQEoq+FvdKrqnyy1N4TeOuOwufxwa0WExVqik9O8ah14lsRHapMCEQDYO/vc6eAuOaZufTcKy/xW
EAGnh2FGvTeAoL5zjEdT15ALpOTRGqbx3alo4R3axNbPUESX71Mnhm9DZdOTgKz8l9LO3PfMJEVU
tiDJhhCbKgGJBChv51o1v0nmdnwogUN6GI2vjym13FeNC3Db5BbifmCltw1qpmHfN+6PhDXiq0gg
UN+V0lchEgXvaaQU+lVFF8PnD6KGMrCLqrob0zaLOMuyvayLKvLTlGxth+cnyWT2FZhysK6TtN64
FpzAg2xq+hsQi9U+rqoYhbp42g8MlyVSPpPeZOPgP0EwDKwG39O7qRn4xm9s8jvvIQITDJDR+JlN
3NynQpEkqMHk342e0+wmtygP9UybjRqM92Oc/fheaeFstdMJGaRwwjj1kK6FMsUAB4hqAP3YkwUU
UqAuWTx6gphtnMfJF7iVF+BRAPN+P8fS2rjUOL8Lv0KfYSjtx3H08fPdMvUDDylr5NZ5uwVnsTpO
fQX5SOjY/ATUq3lmfRcD3QWnjG/2xK2NaQZ3ulEdE+UNjU39ILS8c+y4RucAEmZidKsbrmw3QL2g
RovbzqKiNdbWc0lxi7+VEbx17dCFCdRGtIyEWZKo0BjehgINnxsgxcDcnrVXhq5Xe+FYN/Mm71jz
arnU+dJmnbOf63SKyh7GJrLuoJJoxVSiEghfQoBch7B2GGYyTUQAoKV7mIjlwH0DaPMUFoCQYc7m
m8ro+MUepnivtZmPAptxXzfjBDacK3egQluRyDRYtr1mP2orr9+SCYuo9on/PJvJ30KseryvUov/
AA5F/PRnObx6FZYHgUXtT+IlNJxQRZxCJAIi1DOffkFcIoxJ04Y+d8p5Y6Tt3/RwJHbG9sDTGbKa
g/9cTGUwzOKbpxMZQvq43NQ5oBq165wcZZ54YpdbXVnVpnF1DzlpeG9bnWw2XpGx7y3St01aqP7L
4Blx29MEgwqb8f3YCe+YGbjvmqL3Np40QGY41bBPva6GO0xXNEA89PlO5bO6hcOCtY3BAtgmcaJf
Mh/fLFVWArllNTSsCRACE3pMd5KAxeQbO78vmUaa7Grr3hIQm0JyPASF65N+C0ovjeyCeL86VOQh
DN+4JihS6IcbexqOXE/za9JjmiigKQ8OrD72rJfxKUMzOSR27N3NzPOe7BkMu8aq6L528xj1TQmc
tBwaP4qZ3+0d6XfbaYZra1ljBDXVKpp1ryLXaxosA+puc10A9+S7gCOEugHcXYiq3swFlBePAA/a
1k5bCY/8nOcwnMH/mjYQHyICi1rmZRyCgKq2VFp8540tdOOAfIUhqdV/l15W5VFpzepbk2TFyc3L
6gnmm83O0Cp9cydf/8C2rkK/Tkzo2w1UXqbEMygkgAPtbqGkDFejCa7QISV2da+MkmBysTFOgmpA
tTvTGJuw6SSdQ5eVXhEWJi8fe+De1MZ1cvio+dxlEfBW46ty+uK2h/K4E9QWnZ5E07i7LCvJM/QC
OPBwnFIH0CwGSxrHsZuvKq3jb2RU4zHW0CQKc8vM90OdCvCi2OQ/YGvA38eGKiJOGltlB/QTxd6Z
O/Q8Rj3VEDaH6wuSbJAt7oYB5xPoYrO3V14hu3tN5y4o4yZnm4aU8nt6xp2bWViI9WfSM5Bnel1F
MBctSqRFjOuwM970OJU9AHbl6KmzmYAsf1++wtaih0WIaHXo7TamGiH3ZN3HiUScUsqvo6v0lRj0
HFV9UBVY8lwKoWPZ+Mqc5q6+8WtIhfjdNxIXzwyRF/btNdbcShS9pLtA5qRrWhuFlbGXj3brbZO8
vtZmWSkzLsktqD1QkwmUGTNXiq3JrJueQLmjdt0U5ZvmQGbn3o6Hz+FTltQB1qJWU40w7DP5MwDU
G07ulXOt0bWSnf0fZaCarLNOXnWi0ET7LRDeHVubG1int+BhduSahOvKulryB5Ksg7BBoZCAJ8Bs
QkWsy791Rf/yqVW7pAy4ghVJkswl3I6cjRmaYcvq2gtmDj2wy29YQwwsuf+t1/e6zeH6JMc+Pqa8
LlBgTvXr4M80kDh/boamPE0tajKQXLkplZXs9dy3myIfkvsciih3ZSev5Yhr03Ze9X8F+Zgm0A2S
oTilhtwbD7cdm2EsJdovxCEPl38y/9Mg+WCvLhkHpG4MJAkYHEhxAT5P3eDdDq2J67AdUKybi37o
0TVGQS1VXT2FAIH5X80Y82cr93wnoE7ffW/dyi2D3J3Ku7pEDpeIpniyU2RdEcsn63vhC1Fg46Nw
HtS6tmFgNXlVKHQ2AyjfwNAx5khYLVt8Ue7UxaHtl84hoXbzpmEO2EbA0WsbSONCx8E4tBTBhOM3
G9RkOkg+WXH50BE2PjrMl2EKXigJuGJJlDXj+A4fTEE3pC7EG7STpo3u3XhDrZEEDJ3I7xDuEt/Y
DOjrjhhVvwpLVFPIvHZ61pXTRhO0/lBWhJB02WfevtHSvu17VZ7yMtH3nQK0goyFcULOu2yMsq6F
cAfaTyYoa+7j0yt6NqTtavKW0plkgS5Ju2ucSoXSTqDHU7kqzSF0U8aPlDgxhtxtv7BiYi/EiCGg
XCOFENlD62l7z2nnh6oS/JcFvZxka0o5bD2wbJ9Hm0IHL6P1HkrYiJzkfByg4XBbKJEGDK29Iwqk
/gHKkKhlgPcWCCRiAW11v5VGjKh9zx6P5i4rHmpIWUeVADIlJpLsClgZBCJ3yG3r1Caq6VB9zfs5
3c6TrO8nq0i3ncfKbd6Q77lJq23qWrETpD08q+AzbKD64/Em9IEYhEqnn2QBSODWA5mxlztp6fec
1QIAXCa9BwZnQFDM6lHcdzWHGYlOSXI3pQP3woppDByCODjItOaOI6oHEnEsb5rUlNA5snFAh31T
qRS6MHAenknBD06c4HzLJ99LflWycY4NB8IcrCaDanjmdXZo/DJ+n4aMBPBTs0Nb2CYkIH3A68Fn
yFL8hN7R0fbx/mHaQ2G8feGNP+zzlHsbDiHOY+1X7MTnyd62Rd6cUlmpZwohwy3U8uQBq8oOiV81
+9QyKkxjO7v3hjEJ3bGHkFc5dQFEujQkyrV3a9uc73RF2nCSxL4fXRGX2wn/9anlyRxyuIjeDtpC
HFOO9t4daB32fp69Aw/OQgRPetOOZRpA+N56LDG/INDyezNgmQbt1IChqah2YZcnm5t0jPNN7db2
z0L39m1BOwrVD9TS8qZ2v1qOk+2nusrOkhVsCkQ9tne8ScmdP0EpaevFhfyRpQAf5Ig9X4k3/Lar
Id9pOFqHbt17IbcHti3jUd/KthtfJ+Gr+4ohBQmTYa6eCZwp0PCC/SB0HFG23zux6EHoADgv0FYl
nE0jhN5XgrVbNVltRCeDk1ip+EuXxT1EcxQf0HwjDAeJz/Qv5kP9M9S+ne8hCWmsqEOm9lKVFdos
GZRvTGD7WfWCyHOu4U/eg7EwsLa/UXSe3hOf4t8+hAVCJnx5RwoH/1bQ04KhKs8QJvbxMEHUqvFL
HI2JQvsCvl7sx+VjeOWoXzIqhJNDDDNDi4ucPxMdGyuGJfgAf5zqSoCx9oZFwVHOWI8xDIuOZm4d
JJmGhrzoj70/fhHJeK2PsBKQLVVe0MWpm9og8FPF8OS0M2wM2qfLQ/SnF/HRRbX4BanqfaftUN53
H+sbuW8CN9w2wQG62F/BbTKR9TgfvSPZlZvn9Lg/67K+jVdwW2s/axEwlwZwnqp3y5PbwjUdPEj7
WgS7EjIteWZTVjfgi6DxMrX0OW3jxz61blXh/r48aCtB7JIOhn3Nz0UZfYKJ+c7tVBgz9pTpdlMr
Kyjq4atPr2kTrozRkhGGK8hHCIsxApW+iaZ6TiKibLG9/ENWMool/WuKOfX8mGrw79SRMSuivvXY
8mk3Vz9Mca3nvzZc51n6K+JSEKdjMD0bAM2zD9ouygB1treaw8o+G55yq3xIVHPNE21t6hfhXY5k
D1f7nJ4ELs2vMPXlb0ldqcg0uFovj9ra71n0TMrBTX0g3csTzq4n4dPblvhvJW93RZ2DYWqe3eSa
dv3a+bLYIlD9KrRM1HT0kYFNHgI0nWzG7qesr4mxffwGviRXscaZqT3E4xFI6+OYFPt0VPuGZE9M
ldHl8fp4lfElw4pR5Vv94GQnnUMblKuID8cUHe3Z0pDTfL38kj/ZxP8fZHxJsspYQSxTSHqq3613
cze/5MchQ7866N7H78390f+KAJl+u/y2j9tmfGl6WPuQg6jh2nBq5rOqol9XJQngliu2U56UR5Yn
ZjNkQIoGKusJ9OuJrK/AHj4+EWA/9e9u0lnGcdcaDxFEeZSutXfy7OflX/Xx3uFLihVL0MJO/cE9
yvTd8s/b9A3x15U0cO3hi12DgrQ1mG52j7ycXuRU/jd1LA8S8zlxKO7zf8el7vu45n3uHRvba3dM
WO5+MFZ1pQu+toYX1+Rgwc6VpMCS5Z6rd2Bw5A+pQ1CUqmZ96kC5/6+Q3rVCz9rqWuz6EoFRh46g
e3SLGI7qP6eqQZo0wW0jDS3ZBCMxYQ9PucuzvrKgliSexB1TUQ1oHElA6QNUqtOvHEp93y8/feV8
WZJ4Kr9oszSzx2Nq/5rYDGXt9lx5DPzqGqt87fvPU/bX9ZJLMfi6HJH1iPx3YVvf7fGaPdjKRCzp
O9CkQq2SGrRPTRbaMz+hHv7Y+TOaN/kLEC2R18fBIK5Jp62N1WJrt54wyLzoeOyAWPIUVLvRLvHh
hAEi8vbydKwN1vnvfw3WMEFXG8H7dHSpiwhfygjNpmvuMCs9PL7khkyisDongXN4b9vdJp4nJ2z6
uolMOtp3MLdrIgCIq61m3H2FEC3NI4EsxQqchqR3JSRI90XZOwr5U1K/tWNsH+K4Kk9N1mTvnTOU
v4gSn+MYce98u/81Ei4ZBPUapk6zTyUAR+OGKL+9Mswrx8WSNkhR50x7TsrTmZieoJMBHd6gTtNw
rNih0tcIFx9HInzJH+zTOM4gKd/BgI9tXafcobQajl1yJ9LsaNP+lTowBv3UylnSypwybymqOtmp
cd6NdZpA8Lj84JWLYUkm0z0UZifvXKTts0NZmS8j9/e9SH9dfvzKil9yyWbK3DEbJXrF0gYETrxw
2vy+/OgV+DpfUsmE4zWimFxx5Oe+VQI8aAihCLUpiWz2qO3IPcgcXTAWqG/a5RRvdD46+8svXzss
FvcdtQrR1yMeXEDKKShT+GQA//2QsYkGRTZfCXRWVtiS81Szqq+lU+hThdpDOVaQJ+oPUBHbKOBj
S1Ec5XgFv7CyDMTi0kNnI2ZyRiI69w4c656MPW9V+nx5sFYevqQhi86aCysT2I953oWxgbIaSPlP
03yNFvfxC4D3+vc0yWZlQ9/R9KdU7HCegCOBcln+cvnrP17CdBmX+R06+bnT9ifZZIFV3uXFlQd/
vIaQ3P371TCT0UVqKnXO/3Av122SPDR1TH9XM0sfoYepdp/7BYvFKuFNaesWhoiaPuRVEhWpFX7u
yYvADC22Zmz7tj0Jui+tNgBA9cq59PEZDlfXfwcHst6TPfiwoEvyZ1vTA9HPSQ/YQw63WbRPL3/+
yrpZBl8OgAbOGMNbs0VXm/zxv6yDnl1TQf94+9KlUXTrzF5VUdj/pZ0fcH7LsheSgQxRdAgms6DK
roE5VwZrGSkNzLKBp2/aU9dC2y8+mMSOYKQSzoDBZ/bD5cFa+zWLTdbqhMfoszUnKhJ2KPQk90Of
+FtK+upolNW+oSsuwiL1083n3njekX8FCVnfQ86+gC3dUGc3NRMvnSVvEgeE3TxB8ddlkDd0r3Wm
Vrb5Mnqq7Kn3tcQZQowGuNwNcvtKpW1tdhbbD9iRyYoJtp9T0u6Wsq4O47bqIeeKjlSf0nyLOIx8
6sqgyysDrjCy7zzTnqB6kYQzZP6DOu7lUXiovLLSBaLAabN3NpbXFt/KMba8OnIPTlt2xiBkAXeu
O66m4iHRzbzty4QHBg5sn1sNy+uemNp4ZEz7kysiE3TDZgbXZCPvc3PlBSsr4I8VxV/LDSYLg+5h
WHDC2g46ZgKW/bq8kFdWgLc4zOBhAkxXj7UlhuKQJc5BSrOX3AAqr5mJTNxdedF5L/5/GQZQ/393
TGKLjPC4hLcenHad9gHwl4g7u8u/YqWVDN/hf59e0wLTWTndCeihEXgXNu4taOfc5BAlPmQzKQOn
xXTnooCJ7ei7DyZH54xYKDqZhg2bqkef17Oqa1oCK9I+dEnW9Rx4JdgALpxiUU9BHstdZ8aNSjB/
EG/6qol5IUWxZWi8oGboY1vD1uzyYKyN9Hk3/LVYOOeTLS1salh3hdR6AOtDlIfLz15ZiO75nX89
20rTEcJgWOlN9UPI75b8VJBHl3a0gAcOmW3F3cmCn59bfYHkUciG+MqIrH31IpwBNBMqqRbA7H2d
bSgZ9zV6r5cHZEUJny75u9zVU4MksjvNFQh4KPyD+w9B3ZNl4KeLdr3ezlI3G7/i0/c2JzYuB5Cf
NoAaZIfJzoaQy8IPqK+7Td4WfCdhDfDj8retHH9LAiiDbVkJCCEMTgvoEnh076g8ZGpvU/a55bCk
gTbAdc31SLCp1bEeIje/MmErgoB0yQC124n5WYsHd2Gz0Yf8KTn1LywqI7VNt33gRsO2OvjH5sW+
Ead6V4bXSmwrjnl0SQ4teK1iAFURGd1Y92LXHgCD3Q63Kg2gf3erT822OCQPw012Kjf8BGXTjf9S
XSnhsj+QrQ9OySV3NBfurNI+VackhcJhOMbomhun+zJ6WQKrCIZIIwVz6IGPJm7g5e6XI6gxTnk7
9Q37ShLiiNDtoZst+tK+KakvgcVAIAnnHlmc3XRcO7/rCS+gtKgLGbhw6QkGYwsYWMWlH/TeLMOG
Zhq56Ww9jqroI2Wnc0RoFwPQ2qNpHQMQaTEb2ivGGe+TgvevFbpRv30WJ7ca3iDv/pnj5UDLY+sO
so482/cCx0/6O1IlapsBehn0gnkvtE36EJ4bMijOCatq0QIanVFtC0rHjZyHag/Xx/FL1UNJMQOu
dyMBcPrpdFwkwQQnotts0u7Wq/PpVlcF3wi7Tn7WAB7Ai2GAWAx0SOD7lBtd3mn0Rp+R6xEa5I5F
vsek9m64ARowcQpok7SCN4E3d+kvz6d+APAA+WJVCZwAXSAzyOAkYafjH07hsTcr5Ulg4nR+gJSF
AK0UQJvZ8kwwsj6DxImaBqBuWQHcV9tHc6XbG2LPQAswV5GdoH3zNNE/Wb/d3hfuMLwlzlymuynt
rXcEeXC/oRxrmuTFqTYpyokVKqRjP5VvdVnH26qS7Z2wlXvyAJ4NcSb7BzUmFsAJJeArDTT9NlPe
eWg6SjmFHLDIOJhcq4umkhduoOsE/1nrmX4D41jrRhCLPWsN+8sAXGX/aDXmLRlwfOBcSqbi5ACa
B23zAejcyyfT2oG8SM5SWtsMMj7+ccy+jKreZGlyJVJau/wW8Qz0PkHiJcY/QtsuC2wUyKvcg63M
50Q46FKYoGmpHEvgGE6THEq0jp33vG3kFdTAimobXUoPZHnSTLxFWgEDVTsCmTT5Pss23sQGFjZx
AY3DJIbe0cSGNKpo6W2Rk8PVU0EVsCps8vA/6r4rSW4k23IrbfWPegBcj73qD4hAqFSRmVQ/MCYF
tHbIHczPbGUW0Rubg2R1FzPIZMxrGxuz19ZkkYwMSPerzznAHbdeWsIRmd1UHDTT9g16d5eY/F5z
KGsQ+Z33b/qhqTqVDgcgXEPEomlQplJCnV43XhymF17hK4vjHORODdSDlxZ6xlJBaTe5DovHX6+6
V9bGOZSdRVMFRc0KnHgpNgEwmE9dgiWfdOKCO3wtDD0HsVcQ9w7HriV7TNTlB0mqZcuRz3iLITEl
XgIfbKUxUKclamQY+pIj6k2Y4bzReT8FBLNdgRH9m2HgOQwagz15aM0VfPOyS8o3eZ04Eb+QN76y
EM7xzgWCwBmQn/Qw1TdE1Qclp92YWwHw3RcWwfNL+YknPJeLiQ0xJdW6CkbsrwcMAyXHOiysXR3W
xlaCVjRyQi3oJ6W75RHeo0DiaKWbnOWmA0EBgd/a7q5CEciDjUy8YmaACldZs80ty4Km65hsAUcZ
goQ1FcbQG0wCxVGFvEQu27lb+o0Q1L5rzHl0ELr3G0PUptcPbfRWMWPeN+3cBBkmE68kuBuvcxsd
16S2Y1fItPRrEht+zcBuVC1SHVJrkJ5oYwtjdJblqyHMMY+GPw1Gam9RAGvvYoyF+UBeU1dhUutC
FemVwsi5TksrEVEaPcKowctKHwPn4gpZN5AEFxOdVzbrucCwBs64igyU2RKrg2gu39eduLAEngem
f7IEzuGPTdxj5lBhlaF/O2hn7C1W7hJIz9xLyGe1DkRcgEyJImq9K4ja67ZpnUUnb4s+3RLAYZ4S
M7MQJRndsk+YbDfWnIggt2qCqTN9aQhrTWB/cpXnOOhxscdB00kfSDvXXp13hZ9MRepjnpJuMwya
vzUrpcCpFD/aOu8uZLyv2LJziHFamaYGb5CCWw4/TlXyQAfzcVbsQurw2mtd//07S5+3mF/XE8p2
SQR819swffi1CX7tuGeZWJ5BkSNOMzSLunJTRLPPovSC83zNJp3VsqCQYENsDAaDc9OpAckym8qH
cHXAm0sDS6889HPUbFx0XPfGqA/lfD1gKI1CpLLszX8vKDqX8VEVgq2sXEulmFFNyVY3n3/90F95
Mudg2TmMCyFM7FHMJe9JzT7pvveh1O3B0vxbYxAA+rxcL30Ta7QX4QkwhaDKK6POXLO4MdrJbYtL
jdnXbuNsTYZJBtbVnCQHvfB7PidfajrtsrC/Jum/Gd2dY2WBMuLx2JH0gPPMfpYvxKfJwC4YtNdu
4GyFThiXr4y2bPaJopFfdNpyQb1LHysp2JtFWM2FnfDaMj2LrlOjm9QMmNyBFosvo21uV759iXT7
tZs4C7D5SMshApXewQpL4hA5Pig+v80S5dkTjO2vV+wrd3COaBrCAsaNY8Xa7UaX0uF15Ibq7tcH
f8UGncOYMGkPjRDL1ActdOjQulUOPDDZ/vror136WYxsN6ABrmWrD4ovXgcePWhZ9fRCgPnKw/+B
m8eAuFQhUUKv541YNpASHWPAMja/vvTXHsx6S98ZfdiJKEL6jVfLQY3CR7e5NEr02kM527oR4kUd
2yjEd+lbM/4SQkNYX6LbWh/sz/zvmUuZ+86elimD3e/NHrGelfh9XENPD1VQT+kq2UbjMHvPj+g/
Pk3/I/pS3X47bvf3/8TfP1UAFCZRrM/++veHqsD//3P9zr9+5uU3/h58qa4/Fl+68x968R0c98/z
eh/1xxd/8Uske/Nd/6WdT1+6PtfPx8cVrj/5f/vh3748H+Vhrr/88dunqi/1erQoqcrf/vxo9/mP
3+x1YPI/vj/+nx+uN/DHb/dJGX2sq7794TtfPnb6j98sk/5uKhQ6JVfcxnArluz45dsn5HemLIaS
P5OmKda+T1m1OsaXfqdC4odB0yMxYSFNrIuu6r99ZHEOEgC1/s5tG7D/f17bi7fz19v6G0hWb6uk
1N0fv6EQ9mJ14LIEAaZASCUF54yej8oXGcL8pDXKABRpn6ruFoyzEi2gEoNng+FXIstdYqQGoOBp
7tMZQ45FFz3aZrEKosefo5ZveZV/LTGG5UyAH6GjBHKhiW8gy1W7A8+PlaAgIsv9OhlNJ6pKt5SY
cFIAvpK+cDsGGEBkIvIGuhRoa7EzjNwfWUe9KVlhVAbbxkV5KyS/ng2ZgGk+QoPZHNwMjLiYMlxc
INNxDELv0lxsbNF761k5AER5aPgL01cDLd1OMrdhha9Aq2tYHEqAXb3heXVfKqC9w6j3KBicwr6+
jSexMSBvK7r8AwcCOgNBAqa+Md0ZDld8ftJN4ZO0ujUkDSJyQjHWS9L6diVBM3nhVjHbTvQEeqnB
sePwwcS8dtBAn8QxBpqDY4nvlAJNbW2AISrpV44CiM0zs6KbNK4UkEVPlfmU4VYMKz+a2eDF5GSC
P4UX3MX5zKy4soSxpQYFuqDCKLh53SxtwGntrD+tdR7kFUjoIoTWFobU5/slrxwpwLigwu7dWAFB
HCfLfQayX9boqxiDSUYK6uYCD3QxQ1+mtqMNCai28dbEy8AVsdF6w4AYT8xT3p8AqTbxQmM5vmms
u9CEAihOrMD9xlu2coGccl15YvncxMOHPC7gDkPbIS3bos/kYkNsQEHyri0Ld5zbe/DfuiCH8wEv
RsuHueDTuwYMIXe4NoBoZNsCVAGYex6umr78kKVAY1Wo06ag4K+w1uaVqH8ACQDkZLMmAl0c3oGY
3jQy8/sufRKzeoi1+eZ53eQUR8PPgB3AmStQcSfsrmR801vIYack77dgkg0YAJfr3aal+Ua36iGv
JsCLKr+xCVDmPGg6w5/t4aoU40FWb+2kXmVV98PkD9gBgxS7IokB4wsPXQPEJiKbIJ1ZkAFrJ9vF
H1XlhLK8H9LIQYnVH9v6Kua5L/vkMy0j5VTU8Ed0MmsbSPn+ROYetdL4UKad7bat3KUUvBJzQg8J
FwDuzfBIM7ChXp81WE6p+FDEdD5RdDV2XBXHAiBuALUacSzxGYDvaJTPlTgU0AL2FjNhXl718aYb
ynjTAiOHRLsqPShTEK/rm3DT8Pg9GBCYV1s5d54/bGnGvASipjEIbQJTtfGmEXWnncWcYryKuXSL
un8XTeqLHggYAgS9LbFxnM6aOj+FxNpJA3PirxeECctwV/F1FRS8dMeh/MpLFLwLkIkcDIW9S2RR
esIaSzdlrHShDYYaktZlQAuV7FAcr7Y8rOINGCCMICkNUAxrUTjGFHqyHKotSRN2i2xY3CdAHPmE
cU9OalM31MvkEph17eZtsjGz6gNHZ7IgmbsAjFfnkQ8Z4X0+KVA65G6EjpFhLxdCuZ9bYFsyi3KM
QcGkv4wujIQh6gVfRxAa2PPyNCjbifkT5LEAKJvwGLJTDhoF01jeGOoSFts6K8l9cwBgElXEtmyK
yupZUEwKPgC/nlWBpWhQgMSlDkc0H2q5iWOs0yrMnThIOuKv1nXqxCZerGTbLrpzDZBfOPPU7IlJ
QA6ie9uNzOwrJsZSD82Ch6H3UXJ+EHzV2V3EdQJw63qU1E6RBT0YITSPo5UdKnlXm5CF5GhHowLk
L3PuD23lmCV0q8y6vBdmtUHHbr+aZZ3LnU4GBwrTHsSUdwx+yRj4xyLvjmKwHYrNu26cRYtdaUWH
eogO4TD7poq9JOHbrhlc2cefRvEoBxcTW47Mq10WgYdhOmGNOQBYgXaxf4oIDcB041Rwrzzlbs6x
DSFVJtAqT4BppJwFfTe9qcfqXmGSmqX02ibsOpr4NYnEUa1Efy1YFtUymF6TcNcoDOmMpr8oJLEa
HSx7eoTZ2g2NRGVrAc/415rL3QRzbSSFHwGFC146Z8yf5qK+X2+IwbEKugcudXK6ojjqrnwvKoAW
lV8tDMDIdl+TC+nAy5j62wIBG4jJuYWdgZXycn12qOVD/mSugrRvJ2eA1VaxbN2KY46ouoQ8fI43
/opWv51NmJbCiaTFxHkt2uwwCxMtsgp4Ja5BpgKrl1luPMZ34ILCHqz7oGn4xqCmXwK82tDNFF66
4+db+vEipCSoZCqbng9nqQ7MLhCvrcBjUzjANm/J3AJ9HiKqCPABzFD1/EJXd9ZMb4Y8d0VK/NzA
6Lnm41M9cnAEwVkYtgdFDjhSsOMIYAXwbyTkwYjGN1S+HWuGveLGLjbM61Aut3E3btcAodHADYqx
+miTd8MUYm5jZdORnj0AOpuQh9AGQpO51nRFdbVN48+UPqGjeWuyMRAgfUyNS4rxZE1fzx+JYrZA
wCoQgZ7j80vLRoUK6h8BEO5OZZk7AladiffwbAuwFSBvIdEmyg9d/LazWpBNFq6NNiBBJjbBWyaH
CXD3dftMKd2Kpjh2VmxiaZdBFcHQjZ+1MZ7ILcYoD3Qyr0FncJrRI/wuNP8z/P0+3H3OA3+8izV2
BgafAMj/ci2vIOqM9rC1/VSigVwdkQwFNi3eGzH3u3zAROTwZI3ykLOHkc3XJje2ZosYVtsfQXwF
K5BOeVCB4Qzl3Hu71dfTgJjTGnZ2I67W2LMce6+Lo0uN75eF6m/bQnECWiJYaks8N8a+S0FJbSTl
yKYqAP/g02yAtMwQLobXHdsawUwzjLkzw3LqmW6BtfOsUd80Te1j1n1xxtJaW2HPxq3uekciyLjg
xJ4rfD88WCQQ8CRcmKY8S5FJ3hDeRl0VoDmB4FF7FoUxV2n9IZ7QsBXZkVglbLC4LindpYYVRHAg
FkLvPoE9X8i1Gskj78xNjZFsWjpWd+qzwqd2jzCsuTMW9H7b+I1V0CAzcx/ObMejAc3bNojFAMaf
3qsqckdRarHS0AN+/9NA4i27NBX/UwOlBKGgXYbHlj+wcPIlzAjYRQKWkrs1GrPNYWuHxyE30Z4H
FyGKbkMCbnZ4FJRet0vU3v96FZ+N1Py5GARyD0Ik4oZziBCra2SyFi6hnrhbm3IHa+q209MaZVtJ
fLC63Ecq8rkzMBjeg7Zhqt6xlG0gnPN1jbJ5lPsXLunHNJKaSCMFFxYjJjPPogjU+sshXLA+mXlc
RHMKMcMKuuoNratbSNF+BpANqBx9LXLhX5zS/Mk7wdnxNiDnhYsAddLZtm7s0JhbhtWHwFOAXLx7
ZCUiSGGg0E3vkKdKu90uuBbeRGAT5Bems8h6gpfL/+UFnNVaGjsC94YFh5FhWm0pOtA3gAgbuQve
CrWN52im5PaqZLbJ0m6XDR36IO9BsXEVL/O2Z5NX8psF+xlbJmjbT6vVj0jhrOtaZqCxqcFgpWN3
7sR12BZ+hXhJpkh1R0iOquRPsY7/12WcqwRDI131Vf93qOOsM0Ov13H+8b/yL93f3iRf2gj//Yxf
//if+qPujEcMxL+o7azH+VbbMTj9nXHKiDCpBAupXAlnvxV3DM5+hxWkAqaCE1taNiziP6s78ndq
YamCxgHb14ZQwl/VHfE7R8yBPEBRAZ0fTM39F6o7OPt3q5IxySRSClBkwE4RXM1ZydWQtj1GpR2C
R23Y2MkczDK8sPFXu/7Xwv/xFGcOldurnx1xCig2X9n1FCS1AQJxdcHkvYxB/3karlA+Y1zZ50ZX
G0MWadMMMUKEATdaHKtq9jIGwo/qkljRmXX9di4LjNuUW7Dx8LcvjYliVduYy4zccQA6BbXZCtWa
zEIIH85BU2YueOYO1RwFNM72STFfr053jsh2fbpqnAPTuKTf8tL7/3lJgpuWNBkKD+ewEwtl+bxa
kM5WsXGqSb6Nx8jPLEz1ri+2lY9RfglVdOmU69r6LuCg9ircbo6hV5jR23LGaSHxMUHnpexT11gr
F9OlHtnPliuUHf91l+ta++6UWmYcxD64yxo6mCkklVFc2H63p38SAJ4l29+eJFeorXLUPAk/X0ip
AKOmjDRebljdLmb5oUSFD/Kxe2aTK16AU4n3B1CFuiiQ35poVF84/0tH8e38wmQWKr5QfCPnWxKU
Rr2dZW3o8eFDTUEHqgsASvNtVqqjDJP9DF2ulKkTcDTbppCPcacvjKacDXD+eQnwlVIJC3QV50P5
KpxlBGbgEKzJ0YYv6Xvwix1rETmWKR/LevEqQCBNDOsTSKSgYAw2ShtghBhkxVbol00PyB7eDzYe
lsIxV/0hQ3F0MLPtUI8O66vbXz+zdb+dmxjsQ2kzLlEvP5/VaNq6BPtZhVc28yvdpS5IWp/jQgKK
TqPrDoqyq9Lsnn592p9ZNmlahDMbDN7ojb9cjdC6w4YbS6zGcnxSbXFbVwNwtvHp16d5JjE+vz1p
Shu6ehSMIec0DCSSVthqhKyZ+VBl9W1JUXnFjKlf62pjpmyfDhTaHxHKU8ZxNTFpFftoYx5tNKnH
Mr+ryyVYFoaSweJNIrrj2egXGnokRg8Gphn2aJ4CmUYbZKdbVTc3YPvwoJfrjVh7JrTFTWvwcfKZ
xRdmMOxnrOgPN7fmAxSNdNs8325LLGVmaKG80kIVVhSYzx0OEVNXvAu9POSeMDlIcMmAYXC9m9DO
dHT2se8iH+Mt+5RQx6hACTmBMAr66jWUoMbppsHymwzq1vOwoSEKrsYMLkQoIYi22JZi2OQtgYWE
QPeSnuYW6xK1pCUzfAEoY2fNgS3y7WQP/kQWL+qioCwgISoHf32SZgJWPQhW4N+Rg4xPoht99DW2
LZ5ohH8H3cM1a5qbsPjQiOk6Jt0unYrjbBubfopP80g7jPQuXlgBMgaEI3BPxVGJwQ875qomfT/J
yF9PCJ7jW+zyYz9HaDVQlI1yT/P8fTMDzSLk55EYm66bgrVwNAOdvExI+sPSCZfFM4m9BWHXhpnt
RxsCiUla3g4J8mgjbm+YZV/JaA4GHgcMtH1VlwciCu8X1Xw0akLcup2u7RHblso3hZWcRKZvkiZH
fXfJHoa5rlCxzm9TRbdrO96IYr+P9A2E7nd9lnyWJaQeqwVpe4LBqcFPhP02SfFGuXyTrn6BUdSI
la+Fy/vURzWdXGWtBEYP1SwYkop/jfFsV7u7Put6rjek9GnzQXJeuwmmOGvCPk8R3ZZNWDhwe1sw
SJystDi2Ye6hjnhvjOMhTwyQtRrH9VjVsATR0t2oLN6LOPQ7nR+nAUizUUNUj82oWdAHdDL9IYr3
HVQeATtxC2N5DAm74gwLz1h2JBmudNSD5jY/1moKSlsd05JvoXVzt1odIzGDyCJXMo8DGxJ9Tcq2
UQYy1j4+IfmpHFKr0m3HCcU6A6oPw/pr7fLAbXb9Ls3VPWP8sctBw67XQpqJBTJaxTFtzOCZP1Bg
31rdrmugYhNSN0/jvaHHTZmle87QJhADOKYH1+pmrw71bhW+bUf00jEHi+beLon6E1BdrmzaG4kX
B3icR+bcixqwd4/4ToRFKCAVgRrPJ8wFZtD6QTXJbnd9R/frq45z/J0jsJLGG2PQO0j4+laTbUHC
7uZNFEAQe0OjaQM9M+l0Cut46Hd6jE4IjvfZvHhqCZ/XgObwZDT6OmdLgNwM2OfFE3Z0z+PYpyC8
Xx0rtx+k1YPNLt0zAI0iPNZ2fTURoBht8r4TJbYIiIuxToai2DIrfCzs6YKF+pmRX9uyDOVNAp7I
swh5aRueSw1oDZHtjZDajcop6NklAvtn3YxzO6jQghQWIlhpncOD0pDmNYq8ygPf9tcYuxiEDRAA
rW5z6B2Bg3ifzMW2B901ulK936A1CFrHd6tPNVn4Nh6wkjC3fIIA2Fsx5cdwZQ2e/uzdv2jdf18d
e67h/XiVXCE0kgi0z6d8NOhZyyKUa4N0Zk4NHiJnVsunkdFtapP9hP+iA7G3eP+0EPuKsikQaQlO
motTk2cZ/bcgRSmB5jsCJYufZ/Q2A+scybny5jE+JVo+0HJ56rM50EUBHmnt28DolmMDwmftNugw
l+iZ/doz/3RtfHcJZzn9NBRG0QlcAiPTtWjAFxlX9ce0Ew+/Ps/PFgcq3tAAYqieYI2cLcIhb6AB
qonyljF/X5v0iqNugbRuqxf1vEdQWvGFmD20M92GxO/m9oYqY0NghdB33BnmsGmVOlbtKpWLbRv3
l8qPL8s7z68D/hssIwLCQfjD2bPgQEvlorWUB4IVx5gHP25heAzDT7PR4fkADtzQ7w31aEQkdgq4
t18/o5/kf8Ikaz+AoUeFAujLYMxIBYmbyVQYEf8wdbEvQ/tTgjgIqma7X5/pJ3mPMCXmJNCPQ1h2
Pmxo1FRUWd5gaivdFT2o+lOU00NoKoPkjdQUFvkC6td+Htc923Y4JZr+Anm/YOeEGzlvp0InOGVN
EYjBcfTrTEQbbdZAt7XAeioaDE3jwzXrBOXDpieydsIx264rYkZSRhu2n8noz3SA7JO9ZXO+5ZiC
WBSYRpd21+no3ZJMYKs3AyCFwFs8+CmGmSZ8p5gGXyAKaqPoSnK0ixPjTV0Y91MW+2nT3UACAD1t
CIhkcH4xwzjx4K5SEhngHV1h+LRN74p0dMTAtg1P0c8tP8yTeGPmzbHFRa/f19OwmSEWqWt0vuBt
ZMUwItf7I4WPm+J3azTW43xl1wNUE/t1rncAI19Naepavb6hAAUNiALnhe4tE/p6SLPXXdIrfN61
NyYspkJzfw2WxrF3+yx6F1HI/VXIWCD8EMXZ10FmW4JcmfbTCRpft32JkZUsHTa8RoiYdDsLcfAa
aQGj6uthgHeDoATG1WPTOMksCpgVBfB2ezpPn6itD0s0Xa/2e27pPrQ/JE14Wmq08TPj0KkMPrpG
kw6hSDjII0kjIJGu0HH/YPURWr2J21ThG7NDCM7lEWUIdx6Yu0aj4aLdrsYqUMldhOizQdQrqghR
jTrOAnycbbwfCcQE8AwH3dyYRXRS8+QCTBes30swor96VBPMKcNErgyFX6NxPzbJ1wnPr0pBfyMf
Wsx+VQkDx3G/AXjHTeDw7WwGF0F2h0kFT3F1WoTyW434Kc+90ZyDNZChqXojKXqgPCRXnTF5KhKP
IfKRUOkbsQ4AJ8OBZnD4Kd4p1lqkwNycFUfGp2tW3CwiPaUtgu7uA7cwkzMWt2vNSIYIq9C+whD6
fiyGXT3HewIvBGlqL06yO5D8uhEoEUskpxXL7kB+5KQKYudrIyzCl+MhRZBcx/drLWRdIxzKWBHM
FJijMeCeuquLLcCYPqMZARxDQM0C63X0FdU7DusKcWdfS+rY7RK00CxZ301r9P46dyNi415UeEBG
D0KxfMumbGu1iOQw5cnE469N0I/OD+IZHPVEgrEsUOWdY89R5E573LvCozXu13zApoDRIqpcl0GJ
/lmSRfdCLEFC56ALV3EBdSEt/cHg4hJQtOSoGoLD7nkA7ftaTGU2ZmuSSXkdhiCGUru5TZ2Q5du5
uKQ1hkz3PMNfizFcQG4MU3KYSDtLta1SGWVpRNID4fPeWNQMBQbdAn8Un4S5eGRBGN/R7M5gMWZw
5iBtrDdgyPoAJPGpnjGMiQoskCrGcYjHDRIZTH6MT5xCBmGKuEsrpJywDVYK1zQPiNQNbhzTLNkP
CzjhtFzDnPXhIkkDW2TQJ2xrzUgK0MmS9hiMvIcsiDouHFEYJioDXmN6dUT7tiqyLaQbD+g07itB
rqqM7BlB/UgkJ+Qfpw5bB+ym15h4Ddp51TwBZ8kiGwT/M72q8qj0Eow2dYVY3D6O3qKfFwN5ulyX
1nwNeA8y0Bw2itjAZEwlrOBSHGnLQYwevytJcmdk1a1uMSojp9BvGZIKkB26fSFgY7FWSySOdnhq
rfDezDBBNUKvc4JOCe5eA7yTQ4bCgLMFAW986m0wP4BtekupfjLa+Ms8ceJkkmx5Wd9K3u8GbF9M
sO27yDhlacY9YwjvKzSewGENFd3GOBZZ9FYTZITIHMuhrIHOG3xYgn2UFMGYpHsMPd1qhqSOwV3F
SNbsEjlwNWyiZpjcLopOjTY3sMgkg6/T8mjY6j7DOVEyu7NCvTGX/Aj4794Gh6hEPp0b4DjHq+sI
ND9Lup2s2cMy289I9gnHFkWe0bNho+t4X6fjJmuj02pmRS0e11EPoXt3aFuortSG93xwBcWhKYd2
MqhYBCigWZNvtQ2nuLRb3uGDvsvcRup7u2arC05dlPc/C64jr5dsZ8Wd4WhQv2+pzaRTVhk4wL/2
qzhzV+Pl0jDe50a2zbrpGiReHgMJcmeWH7NM3kM+55rkOcZhsq3Q1XFNvFMY5QWJVG3qp7jNpYMR
ktbJjGXe13N+p7V4w+z41NkS2qpd76u+gMGSoPPowsc1xY5TQNsnkbhG228sWDQbQxMGz/w6jHye
w1NWzO3H0ZcQaSkqwy9rjDEiT3YglcETpPGIt3MM6DscNhPKj1AUscgeJf99LvhD1yE6aZbpOhMT
cyoBoaC0ITl8e/pelUO8IWnhAW/LD6unb8voQuz8E8sB0jnEzGtTHDxPZ7V6jfJWMXcmJHAVuCpm
PEw4XuB5Dx0tjxmqE7+2zD+ezkZXADE/Rgcs1JDPTmcmPJ6ILpEg5eBMQHwSI2uWZflxXen1RW2v
nzgCiFpBlMBSkqMCys+6quAqR1GEjgKwNLrNkWC3iRicbDED1GzcxMo+mHN8P8rsmMTFNul6d1Lp
3fM9/39rBb6YAg/+G819r1Irr/cLH+KP//jf+cfy85cXzcH1S/8c/Ga/c4Jk3yQmCqN0HZn41htU
4ndC0dpDU84CgwM83r9ag7b5OyrzSLHgEAXBNIX9r9YgjobmtrmGAzayBHT//yutwbOlBXcLFSKi
KDqTJkHpGUd70Wwx675WCxgqtlmazLfMHvorg2Uydot+MokH0LuBaBfclD3EhBBKQnRoYEUAAhUD
eFk9S+KNrZat991D/EmD5mWxf70sQrChMfVuoR7Oz3NhltXxUK5UeRkk4cKDnWDa0OOQs588ey7i
Y63L+gpymFDZahuS3Za2OV4iE3qZ+OPBM5SqBWUQAbBNaFydPRpRgY1pgAxOEBkF4UFEok44jOfZ
7ECNG7f/61s+I0Ncz4cYa801Gd6wjbTz5avIlJrtsolFQKcQNnwQ5F0GzFDsQXrK/DAmxXiTh7DA
aEQMEK5iGaYcIWXQ5tsLF7Jm8X8los8XQgXm7rAwJUe1/iwOq8HZwCBJxYI80lXvpWKyb6k5R59D
HVrXKkfY7yKRyRqI0CzTB9PAaGZOlgh5mAbGEOoSQ4TOVtqI5MKyWB/5iyvjSJuJtE2LKROW/swQ
Rg3sZCWzIaAw9OGGYiKcbtu0LcMLL+N8/Ql0rG3AIFALBF4D+uIv34WlSoJB+qYPLIDDpB81JrUQ
Pkj77dKM7KudTbHTp+D/BwkBBXlEqMuwveBlXsbeeA0rsgNjLGrtnaMYt37+XR/UblQSQj5jCACR
nqUDeqgU88fTbHtj05LoaI6JfeH5vnRs304JsAloaSh67Op8CHhkcWuDHKPHoG9ev0/HvAAwXEwZ
GG8ryg74lceejEk7Xah+/HivsGRwqSbQLjCR5/t9ToqlXua+DYguTMSmtQmDkxm8xkrLwWXrREm4
DBde8o93uw4RYC7CpDYssXm2zstKgIScmG0AYZt426nWKpx0yMbPJVjjP9u8atwmA4Td/fX+Wvfx
y0XMhFirzQL/W4ubL99rhJkD1DJSHUQzALJuCEHTr1CinsBvkkL9LABsWyh37sGQtVFC2zz49flt
YI9eXILEhDlfXQcmpLC+uTrn8AXdUwiLB3A/aCBXZhv9zoL88p4MlXkVa/ZQjw3wc1XtkQQzyhOU
P9H4DdPEi2Y2HVpo5jkWJyWKYxO5o23T7SJtqW2jpvwhizPrpp3tOujG7FMBYh7E5CTZxks5+jbX
QAyFSeiwNteeAZaxm2iewxapXsH2qNPUoH3QS7ONMd24tpOhlwRpwsT4uCiIDw4NWgTN0ny1m8pG
22Q5lBMRu87CVLhQQweWySjZFtAzPnQSk7KVBvFBXE/xzp7I12aprKMgkK2KM+wonabyPjP5suEN
i2/yCTduRvFtRNhNj/24S2Sk9kk3FJhBNxqUbDL1Tk8Fhf46txFXQnsFogZl49kdhCv4Og/S9Bq0
CT0wmaIwIgy0mnJ2RQZuPYeo9H6YUtFAgtUcPMhTjO+mJWl9E2bUy1mfbCYBD7AxlqFM7kvQNjau
RFcAbJAoqtUFmHg4Uy30MHUj4g0EgNJsdlVZwQANkLdRh0HLRW1mCSaS0slllo/KsSBoCFedYmdB
nCQtkxo1kHLKFur3bUfVrTTaeQZxYipjcFDmTAMixUWz4HKY3TJnCpv6fYYj1keTjnYG9SWdSuMK
kvLgXVkpcMrltgK0vPXrig3ZWyirwiznKivAwoIq2W1XDBaHjlCM30dRp1DHYxp/tksMzD0irZAr
dT6tsk3CJzh6u5eo4uCBgjwXfGAmSAvWk8543o0sU+J988iT1RclUDrj/2HvzJYkRbb1/ERsYx5u
CWLKKXLOrL7BKrOqAAdnchwH3ug8h15MX6gl2eljJm3TvW7arKu6MyMYlq/1r3+w/T9T4fBjod75
8zPWQvyQLVn6H8XqhU7q6cjXdurIgCTEoLEpYk2hqDMiF7aTNTrhUxckYJSZclv+OdriivOT4IO6
gWeoznIZ8/GS1th8sCFph6VJVYF26WFD79vvYkZ5Ml7CSsS7PFyi9mZxhtn/4YUyqNPc9djWVXPX
kSDEsXHnr+MwZP1oBfGD32l+tLGILD8Moz2Ot6rA7+mmZf6qTrYcY7JdR9X/GHQd4yrle4PZebxv
XCjahS6ry/auxaDyELaiMLtowdkjc5x1XM+krjbPyP4JOkwSK4jupBXq/GCCBucbB+Nl66VI8qZ6
qnztTwe25LL9riznNy6nLKSnZPN/OXO1JPdLHfSXPgwg4hr/6pcEAXZKyBND55CuwWp/W95k381e
X2SDr8o/k+JaoUxeqyILOr8HSdPjFjw3YkOoQ95SjNQMmDtKCfDMP6XbOVMaivZ2BFWcsf9orP2w
biS89kNwrUdlaKufuqh6mxyfMSL8yrYXVCUlQpklxDPkMNoB+aTDFDvIljoRPdYNcqUAD6/isnRz
JdMmcbbqFAlNLVNBTpySkFghaNH0oKXNNRyyJ2URosBQh2Y5ijzhYZmSrjS7MKhacqv6gByoXM7+
o2e3Q3+oPU1cFlDE+tfWEQh4Qn5lFVldG46w3tMcW+iO3F3vG5uoyaBcqejBZCcmNapKYB1IWhld
B1F+W0SbBz1gzPMi49109yOCo+GIAF4FmbMQjdluKJzRXtb37RS1p9mupvZOMi4cHCvOn+vEtg5Q
19qL41ghUrQGaGIKHPmnbVRJuFhSX1y8XdgI2ERd8eaWv2aWgM5b1+cJMWsiIlW1qCzypGaHy1NN
kzp1EDJI5mxKlGCiSvKdjstkj3cZOrC1wYYmtaI8CXedIvp2KP3gazXt9V0acGRKNrnuHZ0THwbv
/pboWz+VQXWOend8sIWXHJd+w+LMxZ3t1PsLeXv1kkd76Zfem/ZcEoUDd3viHMUa3DcoL0C7D/M6
5M3ZrssAP9sYHoG9iVMSttZNgwZ2l0Rhd5gbY86qHtYvgmm9g98m1S1e1sU9bmEftlOjQ0v0qCHy
XVHkQG3k98jevMyydtMcP7BkV7a5PR3jeQIgxG8NLaag81M0RguleXDmHZzE9kztwz+mNiFQfzzZ
/m/NwJJaKox+1p77YRNe/OD323Augy3Ogq1IzsuAF9CGEcSQqdGfSP6zckqUmsytkg47rXhNCv/Q
FF6SP1S+Fb+01hA81sVGSffrfh/PuU9yWBXBVPMKhxO0qZvHlUiVYieFSD5JzFblzXbFF3eKvC0U
t6Td3Rkcnqb7JVbJ96oC/bun7QJ2L3CmkCQp7HtLOYccguMZt1kMW5XoB86uZj3LzlEhMuDZVGkV
B5BtOqt/MloMJ84I8oe9/iZnbUjljG3xQGrldElEg4VTBx3azCJ45BqKrJBsLLVqOKhF1b5Au5L7
zdbhzRr29pcXXIWRScm3T2kZrCyJGufRa6fut2H7tl9nHN/gCo1+s6+rVrq7JjHiDBYpX6rSNAdT
9eU9gZhAn76oCUKs8e2zp4YAtU7dJbVN/iJlKv4d1r4HzUI5lGwWNOm4NOpSjxoRRaJJwe5hiWPb
3q3+rkIy/1Y3nnUqpoR3Q4T1I3mKWwWfxy/fbWOHp6Bdxn0wCDZEij7B37ysLNUvs/Um23g7L/Yk
lsscu09B2JHjlrfmuMgFg9McrY4tcwg9DOMtu8a6fahWxzpHfktcspH2N82gultoejJtU/F2uY5Q
p62zdyE28qaMFOE51+jR3B02sGyNM1gRxUHaTtzu3dDP9bu/BqpN26TsHiKQ1IvpTOum3VjgHVQE
BJi2a0kG3uo3A6RyOv+kzJ3z0npWuq1ypvJVTKWtBkdF+Go1skznuSZ1tnY+fPaoe2tYXknGfGsa
8zrFRHDKuYMSKDYRpKrMCXpc3e3GXgbgcTt/Z3z/I2Y2S07xKzIFFJ3Svdc6qk8jhXFfxev9Mpc/
g2LrmHuEBHoo3ipjse7aIIgF8fYWDvoSi5zl2WDzQo79g2h9914tIYrxcTnNQdLcu6F+9fuqPBR4
CewImUUqC5XXWQpIs2QR/tH1tKZ0ZnvC6LCLsEq1yyPBunV0YSShxlzLcDonZW/z56Dpvhi3h0qF
5iASguvKeRPvvoz/TKTBn8em+WEFgXUztaiAQkmzFeGgMc/lRwPCSzI3skGioHeEcqoMXa55x6fo
ixJ8T1V/lN5gZyLWIMyJtnZVsl6TA9rgsHnN73KdP6pmFofgSuThlL/fRDnsa7eOkIoSdCPpLQ5l
4EMW2kbgGba5IwFY1KHqxN73G75QtwuBGVJN/cPfZhJwhgQppgODyJpPmUfuZjaVZXIMaYIQ4qvi
YWFEOXX2FVRP8hepeySMVXIynYNVJsKitqdF9a1ennKtyGYcRP07qawhpa2E8IVtMOXZ3z5rRfZh
PKvoHo3ocmLH/7SseX9L8URy3wQqJd/VfqUmvokVnl8p8CiPa7hLdsLWNqVsIpQc2AIBwU84SIZX
SRwkYRnmVrY6EiXaFP0ckjHINmGdl7q3ycxxl3Tsom+3dh8Ddh3BivC9i7Xg5g84zIj8HUWbk175
uOnSBeFjZHBH7u2D3UcGMiultWqVd9yssT8QbVOkS9FbZ/j+NytNyclhcXy24BGw5YXYtdqnueDQ
d1lLndZyI6KbqLgk67AtymqnS844XT5ExmZxpFY62s2W8BsrLEtT7KvntG3L9eRtEdah6mXGgPzB
3ebtph+IA9U0o3dimwVhZl5/GMPgndDw9dfsGQggrOqecbxsng1Ouje1INwENKVGTbwUr6SSti+t
wHqbuEj0hL0YvyuUfJh34jecBsW8fcB+to/soegw/PZrXepx4OgIip+yDd8lJ8tlsYnYcVx2oTY5
GrcSW817ocJ4Z2+ue4AWUmeF7gZ5MPkwpcNYfK5BhFtKhHFbPxpgjNXqMmxVo6uY0z7VDvYShTt+
uhB9Hlrp9KzLkE8F5XD020GxjJDiI5ptC99OcuExgvblAxBQS749G+vB8h7qoS12rp6wWrRLOzwv
JIitu0bH3U6M9P22U9k8WlgU6C7zYSpfkliM2YRGeWSIDdtxb8qaFsCLoubC2JygunTtQaXV4IAB
FF64ZzwnQ2LwipK4zbrMYdQWrQL3qQj81Eq7r2Wl7n0jh4PqiQmaNIS/aSTsFlR/vJ3KInyAuOIT
xC7US2EUxxHiRnZ7VrhKtmBd8eVXKNEnnaAmBTtb4CC2rSINaIxwHgcG3XXBtjppvHbhDlc/CjQu
/uG1o+xxa6yqYufXgnzbpUPC3czMYPOyyL+aQW5q13CeoAAZnChnnc1FALe11HQTgEsOBwI43Xu7
mfIbqx4ND2LFXnEOTETb61fuvi519wpVUbTHfPXmIc1LVuRyKSNG4FiZ4IjoI3iEV1qweSvhq83s
xXdl1xmfLVDcXnK99I+1vaDjX8sgYX7gqd4zSPlLZnJryDSuIuNhnUNSVWt6TNEX6sYew+Fznf2B
eJ65GA4JvRp6WoCKYJd7fWSnk8QAonFUbGBMLC7LuLE3/LZ4PYzBMDdplNTR3Vraxc/YmcefiV70
zSLjZD+UHkCTO6wp9WtDHA4BI1dWfaat4xLUyA4r2vQ/0yr8LF8TlRLGWJ0ZBJnZVjxGs7AJNus8
VqMD3XIphOCb2ObQW3P8O/DZLLtLJX/ExfirV5H6ydfCtCGMF5TnhUzgNxK1xqPKQx4r+2SVbrDj
QbQvE7SkRwlh+q4CtP+MG4FX9vXoudC8lGdGc//e1IHLJ7WsYwSO/jQGfM+UsHDqZN1usT7ItZn6
NNSo/9JRWuT9Wg5+bEuTN+9VIZZD5y7iB0Yfy55zeTkMxebDxqkS91G48QY126ZO9nPx5kiPgDO9
NsFnJ5RzJ/O+y2bCrp+tBcVuver+J1PkBV67fhpUi3w2nNxsRg7MFXZ6zD8G/7XuOvGC98B2E2sv
eKuraH21l7jdG103qZmKCu9td9n19Nh7Zbvyhagz+4YQNJHqVm6psBU+H14ckNk7gB7V+8DFujzd
Opga/exWZwzQghtiGeKsHO1wzMh0HndhXjKgMPMHHv7Fbe9m1Kwy6w2my+4MRW0bg28zx8+V28dA
NQ4OBBZs5GRLHnsiEXAu7kA+/QRN9xhW4J9zLsAjo5fFLDklzh6++nxkyB0qEd46yWyeAotsI0kN
SU0hflbTuKWenONdzOCaEhSzyiNkcgb2pC816twtvJQbXULErhQX0qn1IeS69usQEPktN6wKEh2R
0514Kv8VlUpd8h79P2T7r2l0oihzCaM7eFJ6+0TY6wGf3Oo0w+xasNlay4PjjS4XAsIeKtL3XvWn
iX34rnHao5PA5mgnF2OWcko+AqfeF8I8Ggruw7J4R9vXdzMi425pHkeaH1NoH9eC6a+12yDBLK17
C3JrCKnGbzpdAu6WwORx15m4wFWE9KZdLHDoLmPnJAY7/1LxSjk2wnmdS38vZAVlyXF6s+tilP3w
3JfK0IaskXoYCztGNY/L8HhyoGExv4dqmhhFr2wXv6kte2dGVOq7euNJwEsUxPyxUrTcqdtNSYKO
ZkDh4jT2hDNM4WFSAtkZmTbORKq5lJ2t6kwRHS9vcSXT9bki7OhPMZWzuek02sstDoA6yT1Kk1pl
2zgyB7bRLUJNlZqq/jAtJloV3kQyMRC8fXXr995X7WzllC7VgD1Rpj15V4JZrRD3l8XKevh3VRC9
W6I+15v5VNsc4kHr+7taB+ouI0JdEXdWyHSa/RCLCXlRHKMsPIgfr9boTkzEg3j2VGbkJ5ziWGBL
Uq6/1ym599z8lkf/nVii42zKu7Grq9Sy2vyQq67blYGkgV6e88FDH4tQOXfHF0+qMWWz8bOWYmBQ
CR9lx03zF/9FbQlUBuxa4bRbNEFNRIuTh2SThAETID7HqmoeShl+dX18FItosjLxxdEexDOJfK9T
oKlY9b2J5Z2r8DzMw2T7GMr1HNVFjgYDoqpqfyHexlUiL/VdFycHBiTWbMJxadUbuSOlrU0nxYk2
yO5WUXD29ogidtBjwYxAI28X6J3Fun5acUF69xD2hwJyTXNo21CZm6Q335VDMgy2dsLeVwREcijH
+V3UjCEiK/A/HxOOpALoyW0uqDvVaRTRR/fOhxLJC17g7tHNC/e9UASyAwzfz9hJPevOErezZ9Ph
S2oL/kH1z/4aO5uid7HCDCMQhCYNxBCEv4Qqb7i7VeIDcLtb/xDiNyRvay7yb1yRoY3QrKrywShm
jbTWjj/fjqC0hLF3CVd85TBcD04ki1/C6qsN94+u049+C+/5Z+NpXNWDdmus27X3QStSpC7LdLRG
wQUoAqe0dpNgKkoHaWNgZNNxExowL2+jMs9taT06sX4Hxt91o3BOPqnyWAeUZcYpx2cPMNXv5xBP
lig62Fr0nzQ/8aGwzTstYn1QI0jj3EXPkQUVePDt8b6xSHSfi+AxNGvjocqYZpv4msFKc8kxl6Kw
kE9jQRO+LL6T7LVr7A8gXN44NzH+zsnLUJwKmY93IsAua0B7OwLUFOK5iNrr9yvdvwouZZ92dcI6
NGyi6TmYVZdTofzkxrWV5dHTF/psQ34pKTh0m6oBkyCqkwwXX4Yfk7uG662u89K9SSbpv9lV/hvQ
eX7IoyWCSobNwa6ZbXc4OEWhsS1moGdOigqwXNt8xnZfpwvF8DnytD4U3tSf+2UMuEdNcQCeEQ9b
E83PUTvqZ2GG4KACl/fcHb9XKfQZt/vyR069Z6toWWRQ6HqcYAjZQNN2HcRHWybFpeknQprGFXh3
ANYXk6pxoWk6+UDQmJcaJP28CDPCAUhJP1gtb8dIO1NWbqbN8ADosmbuflAflxs89+2T5MSCvF0U
grd9Ku7cfHZDrPFZMGi2ZJe2KJLdiLXNTVI6QAoN1LJMzmt1syW6P8zSC845/GwQp4IIErlG4Rsp
q/47vlzi0Mf5sB9LGl+nkTQdsWp3gwOIiaMWB2DXQA1yuyqbK3erM5EonPOD0tx4nHCZC3vrUEYa
3KKPWApZskG/X7jF1O5FtZBF4KEttKo5vAvyWf5YILm+DMPyc1i6CYlSHjxpD95g3a7FK/HZZMlp
8dy0aCW8rV2eRSMFEao9dKsRlsURMYX3yyxLc+NheMVTxaO7zfytXYHsmiWZbxq7ag+6Koo/KiQd
u28h/1ucfagA5uXOUvp7BgB9yqV1X0ftLYY0dGDJVNMMdgTQPV9Dbg4kOddZM7GqjyWzUh1ONo5J
nQsfzKFHdjKsud8LZ9gMoCkOMmJCrdRwluKHvUXvE65+6TzU+FOvJQlkbYy/VwwSz7euPpcW7GOl
7QG6SJy909S/ZSmdfRWE5dlX5nXdFvvUh2P4VFkJsjf0BL9M3g0fbtJbt1bQ5seuCRIMBEIPRALQ
tO8jrGos2sLbaPTCLysslqeoNjYUW6t6Y7MQHMq54350HQzksnGAR92QbDQ9Pid5PFACJ//P6A4x
1kXDuhMq8DNsucyZ9ijOJK3Ke7DN/YMm2CGFdLbsyqTzYe/OVTb1UC2NP9VvQzjXqdOO8yfJD9tx
TpYu86RvdnFfyvsIX7m72hnr57UZXtyr0E1PIVS8SIT70BNratHg/dV6Uly42+Y5Dgfv1Sj8lfmb
eH6bWeT4O7tzrehhjINqP4wVABibqLTvZgZ02eZLw7G+MXl4bvcd1ppxeewbnBjmoJqysGpG5j8G
5cwXJcNGR0BPKld/XDLhzerbZnFkw7rLwwfTDws4TW/1X4tnNR8oy6oHjqgWXL6U3+vguiMrzcR9
7ufOx31Y9g6SLbHg+6CDXpz1DGTKOq/YB6uZDnk9kJNtz/mlAR/e5y69UuAo65zUYafxWa+qH7Pb
Jx65aIWxUsPuRGaGwMVDswzhE5maKy9UNIBCRu59xfeWZzMU4W1YWBoLiw7tVd3G+tiuTvHGMWVl
hDo0qfTYva6oH9/ZaKzPDiS7zLYSzioZT2+iM/XZDrV1H3i+OIgQHVU6VDo+eFCCd2R6Rpym69fq
QuXGYlbwrifbXY+5cOqZ1TsGzbgdvFitO6eHn+oaf0sZ0LrUzTscuhr6qHgLGDdyNqZtr50XxUXf
1dKKLmDJ/h7G+XRg9VmdfNxkUj8oWVzbmEDyBkeZHuXHEovqG783CJFrB0BWmt6nSkZ1ZoJtO8u8
KR7djsTdcA6Rvon5xJIOgLHNPVrEQpMAtoTZQkO0Y6oGFZ2T6lARsrsTjpg/+7HV92Hl2zfNJhHd
uom1cxmfssSq61OVMMNtbc0MV0QAXHMeP8GE2nZ+NFcYbJblPe5bEbrYef1QpY2dSRyqK4Qad5/R
HCZce/1NX4VLP+ZUnyJQymHbizaz35wHxsvgj4A5vWurMMhivIhP8C54CEMd/9ROt1Ky9bswUbRv
4zLsUsOTcGxytASGmNcmtoFiY/nDI8rlsK6LPFZr+ItFVpthUQlWmCDQxP4PCcIqoYVZ5asfoNec
giE+jnGnPxHuMk+yGL5tXNribeLAYbsnXkuo5GxUG1Az2XjyjyMwMOsahlhVBc1ZofYvs2AxHaOJ
0x7gf3i7Ou7cHe3OqM8LSt63BphkywZHFoyZ4XBypnx9XDVkmnQtp3ngSwi1h8nbyL1TBiw/tp7M
ot1ct+1Z57L/a5mUBMaBgFPto8m+n6txE7Sv0pSYVc0bTokbrIjF4K5A7/Qpfa3Ok4LOzV6gyC+V
HJhDR70+BQA/Z7tX03tfa76ku5lp2zOQVdNVsRCmcihcOwsLhvw/qGIxm07gBxdHE/cOh2yXz/4V
0fJ304yoQXteeTvFxfKrMSoBeBpq7xzzHHU7E24y7Qu9ciot8R/bLtY3LEbxQdUBUrzcue6rJ98/
VxY3JR0sYX9OkOLy/TQ0xc+uloDoXeFeWj+yn0pPwhSfkrq7XcO6yKai356T0JBlCjMMgY3TlyGv
BbzeVCZNRIFVbOK9Co/K1CM/54QIMPkMx7z8rn3T71224+gx5p9lVH6vkQMWvRaleIwCYafKCzm6
3UJb1ER8iCphLTdmjCeGtCoYju5qXCws6uSt9UXe4dzjBT9ap48fy0kqc9uXCK7mbvNv88ZiIsKu
/cuTLSCtLDBZtcTKOD/r6d5QYeBsl8gk3GF0T3bBqnVqCpYU3lBa3J4u/IgGZe9oJkyBX5nKX5wh
ml49r7Ye7RpTr9EtiERaWzlhODlF2xkXrynbuHYlhOtWY0J3hYIWhQO901kz4Oo13mWL+O87iuC5
aGAFAOM1ye0YO+VubIwzEoLuTOijcwRb2xrJS6sKBRK/lvUurNexgLPetcg+g8TcOgjQ8YuLM3wP
QT1BLo9xBXJy9H1PumnPVtfbI2T3/HRwVf0eiWtXVVy3fcw10WlsuI9D6M741RWW2uE6wG0L15D0
jWLWHYZz4RbjQM+i8+hrcbHLakVDF89ZXsTY++aEh4CR9C8xETN1asWts6UKH4qnLSmuKdldjLYp
csYZwDXwXrQpqqMr5Uh7X9mQyaWWryoXwKSR7xNItixL1ikmNmpN0UcpJ3KyXeAH8KJXU7im8Pk2
UIpoGA59ZWMPZ63T8jZXkTcz2GAkyppiqG4i12vQ37FEZDPeFu3NlLNlRGi4ujulkFYj62DzM7iA
1CPhLn4WbxxqPcVGZbbqPPbsCJjHwu3OXeuH48Er29h5nrWrv6x2rJ7EctUAMRniJcxuPQrS1XjV
pavoh1TdbXuLrQHsJWtmUT7mrYvn6jBB6R/mHp7+BqFLuCwLlkVtzwhHl1OYWMuUBk3B1SehykC+
sd3jIDB8dBmczKHxQpOKzhsyuEK8ZY2wphrYYMIQAP3Bg5qhCthDlR9VPfG98D3D+Xf6qI0JfsgE
S/50jQxjmFUWJ1qVDXMCiSufj9w6zIReCKytknbiTQA1KbzN/dycVew3rE5iC2CNx77d1SaoHgYm
GiZRzhJAjzka9qxScI+A4rLuVOg9h1KqrOW7vEd52BxqVgMHaANwTjpnfZL2Vh424/2SVTiB/U4l
e6VOZT1SzYPm6fTK+EXgc3FaUF+kvgcbq9+mwzCN39FCqD0MnJeA5IK3nmb3SXis5HDm0M+uH7Or
L+swohuUg1Udt6Ix6w0DL6sKvH/C5UYWbJH2zAEgfOncTAukwXD24WCMLU3BKVkCCEpNOUJdaeK5
crJqiHLzbJyKPwniIfLPuu0s87aYca0//v4TWa7AXY6q7fatIIhyfkS/62PviFIxBD8cGvhDrl3z
o61ZQUO1murKXKyXBCtEOYe/HT/vqRk5Sa5cSAlsfu6vnCinGkR3swa8j+lSJ7Ch7JWqjLDEH5a/
eLe94csqF5hBCBz7H7FbW+O+tGS5vFm8LOrBYj207Ixq++C2nxWVbvP6ML/9m0/SJCLyT0rTEWTR
MsDGmO2G0PWdE4h2rlIWWiGHRc3giKdCPdB5tjnCd+9/kJHsJZzboyz6EvLalZ63b50YFhlOaiO3
IFlWfbZYLA8XyZnkXrCsLdmlaeH2P7QVcmgNE5cBepINBh3LhccWbziQ8aKFaa5CO83ZDd2ZKQhw
G0dGhLPSkpwKEhl3XZFMEf8ePXhk1LEm6Se9HzcMSIl989yHXI/2cxlyQsIQK82ZIaF10h5p9rfT
TOaVafJ+YqvCIkjX2IGMY+hCkysndfRUa3/2lZs8KzNVDxWBYllO2/LaVV199gM63Bnx1YOjFqQy
Je113FfN737x65oellyz1HS047LA+bKaSRmADeD/NDqovzo62zctK0Z0Ai+vo2fLeoS92OZ/Gaxu
H3M8bS9+5Be0fKu4rYVrHsJZrqzrp4U8ufbQ51ghYPvM65Gy/GxPg7aey65+3KyQdX/kiOHMvLOB
3BZT/+46zuckAYcrfxnu5glEGB9L7zLlFvVxdUCGxPiJ9iA/RjNST+PNfmZFc/26GhO+s+x29wyd
PoyUqD9VdJV/adeN9k1I5zL1Du6mVE51504xHCYXM4eqsrp7uTC4V13yXJcRJrYrDLQYK4sfILQ/
G63l7VA39V3Dm/2jlOVTTGd3B0X1U+XFhmMPPd5ObQTL+jW+E2aBHhdWXZRtG02ara/oNTkpYSOc
LIGifQjmxr0Trhx3pZ0oGy2vtfydyvL/tS3/LtPAhxL9f9a2XPT29d/+A47j9POfUQjX/+1vdUvk
/QulAnaPCFn+l4blb3VLEPwLKfuVW+0ENvT1a/Dr/zS+8wMCD+wQf5EQkaeDwuN/q1u86F9EHQRX
PZPneVf5y/+LuuWfBG/8vSKqMQH02Lx6fML/6pc2KbJAS68pTzKvBgj0E6OuNZhjEa01GnPXfTWF
px//0zX6t9KV6y8N+dJYs/ooZzEF/C+scm+ak0j4EC5CLYk4GeaEnOhtwmmJGajOmZoSp7mHFsbq
lklIgauWzeL8Gyb/P0nmf38KF24rJgm+e3Vd+ifJ3DOLGbrGFieghXOFP3fu2n1aUIR3Uyj/ku72
miTu9//9q2NB908i//X30oNFGETAooLzY19FNf9JtFCNq7VaAQawVjCZt+tCY41Xb32eA3a43Adv
eQonnTckOIKTVl1PwMOwspuIHI19U42dyfc4Lcb/ax57F1Ju1JtTJTYvfFvKFqQTQwzdZ1irtOOp
DITbvAR1qN07Z5mb4zQwpHq9bB/mZNQVi+IEXpGl4XTgyD2o2iMVz7EXN+vcgIGLzKRpZ63a+2h9
u98F/Rp34JbJmHHvBnFuZeI1WKwYoBXsqP0+a5HgXR1z4BuDObv1W5iU7e+6r2nMN8yoChWeNwzM
MEUzxe8kBEQKJU59Fvta+psiOQJ7PvaJfkxM+VGvk59FzWQ9rYuX92mUTy/jsgzn1XH7i73BiwnD
1v7T0EmiWSbYbTThS+E31inv3Wnn2g7enzm/hJgN97CBKhyjYW0OatkuIXBikJWW/uEM49eQ559W
4wV7I0P3mPQelTQqxtRd62gXT9afxtRw4IrYgiQ2u5JVD0G6NwHuK1/TCkgriTBiiPJ3ZOy0v/s4
DL7jue8zf1pm+3ku/A+4/uM+sbzbJehB9o3F47OvBrqbFCiiOunGayUMr7bjGITbDqlsODqDtf4G
x5/U2SShv6SlnqEmrUlfNI96sdDZ2jVkZaGBNYAp6e/DZiAhjf/YXDBACJxdDtrBTVlD/3MpkaTB
P9QiukkibaILS68x2U20ZBpUr7X8H+PicJxPuZbDswsjcXwJuFHLqann4ksnlprvhyGCyRS0iXsD
SxCgisDKecLMiuce+8MV+ue2mF5D+nOje2vpRLELKqgFt4VOptc86fRzWQsSdh1rC4A8cl2eHYiX
uCu55CTQP1bw58pYuO0xKqsOn52hjZ5h15OTiMVAAqmUYAgLrfLgfP936s5jO3Jky7L/0uPGW9Bi
0BMArgXpJINqghXBCEIrAwzq63v7q67KTFYwuGrYgzfJl0mHwwGza/ees483OfJbsYBxXsc0eZGb
15wtg2YcLDXQBlnQqaixw1cndJj2jTm6aBZ8w0y9nuorIWLJNPN5+CHbotRL9PBlAWejpUkPx89i
DJjjs89GayzoftbNHeeMxmKonFWv2G2ZcBGcihw7UppMw/uXzHfSjnplV9Qc0x+GXp2LQzPN9hCU
RS4cWPk9h9l2iHUm6gLHWzB0CjJKLAZ2tZ76DICBJu2u3qPOTB5GjP8eXjaFKXVZsrIwkrNjHcZE
qo1+bXh5e49kIZ7XRiOMdZ3ZLcPMvjBxr5eFK/d9HJfqTu0Ngry1IlZuOK7TWWkHnAcU3Qa4PBSp
er8adLfPA4HNdn7JZGJ3R7x03rfJzo3iflo8ryDERXcfWnJKH/vaNu49C8EiskIJl82w25wbnSDn
DkdOi/kLbzUSujjXrfiJgItBrFN8KxwVmYB425LMl1NWFe4UxBkNQFZ6at97Y+Qw8LM3bP5TtZyZ
NLFFGgIklk715Klmtxt0BFM+o64R3/R8rZbs0tOGh0jo8xsD4ibBhWMqRVC2BRk9+KJ1pAjQEmjd
JBylM6TPB6rd5M6irWXRSXNRoZq0/4nloD35thAENYeVGhnUVX0qUx+WtPw2Z5ZwSczS5b3XtzHF
qIZcfyc8PbdRQqD/OfDmGtGR3OoIAUY2LXdkO45F0JYxVXwqEvRFnqA5TjBPPWiw3iO9ZLqkyF+e
WloibIn5vIlQNgwbGGvWEjJOE2/qYMp8g8zee9WqbP7uVFHqPjS6ZZ/VyRmYhzVRvmlsr720DFLI
x7KN0VmNEW0oS11i8KyzmwJmUHsd4aHsooPNGXXa5mNJN4WhCDi1ic7Lm2MU3qXWnK7DWeIlCE4Q
PyGfdKbvBbmO9H6ubDYlT3vySrDnMQt2lQdLW/RbhUlL7SfYDg8g/+kh1ka2AGawZkw9LakSYT2N
HdqnjmReM9MTe28V8yRoOGSTvBSCheKkNfm4nJD4IwUxmzhJiaJIkT/odpfeOAjnCyJjnBpd1ayk
+fXYneU+Qk3TPOeikbQSsmq+za2iuVH6uqSzikm32DGQ89gt4CjSMp94kMJk7JaMclk34Nyncpzo
0E74p9iOo5skU8VRDKh/b/sZb90KhUu6EVzIK4tpfOO1CvR1Oq3J1irVhPNb3z2b9bJrJ+p/H3kC
9n6mldVz4+ZTA+uwbw/2gBgjsBiIPWRM6lCuchLZeRyPzmlSKTfpoA9i2xday3PhACTaxFJz73rZ
oIObWO8LQz3quibOpSqa4cnLdKjxNK+UZN3TWP4GDU25bSZVGr6Ie/tWjoiPeeLRm29GsyTHpkW2
ZG6UcYbXpCvzTGzVDLbGT61ZntlkqYby3NHlUU36TF237ayYq5HgKW9j5hO+maGJ6OZEc/HTKtg+
woIWPiYjVhwlgMkZo/BVNVUcVATZyX5qGNRZdj8EuO912J2F4p5bbZ7uvFam4uC6Ik/WBKAa/drM
zWLZ10Q1bJCUt0mQFZoQ8D/qZaFJIfAmeZSG3a6b9IhiwTTrn5iwh6ObKfO0lWL0CEvXWuvENj6i
X+uk873J+6QBHbt0Cg+5tqjnoWeIjYFKLQ8yrScE/K1mdWsbJWQLdNyLQTR52vgrmwfcAAWam3g7
DK4isV1R1dJE1yxMxi1YOt8URcy0cvxVDTRghk4Ob7TEblBGKIdaugL8WuO+euQR6bP21JvIjyyl
36sNbaxUl0WIqbJf53ZD4pHW70eG//TrOw0lZZtPvu3ANQnoRLBPqkplkeaSNNlxoVHx3eUV9kfP
kO964kX7fEyqHREraBrdpd9jjmO+2o4N6pZeOxtV3v+ynVKEuAOib4pX5C+xZg+wgVrNODRtpDuB
ow750WRW+bNPynav0JXe4y5k+2aks0b0mb46jaV+y6zmju40KhRMmcq6jCgc0AzdLV53pkqt1m0D
zMkwXmsG/KuivL5xSiN2Q953oZSevsU6hfTU7EDSIe3YFPq8b7tB3co4dkJ4ypwBhn7e0hxJD06P
3A0WSxk4Hsf21FWKc+GWN9RGddh3GRkaqnsn+pyyoBu1jR3Ds9G9U+s5Uxi5+d5CxJUnccOopmXc
U2BAgvwyYNc1mUsiq0SnYJjRuU7HHhJJ1ARmz3Jvll22MibhncoRhKg2OAM4o/ZdenW+sRzx2sUe
c4Es2qqO96i2Jd0WmoaTNtQ3eUSIrzYB0WQetJ870bzFev5cx6jhcd/om3xODi74RJF0684rL1TN
dVAp6iUCGgazDmRm2anAREy2rQT04zIzPtR7leSgBsmSNZernotA9pba+6iWaD/K7LbR6IIkfa2c
+AWjoLW17C5ZjCsXX2fI5ytjdEKQHhHfMQrUhPTHFNgv60po63Rsmluq+SlDV0U2mKb3koJQsb73
WjIyL6jsB0Mf7e/sd8l5yNtX5tPWrZEU/VG6xKE1JNPtFULkdUNOV/PYg2YprBSDLXyOfIE6O89O
op6EcMstR6P+e6OZ1c4q7U1SFoLpSG3tiV0mfmh0lx/DlYnJxLj1khdd2lo4wv61hb5RiDuri6h5
7ivBW+Q53okuXrNp6G9iZulPy5ShyprSJ8SCd65iZP7QTLsoV5uNYXr5yVOJOUj9TrOYPynJttHk
QyNsNjr+1r5LlJxxWnm2bSQ5nauhYePQ5hcjT19VTvZzLxymg662mogKt8CXbewqnlYSUSLbUOyX
ksccGpVR2yh89YJYt6I07swSfZbumpd5ce6MxJIbCHT22R4r94c16lRM9uysXbc98IzKB1vkR0c1
jk0VVUf8vUSXZSc6tUTz5Y0IcpW4uDi3Zph1OelOSWusDFhKBRMX2cMsE7ixVE/DmpvkLQKgIh5J
lRfMSMw7RZ83OY24bWfK+KAarfMGICZ5dtFLP8QGeRQI2ornuXL0cwJIs1mNENXOSYL3LG0E9qLS
1i40l/OVEk30NSNjCdIsFaxiXbUBu2P8jIw0fSxTais1Tt2jBM4YKp6ar6NlfCwGkmUbr2n21lLs
azXjCTUieWmEdPZjsjyonuJu1bp1XibNqHwGaSYdzJqJ7OAw2S/nvdliQsP0wb9vj9qhbVqxtsz+
VkzSe6/npPy+NOr93I7mgzTY7EaXfgJy9CjMEvtBOFp8N2Swpsq8oAQGdYy4rZ8CnNh1OOfwWXVx
aNU0XaNEYspREysDdMq8JnnNvf3C5Cw6LSzfB1LXOI81zP3RBqcn3OopuYjGZuSHCdSxZoCbGOrK
IRaLIUCLGxU0EaoWNVyMSrvRTMLL7Joxv14r0Sb1coxx0sRYG9Ha97V5wbk0R0xvy0oZvjte3F+y
uDFu7GsoIrslEbQwSA7mnLXrfsoOnEHT0Jon5SFartRRQ1bWD8eZLl7ae99NC74S503c89l5TBq3
DVLK4CGUrdxptrqveXUozwvAXp6qBqporSeHH/k0IHkhMbCvTonSkEhZOQC4JyMu18QzkTbl2hCf
rLh/qLIC4LZmBAxKIP1quRkuA7XAAjLvTki72oOKC6EHuE8CGJDpDzQTbgxjYOitzjj7LQ4IJQzn
Q5KkT3079e+dpHjQGSGvkiUiKgxA2NFASuLnLa4Cxilv0malxJ6/c3qoWipulAbtXME5kXmg8FaR
tzT71KrhMVU8rN1UgwnCn1pO9BcMJjEjwz7vPrGGqWv8qXGNiVGG6sKtVqIoyTiRqkZnw1gdYi9d
NdOSAJXjtCaQp2uxsIlQEZ2OKpXmdo6OL20ZfnOIRtQXB2M543TylyileF6NhZ5gUxjnpv3hYoZH
OjgrhYWkZZp6ApZMZbHJlVMBoahs5V09JsY662PEJG/aqMXerdm13/qx6oCI6ak1EZG28G+5p1FV
pe6uVGsQ8uI1GpVoUXhdMnNqSuvBeY6na6f4O8lzlVVtp8bprs6tQgqX8igVVVquG9syjemKSteG
CDq2UWKTa6UxDwu66TFdjJ0z4UFaBpTXg3qVEtOfh8KdRJ5wT3TtyR2rCWJ4jbsG8geGLqaIKmMc
txDueqlpXLdjBIPKZMSLMnzjlTqR4mkfePTj7wVyktSvPUMjO1uZUXIyb588YsAtr35HcN+s8fzG
Qee03zToaUiQkWjY9Y2Qyh4FNbBVJUIs0pocZxesCV6NGq1lDfAjfsOXydUEczAezTYtdF+1WrkV
AMVgW2gDhlVpYG4A/vtcWl2551UUa7CYziU1kLDh9+IEKYtsW2NpDMrYBpNQozZAZohHw+vtg1hM
FCVLq/I+zUsZTAgkOY31l1R2Bl+nm5ond8nqJYh6ERt+N5n2KkL7xJxLU7Ibr5pRKSoRgpHIztct
oFUEgy1ToxbJdIqUSNd4XuMO2Wao0MRcfJpL9CfmNuE0vFiOMvn0IKkkNK/Rwdx6AM5TPR7CZnaM
pyTVIjym1pUrx08bZggAmC+nHsfpsfimYnFGQiCmYwumICyW+TwBFdz1UvxqSxshsd4FlgApX5p9
qBbuKpnmdmdUIDhdRtrk3dbLxVzGaFujy76B+9J/U5Krxqug0iiYHuUaZw6fYvVdQ2aZ+9gWuqPo
B+2IPvYuxdOxUZDdhx3L0Hoskqs+Goq5ZoSIEqt9kRTFxhsobDFnFk6YSovullKPzh3BbhajYMUg
YLGb71tjsr8rSsyB1y6MXYflxzfHWNtUtiL3Xao/NYbX7DQ55pzM5292uZwwgdqLLxddbNSsvRhj
xyYvF+OoLsM7nsUq6Pu43jFMwljYud3ONOdtVmnTpR5jN0h51W+StAWOkXs6B/JmRnhZ15y0HcNQ
TrKTEdYi2hq30eiQVFTxVDzRsIlWULDarVISHJggog6B+bqBYTrRA5VitrPtlIdeV+rbdtDvbFMd
VoWWl5eaUGXKnWjaE+OrQTtGMhJadtmESmyXa3xKjMkVi/jGrOh5npUhjml6Jg6Q1aZJqbSXaK+j
it4UqMHmlQlZazMiHTvGOTbWMs6s+0Yv8DKoHeyGFA4gJtl6RD8rhheVydjjwuB5Y2UezGNHo5u3
ssb8VCsOHh1JNSy8ob1HxMwIdVa8wEuTnPxUDdsg64FGcEqTkRGD6TAbNW1d6u0KY/FaeH3/Q6rm
7OMZiraZZAQ2M41H/hSNgcYB8WfGAeOQSfCQUiWUoWf8dSaYXfVlHxVrBYMK+rxZPnFeB9nlJ6hh
UD9ijMcKoWEdw12Xa7Z4TiecTjr9ZbjvTXeeOWAfPa7/gc7GtLI437/2Nn3KwIqnR6vKvRglcs8J
CeXQOsZCFlQJNlOlT6atRnN6QNCyj7A7Y79EKvgI6Xfh7jo10XlKGzhMPDfd1LbIkso66E1Tfus7
jr5Gnmo/9UW8xwyitzSQKyuso3K4b2LrblZjEfQL5Nl5duQpqlmHx56Zc2ZTSlRjRJNvjtepaRSr
LDOfmUHUIPBwZoiZEl+jKUAVxw7sppGzaetBP5Zdv2yjCVugjsEl7OFOYM9Vp3XpYEyYYsPGmlZo
G9p23iOJK+nZEdYvbB/VrZGapCXYGmUIlfZbM/TESRiKOA8FUhacSMvKqTD7w3GItzr0n8sY9c9T
JjZ6oYTSo6azXBDBiTuToTKMYVQJBsaiurO6AhmatBSUuhYFjC/GWaw59EQcexpe7wo50V1/zdEW
rVOtcJHAJsrLni/bv5S6mHZe6SZHOqbAWprE2M3Q0m5VGZFWi/8JYXLrYPlEBOZdZSEB43AO0rmD
kMeVwvgB+UoBR6qhZyIpD9lW7NXdTxpRy1ueW/ZeOANqwqrAbjDrTdAlsMgi21ZuMtROOwVs5Vml
eVWywffJA02Aaq0zfMDP3Fg7DDLHUivLA11HAgBLGLV95dL9GU8CpDg8nGQLRHfe9W033WZRmhBg
EcVPLvUGM+uaVIUAyUJDI8+2ncsMh4CCtGA5rechxTTV7WDJHNtJvx9HKJNRJr7JuCWNtuLujPp0
nqUqt7lsNwIkyh3H4Mukwp3wIS/gcZaF2p0SLWp+tHoFoiG3kQgGRoWMCp2Fl635z9VX+gfd8DqP
zlJsKEKaLW1/Z4d5SRHAzcommKnVtYNKf3hv11kV7ywn1vTn3MPp71g1DJIm/klhMX+XlseeRfh3
jP1BL1dRb68KOT0NWck5fDrSAukCJpHkAFRZc6wNC3K0RXhI2VkUwrNR05CcikLFrEQZvHaIr20t
zeGAo6O46AjPpbpXf+gxMnXQy84vVCQde3E9wcefqnOLCO4hkp65d2TE2SkzkAONrWJdos5dgvwK
gGrps/kT2ilKOGqBoCgHsctdXkwLx4NvIKW+R1bT8Ngs2qW2pn7VoQRBeFBHxqYcjIKLNPvszsQQ
SNJEOnJmhXC1zYdlRG8/MuWaNHqkhWrWt5NS1E/YftHjNbyNaCRxGQNYMFZlN4Dc1kzSpXojeaD7
ItcFNVwwKkZ0SGcOYCg366dIZXlnxoS/q9D1u7lSrbtrv+hCd8fa61nXIqwp7J7H2JZbJ4UxUsAd
u1wlEg813xs2vciA9qZzE3oNKnwwKdMdGbCvnV3lL1iAm6u0ZnALX3Ovt6VETvG62JpJpzit2Fa4
Ig4ryPRf+0EsT1ru2r6GVxwv5yIQc9sp47jBdXk+OJy6i2SSk3XGlhM26vi4Ts29NGLlqDVFu880
EyF7ZkRPyM1lwLlJDdVadTg4Zfnw0Eun3ngZjPeIBiZiXvBgMWJVlmklj2gOO8s8d6vSRu733Urr
U127gUIS4rSq4MlzzshtOkwgthSkx8xTzKan21lLyNGKzMcntVcnXPT0AtG0cVB+l1PP4Sagmqbz
BrKwP0xk+8CUNxroh+2iK9qhjBRUIbJVD/h2PUYRjNjs6sCDWFYrqYnmni78AgZKRvSBEHLEwnCy
NXm+xRm/YPVqNLrNwJF2GyYao9Vv2lz9wTSOGE/bRarnTUKHVIF+zQcVSYPdyYXx0rZF8jiCrBIm
kxjd75RME2GhOsMeG/mmh0miwpef+l8uqAv1LqffGNK9XB5ErlPGZtfOuk6cw2iqG69u7wdkfvgK
1RXWq3OGeqcZvLsGJooXZR4mmuohFde4dABkRnPqx3YLCg2HSsQTHvaTeWBtDGBK5XuCm4lDGxgo
LPR/Gf1uXLqh9PWy/cgsgqCP6AjiDV1abHHmlQhlqL0K3QptM7kIvZ3XmDcRnS+ks8i6C2BoMNup
CdIh2MdScF9OMGLmPjnHTb2WE5SBSU7GFvniHT6q0W8JpuJ0vQRJJ2zf7jL0gV4V5mBcICEZPuQZ
7BRDtHXp+MdlclAGuEfED/H/8z+vocnNdBlhIrJ5wllTTBk86i2H8zQaV/gnnXuHU+AqSyZg+3FA
SgiwHd6RcMiHECXwGf3nGaPYwmbTvXtVdbtwkgh0qvmLwvBYDHKnW9mJ1Bo3nFPU2rBG2wbWsZhV
5zYe3YNWSISoeoOVqfiBd/wGGCX9SfscFWUbgjV5NzK0DNJ0zbs8LeNLOaunppzeiliMQFtwLY/c
7cZwNmUjl1V7DVxx0wrkMlvTaqFH5kcVJ14QZOkhtUwNQ2MeU7snTsiUODnFHikTHKlmv6tGIHhR
W6xLmn7xIo/0qlM0FLHxtlg03nNsP1V2KQ26L0JQwcKxqP2Ugj6IY5Xw46u9ANXkE/dni0nnoAnj
yYAlkgSm2ToHcXX6UPFF7CnMnrJpSk/uKMYnXgTP97SKYPJu4AldzInpRm/jkvBabGlTomHfaAs3
5lWejRvOr8iMM3Nm5kOTFiZWA44WN36uqWeTwoaOr+b5TVlnCCwqon9hMhEEVeqra38CWNHwKk1p
vF/Xr0CqZf6GslMXe/BxgKHihTrsNskS0Z8ixmITbUUaUzthjhzsxla3zRunmIljnEWa3KPt8sgV
iKRdpowbWLz2XUWg3JEJUVqSHDeo75L11P/f8B6n1JUSQGBDIfWi69WwRpPXN89/Fqfo/02a4noW
HUVC9wiQZLR3VQv9TZqCyBE2kopG1ui95FKYRY/4E409R2SM0iFWdNXxNWhnTIukpAPdIgrog7L3
opdK1voN8gVTATtSFM5mMi0L6yRz8o6wJ/oYWBpTAomFcQXJDOXoaJznq1QiTkCcZ9gVf2Q26StJ
Y0AwEkdCWzX8+vp/QC3/R1q2T/NY/wFhvml+Vfe9+PWrP31v/n9Ibr0GBnyuVnsAxDx+EKpd/4v/
h2HW9X8hJ+O8pvG6m3CF/xPDrGko1Vjw4Y7SNTCQbv2XUE23/2W4AGdxx9hX/raOyqpDu5D8n/+l
q/+y3KsshAVIQ8Dg/c8wzFdw7V9MUOWqoTNtV1M/AG2HGFmtOqnooI/azXR0b8utfkvj1z7QVFj/
7Xb8Rph2fb5/9xkfpGBmLNQpyWPtaF/kOXn0oZi9/Pkvf0AX/+flk0r+z1cK5ESqKAt/2jg6d2Rf
P9VHwgp/xO/mF8nK0Kh/e/Uwaf/5EWjcnX6Br3kUyZDf9g4JME6MziiTAvqZY/V1WHqC7sCobGnd
dDvJOHtLV2NaI6egQMhac8PijW8P5kCQE8Dl07p0iHHNU8CdBtseQUXbmb2Ts1KrwXdoinWfue5q
NHVM/3rWrOTVwxHDVth4ajKGjm06Kxu5ri9FB7okSZKNJmz3ydUKa41eFimy2tfvI1Y8UgYIzEJn
U4ZKCnWfwWwJeYm8w5lEc6zoRSM2zC5PVVIh5onv+q7aIituVpYBUy8rcNtULuf7fFDaHSpMbxVP
ZXGrFuobqE4a9lkis3udhuzaBR5zT51lbgbWcr9vx/6nWksgMplZbqDCxYHq6fVzm7nGAdt2swGT
UK3oHuTniMN7WDtljc0AGMA0Kpu+dzHqMq89DXSCH7B9mphsU1L3AOQec7wWvhLFNKPmjg50RjxF
X5buG/mKdYhrWw0YYo4gTZR4l6tOtUkNqz3oCf0NPRpn3zMAGZRZrFGSimZVMBDYZUb7QhjhQJ9V
cVGdl+3mi2f1itf976+B6n1QJmaKHCIxgalz6MOZp5S9d9kmAEynjvQYhzLuMqY719vFTEf//Jn/
FGP+9Xp8oEh7UWUlNaK7Y2mMYxAngx70c54FQsIvs/VW30SS1CUl0bov2NGffeJ1DfjbHifN2mHr
4oXkC27tEIG1sbnKEr74Qh+yyv76Rtc99m9/30Gr087XFx5sImgU+5TJ1XSLCYCqc488gXlsdQBe
QoGF+sqPQ7pgSbqvQMgNd3++qfpnK8L1n//tGjzbbS2P7tfRbdOVF3cPo0NV11Grt9kJFQtTTO9c
1QbgpywPc8d5ocTLVkSV1Xua18GCodFyGOk/0QigZI6DQqGvi8XrZVSaAyvKF3frnzDxv26W/s8L
dfreLsyqW47FlWM1XHDY+Mg90f2l3cH6Kb+MF/z9LsLU858fZLu0shKc4sdsAPj2MIzQ1DC7Sf/Z
GZFxrg0ctLnLcenANLEIGLbqAE6/Ocptz2ygvG/yLzTQnz1+H7aaru9qhqPKfDRhloZyDCvjaDc/
PK0mEXv359//umP/7kV2P2w6GqpkDT3XfDT8PswPN1jwjjjMQ+ucn4YdjAWfVM8d08gAVMiK3r+v
rqfgzPRi413a9X3pV7t5dc8w97wvVrovD1/ttNp1LfnNGnNNdPj7o+nCKpFZx6VpsBvUlQeq02Zi
WtFLCOt3OHiLDTF6D4kSrovf/vjzHfmQav1fD5r74a2f5rqCSJItR7QhEjRKx9DFW9VM0K3uXH+r
/Hk52G72RYL0h+yIvz7uwyLQSaXsr86io7uJt0mg+ZOfBwibQ2NPuvAXVctnS437Yb0GHlKgoeRT
7E20kY+IEI/wSQLYu/cYRbfD3l03AZDAU7RSdlnwxa28foff/YIfl2z09Kpq98sRFaq/WN/T7AYe
A3M9wKKcu0dwuo71AIDTSEFi4VmjE4A7xtS/eLr/vR397gI+rG6QGusqwux6rBw8yrJ4hM57Jodm
7VqZj4g1yJzdgLW0/rdAp24LqGRgYi163omN3S8u0BBtYmvcqRkGIGEwwLOg6eaHvHrxDEFEzrxW
Jwz38IrdFAm5HeoeDVRGXgYSZzqsLuau7NjVd271oBM00xaHdqF3Wu+V5rFT7yQszsq4pNZTRmM2
XsAAANhyL5zr0YuOUFlVaATxnTbfGCOoBRs5d/rmoMXrol20PEtmMbnOOb++RQi8R1RySBSg1MR5
GnBCIOS6RHQZgNhNpvTdGKaVs9bSXdydepJ4J3Ri03hHuTNOpxFURBOpO3Th/FDmHFj2PW7jp57c
omlgJwcGtUIkjpcseUs0eWpJNv/zs6J/shA5H147z02LXi4su+4mPXCQU0/FQdvmyO6C6lbb9qvl
u/umHqdvkGZO471+7LZ//uTP1hnnwxuYypkze8InI4fUl6AffThUvthFxcp+rHWGxzHuQ5JaB6am
J9V4nfTLnz/a+mSJdz68lhhPPbenD3ykU3laQCQvqrnyrjBYmYwb4Q634F7RfCIeHB4rRMeesvik
ugeWi9f4Ie7a545EwelQie41oZuYpctqch4s2iYyi9aq1q6x5fmLSvcF2YWKwi72G8EDicJmModN
0+YBFkC/J7zSjeHgIxxizWU2nvtCadB9YevPz0t81KJ9jIYqypH8H1UbKuCqMe5hBPtlvWXCtrJh
TkmdgpVuCZaAP98i45MCxfrw69iDDre2jPWjBeIdsP7zDCSwXJOf+M5Ahbk/z++KKJ323gXs9vKd
S3RvxDe4czRhMa8+0oY/N4UP8YhO83Q0naBzgzh/+PP1XU+vv1vjrA8/YbnIxLE0RTtOcpMgG5RB
uRq6debgAzxA8DED9B32/eJ+yzdXMuj0xBLfBOMvYrH17birDWbnl9q+UWRgn6uvlr7Pnmr3Q72k
ukwPhp61V3Y1zKBhgysqQXs0VgjVypNWvvS0CVltPXvv0lZzLMwBWuEr5X/4AT9NQP5s+/5QR0Vj
mQoQUcuxI8+OllCFCkdTvngsPvSh/to2PxRHjGK9pvNa/ZiKVn2dsmTZClpiZIziG86YIq+dIbKQ
lpDCKTIoJ05iaHuG4B7fFo5Jbi7QrHG4+u6Sp2stsp1th7rGb9C9BU08gn1o0JF2A6bhxbOZh/Za
d6cb7sSrhyX6LYcJN37xdT7ZKJ0PVRhxe6RQx9wrCr15gGuE62bBtju9/fkp1T77gA+1FIMkFIeC
hWbeE524rgNrpQRKgH58pa3elZ/pOtlXX2371+39N7uu82Hbn1O0mjBZ52NC8KMWvbpoVtTywpk1
YipNo8+7hqyGg4ck+lBnN/TH//w1P/uWH7Z7BqNMgGYqxrbaVMyhFCadyo2gp/rnv2/on3yz6z//
+2kJfwsAeCIk6Ge+qiv35Q2jVbjTfPtxXe6v7ztYQdYjd1v5t8ycAz1804J+AyjnR/6Daufnny9E
vz4Yv7vFH14ue2h6T42cGWLTyRzfmHNo9bb1nfS1fOwuQ7q2N87B1BGO+WKj7EsSbB8y5LwbQf8G
sxrOnvfyZYi3ne4n+6+irfXPfvkPb+UQi5g4y2w+Zhoj2uw1dx/7bI3ya7O8Q4SGJjcFXvtmnPGN
Ws1+kWR1QiyZ/cij+YFWP7S6/ZKsZueUAkuxviqyr5//m9v1MWOwjVUjkxm/27JmPVC+y/WwIrbx
yaba/eIX+eSr2x/eMCJnlyuigIf+2K3643jXndoNBVt1yMJq653s5/Y220K9C9BmbwB2hUhy19rt
Fx9/LZN+9w0/lE80XlVUBqwgc/GEhKtnBl2D4Ga2kTL41DdLpbCXh0Zi+7BQkuat2MLqXujUF765
cyO/ay9m+uI5Vsiwq/uB1JPvIrd/vjzjs7vzYRe3oL0xq7XmYxSpKwvJ+U1v9SDsD6ILhuEbIZw1
kmQBxxogPsPHjQ39n8jaZqOmZwM9ZbIGvT1Vj6SdWMa+IykVLUNRqbtiOHUW6cY56Rq3XXVOBLIt
IkK/uPBP3nj7w/ZeOeToQsmdj2I9he4KHpoPRMV3QsdfQtawEONTAKkl7H0mMbvCt3d2uIF9GixB
s+dM5RPzu/nzxeif/cjXu/u35WfQOjLItYpyMcWyZk8bx30pl52C3lDdzkwGpXEWNYJdkC4NMN5Z
UFsg+oGaDr4EV1C/jrPXBcNPMle4LQs/wSeLK2wcMcMYlxE0rTqgOP7z9f47Sf53D+WH9ThXEGFj
/uC1o/aAcsXgcU2ay/IDDyCp9z6ZiLRiq7PqfIO4RFi7Nu3//NHXQMjfvg8fVuoSJYAqF8qyGs/f
Vif4KFiQMIZ1RRpG6AKs2QCgCqLH7ik/m9sMHJ5PIExJn+uGjK15W+L7e9YOcb+a7ueVfV9eyvfo
bOOYyp6MTlu5XzxhnxVqH/NIS2PQ3MjlSt2NES5hvHXWKS0AY8813+RhtU9WVvjnu/JZt8/+sD6b
dLQxX/JZ6bnfmXsrLB6aI3BlSgElKB/wqG1M39nHt/kufmgC5eCFzhef/cmOZX0ocYb/y9l37Tqq
dc0+ERI53JLBOHt5hRu0Ijlnnv4vrHPh5jPmaEutvui95clMY45Qo4rI0XLbYmi08TnIoKi9Fprj
VljxNpfSNrcQ6+5uQCgedIcFfl8CfeKlP6Nr55X4Bb8btY0IZKeer+DSbnEzOxugjgUIDIZBdghN
nIkA5vdrJRNb9JSNGm0JEHzYwBeFq89rK2MuGE9udu0ptAUAfoox/daA9gHbH2nc3jO6yUFliHzk
PoCYyQb0IRXgm9HXyqgLN4ibXV5IhZIgznEpp7OHArkIWq/AgOR5b10D9Cn+gflu2kPApVbGb6AP
gBL/obHAe9olerZ5/hFTqfHRNeZm19hHOxLR85h6Bu6nwkgLG5y0lKSjdJSrOTC9iHa1gfijD6TO
RQrRqhDIamSRM1hKK7eQvZbaP5I+dFAwZiGifQRFXpHYea4zCcIdMIpDWRoyNGjslsf35x+9VMjj
Zs5ZDRhZR0+3jNm7L7nafFLm8A6Wx3QXrhyJpcs0u8fg90ULg4QRxCOlXnqZ3YOHadUkLWUL5wrQ
AlprvXK6q6HFgp3JyTax0eutBcWqbYB+O72WkbSDnbCGA6WBbjRZOXTMQtA4l211S6GjpQgjo7/b
2wVXKGCdchXybcZg5mppjXryGR+oDSh1rsSWP2RG8NIr7VWy0fq2w+lXO93bIn1nZedVC71w/6aa
9v2zC23qQQI7FkzLmQCbI1IrO15BkhYG+o1UMwvmcr/mKS0dHnbmKUFNNEMrEwarEIuXKq8AP3Vl
EpXSwu2aAuxS0oKdeTWgWiGA0sAgrRppiS3ptJYZsZ7rqSoao4qGG9k/AVe6AZ+IA/axbW2QG+4w
GB+xlr/8t2vCzswajT6YtuzwEYwOiQvtVzAgYWEQ1tprt+R+sDML1tFkE1dTagasaPI0r8rgVfES
KLlMqqARgxdH6D/+yp2kFgwmO7NVHtpvI3R6w0y7X+jIGastUhGBUqngFoHPykAn0a6Jsw90twwd
L39LjIakrizmQuh7q+/cPX/oQwS4avJ3vGv22Z1Gq/vrHcHkz+R3dgEjqD5em3P8+3y0pewLO7M/
nlsNIhgTKIdWRIO3L6dRgVKKfGLxF/gB9D2IGPcQ7JRpNVEr7QpiMEVcWeeFJ4GZORKhRIujVGLs
SGa1RIEl0NZed2ZhFW/e5N0q1gO6FvjpSNY6VAtZY9RFhPCkjJ4aK9GSE3qwFU+vNIAbTEanZCAn
cGUOQKt9ggVHd+E8ctt+gxIZwi+VXNnc29Qe+NG31/Hus1gmGKF2hs8CRaQGyg+nubZya1MyCg9W
YKIZSWONBhQCWnWlZCRE/zLH3UO1xOm12jARSVu0CqJgfcAr0Zm+BeiztXIUptP96Ntm9grUF2XE
TpcMnU9m6zRaY4xmrkUGiXoh2Cu25S44sG+lEm99gzfQFKI/H/mWAX40MvevWc7jAIwvYJ90SGk3
SXwB0SuqRagADNETIMlBCLTNgZtvdBqv/14qt+iH6UDbj3TDle7OnqShoA6lovQKJnb6iN5UZCLy
QhMKvSMIFSh2dLix4XsBxWQwXobgpjiMqFBJZl+Z6DMrgEKd6uK/jQtS3Qi4livHqElz8GqAQvbe
Cb1YIqNAr+T5jKmFZ/8WXd+dAzAaoq0fzQ5Oo3B6vAffj44Ckda8eNorsk1Gb7A6qVN2tVm76UsZ
r1ta/m7ICU0hRCSGRC+FhfZg40phn0HSrNKKj0fQ1wEXkH8pVIPBTamJcm4UWq2+9FpuAFFv+fJ5
ZfIL5vX2hXdfkkMQJhsmz5vaj06n8QY0sPaFArp3mbYqFX2TlnAsDvk23K6MuGQNZn5cRPQEOLYw
Yu6NQE3vQ8Ie5QPjGn4FCI7qVZ8UTh74WJRIE1mgdFbuOzW9gI9O9sy8kkzutv20zwCDaskusjPF
4o4axHa089rFXUrJ3FKLd+vpNwEgo9AHctAljwIS+pNl7jtuoK6ljdhhqDB1B2LXWujxl0YVkNfR
bE8gHEgUKM7QVwrk4e8M1McilTwASF1BIQTu9E7sDqBVQaPFyiYsbPvNhbn7TKH1YqiMiJQzfhNv
4wWFLWQzyh9UVj7BSMHuc3CzjPJgMefOYr+K1/847MznoyQyr8tp70s1OQ1/o5rDqPmTqacUYNTw
rIVI5EFYdu2wTVbrwZ7fntq7eYZJjcyVADjViFf712XOTXGEOjSs+pFrVNwtpM1BK6SyvipdVia5
NObMgtKgbA5jBms7HKU96mtJpfs/ba30ckMjWSQzHyUsYgTGan4bBCvJ2KVBp0N/N1H0epRuX3FA
VfUfFHeVQCYYQ11gZUrT3Xy0jDOfr4YQEJpZsYwcYPa8TG+9E1SFt+yZfENjDHV9PszSoZwew7s5
9GC1zfiYxwUd0FPK9gQITX2QodZkpUgAkUP/Fy9JH64Mt+Rv3Yrmd+O5AofMVIjxiqvQyMGu2bnX
YhvuI/i1anMpzcoZbZDpyMFfZdJmbtM6Si9q/eLDb38+5aUS0i1YvPsGdDqNI9HgsHR/nOpuERgy
b+EBPXejAUGz/I+x81O584/86b8NeHsF7wYEx3DMg94fLu1O+pbcS4POboRcEGmRZO6XfqXPQaP6
ocL/eC5IDN+fD7uUI7u593fD+qkA+T8RJ2jfnrNTPa1x9RLvOzWxxj/J9s4p+txlepNpIF/gEZkW
+/wlM5+PvnA5bqHM3eC1i34tN2aBqwSxa9ee/OLaQK3g+Y8vxfW3rb379aKTirrPcIygFm/XVqBl
CtBNU2oUyWv/8/OTNEdt1CYfMV95y24hwYMLeUuk3Y2JpjFvaCFL5GAtId3lsMCJgkgDsb23oQ/J
R8HKSDYq3Z58dV8FuxaVNL8GFnfqOhP9Q0DcoDEHlXteCbb9H3ONIWFui19g1Ote0ZRGb/xjsnLE
lxZ/ZpmycPRAaoZPBQBFiy7Byluy4LVRM5NEgMVIAhE1Vp17c3M9FqCZcPLeSVcFbTw1GCubuzTM
zCaB3i4hupvl+w5O9I6yGJ3m5NAKgR/VUtDxyPyF24p7MOG9oFVfxpOCNM4OwFIECdtMJ1AnDFfS
70uh9y1Le7fro0T4bFHhpA0aoLM4X75CKrHOGWDwVH8Zpdr7WqAXK7dmCTx0S6bcDUcMQSX2OYYD
G4EWIPAYdV/nAc7n1QM0FpRWgxOjQsJdxVJsvZWzveRCkdNW3A0bDxVLCAN2trGnQIOWadIMwNW3
81s52EindtMY1IZ+py/ENjgQKnssv6uN/5EfEZAhA8DrHBhv3mo72Zb7XnM3rLdy1Sc35cGtI6eH
6+7LWLAXgDSyxjNYv8UiYmTAfmjA7cKJpQWyiM/PHL80zPTvd8M0YLT3QpKinBjdS6QftdD4I7YV
EWiR8O2CGkEIxS3ZWxyQ6zVRaCGQzGI98Xq8l+25pgmNBsRSnLzIxiQDHFYAiOvoSwD1pA+5URHK
xFS9gzZQHb7kqOIEYnUkAGZiIhE90l8sqSecB1oENKH1kIguIKVEcZ0ZirrEvreRBr4kyyXpzxjF
xLhFE4AZeldoVfIA8QJ62A8fZXgpKdvlofMHQjA0d8pj0+YyuEojyjXC+DUq9mAEUxgS8f0kg8m2
SDODkfH5Et6swKOdmoKPuyXMeZ8EpQSEQKlvFrRFYGL4Ai9Mea5tGqRPkDxSxk7LXldGW9qwmceX
NDHIw4kRbi3x1aPTk+g1wDXAKAN+hUrr0wOoJ6ptjA425KwLqyEg5I7/BLwAGHGff8M0sUcTnllZ
EoxYXObiExoQlPYR3gRdoAWzLtKVAZbCZHJmcKF4A6L1AUta6q06aJEZwgOszfaL0FjrOzxNUWls
0BtoKq4BeJbqQuTM+rLoIC5TEDACrD1o1a7fUJvw7NngjrB5vTbQKzJsUuP5Ci6ZO3IWmILTpBtB
0Q9XjB4u3OBajNdDmCzQuwGySOGUgAh3hc8alJgr4NfSevAhUMzPIEI6tWbMvGuUAIFbXX6wAIcG
PNLlaF9Z+bqFZ5ScRa9JCjadZmCQoINzsWXeBZM5t/sQODiVST74zBEAkEMnn5MBWs9pzRmQXFB5
EMr44gJuDkRaJycrB346VP9z2NAaObPQRVqHEThUUCgZPkvx0khr9/bha4sfnhnYQIQAbw8xCgd6
bC5ll0DvUem15axKekHXuJaU2vPlnH7w0Qymm3xnH5IQCba6xwwqYKR9H2KvDEiLhE09xAbYbqr+
7/k4jw0RZjTd17uBxprgoReEQ4Uqxz77LOzuxTtCv+BTfBuv7Ue0siP0dCMeTWhmgoDAhvgNh5UD
r8mudGLLV2JVVEdFwjPNA0+BkKKVeZnc5C+xiezC69p7/fiSYooz09OilJhQPoYuDwyrtAAZI5vq
fQgnsFvZ9DfzCakWl13Hvy/t3cwQUWXQh9w01U4h9ggRtVHtTV+PkbIa9NwI1HdB8ZReW6vrLI03
M0Lgdxw6d8B4EFC1JPkC4SJnrVvpcWEKizczOixITbmYxI9DwEkddh7aLkKz12g4Vs9P4HSiHx2M
md3wQXCMVi4cwDj+YLof7lhYHan67Ure4bHVFKR5q0vAZnUH4VFk0fXM7s1yn9hgi1BDHVmuTbup
tUzt9qKJ5iabRRV7ExYrbtJNreDBzOadLFwLgZSQgUXErrzFOii+ONARukbEyRRnjrlJUJAdkUFs
T4C25pTGWgV5gXeQy3qNNmwYDW2RRY0S6BCrJLhX1WDPHJ4v+uOwHqsysy9CFxa522HVC4C9dV6B
v/QTgCHrhLavjXSE8vi2NRK1rFd2+XFogAFndqYo81Is0LzrZNfRiT4YFXrBsS5sR8M9A6ctWaiN
8bvaCN6TNYdgOkGP1n9mckB5U0XUNGShucfInHYbWm82Gh7+o1ETZ5YF9JJ9BFEInF0LGbvuWFuJ
zbwCE6JGDjprzdwEyabC2fEnJNpN0gBdlLWygUuTmxkZIRA6iGjBn+JAGJxdMsODIBEY8Dd9aPsb
fyWimybyaAlnpoWMBpcAvS8e9Z4GuwKjxJ35fAKPMwQ4EDPDEo4EXYcBoqgsVsN3DzQ6J4ZSyr3L
vCeDAZHwMFObVgNNHwdigPLssSeJOsLFF17a7kKbUGmKd80e7YkN9MKOVG2MrAaF2V8oVYJsIXB1
4O1tcOZW4ORFH8D5+XcvGURxZq9Yz/WGYbK2hYYUkewZoU5bAHwa4um/jTCHhSchk+egnJmyQd9u
orIM2C+6AoRqKiQB0TUGFMZ1vad3wf5CLeYfByAuuhjykB32AQ2gWvsm7BEDnWor1SNrPPpX91zv
gCbMP7OVe7nwXM1bfiDXFQ08GU5JAtCbgeRLA/Nc/7uaQHyYCxakeWMPS7QjZOvaqVcfR+rVR302
35IqjJr8s7JDS2s2syzg3GJBYwHL3lJqjqsealWbgADHgMyenCPFJjn0GRxFNKTTIbDKHqCGhvqi
Wa5cy6XxZ3YHJNwsWVAeijic3P3F59Z2Y6Vdq0lMJvnBpRdmpoXyyMHPC4J0xn2/dz9ba9ISPfAv
3cmzO1BbGn0EIlrwiSr81/MFXXCrhZmZcSGNDMlnjNg2CthyariCdmbVgZId1kDq09Y8mtTc3IBV
AJy0WDLEu1/xBmz8zz99abFm5kAcOKjhlfhdtxvBil3JLbHzCxla1c9/f+mlnoPYc1ICCXIvgrwB
2nG79CIeQYfpOtKxVVyHsgkj1ZI9iHzXoI4LJn+OaK8ajw6GSCIdkPCoVX8smAK001rNg4EOnAPq
iDo4hWbJXXbxuUvaHJ/Pc+FI33JNd3EIRY9twE3rCFjQCy7MtlgNnB+DRAWJn/bu7rcJkGMmvYsl
9HbDNTxkVwZ1PWZQxs9ovxb/Ljk4c8h4XEpUCGw1cEAWq6ExfCO89VZk01ANLZB3ZaEtuyn2eD9F
D2TjK6dvwZbyM0MAFo8RZHtYtdpCwSJ7oYzYbL5AxvbfNmVmCQa3DcH8B/9GkJCbIjkFDRvsVyOs
/PxS8MnT/25MBb1HyMYMUyVyAOF1o7SdAupmAJDlcTy5OjijGkpt6pVM/+MKOw7CzAhk4C8sIlCY
OAKxpb64bYfO9VD2LB/a8yhlI33oANO3MtqCxZmjroc6FVqywjs0hX/AYq04TgsXZY6oFsm+KkH9
C+vMQ8FluEJPSOauHKdI0gqomll4Qeeg6gzUhVIXCXhe7BxADw5NToEN0u6DsAH4xOaOqZrvK4Cw
oPGukGh34PVA9YHMArT7Km4qrZEFaw349bgKKoB/6t9DgvKM2EnhlG4HACvVSRvaCMjouZd80zio
ZSiDBmkT29/xZmc2JgTWVaClATni3p/fggUTP+9FDVxOrKkOEWQ5HHh0WwQo0Q0agTvx/PcXLvG8
lzTvwiooiAwpGJlxiB0IVGTi4J6e//hjpgEs38xENFlb4wHBr4/xR+D4oCGElOVHW1xdWvWRHgfG
BfK0a/WopWTLHD8+gCQRTIY9QiI0eoyaeAzDXC4pawQpKacGcC8jUSXRRKPEV3+txLlkSLiZISFq
noxAkg2nvPv6ZEq9o/WW1wsrzFUazAIQfnl1PxDeP1/Tx/h0rOnMjvB0DemgFMOFojVKFkf/0Sk0
iTU20jJoHoNLPEYs1oHsOCpA4sLa9GiSkZWDOLKTS0hgADqYqFHpBEATc1CoIygbDO4KM8puKCgg
si/QxNgUONmEg/6ssH5nmc8EKWZA8otVVreFp56b+S41IbhMJmCvoBcD7GMvydlJ0EFDpJabTu/l
/IKiKBJ0/KH/8977z2AP/kz0PRyeL+PjjL0gzQHnvdcLoQdaKKfXyWtzbXaezexQqlQ5LXNCG4nj
bx6AsvQEMbP/6NzOoeZ8hRSoMKWDJkAbt8lsQY+O+SZAiRIyhu/kpj7Whqs9n+FjVAFmOLNdtFBI
Yt7iDaD0a6sjJNnWl8IIT8GW++od18oc38wswA1R+zE8Jdz9f3QYTbv4wOOdQ8qlqmNAMw+HBJ1G
JgTu5MaCDJkArlsIvw1g7VapYvhvAckcWU5BxBuyS3AafUg6BFp7duP3XrrSr8/XceHNm2PG86Jx
oTWGg+J2KspkEIComxN6x4a1wunSIzMHjYN9CQxpJYeNUtmX0aJfSAiYGO6BeZ2cbCTCgFAfgB5H
zxjuhR1Om2V8pIiAmhWjsnAZ5zhyguOLNqwz1qHZsJXp1NtmVbvyoi8lW+Y48cTlQpAtYnpi5sth
bqUXktYR2rEWA4UiSW/FF7c48MW1S9URXWG5VpzEQUmL16y4iiO4SpI3MbQgs9e4BUqTHEje5XS0
W6RtEBRyTsvJAWv1RgeJAMKkUUMUkk1eglMaVJvtyilbeChvs7vz4zM+DRDGwV0c97X3wtSnAdwk
gQ71HijLPz9pS7HCHGfO50THUEFAOeTVvzBmjVxej+hehtysvMqQs3Ce54DzrOIboWpqxAqNcGwY
9pvyX2iU6zkzkaCw9wd6VYjJ+xrqMu9VkJwaUJJHxKGi0Z7LZftcWvMObk7UAyMxx5g3qcj59ZTB
JKMNN6CVitTb7FI0p2LY8y4tQz5dEV7ZPY0OryAECZlRDqOe7XgIJQHA4IMGa4ScfTwR1dS4mYCQ
kma4T9jfPIx1UPWFIX4TgOlelyCKmIH7GaA14rWR5JA1AgpQx1qVMC0wJbMaT/+S6MWkQK/NxttQ
QPqvC6DBaafBtix6tfFUdDtoNJo1xdoh2Y/nm76Qfrj1Bdydq7gaJS7PUTkmlfLM27+tndqtERrP
f33hYjOzZNHADiDbckvYYe6brN9db+VSL7ilN3jK3VeDSdCDYCS2bkz2qCdkvillA7igVwonS4nO
OQZ85EOag1of6XShxblq8tLajE1pCDx6+KfP12bJcZvDu5s+DqGmjlxnq4O7Q45kSG2YiRXqro6k
o3SIlecDLQRjt1DnbrH4jAWdNhthsRg0qcTvQunLoFF+/uNLxc25XjVULSoSpwgHCFHsngJrJFjq
4EYlZmkBlbRBFUDDiS/N9Arcsl1fSyO6rKKuFsziHNJNi2Xts5mPDC6kXBV4cew13YhOgH70qb4i
KYExar4GWLH0LqzEREtpqTlAO4tCH7YDpzq2wDVsVEbrhJdgk2iiyhmiDkoZ8XtwhP94TujJkt7t
3zCQSA6luKKd3e9FO9oCUsQeiBPI5RXyVToMp+dbuXBZb/7B3Th+mUFVQMShZ6F4wwAyFXKX57+8
lCCiZ3agr6uaET0YfappoF1eISHsA//i7gVI/pBcrzGVoGTuS0/yWjGiEu4yKkegsySpEGnXTg5p
SLb9W/maKYXzwPDfuDzuJuqCcxXSGQgLa7XTqlOzTba/NRaTVkWz3for7vbS0ZwlkCK/yLOKxrZB
4ssh6XYS1dLaYtwkkFUs2cRKq37lEi4FurfLeTcjcNHTE8pg6qhnbTSp2MD9yA5hZGjR4lYGuW3W
o2WbRX50RlOSMCHsUovWKmMaxNOiLf3OqkAcQg5ILjdoBze8c2yEL8KBsKCkNiCkkFa+YMkszwHZ
QAABrzFNE9AT9KVB9gG4CXSjKms2WXp8Mm7R2t06DmLYkiWFJFlU6lAs9UhIp6iVTqHNp7Ybf+VV
XMrFzQHX5QjGXKHHShJmJbu3LUNPjY12NnBoDGq0X8NNLc1nZjpGYowh7QzjXFca4Cc5iMECKziU
xzW00fRDD87EzUTeLRjnutBtFjAAb1cyvONjv10Dhi/99Mxm1G3UcJABQ1ZceGHYa+vqTISO8n3u
H5/bgYULetudu28vGKGBFhgGGCijObngBpGQpSjQwabw7srbuxTn3x7/u0H6MQ0JxFdY/EQDsV6T
ffoQs0Wq14bGTzTsKAQYFWhzPNmDjqNW/NESVG/Rtw96I/35PB9zFEGcl/73AaE5hoGOCr4hQkGZ
VeoEVPvOpLgFvrtI7sirqGbEFQKvatgbTf0mDiYPRoFkK+otUAOIffIt4YBE6ef5By2ZqzlWenAD
L8k7fNB4blVIAe9oLTgalMFxMvoptJVRlg7/lBy4W/rS54mA7BAy1cMrB+mmAYo7oJgGn+DIfxRQ
VmIbM/AzxHdqiDKsT9uZaA7ERugv5GfayQGEeZ9/yuM2BEGaw6aJVBA8WkKOAEqmh8aDzPt7kA4K
Crhmy0GErNuGzDZgjkMo83AqwitY6hIKivQIJbYJiQ7MjZv6K2dy4WLNkdJNnkERucDHEEOqNDXa
nWjQnAvo6wQVp7/iQi946OTM8iBaTVrBh4nLBXMcUbXjToWPXM/KU7Dg05LTsHd724wR6L5zzCFt
0I1EFTIBdlyfWysELngI5Mz2pEVL1NL00KDx2cgdSAhumF2roMtZA1oH6Y/n52LhhJKTJ3Y3C0JC
NjURMQyElT7BLC1P7Qmks1aXW/LN57Bg5FNblpqCOxrEUgfvPCjxPrJ5VXhLPttX+k0AcyRoirwt
pcSSgtbgSPXAsLJW41o6AzO7E1A5lHrbaXpAt0Q9BMy2kp+oebhSZVow4P8DCg4ZovODaXroyC92
cAcUERX0lWuy5LTOUb3V6BF8TcDNFyMYB7m7prp4Bim6JnZyo442pHkuA1KY3DE2n5+Hx4QKApQm
/j0QzeiPWTbFy3SnijAMJmVm0FZG92ko9yg1QRI7VHkPCdPoQEzGclgZeQEqKM7RvVC4gwIqjZH7
b/TbxSXkTmXoM9Ma9GH2UAtUwitYMTBTaRtdILGNP6225qY8JvfDvGfWQgo8aYjAXIGqm/eRYTdH
nVVcGMizZ7rq8B4Zw7bZAiOronknPRHHsZTBgr0NN9BSNRsFwEX/d2UPHlcAxTkq2PMl1qcZWK5O
SdVUbzfjsdIZJTcqe430ZXGfZ/alpNhI9DlAEJOd9Ja2WE2ldXAVr65aKKBLdlyd01gdTcZQg6tW
rstjmwnBsn8PF52OFRn2kOoUA/qPqIE9FAdQDefp9/OVe3zdRWkypnfWbEDG3894LJy099GMWTlr
iM0FB0aUZoYk6sBnGrII2FKH/kQSHDfjtf5mdOTLcqc9FNvgBUdUC4zskDl0acaBEtvcO+0MK0u3
4LGIcyiwUIAl+IZrLsFx8Am2YMhWoPugIuRPyDn1v5DP9NYS8gv5BVGaOS5DNRZ+yaFy0gILLIdQ
BEPzwA95ECp5hNS97H2DKbt67ezOhmDn881biEnEOVa4FwjSHaYjWb8l1wJtHHBHv3mVUV2r1shN
pK+21U7T+N+YQZxjg9ucocaiB3CjOREgSZGhhoSXNd0WMHMrsfd0pB8NMbMnjQg1qzGoUVIWk8YU
6Q6S1lFRrjzbC3GoOAf0igUPVjkK59H7BEcUobUK6Jg95YVaA58smWNxZiCg9jL4DcTxHOHsnVBF
Di/dH3sFIgkyBUGA1mv0ElKHwU63HaTX5EFNt6uaOdOterR4MzsRseH/g3WNCALsUh+FfWJIWgoi
gkgXILOpFivXasFiiDOLUVF9GI9sA7wVkuEjWUGHeCc2lEyka2QKjz0sSDD9a5OEUCi9gZ4QAK4O
0u6SUAcfPK0QG/cJiK+D3jBciSYXD8UsPTJATGisBZg/oTv3geqWn43AKgII8BvvnXgj+rdgjaPz
seODlNy/s2Khmh6zHnC4aaAy6DTNrTr5aSS9F/S+itXnFmFhc+ZQXMi9iRzpFozjUj71yYd5osR9
CC6gsvMhT51Irfx8oCV7N4fhtj7tehSk9hxfCTvAiqMQCidvsas2gEQmKiisVQaElFkhZ6nFjmrb
vqelrzJrt23pOZ7DcgVRrGIhbEende0u2zQDCRldOU81Eo2CIK91S7RIGoUd9FbiWsM3zH7j/Sax
kyfkyvG5lSMf3Lo5dNethUQCLz9oV8sL+gRlKg/VbnwnBc1nnLDXRhcMbOK4a/JdVH9ApRlOA6tQ
2VsS6G6RKW1cvHR9qrAkOjeLVIGY+SmMTQYMw1LvaWVTaAlTKIlrItMBEtIYIZnBgzSXSjZ0nmtJ
+NmhEpXSoAgkNTq4VMLP0Oj/cYtn9iwgmaDoIefqEBvIaf+lF6ArbEEZ9HhXmtCEvaSRfA5fVkZb
uPVzOu5A6lLIVEL7o1E8E9Lqm05D3Vf3JvIssNf5n8j1gqoa7MzyymV5zBokiHPgcEa5IgUBKtD9
ovubvlQVMklpuqc90BTGLxWPVhPvwHIg1hovacgZPo/u9DTS4iCFiO+4L4oLaEkgVIArAGJdntc8
BmgFKM2GvQKu/GZQczaTWyqFIkIvC77GNruh5lfu4A1C9+j4zQylKET1KDAdNIDcGnQTKKeMrD5y
ZhQKyERcRHTwVBXuJVI0DT0YtP8TEbs8K39Acg1l0u8x+mwyyhi8XzF+TSkktKyOJeSSNevwlQj3
DViuwX0snd3IiJDVD8BkwYUdZGDVhgdHdQUAmBurBfXKo5BDcumezYw8J2SCPDL+L1hOlNwHsZxP
yEn61pfxtiWMWNIqCGUM+Dkw4kA1e4tmC0UoNR4tvF22UiJdKNSBCONfc0sEQhHVHEh9SeQCKJU4
UWaqImF7LSwfuDtipai5YNWFmVUP+YFvIM05OCIA9SwIlWUPMhhehtbs4SK1788vxwKAS5yDqgMc
qLjjwO/cqt0WuimSHv2VBjConEkbeHsrGfXBkRKVxggd4a2lNChacYJMK1mXy7QTIXmpn4hJ+qgy
W19pKiQzwaPR7mowhogrB3LpUZhjsRuKYqFxgAsFgxylX6AU37D7USMnKqLoTVDqGo3w6JVRqFBd
CzQW2tbEORKbc3kIsvchiZRwDrx/dWRHFBfQssjvg9dcVL18P1KXLv9uKp08FlBdFeVefGOpXq7q
7JVGiyU62L4bd1QZVK3IQG+77TAofqwmSPpx29DnVyL2pZBkjuwOafRDEwxcRKqyC2/UpRBrAnZC
0CxQWuW9S+jaB+C7fCeLtZTIwgmd47zHHMLIEYkhwcd3inXP4s3qsBaeLkV5c0B3OKRVlE5tCi0a
LAxE3/SOg1a6aLVf7AVpcpC5g0FyM2y4i3RM/9pTGSvjgQKFtpFt1qpcCwl7kZ/5pAPPSFlcTZf9
yNvhO7SGjHBLWZQa2e0m3idbZD4IcL8lPyw+5fmd5OgbMu2B/f0fOLjIAtZR0yDTT8ILS0pHcnjL
iegrbZtjxvC1AFSIT8lUBFTRCI4CqnljqFPAeXYZVGpZpdus8FQaVjCF7P1BDPSsPLbZOeQgFZhG
SoGyA6QTZcaTVK/vD24Onvxk+IEWtV17w67kElPMUJ0Pc6j/hCBepkEkHVVwgEoEm5KrJAVkKINy
M7o1sjCd5sWe1oHhM/Y1BiriBVmfCEoa5FLiQT+S6RJNqUXPquDBl0XaShMnboptJ50LNHsypAVM
m1anEBRPuT3lanUP0XH6E0+eWrud3ojZZxNYJNcqFKbLie9hyAKSA+0EEtrZX0kGNZM4fh+kXEmF
P6+STLGvlGikCxXPTVTref9KJjpRI6eeiWWoxB5oEaI2kOnh4LNxIjNUvvMSH2SaQwecU9Dl+lhH
Wt30NpwlsbQgl2WzHP/hevEGup2vbRirUpS+cH5v5Cz77kux0lfJl993+7r3LUoymhy8p3VKmnUt
QRXepKvQyYMSREosbuFAh1Dk5tkgbeQq42C4GF5LR+gSgOKKfo8iI6Ht0PvJqkZlwQAE0XTZD0VY
31QWWrTqsi06UpqcrI9Fx39UIrODdnpolAKEkjUh4cPvNqGLryYrEtCyFFA6SCUoilNg04KoEwEJ
aA8CkhbhQZkiKSpBxioOclsK+D9bmtcGtpU5BsYLjf5aKoHimijffL703rgsfQ2TjzquW4eLOIPq
OTVrI9GM2eGDqobYzBiuevN9cFJLbPo3ZoUxdhX4JbWwPrv+vmteSn7v+5VCQBIi14cadJKtCU58
ePRC6h/8UolcSWM8I6IUCMcPaQKpgwQSi6LUoEJjlT4EW49RMaDV7MdlZTo4MGgn9jehZyWhWed2
X+4ruMJ+5CpMk6su6J56GZx5fieTtQpuWhxdH3aYVxPC6MFTXQcO2zjkoDTsEcTiMWsiEAUBnEic
2t6BCjoE+AyuVJDAFjQo+TKKG13JcQutiKQDSrIk1ZKSXWLYxGSxdUEakqCOAiq0gzj6JwmCjQMa
UrJ810XnHOdWeBtISIwV0Lc8c2LjZOVvUvz2uHNsCXEM+jPvcUiY9lTVviFG7CvKdegQExCSEL0a
sCHgfqQPms9GQZSu+LjjVH5J2cPoXrKOziwhJfcgG9nH/0fSeey2ji5B+IkIMIcto6hsyXlD2Mc2
c858+vtp7mqAM04i/9BdVV3VSadO7ryWlK9wHeK3UTL9WAdP3Ii0P5cMti3z55bXBz7GOsNNChj3
9K9RuzmTNRxWMUZ/be1nJbLCoZLvyqreyLRVns1o7nclUbhC4grKUhy0DFCCzduUFcFDFUZWLA0V
AqvD6ymzm1p01OJNaRN3WbNnTErnlXeeEE3bGn7dnqdtax3TEEND8cqp9JacwJDOL5ftbWoZUCfq
bbIEalF7ic/jR7HqPNTyMs1k6Ar4SSUTUHmKvJyIEyGGyBo8gaWiFalPe8bQKIEw8/MiZX5nbG6t
KU5t9LwksQ2l1q1kT3zMeuH6Uh8roYrxLz0JhjuBqohYRnukH7mPn6OSCrkcKw23e9kKslSz/Fbs
652SoGi39OajbdRrI6/RsYzv83wZ298h62ySh4c1yNtnk7eup6BFg8vcAbuj1GvHGEWnVw66sEvN
KnKr8bxh4Wqm7VFIirAE7I/FvHS61HqOCBd2J25DRdDv8tAT/SXkex7wHLTFCeTJir1xsLujwcl2
EYGujes04GHK5FJSPImTLRSfKPNN605yiDh961ak2QJyjc/CCsR1R4KGRoK87gyFI33zne0WZoPT
EKxh2tLsSEgZIQQUe8KRX0/PMzk89VHc7Li81dI1xfOq8gYamLj1TekwRE/C9peUjOhV/6QS+w6y
LwzMavMxfpm6ZCdkRagnxcuQtRjS5rUc9OU+geho+zIwp8TwFabwNIsE4EUPeu6rUZExu8+dfuwW
J8eBF4tSjStN4xR8WDkeYuWZkzxdiQVasSz61KASYu1g0V+p1YwFhdE4mrZLxG1wqrrhN8TDcGor
I/2W7l3qL5oXFcz66Y78oGfRW5aBYhgBw2AYaC+GI+nE0fekgvaqI9QoUFLmkOLrrMnuZgy2YBKl
aJx6gnbMmEN0C8u/YsPbhbGPW0MmQ04QWjjouTPUZNRl1fyh9uNlGUh5I1kB6GP1quJIlFwuY1dG
kt3kjdK+UTwh8VoFzhhXm4Hfa1pOMqcDIxY8ta80P/fY0ea0RTMzmKdqC5WcXlL9VUScBlR3rc+Z
+FJugl2DBAx7Q/ekHoqle8E6KtD6Y6y6ccJcYDs+afW5mbweyy4VIIBg1JJ4p+G+PU0IfLLhxihm
FXUk51Ue4SKm4Y0p6QLqy7pyHlWLrzN63sujM6wLgdXuKH6a2Y9BQsVAG+Onv6PJIcEkbc05heAF
0SzBdlJYW4ojy74keVb33MUvWr1XHkeFrU+nujrARsXlWV+9DrNtEGrVrg2naTjnPoTlXm7PNU2L
OrpTFMrMtI1BNewskj/B+N63+AD/qLI5tuSLFCnflK2jpbcnqjxye2eQfEMavLEtOYey9dasWhjz
RptYvKh0oUWTDseM2J6q66CjoOcctd08a1v2GeYjXiz2XDFrftFNcCMp8TJd/zI/k85Lq41FmzmK
Lu/ivjhgRbWfHg8fRNecc38kIbTdSMWr/YmDvuFdgNwMy7LHt8OR2tGt1nMBSz+1xrUbHGvYF8ng
yksbrONUOW3XHjVwAJ0kbVVpL+1wlIV7pBSHXv4iWrlaI6bzh+mqpMKVkROnxSAUl8nn0QBTEva6
QPxpi8XkMku2ujiZmZ3mpVU4niqdjM66O4yyUTvWtlJZSTs5fh8NIKNRNSiqxJ5ij6IskQ1/LZfy
e5u48DNDcbPSR7yMGbJVB2qs+6s64sLUu+Om2CPoP6CleDIa9m8ecgkYKkPk9bZXV9OXK9pKWQ+S
dr4s8zt8sd2qvSPiHdiVsyuTwbjWqpNoR6vQ0GVX68HaWuKJsRThYkv1ezP3PoOV5EeSJgsWYAkl
8cli8l5FRiBEXyKQAWibvVl7y3gi5TSwYpng08diZhAoqlTbfOq6QCujfWOZf6sSK+6UCdeyCqNG
/JIycphSXrU2tYHczDwxkPmXAdppC8w7QnJNM23LOCD4bqlCtu5zXZfA6rB5ml5L61MWX4ftVV0p
67ymeNqITpQGfyW4A3/3KEzwrKQUcGQ9u82y8jsx3+WIBKHg+zaiSisvbdqc6smSbaUSQr1hxQrd
zph8uQ7EMvunGq2XWAMWug9asd4Ijyectat0by70zGZ6fiEvKT60VTkfZ70nFK8akjBZl/2E4bbN
MO9tqqWTPqzJThGnj5o7fMfspRXU3Ze0ZV6VWb/LQsZqnTmT/prplO9I9sHZ0yvR7oRySuV3ntGY
TCXhdzOOL1Pr9gXyrXXcU82GbSQcKinbJU0UEDP6in3fQVWFYJ0pcaYq/VMsLJVjsuY0Qu0N81Nc
DYo0lp1OPjmnJSqJujpzOR8U1MV9d9yyz9T6EDWOirORW4mds+GriVBPIgpyrwFk6rXeE1qOkmnB
Zge6+9BvC/HOjGLZqTUmx2Uwd12kXBqjO2qQbnFTHrbFYoSNZqCL/CLO3FqqeHyNuFOHGqJ8W49L
XPrpljra+iaq+mez0KZJ1aGU2FAgrpn2m/UfCRXSUDYkxjMJ4LWa5m1jf5HTwREVP5G/e7heU6nu
gnRrME/p5hcyUY+lWlyXIWbSwOQnEfhzHvkNcr/i9l6sFG3KW9/VH6ti7eo+f62S+VUGn1nkazse
lyr5JfeC7EuSz8jImtaIexH+phQYprOj5jkmGVNiBd4HskTYC7mXN2dO2Lr25P6QQ0JL/moFZXG3
aAeoNR57V232gyXvpIrsMm7/dmaVkCD+bIxt2KYcu63mrgLKUOlrFp/11R0zJodU6Vcuxndt/mER
uvRjnB9OVJZel2RulC9u1P7TDeLGld968jajPa4Ucv2cHiVFtIXhVzcFWyKVunpRzKcydUsDR3Kg
7hobigUsVak+FC27WpFENpGQhyvjJK2+csZBoc61K+vvW1LsV7N+aVPUA325k0WnFDG0Zoim0FzD
2hvUicq/LHY5W4f8UzV4SE7KGEbGkxt3Teqp6XPEdG31niiuiYGHKBxNcVd+QzB2mhNjGV59zMq7
ZoZUCdsS5D1IhrRPZ3JQ+2RvWL7WclPTphy0Zbxus3mKMcxg3kjsK1eA7h0GSloMUyfdmXCzGnI8
U6mJhp9lI9uJlC7lPVqDjLCGjnHxtIw9OTur7ZfO+JI5ZQQj0tpNvqifcpBbTDDJGxtyvzX2en3m
9Oy4YabsqDCrKT7JGEsu7J9mcE2R0FayClXTtczPGEudjmRsOdTgIKOv9SVBmNA+/IdL2Te214WR
vr5wBkAnUkaksGFDtedI8bXoZFoEFDl0Og0V3yC4o3EelJKz6FAMuN1u1tmkClbz1pPwgwIQHrvc
lfKR5CKObKrsvozDmI5LsXIvpluQc7a1CKd2WytA38Ft1viE0V3QD3QUy7AXhsS3JDwz0weQkBIS
1Xrx8BuRKpoWq99ONWdcbaddMMVBpxU4Qb50Kh47QSl5RhHxIbpDVsRunSnUxqmri8tlro1Qi+Hb
VeVHjDGjKrsdV/tVmFVfKPwIh8XlPWJ+o6uKcBU9Rd/X5Z/B0bNUtB2eBFwaZaGMstI2GduGyQnH
9tNQwwlxfb1+9c1VZeqjsuGXBpJ+OAEKm+o7n7xitatfkh7sttZfyz6Uk/MgvJPuHQgzuWUmJgGY
yfH0zcElx9W0TlJBZRQdLK7aqWZILWtqcLJaS38e1pB0y4YxPiX1PH9orbh8qFHbA1Wao7oXhNpX
5iXIqsEDn2idJMl9nXToaKDzlRn5zuo/k70WVx2G7LO6L7plP8dpIFtER+jbdZNkJqZyf1insJK6
n03X0xMl8LMlxtUOqYmDY9PzoDS3tpz/4pjGDQ7TjqLECIakujUm81ORad3E1dLtRU/oXtaIFFvh
qZZXpyeOms/liuv4bRZTEsSR9CeYkleP0c863/L2vPVO86m0/+AIR0Y/6HlGVymc4p+OwVg2dd46
Pgo4YzjUb4JMDg5udFjUmcGDbDHpyNRTkzLg5xkCaVmuNNtr5UmLP9Rfdcpfb6vSs9rbReMk6mM8
IWTHqrWXFntT8rU+dqLOJxwNiGEt3/GnpBCskPy6g3iQQOyaljD4cOtty7qWNePSf/q3dFFflQ9h
9Qn3lgJpdCXdbXq/SO9jdhq13oE51q4Dl7UWu4AVTLLii50kQV6fO/614OMtoG12X5zGLKyw3pyc
KgtaHC+ti5IFOuHZiIorw2uJZKYLjvcChU79omMqFd2mVvbG0p7yf6nuR6jOpVA9KSgR6w23xW8j
y+0igvJ8bZla63eZcijLJsz0gBB4Rl3n4TsZXTkNo+xXSL6i7Tke/k35FjaS3+FG1bi0fhUwYdxh
EmyTSNu3ntVcamPjOEXOFoOB5XsKua2p/cz8sqbsXGh4Cut8GdtDI+igIS9XrZwlY2nkYX5XmpgO
9NZmHnfJmrlyhQVWlpxQEwdtnxxV86hftObIFLmJkQ6ymca1/glTS5ftxcZrCTJRXfoplDYS4XOo
emzDWp0+/NBle8oEgbF9kZwDhiqtl9IKG+09kRhALOabrv4zMOjNAJgIqZ85zKp3tSPbUdA9tT2W
lZuIP72M3W/1baGfK/+a6arB/ivMltceRp+SBsBxkssPcKYhuURN2Gr3Kj912rFmeh4JeMn0POIm
UfC49NYulOSQgmCrf6rIK8gtL0rXALQbPOxQbRmsKluGxxgijvDJpLvJH1dSRNTgor5Uvcox648C
QAsZxOOJcqRhyuwfNZ7bNjsJS7a3srbNby6V/rX+1Vo/bp8LPVSZySfnnlidgckOLI0HxZouUVk/
kWBqKw0Pk6B68WZFAQGWifnCZzHqp+quJq/xcsFrWNheOoXKJkmdLK3OzUAfT1OtJyVSpjHQRT7c
doreKmFjZJrEJC1U8YrLG5CbQ2EVgVFl7HgsAi1XSq7CXsVDusI5/Fi29avOLVlQhMkJzWzxqtXX
eLXr8ikaWPInnXamUnkDSAJFFftncjdXJzava363to2y7wSzPnUX5Gq2YRzX+lopL2101ihoa1iw
wlcid5J3ZXFImbMeFcDD3Ae3yqqwv9Wcg5gz9zJLlr7m3lS+oX+O274UwHiD9rPPdzODv8aXQkSO
yKXJ2ODyyecykmAWiWeX/lXqDnDTLuq9lvqYsBBBYhn++MsuEyxvUHcwoDMVyHZNjZem+h2LL73t
n8DbUSEo/bEZHDXn3b3zt1bZx6J0dttBGRo3xKIWr6+3xF0CFtHUT0v5sabnDYeQ+L2vYrtUnrIo
qOjHY9uwXtTFBXazzlkHDqYEShWiznIMTqqJRgwQqCD/xHiT2oOO7ChPDhOlLOeI7nQ96/2Yce+P
Ou28xJmyCS7QECVFV4VUQDTLKfuR8CHWQrQwUW3jzA7qZTHIZvkRd138pdb/5uK97xyVmSJMaKxL
VVcOFr06WIl06GtwFP2CiGGqCDUKjOxK71TJXJt6YRvKq0lZETn15ogoYvunFi/JksvjL9euSn0t
C0ePg1j50azC1fTnPHaKLEy6YFR3kBxcw5PhzMQ5NC/4BmcFtmXCaa3uPVnazXnMrkn/plUAuIde
mL2JmYGs+FysUBH/qOhaIXZ0qhSZOiY55BsjbLkrLGhwnLYlFcOuWPNULyL1iJ10ZjhH6n2oY/gT
Ph9GLcSyanb/M9c7dkqTuFkXmNmu6yhenvtWsPv4N9IPerTfEMEmrlEE00+bUarh4MSYvuYlrws5
vIsr9xfmhqkFexo8+dkCcT8qxCCbtCiASyJ7OeUKDHRQEiEL27hwi+4110lDLyE8DtlI0WiEQv+1
mYajp/sSv8O+dkRjVyFxJmlD5joNjHO+eKr8uv0q6ZtMpLpA8/sWMSbPuaxXjljy9smPcuPKNTix
yhNSEkH76YFbn1fVBNu2y0eYDedoQTDu4AsMTJLiBCOw/CyqNxxwI18lJEDAi8/cQEaEg528k/V/
+fLeXWsulmSX4ttCmRb96sXbjBIYKKvgqFUdZYhcNDqTTnkO7Aj+Yc99uKKW1IyPWDn1Ko45uT8n
PKTlRZ4PrISiBSN0FMbxWtfqz+KAtBOw15XVtxTwwbhOi4v7k0IfKb0K8N0qSLLQ6u60AIkhxjBs
o/2to/OMrbQVqh86eE5C2bxbzUtNrtZo6ya+A6+zULvoHu1t/XnggR/Ifg3xKC5PC5IiWv+mDtbe
azJfnJ1acKPe64cQ22ox/TSnMM8qd5lhwsTxSZkiezPMII7xme+fqoUdRvupkWyASu+SNbd48rpm
18777qUlBBSH+T96zwgppPoWo1Y0veg+Iij/MP7G3E0kpxZxqN/Jls2Ujznvpv0AfzB6Mnf0r5Lt
pd9SxbkfM8E4Ur0x/jSH90V6Up8VbAjk6al/V9ag5i9SvG3dgCpvVSztqEFILHPo4qP0c1NER0Gy
hXmCVhkhVzK4DN0CzyHIH5AdR+8l1r6klJPSG8oDYL0l/yaxW/TfaRGAtJKQbS4vknDoOzdfdpEY
0PDpf2puON1Hpv404xcgL5HRdvYpU1Lf88pkkTUPTYNSByXIe3GOljbs9BM8tl2sR5VbVxhBYf1G
AR9ciJj9GnEAMJ/Ev7q+0UoU+k6Na7tdDlrNNb3Qt4ZG/q+VfhTt9sD/MYLiZJPL63/A0mPJqXZ2
TJMd1jGWo9U7+AFUXCLAULJ961koksQsvhS88plv3hiQzu/gzTZcqxHdxTu8SU82s74E7fKiFfeM
NZU0mIljVTvf1HBozo0SGKsbLT5oCYIwwgAw4S5RN9LLsLvwNwo6MWwln/VmLJ8j10J8HDTPiJwx
DqKmcomEref7lmB5cLDaO1Dx/G+MW6d+V9U7r13s3QKncj2YOh+oembk4XvTD1lErAERw5gVthQ1
QstbW1816Jn0tRd+t86RWTjGCu9xeAQRqA8dm2PFpaM0niXV7lj+4PZgxF523bo3RQVfkbgJsd5/
xytOyHdU0c3qTeilBK7/oFORAJDd3H0TX2tph0ILsnxXSI5F7UpEjom72BCYJme0X9D6cgoRmy6U
u3wM2Jp66YNwC+TzAScVvmi9Jl/rQKdewk3JzpTsNOMsIfOTT0O7s+R/M/+4hZMRNrldCW9R89J8
VXK0j7IXmJNH02ONiPQ7bL769/6kAul3i+IoxVOnH6SJy1xibPnFit6WBFFI7fASqNUkCu1NczMo
MU7inspZhyGfbHF6GCClbl6j7ea/1kZF1TyrS3lYdJo21Z9ZWzljqLbwrDPsUP6qivRRS8zeFmB5
C0QG01WdrHBzHNbKHfTmZPz/eiexoSYBap1nJyGlqa6/VPIPmFzRn4xWfhcAIGxBGx8cdl06fQdr
zzVkgjxrZQ5KRFpN3D93Srvv1ySUq9rRx2bXNdGfmDWf1mR+C3IatFDLdq6njtrv9Dz3y1n1DNOT
9YmLxa5iX6WbvSJkQkBqm5JbJz9y8i2jRpAPkRnQghM22Cmh1BweMFziivoflH35Qwr9LlUw3WZm
r76097GNvXH9GyfFRYHSc3GBOe9UfrKoeNKmjMEytImDfZs/aV4n+ZvpV1At2pj+LfpehjpZzPGj
Uj2a8bZ3VHM+5S0ezMN0WAc2cQkmJjNeA0gtp+f6ZvUfsSb62YytW5v7sZE/AQH4+fiI75Jv0/Ro
7AFqFyJym+5RJ4vY+3MFLd3ixS3Ha7OdwNSibfqQzHuqZE91FGZ8taYJN1W44y3a5VwTGN1fk+TE
vTmv/mZRYx21v3j+nVFaxyAANgU+FhSGK6mHGemigltWjKOWw1H7KHphhocH+rACfA/XOd5V034F
iYWsgkpQ4iergr+A5wk16bDpQO6y1+Scgtu+XoGJwm2DjTtxC6ejY+q+utwr/LY7O9K9mgHNiBST
YBL7sF7P9Y+B5io3pivgMijFNF2FcS/ctuFInAUzlJPxoZkxT9ct5KA0dlYTo2341bFKqS/yfVHC
Mse7LyTkzs6JbeTUm0afhlvtnlXrhtoFO2nkBIJ8l1n61Mm8o1l1l/iQUWWIFAj4tZhYqUEYxRhJ
kcE38YWA1/13YXyM886QwxWnIuK6lp8JTWAJgXeZOMvVkWqt9HJo4mjBb1xJdv10KbNXSz+t8zmH
ZQXo1fbqgN4OcLd9hAAurV+MKWj/O9Y4sCd3ijxKFAl/xpdpvbTSffizfopUt8fU06N/zQKAlab3
RR8/JG6GlW8ek7e6+SpQglnzYSLJT3Xm1IcUVQZXYLxrmBzz2E4SpcRHTvVIGVn44HfKYls7i6Sq
6FLkQVHdrenYTZ5QXES45TE/kMBuKubb+t6Cev6K9NrgnkHzU0e/munkFk0/WuVcdHjuonbeFlfj
eS8Ozrm6s6oUrk71ms6kJUmll6QfTXsSv02+Zsy9pfyJ6tcRR1c1v9ICQkLCHqnqaaszd1C5P5kY
7KV9XPcHtYMDxJEIirEUw22ikwA5Burz2csDtdNJL17zDTodOcuIOKDofZXHW7xhfbOo66GljpN1
1xqOm3QpWmeZMX0OMNrw1UNkPCJOVW9tPxYRnt9Rld/1IadAUWN5dB8KspWWYuPR3+QyhQUqksKp
QfwoGVD6WAz6Zh/9s0Rr0jiDsls2T7lZ16l7bd8yy2E9AIICVkgx5JbwV1SfuJI1pW99VBSa0nsH
zBJnO7Gy3LWyYxSypasYdpOIrnxNK+hw91G7fayrH0U7JoFE87slb/UCes6INUzRxeI6qCUe+hyo
w74Z6Wgssj/kQzt+M5J7NPD8VjdfgMbcvqMJtUT1PH8IDyeY4Sig0ugaUmwHP+XQEMOFVqneMPo7
xQqq2Mc9A6sgN140nrb4nK8fbfoeJ54lfopQdKn6pudWoB0X0Vt0uMdDAQJvQf8Q3CGm+oslid9j
KRzilpsmwujx1QTbF5p3PeOYdRMS3TFBn76wzE9yl16jQmVoHlcNiyudl4NQX/1don2ZCYEIf51E
oTjzgLL7OLW+VeZBa8DhQNxtlwYtXQwBihB7OjYR50Ts6mztpv6XJecUZDqOnQ4RSdztzK50VtLZ
aBiS7lsTnpVyRhw0o8ln3JMdEhsU70gfq8TPtooaAlxb55Zqdc/IZ2/V0OMUMcCDkl+GYrYbyTiN
MPr4OwuOIj+N8Z2ISbju2EIgZVNvT0ZHe5/fkgZHgKnQOjRQICZys8t1wm1MuvCy8BN6RZhnEJPh
zWy+TClgXdKMAykK86mrvwqLNZECuFCdmkl9lkzZqcwnoXcfj3p6UodLyS+Miy9+mpEhYzSfCvUn
anDLfstE5PkSDbj8LBCzm2j+sg3YHNHsUidHqMI5Ksqd9CcD2luJDzLSrhtyyEhW3Up/ExoeyqHh
KNy+auu7j+PHtxxY/xmqGD2mTTipBnV36sjqbV4SlF/lB1e2KQEnGro9IdEujfyz14FQiwVPmzdw
EMZ0EJBBDLyL/bFK/np4+JVud/rb1N79T6hy2bTzCLUe06O1nImiab7XlERp9z4V+V4x0WQl2V7m
D49N40As5qFcpPuIJ8G8r9TnKL+qaBnj6FXs597dLOkyDlPkdfKj2qw/kiILyoOwfFgS+DVCN2fk
o4yvqXWT5clfin2/wVNFT1UMoqQ8DfG+lmEOb5Kw00xvsyJXn3672ktgV3QjJNyValerwlR4SeWJ
SvufXn+rQEzpEGoqdIuddSROViDvOY6w5W2Yh3NWyrdCBasmviwp9xo2iuU/tUMuMawirHMJ07l9
zT0XaWLdsbFmzy3dt76kL4IF195sml9JE/wTykelq8N2ZIcPo8a5ZvwbB5ASbmBpFszdmJtfUbLu
yel7jsf9Ir8YyIprRgjS9k0T4qceULujwUgNYTqlsPvAaaboVCnEbk7R4muKmPiNrN0MPU7viopA
qI2p6autDlUrvtcG4T0qwtH6nxznnqwpodCiZiy3t018QEAcObFoofs/FwlMLkIoNXooA+kbVat7
Ky2i9ARz2qvzxCwAvmq2Wsm70Uoip82M3BnFdgqSQf2OOyP2YUJRLazJyYwQkKjKRHaoRHVfXSLB
H4qdKlnMt7nMHczK/Cpwv0fadZ2eaT+77GCZzE60qVuhSKq+NV11DYIQNlvraKdyzPRNJmGcLv5L
hZtCSBFNKKMyljI/EdEECSchbMglZsyWQSEmsK1vhSkcWkmYHVNQPA1fDpmNarnmcB+11JWq3ap8
aSb8lxwUA6tB/uoWWvwSNUVTwZXAWZoPgg4X4lpxDIyMtqY9d0nzpusSkdsTTJTsIWZX95mkXSaM
N4EJVqpYEwiL0GPK4F2qwxUoH2qCR2WSTGHXl8dpHlVYrQi2C4PhxAzaVuRlMjDnGGYZOZHQq3bX
qpKXxDxvw4ImGeVsdSF4Tn3VXUvZckxOEWFpzkr/aWXmvsRopJ3GmgQnzV0sdKia0vxowtGoyzCN
R2bjxhR8vwzE6KJNfkYKisVYlkIO/CpcFBNDW5wCqnOmUDg7VJGGtCOEQuG2WOITc0opVedavqz6
Xuh82drXWhAv98k8qKSZMh7Abhua4YllHfsDgR3QWeoGVp8J4JEKGjAJaZbkZYsC7i8ZLyQEc81X
mDSl22e/dHvwFbrRenDK7rkhNSOmu7lAbwvGQU1uuub1WE30rpWCM0H0ptwsI51Fse3oACwGpBhp
NU1vZKJB8ZA/+DUGtuNquErMx23CuDXDcU38EQXCKNNYtq/J7LXjuGsLJWzVQYV7o2TK0Bwieub8
fW1vNXDqaP4zOLcpfofpqxgsDGuUj6b7ATiLuuo8xOlZqneFPB8361c1AbtLOpRO3q9a7686z6ER
QjP5VlRCWwSX8TPcovaF1DeOVYlfohUQ+eh2DfIXq4u+uqolQCeLEJGgxlsk1RVq/Ss1pI3Kh2DA
fnwbJHEnZ8l9jXInak3S7lRHi1KUELWADnfq16DvDOw+l3q0fqauEb1RXE1XkOLUk7ToV6rRo7Kp
lbEnULIZkA1nInkLpabU/A/og6ThJt9KEUlnTyKYEVsHJNiKCwPI7ujH0s+zbDe21iFZFpg8wm9Q
Mc0Q8vUSg4012uIkfe0DtdW1iuRsAr4xpyo7ZEsLLpVcW4baWuCRMa9OAmScMkm7DSXiMtYfs2T5
qZlfkOee8zR7ih4Digq400h5vzG3UqK60XVd9MSxGn29eSjEzot2ENXMvG1IO+tZt/zqIdpF5+7M
CTb5URLqk72Z5c5C6q9RUKl0JxmzSTUqBeU+sOVb6KWo7CjZBtHTp69p+1TbnUzfqSAn61DaJJQn
zOgJbqzfevm8GBa1TuOSbB3Jmi0P/Il/fYP1X6QfcxQIHYVyZVCl61+50NLBCLq7lG9Vk79I5qpf
VmhusISC1vyh3pZyxS2mi9Fc9eRV6ECp92JVPzZcleI7Werfjc5CU97RtPhjzjiaiII4Udq/Bil/
7kzmexrHgZJCVrSgcLmoWs46mCGxQSQv/fV4wvQLNY51R8LRTZep+smj72T6H2fntds4srXtKyLA
zOKpSGUrWQ5tnxC2282cM6/+fzT/SX9CywL20d4YzJhiqKq13rSAO1nCYvxGZNBTYacRfvwGlGKU
lXllLqZ2UeOOkI+dvrS8k6fsNa8JjjHOTQ0V4tkYpt9h0fWbqH4RybJJzG8jDRmz0i0N5GLM8lug
lM+1g9kzN6BLIFbcpnDi5ik0VcckH9bqnQQ1bqw1q+aivCPvGm3IYKP5FfOwSYAYjnm5GwMET6hX
hZrC8qeuGVQrM0CJPSfezhqZ5MDXNesJl7oUtRn8hAyzJ63sRMI8+YvDF9kJEq4KFYhM1128hyT7
pQrbqz6vsn4/9evQ26riUBuR47PFxN1LVz1COkEt9ylE6sLOQN4QndrYch1JMRadzLEGQxN08Xsn
BYeYalyvtoP03vb2gk37FOrlQuqfdU0nerXHm6C5WSwZJ4NaL02QM3Q1O21y8k1hrJpqIgOE8n+e
ey28qXLi73dq4CBiokBm0eZx8xDSiaXptPMVkrrBKTRAoKaLoFXHg0jMi4pJWabyKsk/ppHEj0F3
qkl1FOWt8fKNPSTcBy7Y+MOy0E7xH9YXOBAeUvmTtghg1Xpmgck3eDVyLQldwPBpNLGcgnQk08Zm
frU6uWkRQJAQ5J0Kv0dXQNsbSd+pMFGQom5EaB9Gy8BfFOTD5ADYcbjqilHQ361L0R0HecTd0tVh
QagqhHaWQFzrDe1nSSCKWY9gDtqi6/4EpSUeUQaUsy7I2mMbgOiz7Q/wWn6gjK4s4/OwAaqiB7mN
Sqcr9BcLGQoGj9w0jkWmLUN8LpsKVzLGFSlbiZRxjhKFdzsKFuyEiHJQvcC9JDr9Kgpyf8fpNZ46
CfHGSmnkjAMQdKQKm6Xq7wYmORWWLmalGh0yaZ4gEGlzAuY0jXbRkmAWZIHrMalWaichaR3AACnE
Tq3kn/0uccdBEw/NMH4MErihZsiVK1TUw7llP5YKo9Ps4RHENa5eq0unXKv+n9wmZT5UjhqFqF70
sZPb1lGtYZWTg+o9oVJP5nH0XjJwZHhtKw7Nojx74qQRYI2esJWZJCBehvjLo/mqytegf1PY3ALx
1JivgwGqqzzLgIbRRRH0GumQxRrXcfls9naPd8ALyvLBGiGZPCNRVlYYqB8ebtUU4tSf4ORyz3Nt
iiu5W2iX5q6FOPem0gZJtdZ9FesfzVTOe7XE0Ow9DWG30jzLTeNBeZLFb6+VHI4FowzDFyRSzGUw
EWRUWmGhCO6lz0r2caBEH3WdfvtTAEr2Wkz1uoy8Fwl4QW6fwgFINjAR3NRGEq8Ca1BZPqh6c9lN
+fxm7EPCsBSMAP6Dbq4S+WsMGDIoNHTF2lcaih3gRTsJGTqZ2gRbDtI39nEjZ8O0lln2R8tMCMaG
SKJBabfyECiEBX/l/avZ4hMCk9d1m/MuXtZjujJB8fz2IyclvQ2ecGIhd0eF2PG42R7657ZHGqrL
Gd1K5BogKuoEO2Tp4aqhjAZBB5vqL3cTVYusPEHLJnTytnirLfnRz+z3tEgpoMEvzTGV0BZcwh0Q
PS7TtHppTMo7ALfI7HYEEkfSAt243wxLC0MUCmYdQkS4VUW3U0UXmTojMmaBBL0BoZ1qqF4ME/l3
ERneL4BfNrDy21SLz443i45DCZCOErYXHwkyBiaRHqV2LxhL49T0F+5YvpLriJpF8520B+UkLbnF
1qW07JM0c2lunFL+V4mnedM161ZGBDKJLVNOZ9iKBwVRSyWcpAmXoTcyxxh4Rnodfd5YqewK6wEI
cld1AN/CPCp+vkI+nfp99WtgjmzW5viHUKuR8Gw1/P8M9oNmeZyWuoWKr2JhGUQbFn96DyAvH+xf
bVxBPQd03RIO59TUwWX0YoE5YSDjdI+svVzXiS1Wk10Cvwb6QxaB9lELya6f2+VOa1GaCaVCbCxv
PJViOKrdKDLo6ny+wlruqEtxotQG2vTAhi3UvZPZmwBIlrGXLHG24tJRvH0+Vg8mFb0mgkUtAIuF
wza2jW3qFQgwv34tY8Qp/bDKde3AUECou2d4yBGPxbLvv9XS2qaRPdcFbxj+i+s9ge5Wab/yu3Id
8rOUGg1/95wr/cKI3tn4V2OebkPbWnn1kuY4aHfGs4dmpyiY7Y1qpc4VxwPbnazOQYa9Cbw3r2J3
5ENBXBOE00PhG4sGdlsfBqBY8VwQEZf3TKUxjyZSb+zWUM+yU07fOkqtxmvXZfZuM4uJ+IdL5dSj
jct+2+2rpJ9b6zc6sCD88GWIFHRsrRtKHz053bppc6sgGhWjI+LR7YsOE1mEehzODYg/1o9a9Ob1
R8rTvAHDKljFiC4kayE30lnNq5UdaIuK+HhnvHAx2uCv6dKXmkABP+arTnrty3hpkmRrh1t1eCkw
I6kdc9102RFhfaE5TCWpnKSTACMvi75nY48IbGm/bKMPVrrqrWPDeg+Yb9uVyXKwdMaKY3jLMN6k
CPLU2ERlhjDBVLYhdZCOedOr/V3dnfs+XBYj1j+z2GhYCDAFzglUvPjgW50nJXWQnciuLH1Gj9xh
n89By2iTfGPYxKg9DFC6NDhX5qcUnmXTxV+EfO1tVD/V4suCl1dKUl3btzyb8IBG/dc45Hjri+xN
yaNjERJiW2vNURms52CSyS9IJ6ewx62UbAubiLma6XZirYCKRXSVl+fgB/xMCwtixXvC0CL7wW9E
SZzHW7Bj1ha7Z27FSz9Hfh5DZe7a4hh4Z5qZIIcU3qb+xTa5KNto3hjRlwFw2p9H6Zl6Pyy9Y2dA
XQ0EAMh+j9jaa+g3gOTp/zdNjA7c6PuTjCR1Qmlrj92qoTkRIkxmqsj2ajm6k5FuxsBQH5mXhSZW
a/BMhs0wFy0KXEXx2bsTZVkY45cqrM9M/bCS4yRaJ6kkBC5qjSQrtf29MIYPFOx5bM87DxG5N8ig
yvmlOsq99FmpQPNpgV0/alq+i+zChF/SHahshmKk1yV2Q8ugskZ64sK3VrJYKBVDFkPUpdmeeTmL
Rq0ci9VMNr4utG2cQi43wtsMsXbWo2ARG5rr2wNGjGURLRUJZSnS9lZ31WqZRXtJeI+YIZrwq++t
kz/+MvzfWH2h8ulCTUNy1eBRMU6RpB1rcPbKKvbSIDumLha5KZuP1hCjhAosbUETR4BT2i+wIr6H
Pa6rnoS2VET6h+XFpM12JcNAk/7/l+tSgqhUiWlPRClBnJVYgduW92QMiylAc4RhcshehfhA+Tdp
XwVkgYbkoXMHiRqGDaV4Eeb0RM+0Njl1MgVuxPblfYcJSmo+hyneW8l2LGE6/NwNswRrhYVoaFzF
w7gMhL+X0BqUQ7QzomKj+gYemcFYtIWquvh/5olRgjrJm9IDNQiL4KWK5bmOog2HLWPjUQzn9aJJ
+71fe44PvZJPI7r8KXI1YblJ3qOhq0vlo5hsMwBaIeJVeq2tymltdtQVExwArtcq4raeaQAmbjU3
8QFpD1r/xsbbKq9iXOseL83BZkmx/zgFxLegWn+kwC78M9+Hbp/Qc4t6bdMye+KpyEzYmPNkLob8
oaGSUEpAA71Z9sI7s74ymTg96TtHJK8NsVPpLaskKRAm2gVSqaiQXEUTjRP6NQ9YydJNUvdk0QHy
RpFb0bn7oVvC15R9v7EK85HhW4VbG/mprs9jsNQ0Vw+1bQFCrGjPTZlTQvs0AvM88bRZWWJJyxcy
rKsmBie5pC/RrWjZIRpajOOvWNrWtpwtfSVWl5MyfQ3mY09tVkxHW/qdDq/Q4bToF0coQ3EI5jXE
5Hh5tICuTUYD3abYlCgfRL2SA+WzqwtExulmAIhRs43ofvvahPw8/LLUBCxc4uyzyQV7afJwNxAC
zkA68RlMNGueNm11GPyJWqIdDvhdQFHG+chBPh4kFnYnG1gRlFnYDr+wDDX271D7o5irqa6PqXGA
yYQmHvEbS+U+qDJXw5EfGdUumY6VniyZ+Tqv4I609FRlb1b0Mlacg3jNxTbp0bJXyMW1fUU2VVwJ
QMoLX7HILaxToZtcVIjwswZFKyq0erJ2lfRHIzI3wTdsVthgLiKlNizw5os5DqKAXLq6WTFnyEnD
YA7FOzIxUcVxu0D8rJrC8bvOzae9bmb8yzByHoRIyNkqlUCLCFGxJGbJaiweUvVBpb6Rl820ITMW
YH82kYNkDRhap5cL8eXP82KNQzcElTTWAEa6vmy6Q9k6KTCXf9b9eZlRZKPO1r/Ly2wsgBERP0uo
O9BJoFQKHhCTz2LtU9A/wyagr5I6iNcKh660bwOkKIy/jRHj2TTlqsY7gh0IDzCaksHxirKi9FIn
rLNFP/YPRQ25sQvbbT2+jbobmYajxtsmOtXDzkQwqoaHQpb4NIP4rUj1tSUET+/LLo6VlG1MC5a3
slFlYo2UPik71rTlwH0YtcGR5nUSuFMjNrltMxYQ4xYtbt7Aaw/Gi6z/MdIMXZe5Cf3pOSo/bKVN
8a1gdSh7xcWd6o5qg/whXkoRAlmx9S931H7SpvPm0UuBTmP9a3VvnjXFs9y1DyF0TGsRHF1tpc7H
JibNg8p/8qPLVxGeDDvclDxp1VMWsC6OVrXrRtsJeTRIRKWEjfyaaX/xSm7qPWZjirsn4ee/MGog
AIAQWDCGbR6pay8mKLkzEJWMU+aO3adhaMBFLfCAXyzJxQJPrej8+5akcstR7XGtyOPolr1OJGf2
kEcJySwBVVjWNaArZucPC080zForaXvLoV1OTAjT4gp3J8hTO9TPYZWz2mtfZsKdQcaK3qjq0ZcU
8/mS2ye7Jv2963dGu7YVgAPfBkvQbXSbYkAmigUKS4o0vpbTAWlnrPyKq9yZapIK0MOXcM9vFkf7
4J9LSCAD44RdLbyo+tCbY2Vilhjxg/VD+p3VmJ3H2qNGbVH2K+WLxcjhKm0pv/rmK9DUh6pUNuKS
BVGkx4LsIjMX4SrvThXAMZzapMQzHxBMQBxbCscilpnBMBal+ZvhRuQcRcPa6799LMp2QAMXeCe7
o0zKxFgcsgqRGv76js6T+bMG3r5eOXiX7rGACtHkt0QxfhF9JOXtOk2iN83Hj5ul46PFLIEzqOmK
0rPRwby6Y58gfFJwNcxr1lrVPgriepDth8HX2KzVUJrL6lxY7Rp2ZVkQ9FQk6TkgL4u6aUKqRrYg
JTqTGVD3jfq7Hx/S1PWRZ6MKDUfUDeMxJNV8Rp1NfgDS30Cyjuk0OVrvOVE9D+r6S22KJWvJ7epg
29I5abHkGLCPVgJ1XXpLFWQoGM76SGFmngWoq1t74+RYaUKJTTqWlHZ/0ssHFy4YW7bUzAcEO6V3
7nWGMopyWVzKC1C3snjH8tv2CxHiZmM+lQlGzr1iPSjVBSIikcNSk2eUWwcZDV9Ef6HEhDmb+I+9
ahgoJbC84V8MwsSdsoxzfKr3Vi9dPJEn0J08eirLBcZbvPjHEDJ0pHt7Ri9KfoDMXQ++im8MkGHh
p0+inXvjo0Imi7RmWWJpLexFJb33DcKaaNEazlC9o/v2me8rP9beJuifRmXdeavYl9whPHrRQ4L2
1HYH9ZyUi7H/naVzO/sIYeXN99CAnHppYFHDt4C9on+Rk7nFEKp+pwJwShnxNBn97FTT36fHIQUx
F8pF5Bk++BaFzSFm07C7k2m42bBXu5dMP4vOPEi+8V5wdiZiTw3syt0earKW2+cy2LT2q0axXICD
J52Xz2vb9A6i7R215qWFeDxaFRMYzQoj//S+tQ52Sdhhjco+Tyx9q11MtWUpiPyEFncqMs5TpaYS
rfcMbXSHKWKLmlIwxlQ7NBVqLC0fV60kYKLyeuNZOdtCO6rLDgGWU2K7UtLXUv5KonFZ4iUZC6b0
VtNEAE4X8i8Z21Hz1kpUrauiXCUSbqlEWiqYAASJMOlDcJkHM8yD6XcgHOFFBzlvbCBmc1MoMp2H
gnoaVHNtQ/rXwHpF/xbEDLLPVAoYE25DWWq2de5yqnjkwNvKoCAaseOV6Tu5cw+BTBOd4wmOglNn
ZWy/41KQkTOky8Y8aOpB1dYCSAgGUrYeElr1etwJQ5kZZVltdCvw3CgwfsFNEDgCzV0FREhBLAa8
8U7Rv3xVrCI8XvEEox2jwIflCDqNJa7NTBVPFgFZcvSZClSvAdTMqOpL4NtCp6gV06bS4l2q1edQ
R/IrJc+SH249tBmG5O+NOtRmosCE1kQrWwQrdcIQQcLakI8uURsdBGB2IvtnplUvRYSfoZ/n0oPX
Ehk9poZTXOxHMSzxqeVT7dhctYtT2YzZ6MrSRN1tahr32TyCbkPN5zOPbjFQB8wCYZ3O2lL+JZXe
mxRBC8NMmSZpB4Hx2+SwrpK5gjDfrtdDuDBDypVg/ONH0TazUbBjVKCCMnJAuvGi7MyWrd3OLWRs
gZLNPfMU+OGuQZtjyKAUl/o8wYGbmfZGqQh1elItYuQstEAxwC7MWlO6EZ54ZpgbuAtr6cVXK9eG
GWiSAMHGyecXIeuOjNKdJrjdbPxd2shAJCgZQl+6EUOUSB8sUMMKgWkbIilCFTjT4APTJJvXevno
5dnBTIIj45/XQyqORbuLekKV2vYbIU0krYR08GPDJXLjl+IFWy81ZScOMCdQ5UND2jMwrF3soXGK
BgTFP8dRKZesq3+FUV0F3sV+NqWW3WO3mcnO5/SK4Xl2iUw89TM8g3ciE2/EUV/PCC7iqDNk1UDB
py8C6aloHhvv5c4NXH7oP27AuMpRL/VAHhNNVbay3BcXgaha7UY1iJAiGrBDyliUb23cY401KoOK
PoBz/W59Aa2kTwHqgzu/40aG6vU04bhRs6qzUedMw/4Sn5vgZ4cCXEwu+i58Suq8TBzmpcN5etIu
Am+Q71zauvUIriKQq0YzJ9PiZBh0gnXJ7jJ9T8aQN8zB8lBLn2PGc8LdYK9N22TbaeteWZvtx9AQ
dFDzgUnlsrHxKuIGCZtfZaLOI8n+zSlWByvWL8BcxtM0ZyXYg16fVGN01JFKzeamysdgfM3YhusP
rVRWIfoP2cZkHvnmR9A/c4ZifsKS6QgcZl4xMHqiXUWGtEn0Gnk9ye9TS0WLcZ4PW8OLn85M/4mJ
JFZFwlnJyv6QO2yV2apsq5USN5sskNAi6QxppSr8ndAfqOVG5Z8NCc47DRb351eqXZ7fvz6ty6v+
K+W8K+IkTzN5YhBj8HBw0413zJfh7NN9qVdxM5OXSEvk2avkYK1DKzvb9LNz64oZ4LTjL//4zhce
pJ2MFnr+8y9SzVtf2VW4aiAktZYsX3vw1W5FRpWMxkMqfxEx/6uy1Flha8CT/hzo7kKCoWpFNRpG
PQ4ljbqc+EbYi6ShOtu00FUdpeeqJPD+M6pfQ2rzlERT41gGR1tJVhZK79YndX2EZeoJMJUNdY/M
9dh/ycVzYmyHP8Z4uYBFYNe0SrPHSHuRSEks5qhZ/IMckFp1kQfs1V5gcHrt0Odl5ga/q97OkTue
mDg9t86g0lPwPBoLmXiMmLjQnURB07oWJSAMNJ/Uxn9rFBThyIEwJ84nHc/1IuuBvJcEFD5e7JTg
tH96C60L1kOHyS7yTvsigq449u2Hxr7M2cXHkcbbBMJnKg5wrkOBz1/aIMisxDDrCTHrZh5ZUBn4
B6hS/2K9Qt8a2oPGMUa92HYrqAsMb3W/NskNauP9JaUr1Z4GwnSRkam/64JFQA/sISdg7tiEXqL/
NHT0yEG7CNNpj0WREyYI1Jksm3zo/jGpfDxB+kui6scw2vk5mhj7kCI/JJAgAiKq5824rlUdHedZ
qPvW+2aYTTMctKGcG+XnlG2xFMFUv1R4sEwGexQsUIKUcMUoIFnqOWZJKeW50sOW5G1xVovuWLXZ
pxpbrk3Po3Dkpxk9Hjl1ZEOM29iwHTqJsJoPJAXQbFLBzUT0qXpMRB+KRQDHyqzrwl+l3kct7zMK
adr2Qhdk1xJ9pZJmgqxpFSfsOtqeM2wCndeQ3mb8qrhfoi5FljdF5JgUFIkaQ9K01xEzAI6tqH6u
xk2bbVUUBhVaZzR0ZYTtO4zYP432jyC0zZOxO+q9w0hqcwINYFAeHgZrOLb6Lk1PpMAo/to2icgJ
55SKPRPda3xoMc44/61Ww18iCF7ibJXJjl08x82pyFRX6fxHibov7Tosz4wCy4QTtDhLai1YDnk8
Q/xcIIFs0/z883q2bhyMxlUUL59IJ+yxQNJJGgs2FZIbpe4jrKlzUSt2CFlNGL+Agm1KlJOkH1IF
1zfJkfDgfVDNELkMGs7DGMwj8XZ9af2RdPTNaXMxY3wUQFwybSV1fEfcenBCeExAwjZA0Iy3Im4R
MJqVg46ztKhmWB7xWqlr6JpdL22aZCeJTZdubFNBXvGUwLgliGOS+lSMqzGqjx2AUGID1Rdts0wA
bmdGEJyM0P7KPcPJxe/a23rIfWTk/WlzBhOeF81wiof+U/O6lT6MjoZ/fkiIC1b9vT69D9laa3bW
NN2rb26cjfJVxmdm9p7R6kq6G08RvBSRjN9psVCp5y4CCwcQHAzh57d542XKVy/T8oKizSQulUeB
shZZhTmePKHhQir+b1e4KtbGrBBF0OPfMC7DSaevGka/uXPa3QjSlq8iiTOp6iPqoXgXqS4KRRnN
IGafC5Dsljig7gWw6/88U63rsTd6UoyZsKZ4l+OokdSDlqx/fjb/PhkJf/6/hzWFv16ZYRvDAqeg
nLU2s3R7MdHeG5n68vM1brxh43JTfxUELWmpCZOW1AcvZmWFEicumzyKm5wQvp8vIf79gIRx/cHK
NqrsRBoeoF9wARGwVxG8huSUGFjDj2YCJWjqJwtUJLsMbUQRP0jhl0fquORNyLQGN+32Ewpg6Tsu
wZfDeO3XkDqVtBDZJojZkhVQ3wJteQ2al3aukdquhig2vKj4y2zpQe3RX5GfF9fiMUi+FOUcRJ0L
HuZwAFfKriYGTKsBQePwrc32OdJscjLshPNFea+Yf9kOC1t6KYIvJZZP1QSlF6VuF6C9U0hZtiOg
eKllRt1LqZ86Jmk36R4hxVAw4GB4L0IiyZl10EKLjPZG4i0CXjKkJ/sapme1go4J0n01YE6hw4MB
jSCjwqSw7qxj5caeYVwtM7mh0TbMGuqgWQYSwXV4bX9Juv+s+xhUNl5Kjiwm9+5/W3nG9crLsn5E
MiFvG78wz1YV1wf4J2wCaZ7bpKtnGdEgieUiqoqJRROWcfz5W7sVvK1f9U6yNMlakY3aVqoruLvJ
yxbxaJ6llhonQwuWWewB4OeG3IB8faelPO+kGhVnT7Pcgm3mQGa2HIo7H/+N+fRCv1rEfZDWnR+U
2jboawnvZdJ4GhnymfQW5jIZTiFc3+9eRZ+tdxbEjqnKqBsMgi/1JiHSw9KHrypOLnKZpFib5KyT
ipnV2bbpMcKVsVqdBosqR829+qm3zQjNa6/Aml8WHeb/EAleMpHo0orau7Npa5f3+I82Qr9qz1pF
jSKZvNGd2Zpk8FngLPkiJ0oRc5TTehakG9SMXLxLKFoNke/GkOSe8eBr4YWDQatRh99Zm56LZFzq
yJBTBG8BEyYFcwJ9tKRV1a76CooG92lfFQDyBDZa4Tz1zXsj6W/dw1UrNOi2J6uxnRP41ENNoaNx
5A/vg5TpCOif6BOh4fgTK0MDLHKRQhbos7+Nc3EKu4/+WaLfgMP77PcsK0J6ltNWQqLE7aMn54YY
NUI4zqdZEbWxsqIPMEpCZdWZ/dr8iZMHROV8h98JA9kBUzg3XitGd+hz6Yv6VEJlQXbkNzIiqZ7H
m5rgABzNzKBbohxvMoLRZuU7RuZKnqVHsimFPo/rE+EkU+CjC9wCoWd35gf8l6z/r3d91Z+po1Lm
E2FOD4S0L7RVvIGWeEBJOQuYHi3NngSjv3TH3DBD1QkWNiLImcTssWJhMobJpHeMXW9G9boCV7v8
V27qYHp0iUdxdJCZD22OqW2ZOLgLD9gY9smSgvqBtGPEsUvIwHWybFftNpiLBVaq//ULvjr3TOF7
lZlzV0xRdrDcL9WlfMKKSt4z0757l9ikubnmMc+Gme6SVep8vz37brwA7dzi8i7vBeHf6Mj1q8Mx
nNp4YNdXGdgG6+jiHnEuj8icUcw5GPtn4SJ4vrM5Xsq2f73Kyz//67Cv2B7i+HItbyedszVjCY7j
FwHbTjb/H3Ex/eqgsRuEIJU6Wg+ejUi8jPdCRY2XDZRdP9/Ev4sioV8dLY3clWKIe+tBkS7Wx5ZJ
N2WUk48uLeykvDvy5cbuoF2dI5lmV8StTwAlsJ1F37r6+EwvgezAWvQmUwvqrZg+E/tekXSjVtWu
jok277vSSxC9dy0R8iRTSuUmBXglVI7wlN4tVCaOZHc+hBtF33/o0F/fgQazqicJjBkHx3KSPzR8
3ua9R3ej2tOu9lVfN4sx1jWG5fjWqSux5BGO+PO7vwVfaVd7kWWlIjeDFkSyykksiisY9TiwzcbB
P0HM9WBOxly2sMsWqGsOygDTGxqETBHeH8xTI6DmZJ4rIdcamQFt2YCO5LY/Gya5RR+sEgoyIoZk
Vg3R6LIUbs1aldeJCORtS2KEOzTYVzqc3IRNZeJNV8loZNKuh8gsnGzrQaQK+Z6eRwRWItu/W0Jm
naQYkO4nek5uAVF0Pz+JGyC3dT1zUlNYZiIK413vR+SzmVk3HhQpayFUOfWVgCNkYizlihDbaA69
0c/tKdNWkjJ8xo2QVorf9XfmP9xYkdrVVgoTW01oHZk5URPHQ843+5lDosFMNe6cQTfuVmjXm2Rl
mJh8uESgxeGyQq03y3iZ885C/GYoljzvB6veqV3hHcKgajdJisuNkNcIe1UxuRGb7J264dbaudpD
gzGF+rbMgW+oBDEINwJR1RiWdyr1Ww/zav+UTM2M5MEfH6Ryx0QFdVgIm/SYO6/q1o+/2jzrztPz
QWM4QJhUoNbkwda7TpXnP3+UN367erVnyk2YJiW62AdTkCKjy/Z7TUSqWvefSRfd+/BvbMzq1UaJ
3TSY1EnmIiMQTBuhGk/zbhOlOtVlsBX2dJi00ZqReu6qOoKUn+/txq6mXlW8JekyZempA+635zZ9
y6M7k6YvP/sfR/J/bcNfW7GwYF+rkr/rK5s4u8ToocpWcFkGc3Ny/7fffrVrmmHTlll++e0S3LRY
hHF25zC+9VSuln5FFoVVpfzlS05aE597+c40qVuf0tWCb5kfmnpsVg9o+4kYHhUXZTGpeT8/kBvL
QL1aw1Xd+76k8tcNK5gx7sJTCYZf/vy3b73QqwWMKGfwo8svt/F4yjiFLq707FGQmSHf+fm3Hs7V
Kg5Sz5+6BCmLrmL01qCNTaIWvsA8f76FG7XIf8OF/vomw6yffCJv852JNNyXJ2+mWJa61jvi9JiF
J/hQ2XvtBDY9V8n9/PmqNwrh/8Yb/nXVIEFoNelZvmvD9jOPNQMkX0uXcUKcQh63eBzI0P35Urem
XSpXq9ls25wjcYp2+G7ivfw8pViRHek0PGuz8c6HcOMt/YdQ/HU/RRiKgqmj0a7RchqGrAzJjC3F
Z2Sh/Sxwy9+buHvji1OulncyhLaieTWxq4jY8dUk4Ys1bKURE1r9qwuKO5jOjbWuXK31MpUSXUff
uetkET6XvPitZ+fe6udXcmNJ/nfy//W0Aj/ybb+oop3uL7rwKeoO8r1B8rf+9NVqhzluJE9Pop1E
JmdqDeTjzsvqzol6a61cLffeorpUOp5K+kIqeoaDimQzhQhBZyKY9d4+e+sqVyve0KIOOebl2UPL
dcvqN5xNxHQGbzYQqvH98yu4tSrkq/N7FErTjQlXici0qtyoYwQCaQkznG+ttPGwCpR3drAb9yNf
PuW/3nYcNjFjiLkSQl6U8ICnuGVFPSfjvWIkw50buvHi5atVbjNl1otzchxH+7VL3pKkJu7i6+eH
detvX1b9X3fQpIbtDWGaElVw7HC3koMdNOGdx3NjRcuXi/71xzFc1ZqKjHyn7whlbzGUgXof5XKu
53d2wBuLWb5azHrTdl2XcYW2eSF3DD/enZ/+7z9sXc+ftw0vaDOzSHb1cJD0B6bI3PnDNyBsy756
KHUwJqJM0mRXYNS3oe3QXmNPnrVf3q8alyKjn+6JEm7dxNXTKSalDURaJrsIWW9pvTT1na/m32cC
iRD/98W2SjZNgWnHOzFJS50QjgrYOSRG3bq3j/77FLVs9eoKiV5JRcYVWolM9oZ0i6Mn/Wkq8iy1
yP352791F1d73uiHIMxGyOPB4Nrq59iD1oaRz6d7g69vvYCr/S4289FUhgC2Vk1fkrpBoym9/fzj
bzyg60nxQaRJdjXFyW766p6Uz+KP9wvD4c9/+8bPvp4N32hNl+CiTXbNaBqkbKmvlS7d6Ttv/e6r
zawhhMO3Qh56+0efM3TvxVwEp59/9q0/fbWXDTJCrzLyWVkMDYCfQlKm6mSBTJHJUC3yZb3E/h+f
0NUitorUbP2GJ4S/gZFILZb8n+/h31um9f/YO7PdOJIswf5KIZ/H1W7m5lujqx5iYXDfRVF8cXD1
fTXfP2L+Y76jf6yPM7OqpKii2DXAADPAAAkBKZHh4ZvZtWv3nvO+9/jjkFlju4IzxhPTUvRxUhyY
l35xUj1+tpf80efvvbl+p+3CC7n8WBPFLZ6vRWPc0NO5otrg16fwHkn941rQ9fbe3b4q48h8v8X2
Kj/Xj9Wlcc3egvVgrcPv3uE62FKE+etj/fMJ2PX2XuHW+OvTZPI0GecOyMbqDDzc7tcf/9GLsPf+
Kjg4oaCBjX0fCZ/hKdN3v/7gDzJB7r7XPfB16WS6zM5suSrPKUGmEhwnQUdh79t0qyg9tjfBt/CT
1fkHl2nf7W6UeAbjifNISfvfNbfGNb2ibNbsyv/NA+y91aPXDGzycwBYJDPknnPnu7yFkDc/2p+M
dx9esb23O60N4VkJhwgfx+fiOX1Tb/rKuKa+uRU777k9E58daXlO/8nz+14S9MM7SCGPK9l8zc6G
t3ReU8pHYzE0s2upEIWvm+PotTv89WPwwfPlLn//w5ESw3RMLzDTM6Og8s7d+pbxyYvx0Uvo7r3o
0RDIKVuqOSIDAk4ZYmrTNgtRyHLsyWqT3u0YN0WRk2ke6J3bGK1bbT1Hd+etLtWuzNrymHk+2P76
VD8YeNy9QUE5umytSqRnNR5Ziu7uw6/2UhG3os/g10f4IO5334twf7ia2hzoXEdmeFY80+tNCWXm
rbJv8tm9Cu5Zxfz6KB/dsr0hwa9L10SpkJ25EZlh0uZl03xyAh989L4TPKrMgZp3vr9JVj93UZom
wSffepmX/skjve/xNnNrauj/YdifecwKg85+q69GSJFDvfn1hfnoEHtDQGm64CHmPj3roXnRJw/S
w2EL4bOl40cfv/f6510x4dMlbM5z9uNOpng3RJ/kiT6IG/aF2rlptSgl+ejhCmQ3Qp1mMz7mN7++
LB/F+87eOz7WsW14AyVBOBvH2/6S2pzFBn3RPuiL/kE/fXKY5fn7Z3d4733P6hj8RcpJ4HfDHTMt
7ogVGDOxi9l9Q9psffKUfvAiO/LnMWuMAz+IKcY9owoFBpfdAhvcDcEqfq4+iz8/epOdvWl9kVcr
aHcEtxF6W4QrdPwQqWzd5oDiDxj/3mf7lR+9c3uvc93lGu0yl61GRhgYh11nf3KdPnhg97sfElOM
c1CzR9EboNzQKhvfS0BZv77dH3zt/ZYGazC62acD+rSF/GYSwAXi+v2T/+15/Pfwtbz8/ZHRf/kP
/v+5BKsWh1G7979/uS1z/vuP5Xf+9jM//8ZfzuLnptTlW7v/Uz/9Eh/8x4E3j+3jT/9D92zcTlfd
azNdv+oua98PwFdcfvK/+49/en3/lNupev3zb89lV9Cedv0axmXx2x//dPTy59+WW/BvP378H/92
/pjza+toqprX/Z9/fdTtn3+z1Bfbo+DPF9KyLVvYjD7D6/u/yC/SQaJuesJW0neWtVJRNm3EL9lf
HF/5tilMy7V9d+kU0GX3/k98nsPag99yPVeYvvrtr9/rpzvz9zv1J6qILsu4aPWff5PL6/D3d96V
tslxFRlrJaQ0fX/vdSl91Qs6AOGT9zOzUeYPbFebSQr2o/ey7qax+/7KSBsBhEcFT9RyYSAplWie
RqyRIB8bDbkyV9XXRIxDDX7Fax9L26nudeDSEFh3Ag1gnSxeYbePwUHjfqFh9YfL/cdp/XgaPw8o
y1m4pvQtj+tle9J19kawpnKH0mwMsbbFtNiWGwdlRIJDDWv7pkRWoHMIb0n3SZj3zw5rUdLv8ocF
RWLv4vljZRdW5ov1BFQXvtOGU8MWk9PUPh9XfX82NM6/ViX8+6n+eMz9MXQcDAsHLsc0xyO6CWg8
GuigrGv5yU7z+xbQz4+Gu1xNJaVn84ju93eZTezGBh2C61hYsE/yUlJWGvcpPPGk6I3blgaHkzya
QJeVXZ3gIqCKbZy7iQ6DOHRO0NLZh55tDj2OMkngVkWWX64GynnBykjxaNo59WIj9JuOIgQf7oSl
0SZXok+zTyKL99ds70F3BZ2JnmXSh2nb+7uMoisUBgQyxpTtAVqOKkHv/xCY3ca3hMCKY0dYF4Ki
c5krcquJ4YPn2U05xvSIi9ZJTuahF2dEJfNw0IhuzLEf1f1rpIBUrSiwTAYqFQ0IkRnt5x3AnIr+
QvF+inI5W5XK9KhNq4BlTpdxObyqJNAMlqs0LNfLDwfAkwEXURUWXR3Z+6XVy1WOl+tdp1NIud37
bRjAtGwVCwB2BZUXmiursmAa9FGuXqcEy8l6ZujAT2V5UFfKsRvrjddhpaH2Y3xTY0UjfsRBQC8N
igLDufWtt7SKZwjauWgxTkqDzo5eBqpeV/hqxs1ow3M81REN1+s5Hwv29nQzZkAyKMikYtdihmrD
WYqtK1TEfZ0Wm08qRZjcTD7dYCFw2UQUsj8eCqJT4czougtTymqV13BCULPT65xKmbcHtB9cZ003
XyeVsm+jpIyms0i4tb40YZeJTUvH5HXOOuMoGnvMu/ash/nFnqEkUgeRxJREuf44no9pjoHBHoy4
3nq9nq5Lr6RWOXImn+dat0G4czI22pYWCLQtU6tyF9SO7RqUwjZiKY/W2VEHEGKpz45TvUpNCX41
HicJ7REuMF40eFax7kvaHqjiTdeDYQ+3MpiaY+q+CDn5LZ6QLGiwQNRtPqMmnG194zgGQmcdhPIt
CkYScAzFuFNj24bfmUhrQR/03aOyveGuEuUATy7mRmdhDYRXJyU1ZaNtArcyhEWveQ+o5yTnro24
kHJIYTQuDMEurU3MQl7jYIYBtn2vl/G5j+uxXjvLqO0s4/fwPpQXy6heaskA7y1jfbCM+noZ/13L
bm/+Rz7ZddrWjcQKgOasoq55O4Ym3DoI5gv23hwNb+NoE1CEBa3+Nk5ymrp+PdK/b+X9NCo5rkmy
xnU8Ryne6L21wqCASkQu1o5ZuheFlb94ydRvcq+lzb+LT8euYVKS8q3C8kIBHoyRxjlVNtDjIOyv
p3mCAlxsf/2lCAZ+Hlv4Tp4Js0Qpz2E+3YsE/35hYu1yxvL95L0UzLv9fk3s9+uTtUZENeVy2Ugw
+r9/h38p6PowovopCruoXguY+K+v7dlj9f9A7MV1/eF2LLHdT8HXLXLZ/D//Fzj09vGnmO39934P
whzni+P5jvQcIgRXyWU///cgzJZfFNGDYJvAoVmZMO1vQZiSX+hkcZjdbc/yPbV8jb8GYfYXIX3T
8y3bVg5v9b8Sgy3Lzx+eaKJC1yN6sISCCcs+9RJl/JB76IPQKjIb2JisGn0wKPDgkVgm+GGwd0Md
dZ8UlPwc+HM2HI9plzNzBHCx/QW9dLRf+CDmt3las+eI3XXeeEYYfFaeurcE++NAnvB8gljfIpj4
+cRkUnul4UmPQsARQmZSdzrb1SrGJhzGrmCP1aBP0AE5XcKGdAJxnKW+VdHOSo3WJ+PGcqyfLjJj
BcWLXF5FMC72myKUiol0bDznkTmnh14twlsn8ZB8TzOr6h+ev8vfP/UX0ahlK+FxI9n5c1060/dT
piOssRrSrL/txtFgLV2bl62NjaDt/fybaJvopIjm+NKQ/WebansZTi45h+aJNTlDC2Sq2rvkiRml
tnB6RmdXDKegO6IrEhTNmTMQ6a8QFlBA5AkH107Q64uI67zL4Gfc6tGml8esnABJT5l//fUFEUtQ
unf1Pccz6Va3LGHK/cIJURVJbyjb39plXR14aeQeFtYEumOS8N/g69H0jVHSaiCVGahVAFUZxQmm
UmczqQCR5a+/zz+8cVwlMFSK6+T5PAt7y4Uit8PBbhd40jyRQ0zS2qFRKmlo+hryYTgqw3DOPjnm
P7x1yzF597Ce8gIShP78MrR5PjlyZtgvx7o9zTJ6CJ0CjOivz2xvRbLcc4vpkaHOdKXLM/jzUTA5
aM+IiavcqGqs8070bXQFhqMrYJAY+fNo5Kl/1MvCrQ7LNMdi/uvjk7Dcu9UMKj64LB4/X1mutV+K
kxhAexoc7gfVaDoWcuMUccrKcqUpkWXp7rGXnvkwzlTG1qjUvqrUFM2pP/k19i5dlY90LmWvWbj0
bGdRbmOWNONuPkCHKoBnxhreY0BYIGhrNyJ5UUgnuxgSAGRg1dV0m4W5WX+dvNa5kjiHUKgrIixV
+GN7Yei8MyGS0MH5NSGOrbAYjzVFBV7RTTagrqkhLnfbjMZ3I0p1AwlNevBk6p7tddUIWa1xofin
ceXSLmZ0KRBgx56hpcoWc1eSxjGXeEKJVDs2rspCmtawK6WOQN0aZY3yRde241zUtEzeWaUbw1ge
F0zKqPPaf8oBWCMiQDCIOX3dVIZLl1hUYCMuzXSgjlxDp95UQgLxBp4g1Bs7AGq66RuYX4ezqTN9
GdVifsunSpaA1fLouTbD0TiwIluZCFozSvG8IaYJD41wK1a8lZQEDVMrHwblkvorgmh+iGWrDXrd
O2SoDCS0IDZD1X5Ple+3jBo5+etxNJPvw2yMalMqc1EpSNeiUF8stBgJdtvDOMtewWqo6rDFp8pg
SJxvxf6JGVtNi5vOT2jxMHwoegnBHB3LhqnVRsO4z3dO0CvjsLKlgbJFdtNZ6w4K9fL7ApF0N7aG
wLWh9ARVdpi5lkMKDvwnzdME9cSfVo21GwsTHqOp1JQYBKXTvzWlH8FsYlh0js3cLkeXSuoMSqSb
NtZ3aeGW5KydIbqMbLPECJ81OZJIESR0JER9ZD7NfuOzQzA0ZXEzVXEgTmxXC/+sdKUfuztuz5jA
X4ZN8q3j6o270G4z4BnmoD1g9SVjg0FHWs3O7DygfhJwdhmEqPuxlF1t2ejvFaNk3g7regx46lrV
ko31Epfe9dIeqD/qUhU8u70Rp8dpNoIoBFy+AJ+Y7RGRGT7bf6MmebNie7XixOfJhzjt06+2LXXV
RrvZzhxafHSGbl6PVu6v8ZoAqGtUEt8Kd+m2n6Zy2HS+stNNbVsh3PfYd3AXeE6yC+oRDSDukxZ4
BP2sDZrHkRW7aLP6HEoqhV9xEXVHDKUG56L8GhJdnakWxuacPcaWdqadX6dNcjCPMG7pPY1oNpAi
kSfaAci9csx2ek344zENLGAnhAhC3vO4Ou3pFBWFOGkxT5e0uvsYw+bBnTOU8pnuH2KrkDzgvTuE
T2MRDhooxhjYh7OA07rrvSH9ThonzbZEQaOx88c5SthSrhyE1qrSwHHCEsXWbA3mSKMZqLdlHEOz
BewmwNdqWfPGzAeKtEY3HOUhbYlQk+0MQ3fqFpFFmX1bOaiHFrdHUbsYIjVdtrR3dWBqtlnAlV0X
KaRMkgvYZpzei91VnQ14SWGb4SnNYtO7n8M4Ps8kC7Z1VcVYCTOgkSRfnDmg15+Ew0sWKHk0xPR2
M30pcVrOUfMQJall7bLZw7hnW63xZpR9CHmlmZDjsf7225U2mhD6aSggcwyJ1Z9mKfEBPchubR7O
dQDFLc5D20koowxt+DpTDAx2zU0DBS5ZAN4UTmg86tzxLqDsY6IzZoFTIi1Lidcl9pN205QqvvME
i9xtIL1lIAvSqrzJYHOyhxwFAYTX2WtBQwuRTIjTshYcAUqR2xlbl30qZ2vxebVGH2yA6LFxWsUV
1AkrqKrsQNOpMu68ove7057V8bgzHJd0iZ8CqtrqIsu+FX0mp00+NT1p33Bwd9lkGa8Myz5rwyA0
aG+JpPXip4THa0Jldp1E3KKJD02rvyf4rklWFsoqtgzDoiX9AiL9sBlndETU52rraHbzqDymd7ex
6XeXDDcrd45UumPx37jQTgo8dbKThkStWRUzdrXSik6tymhfQQwW1fVs0b26wKrcq8bx6ZEuYJx2
p46unbPKGzwAViqgkbDhjxt4Xh0yRrxALXj0Inkz7ArgCyhpvHRuZXsnbK003pkZK3c2gIPWjYBY
1WdtdTI2c4ynNx57UH8VGOW8rWAX6H6Cgm/OZOC6rANJGjP60eSXBWDKEw+kdz9UsbWefMgaq8Qp
OMU0SPyjYjZB1LVU05+WxBsQrHQZmxtSNHq6cN2qMk+moLbjb62RNeVpraiaPS/nNAIMnflGsxko
m54BN5WhLuQFTfEDPEiY4i3ciljk6aFqrcFHo9q0SY/DzoqA+7a5auB7BSN9wlzNMHE96ChtJ+6Z
KdoeDRVZ9BM2VCsKmTMza8fjZoij7t6yJTkZlfZWy3bWKL1dmor8COp7gxlvqNvpeXK1W1wIJ6Tj
tK2MDl+iW5cDLbhdYUKiFVXcXVRJZgabgcf2W1Mx763rwSpQLrlxhrBwTIabppnD6Wsb2cV41qd1
YFwWMtaXLghNeCe1oPG3JOF5ZjRBNm0IFTIDT1Yehzc+uTZMHHNenzal47cbOTawPua+ypJjeB6h
fg7kUAdbNxsjfd9U9HEDylbFcOnUSl8GbpZH3zsRB99iZWTJYQamX28CmqFsmvsdUCxWxCv/rYRF
BiUwNcP4wIPVS2gYO9etGLnOZE4C0OmpCEG0Il6+mBof5Z2eSfSs28oPqYuqWxQYopmy+6gKEPfZ
QjOmBEEA+trGSYaHhZgIDI7jsTeQzCZIjrL3wchObuU/qzjpv45pXzhbbfjeJW++fAJ0F2GPNHS0
zkZnegFkM1/5VYIn1Ais5iapI7K2czzX50nguNVJOCZj9qr6MrxufWcm6wiOvzodusVcZfZMSNRy
RsYTvDBivi51M6IQzlx8H4rWoc0vztvmRtuReZY4HrSS1lDUS4lGNu0qblowxZHM0LtnVhoQUJhR
fhWbPSSr3k6otegjfdfXE27VNvPQB7tWSiVOzXYO2VnPbOoje2Ju3/aTCzIsyX3o4U3MWEBDY0P7
HWWziNfc0KySDXJAcmY9Q92AU55hZiXdHnVE4QVxdpgmCCM2IZkIRMOSelvGeiu6y9KCu0vR+3Br
dBauWhAz6ZvwQoFFcsrppe+9+T7pHFQQZA9TQFZtRJMCd4gvFJqJ+dWJ3eaxLCcLulQrxT2ujahY
u9EcPbFUq9qzcCY661FoDm5z5dslMNC+CFLsuvXotN94HrT3kipad76bZi27I2JHOGnbJuhDAtUE
pGayybVK7CNnDHz2ABzqWafDOLOj8pHQqDwvEgoF4VpYgMNzlVn+DTBfJzqxUIsJaFaTb4LvyYsg
2M0ebVsMaJm0GzoZibN95sgiNF9tWXkZ2E6XtHrSZqbEFE93Y9T1w4MxpzGApqHrvpL/HfJzn3AV
Wr5sUBTlFq7jaBpxOjTGlH5FVD9aEAMsBHTWpDJvbRO/lluHFEZESjtzoN1MLa46UwA3dQLMOQc2
UoeaH88rIBuGGpFqVE3wSlY2zDCca/904gL6AJdHs1s1tgvf0SyC/HCy0yTdQRQEKtzluYVbMbZd
cpXKeggbbXxnslEtbPMgA9IZsQxZk53vH1yV9DTp24u/w9OxPy2cJzCoeTgym1iqiEBRZW7THrjO
pKMNOx7wp2sPkW5YGzTjhOXiqfAhjl0VLR0BuylLtALdP/XoFoOMWTnFgy5ATPltuKnM2n02eU7Q
OlS85XD6W+rxpJ+NTFDh7DoryWz2Yself6oC1w/WRWNbGF3LuSOurGIJWbPS7hWCobQ6nPzWA9fr
ivabX1Sxd9D6E4rdwGLLjrw1T1M5xP28DbtSvLZlQV1wWZjo7sox8ZNDiS+JvQannc3j1jDUd7J9
ljoMeI/PozZy32yZcAaYDybAzIkvLju7WlC5abxsu6jKOe28Kl1g9WESHU20jL4JvSiJtRXjlA3D
2o93lhrlt9Z3xwGJoNFhipsWA9Ocx+7pXAr05EgRc5w1vtWxih/E4JzFbYT3Jm+9kRuQKi3B9Jka
ipPH8NBve1VXrJnaucdfN0SLLtek9Xb0JUDwmY4ixeDiGkjROPhOuMKIDyS8dmMbszA2V6FIo2+k
QiJva4w2i9isDHmi6ibu1SagOODRSgRrzG6G/7Vri67/3iepaa2LoZ+fijHp/Q2PKsD7aUoAl9Va
zt7Cvo2s3dSaZACtpuj0oSxknb3kthMWz2bmjdmRYzemfRhBZDQOo8SRAfYtouuDwkaMcsH45PRr
m7+AYc9+xR/Upf+f1f5N2KRofkiu/ENe+z//Z/b6p6O27Jqyq36sLfjjN3/PbJPB/eL50qWEgIW6
+UN5gVDOF48kjOOw28lbsOSV/ygvUPYX27Zdl9DWUkueknT4H5ltpb4o6SjytZZvk/2mA+ZfKC9w
3qtof8j8kSC3XL4AeSJEsWwlL1snPyS3qykv6FPPnK+NLV6Iy8mXmA1LTWass3IGNSmdBONXgUjF
c89nkc8HsMVOWxMMbCz6Mzqe1cugaoIS2sspzWvlFfWJ9ZXWrDbzyRvB2DftdZDIYqeszL4wE1D+
WR/6eJjzU81+9YqwiX2gbgq3oQ8GqZuD58y0rtyKZX1e1Pd5JNID6ba4SM3wBaA4ggUDQyqAzZt8
Co904n0XvXVV4fg4ZOVYbYeiX+rsljA2t6DpJk+00z0EeQCx0IuTtTl4t03paqwjBh4VWLTscIOg
Kdl7XvlT8uCn852sw68yyh9KTB+wuLwjmRuP7HIeqS5764KSpZ2pzqHjHABJb46sskXkKPW3qalo
V2kqcZ/X6VMsvFs9KaCHrG5MycFH7ZwHVN2bnWtsraKCzVJEJ1GnyQgp6eFAbIBQJZ7Nzv5c7My2
rw66iG+Ha2NcEjt3dFeSfcuD287JnBWDkbMqLC5WXWRvgcRN1frmnZk3E9A/rZmDBMjHkD/YIn5x
DU0gZHLeoOyri0CGzjpwMVKAKrjUM3BNRhykIHkZ4XaA5TvGRXeoeh08DBUCKmJ75J1Q8y+zHrRu
n1UK7RI+TbE0WIzZsPAN9Vo3oTr227k58tlTWOsavLlwfIo+Yo7vzmb15NiluO8qnoDYDWfIsFl1
gKdcbxwzfqGX78p3jWMxcNJuFOdro4zeCiN6iy3ss9UAg9iCiD8hmUwrLlHoKoweTYcZe5yMw7in
qozHJF63GEwOw6G6dtOiWOlK2IfTzEzfNYnPU6vq42nk9HkXmFypCmlpXF2RxiBzJiHch3K6671I
7XpCjVUv+gZ70JQee4WZHhTgnL9lGAJXYcQDFiJtms3hLjCyae1qLOO0/l9pFdirMLCtHRD+c0P3
9nlcqfoZPBF9lh6m8LBSV3QlVZAhxFVaJi9DMt4lNd+blflM14Mxfs0p4li1LU9RSA3H2pqLW8eh
ebfLjBhsKJ8Cw+uyaKyrlP1jJIYDd1FZbLGycw1tJwxugzp5MuYK4w93v0y4BmlFA937NS8qTRSL
lcYQBbZ3r00A5UfLmvSSEhFKP7NTEWPonOeiWlO+yk3BlrVOCx52zYS/skd7pyRSgqTk0bUJejeG
MYSnfu4d4Vfl4S6Ly9py4yu6Ns4ldxMnZ3VvjNSUGD2rWotKi7Itb8yC2weh4aHW812I5A71pbwL
Wp6TaUCUaLCbvCGFc5o1hTpAqoupiY5gTpOEZaWJFkTs6VviBhcIP3Y78If4vwgpkfnY28xotrHi
3BuzOwu97HSu+L7u5N9qWV2WPc+T6bvn9cw5mQNHj6K8QsloziAp2mHjypaSDZtFPjTpOiv1xpJh
TjoQBBvyViSFjYHC2amDh/fxryQZQ8lI5m5pS3KQy/MUZcF8Z4AHWJsYILfkgvQazxVUUME9rjPE
b7AJ7LWTxU9ASK9Mwx5J2jrlRUGlw9qbaRE1Y8gisYfayiQvu7LqrFrnBnekbMTIE0VND+ZYQi80
kvx7WLYZ3VZoVXOfwcOtm/tCNPdGrs0VeAxNIqH2NuNUwEKragCESl+ny40k2Dhgm1xuDTJNG8bU
u9Th6Sm0dxv0zAImX2blFs19FzFTVMGjcqK33B6aozIDqelWfbt9/+zCkikhDfqSzkVDPoeIE4DB
p3P6NPWZudElBFEdlv2KLCq806EgAzVYuyKa7oI4eZMaeviMKvTY7xEVCKNcDyGvLEXvMabRDEN7
elpDWlgxe577ejizWDNs54ZpyVPJA10M902Xy+PWY58fDNtdpYHtVj0PorRps7YGECzrwnEwWBS+
kdTEkUYxrXUyN2c+ad2D2JxMjIIypgTdO6em56ofeO/MsLrx8+KhNhJ8JIR5YcSzkNZ+uHE7bq3C
arsiTU+lx5yqDTnJcxGG5MXnor2x0srdoq4hH2Us3gimg7HT91k9pMeDSF4qgYGm7lq5HjpjWg+O
tI4zu48PQ6mAwXmeICcMe7YfLPolZnU1WKmPtsbwka7427Cn/2DQeD/GwLktMzOH/ImcaDB4XnQb
vRHy3syqvBzt9GHka1Esxw8ndvwUTvxqKIvTpJ7ujNY578u6RprWu4exl4ExVtzQNmzu8znzl/05
hifPePVD/pog9Kjwsweeg/ti5KF2lXvr5/5zYEQvpkcRl5Qzo3c8UBs1zeiyxuIyS6e7MKvuYST2
62pMmjM0XT0kNhxVvmO8MtNQ4FPGb4ZptCwRC/DKef4gjOB4qhyy/lH4YsBoXqfs06ztKipXMXab
1TDq+xFV7SoO+Y6Cy9xPgX9kuNPdWA7Bcer1KJPGPKGSMmQqFeGJY4JMH0DjbhvV8BXs9CUbw7dp
RKrdIvPqGGWqMuoOjSorcfhAXiXeBtg7MNeR2PJXhSL1qcwZAh4rB95PbiwTFp7gcFA0BA1cJCN5
82Petsbg3omBOTB2eGdEFz/1lnGc27zOfm7cdjZDedf53mq2lwviMDh3Cc8+qa90HebkxeHxweX3
PHI7DY6tZrmCUV+Suwgh8UuzLJu1soMJUaNQdyLiaoQtg649VNG0UWX8ZFvMvCQF0UtZCosr6m+L
U/cTv1hZxnjHYp3dl5Tjw+1lOEqD20iZV21MttKfGzpMbF6MuXatXZPN1XnYCo1SIIouYFCNx8tI
ue70eBeTPHlseoeTyTTGFYqeFv1OnA7FLsHxgko6KMHsEdRUkiFHshtz4IIiBAXDOBuYNB4YBIJb
mWWntHE9lhME/6QvH3BxYHbz7V07UPnVF+ELtV08fgxXacrobwLx3tYhkSPCjPLQnth5N0ssaxNV
U9tI+XpnWIyQ8IFJ9FQ8mqANs1WiGLsN9vDOh7pqWQiaV2YCizOU+ABd3pqWi4kubVp3oK/7ge83
mVS1Rw744jnumQyoRF/FEZcbJcVTkzPsZDkT79ja7DZN/CYL2XIdCspRMzdChiu7g6nhQU3V2K/l
Mr84VvhSVulDOJBV6JcQO8pybKYWuT2GLAQkBdUawZgPqMW8Wy+yCKcdmrbGWRyFDfW9NgTAJ8rc
MOBYk/EUmkxmqgL1oJceJXYsxqP3wTBWLGOpNznOI/utLYB4J6Wa1gQ9d9CL2sNhlHrnB1a6pdqU
adfO/IO+5QmWSkwnYcH8tgws5Jng4gMKIqB2b2dNvMx2Tr2qY9CPsRzZKWmYiZJk5DKmjnVsRlG7
e1+S/R9Yn35Ym7Uc628l8v93VLs7vu+6C+/t45L399XpTRSn5V7V1d9+96/rU+eLL03hCelSr6dM
ajF+r7xa1qe2R/0UZSGsYn9an1pfPM+nfFUIYVOs90P5u7K+UOptMu0ohxoDG+7mv7A+Zd/553IF
1qdKKT6P4h+KJyhU+nl9Sj6DTEoRz1+NWnxTkzxuouIqacQzjR05s5R1Ql71gAn/hPHI3eqsfFXT
hGq5vOss+0zkhGKJlnRqnLEZdx3M/UGI7XwoBqbI+C4t6R6rmWoOnCA5tHtKYPuSxJguMR75083U
pFf+UNzVnnPk1tMDqqMThq9bbLYEUg6yO39Gz+cvQ2BZvvaYPXigK/rgWv+WlM9NbtTbGCNYH3p6
VbLts2pL500MQNtb63SU7hG1lLela9xSzQZmv8NWFSNdyA47EGjNmH/P8+QJOH1B6qkMIJASReRp
+doQQEMARy7eDqojvmRms2O3Xpm8uAM7S2sqXh/KIuZ3xvS7QcvN4hauNuHEzC7GG+Xyw42gcpz5
dTMsFQuhVd55gxnxud6F4m+1LVgSyfba0MZhQtHIkLt3WoxU6LKo21LfcaBUcOhXfJRuSDxSrHwT
pqgUjVke+1PwJofyOlu2LIw+C1a+z7WlIDjfUjNQo04zYYeRljfZSmKI1qgeSbXv+iS/YrmPz63O
1+NU3/G70PQ993ByXD62tA4yj3nSbvlrT7nnUdnn2yAmbPaSul7sl69Jxlf3DfQfFF0T7ypiPpLe
hIsNd2LW9V0Szt8GK9hOpoEjxjzJEnKQxVxfG4P5bJeM6d4I51hIAc5WN9eic25Nvzs37Fs1TK+E
VJdxGH8vRCrWWhev4LcIU7yDhDz6KvDy1zlvwo3pUSvHBmi7yjJwJTJD/VPpxD8ck+mbj3uDfN+D
3YV0iLjnmYtKybaMty7SOyxZN6FiR0BP+CAzDVWfnPuhMsCRVGikNnZgbO2kxlEOLK83AYjUd6mw
j6jTvsvM9iqYO6QsxbVAo7YeyvyOUoMbUsMh67L55r/YO48luZEsXb/K2OxRBi0Ws4lAqFRMimST
3MAoqqABh3Co/X3v+yG7+94MJCZhrN2YjbU1V0V6wMXx4+f8Is5smg1YRUxxizf0mAS7yQCGa0fY
Fna69aVzsWHWg+CspoyDy7KnY34bNAUWiEn9Z6qxwrV+CxDnfecFBxe9fMeIzgErL6v6z85NzzQK
Dm6S32tQ8OjsutgHzGCJrj44TXBQ3A5Z07o9dU51sivtLmp7xGll8M5IPB4kaCQqCV3BNgNJPf6l
42jV6cpZTbKzKmZ4OPbCQv3WS1KPXr+TffZeG3GF6HsyZkV6n3DNw3FQ+9l61kXg3Dn/tN5yPxWq
8lcamTcOJWGhMDlmr92ZXvRjVK1PmqHdjl0ObKM3bzI1xXRcfGjS4aNaKWdQeOfRZVcoZvQjUsQH
VR++lb37V1co7/qKO0zXb5Nx+paUNtbD47e+yP8chH7bW+TALwL6CoxRW42NFA+p23EbgJG9jo0G
sB6AcqhzFy4eVUElviSwGsic6NqI8Gc/kLk79hGB6buwbb4k0ENwvNqg9iwhjc8Rmkqk5VHJsDSe
Gte/IveqHlOtWuVXYFphhDyARWqdq045hHp252Xlx0Tk36Db34oxuCmpT+hhTF6RH/73rv+v/3RM
QwPe7LkAj7FrAh779r3/f7BJ+/WyHL36D/zz8te1PzSNW9zF7s/TKDbzT//r8vf+MDRqe6CudSIU
XhP/rzhtqxSnASjbnm1y/xuzvOG/itOW94fr6BoAQ5XL2uTK/p3Lf4ECVSE3adS6KcPDywDMvUCB
mnVaaSTPk6+Xg0cTWfbnBgc5Yg+sHNMeNjby2nDwMZhhx7VhIC1IAi2desr1EUqcnoatSgkqsmsz
cFhqjk9fojsbx3eurL+ovD9/HkBQzo/LbFnqYry0AaFZWdQ9HIU/+l5r760xk49qNoz+SPk8x0EE
N0kvysIjnpza+e3wsQC8Po/vWRafyy8A+TvPx4vKf5pLKtOC9qodCfsCyhJJ7MTK/pmAkxOvExhn
2OziK3UV7qIJ6NmkurscpQ5nNKTGIoq+8BMde/FZfGmfq/H4z/P/3w61MqE6e4YtY7Fj3GWqCOoi
cQ0xTj6wofZMnXQ6gMjxdu5YZmctpqc/h7FD2yt004K+3PjSJfNlnlCQRAR4a/4F5MXXE5p4UyTz
WmUD5cI72DAx95RtwoOXuMrjALF0P07pUYiaVl/cAvvqaL6zQYpzQwfmHXuP5oUrM18JAuXy9mI/
CyIu10EH1+xxPmkdOYvdZkKrKioLJE81VRN1SjvTPgCwN6gASyLBLgKbeapqibWSWgm04swIUUU2
IG9+DIujj4PdG3Kfpmb6NPUlqrVh16F2mFluhmmdPQ4PoVGlCDN0PZ6hb//6BWr6eWZhfkAQVA0b
D+gFjxOKX1uIgCaoooFF6CtHnELZkOEGqD02Tu1XsRP4daVvKeiuxASdesHc0Zu5t/Pj6OUZASfH
q94BUxgIRx4d1B8vVdePaP0Pv0CcfHz7M1+dlfnbjJkFQVvQhAt5PVpgTulY07jnXYyxatlq8fs8
QJdRVNiCvD3Uq8M/DwXlgjYjtIs5UF99GNQTG47FbNzsdp9tRBLvmtbYkvB9NXsMwp4Dn6c6xDl9
/t4XEWYKhGnXcBjQpMaaTjRNfk8vQFASrgEMTTi+v/1Rq+NRF+e9CGWIEa/HUzTZJF0NvLYrg/6x
L7LqvqMl73spebhbaM2nt8db6D7QM50/0CK48R7XgfMvtkeeSh4INgPGeYpLkyiAUsJC9HlOxz4t
oq/4agy30q7ajznhALO2xjgoVpFuhPL1H8LGcQyQ1C7M0esvB+aS0wZTTN+alOksk6a6DwFdH/os
iHc5fbkbRVIxhSsJysIaqktNse0gO67Ut6dkTjmvwgwgZhrapBSQkskOFjNiCyGiCtCML7DLxr1c
DU4lOBnXzMydFyMWj2NjuBV4X4WHeVBHt8EbzWye5bmZoY9j6nimrysSmXU32A9ZOQLk0Uc6KEl0
MHqzOIU0FHmehQc1H4h64J4B3U/0XYKkAEtZqX7kGA8GueytZ8P+AA7VbmyYldmBBA/tB6IzrLSl
sJuszMJWTBM/WZl9sO1seh8aQf7ByvPv4yitnzzqoo0hX12K0D0QI7Ce50Z/Jta9PIOmHVPuhHTn
l2lV3XYN1h247MR+SUD9pEbDz1Jhn3huFRxDs8w3wszra+d5eMe02ZseXJ5FCLBpB9JEcJlbtXHO
rah0/Js9e584nYohqwmdIDPAgGWAr2M3hUCil7nfJvCeRjyZdrZtWgdraPSjRJfNr3uu8rQU8oBw
A1Bb0ef+2xt4db4cm3qYDc/jFT0GXL2Igb+ClzV0HN16pX6Yyna2qeuET+vhUoUu5Vzwja6VbpBz
VvYxohJsDe4bKm9LlXon9mKtb1irtkWqCWzjjLiEpiwaqN6hFqbHkIvw02AJY+OrX9887JIXIy+W
qRGj1NsK6yvZ1+kBTqLYy6JLDnS/vv/+/HLJUZCG3mUYy6vc64HPFo5UfTqX+UkzwTEXQfFzUs1H
Wzjmzk1H1PnDzrmdIvFbuoRzuOZmfTH2IkGrSivXqomxB+yo0dcVmh8NDqVuTYtOlq7HN4E+mRtH
4PWlxKAoX/DAcq05g7kOzVI6TZIGnPlSGIaPQnt9x1uguKSF2R0LXvAbm2htKUEamTZZCwMvr4Kx
6e0Mqo/qm3nh7J00SE9Bav+A+bclkLhy6/Bp8/tQU6Hmwlu8/jTwfVNZc/2jNJbTkMexyy+KruLx
YuYnb5zkvrJLDMbcrvAHxYoOiSdRqFIjfWNhF0po/1rZZ4owkivc/Ob1L6GGnZdFpAMVdRswOJ2g
HRo7CPcWUEmcUrjvFDmTPHLsi6ZCpRA5VrBgQGC+M1KKkKYOHr3krbyVds9banEfwuOlKGLqFNCh
2l7/sGiUYKqhFvudFSLtG+mX2sUpdJx0iAPTtIvBn14iPbZ8xwqC/VhX9cGrCYGFZvSHt4/e2u1j
OzMfWpuTaXWRHiXs7apqOs2P6yqhEJlou7AAuyNsEZ+TUYHoMI3thmrg2vZ/OehiZSBo0e0qJXLT
WGXupZPEx2AKa1h5XUv30k6e3v7ItfhN7EdUA0Cb8epVbUv87pxOw8YtQfWyMjv3bOcjkptwmGmi
xocCjhbIH6kctKpNt1KRtc9FbYbsHcIk78HFkXDjiQccmBMAUYV90XmP3mmqYh/N3s2By2fRwcrg
5BTzwwuYZn3Twup44D+baAh6eOgYQhyhFdgXuzHFvuAp9jfiEamH5pET8PpfvlIR57EbFDU4tFpq
/dl5mbrH+RACYFf2tBxde2PXvb7UdIIDGRpdJIfX+bwrXzwCeqpaY2o7mj/A9dtnrSr2al0Ml6DO
y51eafeeXeyzRgs/v70R5o11ffIYd04PLFisYGUWK2EGkGymEv0Va9TjD6GnlggmGe7Ggr/ebozi
QRoG6+BRpFq8TPVKERbgLs2XBP9HV9jOHtBxuo+g012CdMS9u4xyeJLBL3dw3Y1Y/3q3zaOT9JPi
GTYJ8PXcSvok6Coxt54SwcdxLN2PUjd8ysAU+mGVbClOrq2lQSLnWdRzAKEuDjMCGbUJKVn3vRY2
elWBcrBmNBgqawmPHjldAgv8hNo308auXVtNqpDz04LinP18Fb3YRUagI+sfMbJamP19SP7mN2km
N0Z5fXdyaDWVJyQHxHrFAZcwKd2mkHwfD4aDZpVAtqpRXpLM3TI6WR/K0enuzZnB0sDCSPqYFj4f
BBBjhEUhuhO8udaX5e8XNrmiqdhaSCuQWOpLR6omxK/LBKLod+DJj32W/ojQtICs2FIMG6ErvH3w
Vr8MFT8VRTWkPJYyx5MdTG2H+ytNIszim4oHqe7hXKin/PH2UCsZiK7a83LZaK1RYDCuD4CuiMrL
21L3QedJv3OFuw+5PY9GqwKpULBlbUM2JLcF5tPc077Ih3Kv1bW18UvW4gCMcYI+5RSbqsfih0zQ
ZQ2r0/2hkOmxD8ruQCjHQlCtv499PviT6zmPo1X1xzZSwGC9PRGvr3aq5DSmDJaXYLAsRJR4MnXU
IDS/z93uXBbevoWJmCUwqHInPedZ0G6E9bVV5jnnkk5Qb7GXxr8FtKm4CjwNDZ9u4CHWTP7YxYXv
VoSC3/84T6cmhswZgPfl3LpjOsCcI5LLMY4vhjoEBz5I7tENfW+lSkc6D7397THXIh3Zs02RTOUP
b/78F/EmtjUMZAJzvj1ApSulIm50aD6n0jDr9zQmgEVpkUrTEsDV2yOvxXSESeYrZUZlLP2sq8iQ
EM2xg06E7u1hH4ywILXZ6h2/JbjbW2dodSFR24CbgDqS7izv53ZIzF5hdmd/loORS+sIsDQ6ag7H
6u1Pe25ILu5kTTV0ZFdQ9+AttJjVNMYuEGgk2XBjKHe5N0pk0NKJ8pldXWAN1r43Ne1RGIp5DALD
OnYNnstJkmYXSlrA7StDnuDM1nvAWMVtNUZY4lXdVktzZUqufuYidei6WQJxYPGjPk99W+jNeyoQ
JUOF0+HtKVlZbYbiPjNmtgeh7HqfBZlep0LwPuhZoRs3mz7VaZ1+bmkZYfY3TVva86vjIfRCZw01
rFcBU3XCDvwc+UqZa+77XO3bcxN41rEWoX6aJuRx3/6+1al0YZhQzba5WRcZihIWrtfaiuY3tRbe
JyPtaYVi6gGpt2FjqOd+4HJ3kdZyD9jqLJa52F1NE9RMWE8RIx/zbh9NhvJhsLo+3JdpFD+mg+M8
eq36AS4/9ttpGp+NQPEeYsDGX4Q27KJK/zORjXZfDxgT7yBH2iY6hFnOZmyxNr8RAoCJEpQRhSDR
HrxUrX1l8JCCgDA3YMOdDzQlgkD01n6A9qyj9lBMxb6qhPNZbYdZXy4KrJtAqQZnrwFjR41yavrH
wYvrGy9DsJumkCE/VpDbO/CemfMAudQwj8WUgaLM9GzWl9Pt71ZmAPEeLQMFvN4qswpKWlFYx8jR
ZQjKRpMQX8Zw1iN20varF2TwTwE2UYqXoZg1nrx/mDrVJN8p7PFLjnJkhz6cXh+FJUudq7PV/5GT
1mdHr7dqSXAQDWLpwDG+oeVSfcSeUzv2lc5fa7TMfBAI1nz1xlj70ErymF2PuDhVj0k9FBqY8n1r
G+2wz8Oo+RVaiFXvEmUE7RM5yQQXpCubf7hArcEu1E339PYWXLkbee8CV51byJTHF9ti4sJ0ZNVQ
VUvM+pwW9pcqk/HBkNUskoHPXEcrdiOIr217QBmcMpoCPLQW295KCqVxTcZUC5JiUDXOzmii8dBS
Hd/Y9qtDGTzqbRr9nLPlUFj+uXqH6kwpiSCFwJo7KmT5ZZpYobdncjV+k0YCB6Qxz42xGEuP+Bwp
OqD6Xur4htdat2oe6WcRendN6ch3qCgVe6G61dEbQ+1QG9AyZ5TKzUgytg9tA3ENnVeDkhDc+8lq
T4EuvY032dqCw6hDWgK4IAI+izfZ5DaDro4DiJgwL/0xrYH/a7a9L1v4WUmQYmCbbLnW6zqBehF8
6BGClODlP0t7LQJ5rrdtJbRAhc4Qy3DfdEOb7oSr474re037kvIqNPe5btBmjzJN/5X1gfwksqb6
UsBJ/suyi/wOeghkmrAx1YdpqFO45k7zNUKX672YIrS+Azvsf1RK4zwNIjZ/SZTft7Tvl3AeiqSE
Thdsp0XBntfJYo17aeqD0zWaXxgpzeBBFvJYp/bQ7/IsATEmjCR9stxQIiiZD+FTl7jD53HMg499
laEYnuSZ8k7tNPEvqul/295fubp0Om2E9lmNmf9dX5WWSwgq8oHKjuI44MHHb42QOCy5anz0Gkv/
/V0EG1LVQZ+igULj/Ho41l4LxnxiHhoVcwgHQU4kAULaRZH9mKa4wugQUw5vn7CVw6zzwOYKI1zx
2F08I2p49FXhtLxT0HynKglifgLQe2mlWW0MtUSPPS+0wTse1A/pJhCb6w8E/Vl2qDYgZqpWGajQ
UBwALSKX0CM7ZSh64DslID2vn3i95O4tdLLiqFRwI52mHH7//TS/XNhzlgmEyJkX/0W+nTS9VwdW
RspVeBXhBbnSLo8QaY6LEZZlX9x2IDvBJvaxL6yk3Rj+2fN7eXwBOqvzTJD3Lx9QcZfwBohK8rA0
1P1eB6Eqe/REavCXF0mB9kPo6s2dLqaCukcyQuQrootwp3Q/FIEFU6r9levJR4/6xA2PEgve3+B8
Ccp23I2FYj3w8eN3eLYUhBI7wLLOaHZ6n7Z30MzRDzJG+SH1kIKtgImYVbGbohb6Uemgwm+l5Wnw
Oq5tPSzuAubpCDzIPVZFbmAPGqo3ltSrI+IL8oDlYb8xN2vnbu7cMSkzZGB5EKbBy4KkpLSk5JV2
Eir+h/VwQj8susnCZNy4Odee9ODONA46ZWqQaYsj4OU1CtEj1YqhQauZnhQKPWKqTrEKRwTQJutP
hWbntEA8KTIUlWb6FPu2hPpMNtxiQwDlAb+uU8lQCbHXG1K3RB6alOn9cI4vcY/1Qgzx6/z2eZ//
lVejcAg1E7a3oy0tsm0n67Qm63UfxS/tfTmiiiTCEWnprh2OlJcLP1WhmxZmDBy96rdUt9eGRxuc
zh+9E5cDeP2RdGOirBvBeU8d9a4AVXQfnqbjJ0GeHuGMWn6pyvAo6sg+atnUbKQurxFTcNX4esom
0NB5JSzGj7LUQTuQIlgcTEjNVZl9C68YjydXy49t547nuRROpW9wD26GKYWFIg2WkqG+S3o7OpQi
Qzkntj64ohcbP+4ZNbBcG3B5bHsNACaSrNeTYwSI41hFTG2pUYZ70VaXFrv1Hcrjnp9XUb1TNHHM
xuLiZejLjUL17mrdfVJdgcBTpSV3YdWYZ3i01J9gfO3QUHN2yLwo+8kSR2MaknNPT+SkZqXtd0b8
pCI0e1atSHvSlSm6jUWbHlEb1HeF6vanoExCDH48kG0N4IYCGV1oAk58yfWpvrV6d0LDp3XB8Gty
I++bl+HVTADoAIaqzu+rxZGMvQ5+YGjoPiJBnY+3tfZYkyNejIY2VmrABBwnRLvfPhprg5JLzQoJ
HsjBZYF0kDrQKzviAI4HWdfpgyGL6Rg7RnzO5OTcju1WE3H+jOVnQjZBE3Nu1RnWYjcmAMC7AeEx
qr+GB1awSI66Ckupz+vqLnIiY25nYgxkRPlpGhVU8xNv+JR69ffMS/odkl9br+eV0GvQVqXk7bo0
jZbdwywvbCTmhO4bQ1x/VBxbnpROPDWitk96jj/621O+kn1QikBUgpc6M7DEa6X4oQVGVhh+jNzg
IREWj1RJQm970t1Y3aX28Jx9GCCEVRJMaqYokl6fLovYk4VeBvEEncLb2CJd7KI22feDllBJhGhQ
9g1aAbVCTTzHMlhEdrGxr1fjz9zGIPgglUiT/vpHlLUZ16kWML+pEVyqDIUCA2r9Te2V4satUE4f
rKo4oB3DwQ/axD1O4NngTRa1b4+Fd1AT0z70hoMxs8Pvfns51k4AVy5MK9affbBIeOPQglWiMkWT
V1SE6BJNhsl5KlSvhreTKHuRlD/+xpC0qTXDBtcNJfd6QhItLofBHLiPyD8eCq3PyHdR3fJCt4Re
b40zI9vbugfWtjlRhTsA3xSezYtlaBFExI4PcUZzhP1p18bP2C1DeIWxcmsmg7d10Nfu9llxFF2W
Z4D5YmI5+Q1QS0Tr+Er3oqXUZewEhRFIY+IUGOLP2E6HmzTMw3ciLZtLkBMPBJzQ+2Kw8AEIMF6o
iv7y9tyvnT6uQEejowfefVkqs0QvCwoTpj+Z9a8pQC4FuN7ot46xZYi0trFItHmvzlAJRNKvVzn0
mhhxOwc0ihI6d46ZpRSWJ2SJzIGuXmupt6ERb0GM1gYFOGSyxoBOOXDXg1LnmbCxQsJFQRbvAI/6
NLV1evQ0TQe1UX4CEfXp9ycUqJ1DbxSdbzDo1yMOWpclsOIAOIQOpKAKHV3Z4DaRNvDT3h7q2fl9
eXfQUdcsDZwrSNBFshAj32dpdW9QV1SNb3YIPZ+uwq1MQrn3hCSu0S85RDyWT7WDICGmKsNdUYzw
3yzZssuzCdy1Ii74fNWHYtIyMMbkGGMZbUTetZyP3BrIvwce6hWhMgmbEKJdayApPzo04MPvhdQw
Pqxxlw+6NL2R1tTttDLSEAelFPj2RK30VehsYHXnEPxpASwCTFGahQzLEMEY9FKP+IOAxWjU7gOK
B+IExlO9V/Pk06z69zdOF1pL+MvQG549Zq43Q9RTdUQ+jYEji8KU6oa3zqD0fiu09u8Mhdr1rNEE
lnLZUUFINIyCip3eBEW9d9UOwctIHw+0xra6cPpaKJuB6dwOqAWrMxfn5bs5cjOh6QN13dJImgdN
SAkWvpkOGOT+iNyiuh8iL7lRC+e70aA1WdnWiAaFNyBCqwNjlAgEK+opcK3Qb10jOwpK0FpWI/FL
XQU4UtbfhlyLp9DOEUeKgn6vKBA/394Ua6HBAw/Iw5+gBJDh+iPguWdTmCCUxuN5OEZ1DmK3QJWn
ctB5lWHTkRVAnH170LUMBGAsrx6NKi0o9cWohjJKdBqRYigrGd+mRK5dHoBOGXC58WsayL6RmZ9l
boenEu2U264stY3TsPbYJToBCyQIuxQfFkHRMmUn1YAvhwuSXgDBGHuEEhEZsnrITo03PdpmqtyV
NtzKWKjtqci94AZJUmMjFVq5fF7+kGUmFNHsC1KHPYspUgMyKhfvhOt8jYc83nC3WJ93PNOwiZlf
nst6fGMa3pAEuulrYQfyuAWTIKzhr7To3aNNHeXkyEHu1XykJWkrCjqqnr5xQtfnHdggTC96U2Q7
1zsujaTTqzmVgyFANrrqzHDf663lF9z+Oxx1pqNBHnRAmVJcMsOo98LFjUrSS/h9BA+lVvY9jfQZ
JLUIS03Dqy5HJ963zU47pl5oXlLSvUdg68oOtar6b6wzbbi5+QcJQX2u/r6os1XxoNYdQHg/o/uz
QwU+vSQR+jh9baR/Zygam3N/U6cPsijDNwg3Fb1em36tBsQOKyLiWp3YDZWytZ4rUfCZivjvoRZH
ueizkbYcuzdBP35HlFQPetNvdVrWSuMm3/PMiWTrLiFljhs4Ddr8pj8WY/vdphS2B02U7hrQ9xeE
7AiOmlZcVPxiTq4xAotQqI2jmlIfmjaLTq5Mt5hRqzuZbQO7DhAuHd1FBImGukGHngW16dZRmgQv
GBmCmoleV+hM5/XPOBjNXTsV031fCvy46iY6JT36KG/H0/nILDKgGV5EwUwF+o6Q2/WRSoxeRkoJ
eUkrWjoVTu74tRFMyM6p8UUxyMD+xni2Dc2ElgteU4ubD+0W1FpLTk6UiJ7Wa5Xct03m3IiQTlOJ
zcrWq2HeRK8+cDbM4N1ANXTJDxWGFVgVqq9orj4iZEhhthi+hQoeQHJMXLpLqCDtKiTZD3GYVFgL
Rt4xHpr0c1T30W+jaqkZwjkC+TT3apbXPjpvVjaVmDEkk4wxaLGnE3KLlV81Tnm0IkduuaOsXNHz
wlKThRahgt6/Xl2RtLNGYsVbtI7UXdGj5NwIit9KWX6lHoumaoRS3tsrvHYnUYGFOkINFgybcT2m
MnalaMrO8FUjDG/ybFZ4qyyU3+NqKxkw5ifmcnHRTyMIM5lExkUEccwp7HFyBTVpYpqtwqei898M
hwjBexyCQiQJS3oSXtp6fjmSFmcy1/YA+5VjraiVTwMDPaJUc26sVohLUVT5nWvCnXQzczymVaH4
Pf2NXYfJ4bmPEIjQwx7xdjMrTxUuIPtiMNxjpDjVuwwW5jFCtwocjrNV1VzJv4HkzWzyuSEOi/t6
TicTcQBpIlmSl3ns6xT3fT2K7BPKs7UvUGU/6Wk0XnD2a/23V3MtPpDy0wuHbzhzw69HhpDlubUZ
mSBlneYkRdk8hjYSJlJPAh5Bqvo3joiJ8CoKqtiDUdK6Hi/t0NzQzYr40DjjXo8HlJAR8txZItAw
+DDs89vftzazL8db7CBDoGwXAdqGWSWHXdvVxqFWojvKtu2lMfv0QdYGzqzaWG9YW89Hb7l154od
/8dY9RXrMULzvMhVIDYAntO/XKtwbxL0rBAJHPsnOvPpfc5u2seVE+IogYTY29/9zPJ4NT5tO93C
qonW5aJ6o9Q1nkU8UPwpkShpB2X8NSDbvykzb7hEhdvv20Zvz/lgBpintfq5giPyPR6B1KEaeOfJ
UKO10jjIdtTZQxenxcbKrP7CmXnDk4w2C3fl9VZItIQ9P1Y6lRU9Odtd8csYKt5jjtWcqNGLvXDc
fheMSQ7ebtCPbku3B9K4etfodr3rRye5R/nLeFBDuzl0pPMfN+Zw3ozLOaT9w/RxwYBemjfXi7RM
a1A3wtZobmcpcYFMVmYeylz/FU/GeOzxTPDB+Lj/yMLUPhoKxWbS2uydGkT1xi2+tpmgsnqAPFSU
l5bdNytttXaw4Luh5OXsWmCQaEqm5sWdgvDGlrZ9kp35dWpV9Rijzb7lzLYW8l8OPyd6L+YBvbF6
DD16LsPQmE8BxRDoOlTp0O1UnzbmfO3Ash9m6WUSCDbv9VhOqEyWosIUQTm430Gbsnw3or+Ro76H
IOJk3TZBn55w4kNQtUUzKKI084ShgPwoJgErj9LBzsBdFIV+XNtAFuNGWruf50fD6e3fuoYu4QuB
Y1BQoDOxhLTQmzYLTQLS5CaR76MIjjFcQQfYcxjsIV0Yd52Qzo2ej9U9nhxYuEWiv0XYx8YZxpze
lU7SHWi2lcgQOo4vhZw+VyhJvgulKE6GnWCtGyfjn1Nq45jaOVu9lbV1BeOuzQkL1+wsrP1yXalH
9RpSfrMvLD8dnd36RFcgPdH1qDfi/lqmQq/EBnYFyBTtsuuhLDPuXNnRUxxzDAQ00EegjWT+IKiW
7xzgLP4ITfj+7QVa/T6Or4ZaADtKXZzfQXV5TEoaNZaToUDYWfnnvne+a0D2Np7PayOBgZnX1OT1
vOxKajl6tqrCSHXdtxfA8TcAsPXH1DG2LuzVkUh0aQzPGebShx7+RwU/mKjZt5lA+rooD1OnBQfd
6ZWNXH51KBsJdCS8qMksK7VTRckOMCNrZpZAIO0qOzoN+UkcudVGGr+yPUgp6ThDuyDALXtcWMFS
6Qxo+dRN2F7a0AhPloY0JmBkKN8p7eVR2ex2rXwfEutQTy3wF8hJzLnRi7DmmU3oFsLTfbtHkVWE
ZgYqDkVfM/O2yrtrFUFg8tS0CBhzUW0xVoOyiReMNFM6ry5Oow2wNQbIc1Aj1b5XcHY7DNDQj4pS
99/wFKl2kTtLJLhR6sOJQQAzw9Qq8EIgpUiA+Fyp1nGqFPcO1Kb7vqZRTZvbKP8UehveTllQnHAV
CE9xI769fabW0IagO1D9oB+FosuSbaQJPf4n8ASOU3nGIALhUaUJ7+qsDvHHFKSuEhU+p8mSI97b
48ke1PQO0SAHa1ZIdmqf4HWV9wY6wHV+oMNfH8Is2yoLrCwuLyJK2jwJtZk3dL24bhcnPWr4OtSd
SLmJoizZm5Rvzil+jhu51kqd42qoxdpSK9RmLjGQhBEkuomw/k0SqcFGiFmr0FEkh/3uWqTrlOmu
vyjr8xj3TQcKAnQuaIppd8ID4VHPNfsEI1zuAISod6SdyQevMMQFdHS+cUzXJpUXH61IShpU6xfv
TVWOtKlHVBiGGqd3WcbJDX4rP5W+bk5vb7PVkcieZxNciKpLCI7WGoBrZnhThLvbx9Jw+lMtI8ro
BlnB81C/JUb6P83cmbuMwMxGe1tqtPmP8/cfZf49vlIe+/ff/f9SozOuFLAP1FMeZmRc/5Yatf6g
hAPkcU6AQX2wSP+2wjD+oAcOnJdo/WyfwbvqX2pjpvEHakBz+RQYLTEPptlvSI0uMl8ApZRfeRk7
M49S53l8velHRGIyvVDrJzuoTlal3uam7SMQPkOgfP7yMc3FKSnHjXSFgij/8Ivc/3lgWjhUsp4v
9GUtxyZrqtrWaJ/QYT7UDh1203yKvfSgzPLpqpYfKMlXQGy6+yqEeBR3qGFjmVnvciR3KVOe+iL1
G7O5MQf7OPtVJNN4AC58LvTuQ1KrhyyRfqiKC2+Yx778oeXWCduPvR1a7/Ms/VQKWkXN0aZkwfV7
QK3+E5bt8HJRLPSs6ZAO5cUu8I+ZhpOR2F+dFuFp6qOf1BZEk1Hh5xX0yY/IFCcMTjFxQqbfjL8b
AP3xZ3U/hXl2CGvxlfP+RE/wYlStn8XxrwgdyzQK39v18KGzZborOoElUe0+9JnzKa7HD/M/2bS4
vPb8lEbpL2ntvuu9LtgVehCBj7XRyprlhZistDlKUvhBKjcJzYUWivjBxmkKtv/PUcwgur44F0ry
K4pkckzT3jw5vfjiBQFMvenbMCI32kRKdMQR/qhP3YGi1JM666KbXJKOga9Va9oPEv2nXVGnvhbg
OwvPfhdjguxkDewQ2y/M/E5zFUyp8r2JwFlmy40yyjPzbLFd4PpBSpu51Fw7i6pY1VS5HDSlBmjW
+Opg3UZWc/R4zlax9X4MZLIz7P6djlNoZ4e31PYPZl3sU6gkMbqebSQ+itY5VuOA3GfcfAmz4XNG
5bwF+hAp1lkPWoqK2HDDLLFi8+zk+vsJczH8Cy9jZeS7vMweCrt6LIPhc94gLhux7Il9Z1j1FxyO
fKMPdhLVo6oo9kqfRJgqpYeJXVyWiV/DN98PmvwAZ4I1cw1qpfhNZVG3zzLrlEa2b2Kj4WDFmmbW
XdWgB9op+bd+dnORWDFpjvTlKL5SlruZuvSBzspZGuF7z84fc925S7LhXWgM7wQcFS8M/CxTbqvU
fIri8mx4+lNXh0d8UPdjkD86HJMhMh9SaC/ofN934U+wQr6d548h1m8IDe8zZLUrcl6axEcjyy/4
EN+wQe/QRtu48GhVvI4DSLMBxSTRfWZyXAegLkUpgcJq81Sr3idhe58SNQP16B5HiW+BCjmm14Z3
s3e0aKl194JruPwQwEk0i31gDe+o+pxQdriLyTHVEtgmDx5d6PeCumNfiEc7UD6Zo/SBftyBqL1I
w/bVbEoBMg63dVVdng08nO4+H4rLiC5w6/SHRrT/QGyRXjYVUcM8FZy3xBlv4xR9ebs8BVl9E+Cp
ZdTJjwAPhr6zzZ2KyxkAmc+1m/hCGvwi3Lbi/GA30k/bFnJIeTJCghVCwqOqHzvZIfyLwcswT714
hIGHA5u8F163H/AEw2jl4BCFyhYmkWjuQ6N7lxuSqmu3y53hVq8ntIibY6L197mnn7AkmfathidH
re84En5Zeg9R9dm0u3dBPztr//JcByUsZIkHZ6e6P2vc8AxduWERboAinBurfExQFZ7Vmi/CIPJj
F/niknz855H9j0LmCPcWbfNf//ncZFyeZN5XyGUiy8TTcZFmIc2a21Ysmifm+l62hJTQOoWjtW/M
4lxV4zuoV2c3CN9nTvD4f9k7s924sSxdv0qj72lwHoDTB2gyZkWE5sG6IWRZ2pyHzZlP3x/lHGx3
ZdXxRQHVOJ3I9EVaIYUY5Npr/esfKsdbK0m1Je8MzRmXkZujKsrPZpKvPRNtSEQMQTXj9mrIjTTJ
XEO81gA7unm3GsvusXGLPWzc+zqMX5enROe5Re2+keSDhZO3t0v3LL1/5BGzdKQ//44Enjtst00I
fxzRP0w+ZqbXjp3O7X2UQJIz+JmD3q0mSTzeGP4jwtzPfL7lKMW+E3YRDxGM6p+Jqr0iDaUaOErN
sj1YeblxfGRK2H074qKtrXtSjrD2tY5SltD2yfHucqgufRjhTVys//7Ha//8PMOrXn7hBfaAN//f
CE+GlQrHGPrhfkA1Myf1XiF4m5RC8l0K+9i7NtHBdBmZCSPIhOhc7YbWCirGrZznSU07Vg72OWmN
M7tDn3p9YGt9LKP6aSyKq6QQFzUVVe+Lfel1J70vryzdu4ot+cgy46KvrQDy8n2u9Dd2y69J3/6Y
d8l5SXKQmXGUtb0Rifia5/W2F2BfU3dSYXwbafzWcGrr9njZJPwQWqDcLW6xJiQVSExwkpy6Cdxw
emBvM/p1WH0WZGyZfIGvZNR5XblrVPs4GtEF4snhHxyAP81A2KWyTYbBs0hkGAt/nqXRWJlxFHFZ
bcXYSU5xIwu/fXS/1Kf/ZRwAeqU/0gD+719+1b9gaIC+oIp/3cVjZR+/fd+9f3z9t87d1D8xfqP0
By9VMdZxwLe+de6G9YnHjIbEwWwFSuVC0/6tczccLISZ3Z3fcgWW+vZb527w/TSQA/AJbBtgd/9S
iB1HJ7/J92UG+gQ8P5oiiihkcQaJH8sM1CY5Jq2CJ7ih5CKYjXT22yhUjbciAwsgHA1xDinVjZ6/
kFjaqIHZJAB1rkjKTWZpAtZH1Q5pEMJAIR2kdfNxnZfjYieYqwV7AcEbIAtLUXVSWCv31R3TItwg
0htmck87cm8OXqfEMJgjsnksbArC8B5aBJZ2Yy9VPIfa2a2k9GMbKrmPWNOGbOm1tVbHa+LZ6uLV
zguwU051N/JyuhSM0oozgJ/Z3cZOO5r40U/t2K71FutABxZyKfJ3I5dDbwReTT9Vd4hsMXtwuuZm
hIGGhjmJLGieUupj7nttOlrvyAN6FzcOdLrpqfNGqV65ihZ+SVgIaOS7TFTY0e/GImkf6gyPBXp/
UEBSKB3U6FoSaiw/Pfp6OM8dawHXzxU0YUKM0x0Cweay7kzfBKsO9GEUO6fQotdGsR/KkEImIM2L
0TrqWYu/H4F2o/HWxdE1AesOEXFFJvyiq3Hhr7Ulhc7L8fMvT4qeD/dz1EhSyRo2Rmwv1hYrfpKs
lCNv6zFMTa4pQTqnJjUPPVVLtO3LOJxJF98UZOuleAemtQOtiLq1j8kV9NlFOlRG6+gJRiHdPWKR
sp5bOt4y3VD0jIA81Idprk8VV1g/KXlZH4AfLucpMvvVRMILUrnoehDoBEQ2J4Zftt2BxcUZ8q61
aRyz8EOr69bmOKVPKCjGsx1Z5rnrtaPadghDxz50ph1UhduBN+lrnXiwo4iqFinpda735AVNiMiF
F5JeJ+U2H/GiwEWIS8uIiBlPFaBkTfxcj8JtXympX7fhIUtIcUfVo5/SkZRkgDNDPTqiuAVrW2Gj
81ClBMd6HiKzVHZEZ9ndWJHFMFcR7bFeHmxber421TThtYguVO8NKrVYFRAuct+M5yxIB3kclDqA
NBwYqqKvyVAq3eksCsxQ16VhmHesWhWxrlSRypU2kC3hcSP4OMTvOKFuYnOWvsOhu+nleCZDx/Y9
Pn0Sqctzb0DC47OH2IH/hYzI6bGnm74ud04Vt6thbosttOZ7LRs2uVBaWHv5cCXxVfMxNTADLSLv
KI7JTVAsUhktsgEnv8453jI2E/zP6RChILkIC9vYNB1/EC9uhX5p21edEibKXq21M4HyxGxPIhkD
La6+QGpZ6UVNds+YsjD0ImIUq4487dacX5rGMo405COSaMc4MLvHF45dmSd7Sbcy03FXhcSz+V63
HJzprEfMH8Qlz9UgN/gNRUTXGqcE3Ni3EyU8NZ3pBexyLEB+17vS4U33uEhrdrkxm/El1bKvg6EV
GyINtDNchqzYmaUyHcu+0rZJVoxxMEW8ui4qZzUMqrIeCDDXD44As93OdhQHSm5aDAXtPtHbYY2g
TiPEEgopeoyiBh3ooT2wamKT3bk6uXAz8HhP5JPou+NgJEl+mdfKu6Z0l01UvduhrTeBEWNDczWV
7V1DOtoqihDHODgXa93sR217r9blosQmCly1woOQ5tPkFJnyJTdqYjmIg4IGvk801JCxq0I31cLC
eCW/vPTRf7rnUZHeCfLGOS4phSRMozsKS+WKuLmDjKtzXDTmBfXc76rMJGAU8XLqKh0VzUM40bem
r6h8msKGjV0Z2nsBWWxlZwSEG339Joc8fJeR85x5ZHL2HgYvRkr0r1oxgI3hY9hPJy1Vlf0Iz+de
xyGEVbdX75PeOJd0+Vh+lTB/g6bK05eSZPdLUQxihZAGMin9fFokV4bSn6dUMJOUqdtuekfRNkqn
cWd1pRu0gBskOIK4gnaR5WhByEiHCy2ZT425MCUVwV+BcT9qdU1khQdaca2J2rrQoPBTagS/eVLe
Om24crFg6KpmR5p8GniMDJ0b4VLRqFvDrKxzymG5J8kJVosducOuwlPftwflHblLQM2xVnPDgSFI
LsQk0bkNjeizFQ5P5KU7x8l7aIt6VyLyH/u6QpPWHOfFuzCZicyxu6c8ge/neN2e7b4170ec90gm
uUzridMUKCswLO79sn4QUm0vREigNxoobx3p1QV8qTHo4lcqXecnkOpPRDCbN6QRiq9GTwBctmY9
yhVUmia9iikOU5pdY8HhW9q4bcP06Dh6tFKr+pJgT8K0clt9tpr6ZvKIi4yMG9t9qVqrP5KyjsJU
7uQcXuKKSAwY6coKMvbALlk/mVpUfvFEd1k51mGItFPeaocpya5Tfa8q42bMyGgOD+RBQuUv6ANK
HG4H9ivdUUxaFxSacj9N1tmulMsaeDwQhUSpJ94ovoPYOyGmd7oVXcaxmW2klxxd5b3SrgmpXfYZ
G5qDx96bFT+xk4qwMm/tVWRDO3G6NfM4i1dDnb5W1MmyutONL+6Q+H1kku/zFWKNL8bykt4AJGvA
a+8UxkYwmjQWhbgj2ovHTKMUodRX8ClotEDBd95uz1IhrEg+1t0+hiXRcVR7TbgS85uLZFGSWmM7
yqob602WDDhZd2d7pvg8z00cdFQUx+Zsx/7Occ94M5x4ZK/oJ3E1pOWR7q7G52PoEM+g567jZJXC
9xdxf2j0cddqxL84r5m0Lt3YuIrycp3WuOzqDbdRRX/x2cItiD12oNWk0rnAmXPvnfJuqYqPQFtg
Ntoq89a6+VWqxJth5XqFESTXSxxGgnwCOdtrGRqBpTRrV6kJJalGPxSEHnFoe+U14WQB3KQDVLRN
pNN/jB785zBo0nzX2Vd1EyUEuJYa+fGJfirKjmgi1mwB+6vqOvFSehF6ZDfAK2VAS+TKFUgzYs4w
38/G1pqgdPTGNsqalVZxt2TTa1WK/jB06FedkEBx17ocxqj1ScHBqsurKo5hMTfXbN70vWUOxaFU
LCIfJ/pSt8N5pWlOMIt49ov2qZlMY59UJZ4EtjMXqW+HsbzWh/gml5dOlJS7HuPbVVfPl7rbXGiy
v9DbtTTcaaU7pdr7ae5QIsv0xjLy6mE0vH5nCz6B1PlAZOt8VZrvzpReeVB6BC8h54kQgzy/FXQi
wWRZ3a4viHSPJm2Tp/JCoj3xh2o6ump0WxvkW1icdzx/+yzblm1iIHIfqjX/BVZaPKEIig7D0HB3
mxAEfDAJFL7qSNKpHr1EOtlbTvJYioj2cDBuWW+Cb3tbo44ZRpu9aWV3Oj+5kDEjqK0SUek+mHG3
8ibC5mf9bLbXtb7c8Ua24FGbGGdczmKcJJZcpIlcW3Xi8+XCkC6Z7CNHAXjvg7xyd3FcTptZtOuQ
5niKiWMcuFnjcZfhlhyRsoRDRrce8oLQvXxTKeqTEdNrYlMRToRTm+U5GSfEoY5x36jycXmVLbMH
dUxv40R59qz05PTtjaKp7yRf3Q8e+ABJ71ANyTZogS79lk7qch6KW9JzNjW7znysmdS1g2LkByfW
OOtVoIxRv9XM5n5Ui5VRfmkyHi/H5HIk+YWa2dwB9rPWjJ+9bvjsSuckOhV4nABNQrM2Cp7sRVzd
j2V4NjsQ1RJwDjYX0QOysNaiBbkfHAuZnK2Ea7jsE6+tqbnqSK4XrgVWhEWXHptrB+BNVTpS/kRl
T6tcWHyQSwo3IdkMBfgbjIRiet5z28fyItLHehdK7C7o6OsBvHyK111br1sjuxbhge3iZzccL1Lu
lXYU6xzvDd/Gdw1kY21n0sMhwT2IAmvVvELZ5Y07ZD7rKYk+z649wdCdmh2WOC+sHlajHqNgmVYu
1TEJsTsKbbiB71ELVc0hnLj2XpxGufNC505k/dYuNb/IM4yE7fELVt+hgh+4yebT17VoVUTepZ30
4yr38lVozBeJp/pitqyDMqTJhT3SXWPjRnYUVgXUXzHvojbVa9+wntRB3XrVtNb1fMMKwjlEOK86
znQTo+bWGvM8R4vNA9PDohsjWatuyucstcF9w9WgJjAwmpXT94FrZUeCRw8RBB+VWAXziW3Z2mjf
SeNed3NxHRMCGledT/YnzV+7GrlGZnGpkjKXF225suiMoQucdKFez7q9s6yeeLFxk6INUNJ2hRbr
uczkSbGVh6a9dIrxtraiUyMYVsTLQD+5GidvI2z7lEb9KmmHB/i62DplnB5zqqR31eRyPhhyJiJN
nJMmEkEYK++2Qf6rK3N83MiTb8R0AU/BylZZxFzF8FJnr6nwzO4YOvjl+mqK9GgbymZiGjLc5NHp
UhJkXXOkF+9weX3NoljJfOFiPnWjjL3aBpUm7HBrGU2qr8JcG94Ti0PXdzo7OcSEftE8arH9gvdO
/uypTW4GRtbmBBibRYSaKoyPObLP6dacUEqS2TpBrYoGL9mDJ074fhGOmwY94XX4eKgKag28U7TL
niFOwZhLa/C4tw1wRtos+aIyJNLmIddaBD7CRNsRhg3Rn9gvLLOWEAOHVh49Z26ZM5WYUj0Y1tTb
gdp1Nsd1pqej7yaNogZ5TajMxjGw0lZZwmwcm+VAkFoFBtt6pJ1teywfjXkyTp0eqc8GKcRp0OUo
3oJMR1joj8o0yXU9FutI0iWvyK1tY96+Vdp+3GVklo6KMhYw2mS4LhS7qC4Kri7tVa+r7koBobsX
zexQu8mtO1sQrjA5MjR6wMGa5JOZd0vAj8zglehG17A67WNxnN1hbEkpS+Izb2y4E0pXHQddMVJ8
/WbnNncwp2O7WaR3yVild8QnW/ezFw7viqVh7zCrkuWRFhVpHCCGIPMW12BGi2FUOV+tDNOtTW1m
dHB6ac607qYgMaZGRBaRVWMBgztUDCcwe+ZNJmVp34RZZd25ydxTWqY+yXytsgYFZoOXZ0E7QiXd
NHYxSJ66OU/XJK6TDU56AiJgqLjGpWkCcK7CrnMuXUK7wZmqsrugtXR1jA2drgwwnSsBm9yJ7IlW
DFbri1hLbrUWVQM9AevVJbQdI/DG7cVLnObKgyazSWwzJ43V22Gw4qXsmepnct40VgN6IqcVCUav
ZWxl3IApXA2fzXmhQHqZNBl8YID/BCj0fxqxgUU/mwKAwr+GRG/K1+hNNv92jF+KV5w22+/h0T9e
/xu5wdDIPkMchMgUgj2EoN8hUhRDH+SGRReDuRBb/u8hUlZ94KCaBcMB4gO46u8QqfMJPxZkLdzK
OiYkRA/9Arnhg0H33R7GZSsCELBYojnQL8BwfwRI4WXONJBZeQ1kmJh0CVgIpJwijoN5c7EuJSaJ
xM/zhPgR1b0I/5G3xM80h//2Dn6i20Zhmxqe5B3UVehn8+g3hViVLAiH07S3WKi79XXcPed2i1kg
FU/5+ut38l2Z8+//+QGc/7iq/w+I/g+4/2OcxtXb1/jl5+/1w7f+1wgLhjWzKEu56/76Tr946WIZ
p9/f33++7NsN7rifsCWAxEhHD2sWOdnvNzh/YyIKMgGIkZUshsB/3uD6J8QeuAvB+oEh5y0riN9v
8OV5gQxJUDDi/IW+80s3+E/bVAUnB1JmYHT+BP2HTuIMZTOFW5ENp8aeW19VUAxHffYl7bMtbpnb
3tT9uu+COHb2sVb4nZ0fyvS2VowlVgUEd2LQ7m25xhr1ReiltkOiH69I1USvZ2nFlpxyXx9y/YJc
IR0pv742muIJrvTG867bnpTzyD06mtymtXI3m909pramX2dXc1uP5NYmEUEclwPcuXU0RIFLmLbh
3jD/f8UmlLMLYBoHjPs0KV7r3NgLDy+RkbntyGU921pzbBPSfXNXIjTKsQGSUb0RaFGTThn9GYOV
VSJsdoY8VZo3ufRfGcLahTMjmjdg4hsvw0AIcyC3Smswg/hiGNpHPB8usdjZ1dFXh+RwpVD1Nbuf
2zlkeZI8hdF71+B0U7hPCJZYe4zxY6xd1qA3a3TLL1bYaoFa3ktT/2olwxjAa7jW1Hk9tSCnZZPc
pbmrnySOCIfRmi4nIZU1fr5l4JE6sewynol3VPdxW2rrSR8ecpCpmZUpALRVPTnTNAZjnvTbNpfy
uU/ioNdJRkxbKZ01cfAN+VK4JgahsMEDR1dfJyTmbHUHowdfmxv3ah60+tzZYFRcw7sc7OlgJuYm
rof6gq6xfJtChp5c0eN7u5yTnVaqxwzu0aoEA1v3Mtz8egn6y43hD/Xlbxeqf93i8nf5gVf42sXK
axS/AMp1f6PG8Orfaoz3CfbdQsKDE0EQnvsHQ9DxPlHGsFbX+POnQxQaILt2XFwNG7L6B4/i9xqj
f+JcxYjB0ThHWV7+Wo2xqZnfrRm/1RgOsp9jAD19qpIK7tiuJBFwG9rQUgolHoIJ661nD0tlf9QR
HlvKkO/UMta2QOnROpxi9WLSM73al50+g0a78YvTy/Ig1VE8WGZpHcScPSVD8zwCR5yrwVEurCK/
syX0ZYv5yB9Tdv9WlKMXDIHSZ1cBT4+SbJul3sI1dm4iY0T7VXqjtS0bcm7CbjjiEpY+4HBsPkEp
MstVP8Wdj3+BeaqL7DkUENzd2Wh8HPbCjakvuXGGdatZLzpwXdCjUQuiGPAvrE38WgdQq6ZJTizl
y1MRRtOurELWInKq2bgUvMuJr95ZEPReLQITbyPy2RW/14Q4DpNtPwtOk4NIZ2dd0Y1DqMTsbWqm
/NhmJU1AYQBoGmlYvhnkfu0Ym8SOVDJ5UU0FyVAkUG/A78RdyEr5AXNMkKUaVYeepvKgwITfFSI2
rutyMtaNrc+bLEu7Q6QVDuT1iRKPJ6OzSkPydyzuL2DMwru1pTsj+WprHJjZG5AQ4Ikzq7wU5Nbs
ibEIgVGGqnvFqHx0/YR7K/MjV60Z9uRwICylPJS5aq8trzFArYoWCeyYJae+KqrTxNB0RX5XsQtj
Qmf8LG3VTWSn3ZaJsDiZrY1nbqImZ9uV/WMXE01UKiHrSLT4lyRYK8dClP09ErTsIEurC6Kolqs8
z7PLuSrTszfWBqtqszzifFjgUK71tp+3YciM4SY+8ZzRqauo6S3riSWmvkUeDgw/Wnrmm+6sUefr
WVmnUcK4rUq18fu4DdzRoBqGqNU9d3pgrZx8EZGsTkx412zuFD+XHH+klLmXjoQ00yQtU3nLx2Xo
cQXg1bxZeYjS0YQ650T6b+GC/4Rh5H9a/USl8tfN2e1LIf5G1eQ1f1RN1CIW1lk2XpVw5Slb39gZ
S8/G1lD1iB+jDyMZ88/OTPtksu7kH6SjmIstZga/V03tE5xqPNkYY7DGWDgdvzJ6fNi3/Dl7/Fk1
aRi/V70M4Bx083G4xaHmqY87bP9FW29bGWrbVAARJiY2q4zTxYHYJOFXKqBDWYDddCKWW36bLqgQ
bBwzxRhWGM/WWJCWOWSO4jnOged6U50PNRnGL1KE/T5WQGA1a27XI80qa47G3o0mZswMziQ+to1Z
+klqcdbHJC06coOVenWmWPSZn3rtS+wN04kalwcs/OJNVS94nSPt4cs0tOqhKxImeRggh6L2ykB2
Pa0gXe+hsnsTc59KbmjD2Qu6uekucHrCk4lkBIDCta+9lG0UYID9UMc62RWlVbEwBT6ehrlcFd3A
eaGFGI14eR7YxTzSqYKd9n31qCRee1tGJlxbvZ4eYm+coO5G0xv0427jSQcSpVsMAV5xdqA3C0c3
TfS1VxYW8ZfVOyLHFpiWNkjFpcMf7M7R/NLp6YshmE4q6BASqA1C4hjkc3Ihw7mdHWhO3AW6FDeZ
CbIUGcVpmDsiGcdaYykihmyn6HIMMHARX8lkyJ+zRDg3Lq6NYKfDfLL0qV8prcTnKm6GTeqUysZ1
++YwefGusPUnKDTRWsMWPcAHpwmqFgzTC9mHTaZZHorZrnCXlKmzAdRzt9ow3kV1ssUaCuZ7mRZb
z5QnjNr6wJKCpMSwV3aZGI8513trOPA6hVDvZqin9pCE+8kREoqFZfiTS/iyqMAVa1awfuFCU6mh
Oee2AS4aw23o2iKFlg4dj46m4FfMvOfGaA1a5844iJEJlug7SHv4BT30YLi3fZ/jjCk6B7Yxggo/
M0i81eY6C7JhHFYJ/o0PXdd0W2fGX8dU7Hzn5Xr2+L8N5rfpFWDkrwvkkZVt9JL9jRrJy77VSFf9
pDOC2pZHqsrSCH7fWZKggA8QCkeMNn9gsKmfEKAyUqIVoDWgFP5ZI9VPluNglglwA+sMWe6v1cgF
/fi5RjK9/iz8btgSpn1dK1td01iMNxXgq5sewDj3RTUgLR6jzwW3Dc6In0fwHb/Lh2M9VnurZ/4J
07wOOqP8rGniosnHz3YpnqZyDTx+cPXniCDGbdJd69Kpacfy9zCf7xR9eorm4a7VkgL8egZXbdhV
tJUdiCZugsaIzmUo9iN4eimTaOO13rkbGvooJ92Scdz7kYPgpJqazaBML2aU+FGBaXAq7SO6aB+h
Mo1q9u59rEzjI8yJ56zVdhVyQn/W7vTG9gLQ4jSwXZXFs7V0KTeF7G9YwD1Fjf06tubnSY3fOi+i
f8ZEI9b1R2TNu04S7tG6X7KaudeYEgLKR2erAr8mbrZq6p4HlKRySjF4qu03WJK4ejKsSmaTMtPu
gNm11WTJt8YYbjLC4U5crCJqG1/xrvWx6CBOpGpQ5uVp8rBti6O2IyPR8QcdB+Sp7s+qFlUUeI3k
xlh8reBK+hxCq8jUtnUVY0mt0OfPs0LrrPiw3HyD7+FL7caiaARWNuBrbrfX7lx6fmqfPSXV9nZq
bBXVie5Tbw682PuMw/eA+Z7mc0idi1h11+Dh3mpWpnQ9TVO7K+2WVTBMiVFt75y5HTZoG3p2HqI0
trUzN9u4i8djZLXxrmarigUdpGuv6y+JXrS+ji57oMR4Rd3r7qi/ylqMhrJDCoP1az8EGQ43XoPg
BY1njHmdwEyCvMx14mTpoSS2bGemLnNJm9rvUVqu+2Tyvpla/P/c6v3dGfk/sy8vxY/82z+mYp1+
DDL7AsgBFsN6pgz9ppvzPlGakBSjWKNSaMvA+rtuTv+EBP6Pxg+Q+c/axZRNUfu9u3P5q1/o75Yu
7s/K5egIRRedMV2nbupkRyzU3O+0zXVXx3WBrD8Ik6i/Tos2o2nqE2VdwrEo/O/q+tW3b/u9ZuKb
JfkPPw49KlJAsHSbS4FS5qcfZ+WJya0fBa0szafZa+MvKhuemmVQV56IQO/azeAWEAHwzxi+0A3R
WdLowbxKJtuAuJIBb8WdlVyO4SRQpkVN5608qFPXZocP9SpqiS0PQsPLLxqzzcsgpxLv0d4iaIrZ
12MKbKvuEwNlSRswobzhkdblFIhQKxPf0ZP8AZE58eeaTLCOsGV55Q15z3th9+WLNHb6wGwzSKTK
kksnw0rsB4fK6kezm7vIP5Jh9oGmKovZrCAFrE1D/dkzcAcKpsmJHhq8ycDetAxm20gmBvt1S2E1
OCutka80iDoOPMOqPwsA98dmDPOLcqiSG0qZTHaJMZnorbSCzXA71F0YqCCkiq90dX3V944u1lo7
af1b4qS1vW61uX0WpWddRmE0G7DhpPXkNp0y+b3MdJibmT7YgTIX9YM6aGO8U5olTmhOxXRN+lBB
mO2k4+/sVkr9mYSP8JEWNitXwMnQmK1CbQZfqHMNKKoOwzOODY3ms8l0H+kgadwnKHdf8nyKh01p
TqwqwUoaqEv4ZSAPAiy9HhSRGzuztRpydGetu04GrAOh6HR5Gxhd7Cp+65i9uh1Gu4OcNUj3gru2
Un1XTt6dC8tkIY+6bONIxOWEs/Hafo5GG+A4b3XzRckbyOULyVes7XSKJFyTqb5iLui/JHKA8dx5
M2dFGXejRbjDcvIgXNXvGdzkHKTz6G445udoyxJw4oQZhum+raD98vubULzsRZqEEAUb2KbHbzwI
o5IMCcVzNgVMBISXrSnfsIAsi7UJZXOV6twyR1eykqZJd+2vIlEI9J2ySb0rhN7EKxWjA8DYqm/U
nabKBklf1ndP5mDBttWnSEcp2Mb4wOHCPzyLaBxrjlMbWEiWEPMCUUOfgsk96ZYfmoOX73P6iWxv
Q5Sm3YZS9J7qaLQDu9XhkSRwMh6sMM7vM/CdzwnilHFVlF6FvioK2X6nLkkD/qhlMNTQdte3IkaR
78ci78pNx09IMdAy9THAQti90o1GL3x38Mw0qOt0CdOxyEpb97MBPxzzk8hAg5pCvlfatsl9d7aM
9zbskKbWrIgtOKSDcyyctEKNGeMBtYbbhcUnPNkqCgZ18hQW/iKJ9y3ciXbVF5iorYlJgY9jEdWN
oxzwUqzpKBfzKob6Pht9BwMt1Drbd5kAF7Fu3L5Utgt1fVAFYaFwKbPnYWqhrOpdFcpVyMpBrNHj
GG+DYeXtKakgLG3GSjbldo40kpE8ZRZ3UTZUw5oORBYbK65b+Awzi7Cuz1Xj1E7NgtrDqWXlLaNO
kCU1w5/GZcB+nm1FtisjkfplazvTgxM3KrFCfUHkbZQ28P+y/sry0Dis59rVawyKDSdf/bPmjv9p
W2IEmd+dUKuX9uXf3gqeiun8kr/9x78fY47tH+aO5eu/jRyGDZjNafmHUGbBWSwikEmxxbKUc/J3
oYz5ifNbZT+MCBwDAvs7KMZYjn4TGRmZBCqWK9qvHNXQjn86rG3mGdzFcV1FQEWi5k/LMkmmBsTQ
VCOeLm7lOulTZnfP6KMgd7jzYbYK30na9HPulNNWcSaZrLopVVDkSttFSC7Kr10Sa0NAMEd2H7dD
+CXFhA2TT0auqzB0CLkqCgXiRV7kxbNIQTj0TI5wuKEDHUlSTouNkPlckK+3sDca9YOSgukpSt8q
CTMI2gvbQ12IH9lCASlIV7hLFlpIiCU2HItZcW4JxjFTv+zNCppON9zlnAtnpe8m1MsL2aSTWmtv
sg8OimF34UpTlp13v/BT2g+qSutJJBj2wmCJPsgsjt3Y94A6UFykUhTjdq66qrrQevJGPTQcHM8f
5BjX6irbl9OQfhZxRY6XTFG7MkjwGerwapQBxJcHF76N+cG9welPfTYXQo7zQc2Bo5N9sHUUM9Fg
7hATvXEXOk/xwezRo7JdKW5bI139oP0sMTUabLKFDtSMqnpYHm9jYyx8IStToQ4VHzQiFyo5cEZT
Gwq+VAvVSPugHfF/65fCVOoyEABAdsBBMNxiRZ6cUS6ol8YHfSnqCBXys9JLUrqTheIEmVMNt04z
WDdxU0zPrhvm3ha6AvogOoGk9WsPK/c8KzG2E6ITVyYdYhqwkAkTP04rohhrB+r42JUhwW92k0ac
MIM3QYjBTjEonbzedVqnv2Zlz5QC2afeTJ6WvucIob7GWKnUh1k2mRak8JDeuF5QUWWNZbLv1UgK
AmfK94Y+KpCVvC7/IqeG8BVbTWZWlKPnTX6VCLRUEtpzskpsiLqBSFJ5jUW21vgtzGgLZwQ3vFON
uX4vjUVKbfZOq8CnSps7s5rzW9LRk2ylJNif+LZR1Qc5W+4TpE7LxKG/U+Xuf4tpO+2//se//10Q
5z+Lr6WUb98X0z/QGw3qAWYweNGYSBAXd6Pfyyootg55hQEEaPW/qDuP5da5dMk+EW4AG37YMLQi
KVGGkiYI6egI3rsNPH0vVrWpe6M7omvYsz/+OE4ksE1+mSvBYQlWvH+5AZmOzaXpf44G/9cNiDzj
ndZz/4O4QvxjZPhv3ID+0Tz3r3cSxlf2/fCAZo6Yjj/iP99JhFspnM7wCkRRrX7TJWY/GrKW3mKt
tb8SMvZ6zuFgcmzndbKLYReNrfIatc1Dq6vx1i0UpvULRhziL/jQLrYxO54xyfRNdpzUU6w9Yczu
vcFhUfmZnP6Uave54lINJmV5ilgPtrYOZUOimPirqPN9Ya2E3fqK6EVsdJ+dln620vlo5jXjUKYf
UbhfVSvRN9WwJNuo7Y6aUyq4c6vXxtLG8zpnfyNuF22Nk+7O61ehAt3aZZrCvl0gzQlA3boYllAr
NTvMqLv0Bk0OfwxFvfJPKU9TXuGtnjsK5GTvAXbH1t0sEOdWJ92U2pKxUq0cjamRxrlmTUGk0IOU
z8NxYHq4If9RhZh4180wdwTJav0HV18UpDMDrtwstyRappesaK563PxEuXIzpkjwSafmryKp0pVp
8hLlnbHjdLtza4Fcnbut35TNCjnCqf4J8v63BIv/89TpPw32/9/G/9u/9f180f//4C7iYf+/K7P/
bRy6FBPdv77VGr/jnyckzf4PhlPM5l24WQyveN//eVhy/4N5M11TFKnbvNwIDP/7rb4bAUC2M7ji
pEQWnBPW/5hbGRYp5TvzT4deKVQbwsa/8VbTSv1fTks0jdNhD1bVZH9lTGb+l/c6iyn+cejp8lWQ
M4d+LH2XjKic6fWLE3uj2+3BhUel6lu9UXepNAZ2nU87zUasKsxiuGInL665jItnKEn+Omd1qLQ8
7rH05uRlEcRGksSkcgZPTKnHJA1Ny3fzBiKKkJs0fekXHaC2MewnbQo7ri9WTQZCu9t144m0lcMU
/H0AVvGgu99dNx4W4XgUl+eeQTQ5MLgG1nEeEEghFNQcpMWoCwnnVFXCN3vnqXVVvzJuyn0zZFsu
FHvflmvmc4W7JAQygoj4ikDxo4EBaIqthEp3mhXX65A4mTId1GL5kNpMtKLLty2FaK1C2gZDvtFH
79Oi7EROBENmY0j7RtDFn3UFSHM+aM3nMLh4X513Kw8NZO9R/xirnwamZkX2SRmBAeZC39n466E5
Alm3+kM3qq9kkrfUNryOufFnTbj/5W7+Wq8HsTgByUt341CqWPSqp2dV7Su6PLq5srMnNnbN3YxG
Hh9meCG+myU7YyZZFpHvquSbzUi9d15s92K3GJUU08E0zUG5lhdUcB1fQDluKYUH5WATWM6sDRC0
HWDzbSvKB1V+Uu7iPlEFp77VjdO+aGTBTtBw34aBtFo3fJZuHaqzc9MGkjDqXQlpDkNeI7I/Z0lP
GQe3bSjUhLYT8rkWkEAv6uodjrPQdr9xfpzyfj0O2IyDRjZhv84HE1JCkC/6/o6wmCiseusYpLUE
c1biM12I8exarcvzzMHpe23H+a/T3Lgje6Zcvu7H1jhyHseseOwEqm/7hLfGY/4PxiEKXF3GWA7Q
bcoG1cizy/VBQDjvO+PFJnz4BkrzdSlyBoIc9XfEZKDwZbjZYMNS6lJrW6lrPhUpVEwzoqteGcqE
s3YiP/wkrOYIjYaEDRvk4NCynbnniMh3VMZBP6a7MjOfGjd6g9vyVGAzoZYGlIjX5xRgu9Z2rktK
mTJ69U6NtY+szNfJi6qJsZNKHWAs9zpRvjpoCab9Q8GCX9fH3C4vlExBQG0CxzyaYtywmx0FcA7X
7V9oJX5Oiz+QM+IleyWJyC89WXpOpeY/6jk+1/Lb7Z+wmh106HCy3o5uEyTQFeP8COCFGBCxqEhb
jrMyfGsRqods0TKSp0jw/xnKZm0X+R0h9jWuvEXpfeLEr+2iPnZrdlti56yuxmbFoMEJnd5kzUOe
9x37UDhV8eBSWdS6zUtrxU8NCC1ZkCGcRFCa2q7sa2Y3iPqeyBjyionoZKNLZDgCnWRKjqaTPWp5
d9Lb8XdO088SwF24Ltl7fW99ShI1bEmxuoITPQiDNqgyc/nD8DJ+X5vGeZpx6WwBPZIHYd0IK117
IQE/HRC1+ku5MoNWmknh4wfQNXcy8bN7uqJyu0fRm8+dXl9zZz4BGCebnFW/+bqYb4U9zxqcKFyS
InohPsuvZ2Ai74yGax6nG7NPDrHa76ZEOY25GuDX8Tq7/2TrRvstLYAN4pumml0RDcduUZ6xN2a+
nX0Y5exncYUJAEf9pkIW9hVn0UJMT3NgKEbit3EYt18Rhe1xTRCsnsSl0n9nrhZzZsn30ThiyGcI
Mk43Rx/iEI5W8jNHMyMnU1OEt6IZLjuZL6EaOcSe7a4ipLiqnzOplAeNhjgf7HUdpv0whHauutu+
4jFtHXuke8pUGFRd8qxfMG0aJLeigcSb3lLC7rwkWkd6zSWlqLSr+mdqHdAOdQHJB3k0JIAftu0N
h+M7oxhUuQh/14FYtHNt05+mp8U3Kmw/x/i58JJlu4mXg6Aj7DbFvqTqwRjICLvbQf8D8XSIeTUa
Vsj2uHDyLOPp08rKJIiciDm6fsh7lUISzWtqHln9Cw0Na3gV6uni00ng5bSRRncpUxqnYk49Ga1o
B1qyVZf3nvVM2MqHymnTbkt6K0sj35orEllh1zYT+PmqRU6YMWsXzvrQlNk1Ma1nZiAx4Y6iLo5N
6ZzJ+3/2kubpZJQPDj8eejOa83MqHhB6RysC2HYQjN9W58kx4o8yTYN4xhGaOsHYPxjGc8v62grV
JyH3aWR9IPIJvTDfxhQYz657cS2gGvUeqEQfv+MG+1R6Xur2MOkI0wwyRtKrE+db8iBBYndBrsTn
dqKiplZOpiw+UlvurfaVKsZ3p1kWj1XwCBAI3lasLyEdnZ3nQID3GqvYJO5gkwfGqgCQzUumrvXW
QbuTp6cHQmNPgr97b6zN4JcxcbFGrogy5yqet3bi+mmcnAvDQfK4dzW7P8bSbWLgvEio2NOoCb2b
foFzp0cJaoiADQ4Hjhl0D/lmPU17t2KCmxYZBbNG/lEr9Us0V99GQeS6Iw5D+j0oMyqheIIVKFL1
UE/PY6Vtktz5ETK3AhEbP4Pl3gaNSO4cDweDN5+ucoyNa9kxHRWaQkgOlwpBpN5zK8dX7ZWt5ENa
3M8XuephCdDQmIt3LV7kXpKq9VvhkGtSVtzN/DDq9NLKDJ6RSwhASTc4Oxk6du/EUl9glDxp7apt
2qHZJG3kYlljZNCsRbo1WKqSYd2A2trkNfOSVT82ltyQrB31zK8ZSGfW+DZY094uwXIkTTtiocEu
rdKZnK7kjR3tWNfVZcz2FMmR/pyFyiSVT6ddPKtiIm9PO4TyuxJ+TKstp4N61NM9m5jw8z7aZIW9
XUuAAjK91J3wRlX5O+kduoRNDDV90sr2udHLJ+jCF0L8VyWpQ6lH5YeOjlWM1nPeDh+q+kvobDvW
v9qiH2aiuvEXFEXAa9V+VkefwrKd3RZbPNCsCA8NilZcnZLmNDmfkTio0xt0BT+qKIsqw7k5mMut
cquwVZddnu1cUG8VgtNCVE9x3/Ql9535qy+dEHrORuQQFAx/kjHRLXJnaHpSNblhwZGq5W7WErYL
2JL3A96gVuLWAYsSkenXOr5yLqwmzpydmBm3cdQ+amBC7CnFjD8+Z7NjhSnJyTrKflUm9cmYH2Nj
fkhrByZ3N52zZI+/H3v9ElRWqZ6ZRQTpaPzpxtZ3cXNxkql36FgbqkBYdZtdU3ATFk0atCbocqd+
snLB8U1+V027w6dUedQc+ZojDiK19kWMlwF3/Ma06ldSdOHgtFetP4mOxyART2P6a6t5sEK7d2v1
0CfiQNbrETJneq8+JzI/5Kzz41tLV4FrEQZOKZHQ7/E4c940qftmAJjEf9adsUI3pd+Dv+lzFk4d
Ec3TjSQP46mkgoK5h6+ihkq+i8ypnc2g4jnqCfudxlKqLDo6NI31taYM0tN0w4+Bfl3dTI92Frdk
v8jEY81NHoHxib7ZbywUQ+BKvhOkxSOJ4mtRuXeYJchF5SI67TIs+X6uf8y6DSL8AJwuMVcVQDYE
u21vZs/j+loZuDugRArKLnWcBskqdM+uHWLG/UHrujcoJ7vUXW5mMr/ltjgVqXZkn8D/xrmmVo/o
GEEqkpOo651QBDGEdYTl0Aq/MeBlAnkhl22Xm0oYm4QIPQuxaEIwPMfWUsPGGBmvWIABOg1n3PiS
9esOa0TARedl4SPHVx30JYtKtlYPE5SkgD6lwrOm4RVQE2fdUU3COVu3mdEsZDXNgMKaL9wsBNVH
9Q9H1+7Dqlj/yWWr57gEUTgRNNxSAjrgo+2WKmDTNYMoq4yOKlexYORoj3bUELkXC9YOTd+hUJl7
FPAgHaJn9JX4sUB49Ke+a167tWPFTepyti/KIvOLXDNJ6qBRN8bEANS9Ey9W1eAsvY005osALwKr
cjc09XD0b/kwkkq5SaeOHhXBVW8iN1yslIAvkb5fO73Z2aP5Qi7z7DB74oF3eCKbmrFip8yab6rQ
F0S1QuXg2ldPI+UWiXJLHK4DWWVHn4rlPmaq0nkCXdPTRH5ZMnvd0EDf73EnAx7Ja5YDA4s2zubc
ja52p9PaVTdn0JkNmn712E14dijPSGH8FB0dEZbRENtOc8XPyupLs7LsMaVf8gcPZr+DXFn4MNz8
OeXoBk159Wc7U7ZOrZBnAY7kWz24J6pI/TYd3QdrYCPrCM86UlUO5mS8CKVIAhB7tV9w0zKrKrCl
+JpwOG7oWGl3KUPrYIbD4K29VWI66PQ9559to3UsflAfFpWZOiV6Dl/Spqk69Nv1QqZ+n9rdU6+6
l5LjX5Ji1MunH/sOqDDW0bO6GPeO9ms5xQMmxIuNAQlrmfTFaPui5PQ4aAq3vzq1fGL5yUVWGG5g
0owhGF9E+7UC7WeW/WbpdOFr5lJyJ+o/m068z5121RuxW3pIfu09515dJE/2MU9/W8P56NRxN7v2
b3UnZFT5325ikNlHX0x1dqL847hvOJjedK1/7grjxZRlcgCG8Idp9ZfZ9Z912X/YynhNdX56xRAX
ihaKEPP8VxPzKqhE492EI7OkkkY0cAKwVqU/JZf4Y4IrNnAijWrbSbc8Jul49GHy1siaa89BIhvX
W6ea8aZWUk7tS4Gq0JyVu+GpX58ERrWdXnw25J8Z5k+1B0Kc2gn8A2ZRFIE19idSVMnZzpgVm2SU
SqeGq4BNQFXferaQvihf+vuVMB2/E1mRsK3WhoXGkoEzZFshh0Mdx7eiSp7rqjhHZn9uRB6YBYep
Zv3BX+zpbLx+0mmR1+ZJ0A5s19Li0LbQN+uoSJjZllv5tWimzZAzV17s5QtR94CZfXoAcfULuUFo
cXYs2umxUqcfd7CIKxjQwlYbF8lavTurDZyFpCRpFA7tVVh1znuXlXxAqjN4QP4zT2DIBZ4eZ9pn
mg1AaqKdSeJBv28kdPSEhZMVIbZDLqtxQCT7UBjututNnnztUGn6UZ1HTy3GV1OUipeU9haX22ai
PSPX5iBN838QBUyOkh7JFGxky64bpGfH6EOjLm5rxkiIicfO0Hqu2Y13b4pIRoujlP1lAMItnf4w
puyEQwMEFklDRpj93DGHcOEWDzFH1GWKtEedyhtIeP6gK29pzS2+Vho6xszMUb2EY+su7pvxgUlh
wlFU7qdiwbiRZMNw40Q0Prit+IMO7g0KNQIzRz8n6dHSgE2epwU2HDdxqe0TfUnPs30/nCj/aFNZ
G0c+2XNcxMFsWvMTkNfkrmY865Tb8R/68j404jA3OaIUyVpvmIgbjFn/3Vpm6MqfTBpBXg4vSSqp
E9L/1pUxsGLO7TnWG/IzptEtr3FkzTmCVInQ1LLzGuG4qAu0KMoFNjbuhR2atnpto+rIP3vwM7V/
rha+wZWXJBxmDIgSzvBUD+FU9b5JqaKnW82l4JtX4NbNNbgANYUaDiRXHUjI49GHbjzcP/O1CJwZ
fFqKKaNI3iKzhmWALDPOpvlgIuacp5XYuMYVWc+W96Zw9mjnxqYyegb4zWwcrL6+dmOePoyLXEjD
VZieNLEtB3lYGQx65M4l1pIsf2k7aumZKsDTmul4UJrckQFSkJeW8k9JMYSpNcNjNi4b+65SVLbB
TQQUqR1E07TRSjXeqFGct2EqeeyHKbbOLPL5zREIexl3AdbrD+auWKpnzi+DVW47M028sWCIPpq9
fF3KdCEipsZ0fCJ2jue2VHZpG/9hfpBu40YHGJ2b+IPoO54QRQ4F/s1csQ5T8YYxPUzryI+bCWP9
aD6PduKrUA5zxujbSd/30vjVU7SPHBtjaaZPsq42erZupghkA2PC9ZSMeOh1dQ/d6DrzEntTm1x7
ldRWHJm/A1009zMK1Gzynw9JdoTFEtTQcw3aMAjjvzj6H32YfIwrzIHHq1tNgE1aprnj/CPmll20
rfdTlx9Tuyx2Yo2umdGeWqFtVYk0tUz832ng0S/un0tSpNeuVE+l7cqNGk9gyVo9vRXRR5/JBzFc
3fLaWtWuXrt9FFnxBWHKMgFU5sW2yaQJNq/VoC4tWHUzswonQFZNW5whw53S6LvRn5eRpuvJPKed
/r40YWe+C2Q5JD25wlOcsnMqFX9lV1LotQ+UKgqNtp84iqzvaB4HOJs7TUMBwZJ4sGt2v4KWRam1
z1MEF8dIzQ/lThCpcgvSEAd0VHrPyZ1ril8tG6zPhQIp9m03tDqR+tpAE+SctcfMfOljOzBZywa2
2BEtgeDWsagZ1oBwi1MEoF7NdrG6gKcjcFvOqAjC2NOxuFtcAU8SXMmwODfIwZ1nRo43K0bJTbr2
GuINXjV89ArM2oO6xCRd74SYArev3DLs8qw+Cwx7ZTlaKTcJ1FjO75Wh/Sp2/Ht/qywyWCroO6VT
34eCBXiq1mtT8fPqxWGugq7ao4MeIAXuAdBAEUx9oqmTe8t5dmSkPo1l/Zlj9/KniY6cpti7A8vx
THLjvlQoL7VFc+Bq+jMffCaH0zQZ25bEQze720r+wRf12btJsEbvFqLEOG3mxfmbccNRED/zsQzK
NfGtRd1a9njI5bBJSrh9YS6eE/kXrGnhvC93Il7yw5J9dLspZLDuW/lHn76iaKhlum2Q2lVjDdAU
zn0BorLnyqCBEHQVEB0FklrVH8v4t6nZVbTy1EWS2Z9Kb6lLOxqxi4Q6vcrUObCZPjlNL2oyZ6Mk
NxDPML1RbrhIHETymQh9X4FLV6bHQkNBzq1x15XGLr0jKk3r0ayeHf2rGPW7Dy2canEtCy70naFs
R3zMHsPUS5/C3LknmjkwhJpVBFLvgmpFoW6V8cla5+8SJlytsQvKvnksHOpK2vjJnJzDyorXVum+
cEiDI2lVBC7FrYE/abU3TNwVU5BoftN0Qj7xr2SW0OZ+J27VfAHB7LnlW71IPtyeIpe1fFyVUT3M
RrVX5DWfGEXI3tpagFiL3DlQN/WgQn+TdRxM+nu6DuBF55dCfBbzQqrcvk53Ez7uEUsmlAYcY/PD
SB2oRDAxB9d+Hc165h9ZPRh5uk3b4lgPl8gd6xctTdCblF2b2dSxS26JLqwwqFHRUegWhZEKA9hl
k5lxuFI9mwvBpg9GsHpsExsraMQmeJ2NlwqXjSNECY0SktPnKA4LYu+wh9LE3fuO5Mv8ST0w49G6
B+5RhnYsm9OKcYekeZQccmffp+teiYnkjGzvYc5BMQ2r6q1YL4VVbkz1U2ELzx6AlsnY3mWcHxL5
Yky05qVhoS5sIGSXGJZhq0vzGNJDGxQ8MvdroaFQ7bP+RLoM3Ew+FeS7Wnm7J+QxMcIN7E/oy/V8
l53XMzTFDQCwjVrFj8LFuajp20zfJUZ67tqTmTPBqnHFZwbHJJS11JkCgh17uzUvdzpUdGP5p5q2
CtWWnO3RLE4Wh09lVw9IRRs91by6+SurN72/iShMBftfY1/bkl+q1XD0kEOYIxeTtVFWvCzAWjot
C4eUQcdUAgQ0ROis26XRd9htfafAENqdO8FzG29bd/7QM0hztAcjlttAcrPmoaIpmJgV8vCgs7Ck
rFFiY5DKMKT2ra3OM1kL8v7l493pzaCC8YdjEvK3j4pQ2iAuS0aABtP2InO9xLVvyzLrYb2OOxz6
PsenMK/XPa1UHpOCoNfIavAlFm0NXbFU7dDRI3u3MNDImjWCIegIFjxo/GbC5lNoXkuz2d5Yeq5n
sKY0JNtifOjXoaZKo7mAWP6arfoT6jpa5njDqNAS1CiqA2YNDoVaThbW7T5y+b6qa++pff+nLiiQ
KldsuTlaD1CGsQmdJBhUZ1MqlzwavLtE7lLn1NkKyzHcwuUSqfzQy6da4ETCPaQ0IZTglDYR9bLY
xsPSkvyT/VaKBSIcU9u76PuSM4po194MyywNSypxy4ZfuXzNVVi6b4v21kJDFxHFd4O3Km1Y85Qu
erGJBLDB6VHr/8y6sk/rbi+cL4zmV9K5FIk+RphjHbsL7XXZxuYQclSYc4qVi/0yhkn0LuZjZT6j
c5+7UucEPqygHkUMLQ0Zqm+H57UACIFV+8M156BwP5ypeWgsPXAb5mzw+T0b4qpkxpUV60ld9J8q
/jaQjwOgBaEr8OkmkZ1uWrs6oxjoqFGN9HNjegDFds16eGwVzQGl2ecXQC75h7VGMJgW8cgbNkBJ
GJwQJ7KDJuGCVpwMXiqbOVA/fuRr5Sc57eeFDikGU7RqpX8j2mf6QpxcgBGHFGzUkBOY62lFd2W1
i4mkB1nG89xq6NMIooGy2DuSdS6jZaCVTad814p7rlYmuYpqkLh0naOTDtPLtBpfIBSxh7jyqqEP
Sbf7hf+2J9oDRSuPBwZfaP4uAqXfDUxFpHxy3Uz9GkzF2vXr6BysjkvlOvit+bUwavdcQ5OIRYgs
8WSVe9td4OnqbajZMf0sUUxw3UnaJ8WMruvI/WM0k1dXxGT7HHSOJGpU3qo+3mWlpj+V2iZy9YQD
9mVO7rRBhUxWmepfbrLeIbvxwqVTGhfKLnTPGZZ5V2NwZ+1S0+jG1dDlEXKBw8EJ3TqzqxyAd2lm
iGs6p3KkaAKj7HaNLW9AsRv86oYMje42z85OScwvWPib3DIYZRviDYc8lzCx6WmezsV6saZ2z4x4
E8NhpdJ73wj1YXDVs41FkvJ4y6uFlIcMEGyDK+hB5mSnilUBPceT9Ghby1EDQel4RRXHewzTQEcb
e2k8MFjFDfeyAWcOnWTb98YdqCoymleAkwiFVQWOaD6SzrT7BPkyT/h7g2zJtrNVhH2jD6AJTStk
jqMfR4OfiYY2ZFAkKxBhkZOamyhq6m2vVleYIdW11hiRuktkX5pYtFsdVlqYW6l4tfvmlM8luf55
wkllzyQ4G243U6NC3qsRK9ZEHZ7v9Ukhmr72OBcqhDm5kI/S14Jp9SjLFdeESJendmqZkt9LpjaN
4HZ872ygQkl7zqPmz4h5Mj9XkdBdvyBF9TGXdvs73WXeWGB3bQCVBUXedr9rSuO7G6/jX97Bie1E
Hy9rDZJEzzv0lTJjHEzQ4VTy+/AyLBMXq1Xhj2AeY9A2obkyZJj5MxGgg4hZiMfOst8mF5HMaKJd
hnljk4yADxm6M5omcXoBHqGEBnEPmEkE2NRGLTbmmrrvMV3N6BLDjDdT/KXMzxhI1s7/KM7RCUUz
9o5xPPzlHDtDaWg53Kt3hul8D3sNJZgW+KIH00pGTh8rxdSqUT1YCrJTHe34LgbWRmmSd+7+DpPW
XEw34e7IQJJdV9p+wwaF2qNMBqe7Wd0nCqcz0hzjWSsW832qXCynoCPcXzWVek0iQpm2uIE3CB+z
Gaa0aQUJd5ptkygov1HS9oR2mWhxEy6W4m8HPv95HKLmOlWyZ4RCUjqd188hqoDbUrf+183qtAt6
pCKGsVODD7VMq+ypH2PbU1YOcISpXL5kl/vd5OQcD0oBK38WH1o1ikurRuJj4Gqzb7CUncS8tlvR
wdwpuUJwzoG/7NdsMAKDvaYRw2kNYBwzZla1iFqL91qrH7LMRSCcE2fbtDINadju+N46RipR3ljb
Sj2RfFCYJUrD+WnMqQyZaatdYOFvuZDncL+LToHbvSp2ODWdeYJ5qG5UTgkHNGqOUuynl35S5M2e
JE3WnbAee430pYUNGLmyMa1j1+nu2cl1O5iaAS8MCHVPdxU0CdnOLZcKa/ou5tjstqkC8xSbtep3
eleph6532D9FrF21IaYjoNHtOoxcBrrcwZagTpUabS6/5yD1oT9hCgEqWtdL/DgiAYdcNafH3JL8
fFQgMJfW7HkDXDg5mRrz4Jg2EQSqlNscUvs2pxMs9pVGvTlRtHabtgSkapSF8znBpJ98NS/XNmAX
U64ix/hj28oPDF2J0LBEPyWkIbiVjJ3upTphip2qQqSI3LMbo5t0hTsGQ2Y7fC0UMGi9+UgJQsmu
WWlpSJcw8FgSvVwWa1u7GUWkPyLxuERFrabQzlaej2CgoqjkltDgOMZGEiqKkwET0kT9gLqBAp6Z
U2AbtKWIWglIoDpPdhMvW0kB2lHtKNmtZ0xDsW3ZO6fuBgiDMn1quGW0wi7PGcdJbB9z9Js2GMi9
qI2dU1OnjxIe6DbBMalVnboZbZ1RbrSiEzcC4MbUxO9zbhuHbDZvc121F4PG4UchhpXlWughP9Yd
jBlFO2SkgQh6pL3fl8KN6XKTEk21vM7qxJfAM3GNc0H/G53SHg5TniKjU/cE7pcXa7TQXWSpcSrE
RpOiUDypnRif0KoaheE7CSzPUScXbuqcdTYAaRCnAdTM14RZQuTMhofzcz5iaB8Ozty3vBGxEkhH
c/4aacacxgR7XjfMfXmHGKu03HnAYxnLTzYnywlJ7rsemZn3TrN114lZ8gCi5FjItTrbtcslKus5
5A95aeyTLic9LAWP8KxvFxfvDNgSQME1mr9DUq5W2wNM2fKpqYzxxNjS2GithPAAeiZUhoJ3LOsq
mk9d6yqjyoItP48X4OdUaNRt/ubUxCOY3wpjxKggx7POnISIVKpGnHem/FEOMt0kdz12EMl1KTv9
svDdEqozFT0EuG/vikS+pWSTn0zLHR8mw45uBJBUNLf8XUNq8EulpzhdynrX1eXGnYx5o00dLBVO
ja+uOb4THHHCZr7Lo/VSjG/OrCe2V7exRfUOdI27ND00u64ld2bKXJyyzLi78Wt1w/GHSVKxMHMx
GFWujEgv4EIwZpUIQcySjzKf9XPfWp3f5esnWg8STT3Lb4LAoC4KifsCWgQiutCIIHfrvQ4Luv79
bRRhI0v8wYoaMS+mFA7BxE5Dey6qgAPDwKZxz2qA+aa/bNqX6HlUoOCeRn/5FHGuGSzYVmWw4kgo
47Wbf2kVX10ksBbopWuqIP7vDoxWzsTjYlwnQ1tGf6tYcx4WhL8Wd02w6mSXW+z5qlvbvqrO6oEH
NN+5pOO+y9zFnMlY8oKNQ+cv6uxtsSYWcx5NKGdVJPzcdb6LhrFDh4mltVfniTGQ1GMu0MsQXXja
uJ2nfVvgdorS64C1kSOmM9VhRj3tbuD84fHXUs1edP2uxVu3eE468bXEjmZPQd+THPcQBincyscB
4Qgf29kG3/zYzZXcZyLKsHyOJMsMu89uFGYUuL5ghMBEjuXvXLbpxShWy6+tCXU6TzBTg+yVB/yv
zHQS/rz03tJIqYjjNO1jTiL1u5c2H11tjVyPCqX9WYZ6/c2Loj64q0qInO5zZgX6dJ/ByvgTD4Z5
UVjJNwIZ6iCmKa2xx5jJkwKBKVxjbTjOI0L5nJDjX+XUfwzxGgexa3Ka1vFg02yRnlCy6rCcBafo
RH78d/bOJDlyZL3We3lzlAFwOJrBm0TfB3smOYGRTCb6zgFHtyOtQxvTF1XvSrdKepJdzWSmaWWl
kRkBeHP+c76Tc3/gTawMNEOyLP6TDsf5V56lxZmgeb+p8jkoFrZtJFz4PHOpTbx/czUqIu4IFwF0
PIwR8TSv1NzgYy0GX11Je+7GNCuWNVvS3vVL62B77PDZMJbnpq3LFS3m03WsMPSoxHugZUNsRk+k
b7GfNS6e17k7akODex7dtTLi+b0Jx/qp7QIMWmnF0NUbuxez5aFajImpkOk67+jCc43T4V64EaJh
ix3BnNQlb1Kx7UpbX0czZEKdZF7wrFxNv5wLb+/GXF8b1ArcC+O2MYx9zi7kFayk3QzxVYFKYXQ2
+Ze5xHbFO2OcYmE5nyriw4yFTd1DFDUM2mEjrH2GQxDr5+F+TtOW7841CavWNLcvR48lIpOp9cpi
8qmZK+4ZDAOrRmBYDzAaNmUypudwSnlHwijlXRjkPHy4wRTc+9E5Dxl+xMdA3oUFRb6RCtqfzeiw
O4WnJpu3KNrgbjuOACqcN551281nahUj1EoHl34wHmWP71CBXrQcTLXF0SlpaulUILlOhvPIS+8L
8CsdkKsdBxT5xVTCeWPnoLcm0vmNwu7Jr6AxwhddlPEuR85gfs6QfiTyaBoc7FNaNmvLcah0JNVg
Oo1a2n68LSy1I1L9YiICQlGcrejOFwcfkJoOS/Q9NTA+rtS8J8aDUhOhxSSMPSG6vWkaM4xsPkG7
eTEq/kTE/DQbLV9OONpxvf9vOuBpqolBflW67Ohj/Y4YA/69198mqPP/TwcsvvMoafSf0gG3v/FH
OsD9DSe/T6TmD5wuPv8/wgEw/RySkmhdNlA/idf/X8MB0vqNqj0XKkvgixvM5d9wo07wm0O3JmNZ
k5kBiYJ/qCyYH/H30IPfswdQCAJp+9IlbPCXZIDppGPe0N5IEoXdHCcdt1H9qnPnGPaqoz72v2qp
vn0M//4nuhiWIAI78FL/8hMTyqmH1L8BYBpS5VaGHxN52UifmLQ+2gGHtFoDhBnEa6DllynUQ5rU
n1MBnlwZYqO0/I45JBPHX7pN+6MSE1d1nK1rp/X/YHeQY4m+q/8A0gBI4i+/rAXrlTpjgBQ3LBke
wz8HovTEdBXN12ZTHVD6ihzar9tkWEmwHyz4TkuOnXG66/zOflJcPe+zJNuqWA1cg2a4d6ULs6Fk
HAiHnUCeYsEbGQ+Bn2gvOYlCMIM1BBMuYkAVxDsDinvlCIZOM/5ujX1r9q/Ey7t1k0FTH1jMVOeJ
dU+ryXOJVrOiyorLTZjsCJexODMr/Bzt7jJyROPic3OyGhYLggVW20aUi1q0f5s1a6mVaLZzwDRb
2SN8wzr1ViYH56Xyqvdi9vWqn3PEp5aQJfpmSw8SK/N90/UGjQbUKgQ2yxIEVLHTt9sz5HNnmVPG
EBjdhbZDfxMWnJzwYE/im1hT9t1iQNhAlR9Xnc04RGpjbXLVQoJMHltfYSwtyte4c4I9/F56xupH
icm8YtMmLQqwJePoDQXIzLZeM88nUnHBPh3CF2vEfWGOrLPNyAdkBqyAMKQZwaik3phV0+JZMw5B
3zxHU2E+zD0R9WLuy7Vl9IQRhtz+ZB6absNJbPn+gl1TVfoamfDWuZnKc8IpvaAoa0iM4i4PIOrD
eoACV6KobRNu//SOxNmWGdcWP4DIVl1jyr0MUIjg8YTOEWq6h2d1pkLExnheha1aNgwgOi4eMIFC
jOAIWLyB9GVnBUOWLNgHs/2B9RwKRmXNywlhkUBcWaytXNyhmSjqJeZyVbY4/5JYVRdpMEDqswr5
t75diTJml9SD4TyBPbEs/fBX6sbRT/S5j3aiOLjv8yJdUuLX7Wq3oDmGHAI1F9a4xGLF/dG3KkKv
isYHy6FDuI+jDSHFr5LyvA/bN16GOBdXwXDrRPy/3dq1IY4xNk9vrvIfjduaj/RojhiWPYSaSIbt
qhaRc1aak679u0tCplQ5lV7NVCusLwFuSKJ97KtcvQF3+9HNKudleyPhNGRMFukaBapU1e41Ti3x
1CVeyocjwTko7E81nIZLGOKpzfJAfnrEM/CeU0Jr6lFtnDG+q2SOjZ0qDSYGQYBslkbPjTk+YKik
dUhE9Bd1EzGVcJfEeLFqVw0rZdEtFVIatMZMslPq1lrD1eghd7CZkp+WWxsu6cUAS/422d7wpufQ
uc/h168HFTNKmXoKH2yslAsuoS0ErKNyb9w3OQ1nBFZHM5nyMc944bbTBLkWwtCfOcdY18LHWOdq
bXZxxW1iOieD9+wgojuidU4Elr1tW/l6DZaYiQSZh+6+L6gGYoaxEcp3tqaLmXUYvKZZCMtu123i
JKtMj83PfkTTprfMfaO84eUWOWd0UuI5T+qAQ2yNISwaSPw4pf6Y7aK+WJnv7DzlvqbCTp+5s7X3
rdDhpWqt6MwSlBA+aK01dRvlugX3dy0pI+JOglRP7sx/n4wy3SY8q/d1UzMjSMr8zk5pXvaogcW4
SA+LnWSY8pKSTsCw/kDmw4qWVt0vxDSqyYHeXWneAVKVwJge7K760dTxOy1CfJa6e+gm09rGrXSO
hew90h/mFUAJjDDndZQmCFlduNzV6+ic5U28yxzEp6Wd9tZDK8zxIHPb2pMuaVc5C+S3NZYYf3mB
d7S04jDhvIZKUNZFgOcijaw9mipPYq+px2N0NK087BU74dW8123RO9wEGkqTRIk0kBpIGk2Y0W5Q
TU19rRtpxuwCTb2qmlq/eaREk00eagdzIZXugFvDznyqpmrkk1XlL6fWxW7uUEdM0jgpDYjWtvOo
RguT/CfBVXuVNH51dOqh2o1QRtC+vND7pAu02ggjCVd9EMT2YswRj4pOqAPqmbUsc5cOi4peMl+k
9X2o8ozrWT7totEx9hH3ZrGICLTPSdKMa+nr8Kn1tMWUK+6h9E71cAmbMT50c1veR6m2mAWoveXf
UvfclSkakWraGGY1r3Q82lSrCO6ahfTkqqAPbN3FMrirVMjpty3ygwZuhudM4urFhCECDMU9YJdz
RnjqV1M5/Z1CVAk2VskRnLdmY2qDWzxMNPy/DgMW/H2aMQ/BruCkIX4PKGIvlWopm2aP/+h6rzra
2uEK3qCnHu04zupLrV16nPMUga6ySEbMRV9cYTc4n8aE5TYUw7wbnf7RbkpKiyePSgwpnHWNBLQm
p/8dF1F+aUdqvlxvsG4TjQPRnmydorDctQxQNq0sXilpZtTuVjh6jaCKd1NSmktwoPWKFo70nJtm
xCi1d1kmpuFWABKY95VBsVU23jAW0JZxodTN7Ts0xjdZIZRLc17qPNgERXMF+pBcsgFrXJ+FJ58d
iFQkPWr1KBHG855NUqdptoIhMTxybas3RpdgGfP7ub2EQfbQFQ75LmWHJ6MLxKvg3EEaoSyv0m+c
3USNUkGnO2mobsDk0BlmzFTY809NLqx95ljhL+2RbaHOszoaLbZMy6kV86P0V9L6Yk8UtDo2IJ5e
kpaHlCXbGIeYdNzUqIOZ1v34wP0Ud74fmahtIA53tMNCO6WsD+okUOPNPEM9wBs7np0GgdZ2fyG+
O1j0qjnY5MV4N8m2vNl7Wo/5a3RWsYWdK7eDVevi/TKKlODq76poLcnoma68DEoyu9dG/WNOxpBW
NwzfrTOEx3gM1Snqx/Q1MpJ50xKBXGZsf0fVj8B7mkCPG79R6QHfQk3uJAmPQ+ZCpx9viutQRNXa
LqrhDIzf3Qr4WQ8O3r9u0HQtldHj0FrlvkehW86OaW8DcXMjkhZEeJcm8Gi72/ksP2sddc3KS6v0
WFmGuJJLcJd+J5wTjJX2UFIItp2ld8dchznPWGEV8LNv6TThRhroiV5MU6OPL0QThKNhN2eGqUB7
kFevqLgZpuXQN+UOGL11scYc849MTpBZH+ZSeU8DI1fCR4y/nd7+WVZDdYAgBqW+EC81QsJ9BMMQ
SbBCm1Q/FYVMmLy41fe0oWdmxvE9Tu89xinrpO71PTMpgEli9v0LO2n60ms2z1ZEFatj0xw7ml9T
c4hOZZC63yHsyHM7KvsFMGHw6t9g0BIu35JIKYa/Oi3du9guh7uB3Edya+Hl9u56AaGMQSPUJWl9
lAHKQpWkPzDEcni0SXgJpChk41xdKCniQGjkKWt3dRdaxZPTEmK0rdJkyJDKrdDyYBtT8sjU49zk
LfYDcCidZ+QngWeT7id3QYAop+ITd1OlXELPZr+RtYeDCaNY4SXBWtIXvOzj9Fet9Iw2K35m2v0o
wu5pqur7mbvYGdfNF9PyD+IQ8VMVxNi3I7pu/eKp5pB9KJL4R+6MHQDbklACNJEV+lyyDIyc02TB
wzdAD9tkTT/s0yRslvgf62WeS01Tbkf5+jRRd5facEzgbF7nYn6E2e1vorhLgcyNRGMi5nqJc8c3
eZNC1bnOzfoBpR7bbMEO6oCNWThV+NNwk2RRtwS5eo6bk4+zNJtiHJdmlC4bNjDscvioEe6x+ZZt
/eQ6WXzKSMZuJfaYCNeGjJp+j22iOOcSQ1VUV+1i1pSLiVtjVd/79p2Z0C2E6OtsoJFhuZ9hQ96m
MGk9+CCOC/kwjPVP/HhY0ydQl6nwCPCkPTRwYlaDK/BZdubFChxAMkxLUQe9d6822t2okvFK3yRz
h7yjLN6fjzQ34FMtDRWfJgYx5QBTWbRKLrPcIJfmWTh4WCMr12FMYjinWoniLk7yYmF1WCDSNO8O
qJMa21gGmq67FVqVyXzKxtHHbl29znn5CZt8WImGC85CoJwuyGL1n/DjswWYxPzR7iJdLTB88aCO
UmGlUr7Ge1E5ywo1bjXl3c0oiI+FKFqkd7oJdnRz7ybamYi1mJqpWZEONY8eV8w5pC8tM+WaSgKW
46Ryk+XcMY23YWusVGu+Ne2vIRrxNxc+XOc6Gd+GoQ+uY2wHX+hHM0JXxZyQE9IiaAkoA2OlIDSr
im0inYf21miDDHmvsuCT6c5j3sXRwalusvDMNbKjXzXBNL2zmWr9GEs32TZcycfCfe4Cv0KqI7Cb
N9PFvK10XkDuJU4JtlGioNcFqOmCKlhuswuO+tUpKKy9P1HWmdoesw27+tlqGDZZdEvQl9LcOlF2
RQ9zV+wsM/YkSTqo0OFC0TaVNzo48Du9udMLHVTohlZ15bJuPyhvvA33y3lBB/WDBNyz8VOvfavs
jFuyH7mMqzKin2ADsTXdrpojFbZdwIRezdyX+P36jQkOBJcFL2yN0WVlJ13Bi8c/YK2i9EBvbrHh
AVq7cZptg5EjsDnSD0bhYcs9fOmFD8GUZeehDNmyApwXVEk8V16+c6KOLx182wlMW72ZzQC7N+vi
3BvOo6hi44UzN9MX4U57ourhl0cqAPhsrg9wfVdznbWvisoAL8OPVlMRuPSCSqwq7ucrQw71IXUR
+5eOqM3nlmHclumpcaby1t4zFW83Hoh+EP9F/D2Lqf6ahUo3KiU3+L8a4u8otf9KQ0T5+080xKqF
m2p8d8buW83//E/0IiTlnxVF/v7/440APrUohwcKBDrkhrb/m6Zoyd8824eX7glAJLCB+Dt/wwjJ
32xPStsUtuPdoCIoc23FBPv//h8wQqh/NmSzAF3Otvx/qF4E086fZTPb8gR0OAHKlRYlWNXwUP4e
pQpQgdhQ76S/K15ASkeHjSFkPH6mVodFHtWIyQtnvGwxy8gjMKJmQO1Ekm4pi7Eb0k2K8Il5sNXD
R9QN1nMbw2Ilpz3Dgq/o0UnX40xv47rruegQke9AtFIK0fh7IsqDXtk9ghDFyAXOFrqJWnWRUPmh
QbST+QsHyoCI3rvhuAaaDwHYzYz8xeAUyWHDtaN5WcqbEyxEij14dseqmuAEfAkMJ3kF0p6dVKAD
Buq5Lx+HIYbRGUrOyItqHiE6ELnHgy89IMkV7pkd9UA2aLUyYKpHZFydu6DAX1nYrTr6PeY8mBe5
u448rY70KAePZhEAmJhC8kboAFwXS7+/DDrE8o6xD1R22qMoAHIsGPJrzB5dRucRv30G0SVSx7xg
XMVYFeDiMskGSuHNeUpAdDTAUomnpM0DcbvuVxuzjBxzh8991WQG7qegoBaDxpBc+cAU2kDsZqc1
wxP8+qRfTtIM11ZjcpwkbRijLlLO8T44ptcvSFoEVxFnErNiN0hcnH0enY20dd8NVfjDQsPP+Koy
0/sy4JFNJPAyDn8ShCoKS+LtojBl2CP8Akmgp3Px2cN9pRYDbZ3YQcwsuxR+0V1auzUhLPg9IBcv
DnnKYr8b+gUeFvvkZjVTWaVDIuw3jqetDHOfpTWOfmsCslC4nlREtmbdLees1O7CKpzkGdcpmx7v
Rf2cekX0WcYu/BIdVp6/aICQvFJZxRZQRHVhrL3J+f1HUz3CalmSxLdMU97NfUJ5c1V7ro1eyvht
g8PEDo+uq2FhcL/AWuWHrnVksIfZqVYJkkCdpjHyBircIx5CfrXG0zZEcOo5c87r6b6eGvSgtBgu
njtnn8loIu66LmPqoo+s04x4SUZbuuFjF6jIZXjdkl1C/UW2yJVFs65taFzHbufmwBEbppZdabD+
dx5F8tVcD+9tdLNhz5SIM7sti8lazn4bPxo0G80LnUz+V5L2xqsPSYxTvMbcbEMcv9Oj6XAgSO0+
Zn/mpdu4/OVtGYMqXRUe2spKBKGLbBGmYsZQ7VovsmH+tsj6tnvy7RAkmHJox1qRW/WspVPEiOp4
Lqt0JU0OQ5BbjaiCOTyOYjlxrvtJ8o10ZwBq9C7LgvI1GXP7KwgL9Y0W3ljMsgs+uClDaRuGHziF
hx+5aWcPYiCdte0x6hEVJv4zbOH0Ef6ygTc8hD3wTNzUFvU5FGxgHhqtCTu4yH0VkDo1O4yIVlje
Dy791CADZnPpdZATxS2P03bzV9x6RPS0mSiyeBb2Q+zXJVwh2ffbOOy5sXem4xy6ts4BHTSl85PQ
l/PWBVFN1ekEiZXnefAkW7MKViPVn84yiLvpWaUWV+7Uz+J55bLtOxt/0sihrWGVn/lUWJwmuQYt
YnM0+/XoaK7umMr8ds28sPSPMgysF0VfNifi9naID7kovRTCBWLmhhn5YiMuXZJvaKScTm+X6xQP
/hf7hFGuJAIVnRYmEBmD2kXg6YoujaXtpnm8NrimvrYVNzGm9ol5O//pihLQYUywknH4oGGaYBnN
E2MKxRn/ZldcikiVhD/91F5Mw6DvxwDnFFTh1n2wvcb8bsfsZtiYZ3rjXF/cQi7dTHkJUOJZrhJM
TtkBvmc8Lr06TA0yr1UsFiXoTZugDDa8ZYCIxJoeuQalFoL+vGZ04fQWrFEvdF6Sqo09UOS7UkT+
o5FnClcdtim5MUDgg7Gfi2Dpqg5JrEng8ay8tk0U/MnI+oVGY+dAVwqy5jO4BiqNptkwnpHL+d9j
Nqxg6RlNZ6092+v8I66CqF4NtRVQYsym/R4MHlBia0DCXGSe13kbQxv2xXSz+aGq+E5XgUFKHuKI
O37qssxfXe1UmrKu0DuGjgWFnwYS/dXFyXDtjc69mf89IDwc4vGvlphkjLigerbNYGWFOo7f/+5E
8h8NxP7dvu74ji9cYQZcUDz7L9RVBzc2KzmeiqBL27vCiOI9+7YHlAW6jJ2WcoXcVB4n0iL/jTPj
/zTk7u3j+U/Oe8k//xP3E83z8+dTHn/rj1OesH9jr4DuSOeB+L1w9W+nPFv8BmiO85XjUmwq8Pf+
6ylPuvyRbcnbKfCG4JX/xuBlqGzfWuk83hyLgxn1lv8IVs6/Ye3+NMqlLNMy+SkcKWFZ+n895vXY
i7IktCVpIIDXgDFQJK2xwZykZ7ZzpDNgCB6IEWZlShv+XubRtR+aROD7n/NjkyfetnTK9+ZWpGYF
5MLmShJRnQzGX+yxdk3khCF4sNCteV9GeiLyW+WPzDQB8BByv9FnDk1WcIJMDU3qjj0WhgR+ZLDu
K4nSc8DFunWLeXwOfYPGD2zkInTbFf8XdqWBoHQXppT/5CQtmYPUGnc347PCY02OPVncj+hOlM7X
b7XTMvhM41WvW96uqL2W+cxkYYAZHMbmybKxfDZUWyyQaeK16XXohHW9dUXNGjUBQSl6jm51EBA9
5xtaRE00HImU/gTb5q8rr6S0aAyWRT6cbbNs79h0G665EeR0i669MirFHmQXqMtWZDs3KKojz0i0
UmZzK9POjV0WtgyCsbouSzOGW5FpQSOUF8cbn1HOthpC4A5KzAa7C/MPyD3pi+VzDTXnYX4iTOMe
E4NOoCzGWGQHPlKB+D1qOZ8cmehfnfZ3HQSvhzLqD47bUZBeQNxTvnWi+VrCmLNPwrWmQ0p7GqEn
1cTraPBIFmf+d4PhPce5Sj5RV8CcAmB1z03m/AyyRCECthUVUMol9AYWJZyDD2nMV2A//RKyjL3p
yelghc4QvBEfCFDIm6RAvwCjcgHJQN2Nos/OBtNrx8RcBaeTx0DkwX5q4BCT2KYhmO2PkJbeC+Yt
JDzQC/sqGVZ1lkkYWnnNyTU5Jsp6D+LGWNcG1EH4g0BA0JwmnFGzERuAPAjDc1RV75aZzwCNmnwX
Dw2JuEYS7ObkOqCR9YgI7kdK4vQGBZks4xTl1srJm1WWcSAY+R5l3Z4GbP6N5Z6g5B+isnh1mQjz
sPFdYBoAVkID4fPY3uKbkjBQEZMmaRh5RXQ2UY0B+AE/oaWseUfmuVmbEot1OSYEEqmBlrwWNG7w
ejrtSzfm0mc0BBYmT4bmSHZWPfccg/OZCRyvFjAeWBZ8+piwUTWoHyB0hHss1fa2ZxQat5iJmQj4
Oy6y/hX9VnylBhWpBjPBZRvpdu2Yut445oDVOG6mblnZRneyzFEcWtk4qEqq8dYVAZZ1ccs9dMNt
WJndvPkDZDDRJ+c0FO593rU4cIPY/Tlk0yUoujWh+G2VCPrFcnbJ2rf7lSlTE2wP1yYQJsWzU2GI
LjA/kamP0ruirm+VOXI6DFAol2GPRXIQetxms0Zu1poY+Sy78Y7n+uS1tn6co8iGSmkQJMcUQdK4
veWSu12Xash1gWBuQTcv8wdC3I1P8LLXuTxoqjI4v+DKz4dhGyNGL8iHd3jdU9yf3ofnNt6x7xsU
+YS6d5uR+FkpDUlxgm5OdIbDnLYUQQx3Nu4Tu8V026csQkjcy3iA2K0S99mNp7e5jbkH2v42yIpw
H/XeOit9XPN+8ECvQo8V3jOW2E3LFXMfbwMngrU1xdmRtAZRRz8MDg1pFe6LkSUvFF9iTY9ZKeJU
hne0DV08vHAc9oivJ64ByCj4VaM+FjUgsz7J3qVyxXnGxkbhgns2vUHuWiI6/NxengyGkYKwMw8t
t2x63Hutrz3EgBPJ7m4Xjwl8mQbfOML2Ckphc4l9mT9jLPWXhuUzHoMpzHirZoAWePW6UaLeCtFy
wbElxUhsNQTzQF2s+6LTHLUdMBZx7qydVKD99nQRJIuyqm6J2z5nmtqCg8KUORRUQ1rXIijepknv
43l+ytgiIuUdxtpcM0tYWkG/dmCWJxSfpIHLlGtaYtQHteK2FCy3ny46AJEefm0qoPD+ace+5KN/
FwXJQUrCkr3mhazuOY82OFtA00gLuA6uV668vaSbQr8ViXHt+tfBiR8Z7wE/mu4dYgdfDMgp1fQN
EHj8A8cgv4u8ihMi8ziIPFwSuE9orj1pzbDhE9L5mabWjuhGh4GGHFd878XCvAZVJU6cSGlJyBkc
L4Wtu9U0AhAMxoo0H5PTpzryf1bFWDAgk8/A9IatbIKeX5ZGl0U52KTLZdMfe6tH3e4HlBUz/sUT
5u8CmWb2SjY1YHoC82vUZQjRnTPh4elGeMVpjZE8U+GVXg4HixG/eTsyyuVGdpzK7mzHXAMXVjtE
u7zLkrMNdCXjxgP8OJ4YBXpD4z/UlR99GG5mvbg+VucFaeFu66giYQ7LROU8Cis7BGim51mY1o+O
uOzYTeIz9mjuiNrU/VQZsZmWKfCWmAzHBfpkvXXb2XJn4GUFtmwOwZ4Q37SjPLZ5orMkuEyeWV/b
NmW1oACK0bnrltusLhqeudt/Qwv6rhSZowRfrdIBg7rOj927LAVGYLTosK5kKOj3hxgG8FulWwdQ
LdUxE6P8hZvjeFAkFNatifUCfsjXPGNpZmVSGNdjXZzwziCgsOpvwI89gpePCZZ1n2EZkeUs4c8V
eUZnbj9b+whb9MarArU2XLf47Ps4OPNgvVeIMvRB2hEKBnbzfZPkWKmV9B/iQnuXHKjncmpnd0ce
5RL68VsR2t1+rOe3UhY3ho7ihdDmQinubMOUmU9DOpr7LgvyncY3vSnlWL0WND3STTgHfOlxczaG
XkD3TeaQK8Dgn0buP2ujZjcDsmpsmGR3XHpjgNdlN58iJLvtMOOjZuJ+TQO4umQvzSXLxOAuHETw
ZYoakkIC29FUxMUHK0CGhlSIchFBt0n6sHoryVBunNofD2HHnW3lt5Df2hgKQioIOupA5mvamO+z
zos3qi2yrYa+yaQ+IDmcl8lWW0PxUlg2seCOjasfQMYl1GMDsqyLbaDyFWxJTnfq3EZchfFu6NXg
yLPRQfmeOxQpEwqsLR+bqnjH3PaYZ+YiMeFAdAACWnTI2A3vIiuEp+cTwMflS1Qe9Mg6Nqenec7k
6++1OlMybYO8Sr98rDTIBLo8tGXc3916j92pwn2VSUJeRdJ9pnM4XObWMgaqWax8LWu/BCMV3XWq
z149givPggDh1a0xG/mWgO5Uk3hXSVQ95XyKpyCyu1Ui0aqq3stWuqcKg4WRsaAMek6WkDO6Phx/
ZqEP/sw3NmJmst5R5EKGqPiKxEgqBHCNDOqNlw0XFdhw2uBQuAMZYhdQFw+prOsHb5z3TjYB14v2
rhYxBwFn3br+EhrfwU79H8k4vg6yhqpiwsmRnOvGCJNSL3gzYff40y3vAdVziqt+V4TxSwoGZ4Le
CudE3w+avHcIYU4mwcGaTPwvQ7gacFZv51k/+LWLdTzHI2msm/LL1N6qjc1jVk7oeCJW74Xhv1Pf
QLoZllbvV8+9X/zyJ3tDbgG7GW9rOfgXeFNM5lvjXPZUFfndgWnjOq4gE5TVY0riDFkeKNZsgQC0
H6IhKr77IXdX1eiNh0ZreaozPJCEM9JjCxrx0g5EUXPfWTGi/T2Tynkp8jgfeXF7NiI3QbsBzRWZ
b0bL/jsW5KRon+DbYq3jV0ryHdT6V3rAyC5brGIz6SE2ZNhmVrUlZWYyG5wguEHAGmHp1gANzJIg
QdxGqyyd8jNShNj1dWLd1QzHdxjuSPzMMU7M4WIQscyIjbE4Yr6476RzYUCYLIgJ2VtM9BkPUjls
wRNEDwXJyI9hwqc5Zyk4S1N/i5i0OersjV8a6ZWlNMTJ0BuuGBindZA2VI7OUlyZ7l2Ej9yDUR5p
LLU+vCSvN5yg4u80SQhgjWb6CX3sMpY9C5jHu9P3r2aZls8BLG6wz0Dm4i0Y8hsYYcGugGECiNQS
rXG84Mb66ZZWTeuR6ohns5UKkzQT0iwjOel+xxaBiKkHqGnWcjM0DN+ppPYZbtfNjaAcikNSVt+h
xj8yT5N9DkT03NqI8aFTYXlqP9OUJBjRewge9UT40MrOdpdGH0Hq1/QHAoWalxXhpGVo+UDlkA8/
0JNa8gQq2fT+vM5EMqw5e9rLniZ0WGneZvAK5gbse8VuAu8P/PzsevPwCKDk3vVJJ3llc1/J+DGO
4h+0LZzRpSgsiZJPEiUNkYpkDcF8Z6TVgf0tXhimTg60JDln2Dj1nvUoOcYCechvO3dlUvINvzw/
hfSg7IKmnLdODweBVJd4DdVorgqncj/KRnRveGtWooMjKQxaaAB/cmJdV0BK41q+FBSJUT7SkY8Q
uxy1v9Qq2Ck2oG0ueatpuuoX+uZIG6LnviGXO/rTvZ0nn64TQqwo/GwLpOajr3CM4Ob2ZfbRDSBy
6lF45LFtcyMl5+iWBhRBaH3haHIOFpSnE0qZCxItv6Ol4RqGprewO7GzjI++oNPbwIMxOO4usQHE
F8adRIX/6EYaxZWd5nvfGTjOGjkbSiQxJMzEq5JBiifp8QBbUvkbV4BgbglXLLyGIH5tmUumXF86
UXsB/vdom1SdO3M+rqkQ1UjD2j/CYH8MMq40WFyDReXV7/4QBju/990dEnXONedWP5FaLK7BfCeM
4plJNAlZp2bCQ7KKf89BJM0LUl+yVEYP1g4zAnMbLnTHGavl2uGQX2LHdiCb8HouAgazoErNgtNy
4Tz70spJmFst5y/b2Hdt3pIK9cqT4eFxUi1iXOcVvN04rgjqzzOcpD4GIpPceEi5hdenLOz4LqkJ
6jRWUhGP4szRybI/Vezz3wFhcDxZJpxyM5lOhXSfQTbUO2HnxWdYWeqJUJy9bmYGmgpx+dA7U7nx
RidbTXZYLAtBLCggUrYStghZdES2qWDR/mhIx7zVotAf/0LdmSxHrmRJ9l963Ugxw4xFb3ye6JwZ
JDeQIIMBw2gADPPX1/GX0l1SmxKpZW9y8SQjyHDHYFev6lF2k+iWqfeT2T0Lm7BgPQN0b4eyip4S
IpmokvK7QYmbTQuAfTDx2tGjqk8inPUuLpx8i8Vl+cpVbe0byweZjkmRYtXCqp/4aoiwFVFNt2EK
d2v2p2Hd91SbimoInjF/I3zj5H8kius8dU5AGLu1pvLQDVCe5n6q+GbmFuKa1z84Q1M/MImHF12J
Eb85warJYtvO4qFY5yHFfHNGyKmZaCztNQ5IS9XJtlowRBaBnx7D1BIvYPDSO3qRwBVbQX6XQWhF
zwfIEWfmlMUJdPDWKof3ZuBr6KZoPrpCi+MsPPDuBFL98K/XYZPEs1Bz64w8WasJpm9f2fd2i4Pa
G4gLYFvC+7cSc8fYzBrgyw2aes8RpoKgi5EvgPvy1Kvl3RHlXTL2zVUUdbh1dM6FmdzMErqTf5q4
jceVzHj90/1bEq6toKiv9WSK56mYvurcooeA9e1zYZwb1pl2pk2UxB9QxoFGg5MdNzaz9W2m51dX
FlV0laagezGoL2SOg+vs4lSw8+TDTmlnImgIE54B5y5CW8Y+bjm3sHZmf8RwRg+J3w08oGo+NjcF
lF6T74/FV+zN9NXx6Zw5b6rV7GJV7+riGYfuhwWhm7gereHeUG6aAVZH4s8nCxrPRpjA4Sg6SJeZ
CjTIXIY37kdGuju3WA2BsMEv01rudGzGIolWI3a8VUytxkZigN5MM8pFN4jw4Ou++OX0Uh0qloF8
YnI5t1zb5xjN/j5PXLyOdDD8Cgtx3zY1tFpTxzyXm4X1dWgEamRSpVvLq2OzquG3jGIZuAiX+eoF
ucdMV6lHrZvyJBZoc25CIkZhjsFQFGWs88buB4EmBgA8LSeqOmwaeqx2kxGR9TPH2gtgbvczNG6C
kusGM5jj5KCxpil+qSv9F89myN6Ac8I6G3OSfRGlHu1iZzAFAZqiJ4LsEMY6tpLB9x9heuUTXFnb
VkJ8z8Q1XE7JIEm2E5NMSs2Eh2U/7cKRXo9oF7c+zQHEKjLInI0IOG/nMOGbyCEWadXTM2u25ELN
p73rLaqbF5utIo3BxYcP67jonOXQVqo9lyMJao6+D76Q11wFxUvtGealOkU+qcfw6HsFB0/ykkSx
G+dsuzFvz8mIU9fN0OWKdL7XMwdJhlCb6EJXbjI7Qfd02wO+4m5eEePbeXAxNrIcfgs7+BOTsytU
ygkXm2BJ6wU5DOtQRxiIg4nOhkZJdAkTQ9TKBlhyRV7gY3bV52R7ONqhfqd0kJySUW9wLLiUTWSL
fHQnfcOHLztoT+GqaqJo70i8UkY2j1HaoUh39zD07sRS348RJ+FZEHRqaIZ1kVqIGdo8tup+65f9
G5c0s6PyHktWQ6s4Eu8MZqdo5BCO6XqkoGEnpMbrgIixMZH1XJVBwsG1Sf7EUMlSHAi7SrlAaJfW
Xo08wn9JEZ26wX0SHoZuGDh/QR5HRJHK6g2mTgAHowI4t5ASapzpS1ZZvIvH/Ak4DauoIh5/Ac7L
r52NYWCdFTAxBqKxvlQfNXrKWLtPVogBsDxpC+iAxScZFRGAAb1DHFnjSLMJb/gYvpU5B77TMtfX
w9XvpM9+OChPTtuyqvYu8BYBVWQ9tU/9/DwvstvOyfzuth7gMVH9la0hpUsFXFpTNVrMNmnjMdyP
SNGHNKua88S2djvU6gRItb+bTTkeMEHzUIHtd86j4CPwx/iPjcI5grQm1968JH5BNjrFAn0mqvDF
bC6h1SAUmJyO8mxO4bt781pz/r01seGybIFRlJynUwWw1vKq+WJ6kbcItxnYln60MCAGXXov0oVn
TjtLx9CYKfTOACwAdcWKGSUu7wnjzvWgyi9Sw/Ri6pJlKzUlPYjemaWmzw9fgpsYjTUW5EK6UMvj
WYwFY+zF66Up6j9+F7lXnSVWforDDN4vSaXwQw5Yb+likPobfFEUbhq7Tb+6rJpOtkloSrQkUb2p
p1a3ph75DUoRlr1l+uwSwLJcK78Ei+SbpTRTp9BysNctK85JOEGFQWxjBX4RzCbPVdBQKTg5Yk8s
THCzdtE1SUz5PFa5Oi84UDqc8h47ZhWLzRAPPTqxy+amyjO56wGZQDRnzgtFos6iBqpLfNg/0iu9
8VRGFg2w72NPstcL3M9aeQWSCl1ZIiLUQ83NHPzpAO2z5deIYfNPn2blrx5N+T4wkBosi8O401fB
riYlv/JnYIrRDKE3XkjNLLcMUqTqcD3TgLAHEvNJwPyxk0N2XGqSAMk8Jk8QSwD6Mth4Fs8hq1ry
1zi+tbzXLH1jNmQ2JzAer2OGi9ts84AMVO4WpyFn1JPYcvsmGzY4wOatjKH9TjY7jqJE4s66ONx4
+Hdk4yO6qUc5ieh7GMz028wW/qCFFyBLfG9YzQs1TXgyko09dguk9SruH8t+fmCBzXPDuR1WqG6f
u3bcunrkLh51MXKWs/dOuqijSbJX5ptXLlJ73QLt0Y74UPDkIAy/9OFybKvosVKj8xfVq+Er8+CN
ioY7SFV5se2x3fOw8dqXcJ5oehHiTzKCNSsG0N6r0ckO2k35V8WgFKagvgLo+XEXXsdgEZ37lvWO
6xNEGiEJIOAv4FNW9E2te8qNP5HdSe9N5Gtimm02muPIythYFvxesa7JpXfoYRlq35BAc4EOQAnG
8dQdYxOzJ4qYmnneA/EbIEvUk3LJAwbZ3hqXFGyfDv2Hrhz7dRmX/c4fEho56gSq+NTmJMkC/z2y
tM8zRhB9wC/MW7y03kU7g360eZ/PK2wS1VPe9MU7K7dqs3CgZUSu8LWnfxeMLSzrvuFJelsnrNIP
XC2k9+N+X+vqT8jVzXudaIu1WhqQ/3bK5iSvdHOINXN0tzTRntn/JZLI/27L2Uen4R/efwVuexgW
cgHMHFd3mePNsEorKE3CtM8u1Iy72zfYBWANvdZxoRkUT0KIWw/14sIgRZccixgAi1VQOEVCms6P
5b7M6mpfG2M2wQB5EdT10fj0f+sy/8Zn9OpP1WlUy6qw8kPieMgtbdVemrJ9C1kKkQmDT0N6stnh
BmIl21gPgQu9iHvBLe/tqRyYstMDmPF5Bfh5ppUmHD85kD926VBcU2q83gJx83w7WbxxR08/VSU0
tinP3Zt0nm2hdKgLW0b11MwZXg22U4/CdsD7dTqAIR/d8pzRrpoSuS5SYaH2LHXxYjgobkr6NzZT
GVnHsIuyZ6p3zI7Lru9uvOJpjVty3pVkZjY89hz89z59D37T0cJqf/OytEkwjLzfW/aYN1JrBueK
IF+TPjuh5Z+dEl+J3+aXWg3AOmrFebYwb8lyU9/glpMl/rFld5QQ8ndzmdavrQrvYKw7OM85vxDh
tAHW6Jj+Bc/+3fu4qdoppOAkkVc7Efq78nqS1JjJ19AHyOkGjIJdLfSRa7G6hn7qnSmHbze1oGa5
TJ5ifvFTYqL1nN92WAYc3kawNma6rNxzRCsz72iKRursVwd5lGVWwOvL6e70ZLmnxm/GQw3sypq6
6oWpELDoaL9YVJysak8/VNIAgIZntEoi41FihE29n9lWKQhm7q0813FitN2y3zIhVaDN7ZgRyZq+
8ciluFuqLn70NbTW2qrEvkXzzX3rj9WTBa3421hqZtA8sya6s6u2+QcH6rIebm7BIFa4NEu8dX3/
040kdXTFiG4KRgKt38Nkmnnro8TahWMe1DKtp1ad6ObddibeEl5UmxLJeK0b+6VR5brqsnPT+BFY
H0rsH5Ml86+88/V2scnEZoJ2nXy8NEamq1TyOI3bmwW+TEAsUtIb+Fxlecc+Av8hL07H4LAumM36
x2jw81Nq9CUd4Hg3fnqXgsliIVrm8N/hE+3GsWQHHLivA8uSQzJa2X3cYCeDo4Z0a+UtqmjlhKdu
QlOOGI+mdP4oWVkk3KBHPiHSQoCTA1DdDCXOOrXLCGYoqz+XJc1hNLG7lyrr/8wZ+EszJd1THi01
Z1Z4EdtMT9zCdtxtvUrTezPKbMLgH3x66IFnSdQeRcPfGYg3E5cMwraDDYvDR6hb9znUKmNxPdUH
t9M+Xrnqhh3vs2uTyo4DEn5U0H3ZupwruRIN2m8HXutQl/IBe2x77mdeV4pGok1EXpov0dBiHMA9
J8+YuwcCQh/j7UmXx1Qu+EHPwsJn31hWNnRPTVo2kHZyjoP2JJfKwoyIPpmHHwZWB78VVkucs2Af
4566Bx6ysLadu5GkMEziQ6LaPwbWkQFO1k3NPuuKp8DHqjWc0dfWyp5fnIZbPGXdK33QRvW75Au6
VapHWXHnETiDJPde1OjJYfNsgXEluMr1aRnmM9Tfzl9Q3rPdaCOuNva+w8XpD/LaTeG4o9tIr+1o
pEGtPY0CuGbYg7Gv7SMCLXrasBXzsClJrWfcR1WTb2tAZNMobrc/y2AseVVHAXNeOggJvMZMzUN6
IWDSlPaxpmUmteRXkJGv5U7JQpaDCUFU+ttJB3vbhpQ2JRFgvTuwACM8KHqsK+J7TAPIC9ZJySBg
/1yi7bMgjIu95Jx5XLQr720SuFwzJSBTHUw0IBIw3ALpEWt00gfa3sN9nhfTVXUApce6P2Qe2yFU
JT5DIV6X0dorPVUPBO66texDHlduqO5t0KibOiI6hu1m3thdDycrRorKURXv5Gh/BkGKJ0TL/Mi9
4eaXNCmbB7KX7rqDLnzsmp6Dv+ZlJoz5mnzP2vNovF8wBm8slqK8tt3XLmRxUqeqeOdtgUmg0pi/
szjaq5Z6KcNOkOhlsSUZtWAGFD9h5c73aUCOIp1Mz/CYzhuXsggU68D/tZQ9N3DBXg8pnZFrT+xz
1YJWyCznw2FCoZtpH9nUlzBeVCEChDPWm74Bco/uvM55LG49LQ9x0Gxcn8CNDNM/jC3bttFU487R
IUnNCfpasw3zaSGx3WNwNzGNV75DW6aDLPYezfLopKSOh3GTafzES1hHWPMYHdv8Qae352L2MzfR
TlEeMQ6+4lGbLjT8OncBtWMhHJ3SYAHGgELAHWYB9VfpcOf77s4TCPtwrgNpyUfDUMdwEz7lQLst
F8hgMSHK4jwkjMa6JoM2zMQTPfBNWPc1c8KHIw2Ddhe34b4HroPd3aT2FUskvwUCVi36TYDZq/7r
MNWxQiyn8DAMwqyteXZxcsNX8hTC/xTR/8AC+JVN+NkkLPFtyWstc27o2iJMLsTknqMxLsHneGTj
fAruEGcYzeLU4hADMtopzgkTvs7itcj8Bzyx90HaPC1W+gaGfT+ZZE9Z/EPqBk92WjqrBc2P1gcQ
TomMnhO7YV1FhmArMwh/qacIlbkNFifB90UmTYm/gQyJp0kraH9JDeZcSAWW03PC7JVEEsSJQakk
27GI7iPM7YjeS+OQjxKYw5LgURtCsPARy7pHkJG89cgZJvQDUUAHkMmnokN5Ag06aLTCu2xHwHAH
7sgNntnFf4lufUBawVRth0S8TsCTsg1jvhdt+OHczp7G/uwV5PAr4RMj6xb9SP4wOXGQxHUWOTcN
S/BcGoiC/SjqdwBNhqu5XTa6K+wjMylddo1bboObrgnCnDYx+sTXljtcPRMUayPkfYALcoULpyZu
RyFBFN+ClbdHrEM207WTY6CS9k5hdARPC3N2Ah+GLU6B1u5+4RxjInD65ajbMnmcC17NIUuHDPg1
vq4fAfJ+Ge0U/nY4bx06nWkwdCClRkO9Df0M7ImpBXQlj+ClehA8hsiXPGZccBCdWiro9VVM8ORy
/XrTP3cmkProkpRZOyN4UuGwHIhgd0IAS6PXeZpa2nusa5vbPBR8FAaKHMiTtu0TDjPWmct2Qm1f
6SLZuclyH+bJevFvq+FhIYolnSdpzWTSIVh5onihh7XeC08D148XtsT0xAUQfUmqNkhcTOwt73AE
M/A31rU2ndpbKuotoGzEXpWev0rs1Rt4txHcYDLTjkJZy7rmMgScV6tmoa/LYD8cg1k/cZ70z0Ev
et4+lXUBQ+rtC/ufW4qGydptbPqIsmTdR9NzNTO8daLZp+E0bYNYEDpRkBeJLg+czhJ24AN+Z92T
cSlkjyPeSUEo0tmxm9PpxLmkOde1tvZtrjtqkkoAKE5RfiRAbdYB1SiXKuXE19TjOxnY8ZC5ggrH
2OiNSECO90u77FnWhdfUND8DuwTwC8m4HaY0fbAGY688ns+A68XWRPF3WfWc6VQCF9mYgzVE464c
bidXl1MZ+kx8icT4yeLVHLBz8vokWrKxnCEiky0SetZ8pPllTB569FgqtKS3yXvWLbF2xRUfHSk7
u55eDKeWEz/rNXVS8nZqhvM9h4TmEJFi8Ppuu/Uyng+Q0sXOD4b8hZP+tJ6RjiETONFDq9L2sdFE
H2fAb3yroAaSVoxnTPbLHQRBkkc+GLFtFMbe0fVrjkZRD6VW9oA+CDc8OoVnnxmHxrsag6azmvC3
0FoxB90m9IEpIHzNj6XJuz9j6dWMz1kcvniD/cAxkhhg1YGI4cDYsSOF0Ef8fVYtLO0cY1uxgVUr
NhZLYbYVrEA3Fr89uEwSkDOM1b+6tlXzWcdQYNcFfuC/9tB4PNSwcq1UNGNprT0XE69Skzwbx2jO
R7W5azs1pLtuvrk+SCcnIdlUJ3nIbb081naFKkOUjcOYBoqnyHyo+sbRhirLcSPlIJMupaCDMfOx
rbbNtnbqYMf93G5IBXzXHkl4bwHR2JaY7+GDcGoDyWQO0J3hjIcPdgVZKGBeSfsleux9aTZ4XsXZ
bVmPbd20gsGYu6OMmCbxg1jIe5son86xY7/UOipu/dEpFbv5ZXSj+lEOFO5mRf9bN+490H+HyDJL
4jK0mxPJT+sAgpP7VVMnaSeoZsrlb/bREEEXyjuK4KgB0QBdQvngZBQNDlpvnSq4r0Kk92B4V5xp
qU3YOrSqmG44C76dNGt+6yj5lZFHEUqZDULAJfaj49QXW2Ej63E23AIgJlwjByvf9bwdwSv6TnJq
Eij4pFhThpzZOi8QATdZp9w9p6CQZpHROSeZx8/EvHvbGQ2ftpl3tRYxfZhjsJMKBoWfcASCOSBO
1Cp6Tw2Afs7mKpa/TZCB6xrqeHhbyHncUq3Z747E1UbNsAg3rRNT3OXQ+dhxuFVYRtr4Iou6e+cA
9kgqn3pAfCBwwhMz7OnXJQJe6ow3W5/9+GUKTMOvn7TjUkzlzffKFj/aA2JYW0ei3xeRaQofp2tT
D2sztrj43Iul2+e48r4ogeMVXbnMjW3k0NcXxtZuyqz61bdZDa+wb1/zLCX63xD+JQ4OXar0tgAp
eGnjryfH1YdTEf4u2oDFgAM7Zd0uFTxq8mwfU8fJTiUpiaDWHoiwW8XRGStva9sgbXUl7/ux7UdY
+Mq7+CPK84rhPvlQEPpXbqH9N3J5yyqfquKo8hKab0qhc8w7MRi7+1IJ+7XMCw72KsXs08A1pD2V
Ao5BxjvHsuwPVNYnwS7oFBTcHgwI1p+y9yxMz6mOXsuayyTXM/mvOswOk1cR2Sud5V2lNrIHK+Mf
DBT6zi3n7CXFLstawrKOld3wedTy9+DZ33XE6TeEQ31P785HX/TuHePK/EvYdnzAPd0+zph/9gYX
y5fPjHDs66a5F6J2HzDW22eCQtnF8OHe81Rmd9EWYKdyvsm8rcZjkOX5F2hFzMAYM6KJyI/bI/I5
c9tfKntR19Kay21StpvZT7Jt28qIgotI/Mqm4CtTQ3ceRuRmv8DQTVmSvGbeHFHL4z6WXZKPhxxA
yWdSmWkTEBN65n5dsyUlTJ764ogx+pKX4196L49Ll3TnmR4lTCVDBgKqrwFVeu70M1Y4wNJirhCZ
5p2O+3bj9fMfKxg6cEq1foz6Gjd/3qW8sWTxGAwz0qIIoe1rMC6MabP/nGn+YpjVlF4KTXVvkAMH
MN5n5+Y5Lbb0+Zgu7P8EPOBo0sWAzCjN7YXGj0hlFlnv08C2rzX4sa10si+dWOwRRpfKAGV+DASS
7oAAVe601QfPTGA2NTMJZAqoPOzU689sYMU4Wim3TUh9XF3Or9oi2xchD60jzzvaVqiv6EHuGY2N
x/Ht3p+z5YPqRaqRxBwZHIvVMyQvXgWm8OeDGf1P1UfRpbxtOcKpql7LwnepBCcvsAx8qVWO8yQI
Ep7f6fCjfYfAp12SoNVowEsl7J3T3WoNe+jheyfu0k3lWMtuNALDfamK4NBpD/llckwFtWsoD84w
eOzTiXqNwRJ8MHuwMe78o3T6c9cAwmRj6vYHX3jxWUI43wedRUUigyzqh4yPc0lWtL8xO5ooowgl
CK+2JqcVKopO8xtOqwrhiAlkHS/PqYTKVPgQL53EZRJYe+6IhQ3UEr/YMOC+qzCCVqOwVXJcKA7L
Qmv3SO56Lzhw/cYDiBPSRuoNENU598n50mCX2npQwUACyl8DlVj03kS4eUdURp7bVDujmXAw8lvx
XLK8XydWEq2N75unwkSnyHE0jInpTgfqO12ghLKMzC4sQ6O1BIC8zTBLgBiumHccYF0H+L1winBF
rIcp//aK8Y1S8q9b7BqbXNMfDdnbQ2eBhZ4WT+60AZ0tw/ltUtY9Dmz0aDiwfWpDq9biYyACCJcR
7nkqbubhJjr6VXWtCvc5iqAHjIGBHpmXhvAuTT3p4JGMc5J9VcViOzT6yeY1/Tia3OxL2pW3UtGR
5Vg+bfMhTihKforx1a7qR9wGHs3nEcQycdvAzqixAgLMDcJ+ZYOwHRs6I5t/Lo6q8gh38oRPzbxs
teKkZtsoUBTNsh/vwvBWEGbGjQBRbQnG1xRiRNQ7NBFJ0R3xcKYHzto8dvwlfCOERaFq3SDnaas5
NDR+riM/p/IuBgOrLMs7eG3mXVTHNRkmxAtw3Hb/1A851Tf2meCQkutMKLJfDzq/E1Yqrn1vybVq
3JjPhQrWknfPLiKxuNYeJxpcIYzlXc/zBgvu5DT5JiHqyFXKjAtFD0aGrB9Gu3HuTYjT3knmW6ay
m/o3bOPjoR3q6cLRq2WhZn0vg7ppQ9Khgw7UmGk468xZia50O2slJbSNxRkvdIjN/2Zl/o/AsP+/
BfQc4Aj/TUCvL5Lf7X8N593+xL/DeXb4L1+QvOOm+ydLBzLh/2Jd7X8BCpVuJG1Xuh75vf8XznPd
f9nSt2UgXAnxlXDffyIYCOc5ns+fEuEN+Cr/R+G80Hb+azbPBv3A1Sr5HcHLuuIfRMP376e0Ssz/
+V/yf7tjGsML4CIakyS7HwBLbTyL0zkZXi0AaCoMUDPvHe6PXtuSUj4qe9e505NhTwUTuB82vmQp
7uXX1k1js55xSYGlXkoZA2XplnfpWoQ+vFaTvaB41ua9xX8O1vnk2Zrj3tRit6de4mlxOOTz2k1c
kHP/bEmUkuFjb3mBtZKT7VPPBSsQB65d4AR3ogTLkeTb4Tg2vWVqji9dvPBj2WjnEF7qOhDHwCsC
2t1iFihgoPqcVhKWzQ3G77H6NZT0agTeve2U98rr3i3Iz9MY3lkey2j07Kg0WIfz3W217JH0spNp
G9vlVtXTIa7IJhhJ0fiEZz9zhi04RkypIbMZjjqne5gi4Xx59lsbadasQsGqR7PEnb6u43ZL/vKA
gPW76YJrbIG1C7Nz3USsUSfOS75eWdmt1Jo/2QcjZuAabkPBx8CIM9FWYfBZ3v5ni/2qpakuFLAN
nFsPNjyMWFnrmshy0DvvJEV2c1UeuzCq5c5q0JdDcHUp7xILecVupPUzL4Qj5FS+pchMXd4+pr7+
SnDerPwa/RfG/fHGN/MhMtX0jIX5i7s0u7R3Fb5F9WgWsaOf+ujVwyMNB2s+3vfWf8vIZGjrIwmd
XWY0ViR7UzgUt3X+HVYvPqQJl7KGfeqMyXvI43znGaqX4Ls9q+AJ3u/rYN/M42qfUCuDywLhgL3B
Buccbh9qu/2KqrQc4BjyReph8YuBdKwa+6zn7FjO7oMbR9tb8ip0063Gb1fYI1tQ/8kXxTkYJWGC
m+QR9XxyaYXps1yz1N2kATYkQxZNMit5uyV7E0Wxkz7JeRJTaW+/9kl9Np27T6ICG6D16evgTtcA
gfLmm7UkDCEfMZqXG99aGpgHk7TbqfWeWGb97WncBqLw5nLSd1msbUL0eqBhW3B494gXG4OpM6P0
Z8Kr4JZRsJ1t54gelZIBItj1FLKjsJj+hvgpHi0oilXCWrN4iGBfvKoRA/hEOqSIi4OfDyxMMaEH
ot7awjr5cdp8tM1dzzZmhX/KIyzVvln832wLK+Ac9/elVmtq6akHdl+KcmBTH2aghQeo6BQkW8RI
q1kQKhQ1tIMGNHw5Qg+WPrCBotzJND17DT3pPTTdGBmD4CTb9iI4epDm4JvcQe1krsbFJNLwOqKd
DEl6R3/HQdTFCUIH9KvOfwjq6UgH/UaLmVduTFKB0yWLIEMWN7+SfjlCqzog1f+dgHGypNgNXCG2
VR7FiOMQfJvtj819bnXRg7NgXTPwkMrTxNYHBL+9GWb1nPvLrX2nfiSEcoaYBMkjG8XBYiWXtMWP
3zYkjOP1LdTQFTMNbUKz8s4/ZtGCV+5JPLq3Umhf4CkAx8kC86AcPtGC3TJLNI2jm1DhvkrwRDHg
FZF7P+KQ6BRt8DiVpwIHQlr2ZJaxdwdN/pxJ/7nsuP5i+9WjGyXO230R808Pk1MgS9YhZpVaDaMP
68QzSsvDVCbXeVrugD5dRD+RaUapamxk7OgI2xDZ1D3YtPWonL7w0RkoaeLBwHGfG/fvRDSGchyi
gd1Bcnol8riW5SNHn2rF0hSpVCsqNsezG8/3tmlOfkUDmsKZJwWoYjxhHl5SNzuy7+Tryf0Dnmgw
DXOD6bibyWAK7OwDNdUC1wfy1xcrexSgkH9SxKTh++2dKDB1ZOkpsOSdkA1WLaqEg/ynzf36V+1Q
hpfHyc7GVMB+5xKL7NO9JUJTdSzRIhp3eSZFeafcZO0HJFDotECOPWHh53KqmrXbe7vC9SnIah9F
4fxd6OD2Zq/c8FqbDrPPYYmj02TCbehNv4K825GWRiFQ4yXo/aMjOjzOCxuBMVjzDaRrGlf2sRWc
uqB/1G5zuT2OplhtvLyxj5P7Y8URTbRo307wZ0JyFtByg/QBptCwg0lEhJUYdNCs4IERUrb+TvEd
q4uTSw6+D7MLawkW6xTw9R5fuzNdRzptGIfy+ymeEVxoUl2YC2AFPIywThIXfpBentL6vWzq6TtQ
tAvp57AlvBCl1NKIu6az4CPHJT7RSJZzeAomDY8xnDSZKPK9PPaCDrobEmas/3QoQ+9q7OpfWIN7
+rFaGhjIGToRgmI2kvfRhldL5EtwjtjL36YlKn5hraJLlXyn9zCh8gPsg0j1ySIDzNhcel9zxY9e
kYeYGd4yU108J2Ol2OQ3Qh4eSQ+PfjZ7LEWr6NthTuHtpmxE9Kgc5Losg1uJZaHMl0mWPlxTAUbN
Zha3tt7iw43SXcEINqzTOhqp9eqycTtNAo64G5AWQI+lG2N0Y7Em7M8/fRAzz5Si5r6+6MItf1gF
j9+B0wp1jfzQJyg3A1FdR2ig+4aQMqGMwKr7vQpJZd/gZ3F4wJmGJ76a2SGS13Pj9jyZ2Xnv/I5/
I+cidmkN+6TVPLlgq1JmA9SFcSj1pSj7LD1iN/TNUXdBHt7JqvTgSC05LMG+JZEJBJjBwPatEKNx
AM19NbOxtRiCwItclozg7X6cuhJGCI9Y0haIHTHhL6ZCzAnCcrcTTrsY9gAj/8bO6ENasWMgLNnL
gYXFCK7h36TZaEPpE2byUkXsA6ppTNQ1kRwoNnxUTbAajXEOmdOY4uTKmtnO1aLYNqxCs1Mwo1Bg
mMKfcIAUrp4hqBgmGBsP0JqtE7Ra0mk1GqdJyNwo3hj1thtDNwKLTAi06W4WgFhwEDmAqAHvwzHP
p++RfibnEC4pbAE5smA/T8zQ33IhycavVePYpvIFIwHeEsP9WUhMGjyFEVe9kTbyi9X71nKo+7iT
66ioMrXTUxS8R5p830ENMybidgxjs2uaYpBHW1RYBoGrNxSyRxUgRC/0LFyjM0r8ibqfaryUSV9R
ZkIAb5/0JuwfJkSF66yh/+Lva6GaFPgE9MEfR5z+k2TruWubjiVtKGOKme3BieWepjGYSxX8CgEW
a1JQ7qcxqC/8YqD0Gr81uDYM7Z+Br0toO4Mt1ZadbHYk2DxRjz6UOHSDpA7dLTsJ39vh2mISzdoc
qu+IdvebbOJwiRtafVZ2BO8P8LBPE5BwcH3zBweJQG2ItiwTkjF7F5QOet24O43o0mndteg0R/he
fXHz1Qb4S/wJCBUCifvZVpmbbLNkENQPiRkCUVGRE3aywT/3U40vdbRy/zIar8g2IlagExgtCPlY
ss8JCQ2wFigXbPH4sOEmOOOliI/riMMv/4UEZ71ppqCjlzYc7WA9qja8xVDgQa/gi5nPuQ/IHEd1
PNIZlRL7XYdZnAcbXkGUK8Uuht7/YO9MdutWsm37Kw/Z5wEjyGCQjezsUrVtyZXcISRZYl3X/Po7
KD/clLaU2nDzAa+ROEgYNotNBlesNeeYK5RnIUItK6Qj6XCPMUcV0Om3QToXv7Om6u87ix43AuDO
WZiivrqI6M09NlWAg7QnhGPCh9j73cam/90IeVN5/OMiC5kSmHEIrV5ZHRKhNM1OICsri8411RLT
ouGHjXKKdNp2RFffxMWmiQd5r2iRExXvDws/YhAR2s2gOU97Kj9El36e7rMii6I9URfGl0lmMz6w
oAhulf4ekH4EOcPufreM79WVCqPuS9LXFv2sAJH5ynUC78FGfm5TArfTp2ky2mwdwvHCEylqHyEN
aJKVkXbM0rnBzo0ubcLdixYLkRwUGEmcKeWDCwmq3sLYLqx95jPoXQ2mD22OubR5GuJPmbG6Z7Ti
EV/rNeUSpBUPefVDUbrWk/IHYPM6YLRkVKP1Sw6WIrPA1mRDFJOD1RvK68AqSFhOxrDWFU+M7mjg
W2VPt5TGYkLRPhcEfJV4ZCgVVMUIaE4KfV00mCpIbUyaB+gWYNj00PHztZVDajbdJn4ky5F8mEi1
aLfEQ+PagS+NkSlNr626qrI13WR0cQUpjmBI9OzzNGmPzy8iQAQOMlv6bk0+VnyYZ2Gf9aWF4QRN
U+DAb0iG3VRqaLoOWfDjZrCK6kuIMgCvSReHv3hnvd/CYPyz4VZDRFFAbweaUvBmVpYz9DHRm+F4
nZIz+WXp3t4Z04AEkBAC+lMdlmpmYazhehuGfnGKMKnuAbRKZmpEm0HnZCkCfqgz3LgrJmWzvZ1N
GtQrgSEXWyKzsk9l4SiEGg4tsnWa1ajNPUBb9vq5p/FXfZvL6KFGyfLUPucA8eNO2IPD9hkO9J//
9/9ad8f5MLJnc5c/Znd1Qj/nmd15+vvf/1r+xp/ujlD/CKVgozgkUCvT0/8L2HT/MTXdFs8GIiM0
dcN/ujtK/6OV5M+kBI1l85//7e4o+x/+Oel5i1WP4F5b/A16iS7RC+4Sa5VrcWSOBMjTsXlZ+fMX
vR2EjQz9UaERNrXEwVUAG8m9wBYQVcXJi5bXO8SvhegFxy8o8ucbshzKFaCiIIYKYVnuQvp8cagk
0j7RWKiopcX2icNJrP1NcjHqPr8IzQB8fp2l3+ISPU8Z9eHpx4df+mtvjq9pZS0QUQIM7YO0INQF
E3B0UpEjOwnCz0KGLvwJ3Ao7GjMg3w0bpu3KQrlxOcWifgQ1XWkG0IG40VavH4JY+5+l7dV4WNOJ
BRtnfYXFRVCsE2tqkIssZ0Lr9xqZ51M1VGSK5E6I4gK3JvWEkWZoTfqC/kJYVzl1fcFnLiNEmM23
bsVNAMozAGNY+fdwCvofzCjkNyxSOSnTrNrbIU/Dbx/fFKJd37srNshWm5RDy3KWu/biV5lKEycV
6s31EHkU3B3tv7u8V2Cmp1LBPYFtZf9gCybu0sZBBwL4lcRL28yaWzSe6paIA8Tehcc+KVD4RTcN
DY2HRowIl9DNZP5a5bGrmVMEKt5T2VoPtOmU2PPlar/6rQTaERKvfK+6sEp3Bor+8cRty+Ln2LkM
KSLHn64VEnCs2m44LsGLBtmGngvyJO4mhBSJbrItmejTAI+9C696NlUSyDzD0k8UGHFCLK7OmlM2
ETmFRkzS4yrzSqfbjI4EWJEMCAQgVthhvQkJX9VrD0vKnZkio13lzoSGp+mkdi7ZGWpjQ7nr/vIF
6/4Jw5OBqrWHmbSL6lFr8EheRLUxd+0N7sYg+Exu8yipn9zwTtdaOiC1pMIKidGrBw6o2QU0TT5X
26RdsC1lg/h+Y87o9NdhTaryJlYRJT4NO6QZ1dyDZYTg6nX2migeE0jMPCTWRc+eUp83JLCgM7Ed
EuFRG5tbxEW52Ejc+dQqLqPnk0iMnnzggh11jqzbQWvDVzn6ArFBD5d+QMTQbo7cMtpFTIeh3/BQ
MNAy6aae+paFLNzvk0ZuWxQj+adYQHhEvE8LF7fMkFp84UT9STo5ocRWqgf2EXBwMUj7fePfd7Md
Rju7tXTAFIkhywrMjbNorjzYFjrxUOybOXhXNBNxXYLSwbJnJD6JoiYMon7z8bP/3nrEaJbISQtv
n6mWdLEXT37DiDfpTahVQaG9vROyWWuchoYQUA9gpWwrtnNvFLseZA4JEJ3/9PHxoecdrkeerW2T
3DXnGb73+vitMIIoddN+XcYB+fF1YZ/LBtu9tDOxL4QXX3x8PPHOAugp4T7LDfh4qKXP/+KCHXyF
BWmBZN7k6JZaG0loPeaQCerCveuqEf+YnO1Nq5CBkYttnqZVad0XA6P/3TjRrszQ6u5mDLTnpDcG
/5fL+F8j0sRr1PPyLSKmgr2dQprGoMFaEtRenJ/MTG9kv4Vb3vDJXPMmRrRsSraDmeAvgIRDMxYq
1knOHgd7/CjF2mptDI+Z0e4bcnqOfLCWD8LrDxafa1NhxPb4dFvL8OXl+eRGk5sMhM012l4aZn08
4NfVywzsyA/z9klQlAg2nyRP265SB2uwIGh7wHrOjq+NcExVsYeiN7Mb/WjQg2FuHSsHKQBZcGIF
e5kPte2ECL5FNyBmTupp+FmNqQ8a1MTzu4Xkwo7BoKOz6YoMS/7Hp/ve2ToMhFD9cVMoQV7fFldp
pXufsw37ubwXVtHs/dHPdpHOw5sI5dr+4+OJw+Q801audCTiI2m6vC4HLyqW9qILDLmYH1L7Ozo3
j5iA2hmItgwQQjrVAM8jY8gDDShJvg9DTaNiQOW4+/hEXj8PVC3ULSYp2qTPKBOZ1fIpffF8hrMq
RSliWoauMXxJXVeuyNWdvn58FPHeYcDHLtM+x9W8Fa8PYzmCj2ISVjRIRu96QgZMg4tgxeuoS6eH
zi79XQtfGVnOso8PckmbA7wJeVYxed0s3wzO945WQLfbUV5+fHavF83lHtieSSVnS+lC6fQO1pDS
jSXGRk4OkJV/WinX2JIGFe7ho3wLuiTeupBANn6F+RIdWXPz90dnP+maynFMh4z517cmqjGP2mCf
UH22oNrblCDiIokMJCZh0GzmsSCDj4EQSXeov7c1CJQj2NrX5dKf66f5j1TXYs2mR/76DFxthpR3
PAM9QJl53ZY+s642rpBpAYvHyJ8iApiafvvxhR+sjctxlQmcVHqKBZJ+4MGzZ8HTlHWJmhVKXUFy
O/iQb2lQURWRNgeqMnb01miAN6nMiWkVjuEw7iKFJ54WfDqXO6Qs4bj5+KxerwTPJ6WhxvINJVzU
lt7Bgk1Ll6aVZ3Rrv8zzdS46MoJM1AR2as/nGa2QIzf/zUrAXQC0iDvkuYS3Dkt4q2+6Bj5dtwRW
gRafI2ND/S52CXKKbSLoERi1295kbMdRdgTjaS9r4+8+o89XveQhsBJ5XDxG1NePABZdJ1VV3a/T
MsxOAjRTl1ZtJfSLRP61S3W9fIvuu0bonZ01pNhEOvjmtYF5aQMeP2uyIjmNazu/U71yj7wgjPZf
frOWk6Mx61qmoF8nLFbC1yeXFgElbJ0OeAITbLY5ysIAEFtd0vlUdfIQqZh0BBnH86dYjjT1IC5J
JiOm6vAp5m1V0foNOneFZtlFfqXD7hdBS8ho28qw4Xh7JvzFxpwwBFENpN2RR8o2X1cpz7dXoGdg
mXEItDXdgycd9zmiUc+p1k05fA4qGGyRQY4xZO6UvCA8uRuN5BMNdLvAFglOzLZgLPExE+keJmOy
RimYnEPIh/cfsA0F0msxVSAzCn4DKQut85Ch1WJOEyK53UD4tDQGPBH+dMiRi7fI6cY93Nh0z+s1
45/1fsSBGVxoPkz+NjFcJPDg2fXnkPQhIJFUhk8q9MKftjHSMsqhc8zAU0sMFxkQYZB3Yzk9YD8H
YEtrW57Sncpo/2XwYGjjA22pc4dmmEtEza1dDeYnoxRuhm7N6atVi4ge9BjYpyXSRvR6Y7Z+9Eka
A5r6phTy1CzwNWHskqDJpcdIk9F7SZJEgWNl3Q3Qgla1vfzG+TT1QGq0g++L7QcMhBwjXXMGNb/d
ZVFBNiv1ufvkVoYxrdzRqb47ovOGVcXGcNwETQKKQ7VV/UgjXGdrS2Vq3pSpEZ0xsaFcDzCnYw3q
2q+jsoqfqR81j25gVTPu0wygNxGs8WMo2GOc8nLZDMCaCaglHNPhnrowIneIkuuraSMu2jlMjRDK
IgZwSfSCL7+Lwfyj8SjE9CnvUvGIoHa8d0UYXrH57q2vAGGiH5HWE3sM4uEu0UoxWasL0KToBgty
duoREcc6Mzq0gH6bQcSUZCAkW0cj+VyVASvlaihnzozvT+VepaUV/USL6OEYExM/KBRCVHEt2s1q
M8rQ28OkBnBCSioNZZFPM8wuZZ3mdYrbEdICSgN4lMnvqUvm7zbhOCagQOWf0kkUDPcGUDrrpJx6
XNyKPL+VTJv4u4t85S7u4SqsmYGZt5LC9zf7lKkC75rNTw6EqJ9hErY5RIpRjKdTOikw2PBnvtZG
UkGOBFmJEMf7YqT4TjYM8uMzhNBBifebe46EayDQJHfm8QoeDCJRg4amPuW69MOiwKdzmzHoXMnC
ts5U4jo+LnG5OPxYe+utLFXQnwd2z/7TIM1X7puRsRNsMqEbtB6EdRHnnhBmARelYGdLkNVpjIqM
RCBMklxG55rRmeUQBLKJ+gSvCSxOAiBmP2TfK5yiunOypG3WSvtoS+g4oIAfaZITg1aO1ZOdjuGd
W1hIItW4jPumCAsyvldg0KsAIzkyS8ZkyTbBNe6eTbVjA9tPEuO0nySzySRMgTC2VBP3PjCIcaWZ
rJRnXDkEuG5SpGIm4UR515GFRLenHOEDt+g+GR7MFs0BNEr4T/d22SwDNqVKc1Gs2M2mw7Gf76OG
52SVGE1g7chO93iw20L+pCMwxCBxfesq4c1jFA3WOTuRTs8MmZwAp9wubAK5sTFLfvU6pMcMZBLv
quA3cjds1E3k8bzcJb9g1F5URpE0m8DBdQAUzHb5B7NA/iTjGRUTmkYQn7OKne8Dzux+47TdEkKM
pv6nbYF2Jc3Z7YxTyJj6V1mQQo9XpRAPTHfLL0ZfMV3syM9w9kZkgAklWSI/r/G6ZVv6OzTdnTpi
/uOiVFoB0/FupWG5T63n+URl5PPXIku75b6Oy2tnec3XaZol541bZ6EtgORYqSjgE9lo17gVaiFP
tRZ4HvL+lAX3EnHYrooRXKGpFPKyDYB1bp2ZW4N5JWX0U/YVXYoSpAyszpGZV+02eMnYQYYrmXTD
TTnxeYFUKZppa08xkkgpVc0DMvfZRRQJBTXQbWmRc93mOQKE+TOWoPTGRB4yrcoUtwG+61rRJwKS
WWAYbvGUdqa0GNmpkllrm/fhuhkdcVUWsTUu7v7gRMzLk583cfBbCTtI12MymmcRT4S3yYhRsS8F
gKqU4UjmdSR49Yaxc1uHcq5Jbba5STN/MQaZP4Jlin/wL9hPjeEjDonHKr91s3rAXTInETNkP0JX
EliMyDaTa2N3YgLFxCo0wamSuhNdC1Cz8znoTuwH8NLyT64sW39dVFDU1mbtOdejX03fwbL0iBek
O/7o02Isz1DzddUJiUlTsgU7CIkPBKlwNwwe0/RkFDOBrwqrSsfcf5ifWDnFlRf7tAiqhpQxWMW4
GTZzbLUwjksTJ/lAvh1w8QruxMoskNmjzi4SdHbkWiTyUzcgU7gIQ6chQRDwEdOxwkFkgTCb6Uw9
wg4vycz9lc+zRtjmm3S51mShUgX2oranfUSWhnUpMH4vqKwiVthZbW1sLclMcT2FyoXAgLXE3xVm
1y/hcyJk3RAhgDSb/CmSZJ3+S1KobocG0PmOBty4nonLbk/nNIPQODZ8CUMZmgtxquu6Pfz4bToU
xgUDzDI6sf2kAl1eXxP1wZgQYg7VU9VckvPbPGYktP4Q1fC57hkpUtOcIaBlvvZxOf7OJoFd8lL2
0YRdBKUHG+VqRFOUjuDqgJKQDk8a776cyKfedKVof5u6urEjhYs7FEl9StPHfMBkNX6NrNEEjGpC
OT52Rqb1th61LDSjGFFtuRR3r+tRhEwQChOGaJ7HonbWk87KAzQU1h0yCjqjXhl5SPYkRlmNhgnZ
Y51U7ppgk/h7ZlqYVQdX9F+8nGRtjA8m/UzeA8dd0TN5JseL8FFJJ8w2HgmHiLVDt57Yhsme/BYv
n6gWEWv9Ri+2JNqHA1h62Ukep8Aq0/uqRs1/NuceEcwR0oKTDoUZa6wwmN71/eTfoGHFszoUU/DV
52m5I79qtCCrddYTXVTzNp0DIpoTr+qyZ5Id/nB4WuMmnO02XNu+6yUI3anWTzBAochyAjIM02jE
1hz6Vn2Lpcu+AUeNvCPL+wrpJ+TDPaZjSXnUtnizbZrfxrlVxGg2SW7E5+M4ZBSn45Q8MXUkZbso
azirA59jtbEtG9twAwgOPhIru9vX8x1GlBjnFK7XYqUbzzQ2eaAI78oGowdFg/5hoalELfGx3YD6
KQeyiuim8Ldp0FU/Oo/Aqk2ndGmts5ae6TpvvPQXspCAV1EVhKNL1Yu9q5vkCTCnb2N76e1dS83F
mwxDNVxZHLtcRzGZWmtMH+0nb14M9/RuUmSEBo7qCu0HWRoJLuYVe83ykvJOCTRHRmKsBi8svNXH
r8vbrZJiFuQITcdN6jftxq4w4EL4RbtOBHP2AMEhG/mZIq/Uxjl92XwrWzyMSRybV07eyiPdpHc2
zxYdBJOdM2M+21renBfdJAGuHQ4RabE1fserOfTLPVhIG+xQh+HTAa/78eW+7Vwoi906e0O96Mz1
wZtYjrM7JA1fMObYSGlLaBLs2Akg5pv4jWE3KXOzn375+KBiWXL+00N93s2xzjg0syRBP7Y42I8y
26h7xB/kH3hReZF6MN7jxuzPJubPq7Gm/h18XEtkFflM/nJa/wbpxKFX1n9MBf+1u/zO5S9Oa5jd
TFk8VqTXt9uA5MNOHS1JU2DkbuCObL1h6FGpYjrSIUJI5Inm6ceXb73zjNHXlc8NEpcUnYMVObF7
DT21b9ZW2vS/yRolMxpTKEvyEEEz37UG/kb4SAjG9rkzwir2vXC6C1s4wuuKggPgE8E1OUbwOdhV
QuGy8tOuu/QktsO11DU1sA1Dst0lpTBuTauhCpMgieapxP4RxjZusmTaJoVnXXoKUC6+XRysQGHq
wlmrpi8QNufuWK7wNKWwqWUebFyGsKSbVQSIbgIGYc0er1XDVMk00N6apFxv0aX51pE38m3nU2lL
mg7DNNfklTzofKatoTMCLAb0fJl8gnAQWGurQVF05DjLv3PwUGoaiKRi0N836eUdPAscmVQuv4Mm
KfCuUTtRtQosChBWv/j2wEpF0VgT8lwPx67x7Wvv8ELgyjBN6grMGa+PPQeeVOi6GP7JUOw9NQ7b
wI7ddektBI/YG440VN45no2SwKZda0vTPhximH1dzHadteSyePMVX70K01M++p9aXn4CppkvGEdu
79ufkXmWxx22mOQ4zmG0l+5IEdBl+5yjXKM8dBmu8zwjaf347Xr7ctEkANZo8Y1EufDcC3u5gnZF
09Q2C7ieELvyziOWC9heBKI2fnYZ+2lF2XdKG6/fWpkRf/748G8bVWzYaEXSk6VWYRfy+pc0ka/N
Zo+eoB9bd9d1ePJFV47rzDSLnx8f6p0fEXK0x1CADxaZxwerqAn9LGWF5kr1PN2EXSB90kA1gCyP
ChuEd/P97w8IkGz58Zi8oDd5fW28iaZRFwtCGJvmDr1SdkJOQva10g7mQ2eIjxxPLl+f168kqBBH
MmJh5MH7d/BKFvnkNI7JM1NnlPC4Q3KLEViGxbYinWwvGuHN+2Topq8l7B2MyZVnY0qIcfYrXUGB
cpI4LHde6nRXIe1DEFdxgIsCzXZ3HbeGQm5YwlReTYVXmpshaMSxHv07j6PyllEuK4Um/PbgnmVd
2IjJoo0R0G88q7sxAVaPvUVWCmKaVkFwNg6GhUUnxqshx1kdeR/efuJY1Gy0HGrpkdMrf/2jBTRu
uhw87Vo3PsRnN7P2ozmVT62P7t5qgxHmNuqCj5+Ud152VlJpKgtliJKHa3bpgTltaoJzRpzcRJMm
NHbCeD4ydnrvKGiH8MTwri+t94NLK9DHYJVt17ho5i81xRJgA12ef3wty79y8BA6tu2A8qQgV8w0
Xh+lpgbszMbv4blhAhDPUKnYYnNNgi/7T5wGHx/vnRVEUx4oXHwovHhqXh8PqIaphtplnytzde6B
vvsBdhmHDAjNY9888c5OTHuW1gwVLT5B8mC5Ys3QtCdAddEI+EVTtj7H00k7mW3HaVS2+HyBC32m
k0rrua2At0WhvOqJYd0lpoPrPOjT2jxyA94Z6KC/cFjZ2NyhQFLy9R3o59qromSE6BAY/ieS5coT
d4qL760op46pxOBs3dLPTMJto/iWB3xJZsak9fHv8N7GmZEO4zXqDqQv+qDwyNvACuF3skvtKltD
drXltybJUPYS+6cZKjXGrU6gia9MANePbt175GREoXhgi4BmvkhcN9h+fFLvvM0uI2CxDPwkt+jg
1jR942ZkfKLWMPy73A6mUwsB5xky73nrRWwSB+QJR27E28JokYUwdKETxozNPtiTuKnhpmMQ4gbP
Zzw7fpBuhA0gky5rtdZ857YzAICLEEbsw19fLSZXSgaLHQpncPDqBSPfm9iDEzeQ6vw5ZBr6yZB4
MAKmUSeTqtt7dqnF3ccHlW/vMfnmWnCl7vINP1xWiigLlm4Ty4pT1MB1VSfbK2o28EMNtQOgpqTt
ZhzXHqMPbAhjB3oYjMIFHLP2B3SEmC1zaYf5esK6SaBQYBPPYrtdOq7oEw8xjcFSXKEQm750iWs/
hq1iabaET38mUCPGwcrOyOGjmnf24RBJbGhBM11ms98cqSHeLjYIEihYTDQrvOqHnRgjJaSkcOnC
EVUIid0Gq0vRiOXHj4rTj+/rm0M976o1daen0acuutaXW9vEj8H1Fi6KcNl+nStj3EPtx7sThupv
H1gqFDaZqBFMBhDu4UsSuRlBBwMdL3rj0WYQlX+KPzhfm4aAs9oIH95X2VxbMm92H1/jW5kGD6sr
FuGWspTNOby+SIKoLeVjfcLplJo3aK0xKEx0lmt8uSfzNDuf0xyxnjEzFGMkYV01GFy/CNz7q64N
NPy5qrlqimX5+PjM3nwrHc6MLjTv8CITdg6+laaXWaQpiHkNw8e/DN3OOUcgbp19fBR5ICfjrrN7
Qby8qIc1nXT74Oulkk5mVSGhn+LAdHcR2cQkRmtyqbfYxdyf6OuLn+aoFgGVGgnE8vN4YOhoFaTZ
4V6Gojow8EvxC/JNXoF2qn95Y+LeF3BDxTbMSZ3GCjoT9DIkpnljGFX/KXObtgK9YMbBiuqvwscs
gaLQQVzMPYKwjvDUHioJ5LwI2sVAzEgFleRshduxyap6J/rOvSRPyCegUtMvXplJSG8xiw1zBFeC
Tgs3XtLdNkIgzpRZjfDI1hnBfAzm5seu6iBJF2FKIlQdErRyFlRL2ttQd02/oPLN5nRIHJJiHIJg
p9PSM7DQkoziGng7rK456Zgt6uvMnQgLmwOehSerGtQ3rxr738ot5vwkzLIYdIq2StSAdY3fj6Wn
tHbsx5k61QiHoWP0PdFuIJZ/MY5pvFVvBBkVczfS3IZwUkGdhowIfTXzUSRrI3hUOiDuqTFxITHf
rOyHqLJlgW+s6m6TwrefmNrK83mUaDqNOim9rUNwVA5fNc0vmaKI+GyOE1wXDjIpxDZW0N4wPQNb
Z7J5RVQwPSN/kaJ0K9OZUgsxZ8OmT0cO5fg4WEDUGrusb3IFpwxANfLgjepbxKZDm8/f8zI3vxWt
7UI+HpeJPcxxPMCMRsDXoQWt/E3XDOUnki+GBxgyowlZrJ5+tbO/ACqrMvtmdBU5X2GysAhCJ7GA
XbNTzUi0kKaPXm2APjmgwyWsZBYJuGAZ5CcmWqH6hJ6Im+6SqgQ8bseLG1UbWMIIDgkXI0gyYQtE
WyKfoILVzdqvIaCz82N1Ax9tuNDSTFFDHcaPs/IGWVyin4OVC4yMqWGWJUOATSdfBBdZYZSnVVuS
44LWbJiQ9HSdjR8/NzFt+IG29iSmjfclI1PrAki6tzMJj7S33VRXMTE6Dik8cWTXP2sWuM+FE7oF
MW5Vd4k2KP8Rh2CHO0bcxbZJR1xKHeAdoEGy9q49snm+xt5INiW2Y/8eu31538z9AM4HNfDPjDIN
B3clZtTtSEDR00QgYVaVWym1cZnbhSuiOYxNLWj+Lu+M/AaJogSoNFcP7Gu60yyxLKxiGZCzTQjW
54EqGgNx05M0kdszXedW2dyYvoE7AnpIu9UuZKTKTzwZRQo9koHkynMRLcPor+kxhVnl/VaFU/1M
Z5re5MlZNnIQKcpzARfscRr6gGXACXve5cYJcYR3sMBWfZRDlKLeB3ttIV4CYeyq3tzBolfROWa8
5IpdDUbj2ijQ0LEfCOSRz9PbpXjpgEpkpA6KFpJqXn8johYQTTRQ4OMU6xcTKM4Go5yPfYrelG10
k/CKeDSU0GMiD3t9mNb3C8QPAOLqbmD2WPO4/MLySDKcb7hnPEvNZ5m6mPnsctqnYVHdMrDnmSG3
DI4U+q0ZyOfJOKE6gbQR7xnH3sJbNL4V/Az1kc/Tex9OTaw4vhOXudCb3kJDO7FnRGricrd1vgtk
rr/ljsvYIkaodM70LCbrwRnHaxYe/7piRnsKoxiReizLau1aLE3rECAEHBHSGavNxx+2d4oXNu+m
VpyewLZwULxQf6Y51g2gElls3bcLiqOw8+a2KMIj5efb3Q+/G8Uu8mJytRbd1uvfDS1CkcKpBOzH
0JQAYrT1VJxu/Ei3x/nUjV61L7rJXTM0Ci7DaCzOe+akf7vp5SRoh9OcpowRKMdenwTeQ4sPJoox
eq7GfpiA9rvVeGup1r7qu1Ic2da82WMvh2PPy7xF8MgeXvPY0111NT3ePuytq8DMsvvRnhP4T4sJ
yYv8Yy/Hm84SB2SH7aAudzT2nIO5B+B/VMwjfTkHassJ6tnyayEgKKVAs4DPe+2J7/n6hDQW97ph
KrUtUcIfa828d9XsbimVpPS4yQfFInm00wDQA++TX/e3Vj3rOxXHj0i0yX6dffHjb59hrpmSjL6C
LdGoHFyzK9JEJ1SBa/oKzWkKohQVWuacaJAWR4709nXRQoAHRZHJ3k3q5c9fNGF9bzJCm9HrmkZG
FK0jFCAjsQ02cPXB0x2kwb65peWQBns7VjSfyX2LLmbf59POm21fk/Pa/YiMWN60JD+1K3whcwch
rRTfHEP4QDAidbWkPX0x0SoSqWGOKf7yZCBTwphL8x6Moo35EqHePqWD+C0vvfCOJJAAiRNb5POh
z73LOerdcCftHlbO1MbZZ7LRoIE4OEb1phTVvB+Vl0abOCX3ZlvVcX43aRFG28ywyntFxhFs2nGw
2avZyExaA0AaoI3MlOuBGAi111bQP9FSJxhQNoC41u3g1cEl/LKx+tJnIWJKQITEttMTzMrPH/8K
7zxegifLYS8r+RkO9yLMUlpHWRXboDEF3+/IizHjuox+QMmEQCI/soa/czwWCzq17O6Yqj2PvV78
6K7lRYQPF5QuHhRSbolvoGvSsO/IKU03hKCYx9bKd54zXLo2jSv+dYCZB8sUviplCN4hVLfzfDXy
KVsFpVVcITRp7oo2THYhznnSEsS0ow9WbwUbaUxFzs/SM6cTZF/uto/J3I3JkqmPLGrvnhyfeBhd
bLFd96B7YVQDqYo2W6FKjNEPK2ToH7e9pm3lOPORzfWbngW7LtfkpUbmwdz40B7QdtnAx09zLA+2
aFRV1UXZzeY5Ik1yW6F37/0inI5coHzvF2d7bTHEpMLQ7sGK0hUxAe+KK+xDD8sSLErHP88TJ7R3
pS0JcugaUBI7PaTyR1gZuBtJiTBXAnoFtDsAEERU5bglYEHSxQLCQuJL6fpWymQzrn6gcGpvSAYD
KlYTADTu5qxyP/Fv2npLM67b9gSHE/dXxsUTylqGnp3Rt+6Rcu1tH5DdvJTCxZZlOxY/5evFrOeV
HQl1FGvX6ervEW0okE42oeYLdmQb+CRtIyQw1gGB2eswxcOOyg/Gkw/W4qKuvPrk4/f6nfqR83Eh
uLHRNs1Dx0ktSt9De4zIKS+TiPqVgdOKWVhwZDOPZ/ig880GHrQbnmMWD/578HbV2EO9shmGtRlM
0UknzILcM3SmXyad45yH6sMHdAChcgfwgSgZwccUckmXAVYbaVevUt8KT+HxgsawCye7Nikq9Fll
U3izE28EyG89jV9oF40/otQw4VtFAzRgG1ZMhFg9hHHpMzU9T4Jktom5corf7HnFYyJHzTbcVPk1
Dtv4Qk9e+DlJUeKuHIO8lZ1LkKqgdPSrH2Iu0bwnGhnYGhmR8wQxLp13EwQYXg0Zq2OTzuem+auJ
AaI4Zqt81+ni23/QeS8WwqDV8CWiktie0CMCzMHmvwDirAFJzNwj3NPiBx05eQ1g0Ws3C7g9OyOQ
3XmKUwm3urfz4IsPusDeEV9RdBeGP2Z3+YRZeVMS5YUSl7PvtrqBTXCjdVzpLd/SqP5javj/1v1/
ORTV/x3MeFqnd/nvx1fOff7CH+e+of5ZNlNsqeiKO2g4bNb94bFp//0vQ5j/wC9lHRT4sZhdLMtw
XtCj+ve/lPqHrxRiG3epv7Bw8beaonv+I/EPQ/jFcb8oAPj76m+8+6/XZEU5u8zZJcNvpuBMCDiF
l6UXDJ6mQaZQrispbx2h5p1XFnIbz5mxV7nOjmyMDqzif47HmS/ueaRjFNOvj5dIdyZoieM1AHlJ
xvPxJJQykLseNcquBbexR06HxMwCqI6WU/2k4AM909rFadnk01k7jAQHlGQWpZ3YGJ2EyJ0yDj1S
nXB/X4zxns9TMUdmDgq1EvX1ct9evJQegNI5j1PkZrr+VRHsexZalQeTpKqOrJtvfwG2ieztTX5o
HKLPX80XRxJdI8y54WvUe2G1H8bR2RN7SiBz7Ba/9IjI+cXD+fnPwvJ/8i4jOCVvgWu+/vYvV6aZ
Ti1aB54u5qEHvzh0v4h+ZAGYNqFlA1bZXtM7iYhqSKbLbshrghEM98jv/s5F0s/naEIwKaHP8Pp2
pnGaoUyO6nVuaWMNxWCxqQPrqcmAPrEK4+nja1zQFgc/H88WGWS8WJrt2uFeCW9jwAqXYLOcc6wb
TYS1EMUqotqChuLPmL0etXgnjBtLl8IjS7F2bqrUVb+1CSl7NVglhVEw1eT6OUAAAKcYXRmvuYYZ
x01sO19T0VsP4ZCbv6pI5cOqlLN7AyteVCcfX8x7944HxKINhETkj9npxQNSR7BHVUjXYiTS9yKv
62SfNeMMLCoptnknne3Hx3v76NMC4pu6PCD0Fp4LnBfHU3FR4lBkAKLMqDo3Cl+fyjQ2t3UFGeDj
Q72uTZZnEbMjRShlr8n/rOXPXxwKUPXo4mUrcZfF1oqtfnzCEDQ/cpQDASGHYYlltEORt/ijERG+
PgxTOEOmNYfBjjdu45KgGkEOxf3YWwJVG6YhBSFgk4dq3qq0aPddSVQo+jnnrwSEzydCaYj+gKGP
u2BEXp9IoJ0aomZGskhPU9LteUBxParzdKyZFkaogq3AE0eK/eWF/k998eegDHIgAy+ba5zxrw+q
hxqXA/3JdZ5a8dri7V/5lSHXNlR6UirBfvcmNMg0Ko+KyV+XhH8OzW4G6SbbJTy3B9eL+mGJeuV6
Q9vSK7xvJCLFIThrI/sf9s4jyW4l27JzqfZHGuDQXQBXhZYMBjswBgW0cIfGjGocNbFa4P9l9XiD
xbD87eqkpWXmS8QFXJ6z99riSmkcSidEDTe5o8TlMCJ59nI3IeVRfOQyfbfooQVkjOms5KYwuHH+
/g6MIUYk2eRtWFQELJAlecVpuUEYWBwcsLn3eEU+KlK9f+2bNo+WFku7zt5u/v5Ip+YCVksMX5CB
28MyChmuvW7jcwOiHoNoA6tv0hcek/qDD/6H8W5znmQzt/nZyKHOxnsPOVJOqdOEjePmBKGr9rIf
MFibdZJ9AgZVRKiY6o22lu4yR4EtGyBmDUokh7/P73dLiccfQl8E0TAdXPp8v7+DOfeKSlW0FrY6
RkDKwkxfCbhqPlEm/vuj3i0lPMo0HPq3oKaRRJ9ta+UkR9HbbhMWNVQVCYxrh9zoozvs+6cwiDbQ
ETAHTl/+2Q9CvZ9a1GdqlOa6OhDDlT3M8Eeiv/+W96/NYcHaUA7I5wz9/FDWG9MMlaCrQ8jSHrfl
qjiQjAbYZKzFB4v9+4nBlmL71AFo1ONFPpsYcS7HdDB5lKZS3O5Ta2n7PvOcXZXjnfFXmN1hiW3z
Ay2W/6ur/tuq5LK5IJTZbCYcgX8Bw/+x9K+205tkPxch95vuIk7yLd6Vnutdlul4kdDTZxSudeJY
QEQmJwcX5+eRZuJlQ4IMr8KqzPzGWmDQwyrNiQa1vJrQFaE5GRLYxFkAIjts/RIDxw8T3OBnOVhw
exMrSa/TrkqIPC+E1R1agpsuMPnlZJkuRv2JadDj0rEBBYHi9DyiTOlAXNNHarqdi4b/ojVVck8w
BS20jpwxYp28FOAsbkkkTt7S5A/zsG64+1H/Kr3F4mxglIqqn68ysiuXzn/oieEWO8xfpARgJKZn
NZL65QWz1ctPPgc7tYPzTPvKaDLyIVjVuaoqsHU0NGNpH62h1b7F2Wx/4tyMaZcDDa2tdu3uiqGz
m1C6mQs8VLfu1xy06G7E9nLs2O3hEM5VSSMC+g5ZKrqk/6u8Z0v57ortMkFUbpqzhrQ7Bjk6D0gf
o2mK9W+TKcWrhdujvJMi3ezOSzfTsm4ghgKDmelzV/FKklACZZDYRkfpoKOpp+P4NGwDfiwuYrkz
2lQSCdBO6bVbu+JZ4bMHEJ6N1DwJNzK4x9cmWvNlmXBtLaUNJF2QSxSsY5G6W4yZR21hbDWXiLsi
Uzsrpwgb+J07PE+0dujqEBfRIo/IrNcOIgqmpFZfaPN07UhQaTeqLxWq8C6Eo9lxiZixa6ej28As
grNDhLowyK1fU9netOAKeRMCHmXIgjrpQVKvlrXvMNVM+7wHtEOT0U1K3KwmLWzNcDLI3pwZP0Fh
HDcJfJ5XkUNkFlhE/Er8eyLqX/y2XadI+Up7LcEwAcyaExzKZj3QviDJyLzqK9xhCAny+QVgw5Zr
5uEOQhuiT68wNxlFys/nr26LnyYARC3vUrtbnBZDYOvBHfIwWe4tS643S0pfcaf3lC6jfJjLQzqQ
FxzKeIA/PILZHSJnSeKjA5rd2Q85JNawtSXQS/zPBi0/P8l2xdijJYhjiLi7Ic2m62wqi5+QW8hN
N42xfCF4brpzVn2oOKRC5QVoXSQ3AvFKES6M62mfYNqjh07E821bCfNZpwA57PDHtqe0MoFkJZ0+
BBXVs3HvUxjKo6l3nbepHokNpitAnmdbG3YAJZmBmyCU6HAG19l3dxyMLTomJUhj5fs8GlMD7Eon
VzDZeWWK4zkFq4ufiY7UaUhWcGsEgNs1KVYeTgQItjqcSHBVYd+3mNHXZTJ+LsQc6ZhOR5BpPcgU
P1rdVTU7uzAdFH62oV2iSTfqCOAvYcBzra8oldLMJnF7rJnxKWjEK8cugHqPxOx2kWY5cxn2VYk7
eUh0rY8q8qtwLdvaRDqNVtrkf/bt8pabNoYBpcnsrtc2TnmPYqEnUKQC+ep4jfNZ4LhSkONKVUc1
KLidW0rChADk+t8HY+CPjSm0Pm3xq/fVxGH+MLYkZoVTWx1bJOcP29y2DluSvBOySo2vmtX6L93K
hAqMBBd/MCz1lGEs9ccahlvl//Dps6xc18iGwyJoJ+C1FwE2OJU4sKZJcI3vkqR5zIgO2RD6TaMx
XEV3RZnNJqB50EtEAY5y7rt6YmUgpbvAttSlzTMhDQVSAV23v5P42H/puZ02h2nsbPLRmd6RkeiI
vnpQtBiuqQCSdwzN58Gps7oNk76eMYKOeS2C0oPcGk7TrI+ntJPxbWFlYKLHlkgcfOCpLgMSElmq
jZSke/IjTcppZWK+CBpPT+0C//1gL2L4QgtPEp/VT8TaGpNmkUrXCAe8eWWrXSXI8g1QOMrrflFA
7uq1K0ijTP1rZmX7BfRv882BcTNBK2hQEbUGJW3URUSL07rUlkvuRemt7smy2OmURQWG/sT+DhRL
5aTituLLUKgUrUfnt7d5L010CPWmuzEoKV0bA74ywLCE6u1Hx+5MrAvW7P3kc071A0nTNuwc2CM9
CTbWQnZDn4jvOTJMaAKMmwiOgvvcaVr5ZU1dfSVGxgB4MZfToF801KOg2vdb86Gv8ukzt7EiZjdZ
bWJqFdSKunWr5hiPGUyMDDpPifXMhG1O3Xq+aslLq4DSx/a30SODeBcvTIaAKiqG9KwVo4cTc+au
XI0V6jWvamiSEtOGtASRuXaSY7PgDZIzEQDSaCD3kauGti3O1/oqd6ZO31GwwjMuXVDsBNyu5Lx3
ZEdqB2E1xa0swJdHEle5Rs0zjp8XKiFdONeyyaG9muULG1jPKjzZ7a6lKIEPt43XN7DZXbpjhC6P
1aBL3kYFkDxYjJE0rdVpIL7LBqRERK6wr/hvnQZrZ1VIE8t+BX1uqd3sBPvcQXRQFe6b58YFgY7G
1OLctCaWeCNVK3EKrRBXiG2ECrty+wlUKdQnadFxIdbLJeQpS2NEQr62MCkTuhNB3zXrZ9NZW+aT
BU4QiYtr/qzGmGAjkbb4GnG1srQOWlm/YovS8rAoG++b4SfE0GMYbb+MxiArFsfFerCgCpZBn5k5
7nUdf5aIR+ObK139hwP7IXJ1DlMoYMb4ZzKCKgwIhWuLvaPW5k7pgm+BCbG1o6kq4qvMG8zv5jr1
uxJY35cK6sFtnKI4gKlrqruy0MQ1/Klcse2Vr2SQz3depiF0teGFU0yHm7FjgSn2NNPYZHQz3dMu
aE5ZQ4C57zboJ6RZA+BNSBL70bTZ+mrbqfWkNdZ0KVw0aFQtO0XQNBG9r1MHAz4kK32IqhhB0bVl
1lZ3zFd7eplWg7sfL04nON4VS2jk3oBPvV2/zoPfGaeUZNInJHGCdVWw3dCQLRdYz2Uvr6Ttgjuw
Y+oHvkQDKuSGkuvroswQtHPmDfCwMrH0AhC2al1gOc1ANSjytv9NyAa8/IwHlBFBZZgt/LlRQo/s
89F4XBsI45GslvUFOBMkmW62l5sciLATKFApZJ8yhHzKn7OvHmaLNOhgjBv3SU4tKzOGcgcLpJva
hGl0RtL5+7yO4UJTpYq/DsIkQJyAqyeHlJ92i0UVpGzmTfcMh51SS9wp+zOD1n1KoUJdsM/B44Pa
MWsR8S/YZjgaSj+y9MxxA1k2mYzcySPBQRdA1fdx3rbxLoeZZmOZRsl+oRPac5KdPmcHLdcACIhS
iM8QINgQnQpASChxvLvsKCK9wgZvbpaWQrxxZW/BAOhEM+8yv8rfpDd3aMXUAmoFNR7GyqyS2aW1
0Lff4f72H3RUej50AdEQtKHb3WMf8w9i106nZwNiBS7sET5HZ+XV60JC48PWcf3eVvryZLj9gpyW
1JgZIFBWcBRrsURxEdHj17gcAUmzERDNbJaaSI6ZP8FUzhq0waVbgaogU8C8lWlnYSxGAQBUbyK5
JvLGZHrOagdv/JwunNn6fJD8cRwEJNlavnan4B1udmVRn8YmYUkiN7H4bhU6hz+w2u39YsQCyins
yItWtYseuMPo0QY27cw/zG6+HdkqmlTEXVgeCRx+u97lRNyUnA7c9jswJATEBNLFWQg3ZwVAkQCe
9xLHOTpN2R0QxgoQO0tdhKOxOKQXDpDHMAuPd0S5cFIHsQnDH+WvVUS66JZbzZlGgplE4mv3OGsw
OsZrOhH3N67GDwKY6HSkmsLtAHwPjlEiqWPPVVyRQGHhFI7sqUmnY1NM866zIL/vnLKk+O8O6EWV
chcz1Ed9I+mwmP4g0shF5jwY5FbkxUrMmVuRMdhURubsnXFI3SipY7oGhJYsKuxFUTOWVNxgTi9K
gpjigtuqb7Iyh7UyJhUiJnWv0UgX5t4Fbc86QMRgoFx9XkLNUHNB4XcrimmLrt+TKrXYKE1lY4ar
N9BSKJd+saJJyv7aBdM/hImv2EYLRLqFyX7PCZ3/NWFR9hRT0zLHH05imXAByLOsORlXfMJZreoI
wQTtckr4aBbYI7r6YHTG+WlLvb8iAKsgN5dz/6kwsJcFI7jlk6xHBlxcttbDMM7TBZF2xsto6IBJ
BqYmmOVezl9iQX6PoNIEpUVyHqSc34p9Z8tecZljq961mjXfxy4SZkSwhftEz10bg7kBXk79aVjJ
vaO5ASUHgaQTapwLoA/k4/xgLTUrGxBZ4y5pVvtHb/Qc8WWc5oEyq+qnb/bdN4z23nyTd2v7CqF3
2GIkYJITn4i+FUJI01b3Q1eZnwekuC7pSCnaFw+5Rx1myof0keodMycBp1HsUvbclNDFHCJQ3LXr
S9cra76ETk53qMtn88Yoa7sMyRhgJS4J1z2uauFmNzPsHWIgXUL8Os68pIdk5G1NnhIFOZ5rPgfa
vKhP2iL8MeLjG7cgVIglgUoyRuXQ5RCo9M6+oAHnWHDNxpQfXvvpld8BJSHW2kF4y/9dwdnEaOqn
wk4dL6p6QgxlafjXc14TKd02BGNJqZw1pNBYvqIRnu+nJNZ+5J6EdLaQo11cmGNBxstUjaimG06u
12uyrSlTnE/GjnOSD8sXkwfxNbL1DkK63avv1mV3RMCcnXqzm7+THWAuB6TfgxN1npYlES1rygu+
aSdv1mDqfLAGzbXD6cgMZ+lBQx1LYyqIzV55oRKPFtfmzfBoFT3pNfxNQIbYEX09opanEc0FQvCY
ApFuODBbxdeVWWxHizZUV6WW8LZTggpvUEJZP3O1WD+6TKhLxDvueOTwxm1uRoX3SayuTYJiwnrh
kAwTY94guxVB5uqHfLiyC2tZp+QvZQ1KdxjRPy1zbtbI7FpmxEp7wwxgN1naAfOcRXFYEHEXjZ3S
L6hZ2B4oqWRFnm5UHCNnlPynRs5Q75MOFN1+zImqCZsM/suBXRbscI+wFXDJCu6PqBWlXc7osPmF
ONxZh7KR+zNRKNnKca791os0l5GNz+CmMIv1y9z3/VWXLdoXOVfaF0j7lOasuRHs8ODxTST80uSE
wC7ah9rUKnlR5MOS7Lk9tl9V3cfuthYsImz7BqIPASOJd2MZNb4PQiaW3ehNMC6ozuvE43hWFfT+
dn1uzDQmbrNrkrA0SpfkemXkz3Y/WZ87JvR8wmhn/ViyaX2QiAsSokiIm+ZmtdGQmtyw+6AhKIi6
jOQ2EpSUay4LFmT+46LxntEIVf4hsyyUB2YD3YmbxdARNmrwsHCykGCfJnP0rvwa7xrrfpqeTIUP
kSzzlACmvh7MN9fJaSpA+upqcvBcm5wxgocuuqIeWlbihlCguildmszxrIO27mHlIvOhFBd0eU67
pfSdKhwQ/VeRIqjnhtYUiC1Cc8D3yn7tPsVup25lZlI71ouWbKildGprX0kqN2FdCfU9Wzh0BisH
vzyoZn24r9ZESyMnKYrP9GO4pWZT75snxcRmv2lACOz0oS3kRZrj0+Jgq7hrBnZnEFe6sPFMEf+t
19+S5mm/ZQZNlKDtF42NsR7yFwE6zadNbkFyd6q4nIIkQXvOkASodTAoAP6kp+VdrRzzO1DhWfXG
djdfdUblpNFWqiQKWp/slDmQxwRs8i+7BGZpHVl9g7adJSomAwMUyp1U+FAoVAhPXlBXyQlcMhcy
XAhKHEKi0Zz1SgO/b4Lzpr4QFGPb9UBxwHuVwTz6RvE489vq/TRoGznCJYGiNx0uSqYHAzwxx3Ta
OYsY39iLB6KpXJFeE2yY2CeAb259yhtYlQE1/gZfRLINytwBlFs2+fz5P6DyGXrda3xcqot3ELXW
h8lL+pv/qOMCB1M10YQtYX9HOhv4UZXUS/Z/L5e/q2FjSDVMk8b2L3XsOX7ekaqL12mL3SgAB0/U
W640zRzIRXGLG1lp8WOcO90H/YYz4TW9LZ4KkMjW6THjlXK3tu0/CtiWrIA2VVBcfavHqufpyxRM
eamwxcl8p2tlfDIEeLGSEnGU1bPYqw4I4N9/+rtOAX8EvcQNQGFRxXfOmkya7XVk1wNzW+dBXGRy
MKhZm/ZNac/17d8f9a71sT1qg7SCTqU9fN7LEYNyNGWxxNEPr/cpMfaBm5f2B83uP/6gzQCPDJX2
yjlWo7MxwEuXAz8uEpJbYNLvcjU96gMHvn/393Am9blaYAXfFBHbX/LP72ePFGe3tuhAJsy+NmPQ
clsvQvzbn4jO1PbWTNdyhHduT65mo0jWtG82gNh8lE2hLpoEjeI65dkHj/rDROD0YgLK2Sxm/LTf
f9JSxBRA5NZU1p3kYl1xBWhJmV8abkWZde393YBx6YP3+K7PSSPHpG6NvnDriFlnPV5y1NLWYC+g
8M19bhg5q0+5dA7Krt9kbCxRRwOUjEG3/KB1daa0/DUDeanIWUwEdLgoz76grsVbhZEZaIJrNoKk
nMo0oNnZnxBnF9vlzD1qs6Bk5iC0Vq0aLhsaNnooCbuKVqJOP3gVv5JOzpta8KwNpqJNLIs4a0La
IIEa7hwy1N2ifSi6uYzESI1tmjH9jdN4hRIcehAWODCl/XgaLVUefQtNf5FuF7oxa/dt0orIbVx5
B00wfnDiknoCmUofLJrvPhtAOpfZbBmAHrj8ni1fmVRwUgVcss7Viv2yAfnBv9dXozEhs+2FHlTo
0QKn/0iO8G4d+fXgjSKAuRS509k7MsCJxl4/NLAC5/kJmhNsBFMvjv/m7OYpmwQX0cEvE8PZqLRj
cL9OWzWhVQnvum7cz3Outff/jYe4xvYr0HAJ92z1HQemPRFm3KTMwjriHC7vQKF6H43zbRz/Nqq2
34KMCXf5Bvc/n2GDOauxIsKLTzVYN+YWFDyytF1x1teCjpZEYPgK3ldnpfegJfNwJScUXI6dC2JR
8vpY2SK79PBrPRMQ7H39+0s482JtIg8HZY6NgxeeuS7OwQcC4CVknrwJ28r+qWeJfB1a+eBMa3Np
wgS7KLulCVd7oBzjTu5wDWQIfKc7TDdOgi21ISj8IIi7efn73/WnAQ74Hh8zWwUOujPZi/KHxaLm
34RVa1T7pMmoro0w6PzKKS5WOWKQqsFkLP73vz/3D1/L2obEJt+k3uqdrUrchLAfGAwKELb0HmKP
g2tM7XfSCZX/+6Pen0EYEXCuEfPZGKLo5P2+4FNlHrVVZvR7i4ombwtqrioXc1eVdLN7WGRb6i3s
VwwqN7aPIbP0148SDX516s+G50ZtgTmFqnA7iv3+R5T+wjG/pz0xWgJatCjErkT5E7h6p7heE5Fs
LLN/QW1p/tpqvfhi+vNP1TsGCiBKV1Jo6W3hkWA/FoQjVaqk54Ur3HlMF2pp6PQ1I5qMqTaIKLD8
PXlzqgkdqX+kTf3DgIHFj+Hd83REJOcfrkIUNcXtUPPhkvnVBoH7gGOk2tk9uvHVjTW04QghNJ8+
8t+/4/aZzt6g7UJU2PYwRs25XgenS9/qVHXCyrCGNzIj9QPWI/GAkEd/kIv/0dT4wxIMkAmfJ5ZB
Ju8v9eQ/jj41HWBIzKIKS7SFD8jchtultswPdsM/TAQ8/QKEgY2+HUTi7+OCHSbLDQjEYZ1K+QgZ
VLJiJdktaHHjg7PpGZjm1xrEfoLbAiULZL5zRt6MH5gVBmuF6o00NMwKIgD0l0sDSzv0MHCQ/aQb
dBZ05kom2gM0qk9GFl9xRoovxSg/WHzev2EcbTqCN+PXke8cgtKWMikGUt9DSzPyg9Uh9ILznHyw
h78fN6h2UPFyemUZQDD0+xv2RYJDnjkUJiWWoRrnRAQXcDrWKHhvmprqzd/H6fsvyvNwmbLQmGjS
fwG4/jFuLK2APSh4niXqbN/haIU6bMSba+ojiswfH0WED/sdfkBkdL//tIy6bClJjg7dYVAne1Mo
rQUgNoCt+Qfj9A/fahOpobTfVJLI5X5/lF/QVnNLRsxYZoBLK8c6pNBbP3jKH78VnAuGKTIr+q+/
PwXGvF7MEz8opsvJZ7LVZU0hKuxnix7hlqD+3/hW/3je9oL/8a3cWRJ8riS/Sg3ro3S8MUBonu/T
ufpIxfunb2Wy17HRmkDDnLOzlvI78uENfhprtRdYeIvCri/VJfZ+6wNp458exUZnc+n1cQ6ec0kS
MbWzMdJVy9veOgGIjwNzroybRu+16O8v8BdW9PdVGXk89xnCiKhnYWj6/Q2CIKd93SNsqA1hvEmn
QSgLZfGuheOX75tGOeFAaOpzIdaeGNcWULRy5T1pfXGY260ktFzGXtSjPadB07fkvKIn/2BKvh+8
2x/JoDJQ0xEDe3YE1XvOje3AIuvMBbQaAzh1Qp37g4Xm/WvHzY4ZAhQMh2pStn5/FXQO0G6DIYXP
0VaHNK7Kk5TOGlmkF37wqHd3WG/zZnLeZR/eLsxng6nJBqfEmVDSJF7rIqKv436aPXqgC7T7OtBL
nGvh6C0fnWL/8BMtGoXsizAu0VyePRcP8rpYHKbDXKvxm61Q3GkyGP1xNOJLXnzzwMfvLhjq640Y
rfESa1tzaJ2YnIIi0fnnmrr5rtPdeTLktH7wmd//dRvczeEv3DyFxvlbSfx+bklORm0hvOFR05Pm
etCpXaTkZXywUL3/ABvCjPGEBYAP4J59a1kVJGXMWRGWmu9/EaLwgpHOOaG0uqVFsauo8S/pR4Ws
9+MYwTWWA9tghYQlcHZaz2FcES2PWpnU2e7Zm8zlwVOr81HRZ/vjf5/TnOz+057IKHtnOm5tUNNe
MSODp9B7sc4VorqBeitqN9DNqOfoZY6gcE9EhTmBX9Ko//uq8offSTGIo7LlAjCFqfr7TALMD18Y
D2LIOdrf+c2Q74p0Th7//pQ/DBeOkkCpt0vIxgz+/SkskgplRJ9TcDfHh34Z7/FGVJ/tkr3m70/6
0+/xMaYYeHrYpZ2zRXKRCXQXbUR0ohP7GLfV+Obqfvv096eccaK28x3icSwMKPgpMolz8PTatJh1
yiEPZ03BTxM9fRsIPYTdgzOKssJPdk5XLpElelpe5TLsZmf61tsdsBR0VntqQQgY86UPDZwmH8yY
Pw0qhtV2A4Ozx+3h97eNpCbm1NVtDOa0u+3QboV1QT9l7WaafExp7uJOXO9xXi6RLp0Plq53n4DX
wqBhVcbyxIc4W7lYHFU8AKEJ8nwsnlPNL66Bd34YMPiHx4BI23yMm5WDA+fvv7IgPb1jQybzATnF
QmEoTQ84ZhEL1iUtBWLjPOItPNQ6Bjq5XZWuXy0jHQ8FksCdlg39jvRa9zml+RP9Gh3/33j6P7aJ
+/82nj59S//X/wQV9uOf1tPtH/mv0GjvX9S+KNTjdwGSIjZ31X86Tw3xL6DVFJM2e4pP9ZZTw/8x
nhr/onZse1RVQdoz77i1/Zfx1PIIjSY5Dxk0XTQYsea/YzzdMqgZMf93Md5wQxtQheI4dzYOWdbZ
vFmSwtMAam5igMZ7bOgNY2vzjxTtn3OCM0/cfPGH5zqKgyyGnDW4XyVEkgDE/YuqdRlm0ixObFN5
pLw33SruM9ggyUzYbGt1VyNUmgBn/fXa2PUNDNVLt8q53SMuxozu3rhDqtPva07M09AaTWAQ3XxZ
qu7YpiiNVzoPdk7GSnOt2G419CAACeGfV1+cSv/WTPHR6hX2bJ/pZl7oBNqkYtwP1i4tP6X+j2a+
HP1P/aof7fgimfD9ZFeG94xoEIqfvgSSPCGdkJh4OfiIbqRpf/PbN/46ajbXOpLEIDbWHaCPu56g
JR2fq4eKIJOfSBU4LQX5McPejJPLjnBO11rCfH1cy2uBmY1T8RTY2re80J9X2BET0G7Pb4NZVkfN
f5oqvATCvs3V61pDVCxBTCxo9kAUJOlFMjfXYP2Vkx3QX5Opuwyfkqo98C43HaOfXaPEEP2F1Eku
9NCjdfYPLdGeegnPbSEByNC6J5V8pSkCiIyb6SMoibAU+dEAybAYgsyo+G5KcdqlAomXfp1a7XHV
E9IiuNhfN11+WIv5W67mQzWqKhjJ5Vnm6crVp9t0UQFKpeOYZW+F2s/FV1wSZlCQL0yoTFBrWSTE
gXCh+6U2jv6ohaZ2a8FpDxEh9CfMlfl9wmM3KDw0Q3O8U+JTjv5iAOBPVFzZX2xMlnoc98tALk5J
JtspHZqrkeyqsKCWYMfqgbi+0DXu4pp2qEtesVJ3iTM+Kq8YAmkvh86s7U3BBLhxqV5npF6gqJb7
pPEuzVGnbUYjvfbWvd4jhKCmtW8n/aEjuxrdZPHZnNmlBB4OazV+GvoPC/5FJJqRQPFPelcdYOhS
CKbSMb60tCZPPR6a3KYtnRfErC3iuQOew2YdTJWAu4dCaj35/Yj2vr5EipaHY9fcOss1QvafuTvf
EMMR1Qq1Xd8cYhwNdvFatSoaSQuCHnuZDV1g1ZdAf5ScAGn3hHh8JZXsWSX+MaFjXtK0t/XxrkMO
GDQevQMyVfFVOl1G5ed7Sq61ZZQvvRge46zGSjoSgOVFmqluaNPsSJO5R7yGarg8lZZ2nMzpemn0
b35pv6aLwTj47K/HTmvJlEfnX6mTBdq3UZdjHSFzudh0dBxnL0di2FBR0QDSrbvFGY9eEd/HY/Uz
TWw+S79koTUZBuN7iFZh3wzr2H91hfrmq+Yi/fU1gMulOvZnRCKzhgCDm9wFJOHXVItffI/podnm
T6JPfuA1RePujT6FThaIONula34ptHI3qCTKk+rOX9ETz979PGhyT8QdDVoCsPcYux5RSL36drFG
MB/dW20xBQgi75Q29ASXZFmIYdKS/ZyWt7PrN5Exqmd0gSEyqGtdL486sct1/bq2u8y2PxfFXTFl
R0lqNysI6vtvRkwmdl+tETAs8s7SN8OTNykeG0FjPEyHlaSZEtFEhgI8JAJpvS0He35gEZ0iw12u
jJo5rVLPAVWJ1s0Vl6J05WOTalcZCLATa7p1kMvzgIhwtcR4JxP3c2xUMhgb67GAs+GuWbazekRy
xIXLQI+7xwVdYoXE4L7qSPyeneTkldOwd5J2PcYKmVpjaM5+TZmT9AVyWJ3Zl0J0l9heyFMA6jxi
J9CKK6+xlie70l9UudwRqnKZu/aNUYNStC4HDYJfO2Y/+pTUpSm2gsx3fijQnqRn5eROLXl69DEt
7KbSyy+URYBiZc93dHG0V7P3uaRDQcSvAhw66BZ6X6PK5d7B3ecuTCNLi6+4/KmbTMoZBTsGstYi
eMaOJVz7BQ1nu9T9DWqc7DqrIKAV/rDzMmKEkVSNJ+HhjdJb8xl9cHXKCdc5eb3vPGqKcDCkYikr
tn4do1r/3A8U1hxnzj6pvp329pK29wyMHHVbkl0hTZkJzvNJp+qs5uiUpKzVXivJ2dEkNiNsGpB1
YvbBnDxRY712lb8H1c1HwwOkDekhgT7DevbN1idUtwi4goGU+MfEQ1mqBuXtkrRtToBQSjQ939s+
eSTL6GgSFbdfxANSWPMqxjwcCdWSj8tSdYcLguky+k59o0yr35tpP75xEsWuVhJYeuL+CKaFdiQL
rahvUBHTE11HeUthFBeQ86TZc3uac5eFcRmQkMIz3Ta8RHyxal2PUk9E/gT2pGj7mWSjiJdM9BAC
tWCZi+LUu7W1c4a1wpVWvPZzqu/THC6x5qcvZQKwXzevkrkdTojnH7Niqa8tNy++9XqtBS0xmBdx
sXqE0NsegSlzGy1INwNL+h5vpjQOE+LsPe+dg4Aj3iqie5G6GgxYh6sFoSZ3tqWNO7su49Ciw0G4
XEUaJsHG6NeJjIvZxm7rWnw18bsfbHAXQZemR+hET5MpbvGyAlRvbHk16BwN3E8CYcQBub4Zqnxe
iXBe3kTeDqwOM208tKah3nnLsXBWC8zOQMizvF7mAwBala0/kz4zSMBROhlJ6mWt6++jk9xTqNF3
AMRYAkRJelz+bGbdqUuW67Qy7lfN3Ztmfezt4Ukoko8RbNO0+ja7xZcGEA6mlIPitWdZeeDCeXC8
Afn+PrauwFVExpZE19gXWWcf/IK0jgzNsjFFTRWHU5derJWXBY0aDmXssUPJ68YuLvy5uk0Iryun
W9nZx7qmYt22h9h0dtibUGhxVENivdMKpoZltDe8e44O0GJz/6IFR/eKrGy8XMc1QfMGHmGX6qNx
W2qgKLtqAv8IiLTD7618PVx1Kz4hnfAORSLmvaqJTe3TRjNpC1h1tuvlSjtpnXx41hjMEDt1o31M
XGizeMWzPLQVqbsk2buXm5jkjVjGGWF/DExROQVVmF4/NO2a3oOjYEtMRVPuu7HSIjg++sFJSn8v
KmsO4O3aO7MTFEjJYA/JDFsvR0SxD0bq54dhWu3jQIzsFYEr+ZclW+VD03QN7AkSwoBYrPGjVU/k
VRsOakLsgSb5SyB/b22Beli2tn7My1m+KGteA2synSLQxwz9tlbXOL/a5SlfFwOXkj1cIMe2f1YG
/dGmn/p7Ar2+2tgLED0TGXTj9UB356ThIFNJXbvJSeTcD16dPenDpJ9Mfnowprp7j0bAjfIRrVhp
uO0R84fcNRphpGssela+lGz1abZDGnjVhcoEu4YrzWXP+mGaR7M1jzNGvYvRzz6LrputvdHr9otR
iixcRyONaHnndxgCsQj5VYcTysFoFeRgv55RhPsni7xYPurWKFQx5xNMUKFBYjJcMRyl6/+m7MyS
I0eyLLuVkv5HCqAYVaS6PswAm41mnOn8gdCddMwzFNMieh+1jtxYH4vMlorwzMro+qT4QAMMUNX3
3r3nptJ8NdOCaB6zyw+mOWLdLoqFM2I9ux8LTL2V1hhIyi23U9sRRPN5KrX0rZW5t58Me0LAPxYk
SpZ5PXwuyLF304CKTov7dxzMOguiSUyIpqyzqLyHRNpbe8IcFBFd2DrepmlJTdS1QxMNN9vLVGy5
kzh5Iu0clhXOxunFymitzeOdmCqLRwmZ+pEDe+c3A9ng6UwuucrCd9MaNzmTmRsS/pToxomIp2s2
e/mewNInbFfPJpSqtIerYk0sT9UT++qBJKdAx0HjTy3GCTtKv2nKAMWlGZsJ1F7Q6NUSjCloV7wf
hE+XwAowlEjWS7oJ4Zng0TMhh3vZffAMQnvNxjqQTvRSoYWui/DSAZLg5AevGrRpfMDvL1eZIP4B
uCHZxZH1uoy6CNQguPluu4b/811OzsA+EJcrZ06SQzpb9ZMQDaC3abGeljxRa0beYI9pLsA1NsQG
GWvr12n7vOSLfMgyYmXLaGF2kjuHwiWakHTsTRjm1aUBKEOsHw/+zbi20sl+DaZaO0SutRG1fJiN
94r4K7O+Aa7bbajjse+nwMVMBUEcvasW1FF/Ei43KeVAibl6pWDPwwxe07z8Wc5J0GBRxZmJvBdq
dZueG+O1NprmUxrDJ+brm9OMWN0419sNIX322rB1beQtS0AoOtwAioExO+qLGmB5VZGPVgjAMudR
9g2tOBIkcaDLcxdpnTqUurrWMeKmxLW9bY7oHqtHvK21Fm+hFSJxdLDAhWU3BTnjRiqWFhwuu4VL
hr2dbRcRJTs7Mc1XvWWJ6GLHwf2YdQ6x4joywb7E6d/lzSU2kyFA85tgnoq8YwfVOqJ+E8VGoCAj
8DK3djjo4oOW5OXzpGkyAOoYX3PQMEB4TffVZNS/dfS23fZkWUK0Xib5iqVjuQIyH55TaN6Prq3E
jh55v1FtSHy2l0v7Vdh9fo6HJj3npSYfyxwEfFPlFkp4cj+oa8Zmb+hJ8TrWc/t0U218TG7efx84
bxz6RWkH3YmNbqMao3/GlK8uKivTg4bR8x35L67bIRuGrUWK3LyyZSHv5Oj0b70twscMT86DoRI2
pqELOe/inSmelDmb74tjgYGmG2mUq0kADjdlPe1Uih9SgBt+smmxbrwym+4yu9aPCwQRziE8qA4B
ZI+haDQfsox2/i12o2AyRMR0YoNdcWqWfhih/Y0p3zgnNoHliK+c8s2z2/IV4HPIQzPP60FvrUek
N/Eb9pC29U08969K2uQIkjgsMA7m076NUivwClhABBTtFwJg9lOUtD3d7FY8TAaOKwpaZfuinDNu
zcBG7XVyLbwkfslTy8J2UEZXKYb4p7KQC6+6yMKJGFaL4tFy43C72A1khVAYm0W5lIj4qecjPVf2
CJl5h24aQiwlZQDuxAzSsTzFPLWJnPbGrdPeLSsamJ2PNnFcWb3zVGjtlX23W6FkatehTedSWY96
EVPHZGD4QyoaMOGkgzcQU81yMT5lAQzfBHZPAyhZD1NafM0q6e+GPN0nYTEEJZV6oGxUgOCqg0xm
b1Uo8q1w480orSA1WcNJX7lPwbDiXR45hmXfymqyqdHFW1sUd7jeS951PXryUOWtdEI2sN22mNJd
MYLpWYZjPlJexj8XuiW09zF2668qDvdS5cFoGWol8FKvWrEcPJ2xUJ+bB6yneDrHhX+Xj6dK5BtE
LiSMUoWZdeFTld7qyHtgxkwbFqIEnVBJn369szynxHTOOW0HOkoehqxKxU960tMlMKuK1Pdlr7vV
zm5b7NqjEVH1GfVZ1F+9uCwVJy9i4VZ5WlBl1+7ayBwbNALyB22kpeE2GNE8X8pj0mxM0eS8Qwnc
XD36So1ykxbuV80E7LkstHM3jW3g3kg2siCW0xAdp25BfZWl9YXKas+t/CS5WTBKCbUg6sgRjKYP
RzhXFjnWfGaoXO0nXuBAr99CDa8dnWw/DYdxXSJfXvXNrUhLsQd7eWZvAQnw8Q3QH46mvfRRFxC6
QGEq66NqF3XUM8fYNLSfu9CRQesB6cVBDhu9oF9ok7ist9HG8k5mvonS9FvjGJcoq39oMcF4jBfB
OGjZzHiL4WxRVtaWXQhnQ15mxJsWakPCSMZBokZGVRUNhha0AIWouvsIF+mKcGKWlgJTd/eUVdMp
VB6nzKx6aaPGl7X3AdVlWPdlmWwNPTsP2U4q91H1oAZEtpyNVgdGX6zjVJ6jUDcZIffgalJICnXY
2UFn1vRd5AyWQz8pCYGKNZt4v7I7WsmwrIy2kkQWCAhWWAzhgp10GkIBvrP0I1pSHkKnqV6Xavpp
jD3RMLdClLzcNIg8cZf11kGC+KCp8ZHj/z1ZkXNSnVbSQTOMiyodzEyjOV2yrnW3QLZ9Ec/HCpen
SpCX3zZA/OpsMq48OzwHK9d9lG1dvZgjzGuLZCWChnryN2v8ENOQtis9rvGIEK190mg9PQIyH9YR
bKJ13/V3bbZsnSS6L0qO+Gh4X2Zq76BZ5J0pIu5XWSw6rZkORoxVbgpiZssqesYVlG+xxjhHB9kh
BpR43yHg9kKe0jaerkZe2E8FfcbEM7VNVABmsPLY3VZV425ENafbtHRvoQSVd6/FWLjG6CoW68An
eWFPPJO4zivvfUjYHDtm6SyFKXsjZFrEJ9jDDEDREzETga1V1yaU9BltCfclS7YizAmcAscRzJZ3
lJyAmnKa39msDM76STDQEjqpzKCNKnQIF/rcXofEqC8cDc5G3x3B5Zj+MFqm743pfSY1l4Fz9GUM
cRYMzvIDt69YOUbkPU45aH6VVff00VgkWxgIAN+reydryEzIK3Uzgg7epssWcajt2j7NoDwulSaS
HTl4pJ6Pit7MXKKHQvnFxnXNnRCfbe28mCqD4e71vnDr+srGsy0bXRJK7tmX3gbuUrIGu3Z6MZzi
0bOxvw/m51Avv+1KfCMhzA0eUSbIHG38Mm2ebXfKdpHFijr3G4D+pD4Iv1fNi+m8J0iOLmQ3mZdY
ERdV+a64H+I8yPUPjX7co1dBxjAcvC8GVsoVlZj1OIs523r9MjyVIaamxZvUJS1NDTNjtm9Jaznb
sYIAlHrfiHHgoJjgsqcvRqOdhVeVIAjMMScAWdbrmmk2VzrVp1THECpD/lCJODvGdeiX+mUQ9nRI
tarBkU3R5Q6BGAg/bhvYDZXF9JYXInVMyZF3zjmo0J1VzT6T4V43tPNIvPHAzKImO1wkzxyCBYoc
sUN+nQa23WMhokCm//pKakYHmCi2V1bh2usOL8fNabptWXOz1KgBCXjNWlD9m8WuxV851Q4Ti7es
IffCbir7WN5oLmGirF1pyZgOAseuqu86DIqFDW1uZh9M65+x1vhTlTUBDIeYUcmSbhyBC5Jut2Yf
9IzZRGi7ZFz0xQ8RQdNtyhMtO3OfqeytnSP9OCinPWTZuC+KqN6leuGuVAigZ1XUJPQYN7ErVMsv
T8/77SjUKb/ddq3gLTG75jAkeR8YM443YXIv2+/SCFOmOuEUQkMZT6PHQ56ELkmHabspPGvwTdBk
h8LofihGjU9p6HzFJVq3yDooWsljXGob7MHsSJEc8ZHBUV2VvW6QBF10mMntj6yGDJTJwXyqvfGJ
x+CqCmw5tRl9cfoRJ8hKB3N07ONka8doSAsgxrSC5TwmQWni6B+Iq9XzTMeohctVaeMecjg54AsF
ZUVqfJZOV6qGixNFr5rCTF5YxdZeonTbpOJQREm5ahvOAnmB8z0dD1bhYM4QZNHhIS4gi1DaTkym
rdwOSO4BSDXKlZmeY3Vwi52bPZXZGXXChbIVH6S7CWfXYe938o0LzqdEwQCgH5d+Wwm/oBqmh7jx
6vYM0ugyWMY9qGs8pW0W9O2icbiRF/xc02qBN0rg5ZfmrTByjbAkKm1dTbgnME7uTL2/gtZ+tPsi
2ttqvBi4GluCzBEAzncqY3DU6J8hOdN0zROsekkfrVP+wsW9Ra9kTk9+vY3LLzdnzPPveqv/5Ki9
czWvvLlJN9rsPUryaCirLn2oPksrMU9eZ8lVUhV1ICJ7vMxadGxnKjpM+q99ZOsrMsjYuO8KLb+X
UU+wHMvWIg+aOe/K3kr9RXZbB8XxKDvpc/uTNephOCHz/eDpl5o9b9SfIWRxvAMAUozbIus8386j
oGi7R77WFQelYh0OHJK6UF7n29CxlqzMWJajos0uVrUc1YxNg28zimiQgYCJVm4Yf4o4OhNWDwZI
FzSE82of2fLVZdtcISO+c1vd96Krc2vSG9qrshNciHN6GSpMyJ7Jy6/SarkkBq/UaJJJlSnX3tNj
eZNNdV8NXMs0yX2pmEpF22aBdBUjny9s+Q2D+krxTI8m0Uu9+hxi9udG91t7kzt3UqKBd+Kbue/c
hA366XiTUzXWivfe+JYLg9BZeEtx+B6xtzn1SIxzAMzyaW7PTqmdrUkdGA2vPZ2E+8G9JEl4rEKv
YStOU46AxAAj3ghaem+PwAb6rVUJj+Sjhnacs/AI6MujZMb71HST/Qj0C7mEGRlPZjWmMUPEKISQ
buvVkWL5YMHwo1RDxBAp6juE/KNv8hSn1B90rK3Oh0ChrYxF28MGiXaN4X3JkqURzhpeUzIS/LyK
2bgHTHlp066drDDWwppvLCAPdQZFEEpvVGxF6stBXSCJcaLSiSmCLkFMX6XdZ6o9aHl036bIOTzr
Emt5dmjjYosKFtSB7I/4f+KDtLRxA67vFVvqZW6zvRFh9a/zyQ1o57krAMtqnXbw7gt9OoK9cZ/h
e/wEWTuuZpe6E+BKzKFcPrqsgH5CDIHflbm11UgoOmqi36VW7lfD8lAIiG1UKvcDVIv7uI+ZpEmN
a6oTDlNCaqc67jZF1l+WRqxi7Ba4Qrf9/KMPm4tuP5RVuFPFgNU/p45rmQnn1UZ0YovVH7FVvRK9
pJ777GB7cKzf9V7GysLStU/SdFOqYYugfJPQfgOFzpzb2UigrdUtseqWhmufUmNYu9WxL2s/tp6c
rLuAsjpFcXOXCMK7cKO65ljfvjXrmzTLLlBdZq17lYkXrXdAiTkRtQy0OYyvi+LqUOltEucpjuZ1
1r5Y+bwJ7ewObs4mavcp3v3phMNja0U/JGU4+BncsDd5ALaLVqzs/Keob7stwq5Mgu5K3px+2pj9
DwIHdLN+y9P2I5y1qz7eZAamHwHkX8DT1MhX2v6UZwJX+EcZ5+uacjNlGSZ/Cidp0OPfKmjK5A5B
GYA0McNjtJEEHScHzG5+7eq530C5eaqbSjHHp5OXoZBfOyrX94tHqY2x3dEf0tyNHtuoa65lQYOw
xpay71pNgjOSYi3MNvmOrMraQobLGd2wDq3bDlAAs/oqWzW0FphDJrp3zLzQuqkJuFS0eee6VjAV
zXLc9gOoo6oorZcyERRvU8dSnwr6i5L4xmCK6wvWYOOb7fIG2/Xc08jNo5+d5UZ7PWOJTi29elVG
P8ycV+MpaFOvfsAp5qyXPL3kkeGtsgS73Sq1CB8HUgLKS4Ah5DjwNHGoX0dl7ptGx2APBKMMd/Cj
HtNWe3Z7EEu0Vr+FMzAmEBC+m7OI4mm+74gaYrN6YXJebauZaIBwLEHoUSaUibbGkBRBvavCAxDj
xs/C/IdInSvDuxeUmXsRxz9HhJx9h5++R63eYwvkyPLQe95BhvR568m+SJferh6aFxAedJokCrKa
SVgdvrHKJz6AMXrEpl9Qvww2Y0E3HKFA6bwtY7yrmWqQezeuNLO/n8fpNiwtru3Y7xZJIFFuXYAG
vWvCfjBH7ZCaPT7wdpvaY0uPYMz4KhdtF2XpNYfQyrkwepz09FCY/RvB8TNMk4Ud3IrtXZ1rG/ql
40pa8WMzmddCxz2u0aWuTHM9TswfFWMbIzuT3wWRy1Xf7exnayhtrXO4X1OloiWh5WtCE1pRif7s
Y/pZ4cjWBnsKGUPto/fKofRxOM2BacZafGeZ6t7rCWUhOHFrTtm7khnhxVH9pcL4u6lXHK/BbLaT
KGHKajus4v1qjKddqRlb02o27hIdpMMYCLklk+3oCC3zhYPhnWnAp4L2dJ10LO7xfIekbjWHNljM
ojiRk3yKKtPj7SP8xnFva7IBrgsuSDjO86rs6JCAFdFXOF3f6sXdevFwMKzpNmAMSVeWvo5ScFvb
lCxh/z7XxSUNO/Z+L37UY0dbNyALnCF8UBgy9Fy8l9a8t3p16ct0E9GrCOP6p7A0nUQx+XTDUoxd
Q7PXDYBfkemnmq1XeubOnct50xeTSZatADmJ5n015haRMmT2FOZ1KLq9g7sYoEr0YcSFt9Id7R00
n0Wb0fiZGrNcl6l3YAoerRpPXePJuIRyuhN6dMGF5DtdD+avu5RDu9Hc+cGV36XaJLl+x/gQc3Sf
BeC0EwoY6efEovbUPpk+7PI0+bIZj0LQbwzeSR0enhg4ahhnKK4kZdBiKcSe/Jr1ZOQPs3r03P2c
iJ1XFvdT8Sgyze9756YHsCPGZna7pkilbAuzfSSnYzO7kFpGAW8jhpkAd/XoLh1RSkZ4SRMQrgAn
ltUCB3RdUdnSUeZwq/fdtKkbd5u60NOajMpdgl7Tb3j9qHA+taU4IQN5tFUSaAvxhpUaCH6kW9d3
JgOadMa1QN8cLku6NqIe0Ol8APfyGbX9wZHGA6M2otq9Mz2OA+XqDHmQOSf15apy8IpFQ+FuTbSX
bllt59regvyCuJS2hp/2Smxv+n5ymAas7S4TSY5huNKq4aQ8/ZNcxZVnmc9NXXwP3eI4y+GLGMlP
TQu3ugoj6Jls30K1P3ovvddumBL21gfP5rQ9OIRiw1cS0UmmHWOpfD0pyFTxTx3zb2C5X6BenqEQ
3XXGfOt4FeKuzZsTpJFLPC76uoBPUw+yWMuKdVRhqITDgmNyyuk/pfkbh9y93rQfuYrfxi40t1SO
x2k0Xuah+Vky2IUNVGi0v7UnnVfboAG1Xeavxe7AiFSskpHw1spzPmgf3zI2LRUkcXNlLz4Ib756
XgyJztreVBpubmwY8o++VaD9XlS2QOt1b7TEU1oWF1p2LviFuCK3sj5poC1vMAb06cb8MyH9mAWf
0MbRU36uM6nNu9qPtOjUdjU4EDpmq070M6MN+KmuooNXQQP0mkEHP8NvaozpkESYeQeLzi0CFWNT
O/KCMUI/hVkcE51QFM+dk68roX1f+h5lVPykNHdrkMi9doc0DszMi49JfDOc1kzJImFWPI/GsWTw
sG6bqFr3bU2/m3eV7UHb1mh8tq0zWOtQJD/tVD7OlqI5nQr6dsVWRsN77yjfs05lzQhmbrnRMY5+
F8BsCQvRok6IN7U1hyurRqLh2C+yT3yGpjZdjm4I5oFIy7mMP6A+PtuTFR/LSQo/E7n93dT0n4Ah
WVONj5HgWgrr+ptIgPbNE0wPEd2mUt/7TnyrkEHaTFLT3l5rvAuoioBcDm+LRDYx5hyiTFGcwgl7
fprsAcRc+bqOmkSTxkjpmuaWXwMVrAUziRwNRB7WqzkmNeks47upf0nc1PJ7x9mnoj5A29k1zfDg
5Xm912teLdsIn+zeQSyhEMXMBrJGOR4cc3qz08a5g2ns+kx0H5d6XkWyOBrTcNcn8OsEt9AUGzcm
8JqO2GosHG3ba5xyIvNbWN23AH4Z2C0bzQwx7CvmWUX80NCbpiW3smJ5b6Bs7KPpNXLy92aJzW0/
po+dlv0YUB6G7pfJsaFj6DvaUCs574t+q43bOtvPNrC5hClslp9vr0VabfJ4WUfpsxJqI9VDQj9g
DDLLn1vqWp0hR52uFjoi5ozmcKZn1BeJOJQ2xExvzE6xizTM04PnWK6Ni32buBclLef7BqbaU9IA
8Gl1LhRRqn4Qc598uVm57Ars219gEbIgj4fycUEH+dOMPXYY0W+MjJ2oGJP4LinscfYFJn5Gr3P/
mqHUukNQW2zhfkFWXVR6nLXe289LY268uOxOhELGp8LO4u8hWSts6dStJvF3lE6TvilComo1zAOr
kRnpG+HoH/hcz62dfrgNsyQBFZhZS8+gR3NFgC6wPg3x0p7zNM7uXLPQ90Y3vHQlt1EP6YIGpla+
uHUGFVYIZR6M3AOVqbLPNmrXrLlAY7TNYtxw0o4fl8al6uJXyN2I2ZyXLkFjaiRlcyuirm4phK+V
rG8mw/anJnW0eyVpfJofREwCtkhAUir9nNbZtcnsVaTCnUYDYkcfSdsyYS6CxlrMXTL01yZxHxCy
JQ+jU/sIk9FPiXI6tGimob528crN1V3lGG9J0h8r8SMlZDoZqECYzAA+GHvm82m2zWbopMyoiG5/
8/TziJFgGE+GE21cZi6Rc63cYceQfNVwsHONL21kthhru1RpgA2adzP9vkgQjskL7+2afrBEPLS8
g7yeN0qj2xcBmY5Fh6TGm5cP0w2PvY721HYqB2zGWHNadA+AMQM6JXdRWu+h4CBpihAOiuS1laTP
Ur00rCqQwNIusCaOTWmJPEu7VrD3WxY+kWCN2INgvjauNWy8RAVmrodvAHOKDSGP7LKIHuFn+NNS
vcYlxODkWCXzfXprJgE4C4NR87r93Ekq3AlOdjs85kqeQkCvqwhUlQ9Wa9qLJY2C3G2/tYX70Ye0
gEWbfQ91zXuhNxhvzEVy8q9jwGyjvhnK2yQAJVtWEzk7kBHhg90PjOx2ammJyG48Ntd8ctxVTrho
a8dnkr02w2S8Ln177HpkuqW9TeYIwXIqP6VgkaTBon1zjcm4AVeic+oAYfS0hSCTcTvk8zbToLRq
CbamJJ0GTlqCkOBlCleuDD/B2oAOR/KKy/vcqPjk9l9JpyPVsTgkWfa8rIFof7Dp8vKM6OGq6Q32
aVCVqF09NnWG5dlqlFW9gsbs54Xxw01/tHWHEl3I80gYx0rxg414dGVzzM7rtgfX0tFzzfOUpWT0
gsSs4zu0dStWZ8kswqU3qqogktHT3EdVgIPO/YJzUvrkcPd+ZNQHBADnNtFfmHHHa2XlI+Jru5iD
LO8KPgWD2v+55eJSf5WPffv11Z8/6n+/uTV+VEzgkyju/+OPP3Z/+zn6qvyP/uMPPwRln/Tzvfpq
54evDjbaf/w7/9Hf/+b/7x/+29dv/8vTXH/97//1o1Lg8fnfAFWXv3dGeDhW/nszxV//T/7V/dvm
r//ZVn/9z1//2d+zvJy/4JpnroY3wsOMBD7i/zkqNPcvuPPo8mNT+i13A6/F3x0VjviLyVaGwwH2
j47p678cFY7BH1m6g3HnhpDCrfE/cVT8hgn4Lz8FPgqiI7FmYGXGByTguvzRoYMBMTYsVUICd5Pu
vgN6vbfa6AnaCqOnYWZQ3SZdUPWT+W4aCu2cLFvyWFR/SMhk3xjt6Hu1Ez96s4fExOg+vdHtT5xV
s/vJcK+/u7vXv32s38dQ/Wonun1YEyUj5nUDS574xU6Eo2NuOoBsnPcW9WCUyXyHR+rPKF2/8aJ+
vSfcfcAUeMkZOd88KL+zQcN1Z7YA2Xg9hQYYuRKV2rquWmjfJljHVWVBRl+lci9EjbB65BjzECPX
nFa9m6LnSJKuCwjjLTZpbHo70yaRPo9z3GdSKvqWmFQVa/vMRj4hm9Obor8jX49adLYIcRdWutzH
QJl9BUPzEdXabUdkvsHGQWx5w9rcQVE3jdm8j2vR4d1Ir5NXaz8qAL3YAJp6eJdZUSV/Ytv7B1KR
bfC8COJS8PPaBFX+cvv7MV8smJ9i3WiYYNJ+3iCKKegDS63bxXR6QG8nLu09bzT3SSQKkKXo4Z5U
3KHbsTqUkQt/gSndHBtB6dQC800pCzTyduHPlvn3FedvL/s/eV7+ATPCJ745JmkIwFdC3vyL09BC
k7rwG4gMYqZGi7YcUSsbBvLhZOnuACSBDbVoJdmTRyCB7QJ5lrTKxorp0ipB/XiswIV+cqxvUYBM
y3ik00Z7YLwspDKRWum4yZNKCs4eSeuFD7NO1FtRVCL+m13tv72S3z7pH5/Jm7OK2w4ghrDdXzNX
dMvoPMDNxrpFB/jYlyEiPjx1P/rc48zfJnZ80EUdPif2ra8CpBU65hK1+AdVROc+alyN4YA+v+iN
2b+E1AbJWnFS6Bi9dvED+L/pfhqUmtbwJg0MM8Ncg7+XISc+c0rfwU85LSf9XAt6YaC5zjWngfyv
jOxnDkccDXaKOSAdLBvD9VhSIwLCzf1umur7Zez7INRqZMeuhg3JH934iYDP8E2Z2FoHJy4eOOHX
H0rnw6NhYdK7YFHflVMUT8CB2Z1j6uXdbHjdZ5fDNe+nPOYKqqKd/WFBgwBcS7uS/FxfqmKGsi17
I7n/18vPbfHnjDcjWd1/kq/IYonLTZrkjulAGbjKPy4MWlO0LecSHiezSbatizcFnh33xcw9+MlT
hLA3GAUja3JEvaA0IpCVSlkP6Wjm1FoaXwrUCwhew5UiyUWDhcrpqRkitLe5ZzYXuhGyWztmz1SH
bPb0LOeaswZQL5DlI6jfsworvGZlO67aOuGbQqU8rKdOQZs1htMcdlm8tnN1E2NrvHUMqvMgjjPi
KEtNoZZISoVPybBWN6LouYRNHHMgzdJHCjaTMJkQaJ6ppyExX0NUgbXHRdCtLSIITi6zSKO2KGy8
cOYEH5t6YOpILbJOUB9GRXd2VWU7GxDe9d2iTYjVBlIQq3HkeJnQzM98tP3NKS74C2sGT+Y1Ec5F
6zyC1Ei8QMyV3QvVUFxihtkgPo42ZR26rw6YduwNlY2jyJuYlbiJxpwj7KG9k7bcFob3gq7+VkGb
+YNYJJPzP/nu/8lXD61LEjcOogWowR+/+lwsGflLvVirnIcrmVv9lGGYuoMorm/haDo+7Zvue7XE
+p/EHv0DK+v21EmyL8FVYqUV/8CUQLUaIk4X647UHhQk9fQt5TR3bG1x7KiIbs3IZmvbKGh1zsa5
xPckEhVDHWqsQNY8KmOnl8d/fUPEzSL8y8vgGMhUeA+4cmK5/3hHjMmqWDVng1N5Ygax5Q7btGY3
Cmko0ygbl42J12xtZwjj7EGjGw5X8Dmqwn5dxRxnHXxtWySd5NcVUbqfb5EV8aCZmzZ2K+YGOUlB
eWn+4PxEI6Kj3fuvL8C+WUV/vQA+PqGi2KB10/zlbZ7Vb+0WNocQf8DJKdN5CkJDzOUuzIzHMox7
QsfSVr6pcTaQu3hmAMua0ockgmQVlw4T3qFMsOiY4JcgjLd6dceApAqDRA3ShyVnnHjVcWW2jYf8
SzNiyOLhlPilBw3DTK3wwc7z6a4o0VXdNBQWKwiuh8g4aoTrYF8apXeUlmWl6Edr8DleuuzajOXD
Mrv5TfT0qPMwNd6KxBD0w0UMeZ1axXywMvpHbmtP+5yQnhMciOfGKXCvIenxjblzCKS8rejDHNPH
+Nd31viVW8MTC/CDNVIHF8hB6heTbrqwRcykeq5d/AdPob2Eu6XBOkV8u9oWiwExveTq+qYtjs6k
zcGoJjwOROHuCz2iRZwTYQ6dtA56kjYDRwOv868/ovlPlnIXvzIAJFfYuu3enu7fnfG6aJhNvLws
5UORvYJh9o6aRgchsoxNmTrOJteluUWtY5BexJwRIca3Bg73QaKy2oolYRSh30RQ2m3Ui7BtT4hN
g6LXY+IQpRvDi61n5EPUqVaszr1OetOgOX1Q69Z3nHX2N7jS6V0P2XdbuAp1jtb8GT7oHwgI7FgO
G5Uw+P0AHX47Hv3uIjXm7V7RjFykkYlrxLN50JWlcONj/TNat91XAPZPBghs9hHfzFeDnJLAcQau
QqGaiJTzqbPX/Nm7Z/zD7eeTge5gdzN1QZLbL2VH7RVhqTvM143SSq+WWw4BDm21Ntxhn0HC26Fu
Qx3lvTk625dhHSY1/k8BNdwdqCG4yXUATqCAf3n/k4SEjIYg2HVdjz+Q6Tm7QQ7GphDR8mdr5R9d
6/wifpVwTQoKgkRvldYfn7YJH6GW6zkWnmiC94j/4IULw4RFsvZWoIB9TxaHJbIv7fpKx6l7r3C/
vYBOiFo/nFBNDjYiI+z6CG5jPPJflZzcOxWWReGTq0Ish/M5LW5VMNVJy3HjIK27x4yZPukNcTXr
rGo/QC4wTkcV3xxc5jJeQOzAnzDV7Nv39oc11bI93Jwk2MOI430FEvD714pCkwgClH/rkdOHT+MK
Sopw/i9757EbObpl61e5uHMW6M2UJnxIIW8mhFzSe88n6vfoF+uPWXXOTUXWlVCDBnrQwMFBAVKK
QQZ/t/da38oPA27ZO1pZqkdcT3VNvpeypewTIx8e1MuiV0mNLjvceovU+AZDm0aoStbHASW0sHzz
a2u6ieZ6L3Z1cZvVOUlemGsKzZ4ys36hfGfes3QDcBcCnDRSmrDp1frOHiTflJCX66ptVVHnYgoj
TpQ4skslm8v3oRaEd9HKoqeg0M3HdEjMvSLIxuvQqmgUSkvTDkkl6wgE4PzvaUcj6WtCylnzEvaR
VUiP6cXd6m03PkKZylPwLHcc73qJjMCmWKtSzJVEciXDRo7+xB79L8Pi/zJn/TKfLwWgv8o1Fy8Z
5RpSDl6i+uPXisvPf/Gvkov5BxsTcBSiwfyu/Uwj/hNiIejmEoRO1hr9Nxlj3VIP+avmAuCC31yQ
WLKJGuDnbPkXxWJhX8iqwVrGcqEr/ON/UnP5Odp/GSTMycw27OhkVQGxYZ6fo4tJjsXJzCSXmrH0
EOpwP8dWpddOe3GGijOalWdps0NwSHXPplS8qVW8iE2km3vNoguvivOjT92BVSkxmc6lxn8Dp0c9
uQvnIcOsTEOUHkaIoZBTak/BAWWW2L6pcqLfdV2AS3eoR+uJRFc6oJmqfxAJAbfCr8xqO44y0sox
MfXjQPTHiqo78oIuC1nUVLkivnHwn4xGmm9++Q5Pfz6AX6s7yyR4/ljghbEjg9ejQsX5PHfUKVp5
DcOI2/QVWyhDKdw07zmcNwri0yAv0Gz7RKkJWvbnbuC/YyD1HzQx6o//Q/mSyl+Xv7+QNJF/Ll3+
j6xkWmzC/v+VzHX0Ssu3fal/HVPLP/lrSGl/oDLm7AtwxWBA/VzB/hpS/IgXWmJ61REii/D8/j2k
FP2P5cSsiIoJ648qJtuAv4bU8iMKSTr6Ps2kx6hK/2RISeL5KQmRu6rwFxf8GDxJXTzb0PmkVwLQ
K36gWwm387a8za6lx6Xm1jpQukpX996TXbZDrXWQNkuXfz2sk42xt/bTh3bo39stK+9Ffptuhcv0
PX6XXG2T3oJkMN6G+9a3q5fGEx0oKg6Dc0MixzbYcLraz9v+PRxsGAaVE+yQcF1VO/0lPKk/og2a
l4P8YoVul26k3pbv69v20OyEFfXBy9ZNV1j+nHSb3MtX5WHw/Kt4q6yKa1RcXnqavOoKFUVBv/g2
86KNipdmlV8WV8Mdkcj8pLmaD+Z6PHT37ba6Fi6VN3mnOniX1u1BXycX2qpa4yjaEBi4M1aho/+I
T8WOT3mh7I2Nf58h2LCtN/MHbZwA2SUui02n2+TIVLqdNq65q8jYJZ3Eri+tlbYR74LxstqV1um1
O0a7jD8bXISnaWddTvc8wgP38EP28pW/ne1opzvYHfb5pWET9bQC6XJLM2nNB3Qa55YGu0fQ0EHc
KYfQ7R289xfmrb/LV4mHgdNt7Ww9fOT+CnJX+Khtip20slbUnjbd0UdeyYK895+NTbJWIdi44xXy
i1az/RX9R8JIW0Iw3ESkV4By4lildvCaSnu018MeZayjO/lq3JMuXo6HaXAyx3xqb6Ycuagz6Lb2
OB+yTXRV7qv1EjK5rTaaqzsx99XaZHbt4m24NVbZplgHe1q6t82zcJEdzRNXeIA1jIXUC7ec5kwe
e7KO1sAgrpVN1djxOzHewkOy7y+HtfljOuK46x+sa5qFD8q+vakvQWiQuT33TPF4gBAA2MJGvIhW
kie65Zr98ap7MXfTjjQkl4xWmuOXwg3vZ+9EYX4ZITdcSXZx5N+7kUPm6UrfU5sUEVfZ0RqR4RP7
fru6ovxU2WFrKxc8NBjCujtuws5GaCzdjrBZ85WQrehg0cRdIY7P7OxVc0e3WocugLjgeMocW3WK
63hF3WplbNL3VXuL+VO/l3OXqtVg8pieKVaEtunBd3YaT/YQlRh8iuo5O877fNVeLgElmY1Wg/HG
ayQ643aEmYEgnvYbluWl+GTX3UrSH8kgYCT/YGtGIvKP1N9rsCM0Z1Q2o3Js7dNbszJQOXv5pnJV
oqDcVnSUu/5qutHuMupVOc5jWqRUI+x0cohOxhbghvZ4l3qm5GxIaZ1Hh5wdnVcxPWR4Udg8jliG
Ncpg9OZ2AI/aaSO+jSopwLy6ouev1dqeXqrd/JCLtAN2gVe5JPUBhngrbrvTmFAj8HQcSOOu2uak
B72ku+hSu61+UPTaAJXwL8iB8drVtMsP6hoChvih3VWe3LjNZXdTujkWPGXVXILxsTFKzEftHq+7
g+jCRYYPqDtfoWrJDUqmlGZV0mpUImNRcBm2Em7JCxpwLCdHfb5Vkcz0a+W23jGCbf1OlB1cX31x
1feuAecHDpJp2PGxOKnvJm4hb1w1REXuiCIJx62RHtOX6EbY6mvEtTnu9/X4g0a1gyznAdWWBXjB
Tq4EjzG9DWlwoHZVXni+4iM0b1l90HHIONlHWT+gOFPdZF0SWQZRa96ougdqX0m9/HUQ7EjfGBjU
ImLZ9lR/midqvzbbmevKMWlZunq4V7BOzZ6In5S+B4+PVDXpgeogJ5xnxNtEqJHNl/pvfpSulJVy
06GZCE8j+V79TvaSezwB0pO6R9Ge31XZNnvoHqIZ8hL93k1JQZ8e7Vo81qbuPBv6Gr1/c48kR9fv
22RliQ+L2HSDnEpskfl6DQE1NLEfsV9q85rWO0IR64VnPd0gqDc3w81wY9zzTjk5L/dFey32TkNg
FEGNu/YqcW+MraQ5VMvwg5iraXgPzUNgXQWCOzw0D+KViF90tVjhhRUw6jUCzQ0RNfmdcDKvm807
RoUcdJFLTnF5FNQX4ygCsugeKxy76FhWmj8cpeA6XymXlIdHzc6fSbzusgEimLGWdcCZ0K7AZjnT
GoAP9PUteYVO6yJ/8CYPw4FDvQr7rB3e8nceSa26CvGwFsOKwSG5QrirvQ7/KM6+VzacduQClMc0
G26ZNujwUxh5UCLcU+tKxykO5WGyqZ6axyFTXaY3AEBG7wr3xPxmT5YKHxCI+zF6FPNH6bJun6Vg
S6h0FxyaHwqA96p80+o761JL9t0uI8tAXLuVhy7nEhxOPzp3vecNb1nj6QQsMhKBl9nqQzC/90cp
be2SjIyAedIrj7hGmdsdXvvRYF5N+MFVt2qJECW7Sl/k0ScWLLykb4voz8zvyQRe4Qd4ENxwOOad
mxAP5CBPs3ARIxGy4123HVzyjF7Na/PCoNrttkdCYdGRyq/8X3tMd9PBv9SczK1eIa1tuRRfKvJB
Lz1gXKBwKmzKrc7ioj6H2+61ZKO9716V07BR95qK79lGMpycigPy5epx0E7SRnc7V15xr7BgkNqN
a/4DR5NIidBGlcqhFTrVhneVZk/UkaSw0UzPSNZVuY2jnT/TYQTf8jAgFHzvtj45vzNVWi/PdmTv
JuOqMNa7cMdLxtvcH6FbASroNpH7QtDbSMz8ClrFoO/89iQWO8QWY+u+i6g//6rW/aP9+W2R8b/z
jfYnAcH6o1jOh835L32SGfzP0BVYHH6+2I3X//kfb5+Ot8vv/7kVl60/dBpRIENl7EAS56R/6Qkk
6w9l2QVTTWMbvpx8/70RV6U/iDUhiQlKMqffn3v0f23E1T9IumBrv7Q2KNhK8j/biH86xFFq5Oys
EUxgyAtgnqLj50NcNhBJQAKbgIo0zq+GTukPFgGUZOpYrSfPdXehGkN/VQYK0r2uizYcU5NvcNDL
Nf7fQfLPz2AsLRMNiiVCgbPOxKhHFJKQZzqU+KVNMRMOZ0hCvae/bn7Tl13+1PmlYOWK1BKWaqJ+
Vukm1a/RCCMV7Npg2m/JXkQYRHZobP/y/f/N2fgn1/LThSwCSRapCF8WNV3l7EJJ65uDKXJPxUjo
G7LecWPi7WRT1/b6BRAaLIZQxTDXVHlksjpNiCO3ldFNb5o2xcd+DIS7gLhq2i16XbKg0jS9Jfhy
lDZDn9NYroZWQWJQSOHSE+4bepVGn3B4EJZk4WlYJnJ02OXTGMmaV5QGDKQxlZTGC6p2eDdy3fCw
/Qe5TbIqzYfQNCLRlqdRmzyiUbFqSYFe7mvsdvOqFrLYxx+xyGpjtRLr60yiTPHdUzv/dtBvULEx
DUmiw/MbIHpUZEjg0BmALY1vejUCfKERtfv6qzmrshsy45DRqNOfIyKSt//sq8GtNsgReeSOETTS
RggImp78UWU7CboT+2jtSYI2tQjKinhjBZjmGSQsRDXpzonUEj2t0CppzRJFa8/L9M1D+NyMWT4e
oRK0YtDpGpJIkMDnEUmgaYv0lo83N5jrykZfLJiC2K/IHeWgksbC7dcP5Kwz+POKzFCokwhEoUF4
3rAcsxF6DCYpSHB9dCdlCfELIYHjm6BIq7cgUdFM52qfPRAaWBYYDsIZ0zCADm+sgImpJs8CFwBx
5sTJzgqbWZEM3D7J2PGntbq4QVDzv5j+LKM5khM2k2LTEK0rliVeja/v5m8eH8EL3ISikPhAdMbn
x9fNedySK8w7JGZ3M0EzBF8Caupa9VjK1vvXFzufufiuLFj5usRcjGDhnJkv0PVIZwWphpoo/hHQ
orrOeAaXObFlh68v9TMB6tcZZbkWXxEyMtDMpKCc3VhI1KKgd4KP0DkSC+J/CH9cIUDUcb1JwrSp
TLgiNqwCXN4ThlwsALV1Qg5gGkiVS5p4YhoQIjzqAjwPCY3BXUNT4qTHZItz7qgUKBJtn2iuqKYK
2CNrSi9ykJsfYj9S7ocQDpdzIRM6Q9T3p0Ira6wuChRLXN5yKziIGcRpyb2tCKwPcvnUqoTdYq6X
9athnrTXUcOOCB5GKHdFTgPNzoKGeavVC8qoQRSCxuNFAf0aVuHwTQfxZ3DJ+fNbllTeC+q4rDWf
X4zEtCp5UQEhLC8wx0pySZ6pKY8cgMyx1+5IL60fSXUGjoMCzJ89TMLWLY2M+B0lMSqZqFPqV9Ac
/mOT5fpJR7h8MjAPIOONh0Repf0w0dSByWhjQUpevv7+pUX7dP75mRsRGVLSNgz1bKUmbIOMCQzM
DhkEcQYxMu/pfcBSCCx0qWIeArwg+sBct1rVumD12PH5k4XjLiPrus8pF0Mo05Edmd2douN7GwQW
IDKOF1jF1x/2fJld3tVfP+vZHEYelqTSH8MoniggR2OfqIfGiL2vr3IWjbVMXDJbIVjRCCwVEIpn
X2lTTz0UiZ9+rHB6rTBLuVpYYjjTwuCuCLo0pxaiSCyGEPOwIgu08pFvdqevP8fnbuFfH8Mks432
BG/WeWOyjCAn+BXhvRLaFwfe1nANxSLYluNgINHPBoTOOfUgJVAMbMZ6/c31f5/y2AeiIGFBWzrk
8tnTNioE+p3KpkYIZ9A2pCUe6HvRdiAEHnFXLunO1zf8dxcEDo6sEJEs8T1nz32cgScjJELAPYV0
DadC37R6VS+h8kjRWiP7ZoX6/XUiiYH1kFYlEhaakp+HbsurA+oD7sCQVrilJGy0DQj7f/zSchVt
Ue/8DD863wqno0UDZ+CuwtpSN80g1sucZ2y+fnZ/ey+UvHWFurxEO/3zvQxmbpiTxb0gk5kcTUgq
VxC51D+/CllZ7OcRPyGVOVssMp8ZulejwEkqgQgX9Gie1gbfpXP+3b3gIWEE6Mg1pfMnptGJEk0Y
K45RLlZurVXSzUBr9frrm/ncaFrGF7oDvhV5UVgrv2m5RHmMND3jixmSYVgVyqisSn51naCI2TKc
pnsrprkmJbny3Qwj/zbpKhIDi+4kezKUtGdvHiNYqWqfiWyq+OPAvIvbtsIxja0194rZojYJ+sqZ
FxRHp741qXUbR5rv+D6BfV8/hd/3GpCTFi31cog08QJ9fnE0VAVRqHZQecqufAmqgtIq+ICNpU7j
d/qH36+lSswlLJQaXRoaQp+vBSaphlme+XYBdAO+Pf1Xu7ZCxKWcI1QV/lE0GOCFRHGn1Ql+HTON
/UMGzIKcyqAL72MMdRIdUKgbzqh2aK3ZimvCKgN9mrodcVXMynMEO8RSmji31X7qqahICUKXphsp
2wHR6km4rkQtWKtmj4f2nz5OlS0bwgc6YCZ73+Wb/0VrM9YgFydfxtjSs7fOA0UiR7ftNrOifxc6
+Pt0yaaBnRvhPiL84/PwMY4M6ahK9KSErBQ/MH+3B6ENEo6f1g/Iu+03O53fvzwSrVSRUCv0jwry
lc93RnhBpqDgBeA2YfYjEZVIpbaNJTotkmh88xjPlEHL4OSmDIWmIJoliXLC56tlveGjXVsY8XI9
26Vo5LvWbModZGmyYuhir4ZUMe6z1JSvu8aqt6ICYSeRtGT79Rf6+yyBx10mCuun1YBu/ecPovRm
1BPYjccHKfSDHAzNOhprE5N0vUgVO7Z0YA9EzcOurH2zOf/9kS/TuUxTk5MrGTFnYzOZVCnLiIix
AfWrpDRwuG+imrBygQbJ17d5Pucu4xEFlLU0TTmsna+FxJGHSSPEFGPj7g011hLXJAf/8BVaxBak
DfK90qNF73U27aEgLaUKfZwTG3NyAXMOE9YIHb5XtOKbS51p/hH7L9dYVGXIO2T2p8uz/WUgxolW
yFkhAumCeIESGw37evIVSlL9NII31JVEUzazOGrz1khCy+erzIUJripeBZpXpkWDBc42pPukQR1a
1nl1qNrEApszjL1xxWxDvTnXUk1EsCVEDz0Qu8Cea/LkT0FXJXQ7IRF9Z7/4/YvivvALqQx+BIu/
3ZeqAoEH3gMfIGs3C00VwgtRAl+/Dn/3+FSCiejMU0xcppfPj28KKeR0KQYzDZfzEyr7OLapPQkx
Bz3ISn2sZaYjwr+5aRvgYZweBaYCvg7pMQlStOi9qsLysiJ2CJofe2kEkTmpqxHLQBIGTN94jGhN
UToYL8vOr8kIASNOk1mAs2rLEoJ07+t7+m1fzyux+ECozzA1s56c3RMCZaCpSHmhesS3EnkQL82w
dLqnyNipcAI9mJ7y9Vhm0a0PVPagy6XyjTLu92+PgcYA4/rKIiE6G9Fdlhp96iulM/h9uop8GMNS
NAfu13f6N1dhF7hsaVSJC53PWUHfxvFQ5CRWVaGCQVvWtr3fi989z2W39+vRkZKqQfolm0EASpik
zp4nnBZ27NIITg4yyUNlZNYPcMqINskuxA6jJG4tNwWgqCqgQ+Yv7P+MCoDRa+YxNqbpWWqn6ubr
W5d+/1DLasiqgdBVJBdgmc9/GfehlFlznGujo8jXYJwdkj+whLKZnL4ZIn/zOjGRsTppSGJ4TZWz
JQqcWp8FAnQmsja07oApClipnmsUGhvE64kzhH2QO7Wh5pNXyp0eu3oHEfYkdoF8+/Vt//aNs9NY
lJa84cR58W5/vmtRqbMyjhq6dq0fHXRWf5fabb/6+io/nXWfvnEuwCqBiJUiN6W9s4c7sZMtDIRQ
4Ipwu5a4VFZUVup3DcCUQxnOOuYj7eq5xjrul4V+rMZhiOwMgn1CR38UVvrYB/SUJGgaYmuYsN7x
14a5Fe5S+HzrZjS1G1WfwJYqqe5+/fGX9/G3T6/R+GD7QjX0PHAuKnBK5yLINU2FZ1iUIUj0JWGI
GKTvyoVnOiSWH2pqlFs5XbCJQfJ09nIECAREEvQIAeD40QOz6aPcCZoBO7ceRN2PxtCakcgCLS3d
SIzkPd0RqVqpRpkdmgpTvz0qYnSPrEpVQOZq/f3Xz4K85vOngSifxZiULAYw08TZYtxlkJmCALDI
LMcNTRl/xqmeW8BBVyNcmMjjGGBeKbmPqkBl6n+K27xN7CQxhKcsmsS7tivkBzXX45ssmWpvtPL0
Lu0WgBo5OtFLOZXmYmWIUN4qNdkBchpilWBvrEf2qCrCreo3QnAqmmRCh5gJ+k+eKGgbDer/UebB
PieRJPzIFASQDixNWMmW6fv3LdbpxJbL3Ng2UmtBdsT3SKyKClQHgTEAKIAfMI5MKzQgLrLzoYlh
ZfHrolfe+fQ6EDLKmPuw8WvCRyRXw80ct6rvqWIwy/ZQaZiwFZxKj4M1BDPaijB/rrSG5quIXR/I
p5hSvJb12uhXUjVpb5VhpS3xO7jj3ZhyoL7KtQmMX1JYYDLawhxFXrOsHQ5jL6bR1qQ59qyFw7AU
10IayzQkMMYHutiD2U0TInHkZeTEPUT0NdAvM97ElYW3fwR8bQEV5sDvwtq07po8n4Q1nLXyulOK
+s7H6YdKhHYbahBikCCi+F1yQS5ne6+wDJRuDxf3Az9Z+2yCxTngAggHJxA7M3T1bM7fxFGH35dN
GYCjANM28KdCx14FDW8PfM0aYawXwgcYvQoFWpTP9wK6dhjOfSDI20aTaWYkeQrZW25SM1q1fYHN
o1IH47XQ5hHqlW9daaT1DJ45STIhE37XvbQS7w5MuHgG5wZ764UU3XIiS2Cejzkwznndd2J7QUUo
fwyVWXnWAUAzpgjGrZ2yowW3wiEjc2DXhSJE1gQdYkWFLH5HZhBiIVH87FjUGYloSFvhr4BH64NF
0ZpdWFlF3MGcK2wCRAi49UXXKRngySTFdSsQFJm7moFPwI7NCmhm7Tfcr6jPluTJRRWKbqFYSe5m
TWd8YNcVegeG4ZBRVE1gyJGSrgNkUKmiX6b5gDBHzxtJ3fRmruuYLAVCS7Sqhpk3UeZHaRFLnFeH
CX+tbAKqdroZBD0U9kK5yEarXp5gPmPHho/ixpo4G+B4IxgSxGo30AosOFpClhjjasz89hakfk8X
JovDx6IuW8MZ5rl/zvy0NsEWjeAcO93wwVPgPDv4MAXvermFodb14iQ4mlISq0TUddc4JLwi74I0
knegGsqYLid4Gx1gj0TNoh91q95TtS7vQHriqJB6WWFgznJ5lQKDByI1RdPH2JuQYcsGxjrmz/42
yfK6QUXBdpqPk+VPLekdkL1HozkEpklGmUQeylaKNOMpDcLucSxNBUEQWymRlkTcMrqlFiWYMVvJ
bSdOurpPJr0FoknK3KEfSoi2adLRDIhiWJQ2/oOpc9pGRGIljd34hKEQRJhR9tMpGlWxtEWj7tRd
WaYy1BUxzdq9GJBTUmGjRZk5mgpCJwxd4F5Mv9gOpUCUDcPYUvZWbpGQZYpmz365VpExL1b1dSsk
ELizMSWUqdFHWM9hpfS1K5XkAk7pSJsDZK01cZjuUIRHhDytLSmQEGzG5TA5pjmF72NQzYGXm36z
wnVr7PQccKOsUPYjpsUvXzm/IDmB9aue0qAvgXXrTN5OArbrLVhAY45SCgQ5hflimZBhFR3lOIcS
Fmih4hAGE5PfFEjjRPcyj31CW4wQWE/Y+uimzD4rN6KYRXdtK8Nd0fKMPo3hK4niMI8PCcFxLRJL
rEOYjqcsQnA4hRzQXLVNQLSoVo1/gmwDhX5x2TXvkUUUMX62QantJiMQZTNWCVKyStHya2Oupg+S
epBvGW2rPKrtFFZIgBRWkKGJrNhpRtnKPOI6Gnid9dy7WUb2G9OjkXd2O0d94i6MyPmUm3X42hmp
ORw0i1Vv05piA8qyHWjURBbHQywmMXwmIC4FatHexFvTkYY04/K/GWWBwyI02cBCeEObSZqIXxPM
dR931c0sxtoqrKRjES0mFL/fGzUYySoTGacQyYzgVSiN1wwoVB6UoYfrz80Y7mi/2Bargp0l3W0e
GaBy81uz552h0YgO7DKqyicSd7ccAkk0Sz7EKF6x3d1qvehQLrnEXnvh6yL9RyL4TEB3Ge+yqUGM
BOy1NkL9Jq6yh4bVXS2bPSFw8U0RRxfD1O81PX2FXmVrdXGcpaeiu02CDAfym9Qit5WMrcpfaKZo
lbahF2XKiuXVAOBlJm6kwj3rGqKVZ6WG99dyG3aQ+8pzAMALlif159IXLzGC490NpbC79nNDh1mu
WeOGjgERSCK/i8PfEDUJsmsjZqfAN0YXx/w6MprbrkdxittJ6rLi6A8p027It2QYV+qYbluBQ6UO
bK6t6wc2HLdAm6gStuHwLOZGvREnYO3T/KyHmlc1YPJlpMdmfQ3I6g7aEHEmeBiSVr42y+Aq1o2t
ltyZAabxrHY7zm12xnK35y3DoDf8SKpgB2b11s+snp5ieyeVwVENyXWJx2FeK3O4bUbFpMU43GQN
WV+9IJGhY2xrUbnzm/hFqnOnamXNTftynQ/yyqdVZBcpeb6S8jiSfyOFlNJCeixiId7IEFksIOJO
aWpUoQkH4jZ1Iv7kdVuENwrSXKLJFFfog5gwidmrgMzyMU56poGeHB6E6lHB5hcI8Vvcpu8Ejmf2
2OSM8vEQxIln4Qs2rezST0fSswRpGweS8mxGfPEjxEdFGMadFCLd9af9gBKWaEJ3kMX3ghfIq9L5
PVKeB5rtgzZdDoH2kDKe7AUcPOviJui06nqQTLOnPkXiPWN98ESzeFelZDMB7zLyYK1VlYa7ksDA
sq2fZKEpSDpJTmlUb0gxw0UfiI44d68M/MvCBIpegJn3OoMprirG666Gt+qDYYUnjjI3EuIEm1dW
s1Majdrpi/w4tKV4qEV/AfZX5kPIq6NuxUE7Koa6MadmI/rIheFbH5KeTrFhHioN3FdLyI6dKsKF
HqNE9nWFhmg0bnw2M+uwSd7zGEP9nNUfsZzdDqb0ZNQgCZrmpe91BIBNCbh1OwQjR06tVQmhyIvC
PySZNt7r0OWfZRQf75mcwqPFfDSBv2IPAsQUj5sARRm5p2WWRDMAMlTYSLLLsty2wSNHLmVlbQHr
ysXC5ZwMBwuZBBygLhrsx00akUcqt/NjPGdkPYJwjXK390v4AXXYA90yCbHwpooCVaosa0sjY752
iH6SkYDLo0HQaVwMPTajQly3cUCW5FwKkqs2UgRYcgkuyBgW8FB1RYCrVOis09pk5ZdaHKMuFEVy
1+2WrJYlS6YnZhVxTIC+lggb6vO+rAS8REqF8MeUim0FwsDw+rGtuXxVEIpk0IfjD7Rm98LBIb+q
5HC8VvWhjwkDCanfQ9isBw5tScmOUigLBK+1ab6HUFSeW7UHYjUqRXVl9AwvFy+eGTm1mRB61bYC
8WGlMgGApMCDXH6swH8oM1zZciJl1UnCFlJoZMyEkhV+UlROk6Y+B566quBcsrxcm7gMZlZCqJOC
1XhzEg3kVicK9voOPSuCngEWtyOpIxsRbZTqt7JRURrnmalfWyTDkGil6mhaIbMyXZZTkUAz7ksJ
NOVQQlvK0BT9mHxVwcMp11DlgirtVcQ5ltG5yqBoMQvJwCZ3kBOyBUOqV/2+MmZEXpPUK9dKinDj
omKKTdBcdo3h0V4KyJCoSfNTxKEhCFfotB9xXgmGU1Rd8KD2VDVszUjJ+LQEqfT0pK0hKYOOKKYm
aPlmOkKENL+ruO25gVrdyE18NMxsIYrErVADzDfm0CnigHCvQRtwWpZGlfHyWGVzmmlGkhIwSvNd
GiNzcjkv+/ckweSvmhDJ5JZqufQCIsPiPzsRkjB17mMyKRJi7H7O2Jhx/teIaV4adGHeWfGK7WYf
7IoqsybX7AgA5BWt0Bjg0BYPZFW35obKD7FAgW5F18kgAaOo0uLBSMr+gmoANw/sjqdMP1FYarbD
YNpNIZqo3mVhkb7NtJi0IjfYaSS+/Mz0DaEV9ixru9n1bOBgMFD2LBIRXGnll8EWc2r0GIy5gn45
joweRKqOQA5fa/cqqkFxIuVLYWirKaE5cpzdD0lKUF6cLl1aZDPgDFKf8WinQW4+xhaaG3vGFJg7
aV4O20aRcAUiVyBMt9UjzAwdPB5Xi/3oSggaBOeDP9F/jfQuvvR1wt8wD066stHmuidPMzOhHdf5
8MpJg3RnUwFwuSr7pDhKRhVWtpIJ4WvJP3jUEwUxjliZMrJiLNudU2Yka8dVgy0IJL/VniQ/zV9m
K7WwIXeC/FLofnFEuNDBfugFAy8OW+83ga3zFRD6mbMBaVbmOgM5nnJiAtjh1F1UkjMRyz+5JhzG
Vu3cSYZdq2KqEIdZLNlThPc1Xjljdd4EJaLEE+3IunSNYe7eKIeIrWtminWjB0N+4s/2T6lUcKJP
UBbdhBYbXZc8gA7hfVO1P6Qq96+rIm6e2pr0E29qYkAUMbUDjkGlGuo2sRgA2+KhDTd1DbF7FYhT
UJLno7Kn1f2E5oFlRVQ+AKBMpTtEKvkyYLDb2DMtKXqQgjB98C15ZtYwRn42lRDHs1TPLkmtJ82m
VVO2lAIM5MrOqRjgN8rmhTTbZsOBmK8loGWiM+v0LSd3RyGFPHB7NgJbM+BYw2GiRJZPs118Hwwx
wsKhifVDUapFS+kRRoKj6x1JIIkPv2uEIWhCtOUFIKtoRJ6fyJm+JhZkHxOFBNIcoilKq1wgRk4T
6MRQjE1FQnoYuFL3Fo09oSQ5ffMU7AZ7x0YkG4ykZqEDN8xMWjqiAlaE307q63zIOQSYIHzY2yZj
d8+eVmg8CRgN0M5ZG1lWgP2epikPbgNRb+4KyNosYUE2qB6FC94JMiNZuq2RsodLDorRrkiaA6kw
SCBqeeeIC9SzsdTsekjAsxeaFkprrTDFndQiF3LHxkDvTpid2RAMawWn0JgKXCuQtej1tAnQxKbX
OI00VgHQYFaFllwSEPleSsJR5ZZhj2NCjYUAsWFlPFW5DjAcoaf4MjGfyau+rMUnYkvmD3nqy1c/
8NVmO4+VcWwHIiVtZQj8qymMLHmdTnV7I7CXqJy0iXjFIGeSaxKDRK/WHKOXQhdUnQ8p7SRehrCK
QKM3FKFsBf3Qa8rEhcorZVV01bGyIrcJugbIVtu1axDbBLMOzdw1nklgLc6MjrRt2xeAXLN45fEV
BQFV3LVWY9Rua/gSwb0GadFJowaXrURRzCNdjO1NGPRAn4HhpTAkK9YvAsKC4KTVJS+DTuEyJIE4
IqknnuZOtjsBKjNQdSl9zNpOe5dEFhnWp05m16yUnHMEKIEjNIx5rc568RwnVqZ4xghAd0qFuSI7
YEreKNbrR5Dg7UXR6LxTCbtinVpjPbyAQq2OfWBRa8pE82dbXxWyzX9xdl47jmJbGH4iJHK4NWCX
K6fu6uob1JEMmxye/nzUVRtbheZopNZIE8CwWXvtf/3hc8jzAkaOGYmx4LI6sP0iUP13MqAms1IG
SYx/ZFMkCIuG8Y7j8QbH4dJFYHYoMES5BrOe04sovcNYuOB8yuET6zwbaCbOSmnjpyhn5FoGgOQ8
YJnhQNpnDrFCb3UqfguJInfNtsh/R4ni3GDi53AYqXCS9sIpHSToE2ONQX2Ryr9rJ9SbWyzpQxLe
AUBwhwrDcUJGLew3E8/PkbN83dBmk31bsU7KgHzjnDRjzhw6h9KgzqJfVhzlSOHiAkNZEA3DfjGm
Kn3H9VpCsUc68niXxgFHIrpLnXY+FvUIvbtFems5iWx5XSqkGPbQ2N5FrYUvEV4q1ovSzS3BjV1v
Yr0yFap8g13iUgqxczN2rSrTjjqmHH7tOkf9S0A3h7ck0t+auIrB1ruk+dsQo/ITQ42kw2pzHjGS
SpfMo7zOzT8w/0lfczR7RBVIuXXe+rotGairrWG5zmKg5o1FF5AAZw7xe6sW1Tv7bPuYsg9i/W3o
2VvUtRwApjIRcEtoLkkWbZgn3s4Y+ybgAzjuu0q2xM4GhdGiXsv07FsdpzAYytqwErooivvVwEkG
92BOxhLBM317bITt/NatunwOJ4anviDw4Z3ZqAyvop0LZS+TI4QboNUghictMeZwRt3aTTZYK9bR
onpDJD18UfVFxKWXCfhW1ZtKhTeWIqFZZDSFenIkNmeXSU3G6yhi5V7PCiazE+aloQfJiCBOQpCK
l5TOiw6TdviWX5f8jUVPx9lOeS/5TafHf6Uur7C4GXE3xkA5ek1CbSZrarDDm7gn/SQVNdAduVMc
7lt8p7AsJTHtp9JYsxu3Rv/6+Se98q1cxiw6khWD6siXwGe9mqeW6ZDYiRYzDR/bwHALxwjebKgj
AelQxYxCItWUjvQWc2welbmLIa8aDHl3WSVBGLLSUWIbEH11r84AZsR05eaDOtnma98keOuaQT7j
rQtt/uvcy8QufX77H2O5k4kUFLqFlW+qOnoOe+0kF7VlHPP0Wze3Rk4doT3w+FsrrV90phnv1tD0
DzidNc/Cisd7zqDjFzGa2nCohSMYgWgkcSIogEkGUCwPV01vC4FVrZD/Vj22y4QwZOY+zWY53NdJ
n38P6h7VeERG8kQAjEHUhali5KwncZ94kwjEPeFVWO70dRXcxZHSvoFWhPGONjNrmF+N492c1rrt
xuOEHRITkew9aZiUHI1RHgk+Kqr+Zy60+VdWjjFoGd/RYvjrFF+yEICcTYhGceMprgdZJgQF+kwL
rgIM/bWygaML2RETnC8dp7M/BOA4PyOhtBvv6oyRxFKD8UhujGaxd+BxcFrZndqpayyM0bl2yTzu
lYkPaEzs7i8ZlmV2tKoR6eJo2UN1qEkRI9cDJLHzdSXAsScdoIZ8/rPPBCfLDfF7bbhJkAp4v6c3
pEpaVAP4C/yLQ3E3wbzjNNDob0QiyqQvonQXZFg/aAVO/YydC1/K8le1G0GLwUiu8TwyvKlpAPz0
INi4ubPh4se9cVsob0y0DKvtaSxKUiEARdzJiJcogTraG2XwXNjJ6G88hmXmfPINcallgAmPF1oM
xLHTxwDtLVHrIBS0kAPGRlNTW3+dUuf0mpcJPMC+9IzlkF8mZrs3WUhu26XhOxZdGFuhhUFca7Xy
bRNqk9+NaXFttzJTjwTouazV4MvG7S6/fH27CO9gS2gIhpAKnd7uCOsoY6MgTFWPsBdIqnaH40yz
H+tGPXYxXu9spihoaToxw+9RZJhxdx3LwZuTk7+ZcoR9ZlARAm9p8p3dkEawm5cBVylsuDWjUm0s
/KVjObthhDyaJcNp1D/myP8QKgQuMkM7oOQSc2ntyzgM3RCTanRN5q+yQ/688YCWkr26HrT7xWaE
jw2/kNX77GQJcE8Zl9iDoL9PaNX9Utcrf8iN+gjzDj+LbpafBwvvSKDz0tMs4rgpnPl/5L/zfTEf
pzBbkDsWh8DTNyUrUz5azK5IKujaP1LSBAjYhmJvgrkf87EwNyhry5tf/XAY4hD9AH/59fqqPx0D
2YjqCTTF6eriwdSb4ltu9tbtoKfJRpd66VLwq6kbuqXzUldcTluKwBkHBlWMtUodw0DEwWlAW0hI
krNlsHbeEgNvYVsrmzYyI17q6XPEFTSUw4oPVLaYD8Wjg3yLaI6NlvjCT6IWKgxBeHj8ttXTkwRW
/HofCVexcNtTx1G6jwuluA2UztzgTpx/EbhCASjBIkEwi3Tm9AdVfVArkz3nrhjS/opkxPkoKbk4
VhpT/lQTiff5J3HpektlQ16KbPfseklQBqIDUsGpdzIOQxciu4dj4ONYZj/EpN6kG9X7vEYZ8Lro
SthW4Musaf59qwyW0rCjZkgWOFSTdp6odnVn1Yp1SJsUnLoLsUpR7JlBRJFmG7zXCz8YbgmuapQA
W4FhdvqARVAInTNB7uZxYdxrQxJ6hVrV16GGz0Ko0eh+/oARN68/PRSbDAJU+mp+srW64BCWMjnZ
FDXcDJ7nK+Nbts8PuFX+JQOEiIR84/leaFu5Hr8NRaFtQONcfRJlgq+I2hXC9b4fn/88H4+Hne9e
DTvvadhtfOofJ87TsnJyrbU2eQo5kcnLtW72r3sudDgc/r7cPG1c5vwjP73KqhFnfJXLdc9VxuZt
xHMcIG7joV048i6XQNgOgwse9rpZLgc5bDir4K7gN1/G28qdHvsr4ybbEz/plm7jjQd4GEdG4IRZ
PBJ+9v75KjmvMAtxFIsrqOloadfujUAWNVJmPBR0ADocknv76Kix2NftbP/np8mlHBRoLBAod2vr
eRF0mlRX+DZPlRq+NeySbH/Of2X0U5ZlNjnCBYgRoJCtVqGKF6tmk8rA4SnOXquwMJ4nPWHSl2Kj
9PmzOydLLjIX3Ec//O5g4S7r558uYjaHUZ+MCnfsyeyuSYnFS7UH5q8gZ2A4p8nh9yyXBi9B8rBP
CjXqvFgV5oaJ8qVX6Dj07tDeFq3j+i6ERJXlRQJEK63PGG44EmH41akjeWMzP/8e2MuRsKHhRfPC
pnT6exFFJaWJubebSPFwhIeLF9k4a1uF67z5NRXWJI4DaM+hhK8uAwXGVntr8d6WUPm4Ta+WRAdl
SxJOV+W/tFHNfbWbyENs01CBtpnL7xja2y95LqKXKNTVW2YhM7xRw2rg8WQLbcNg5oRPSoDValhW
7dZJ6sKjAYbkUIBGHqHl+tE0CaMlWDoLRNaAuS4aSqsU1cYLWEr2adnDi4GHw1BxYXyuX3UnO40y
MXJhiN2TYmUW1lOk9Zi3KWbypcY7VYMIMDb/fYEpJvke1HbVWqQrp69dmXUngQrGayfxzMuTUPVs
G7GGsGdno+G59EmpaBuQVFAo2E1WizlWoJIx6EvdBPNcvFtGgqTdUK8SEIvcbBw6dBGpfqCFOfKp
coaLbCdZf+OISd4Ky7jwYamag8IRa3IN/9nV7yYTp1E+OM/0j4lnq6Cs2MpOB1utI+/zUnJh+RBh
urxW6jB/rZZ8Naqxk8ckqxrG2PjwB1XfHBCZf36VC7sN73HRWGCsye9aA7mh0+dQRuGM5VNVe41k
pj8mMLF6l0NcOgL2x35LzpQ/Er3rFlVcez06IQQZoiQkuLZuEptgnRaSuisgapGR0ITyLVp5+Je1
I7w2J4GQMYDwKgLivbxnGPP5T7jwTjhisoOAG9JprL3qNViroxIpGMA1lrUnWA7Lr1bGoB+M6fMr
XVqKGvbSsHdwhlT42k6XPaLd3gDPpbprM43+3EPyQrQsHiTOi09Jr4fEO0X1U1rP5hHiPhNLqXDu
P78L9cLKgP9uEY9BddetD072P3uMMEfYOzb48timZrOb4OjeGWTAglMFpAZKdvS3HiMNjlsqHyR1
iJ8oRPrv0R4JJGAJ8AfBS02ZIwYuM/1Yz6hBFWgsGCj2uNPjlFaM5LVZDKkT/P/9Xl64gnmVfB0n
olE//zkXCpi2qAoQ26LCwbnj9JkGSsXJVJn4kEpt+srEBLCdQPudBojiK/LgfMERIdp4hhfWDIpY
GVmhvbQE5upok5UtHOaBbRpjDiggnZLcNl0FKc+O5I0mH0XWeYk2ARWAPT/Y+GtEjSF2GuVRImHQ
BVdnZyi41O4i0smxjsmgrsl9yWy+QZOIu0Kepq9xOju+HGrVUxE1DlQDzZucTrqtuyLmQ41xWPYK
ZU5eZxMhCmOzDIZoJ8q086tkyBrMzmyFsGOkKMZ1iGXMDzUtlR8Cp/yfJWBW7kvtpN73UOYJnS4M
E/FxwOwS8VeTY/ahlFix6eoQ/qjiuYjRjdsYyVmaKj2SjTuQMNo52T0KV/OblBbWTZkKnAbnQB7v
02oGOuztSrmHbx62nt6rUuRabSX+dGZHesCYqyWM7clqyJLVJbx5RZeYr11rKG8kg4hvGmhr5aKU
FdOzZNm4YpIRpJJ9nFfSdTsIhptUsuTacaKJaQyj4+dMDk19h4ZfC2ADDXW/AzuRjIcyxVnED/VW
xdHLCKGsAEVfM+djmluFU3VHgk9ceXB6ROBNk93wNdnD4GAFIHPXy5nTBtvVJPwvgxyeoJPDwnJR
9kMDNJ0C4M9QQ+zXZGjkeP5B5HywQ4OUv2Zq8Nd3mmG678wp1fbks8jvzKUGgoqzMPlaB3k4eUy3
6x9mmeOiUbPFJb6VSVG8M7OC/6lTjLPq0eTVt3CvbMnLZkISd3jJt8SJSC0O21KmM7hgcQmI1LrA
Fc4e27k94J8ARxGy/Fx6CpqZ68HJg8kTwu6/4MkCb0sCNKk8kkrEMTMCK7/Nx768DnIGzLsUUOY3
I6B5JolCjjMvbc3oru9iE49LtGR3WeVM6qGB5QWbbpThV8Nutf9EjNB4tfy0W0uQz+Pr5N+xVMe0
MeBA9j38y7GSsaEbpBJOhC5G3Z/k1P4NUjSm17U61SpxLvB5jE5MkgctnaQEWxrmdzGGpPW0cj/E
Xgy2CAsBv3UT08kYtEUdlwgjDu8AoIPhhA9yO2kwN3WkKegY6wnWjso41C9lM/tFQQFbqMq0kHbz
sDxqMg57wi/jsM19wgNGsZ9RP+K2J5qqugoQmdmQupsmcRlXV/M+NwedgNGi7M2rmSkD07hGERoL
P4IMxjrMQWijUruZe0lvvUpOp+91rQT9taGKtnOl1MwsohYW/J5wIyF2s4ZAHK/JQmeGWGeAR1VE
kt9h6scaq364H+Le7qDTk6saGslVmgcDPBkhWXjX1bFVHGdBxqsf8vVOflLbw0tolaF+xSalM5yt
4+EWU3fzrWe/+hFJWOT7KXskjK4cmbgHt5TsCSk0O+3B6VKstmLCGBFjxOHvuJWL16FMObdYjWKU
t3ozUCdruWOxJCZTPN/u9Q4+eB0EP/Vpar82VkocMavd+lPRnzG96Zt08AtorreDEpfye2+D3+8U
GXwYcULgvMOJDKAG9cmjAVPni0RT/xzlAxCFPOA7DzG1QGZkZzOMDaNVrpMurzU/lc3w91Qk3RcI
FuXXz/emC4CJBdyOlBdulYwj0qrfgySlG10zZG7f14n8jIIpF27TKYRHM64L9B2PMHocmJK/S5Fm
Xks9SueDo4cVee1QY6Fyz/HG3nVBcwWCg/ARvzkAdlDA0x2zjOyuJl2I+Cmz0b9MDEfgiBiycWOW
BVayTa7rv4YuE+SwweYiIDhUMocgzAEWSidr+Q8jkqdvOnlEkztNUfHj84d2oT1BNc+8nsk9J8M1
fmHopDmRNhC7qCRsN6M3v88lOf39+VXOd3CkecvLIXaIdnx97iHQEg7hyFUkDGHV6jbEs6pK9p9f
5MIw7PQq60fNFHWIFa6S734+747vrv/0tHGJrR+yakVqYXUk4HAJdlj8lv/AvvP/9Lti95LuYw8N
1ka/9eEHeHpiPP1NS0P2T/to2kRczS0XxGzKn70WH8/sTjviRONpXrGv7px75SA9p1eYJO+xpdo7
B+J/fcUv94aPPGpX3E1XBNB78sbCPl84eEnooDWLmSJf3aoTVFqtBZunwxGoF32r6qnCmtNt9GMX
njd0KWR1LFFHN9ZfT9JAUoxwVwJKyOqj0Rry3kzG/LERZel9/m7P8WVLVSA9csgG31LWcGtqFBy8
cMWBuFxC7ArJL3BFb5Y/h2A2r/N+RMyD10TzWkl1iFtpEkobL/tjHLB62QzdHZ0hpwyLZC2YZd4+
WUoPP19JjaS4LUF/IbY0ixqtmKBcQ8WNDYjgdmDVu2pq2t/GGNiZb7aca3bdWGKDihKwfuz7Zl54
5ARG0TK2Aum4Ms+HTE1JMcFvDRWcVVV4JUsOgSGmHdhYbgsyhLyqq0Sz8WTP7LyYsDC2IlsG40uD
U9AK0yvmOezkZixcNU1RtaZtqt0VZIb/rqd6ILM7JwWmz1Vcd3VtEr+KhgWP86DQX6RoNFu4Ytro
a+RNSUdDSbvnyASDJ68dv0C3QGyh+58vhQtHR4zugFRB3hlh286y+P/56sAaq250GG5ky+xVbZ35
xdbyzq2sIn1p+g7/dECkX3M6x98jMIX9lPZqvlXPlk9otRw4vDLWUTn64BS5qmedwJAnxFAGLGVw
JBJewL3cDMFhhCiA7stNnWz6PrblYgss5nHwcyCrH81cpD83Hsiyda5vBeaYoXMMY7y/tk3sM1z+
UrhcrlG3yR16vXKnBqN5E6r6eJ1oArNou5L9lNjTxzaJxi+sCGQ+Sio9WEUQeAPGAz6jq+mKoxRu
1UpgHiDH6HctY76N5bbU4PW9st8CQC1VAwDy9OXhM61PINXcaxeH+45YNK+ryW6D1BK6RAg2Gw9n
WQyr6zEyZyClsI0yQF9dr+/QTubBmLkmGNA93F9xVbXT+N+RNaiImPqBp+KKaK0PpnMV5k4Sxpkb
xxnoTjA2kG2U0JCgwI7SHEKabEwyH80WUVom9wVBXowf38NZNjdq//kTJpeOYyl+r4yFlTXPb7Yy
Ur9tYMy2c7pvsVLa2I2301djNrRr+J7xl43ltzzC00fMERjc4YObAKtitQsizyg1gpXI6esd6U/W
4OxArVaeqoTDNdCyfkcASIXQQO8JATCSY2BbA5lhiEx30iTlj7OSTVcYH4GpzIG1ga+q5+wAXJU4
8ZOaQ6enrifXTldAZdOA5Qryb4M9R+9FmZJK8t/EHrAMyWvH/GVqolA52Lb1o4E44y+W3TXqNbOD
pUiejH4Hw2ogTTfQcC6Z4cRS+stFaMaspPoRZnX4pM+T9bMeTHn0O2TNW/OQ8x0QQjd1i7cK3kKd
Pv1wpqR21DACxGzSEqJroSgE/6JBp/haWcvMkfCVIiKENSzg0deSSgJoXW7lr11417g5ocSlg2cy
v8Y4G1VuknFSQf8Zyl+RPG+i5mr1GwYVW4SgCxsT4S8LxQ3awbLhqqe/WNXiCQ0Ljo3NnJh7ebTb
62I2s5dsGEOUumlm3tMqhAe2gm5H9lvzkGlGeNMopriyyCY/wi8o7lOndXZpXJVHSSIDUeHUlW7A
puf1114owkteDRwdJhWnN9pGUE9bHDHdSRvkd21sWgSJcntTJhhsWY0Uoc7txdHBYea/Wgjr+NDR
kFBJSUukxq1WRScHWj1rpLcJq+4nX1JDKfWNvFf8TkXrdxUkcwuj0qqcn33SD18cuW9kv4eJTSK9
VDS3BfEfJBE0uUV0Sz9BpyU5TtE2qv55FcYVkqOWxrCMhnRdha2mn+eI0uhqqZ3dAlyEnqnU0//x
HgA+KXqGscRxrQqRU3Eq73o0TXZY9i8p6Yi4QSrk29GnPLZNNXL+DRqyOWgmN1x6zk1koKoYTEYx
OcHWmy3ndA2YkOUzabBTN3DwbjNwA7ppzKR3WzRcfyEiYVHslMG4R8w8PWQO1JldEmjVF+QP5iHO
m+CpSud6CxG+dFsGVuZ0dSQIwnVZfUOh6tRMMIktqYSN0HCQySgH7gmAH1JHg/OnJj/12kAxlKuU
37pQXrtUTkfWkG0dgyoXaPnCZotYf6GMGAofDEMSdg2+ndOnhRmZKtIIkc+cdPNLDubiAw0aJDjS
JH++PV24FGcgDC4X4qNDVTy9lDkpGundQeOWDkYWNbYPZNzG6V05mFvjkw+70dOdELmA/QEkfIz8
V087CromqCK9dUeR6dMDGsPcd5i3kvujhOIeMTlxGmkkUH1JZctIpyaF/m5oHO0tTWowmTKfo9cK
6rGyi+UuetTsMrRR3fEPPYzrpmNA4nUP/S+Z3macEsBO6G4MRD25bN3bfauZ+5bJ03fob8obLi3N
W4a686siKb9UR8hfW6WXv9dmc80INNvPfZX2/uz0MQYoxSy7c1vp7S4gojA8lInVyPsgbrWnxmlk
4kZKGXp4W/EBgJwmzuwlSo5Fg5TBonUl0VsMqqQ8Im9COMEfZUBdeUgzZ1TIggHY2y0zV0Lei5yk
j1LGtxsAv0hnt8/UFoQXutzXOKhVsjescPwZBHCrd4o6TCMcs35+M6YRFwUlR+DFfx5LbMGtWcFs
GrTxb6ZSUA46xJ8JXaqZvWqhaW6dQpe1snq/sDtVMhIY1sKyWFVb1PKIu3QQUJ4nsXqdont67Qx7
kRrqFeYnIYLIsdmoahfoOA4sI2aKGH/qMkZgpys4HcZubmo6KGdCi2dA6b81UNk/zolsAsaOluk1
yEB3xiT1VwPzLI9Bb3fItFx9qmVn3iME0I8hCi+OcHLl3JI6a2w0nRcKzQeZ3sLR2iJCYu1iqRlB
LnVg566FlN+3ZCf1wB8Tv8Aq+HscWv09JHob8QiDBo1O9KGk9bvNenM8zLkaualCIvvGk/vw01q9
LwxuiZPAPw1ixfp9pWKQ1ThaRB1GUioeAFpfeDYf4J9uEAihqko3Wj8aZY1g0Xx4newyVsl1In/d
bRA8/EirEr8dxP4x5OwsxnTFEWXyGsXBNO86whRoa9Ee3mlKn1j4V5EK6ikG7hzIpzl1MtzUBsPT
qy52rpD6W6aLoHWKXTt2tN/xPCAQndM0eagnM/jVtEXX7UPHnB5wpamu2ZrJZFEDTfrTthCzN3qH
C4uZWRq0R04r2H+tJ7DIU0KcYioi2mep86pSa3+DwCpkoofBLmG0xgwr2iImnlVjCwQY1skyo+Rv
15zLoCE8t8LBxK0zKT8GVtJco++jfRHWVqt63j9yAeaEy3CS4x+1//S7YXdlikKFce0CCyo/GKXq
N3MK5TUOouS7pHcdJSnEFx6vtuEF9ROpEwCtxl2kzsrvWlX+mnUn7/JJm1+Nypr+RGbTPjEPmN8+
36LOYWiwXbojII2ltYfDeHqntPyt1YhKuETI2tZhDtuK8LRhGoy9rlRTfKckuKh5QhHEitHwBQNW
CePAUNPuIkA+PB1ntwTQn3ZdEnflQ94LbescdbZeLI52nG1l3P+xQ5NXN1mwBnl7GmLpSU9/jIBT
fycjR23l5GrwZhlzb7nWaE6/QpEkX/tZxioJCTiNDrBvpLhZWRSJm1lZhcBJGfLwKPcCrvTQ4Zx4
xJCS1t1ZDmS60/YPUNoxOqJRsxCR6AIhGAY1aU9CW0bGg6ovqWW2BMXz4GjlrG/0q+doNVbLaDbQ
tNu8Drgyp29Et9rCGlJ4Rk2f68c+UZi1aJW+tyOrB2HJbA9RS+93CqZhUcfswEGD69dkMPxfdwIh
jA90AZvXxM+WTVTLCvacqMvfbeafO9VoDpEqXYdxqBzUftzD4zlaUzF41ZwzSsu2KsVH8T6po8vT
oLcloAdWMfP306cRUK7KxlruQW2G+wFy9mKOrJrvZqjbwa4JyeOGMUITYckMmUIcZgZZITQFosPj
wijxmqiYj0MRWFdNGMl3js7sMQAru60Ho9vHRVDhyTOOh6zSyD8JQPMYosl4AKQAqKVekyCLFDuv
ahT5TVvt7QIzhVJu8SwvbfXGruv26+cf5Xml4ocC9KIsWKhnH/Osf1DGJEFk1TgGjU3jBK+4vvZ+
W3bWPpvk6vm/X4rjLQtN1TDMMpYv759LYYST1m2MDKPTB4bMmTnuRYuIHFViefX5pbQzNISkVYoM
l8HxXQNPP71Wa0lTWFUJ+1YxY11bDZMXRkFxGOH5eWiaLa8snYJ5F25Nux4Yx0P9PZLXw4dJGPzi
GzUuXnj0sHAwE8OVRdYd5zJDgD6U1Zuqod+Mbd6nHSr6Yx7l0gOAt/IYMn5zsyQWV3rVh3uu12UY
ORTyUTMnYg6JFbmtplJszCjO4R8GB8v+tnRPUMPXh3NlwnUTeDB3U2sy/8hRkRUe7k3SYxrAIdnD
xeylQzY2HXplcLP4iiMy3p9okItFdh8PKLvLKj7iMFjpLkdA5WpsuzAiMdAwhDcOunwlFBv9aDVY
UY4veWZ8VVuh/fr8zZ2XX7YyRQHCXL5CTvunL05zqPvRnGIPlPTxvdIFIya41nB0ZjWFl+qAkMzx
VvW5fFEcEtANQ5Ra9wjkcuCJR+QSHNyhfeQ0V3hNEHZei/f0jzkd51e9tcUGlfl8VMwrs/RlWEzP
iy56dYyKSywUQdAIXdXS8oooBOVK1HT2iG3pgoJUL92ZPzhnSFgaTosrziBHmGR0So0sNSGC9PNn
fwZffAyf2J9ZSQBw6+OqpuNjOWQqoHXMtSqm/AcSKeSNb/PS76YImIzUTCZ34OOnr5iMizRllAU1
fartWzzrwy+TWmUuaqroiEbf8II01+9LnM4eJx2KJrYu461Z980e76fp/fMffaEAch/M9RBJMuRb
W+93czwMOKvlrhJ3ybuZ5Lhhh2bwXQ5JEt/o1M9nOgsr9Z+LrXq1CWU/y4yvNHSC0Y9i8xptzh5I
dcA1hRhEaYrfecN4LdkYOuTZ4fPfevHRQ2lf/KtV5MFrRaiWpZBR8YJxqynJXxKjog3BFAbGOfuM
mJPhbWLa+UCwS+fHmGPtBxV1ayTl6mszGNNGr3VhvVGyoLxzcllW3ApMkuq+UgotIpJUgdsSmpJx
Rdjd5nq7dBnUryRfc6RdfAFW602fIzUidtNNOEOSJWQ3z+qk1t+iAUokH5Nddscyz4sDckqNME6b
OxoHuSFBWksz/l2dPSIt5DABnc2zyv/8pVy4vY/tEAHAMllZ8xKijppUWLyT0AC0a/FFvTHTyjh+
fpULyxwsG0dmnMZV/mZVV9EGTZYeE9Az2bgxzX1M6FyWQAIne9z7/FKXfhANJScffTHnXx9H7dJh
1upQRggjcG50nOwIj8WG4OXzyyhLO3bari1kdObkoMP0jWuatxHGonB0HIFGwkJegmAiyFgOEtsE
sKE5nKIB1lM+NlO/j8o5QprdR4O1Iz7QIikr6l80Z4yLAwZcXeRLnaji3RzaEz5lJTFcu6GdcwvW
pQDF/fzOLz0gGH/wfSAha2dKV+IpcIHj/+6WM1xZu9GdG3xutgK4Lrxx4FAwYtQESMbWzPMyKlW7
jcE8EyUscJSTG1+TdCJlJWtWNr7kc8n1ohyByIoeFAGguZ4+1Qb2QREzdNg7A+eF5VCT10rxUOTY
omalgtPgrM2eXZTWnaqRt5iWheQGoe48MFSUvE7u6Y9rp30aYX9tQACX7g5NIuUdSwENcHS10yoC
4gLqtgJv0ZrMNsZv8h91Ds2fNPOKfTcFsmUeE1wQ7kWi6aXfZkX/bGo2I06LTyXADkrOGyKgR3xY
NJU1t6shIW9xLy6sC1ulP1xiPVDur88fZRgDIkKdcEEy6mOnouWdta1N/hzCYs5Eqo9NPcSGmwCr
03KolwhZi7Gr3UKucfzvR4x2xUxQLtGBMGvj2LMwBrtPyia6L/HexbXamaN3rHffZkXSPDhWYqsl
uNCuE0Cpoixf1g7H79N7wna1htKq48JUWsOT0Ft093KV/sUYet7rw9RdQYrxpST/03Lg9vXREYcB
KG2jFH9Qx09LCrMtnc7EAt7mZlZbBUajRYUfbuWattABnSXjoMXMeDE1Iqq8UtLbFo/9n7og7ry3
k+hr0k8TxPjhd2qrT+qA5Q/S7SW2ksTAsjXVq6glQnzk3Oa3+khS9ZxuVZPz5pWRtKLC71dht+nG
anFjoOsYouBVShKM2LYp7TtcWp2bTBvJSEKXd5Cywd4YBJ0vVdggfB0fDwrQaXW+GoZwsVXuKlAS
ub2bSkO/h5Gk7z4vlOeYMHm9aInZSRAtqHTnp+uiDePeTvsGLkHgZD9Fq6nPJVyvb7YY9HtMI7HM
wEbO+WGaET61IYMhxS0M3LMwngmyr2bURj8bLALuK7ypIO02I/6LRCVZb5/f6PJzV+uGwwpHL+iF
jP3W76DMukZqZVHRySjBVYaGbC9FufZlKBrtOxz2reydC6AfiR0okGGLkanEXPT0wWBsm8W00Jyl
RZ6RINBDt2ZbIV4wU/T5G+qiMGdvV/OfQk+mR0UKx7cJE73WjTtTyXw8JDUfLFszrkp6n8Sv2eiu
6yBJ/9iKQZvw+fM534uWbQ5SGWdTma5g1fJnSOwgrwDjK5I80O+G0X3YAnJ0NpZMn1/qwso0yawD
6UUDBfNm9WR6gzYeniqlBOMiP52SkjSRYctaZbnh1QuneKIeYhDKCzCXu/gHy1AbcxqRn1SwT/QM
RumsPmd8eT9nTQ2vJUeesBHGRpv+Ksmkb4JXuFGqLjxRqGy0ckuPZXITpzeAI1iGX6KM04NSV37Y
9I5X6EW6c/Q+3GgdzymBFhawXGjpf/FEMFe9o10ksHr05VpBWtiugIf9p6hRGS7pp227S0eNszO2
2bOzH63AGHyLMjRficzEl1+S8NHc0XwSQGtWjoRBLuM018ztKHQx1avVY0jCIX7dYVf5TqhWgSc5
Q/BdmHhw73oI9Q45C5wWNhblhcLJtJgROuRjlMRrHZGoHNgTeSDcdDSir6RNdjcam8OtQSbhM6wS
2cvnJHn6z8uTzCCoqrSuDNfWXmt2CLaH65BwoWoEvgCP3GnJIP/3fuzDh2Ghy6E8I5fkdHmMSjek
jeKgOo8nFeHCZD6Z44yIH4XKDFIdiiPenMbR0UV1LWSjYtEmsY+fvA5vCY8RQS+1m+ImOCiDCgj9
+VO4UNhJKmQurrC0QFzW349EpMZEdEHtqpEt9wTCws9DmAuHBApmUrGMreprEg1Q/SPCX2XiMjRr
3yldNe+UucGAEkk9VspFk1nfIzlPH+Kg6fCg7LKvn9/qeWnXoboxs2JooTG7W7cEmc5AS8hIjwh0
+G5mEYoJbFe8ycTBdtdmZnT4/IIXGjTWGrsdOBiEIMta7a0pOp++lYg3zctK83EpMnE4h2PBKUh7
FrjNxUiQa9tXCAa/NrJx2NcNcYz9qIXPUFzNGybUm+y3pWyeFjxkXnwt4DUmc611DcilQsHDWMX5
C58qgXLStn6lIkreA776P86QT9ne0SE6+qlAf+L3Zde9AFzl5b6ty+EpSCv8hnKsL9+kutV+w9tu
dM9uZkV2xxkWscIY4tfGkzxvKxm9UR5pqoFdeI+nX8FQQdKTa1nCCa8nt6RvMuZNkzEeVcaWvq5N
OnrGCMuq2hzuK8dqDa+XhfYbV2Vz//m9nNdrQzMhgwBIw80D3Dy9FYGr7/84O4/lypkzTd+K4t9D
A5cwHZIWwDH0LNoyGwTLwXuTSFx9Pyipe4rnMHimRhFaVPAnE0ik+cxrCLzRs+zj5sXVfOPSH61v
MIaGE2XF4/uPgcCccskCJgPS+nogLYFfzepioE5GoWHkGb1Wuhfvv85bo6yJig0ai87qEVXdjLKk
HciA8j5hTUyVt51rJKTfH+V40jgoWXIQDtfz+ZB0aU41Ah2OkYdpUnfhikTcIaYZX/Sm+P7+SMfv
QyXBoY3F1Kz9iYNZa0mWV/16XGLzqrqkWkhhX/YnJZzeeCFCE3r0hA2E7N76GL+FDYM/LpbRRhBx
Ze5fp80sf8SUozddj1SNZGl+jIshCyDjYlw8LlNYGOO0QcCVQLvqaH4im3hZxCni8vnonrjnjx+O
7MEAX002QXp4aBDGUW1EUVHAOrXb71FemOin9dZ95uXDl/dn+42+41r/4Nql3SfYoQcb00LWkRMk
1wKsuQa232LkQWaY/QWoz2wrsxmvemJTJwRmam5AA/WPY9/Fz0Sw5h8LUiC3sHK1PGDEK6Du4Jtk
FTUDSbuIKw/4g60v87ljxvnZiVdeU5XXB6iPYo/g7GT1wHM6eOVYGxVnIEZkldnlTz6BQJB6NGlQ
bwbJYusZZQl09/NhGr9bZJQbFHKmr+8/xPEXBhFNMsX/oKOjj/d6+cFfhunIFYnQa7Zslmaszqlo
jAj9t6dm9Y1bbFXwwayYEByr2UMqC25+nLnlUIReUuMpJOpira+lxWBcYrJSofebCPGzqBc3Dahi
2ddKEROEEQ5ZY2DjUWuCfprohiy9l7nh+xPx1tPhW0rYhwgfuf6hBMBSSBTSrKIElOWhMjkh47Y3
If0+DpDwH1GG7y4yfdLTMLag4ICJifdIfd97lQd3RHnZhPvLgv/o+491fApRE2RTmCuGG02fg++D
e0WRaENehv08FiDc7PLcQdH7T6+iFY8IE4bqIxkkoKvXq8CYs0EnY61C2lLa16ZI60sa6gtNf6Gf
qLwdvRBDAdP3dHhEjHe4CBA2tZsKoFHoS/wNyTnjPTn7HxecUfsVcJa466Fd8o/XL1RFGqKbEj14
mAnNGQgn5L87z928/3GOUj7q8FSoqFOxg8GaHmzgtHCXOUI6MSy8an5q89R6shCbfXatXj8HA+0E
saN3ZzMK7wjjLfWffzVqxatHJntY5yFev2QaTX5dOeRZ4FbWCqtf7RtvxGWmxg3q/Tc9Soz4Xt4K
L14BAesWfj0USLMy0XqUSkyzRuOrDCrTwOfqIhE+2ux/7gi4asKsoP9fEDYkl14P1yND4zcTuXIJ
gRzuiF9tHCxqz1tHevQ+F2dj5tm0R5bPCi0Pvx9ob2RNHqgIg7ZwwOWZbpH8nu7fnwYK/4z86sz+
9WQ0F8AS0J46vKY8ye3jtTie4KyDJ4YcEXgO9bbTQchUpvRDkc/4Y8ylFd/yAPj0KdDnL0VHpY52
umV/T2Mgi/tExPJlGSx1SW973Lfoq5hhiV4OgP6y4u6LG6GQI6A7vwTwrBY43mZRglSOjfEeZIYz
QGlpdfGAXcZoBzWqB2VIlRZvscRQ3WMSodgc2rFEBiMaJNrKbidVeUEkCoq04iQOIYhTmNRjDdfo
QWKKs60GO083CXN902t+lKFOMvWXI5pXyPtXifejTNR05jRzoWHllC0I/QN7hb89Od0NLS0vQ0Fb
VhIg6mglITgD7SVzU3npJ4AA4eanFgs1jvH3HqWrfalR5P4Yu5GJ7V+nPo1ub32Ps1r70uipqALo
90kdjGbu+lwIo3aDna+GB7wtGzSqCZXaq2lVK9o004B0MeAtRKBzfUGGCShOpp0vepLuZxsBpX0Z
O8mCiUuDIJ9XN+gPYJOnb7Te9L+UeCnwgrDXPjU49NqBPupYdWkKWtntkNicVnBOBgCD5Yzp01go
x9mOosVJq8gW9EnR4eQzzZQBsx2t6ebzVNaliaB7vyC1NmTzI8Bi09646Bw84TFRVpvRHzBjARzc
uUENVr7dwCaiASIMhfhU77t6E0jVjM8LDo6PKL3Trcqadqh2BaskBqzYzPXWxyayvlialYLXLFVJ
d2LkhsN/gVL/ZkJRdgpYZY7YYHhKlw+PJDy85qpBHJAs2pw3zsqf2+TuUnzPln5md1MXNYN4xrfH
MkDEBLEv8FAC4TU+j3656KhZT4SblKBz4NCzrL9T/RznB18f2+ccITFwh6C0WCFko1e0C3QjHIwe
0HdKJJUA2LKmD1XR4f2alzPCCeSvsQvaMMGzBis+dC3YT0kQR9J9QnMkq0Mr8b2bZummK4vZNMLR
pbyGd4kt5+0C6xLj3hYObFgXqwEDC9Fd8YC5t1V1LeZg7FvO4vePguN7jBuTmInTf4XXHAZv0TJn
XZZT3/VjPAF0feCu8XG0eH+U46rISuECfcHeQWKSROT1SQjayE3NejWMkSkSuHOSwwIyHbwNgK5G
iV2cURzw74zZQkG6EvBhTG1I0CpuxAfXKLKnmRJKQ6/a8x+twncoknTyxEMeX4MwGlb9WcpKgtqn
+foZbfqry1iQkBgthKUwXRWMfVCdV22a2jRKhHqSRYOKDLaSQUlB/vz9STr+FODzSOWhe8DfpC7z
enyQXQsgCxsBY73xbuuqmB/6XvdPvOVxgMjR73HhkqU4a2xxcNtT7DFLPcnKUJPFNpPLLrJ9vKL1
RxGLnVuJZ7BVV5m3oIKFc63CwhN9GP22K6cTpbyjmB09L6yL4aLRwiWpP7gdDbPxBmlC5oosFX31
sdjYVPXSX7ZOpLZ/OrVI5lGV85DE4v73D7ot0m5lQSi++kA07r6xiuhn07t/bARBe3PNMklDIMgC
R3j9AW1fCbfHTgY70iHfSTu2H9O0j0+UQd6YNsJBaiB0qIABHoID0LXHWKmhUtVFU47zSbfssItb
lf3dE8ns8YKEBrCqSgChRIv2UCyys8A2uPiVh8IjVMlTV+2iBqDy+9/mGLrDF6GDDZBljZWoDL6e
tlH0SZ+l2NujtN7hPVVRwgoXPV+87RhVURPULbsfdRoUvgMtU/JjazmyDmchs9Vzuh3PR2ssphMb
5Y23J1ehdeuQ5CHqeFAe7ZO2sJHOR2elq5xtP0pvmxuoH73/9m+MQtXRo7VM90kHw/P65XOz7XH4
pFzsFga+dP4ob/SiME7M8Rtrhv47RXnKZyRIhxhkMebOJDNjlWmLyr3M+mbnwDDfUbI/lekdV0BW
cj5lXroPK/TsEK/ZRHXNtdmSTbiT/iHBfOY5W3z1NKYiOTNxJ/gwjkZ+F0dxigK66Xy0p1w8thPZ
8vtT+wtR+TrI5UksDlWQET5014MDPaE5pUcpMBoHUbH0QkWL/inJx+Er0MUUpBpc+T6Qray8S+TA
rGdDtllyMTmpKsLSG+yHiG7Nk5HXuAhWOUyCwgRQpQZ3TrYFwqbf4HADKTUp8l4Wvmr63bJI/Xs+
yNlC7SZ2Y1ynyvKnF8nO3NRxTUExtRfn6f33PP64aKnRFCGQRwubM/31EhoyZ24MMEIhur/ZhizD
RpwwMz/BsPRODHV8Ra5FXpuWJgQW0JQHe0JQQob7g0q0sqzUpFo5OtuSOzkPmqy2b9oSu+ttjbXr
J0oTDVhxKdpT4vTHORwym1wa4HLWotPhMzhdqxBtwaloNuXwXGX4m2Az3+8st7W+mEk+7+yozZ/f
n+PjfImTAGoHX5RK9xGgD8eTnrWEiqy39CBIIynER91sxHUfpQs3aX6KknyslLdSbDh2+KB0SvzD
bm9OkqEXNvSKPDfahxIxUSc0lhLPtDb2RutcxVbcYfpmafeJ6UMh9PKmeHD9asTfbCiSDwCfSS/q
RkPZq0D/7tEdSnsD1cJsw7lDfvecnlP7re6r7j7hcKUpKJL0M/ZPPjqp+I586CFB42pZ0cfCW0sb
A2vUsmLbxHWeX81R7mgB7pItvKmxwR2m9bTS2Dg2WJoNeY/9U3NVX51l2EvbATEVwrtth+9puuTq
U6d1brICM6PxbI65JYOKc2v803MPxXY2Pu1IwDfkGuvW+a0q3Qk8TnFDxLps6fsrqmYj9AX8mG2Y
C5v3V8hRG4nixa/QAioQ+/Cw5xrDv/L0dBqpbrvFdW7CpVt1ujp8UOPhbAVbQalwzZuozhEIfH/s
o0uEsVfHDQ4Aaqf8//VrQgLTwJMsKKjQNrkAktCG/IJ1/muU//Nt/q/4R/3h3ydn/69/8O9vdYMI
dJwMB//8123zo3oYuh8/huuX5h/rr/7vf/r6F/91nX7DjrT+ORz+V69+ib//n/E3L8PLq3+QpaeD
uht/dOr+Rz8Ww68BeNL1v/x//eHffvz6K4+q+fHPv/CmqIb1r8VpXf31nx+df//nXwSHv034+vf/
88Obl5LfC7v6ZUh/HP3Gj5d+4Jf9v5NAQf0CI0jJlaX219/kj18/sf5OXrVmVsAL+Co2x2VFDp78
8y/b+TtMHH5K1AlSDU3fv/7W13jE8CPz78Rb3J6Iq7KS1h/9z5u/+kb/95v9rRrLD3VaDT2/zaf/
7Q7U0fNfy5SugwI2Xc5DbY+yaalmzGkCe4to3ulVtimhXP57abxaGb+PYh0cyr+GWYn7qwIZshKH
0DtyOXxLImRXsaAa7x2z159bR8fMPmXP3+P9ld4njYP7tFUVZlANFdxhFSsOqKy1yn3mzdjOp4ur
f0x6rrFAVRNeLRSAMBB3zEK7FJVTPia5KsrLXMCvDpAzETe+nBIMdCvsU4J6nLN6a5mTJwM6vtrn
MjKMB1mkcNlyjAr3SrqgiJJy8B/SGmYlnXehb3C4zC7bHC2d0O5z75azFaWk35bLfz7K79NzcHus
s0OIB6TJZoPCRFo/0m/HEO2RSgAVpQ4VLWGHCq67eA929RSLl/cHOrifjwY6OO+WhMtC9gyEqONH
1WARW3iBY8HNltbWMH3gCPPFgArX+8MefH3ei+DDYaVTXKUL4x1EIDGOVpNV6RDJFNHWBP1jS8Ef
E+fIjXY2LvJQ3gb3xKF3FGiuo9JOoN5PV5Mb8uDUa4EgR76cEVGxRn9VB0i3eeFCOlGl+aEFg1EF
veuQiOXmsqGnW+9nZTebgh1zIiX7FdP+tssg9sDHYv+vVXR3lSl4/YH7ssINt5w1DJNrOEXArsU1
RUlzDlJrbq0AkUeqlQo89I0Xx3LGxrYor9s0E+lZPBU+BujDqF+Bm6DzYkWd+pjWMrq3gWzeaWPt
q4umM7C8nPLVONaGea32djaqhgjewXly8LSiCkZZYMTd1eK5WOz+a2+N2P9ZeCBx+7ri63rk6Du9
NAwUhTvbURieZuq+iScKg+CwSrjfUPR31Jp6CpVTgRCOL/rsC/mY3p64LteVeDhjJFZ0imm2E6Mf
RpKOi4mwGrUAHdgRJqjTPqtIU1+b2TylKnIEKVy/Dpo7hG6kzUSOB2OV8F6dmAwTpRujCBt/8JzQ
68fhysJC5gM9I/QeXMQkeqh3N1quNVu4EN0dlPPlrEMAGhic1MYrYSX1hcLdd1tbWbaZc5uG9vsb
6eCg+LWOvJUtAbCJbPiwBOThTperGvtjVWlyX2Y+FPR+wRuqbvTmHsqsrLfvj3jENWByIE3AkCRt
I6A/NH7B3ajIW6B1YY/a060oXO9HZJbV9EU1XVwFFIMQEW/1pDiDR+3rgXTyyNumoh9frM7Kn4ZV
syectEidt0uK4IOErC1Qni2np9TF8YSfWdkp/ZGDa22dqNVHBZkWSiCcPQcFHR3Fe7XYfFJK6A8N
rFrO/2kd/f3ZOTrYaFaukAHa52SysPde72s1If5WLGBMFhs5EEwQhy1qvw8DUN07KF4y9NzsFAD5
iErFu7ExaC6DPqF/JNZF8tttIagvauZYaoEO2BJGC1IF2V747Up4qMfms92ohWYKtDoJQLufcQij
CqRCY3LVw/vv/8Y0Q1q2f5UNKIketuZsNa2eaTXSwFZsBc5gLTu67NGpNfjmMOYq8sANBkf64Pgs
RYEKl2jA3CyTfl44eb3Nc2jlYWJFbh6ksW1/meRcnEcmoF+koqDYTXmZfKMMlt7UhZdDHYTTAH0Z
hdX/jykghgNLYZD3HcKbVI2fZGLh4NkWyYAWs66dE+zEfz4KqR5in7B6jfVGe/3Nm7jDEcDvtCDO
jOGDW8syoMVjfXz/XQ5zFFbWis5h1+jsGftwr7sQpIxlZp4NKyl3mtPne6BO5VnUWsvN7OTxmWWP
Zgg7KDp/f+Q3NhIRKLks1AMAKYdcRBOPaYEmsRaoHAj/ZV0AnEBqpb4GGqV9cpWUGE428SlM6hE/
Zn1juLbwUJF1AmV/sLL6uNVH21uvGZlaIYJZxabLgF4uXiduwXA45003xPt+tKbziFjjIuqi5jw3
nHmzFO5wYRRSXYsYQfMBRN+pEuMbxz3ZPc9ogVuAB3AQriFPjWpi6kFWdjvjNnec8S4GC7a2NJfp
yiuMptu9/x3eWgFrwZ3TjPDp6IKZqzm1Kgt1FA7XEiJsv1zaCJB/raD8A6mz+k0KrPUarqT69P7I
b60AKidca7/KVIdlQR+N0lLUdJwtNFA3RWexChs5bTAp7lLAdg6YYXRuHv94VFYdNRsQGitAyHq9
r5Dt7qZiXkWbtPYnltPDFyWjaFUC0HvEQ2DGUkealnL//rBHLq98Uw+EATKOxKdr/vd63G7uSjk6
LbrzXFMea67uz3qtNY2941TtRVzVkdg2RpqK/ejm9Qu6/9Z0YZWj9lMNq4u5LOESnLXYTfxMgSTG
Z9gneUYY56WJKRydTNqQvlq+oiO0mGf+2Paw+2JwSRSS7bYApRotcmcUnvfoxTaSU/1MyHNm2KNQ
571Z0pSfy6Wvwt5yuvqyx2dd7FRNc86KiTc3LTznJ9ObLax0NdO9ySS6n3uz6ws62VXmjMHgjohg
zn6RgIGfc78L1DwKtBNLecpi56h9uE4nAt/ghgizwVEcXImWrxWj0Be2sW8Ol1Es5RYm5GQRx9YJ
+KVqDLMy1zcYEssrzLDrS1/N+o3vZ/aZQgPo3FNjc54lln/TDrp5O1mS9PLEN+eTHkS0nNtQvKAH
QOk5PMKVKeK+mkD+m3rlfKdNIZFaaKcTPZn1wDoahb+PdC1JDyv79cKy/W5WfH0irqQh0YBqgBya
dMDc4WGabryoVlf4plrOxsOCO0xzVz+R7L1xWaOPR7Jn0LzjQlx//lt4MkCOSpWi9udkmvHJMFUf
ZihbnkDqvBW0k0ityCrIzWsH5vUwpG+lTtZMRaERzs4uILoY+ohYTWSXOyVG5DVU2fjnNY24vTC7
dOe1c/rB7Bf/vElzXC5K1VXP8GOnINORRvONxI4DlZ1srhyfqex0pLrXKg5HzGFDTvl6ng6YnGOL
6HJPwPveAkzIPja1jG8W5RvUarOP86A7Jy7Vo1buCoOm6s+dzshr9fH1HEktbksN3n0wYeUQQGYR
Z4UZ4/XhSLn3Gi0+qxdUFTo1w6RCKeoFzmp/MQCSu3Ik5aBZk/P3P90FPBIUJW6zNTY/JKSiGaXS
tGoJlzRv2pQ1aIakGk7iCY63wdrBBmGLvyjw98PWTj51HQEifveUydPd2BnYyvGacCp6vdprvWGc
a0reS9J+bH91ephdJnEJxN5+A22utncF3PTt2uko0QhoEz1M6+LOdBd3j7OTHUxtV35+f2rWM//1
1uWZfyWgkFcQvj7IWWSelvUwUCSQsv5qcyM01OU1eGtizocTh9HxbUulF/dQ1obpAGE5iCfj0q41
QzE/C7Tx23HpijTMCuupVbrzlNYrnVko5+v7L3jUyV3XIzaNEE0hF2OitX61346GvqT41s2wEio/
eXJpw+zomXBKm7lehYXKkaABZ2WEGjkVovOLXQVW702Ix82pH6TCaU6gNN+acvJo6p4UGdglB9dw
ZdUzAC1CjblGCjFuZ0pRWiO7OpDpHJ2Ird5IpemKEWaitWEhruscbEcrcagO+Ey6WWnW/ShnheZC
NrclqnN64udnNQbe+abxuqbF06gq1DbSEzPFg88bupAG1FxgpGane9dZkvkT5jjo8cHDGbJbv8VQ
bAe1vsSsQDiJcfb+t3vjEKNRQiGGEgm9hF8qPL99ulKLDTdfN5Q7GfIO4b/srPaUH9Toeuzrzi6u
zWjMUHIw7VNciDf2MqGoCbme6jkTd3DStyhI4pPm0aVS7nQxz6iEbYme5ifUKlPtDuvl/gq/cyF+
6JZcHvPOAwX4/tsfCbixcldLdWqzVDDhjx/sl8zO3UGurA8KAdodfWBByQU0VzeLJ6/v+rNp8RIk
Pa0BorM2fWrAfPeQoVX21Mp+DjOBevgZ1LroRGnxje8CWQrhXQ8WOcDVgzWVKW/SzRgDbgsAy+dR
0u3d9bVpXKeT1uM5MABf20W+shA48kHOPb0/MceXPbRrvg5la+R8SBxe72ilRUiHumlM5dpuA5YG
jgcqPpWVvLFNHZPElIYn9jIswNejVB42OR7ipIF0/bgJBG34sDbRfQ+02plPxC9vDkYBiWIDPXNQ
aQeDlY4/0GqkD1lPNWZAmfcyVOUniW/S8x9PHgVOZg0SBrf0IbAld/NUGPG6p5BHO08Aq2LRU6Qn
VsiRszBrF8buytnFMQTO0sESceFLKxv1XWJxJw26ZpHPy5AWy3lMm+nFQZzTPMeCyN8oXOhX4G3W
BLEWfzflOMJCHYoXbzQopQGX/lmmMRZSOv7zIX/MWv3vOJ9qhSzcw59PDqUOy6EuANPqEPhCVVF4
Cl9n/Os9Y5sOPqJkemOfONbeuAcpEFIqBI7nUAc4CFaLsqXiETOKRl8cgBFh0iLmJJT1mH216gSr
9XzsT1wER5Jl6xehaMa3oBkGJeXgpm+TXOuJidclhoB7rk/LZ9PEYMRa+nEfd3McpFgaXEHzzilx
DQPqwomzHZDjyoIUY8tNk6fL+SjBDovcK8+c3ot3rdeZOC3F9nmtWVdoLCL+nQ19dyLwfmPHO1jB
QNJk1dIyP1hN5lLPRuNGWlCTOCFd1KVnmtL/FJD3a4Zc5HrIkenRHyp9J0OnjaIgzwXwJy66RSQg
o5GSeH+NvbXV4X1RVUN9yDm61BZ8sG2JbChS/5G/6WYHH6jGt1YpgRKTzD8fDED9qsRArw/JmNfn
yrwIvewKpQUNDodXKb6h53VPbcmuY//8/aHe+kZsdtREOFq4HQ6+EeJNgJYApbOWPdTQja4/LwB3
3L0/ylt7B9AkvDFyzbVN8/qFciwFsZXiXJlSdwgJ+btdvQxJWPX3c48G35T+qWAUvXBBq5qslgL4
KjT/ekTRp10Dki8GmtUA9rXn5lYM2nxihR+vCmBDyIL+QhySwB5EqQbqwFQ7uNOmEbFLXXMjjAQX
w90abhLv35/D4y/FWNQNOf85DEiJXr/RmKFKpoG0CImc9Q0ImTaIQRefOOXeqI9Q0YN+CY2GxQ4+
//UwuUpUWkerAcvUa986BCjxrLSb63YRbaCkXX3R8zi7kWXSXooM0ZnM1QY05xyIJt34LZeV/zAD
mri2zSV7JoWKTsGO35h0yMo05WGjrr2NgyCvmGorLX0WU4/nBMlhTVOFkMunHRuZn9+f9OOFS70A
eBqiHMTi3uHxa4uIqohBjaTXXcjRFZ0+pTllWFndvF59XfyQenIQfx5Evh734B1hQmAShZBmiHVg
tBWd9ZI1DXKqBpRE1yvFY2FZzj5DrhnywODc+lP+Uub+AlkB4sVuGqDKqlzWL+9PBzPM53+defJg
/+bd0aWmY/N6eZSOoqXsL9jQ6Unb3PVq0bQnvVmK4gI1FZE9LMiCFSFxpvET48+0C7s0csASdkPW
3IlmqhDS6zT9pnIQx9xlyYhwBbVc74EOn2Of8eEL8mZp68/rIUt2FVn9hFEgyndnUeOLrQ8+UIW1
vhhmkKZ1YgVeE2Va6CHmTfTc+11+MaGuJjb6sCAgD3wQDodYFiPbDHNu6SFFLv1HAfrunuI42ewi
5XhHmSoDThJ31bepNtL+chjFarAoGhs1nNmaRchTKgwkJcv7qnCpeXLDro3boTbxWQERoj5aDuzE
rd8ZuBnH0QIhG5e95pLqYatCAOUaxJIll99mE1MvWDfj3PGLvrhyozwWWH5TeEJ7zE+eXfQJUpR1
20UGDhIiz223okuFbHx8qxGsxkhVn9F5kiDdAU2OhvF10Izqq099siJASyBg5czJstHnRAPQoGn2
I13g2EHIuMM63ZOosJb+DMGqJ1ZOtnVlWp9dvDK/931TmJtZTPZFHE1ISBRimvZVU2Fsa+iNG1Ag
7PIwxo8SyF4/LN9aa2w+OvBp7IUZllElrCBBvuNuMglWg05aWIobpeWWO1FlaKOaWTfYQQl6wA/Q
A/IosNDxIUtKGrlPvcTGFwHRc2ufdGlxX0J3/tSD0fg0q/LOasfsvEudzth6Udn9aHvT+JZPbf0x
8rXlA5p9dQ7LbBDfPTkDoNWoX9UfbL1qAEfbVpNtLDhaqzNb5Rog3ZSa8ei2BB3yOB4ejWl0h6Bw
e+OZmoe1XGQi8axt4Wa4GpcJlLINirirPblTyJ1MlEw25jQIOFZTY35w2bt3eucowBqGp30cUuV9
y5rOptPqxcmDxe8aoZp7uOp6JG0HnlIjv/QGdXHIYpr+VLRZeS0GdDTC0pxRxMo7wyovRtsdWWde
PBh8sS6GuiKc6AFWp2li2BIbVxKfgyLIZn24mVRafM2zUt4Utjt8zTtVZ+euNLLzFupdsFSzw+I0
jP6hzrLECNqODkJAOVbFQW7NxiVEoc7dCmc08RK26ibZOcasO1sdk+5s6wNBW7VuIgg+uCgnFZbB
KUhI2TbRiz0vGhdhaYMzWRTM9FDHRBWRkibZzwhwOaiGLeJBTFo8UPF1mpie69jHG3v2umI/e/H8
vbI04CJtb0Dwa3SU2GqjovpBfat5LsqsqjdF28MF12hQfqXxocFNr9JuDBt0qJewL5EyQMm4x8Wm
kYjYbGfA2OVlqrccKq0P/vVMm0S+bkKF5UbX12lQGsq65HnxWAUpNv3MsVF6NEaSTSh3Qo4hkj3y
AkaF624WM5HQ/GSZ/qh9A2cAV9eiT04V11cV3Gf8iGXkf9FRSfxkgxnnuy3UuwOKWrBgKKnBmE7J
9RBN9sfyVivK2g61xBwedXDRn8a1PDEiH9TjtlvVfqgGs0g2CS7Ez3orsd+dEtHfLoZQkBkXYX52
pyT6kHJkI5fdp+M9hYDlzlcxYJ4KjAjK6+1iqT3QBMxMocnY00Xr2WnDJ+8MTAWNyr+t+rr4NvRG
Mm1ktsitaDI4c3GqybulS8XXdir6W11CrQgae9K/ynYs3FWHKNcpjLd6BvKjafCrTfOfYyf0jyrT
TYyP7T6+A8qFB6UG2sPBF0cKprjx9CWo68WxNyZtmXuJNHMTGvM0ZyGaB+4FkntDt7FbG27iOETO
RthTKy8jbSznjZ6lxWNsydbbU9yyHw1zGGJK03l2r3tt8pV8jRp6FNneC065+cdUjcODjUb6cqZj
ug2X0GV3r/z54SNS0NGvA6jkSM/am87FAjxAnRxzRs/Sop81lK2Pg4sv2YNjLcUnTm7fu9LR2MMq
qWnqb4MT5ckZhhftHExSob7P9n3yCmTYd63OZYVVbzo9dDqNuS3ZKl2VVo2xdqm1KsKzeEkMWJjS
KhDKn0Z0sx2jVipoChw+UtiqV7h4JtdaG+kvvQHzPYhlob6rfI4rSJAUm899kUG8tezKWQLbT/wv
ePcgZAm2o7tMuLSLCzGhhZb7mQFZuLLMm6GAeBkMwuqNMxPXCU4OK8pv+xHY2AZUEfgwfJQwgUmo
UGYAiThLN5mpECYH+008lGsK8jOa/8jAqtT1XxggsnhzBE92iTcY9dbtrORJektn7qPe3HcZJjGF
FScXsWTDKa2jsZlHGcKRo5c2uF+PKGFtapagOou9RbvpHT9Jwl7Y8bfFVmW/WWxp3hhRZxi4A3T1
WR8JIDtaUslv9mJbklKaBQE9qfy1sal3s7eNYs2WKJF3DrZ7jR1NSGWN3leMfcvnwmn87sqP62Wb
l2mRBnpbJp+QmbBxA3dstLy70tbvzHKh+rzEUPT3w2DRouRwiJ1z6Nrml9RC/DHQHC6OQBnK/TAb
RqNtZz3i72lVmyDTELlYO0NQ1TaNrtW3sbL9NExnMeh7HCJlfDYak/8JQH4MaiLt+4sRSi0HTNvN
1xzNOvQkO12im6IySvSfhtLHBcgE7N6Lyr6Fc6owc4YiLoMYLBwmTo2+OEGeL6O3iQzhlbBWhzba
tbaWZoGbzPiCxb1XjFcRX+676Fz5mWKmjcN2FrkPvrdkE6bjWQGLvG1xN7YEcNtS+j0LfLLRozKE
tF7oB5UgBYn5tBDYoo7LujsLI8g0j5M3Gn2z2Th+Zt44/ejfatkw3DdRktw4KJreJonhqouqZ/ea
Cjgv4YAx33dV58fBPFFJDb0JTGOYqV59IfjzmqBB3CTbRLrs4kA30nyC5zor5JHE1N/FqjA/59iC
c2gtKrc3+ei4NwWGA6Fvj5LedqJv0LD1f2a9o72MJh1OfVGJAAeJGRewp9hAU7OKq52ZSn3aWZYy
MJDtJM4wpgbGhR6RuXPpVLf3Tq/P2UYM5hTfsz8SZMSGOKrDmn1YBHmseZ8lEJXiAguMqrgssDxE
wysdVXaJdECn3WWFXnS4IRRZfp4L3b4eEYIywsZtRxFqBuWzwARv0F0LFKPwRGjLvNy2osCrC/PX
atibmhq9vWtWaXMxe1lOnKBnXbzTIl1ke3/qbLBPoxpwTqcEXnRa9oCnjT9vO7oK2H33mi0CF82c
J71GUhrzFzFhNmXkaAS3gx/n21lkudqMk59/BBgFCTrya/1ZlG78KOq5NC9MCEwX9eway0bkDebz
uQ8sfGCpfOjcnBDLirzszDcsmV140yivKxNHdwp1AAuQELbGaiPhMwzBNLvFuO2d3rWQwWt9HPvS
ZT6rcs8tN2gQs66V0NyrfNaNEpdDTOquihp90oC4aiR8STQ/DqXs/XujdKW3q9UUfZ+mIXZ3y1zE
BS4zwqzOzFGAaa5qL/k5uVnEsxGsXGOqod+IyFzWwYE1bJC9Nr9xe87PbCYx41WnirvakoLqSFN+
aIwkic4bM+o+641f3YLTzqNtqct2/9/MnUeXnciW779Qcx/eTDHnnPQppUxJE5ZcEfgAgsB8+v5R
t7tfZUpPueqNenIHt1aKAwQRe++/6xddw2IgQ42yWlp6TQpD+dk4F2Dq2jLQjriz0oknza29HffZ
KLLdzK0xk2olrNDvqyl1F4qC2Nw8ez810xZMp9Fva4RfUNM8vrC5rhIXccZMfMFWzZnMuzUZmcP5
XlzPTUds1iL2D5Dnh3sPFrtzEfuG6Bnj+Lp9Uy+illloNrnGDlQPQ5xb6K1iSA3uhrv4xt//R7GP
NWaD8Ht6j+IqpkjEX0lpY0jAXSb7lUHnLwA/hhrkOx4SA5guL11Q6gbZm7YXToPNkzCS1fdZuPR5
m4A6FVo5zyH0rvKi6L/C18Nnw9TTdSPX/Ifvr+Kfz3Vw48EUEOjxYIa+mFcRi2F2YzsWQJu2OEuj
nn4EdZcj5HZJe3ilp/5VR33olwFFEG2/JHt4Tk517SjK1wLQubUKiui9Gv7sDNuLbbO1X+nhf0Fk
Q312sMRs8y+67ovRGF49di1dBkkkqqjYVLpT8W7skSLWav2eC8KvfK9jC7Ta4X1thPJh2CI3mz1b
Y8C/I/cWeSSHuDEIaamxJnrN0fZXQxcfTjsDXcgpWLU8nzHA1DR7f8JnbCPWBk6VaPY4WqtDchoa
j0rCwJi7fntlBf6MHXJUH8a0h70yY9cXszwsNKx1zuF3VeMQnaooUjdmMLo/alVFqZMP3aXWS+sz
zyCDO1gIBPj9OjjW1PPJCh/AQVlFW4bK9OUk1ibtoA47rj/u1Xbd10t4IXBo+jTZ3Rcq4/xxbRkW
TIbxjyUX+E4xJ3VAzIC3gQifP+61NIhNWjwkF8YyX9MCtdeOmQ/ZzuhTxN3W/AEsXr3ytI93+OJu
AdJJT2eoA1b30kTaGK2o2feDxYkO9CJKMXzGDBjzK/Did/yHV1Mdfp4asrlgVw0wDWeCqcvzuzTM
cl4HCUFyMvr+1CvUh4VLoOy+UnFyrvm5hRmJy2mJBJKZZW2gLY4heIq3kTl0px2+7jUrBLaSW0bA
PohbX6Na/OKhcBSyC0JFYfb/kuq3VDqUwl4LChHpx0vNmBx+jaickzlY33+/3H7BDUekgcsalEL4
heZLkGExzKZduwBWlO77WzLFRuNSuUZE/LfA3ytZB+K2AtmG1/O+GsXZEeDDMd4I2Bj+45/Ce2FQ
j5MnRHz0N8/fDZw7zy8OikkZFZ667QziE6nTdvsekfnaxWuudxzWQ7kpGMUmmn7UFuF3wzCj/pXd
+BfwfYh2EsiAlFqYzfbxjv7GXiid0JBqQ8Sgq9HOBuQvMNYpM+Reh29a0TPmboU8F/0QUpyTm9TM
znAa5lxfxqrSnzQTwWyWU57+/iH9vDaO3wX0BCkKjctLwvVor5GzKdZG1bRNuu6TiUBuQx1VhMal
2YfXOIg/b0dQXcEb0JBAewVeff4clKHNgaUIet4t4ccNmCoulZpqaoijMSg2auyqnqHdYMD8mn/K
8Y8/3x24Q7YiEA82RQC35xdnz0FLHO1FMgx9kypN8slCr/fKuvvFI2XV8RUgkyEe4ye2ne9Xu3XQ
DwWN47saavXjSNzfiRiO6Sps/O01Tc7PexDnypHGDhTGaOclmlAzrDAMj4NtHsbiwcPCKO2qLkhc
tUyvLJdfXCoAa0P4eajazJfJ77q1R0sdWhzRzLgYqukIHWZMuA/5+gow9QvWAFdgsVDlAlBzY8/f
VhGgPtMC86KmdvPrOa+QXrptI8EUO3z2dbEucW4sKMgiw7wsu/2nrcs+hWhpJlIxR54DLJvcEaLl
MBt7xtwmP/mzi6STsMblmqCJ1/yDf/l4iLuEBQz5FJj1+U/W0QoftOBrkrO/MA/LVXgzsA+dMGTa
r37/5f68pYBK87IJrWCCHfwU26eRzNX44SGcZcdqH0a8IkLsvYb1eyXGjsgMXzefCGKt8FNcXWzL
MMES+suAA4HKxn0c2iRsoYSlDiiG/UaKqIguv/+Nf3Eknn1xMCewoMTfjDoUBdeLIsBR5pQ35i6S
HVxw+1iUK55bC2KOKGkYYK9pYeitOftWJ5azWm1cOKTZTPCG6yBP18AzV+Tq/gjjg/39NMihR/iH
ocpCVdnDKAcMMu4xbrXHk64HRZaTm5d2bCNPkjGFV7dct54z3s1tOdWEixRrBpVLrFfGnJtgEUa9
bvcTYIX9ypfy10H34taRCh3gN08AB8YXm02et3StfU7h5cz7eTEGY00bM6w/M4Jw+nQPZ6z/GSMG
dVpvbiNPnKpHNh8KxztkPuuGq1NPGjIp0sHTNAeV87kBd3hyymr7RjwzM8Qqcvc+8RWvPqYAmz9X
bW8zaSBAGOMkNNUTAGMpnn7/Un/aRRljIqPFYAPdFVZCL7B94hyampJTJIZJv0eaaZDIcVteIUb+
jBhDHqBNcjyqZwrJl9aEPKmwtAiHw2zKqK6l9vLgPHXbJNKmdcdzuYfG/h46W8fEu+zaC6Q7bBTK
WfaploCcjOq8yKDpAeRJHUCpKWHskduZDtdqf4Xi9PMzQQgHZxbjUAwEvZcsnqWPqP/gKCWKyPWz
wHw1VoCSr2yJv7pKxG5IVBVlDYSt59sLAxKv4pNloiSCggE5/IFE7wQevrJ2j6/y+dKFJHJ4jLGR
Ed3rv9jGDP5/G4uUMlmkFCmJdFaMiQiJw63q+nNVrPicH9ARXqnudD16Ze2dfr/GfioTcOfheaLV
hhVFHM+LNbaYnXaGnV/g2r1xmlyzjwPUZ7cqWAvNPE+tGd7w0dkGNXz8/aV/Or65NN4tWJoAiRzg
/POHjDX/OBP9DdC6DHuyIEq5O/IC3rL1WG/wFGlfadB+8VKPljQ41FUYILw0nsv51rGIYfKiZG1e
rY37fUN8/8obDX6+yqHmpiU69JpHZf78rnLaYtVsGtM4v/U+1sys65OIXEb7I8WDyKqpLmrQyiP7
vTTnjsx25KSbRGC7MGiClNE7+qEvp/mb4VqNit0N2DiY3X6+6K5rPkIuIVDdEDO7QT8xbJ/sZX8L
sc2+b4JABSd7KQOS1PfemWLNL/2MJ1BkZHNdazfd+aZIrrYMfNMHc2rpkbygnx/6TRpjjH+mCfjf
GcYTgbRV/iNsnEFfENT4xanFyyjKQGnzNl4gDjdpbcAWSJVLgFHGFBpPmaguCvfEeb/Sh3FefbRz
BNfpKKX9ht5k6d/1zIK2m9Wud4jnq1ZDBhN7tRM1rY0Vd1KROwXIPf2xw86yUoFr6JpWQvSaJzr3
9lnVe0RhsTv9g2HkgcITknyEdOJjeVPAu3JwcGzydxVZGl8m6Ut4BGa1TJ8kaPSVF0hVxjSF+5j9
tZr/kSXK/9Po5Jk5ym+NU/43WqIcref/+W/jkZ8sUa6m5kv3/cczS5TjL/5tiWJYOJ8cflQYmjG+
5KCmlPu3J4phu//iWyFtBCkgdRVKpv8xRfGDf6ExhhIKXQp1B1vU/5ii+M6/kK3CET98nxDV+f/I
FOX5rMo7wphpFvEaxtMOKyvvxVhhGzfMnOZeZ0EvHsa+L7INDsd5CNcpRVTXJI0pX2O5P9/4jmse
MnLbDw4zMgZkx2/6W4s6+57IcyGnbAym8gtq5u5kLRYB4KF+1Iv5Ghnpea3878shxkDxiCENQpAX
O5IyFUZDzjBlHZXdeXLh09EmNQCw0n9l9/vlpXBVOPjbxNoGL9hF+dwA9Vv1lBWWYa4xPBigGTzh
cbrv3Tr72zJ7/Pcx+XcrleeH53/dF1l8nNKkDSDpeP4YsS/v4W72U9Y7Y30vOE3OZd04n4eqbp+U
sfjp2NhyiW1/Hu/IsXdfuf6vXiOGXCioIS7DXH2xdNBj5j62wSPM2LC9kfO0x2E9jrdDFRTXwB7i
/+d6x1gb50qs217eb5Qv0rYh3GR7ng9vw30Y7vzV0TfmEoY3EZEGv3+8v7w9LuOaNpNF3FqfP96h
nUH5UeRmMjCCFHx/SJXsbVSioXdZorC5/PPrQU2j1UU9x5d//J6/fRXTJsuuXLYx28LVP6nCtx7N
pYnuWrsYHhbbeS2e5+VahZWN5yiT9GMHQk/64vU1Xjjvbr2OWVft7iOId3WaDo5GAw3l0+9v7YU/
DYKSF9d6UWVFMNaqzhnGbO666ar2scIoGpwekQuSHVUU831R2KDO/fomhB1xL5fVvc1lHtmvvNRf
3TQLFhLvISFBuPn8IS/Vphk/8UO2CMfmLTDQUkaivNHzsHx95aaPj/3/Frd/3TTUcdpFdv3DY+DF
TQu/2BeiFoesXlb/bM5VAIvPWp/U1jdRgo9eE7tTH8SmR3uJWDAHBfapYn7/M17uEvTth685PFMc
qdAVvdiSpFVHwzYUbdZ+KDPj3rWT+Q/jPG/p/vT7Cx3fw7PbPewUUF7QMeARQtP2/NEOI7SIqY5E
Vpa6StEieg/ScivY7AEO321UBFew+ZyM8J1tf+W1/uLaPG983OiLGDK+DBTXJWHGRg8p0G10ecOo
wbww715vSR+rMYCyvi/CVVfF3gWv7Ek/PV0ieFBhc1bDnuZQPtbb3z7auXE77PwEIvOmGy9cBDok
RMzrDXVhWoaIyjWt9XnQHdOPIh9e2TN+/rCYWdH5W4dYjNP0pV3IENURZeoksmn39pNdODuINUac
jsTfIrMb30pCZ/NwDlMqvOTTIZTAjTy2RP9aROXP74CccJSFHEg0NDi2PH8UU9PBn1ODzFaMohPy
PL6XhOclgy+6s4V3UEoUW3RaLPM1ydSvL4yI9Gjl0Ba9eAeynAvL76XM/MpqT1HUR3BFm+68I2u9
L6rZfb9u+m0owK9/v+J/2kwIFzkAGYaHADKc+M/v2NxwVYMbCUmIJO/UWPGgMkOso1Q5mq8Aur+4
x8PMMELoe+QkveSMLz7MEw0FMuuGtbhdROSdJt/WV7KNgmSFPgr5bAqfush7Lc7o5ytTh4ZUiSgS
j+Tq4wv42wp3liVYJ3NpM6eFV5DXRv+pMOsPcnOdSw6JCv8I+V3kXfTm9w/35fGLaS6wOG8T4+EA
NOnFclogGDc9R0Pm4cybVAvKKHP3nBu4Z28sfNmvfn+5F1Mgdo/j0LUtXqgNs5K5/fP7ZAJmR0M1
GSld1/5FlyVwmi0UVAiYNBey68bb3AgKYtl0JW6LPSrvAsNwvqo5HLOhRFXOMMy9kouc3hnuqC8w
VZZXdhvKyJ9eB1gl4/6/yiAKv5cobxDmgyrIC0jzYO3axPT0uH+2AOCbP91atcM9tLduvW1BRc2b
QpUkgMIS2f2z9oTTnOW+2NV5hVXcPE1lv48enDCGb6k5k5j6GfzYxCuC4E3rKRdzGyXuOEnoI0Pv
Odf12omJlz503mdtb313MQvY4FjTb6Oh4qrHJDVrgybfr0PhtM1lxj4W6wdbkv+EXWrT3juLE37B
5rn1P5K+IIo7eJijTPPe2cqkxrkTDp+h1FdhwC9+pCWH7Nqx1EokwQNdvrPO6MQIwYPsate1m60O
zrBQuPv8cXAEgoO2p0g7dZG1me/mcAH/lj08HPJi/4AO041JiBeCl8AJKt7TqJD+E7QqTHstlxAf
8cjoHnfhLPOVIYbITGXTksQy7dK4HfgIISepdvoSudqRJ+GNOJNBVcTvq6gCsOZdo2rbA0HwxUG6
GweghXgkBxGvlWXQ18VorC1coTG4X0NAyXShJ2nJGsrhjNRRLke2EQEzUbiO0adu3lkguWB1bbaW
9kHf2vDumUp7+nLwO2AQIl75EM7jdOR44UqWGGos1qtqqtYva9jp+7kPfDjehsr1g9brwdqdpQAn
KFvLSDZLMuCmfjfgBZXerbUPsCX59yDJEMh03+2i/xM8T3X4neB5eAXapOaE+y5hM0DRKS55WKKp
zEfCPZkJCdhWwiRuUhSmkRHZGBnn0fNUcbJ2Azyqs8vWTTy1wZkd88K/D3D8cxN/VEOZSujcMLND
PRKHttj4Fw5ChPZp8degvi7dipE+C2M6ceg6eVbtYgDWbQmsSK1N9HVmTttyAwJxRL0PVaGufOwI
dTJbg1vC2bKwrI6s3i9P9ibzH1FkLND6CHqAw12PSwZTtogSgjP0O4dBcx6XaFYIq1wQLJLZZeQt
KWW6/whMZJeZOyqLyA12k+7kokN753RFyWsYFaP4bcrVydlL1b/F/tZoUkvZWDqZyAgyfP7X9sbc
9rI9t3alwgfV76G+Iptjul/QixQ3A+Db0+o7IPuiB9rOzM3MwyepuvFW7tgoEhMS9FyBABigmErP
FuKEjRlaJ0pnPI+btZzNbq768+y5+aPbjFN74dyueui+yNUSc5iGMfZaCRGy49iBFENkFBt8Y1bv
ifbIP3CeHMFcwkSe5ER59DivOVGtaCRgobYNAp7El/YMc7rY+q9+MXFGUB0aLuSSaCtPnVkN+lFY
wGlvbGLjh4xhQ/PGtVHCnJ3elCfcE7o2a8qxh6qymXP0uEl/iB5pQCLiMabSkXdLEKxPvbSt+jpq
zfm2HC0xZvZWd9/WuqyXRK2zzlMv7POrrlytPVmpmAiOKMl3gdNn2wh3GxNycu0BzsGnRk2TdlE7
b1nbN94SU/kjiu20X3yvlG3uWbGH9p3RuH2UlnskLhpbkyhWe2g+qLFK8moqH1FfDJho5Z5I2U1o
YkSLSiExG6CABLzFGj8WRgn/FcPFToMYSSXicAiUeJgPr6MMMZwU13W7SHXV9wtBaKLHtvmE22s/
JYWNo93J26RlAkJE3v1MCML2vta1qykBCNQ5VwpWzFvY8J5O3cZU8Js3jzgfU+dzXPq0qlnpH2xm
HxuKeK3g4iTKkfuTghJ1ZP9Y62mvJwN2whLM9gl5jhniJxdYeIWCXeexDIQ0r2z8Dx66TWIXBsWt
cB5m050/BOYYmJfCnBeER4V4l4eb/0fbtfD0dTdN+NWybC611cAi9DXT2listYziiXIM92esqgdg
UgIScUrqSFTQrWGtSPZKuXPYLEub+FvZva+L3NuyMu+qR3+sOpRWg9jmOGxVQF8+hO3TijUDG+jm
W09B1xXfpkjD4KcsY37lj3gh1xtV3BV8rH67qvnOixMGX1t93iExTlcuiTenBfHzkvqoDjiDwrL4
0Rb1gGADE+vicIUL3kdAXCq1F4sMITvcCK4PWjgdSevt8wzJfTuvk+qufWDAnVFPrp5gSlfIn4Sx
3OyTC1sfVnIzsQ2sxX7ecptUuq4PjD/Gad//7FpnrTKrgph4mfc8TKYJvQZsPYGyBO8eZLsMctry
xJJiWypQJt7t0bhMsb3kxg9LeOpNi5+LvII0KjMCnqFBV5Y029itKquPhWHa1yibXJ2WNUBp6sBr
HU55lfNhLJMDQ5TqiJPo4KVpsAj0n2Rjjp6GO+90+Ky2GtPzoqTS4PvY7K+LwIrCFFP01ROoUE5i
7SCZ5LoZTrhlQixe+5ZE4Toq969wNIm0wLezBob1l71ncB74D4M90AhGva+9LDDrUPAfN6kSlS97
nrRiuhZ9/x01DE2jE/QBcVTB9E6R0vVlLhpxPXmiM9MjCwOeBQf8V083mH4Z2i3uOAUnndZ6C772
LvIqhACWDMHlbBh52GigZSKaGDOeFfsV87ZUgzdl1TZOd65V7u+KYB0+NZsy51gQTTg+bQFqGLLY
MGdNgsIqvhtzEfpnYw4t8b4d9/oBeyGCZw/VyhQb8IepB42m/raR1HE1+gXpALmf4++MGi16t7Gs
XZKmiCSL4aSwf+x1Paajr+tveV4NaH6sWcCND/16ue6RHlNnOpQ+ZEANhIhSt91swTw3V627Ts1p
2UluM5W1flrkZl8kkObB/cLhLml44W0qt64zMm2FxftiDfQJa7FNZovIrR+5Mhd4qoaSS8qQK3pc
ad3FZQ+0xTAIIHmFWCdM0JYu2JqUiim8JtZKmclO4NMb6Ta8rSm00HxAox6tO+IYp+nUzDLktkYn
KjLwompO3MbqirPlk16brq7jyBvDmrqSTVbbXyDpNkPSriu7V+OPnXvBIc7t0GlF2oztXW/iZM+F
3K6Hook+LL3E/ir8SgnpOneYhZCVtAvGRY4yHP5FUyTeKj9qay0/dDCxi7gYe3AnJYOpwujBXd8b
5txnri7Ddx10VQQjQw62XA/B8n3056rNhC/sd52hi3fbgrLoYiAV+Egw1yK/g1Zb58hVu0Ms0rq2
dx0a0SbW0VIgx2zstaakLQZ1O+2iup3V5MkH7Y3DdZWHWp5k0El2MUM6y9UeLgyGonZrL7vRYsrQ
18xrkMORiwVlXPsdngDkiCQ+bAQkVsuAJy4mQc14Erky2vtRm1qcQmMSgIj+pOeLXAY4GMSQoujB
b2tx4nVwiZlsZLiT9dEu+H4xCFs+NQVYd7yKbgxvKHlVealG7BZxfiHmJtntUH2JNhwwkZvoDmnR
2DQ3gH7mdK6LsaWyCXN8tWblICebJDF1yyqci7E4Pcf6MtUk3yHQ+2o4s/VNkjF2MGJzH3kIguB0
mTvIGRqmDZJwIJB3CKLKLfYR5BpwNuA0xbtJiHnC90ywxRrM7SnwhuXeGDBpidcxZMEG0bBEsedi
9xILW0T8g+Y+HY7EVLmJrepQZ+uWhzNjTVm9qbC8Q7o5WBDpJw7Gi0SuqWNaP67ZbXb4XZVusLE8
t/WbIdx5otYd2PkCd1HE6MmtWvEBXkhutVCHlhdV9BDPB22YJPs1waLSpbVx/x4PFoXTldUXXTOL
OU+o7JFkzlF3VzZ5hJpPBqWDUa/TfKyYa3Spqke+0DJECsikaLGv0P8ryk5I8TnlpOWSl46qy43V
2AZo2sMBlq8xYVpMIEWNILWL1qGjEO7G6ipEw382p6giy9GtPfWwhXsI5R7wT15cdzKoQhYcJwWQ
e5ECL8gt2zbD9FK8weuPmrNrTQUq4Hh2VxIPDUsi7FpJj0cUUFNnXq8N5I/MptRboBaGOtY4MTyK
dg7eFas5XQdqHY1TveR0d+T7Lqfe9Qwzg2FDDWljqmJSnBnKTVEndBl6pObSkdyn4xne6odDThIw
OJRYsFbS8PW5B9TmhfJYWZjB1jNWXHfpk8Bh6+/VwvTv2jW6ybypyoHIwTBU28UlTXPOqqbsvoZD
M7inOV/bbwTOr3wpKJA5K7rAkWm9AMEhoeGkS8HeuzqeXKwjkZGq/RxEStmZz3Myzp0orDbBObQ6
dfbcIIVaVI+7GsbIFx20xjeeqd4BlLtqjEdJwxt3jY6uyfvb3tLFzhzge0Vx5Pp8ZZZhr9WDsaMV
Ge026mJrKPabwwumpCh1jAWBZ4CKsanW/m2tYZol4eJFIvZm3kcMz2gZU0Dn/aEfkSiy+5rLe11R
J/DnW1Txk/T8iC9T/sHwG29EhM4UM+4tO38zu2ZO+jSCSJmVOzSptCt2Sl+x5u3tzMTASfAuIKyv
JcgDENpl+2O+Osf0MQfrqTnc5Vc+2/ESNY6aiKRSlHRCdpA1tNlRsVihtlfKcz88TYojZ6Slm9Og
sVGsw+QQT147UDKEaMPeN2FbpHooenKutknvZzefYOxvg0FadOlF0VWI+BUbrtZExOGt5XpSUoyn
GbIZ5tCrsr3MctAQxR5OPXUCIobFXQAZZ0hcUe8g+P6E6UzhNmEqos766s+rWE4o24KncNLdbekq
hNlmK8I8EaLCSj/ot2iNod4pO3WCklPPYRZSPIAL+e/ced8W4rAK586FMuWysdkqiikK2iDz0WuP
N0bbbD1QO/SvuGwMQRrQpkb0XlrJexEF83YFK2ApTgBePLpy8juWfGeHxY09iGA+s+kTDt51a+/i
f+6LCNYq7GaeaJ4/hSibjga198qEw8qdTh4q7PEBfvdU/iDpoSBaxZvZq9OZuwJvsdFtZ3O7DSy0
mkH91YHTbfE4VBWiGYSqB6fINYeswTFq/4sg3DL3kuE7XFHn/d2gc2hHfThvH0KzXuyTZ+XLVd53
AungSkFH3nm5ft5taZCPK9iRcJrnTDJLOf9w62m/JR57ZxtxvXK5LXeM25JJ2F0XN3U/WWlJ2bHe
4ufVklHTBbPKTGsCgO5DtmHoDX1uXMnQRi3kIJV/k5srLKye02N66AxO8NhzZqe8V0YgolPIQYb9
TGUHxQVNAtDkUBvRcGqojTXJs1FQprsxIrzLURRRmrmFc9Jksw+p4aztn25jBHcysnf75BTHKzFH
t+DE14Of+rRYIrYK5sJYKjAkjFkG06eAGViYhbXFQcinidTeidRiH1lbw+dwD6jQVlcY/vt1b2eP
1tu2rtd5LwgBBSt+Q4Ym2vpVuNiXe3NUBineqgory7Bn4hv5q/2tb0c3xyq4qcaEYUELycVqCifh
b8b1VnklOZprz2GOdhvO1onTqqX7VfgeJpOSxXuTCoxsj06PIiVCBX4qnkoKMGxfQnFG4SMm7JhC
RULoYCzjwVU3xhQFvAjIk6CHpLUY7eJCxlOIAQOl51WNfaxIq2qZ75glBDtjhHwp0w5S9Jpashsh
8ISIyRJzJuwoBnErv6z2NN8Lilo+1N7xD3Gjxl+L6QbKToFz0E7cyV58sNqSXj231vV2bIoanwET
l6rdJT07qXyZ/1my835tlR++Hw0YYgnqXazoSlcDeOyhHJ+4pLdd76iAP+BwNa6x44v8u9hG4gzI
1TXsi6CT5ESZPKQUnRyCByrEfbv45KGS+jTuxRqDEeIvW7ltuCH17Ub2HjyzA/ZlNd1XUyGWpJ37
8WtglbhmoMEdfxhbE3w11dA/uPhcMbVYw5BqvvNVS0nN1OWmZ3AjUCp43m1Feq51Ub69l1fDIM0P
I0fOR7JC0OdvaO7f4zpnfh8Ca7Xv5dAxItOiVE5quvzh1d4sxbmXQ+GfBL4LF9crbOBjZmUqdnb3
G3DdWXLc2IkuHB/6fTWU53ly6GH7kcIe51Nrf/SXyr3aqq3+7gzCijgZDOsr28c8vKWGFj4q5S1A
8h5QQKTMGWrWO+2YyNCFUY0wGkLUQI88fC8mI18TuuYaxpeyzMybHCY2U7Dzokl8Mz5PtIY0zFHI
/wbbiENxuTfw/9Hkzk4aLRRRkoEJNqaTg6BxgXiLdbEpzEzOJd4XptOsjBOdcTt5ZcusgdmjnjLZ
2gGtK775JINj0/RH69QGJhwOp/FJW9r8OhMtVsWMMAGjPBghT5Xv1uFNjqVBGNuukmNsVc3Cio1o
JG982NCnYpg7kACUsTT2RaB0OuIfcQT3VvoaUfVUn1gL4aXvkbrHeefUD42zr9QxRAD3zMYmOz/b
+KY4hOdGuK/jSEAXpRkXf2arq7tjPRT3dR0VPwKjEBZF71TBdjW6ilc24JhxluA9JglafA7J7KL3
TRDdGz04essHo6kw5gxkm6QAXmPSz0Y7XKzBoZ9yZJs32aBVZMX1OON5V/jDAK+xCcZkG3T/CTG1
u5/8XC9vu6DVGySZ3UemhcN2l6CyXq8s1Y7MHAa/bS81WS0DV5jYh+qulh8KE+zpKtJs+k8MbMYo
a3cX4XTHGNM9kcMFGXYslDi07j3GPrUltvLMJITOnZ3CQmDr9mDgla2w0vBzDNHjoZMkLFSG1s2Z
RaceTObfqLWbiNawtIYT5ht7SE8i9ZRuu5iY3IY7HhOlUUCHZcDb3gs5C0ZRwts/MMsBvCK6oaGX
z5lrmEG1/DG55Csr2xcf52jWXuJVPuarij4EWyqsO4ioQbjK22ZqDPlbb5qJZCGd7xUbFkOlAAtw
tIQOdFEvHM5LPaI1nLCpTxyjETcSqOgIjtnVTdBTAsWo4LwzGwKdjF7QbCWybcI+DfsdJTMdH/Y1
jYz4HA3pjzkgix1gDTBTGyTbPszWCSs6Ju8d5TMdTVhhaC2KHTQfIxArSMAd9Xyr6nJ7MErkXycM
Dr3pxEav+1sTL/PwHO5oBi+rNluqmkKFNf445aiQScrhE/NcUp+YxHl2WuhuuGB4xkx5gQGgz8Zg
N+9UtYn24hHJcRHQcCwkwnP4qWaa6ya5YU5vfGf0+htE4cUdz15BWoTK8ZBD50TAzaGQJ7IW+K+o
ouqYP0+5e1tueWHHvlfSfdnuUNYZUy4yvRVk/8O4gqQx8r3b/LAo7uGBl0VRv42KVtCFQFH/IrDv
xfOlywO8ExdHf1hLuNopCXc7pyxoUCpVOP6BeQ7t9sbcIUczhydKisVbN6Vi8uiwLL8uGfL2U/15
xEqEdkhPXXenqp1V2JM9/83WUpD6bnfhN78e7HcuAYQoyZj1znGOrknymdv1qdiE8yOYRpKHtm4e
PvqjE579IWSUGOUGyTUyQOzMAenn5akUyHUyEGRnhVG0/AG3QH9dl4U5SV7mPSnmy9CcWwRaoCP4
Q7lXOSMQPIlYluhvoqbx8TvqBVIDA4Tr3BtteV37Qe0lUbEP4aWdNu9tRGdUsY/O/vQo6JQtxkF4
mUxyWp+2BlFeJl3Rl2fMHHz7juqPjqVhIJffuE6v87cl+MSUNp0wlz8Ho46akVcZTMF74JbIS5sN
/PHcD3yvNwB2lcBmImid+3ld9fYQVpWM3vb2+J/snUdvHNu5tf+K4XkJlXaFwZ1U6MRmkhhETgqk
KFbOu+Kv/57qc3ySYVx78A0uYMA2YFCimuzqvd+w1rNy+2zmVipfRe4aOTOBjOkyq8n+jhzi0vDY
NqJT/V8kIf+0PzZAtKJIwBcKCxTD35/3uWbZLBZN44z1NZ2OszSsW3XW3ZBDzthhlP/fvI/bfvhP
8pfN86qrKH22UGVknX/+9/Il7ZIsEsyRG3gfCuuEwETve7DMImN0lIw+OhG5v2yt/yu6/Tuyuz8s
8P9JdHv+KWVd/SWIcPsrv6hudeeLvuXv4cVEYIo3jjX6L6JbXf2yBQ2i2rFRgpo8Gr9pboXzRUVx
QDSgxcEi8AT8prkV4gv0Upy+qPQR22Aw+o+CCC9Mz98flq2hQyUDipX/4tI0/hqmlM825C4WrDii
RPVZutJ9qUrGlCTjDvuCNeTPvBpp1OhvnZdoLfKNuTPM19vWztxhPTafLIbOELw1wkO9KKPVChe2
O/tsbagPOsc2Zx+7hK2GGi1V79VmUVRBRCX8EhHzzFgEdbp1cucBglg3jHrL5j6nfs1FxIZlWNR6
pwk70q8MSVnhb8yFB35rMofIs84/ZrPulH0pTIn5vnGowuJ6W/YrE/AgNEfzthMTaUtCWJtquzwx
1ckTc8S+PSqL7LtROEQQmNboksextF0TGmQLCQ8MrvFWpDMYIghfJnV8bXbqQZ9y5cRhuXiin9a7
0Y2qT2aryinnCgiisZ2/2sXa3cPSwbCirno/70pDL4AK0rE+L9rAVMcYVPdaEvhxI/RlYYyemcsT
7DSRhDPjwqPrwqXfpZ2jvSwVwgoOXkZIu7aK1u8dQvwkyN2qeZvzvrM81misFsHxOTLAclZEXjIq
G9CNxdxHNynsGSCEmh2S/lRc24PFDLolRzsOKJOGz0TE6VNs8s+EhcGUH5QoMlN0LnEC2USdlGuN
GQHotqWLH5fGRNbvltP6PKYFo++KVD2qbnJ4ygCjwiAZmPbxk1QzLIFdWbvtviM1Ep9/ZhFHS9zk
JE8pRT/w0hWrX1gVCQlhSw4Mz4/oto/TUlFexGOmfQyk3p6MRikdb9I6pinjmA83fYG1e9/q/Di8
vQYd1saTFbtmHYfTAi1kS2EfIn4lnLemr+kla1nZ2yIOaAKbjht20L4TOAcvcYaqBFhIH4OhVhY7
RIVQqt5i4rkLVJrD88A0sQqgcPIaRruNp8Ng2cu7oYjqu0mCDM8MbfG7iYWPOZopESEPppmkgWRe
SfDEEPEodUu6sq5DcnruYJtBH0v79t5U7PwZiQ8Yfta/+QeoP4IHktS2HsttyhLmTqZShLJkzUMy
z6WH9Mj9Lke2zcRkFha3u7299TXrAJCaLmKJcKbofjaXNrcOYzHEn3jKpgUK5FBaASv/NL+d1Ry2
UO3qVRtUc7PsuY6R12iRbhS+pXfJU7TGLvkhZhZ1gJGBBXkZIWNPDa7sFMiZ3jKfYQ7cMHXqJvLA
aHeSnZKbAwndDImlN2QTCwcamAwlzdSRStK68pW8eOM5crouCgxtNRO/abqovzacfCQEQu2dcp9k
alKe6tKuzGMc10N3xDBXIgcuMtPZCH5C7ml20+wWj/uAA5Y9D7ObfuU912C+9aiEohb1DDhK4QPS
iqegaxGV7RWnYMzYuO6MloM8kvnEZCh6YH7LJ1lda8CDaZOO907n1NopVcxCHOZuNqdvM9tC7TWt
DBNaDkowFgCFNjdEW6z9944HwWRhPhGdiuGFzba+QL3w0c0tzDoaK8u7zGtoVprbNE9EdM9AnVD1
JFLYCuqSZILzgJJG25djZSY3ueGmnxIMC+vO3B1djh6QbJ6R5ka/H61VfUL/5zqhmzfZj7yfbYkm
BUV1YCO8it9NVo6vjBTij5FdyEeXlGoRwjg3GXMN47bkQJL8VEmdzOmGcyTsLE0R4BfN/FljACI9
kYyM6jvHip9taGTtedDU1CY7RcjnihYOVY3ZmTDZRiZoCCzrCjQ8Fr3cN2uWHCHgWCu+15cydCyj
qcISidW7iMqZHmjiOkFYDOE8aByxsiKrUuMBaF3c+4OqDYAIVRuYZ52NXb7Xycc+SYbghsc/2z+3
ZtG/G6RFRURktj3kzKgGxBNpZk1gklRqJohicGB0sbnTQjuxakJI2L8F3VAAa1RUxf5s+na2/BTH
IlvJkVP8CFPRNUIBsoRcqAjpA49TzqLPMVs7dNwRwZfTNCXapGR2U34/1iQPbAWd7wD4Jm2vIOV7
79Qm6jg8MksNOl2Bp0ODJ1doHHnnHse6kT/6jt7Jm2W7PihaFD30tuP0h9JxXhSbvs4szYzkgCS2
TmvUTUw86vhqIL6W/rMHieDBjPGHeq4fOtOR14wiys9ttu7sIe4tB6kgEPQj/okfTSaaT9iQKng4
NOFcJiSQ0p3BCZu9qchoulo8wa8c37aFsdjKvgtpatODkmnO19Wx5LPTan3tj+k83EFSR4+Ur9H0
nLPaQHRCTDcHcZeLvc1cGapiuhRHJnMtIi5UV/Wuay3AeZWdwdaL8kXXA81SUepoctybsKO+1UMx
x0E55nUUJoKGikabvYCHCsd9IS2LGZ/pRslb3g9013WTqQDiMRb3OydCm+qPzWyYHsfR+snPM3Zg
DJEn7hegH2j1N7VPsGCuloHDiOw26ZIlDq2ymnn8V1t/peAbK+B3tBVe2le55gslSQj8mKLF8v9b
FsvlEs9NIfuvrWjeW/f+9hcrGn/hVyeaIJ1bJ48dgSuYHJt0j38UxQpfsqByIKCnNHYEfdNvVTH+
tUusKKU06ljBH/mtKuZLKpU0uj9EugI+uv2fVMX61pH9XhSjLNYFACloBsaGriKg9s8dVJW5fUWo
pUKCiHbG1RBLhq5xGjLDjYbQQifYhUqkK2hGuNlTTgxFVxh+C2bMJVfoKeF+/BTUI7qv58X0c1TY
n6wd+hAeeLvVPGlo0wesXmoDnJGPNSTf647lnfH/ry0bf3Zy6H7+jQz5/m+7ofogXr2u/i8ExW/O
3n/9KCKZGd7+qUHjr/zaoFlfnM0ogG2MLAoeRbT1vzdogmcNFxSPqoUC5rdHUVjEy0M5wOwG+OuX
B7hHXkBSvDC+kC1ob4+iun1B/EdP4uYC+v1JtDFU0J0ZFo5wLmZQY5sI+w+adzMSBfc/6dW2DbUx
aCpuO7CKpv6mAC/Og5pB6TP18PjQzfNrwSzLV9fUzncrk2wtXHDN9wFr9/Jq7LOyCVdof5QTteIo
IbhFWYXYgkb3roohQ17Ns6YsQddb89MffuN3v7zgPxoEjb+asekz+RGwduJR2HJR/mr5RsJp2Ky5
2HhNqGMOa9wmA4NAtBWndurYuQD2SD9SvXNhOqrtz5Sy0/Jjcny4lps0LhAypNupL9Y2CZjyxo9M
g9M7i+Q5w1+5UnAya6RIIGuTX9UYDTHlOHEpR3izTr5rDSJXfMVxivjAhnBuD70uUbdMqroh+aYY
Gt3CUPR7NEzqaSpH8i+dfsI0ZBBSpt+58VQ+mUs6o5DpoU36ydp2DGhrWfxoINtDD0eqVQRJgSbP
n8CusYxLJVjlbIaihbbdykQIAKgsKKHHHB61so0WR4wsYGvgv+Kq7uLmjuiRqfDdJked0NtgrHZ9
HE3IL3iTz9R7zr3lFGnsVT0i1DDvdVpiRoZ94cnS0vqD5cbKtENv3p0Z/S3Oib4+avZwBim4LLto
PpzUbk/t6oqrrHNKPweq2R3BkncvmZ11psfG1uCXpLTIch1oxrbvQmU9tIAXXwTb9bsxkQgIilln
IU8BM96wU6S2wUJPFc2pqFihVtgqezQCVVZPWeIBnDACv9syHQ36KLdaPyKJPtkrk8n4bCmSen6I
YnrQimFEc2Mk+s9Y3xKHkrxLQ8I3sxuNxC39tp4r/dxO1gTxvKj5BEy84tKIOwA4doakRqgTcVQk
I09fbSuWkOV71Og7km0ALpcpbD5tQhcPKX/UjcBo0Zo7PaM0UHz1NgYvhxKJeGeKp6rWnR/ppShA
KUaBkF2KhUouQ8SSZisi+E76q30pLRi6UWa4W8WxXooP5VKIwH6lKFEuBcp8KVbaS91yKWHQjVHO
qJfShgeRMqe4lDzmOCVv06UQMraaaEHqzNdMaG7Ig7eyKdaaCc1+hjhbp6zSLwWWcim20LJOA96r
giKM6peCDHsQxRmSpuLI40fJNm3Vm3Ip5IpLUYdwbnpmRkSp15XOcIdGkQJQGdn+RVtVyGx4nR4M
vc++Z5eyMXXm6dVEtDGj6FSa2WO/ymUH7NBKjsul+HTZVX4qW0U6XIrTdatTy6Z2nD265uKzEou8
ZtJTP1iUttR6FLnjpeAt+AxfqVsVXG71sLiUxjG6albQzou8FM5rskQPy1ZN54nCw8dmVP7A80z4
pItwY+XjvZXh+qUk7y/luW2jtlgGyv690rfOd3cYRnlILmW9eynx3Uu5D7/ADtFC0gRkl4ZAExE0
zQHEgRHml6ZhQRIFKfXSTGCwtj/7S4sxbt2G80vjodhSC/tLQ6J2Hc2JcmlUElWPGq+/NDCrG/c0
M1tfgxK/fxbgcklP3fqebfOR78tLOzQYpgTwAmVpU9Zo+gNzdj7Ly6WRsnVSo3xJWPOCBJfJRB7p
dRVGMzQcuCoxqFUNChDWQDv3p0u7RisHK2e8tHGZwkMDmKeTzzknK54DHf0J7elAn6yIxGZLktK4
AXAsy7BPZ/eENWZixASlGxD4pCw7rNcAnWci9YTXEBTzNXHxAfjaAPnI13qnqq5cdQFziTgYTLjZ
uhH0eXZDAnWMMeheZ81gr4nyTLW7mH4u3sEvZOaIu72sdxatLqKgYTRtoLhs4nfM/uKbtMMhclDQ
IbTeYE+2AxMrBxeMfmt60xljPDhGb6JthtzzobNwnUOVBeV4Rr49lR9WiiAk4SNueQ6tms4/ZjAG
BOjvridWJEWCQtyCo9Ho1XJF0+6UweSo8xtBEOS8zbJhRkXkwA8B1YBxCjIvD3f9lpGW4uTwBlfq
31zU71dsT5bHZDGKgoe8r+7rvnZu7STX7/Vo7j+ZN6BhHqu52+W5QdYDn95cIgbp7cLrXSLC+IQx
1aPdlVYXFpzbA/dVEt9m0HkRpRBIZXoWTxfLu4jkAqeR/RtlaU7XPhAuwPZqs+p0TSORg0hbPiIs
pMefMWpSuo7Alw4shUCB1lM6tDtnGeUr2ZsZiyoGXJkHPCudw2gS+Q9EAogpqtEZ4BrDosoC5Gzm
QxqBzvWKUo7OSQ7IR9D3GdqdZYCxJgBZYUfVojJYfEVHPEzgpyAoNuYRC+xp6hkZDim6mFGYIj/r
Xe3eTZ2UD3OJixN1yBTdLV27+SawVdHItuhKfrGz/Xd78XcsBX8o1f55ezHMP8t3Bmkx9XAl0197
u+0v/VIeW18o1kyKz63MtXn+fiuPxRe8EQInKNGACIyoj38vj9UvGusJimpr69MwbP7WqZm0fpga
qY9td4swpBD8B8/k1zqy/8v//1NdKf68XKNANnkN5MlTutvsTP6a37o0IomNITY9vWf+bwzzEsoS
95FbF92Ptmlcf2aTe0iyUrtfsLX5osUDnqlZGSRamfljvnKuRVR7TNv1PTsZ58nVi3fRr3K/atMU
GJsGwI3lW1pab40dPRG8+bLO2JRaw945Iv1kO/ygLgQAWAkZEVrSQNzpjMaX1Vkmwj3ZS/zVVpwP
09xEq2bTHue1tYkkQ35ugVjwdZjvVxVBlcC3o/d2dqcXqaG+YnOcfkPLtrDw5wO2xqp9LbXNSWMt
FTpJyh3whENYIZXl5+zxdlT9unNizDoJrodbNVLdQ2RN83nzaJDghSC5x0JnG8ujU0WvcTnKExDj
+yTa8hK4bhzfFWO7z8SSnwZA4F7OPBpVkfZKp4R7Kpv3XE0/0GMUJ1cWmVf2dThr0ZWTzID1Y8PZ
VXX5jrDO2JMf2KMTiNtdBgkW+Yy17lT2nT5vTuu1iCYo3GOkc6VQ+ZGctwnpEWPClHabfNUTcvb4
qpfOa9MDkGZUr7/X7BXYsnS2OJh6SRxDhsmBCZJOioP9WG1D+I15eo1jQvEbHftVZug5s2F2Dwvp
i6WjnKe013aQF9qbqV60QGIuIxF+mQJG4l8TcxYecdU9vRbqESSm14XoM15op1HQJ5bXzn3pi6Z7
MhadhRclNv8jcTq57aORLaAU4mVBZCaegCQ9oNBzfEfMa1Ak4xNnMAlf2nItpn7TNMzDjR6lREvI
xfH5TcNzTxbA8cpySAF0oyxBNpdo47Ocaicw9fZbr7WRhzD1WsI+9+qqqkO1Q2ebNssOyeuOIDEM
N07xBrOCK0M7i1aaOHBIqG3bZKPAFkEf6e/qElvhgM0YF169a0z1ZSCOw8t15LIl8eWcBFcFgCcv
jgH5YmJ970a6jqJab5W4emRMuMu3Hkef8dv24rlolWhHsMhMDLjThnJkFl83M6FVeqWHpTF0D1OD
exkirtdF5kc8Ce6uanq2etP0MewqxwT/glc4aPvcbnihJ3xoEOZ8E+S1H9IY+7CRJHuHZWuwmPDy
e+egGRg7lKixjnVr6zOvnAVfWtPVspekfWqQBaqbcdVJuxfuU5MNCnaUpbOjQzYsLKjkeELrNR9G
aRzVzHEOhLbuG6Yx+5Hn61mV3bskEDLQqnoI6u1NiLHk7ixkT7t0dF7VIf7hjO3jSHvpzaB3A6dg
n9PzmsiQWN09U23LT2xeZzEWN41LzCXRGoS19PZVPmgMh/VmPc/M4k/MnKhzAGcEmQD5aGxLAPKz
uIsj+iCH9zWZdZVhav7cEe6zS80cPVg/fTNE9pKmUyjXZg0cfTQYSndFANgI649G1c/ZqO83wodf
b3YKt2zJpcEc42DWkDeiWyG96KaPmDD2nKoxDgID2q7FcezFEBb4reXmV9j54gFnmxOw0ykCxv/a
6K2c/oGmLVfw6Y59pnd81KwUpTvaGT3vGS+M6T1jwCu9guifKanmV28msqOvmGeOkdHo5E7bXRCV
LCXdVbXhmckbN17eu2jK94pcLccXEUrJGJNCS1Rkm2KCcxGnMBvg8Ysj6aXD+jhU9vuIYrwYyURq
axKd6qw1dvB5novJzQNaUyIQcACVrfq+xrzLhY2DisVShPmMT2eHBatWhuUqsxURIJ/HaBnxejaf
3AGk2k9UaypSmy3nyBivZ33+qGl0vC2iwqCwPuIEt0M7QsB3uZD/o9rkoS75z19ncX9imf17xLP9
z/rmrfzZ//Vbba/mR90spB4mkhv411e31Qt/+j9cJdQI98PPbvn6k6ZG/uOy3v7kv/vFXyuNBzyP
//P3H/VQye27xUwb/1SECMay/3qsd10XH8APfv7TX/mlbjEoQTYehgu3TKiXWfGvUz3rC082LBpC
Om3qkG32XNXdNrozHQBp2xQZcohtXmqTv/061TPFFxOeC8BLC3DaRcbxj5/83yhbNHHhVv5xsMd0
eZOlblQ1Hd7kX0HdrU0UU5rgQM1APCrOGI2h2S/yPstbAKhotlusyU18B7rN8dTMJo03H0YfWr68
zU21JAk8tVTSLIbUqfGKJlI/kHtrPOMDckO+4QciuMGTMiPvvU9yLDsxh1c/iydV41iuu+YKwWv0
PQMDtacyyr6ubCADNq/XwlLcfZHH/Yml7OB1pfKJ6XO+1qzlm9U3H5GOShq+L5UVN4OcJk/rhxFg
Ztuu5inhrIYaoA+Pa13GNwQ/9oHNOEa9wxrHLl2LxzQPMjXSOX5aeAA/6hFey8Mg3SrZTeiaDmmL
hrfuivJhrLVXBF44/xQjo5dJ4skoLwY5e0fKj3rgfMVhVi3KQFKiqFs/XRdyEa16uUZJ8oSVQun2
ur4As6z7eA3HmRE+3n3b9DBpp0dNGVCQWpmFojwnSCfr5aNeJvqzEw/mebb6Dhqkq/HFeMG6Z1Ru
wU/bVj6KZDAL23Z3Gt8KojbAK5CAxZ1a2bfFWCJQs+fIIjdmjm57AtveHZz9XmluF0VjmQcplOiW
hj8ZyXt0xaMo2eMym2xLJUQfOD+4iibue7NAei8BK/1QuZYCC9Gwu4Xs9KdImgblFSk+YaG6Iw6p
YRreBNiLc9Ir4oRbzSQ7vRUbTdLMwtZpRjq4Lj9mA/dL2nXVax4Jbsc4x5kruq3QsxRxNcpcUFl1
yq3MG2sgwzwar+ypFJh8DPMRi8JBDpbly7jvKGgXIok7+IBfF/eujmucHE01ukEuRfaqdz2wZnQA
RZ/r1/k4k62EezBFHeCmSEBBVmc5E8wFABhruDkNzKq0PLKb0C+w52EnWAgGLRj4oj51d7Kbezh2
RFb05XCF5fo5thiOFIwYSaqu2V9X006hj92Jzgzidrm28oX0QNdEpGhnwdRMYu8qURSgn2eF7GA9
os/urGxHdmHiOyA8/Vax7qNIv7fm2D7zeAVYDQy8IXbGIjTVaPYrnHrqiqu/Wl/iedURiPA0kAyz
7BsEV0FrjjtErpMvNCTwY4Q4ZkXtEqAlSI/U8udJRic3v59Qbh6ZzpFQI1eGdr0QQRVJeXJaVkWW
MSgnieDIS3P3m8AssCflo/XkQKRk4c7yIObiibUq2HMdUbirFWHdmGY4KeTKpaXCzh1vRRzMlsYw
tgAji7Aq401erhSnvu2X9HaZo3NUR6xZRzntVFNFedP5ojaJOioeXbVKH6e6IMfezDAxa4/2kltn
vCdbFh5plnGng7C3CWxMjPRzzXB1ds70vja2tSvG7lHvyBYFPnK/2Mn32B2L6xpqzEK0L4ARps+N
h0LzPmnW5K5ql+UYlzkV1KLuUsuy3uXITjw2IHZ5SlcBvFHkoVUc9QlpJ5/AqhKPSKTAt8aNjfcQ
XUrPx+1TsAPGrW7hOyiHcdYPZazik7TyrPIpO8dd0yPVmqL0Zl35qG85OVHu0dqYCeK2sXhc1gbX
tD70jUBwncvbyjECfATkJI3R2VomRpV9KZDwErFolLnPFOt+Zcl3z/Db8dMp/jkgWD4VicA6p6XW
vlAtBV2RbjWHJraXGy1lSmWgf7tq6/ZQAPfAUdjgOdProb5Op9VQmfCn7pPAMVEEGQbub9JGjEYI
2lwYHDxGvGMA1HpGa4LXEnl2z4OCu3+V+oupLs6x5uEO56k178u+JzCwlA3TmaJrnhqliDgoE45a
rFMjcpKyycis0enKdMXBekOEFH6JCTPPfiKQ1mv4bOxwgWnHgh6WQnFmPpYsW41f1AiwZG+9sUGJ
dmtT4MUEQ32wa/yBkcOgckXfQKilwgKGgag2qD4RjRXVlVvu1bFhpjXOERcfSwIQ6JuzxG3OSjn3
fkIDsvF0zTNCsCh0VQ45ctnic53rXRB3JrKf2lSMrylrrhp8RGoKMg7s9NVaVvu2nQd3p4oyv8aC
FvnsPryBj+F1n3ffp+U4FrxyYXUHQ6vCBBjLdWNZd/XQ1mGn8mejYlyv0NYVt1hbTZ7AqMPtVOOo
LtBDgBMzy8AZLD2Ap2LJHfDCvSTqrmul8lwRlEewUl/fFbEmdlq2RHfY9x0vNaoQJmmgD7RlhlWf
01bwrJbVbTkys+1QC+OIbXf5CP9pnAK1KLjuFCUQQoeImoxGiLhrPkdsR3bVwPRUzfoWW6w8WT2z
1wjLBOD8b8xe31MIVX46jsqht91uL2ZEMxrJZCWCtMwtQmR0d67Bo7ckzQ1E8jtDdZsTGCN5HGbF
/JYV7Wefa5+jptXnBq/Kj2UlZgxjQonT78Z25mTf1ijNBE/e11bhh/aEsn6rRoNhxSyBU+H139m9
rh9cKyvPiJTUO9pqEszEPBwLTGChXgKVzKqyuVMKovnsvtTeNaelfq+ikdCWLWI0M69T231wq6V+
0bU2OdA08jwO+lOnrGQ01g33F4x4nekK2dpGEh0GbH6cLU173zL8+lasWfwEieNzoGvydZw9+NOm
6CZtNmIEAx8PyiYJjpb1dSQrk285JAfdVtM9RikYN4Yo4Y+IKqiTLAuaWelOrZxUvzX7/roSydko
gTbBG1p8utQ3HO/NA+l9/X2eT82VhbaKD3+1HtWGagnj1HRtiAGNFKfhqbMB9vEubaFYi8aZzcLw
HJnAYRt1PtWYRM6qyk2e0hoerbwcj/WyFj/6STex6C8qEqjpsantp4y0vaIzptOoIf/shVvd2aS+
hAx961Amlf04YZK+raiKb5lUPWoOvYuNZZ4tLKgI7vWvyhKloRqP9aFW3fqq41z5hmFsvlob+vK0
jmfyEB12aZAf7PSlNUCSB5KPh9inSwpHATnsNykVJWSAJCq/ZLd9BWamrAPiKaYrPkkFNmyydd9w
ViOTrDv3be3c+rs2qem1owMhOEpGJaFiFOvbhPoS9eHSD69lH4uv1gzki/VQ/VQi+L1bBrSJViJ6
lpw4AaQiDgbX+ZXmcDCSf6zes8hifNH0CfXlksQvk5UQRkvUZzhkcBHBEHCf4nbJb9YBr9LKWuuz
0aoRr1lFg95mWIQUdwkTvvxR2kN7Ug0t+WSb+zMrh8ivJms4dIgr8Vzk8qzGk/VVGkIiPxNUNT3i
sIDhE1rE1gDGBEdOPywm7jISPRzlWrIrUgIs0fZDBhYAm+jEKYitjPRxFLnB2LvururRqYRSdC0H
qpJlx0g489Us4aDZfXIzp0N3MJG78Xvi6jZque5wrRk3xF3oP3KrEbwi+stKrv0nHxJ0pCZ7ql3a
2my3pXDNE/yB55npQNZl+U8pOJzrwrCeZIu2iuevuZsc+Z7ZY3ycY+qFzAYMpOgWIEWFyRvV4vDY
MNPbmU76YjPRDIG+DztnJBQvcR7jccFzrx6Frp6ENTIOq+1oj1izwU82BNWan8tBb/kNqv0DFtlv
OP99q06uufBoPnTzHthd0ETFGRv5fYxaeBIfxPb4DlVIsYIz0aIfa5QQUlz1d5WjDofWXt9qR7lJ
Qbt6CUmJuwZr686krmQ3j/IbpEeomD01tm6HvcmaoezIMMD3WDFb6zKj2Tv2EIcOl4kPJPaj6XuU
4u0xYl/6iAMxDhXQMU+K5PNnF0obqIt+UhbwCcW0arfRGEdIuVUEAfaSPddJydQudfvdslbuIbXg
krIwTtEBze+GrWB/nbAfU/lsKaQFL2XVfsyugjVOc4OFgydMB0vuHdP2jXkKW1UsO5Wio1IR5CPy
y0/AdD61rDm1SeweI3oJX1mM8hsyhei4TJoDMyHugjIfi5PEdO2xVnFPA1vkXZ6lCufaluC1VmRv
6lEUApBID0JTTgqBImQ2Rs1hFIDVYkCI2KYFC1u1e8dCZ2JUnD08jDC0BQh6fZ3yczsYmExsGpe5
dOKe8gEtBwbSNzZ62XUJrPCWA/m5km33rcoEtkSpU3AtecGs3Dyw5p4D/hD3eiHbYKRKPjf8zj3s
qOUphrhH4mKMIGS+G3rHPdST+VAkusZz7R461w5Iw/SR1RzLCK1I1GXzrs3dJ8mp4hqKdWa0DrTP
HC1PLPzCO6i/IXsE49gZcw/BRuEYrQcSSRNlM+dW70pr4QHHMBzYc+WcNd2Mbh1neXEsjGjklpwY
+wCpMHBAPaMUuBbgew6I3BHnlkSFQOuv9xHp5CTCJKHA5brrsLcfwIG0yEXd7lAszSNTwQHfMLAF
F0ihQ1bvY6HkxasbX6cEAG/a+cnhXxrHqypnWi0tUHtRlrA+c6OvXPXjDt36WZv4xn0zct9EBzfm
LdHGGum6ErZDzVtaPYqWTG3JPI1SpT3UjEVDdRp2cwcT1eLP6VqJ8yNfdl1uPBVQmzyZTfmRedtw
pQxyovEUlWflbEskhYaNXT/X+tNsZzs9x4hrr1m1i5OV6tstHqpYCRWVaj8qo0M3Ahg2I8kWoqpk
qDH1JCUaYunkQEHHn0WUs17sFGVI9ms2rN5s8uI5+Y866h2jgmyVLSRzjmoqDmvVt+DEWN3oWnW3
FE13IKMXU2Ap68OS9dEBuKbk/EaTry81ZadNybwShlMtx4zsdHTAqcSrmX0Ai7nrzV3ZW9ldLNTs
MLVlgsdUfu8aTfGN0nht+dmCQiMQd+J0OLvl7TD+nGhZmUzAbls282mmBu2Wr9k133OLvFKrfM2z
pj6sen2Yiolhztj4amV91LJ8VWyoqW5GQ6yXw2NetzqLkJwdsYmt+Xoa3JvUsZ5BSbxHsZuGCxKf
oBDWlcwzxrrZfD0t2JvdRJs9CwuJQnmyqTDWowERFfMm1nzudTdIEnW+yrRZ7kBiGZ6qO40Pc5pO
YmCDAHOTDGdRLz6XByTFAbku7W15lagqWm8h75GeDH4mxxttlS822Ecf0s03CHxmyBU20lyaTJew
/1ZqS2Q0eRm+GJ173p1+x28hJtReC4ckj8PCWY/4OsOc1eHB1qRkjIBWvm8Tk6Ii0Q5QtkpwKguq
HdUi7d1YbzblVz0PB6lj7ibrAk3L3BgI6x2bqY1sQ3hAo0/qNduKJ8fN82Ac++lOZ3zFibeSea7V
V0VE0kabuDi2AX0dl7pUNjdnfaWVsxsoyRby3Hf0K+STEhBvKOKe3JCggh6jta1DEAFIrFlpUT71
t2Uz3cYk7MYmt6cDVRMWyATNj3itNGpjVtrzZWJ3NW7bMRfcFr4YyhTXeEgN/RpUEut6kQyBMpLT
ty7t4uNKdkIi0tND26Zu0P0/9s4kSXIsy65boXBMhOCjx4AcAFCFqpppY30zgVjjhr7vsSLugxvj
gWdU0d0zK7xiWCIUyUFmRLqrKpr//3vv3nPnab5FdHLOGrbi2d5FrVW9VwooF0BlxbGn5YM+K/nq
ygxiJGnxyLnSyLOBetPD5tdU1FkM4+yvIl1oAWXFxxCNlBgJ1yruNOkgJNk45Agk6K1IH4JMMsYS
5QJqhKFDAUnLiUslh3UzK26s432P0JZtEpXRVx930zlYZBuDvIKvx9TTI8f3tRJV7/jMG8vqt3Ma
dEfM0RItj3DYBEAwCQMheBSv271ZBccR12hQ6h9B3fp6It3mVOK7uotvmYzRcpSz2waV2ZWSzfs5
D2+ssgBWk+cHwCXbUA8fUTx9ysRNbQXZxR5cqsZF3DE6WtUA8dFKctIyw/BbJjJl+2TEs7aNlASS
JW7+xcgvtTW/Z1b1TY9wD6CskN0IAoiTVLhHhGAr1VssRioOmeVU5tN1KMxdKxeHWhvfrJydAOrK
4MNxHTbgKskkivrcS6E/bfOCNUGh6GWeIV5UIRW+pkiXNrJesxmZMAQyOjLQ3qvqYmmYpxJWKTgj
Ne2kfv4aalobocYIGyTj25wFV9AJsUo0zD8slDNeX3MsUqZg8fNyxreHvGMXMxbb9kP4lqkg2CLS
bzExH5qGWVbC+HPQBuV2ClrT7dnEnRxYGk4gdkVLehms7BXl5oW2MyBUMyNaOey3IFm9GYUp4g/Y
REl3I3XDI00HnHO4dpypiAH6GWgmTQSYDh42dqElDfx0Ls4dJvbJfJrL8gszDkuMqWYOYbgX28Bu
HSpmdkFzK21VkdV+tGbILwrMnRjEnTy3fllhfTPa0N4as6CAoKaMmtkJAdnIcXfsM0xIIq2/TUr3
GDbtdkqUtzlPIRAGFrWQptAEjM1dQ6/FU2lzuWzStYcDZ3GH2Trj6HtVdfsdXyG/ozdvUxthymBW
Jg/oUnljOHSOZHNuZC6VYqlAmFko3Xb+Hr2W6PsulCZ3Ec0tVkOMPHIdEnvB440v6Q6bD8DPQilh
WBm9I6GDooNZ9+4kaPsGAJ2xpkkw0LP6QRrl11RLiHafcMFkavVITYbEF3+Zo6bJqS6lu3LRXruu
+DALeIUCFKmhYjQSczzA4o3wsZtKA+/K/ETGTjwcgdrID5JtM+ZnY+4ItwyN2KMhHbuxKG4k/iBN
WyXwqjT3A55mTH80QGEdwncocd0XyeyM2hRu5HkWG8I8dA7i5JmrC4TgZbbgSMLU2Na19KkFwBKU
WEdhZQERMNWCn0Xitks0Eo4oBUGZorHDq5TdVD5KVX9pEna8LkLH1+Y1XrGA8ztw3h3xFpg9C5Y7
hola2EGesBBkYtZaURU4BdsEYO882zX9W+nLTIa9VKffLGSHsiEuwZTuG7N/Cy1ASPipH2NTKV3S
2s4z8IRGinb91F1lLa/cIurJlbsRcgTb/Dkty2AHW4N/ViTyFnBBDsYqmregZu0NpFkG/UkJkgFx
h2tO6S0tCQdjlddo1R4/pPEY9c0VJdY7tfPox/L1MA1+ZDeXONQeJjLuroYhXLvDwQHGMqiAb7OI
P/AJHSJ9eO5Dblf9Fiv2E7LT10ELjMccVgdi78U8COS9YakF+66OAKax+LgQR1M/RUvn1Lqmeq1Z
7IS1+FNnPOqK9t514jFN2mi3In+4WhYcP7b58htx30qFmzNUs9RTmvm1Q+MNPU55plDMmVMouifV
eG3oYUEmJMfe5dn3RkM9tEb1UbHlIY5IpwMApNhPEb3vtXpUHEoIfWeI8TzSx3vD8Nt4dd7cEPRO
+z27Jy39xqqkZx1jvFPBa98o0GE3dcUxR9eXz0ju6mMwSNyH/tUqyZUi2J4ZqxWUAD+CdBOBf+QG
zsZ2WizmrpLWXNE9v5oyGyyAfY0LS7ixubzAriBdpgRMVZrsgVj/U5Y5qf4GtQznWdBE28bQz5qp
JE4bpDdT3zF60Ugf6MP7MtAuea9dpiS8cMCbNgOJsLo1Lrsi1yEiM60HrFs7qEg1NhljduKxA0i1
MkMlELwcfjiD4SC7GSAL8eFoxsco8RC1eToYIB4uYLQQCFI4DyZKSQPZnmy19i1cR0xdxVieS7l+
+/tj4//cTPi/XAqWgfHnLwbDb1n381R4/f//YyostD90GhCqDYfhH6b7fzN78G9IAtaw/uChVRCO
IFn7cyysGrjxmfrapkK6IONQTBp/joVV/Q9iF3ALCdqvzL6I5vkbY2E+6me7h6Lg3VRVQwMUYery
P6H/5THMpRAYIQQxJD3075VR4xBOn8nob4qKw9v81qnqRWRvTEys/qEv/Y5n2pijG2JdfJUT1pRc
cy7atO3dyFSjbHeN/Khqyk5Nob/lYhPWJYR25CHLzhI3iwLsRn9eqqPBjGD96LG6VyafaYc7XEnV
R8m5UtqIeRc+GNONnPlmg1QB954JP6RgN+TgVzkldGXGSF5JsQMtxKh8Y213Rc2h5B+ZmezhxLDy
nHKX/ha7Zdx8y/LEo8HoyO2lCmlIaN+08mJQAMS0BQZmnWn1tYw6ieLP87qx5fU7gXXnTp73NAcd
LUWYEu4aXT2mMmZ5QvOm/NlK302dM2tJGndsUONgeogNTwSoW+1NQ0NcTj+Uqrou9TtG0D7psFTn
jzoUMcgwgK7phKrAMvLg0R5IA6tI2yujK+wqG5ORi5jEXiKjDKLqdhTDtgzXoj/2UrPaoSbzxPQ1
jaB1KSWYecVI5Pck8NFOfunDq4hiQQcQI6f0dZoTGmd3ZdISmeuOwQcHhHxmHVF2mfxNLB8WRlH7
TRiMW+gsrCy6aH5fXbOU7hfskfc92K7U3OmEzTRpCmQTwaD5LMcUOFLt0tqhwyU5lHCssa2bCT8o
ow1bSTsJzy4yN1xSn7PemSwFSGVw9iEVpKpw+0j1v0OGjH7TVOSxTdVJlWFxo/ThZCNn4yZiRjRK
aHGRekX1W0HaAYdEh/mLK1+NQ3QghxUABFmstFGGOb6qZAUJ3Z26FuyfLNsuUHwmr6PHrGGyNKdp
XmWGvwoZpvgCOEs1EDEJbg9VeNY833oGDirk+MPMnb+KfB+I+r5Uyt5kc74ezWsjZ0aNUrMINPjA
sb9Y56rTXdXchDEtdyU7hMbjMLzAJsQ5csxwSsE1dsmh9NZPDPVX0SNFLBiUFS+gurlMayd2n8Qf
OCo2VTN7gHC9mrfNogAN68UbOEEuSCuAaLu6RmYngiPQGbsiWlsfI98e8oKYPAomr1A/8jRmRyEj
eSrIOi9Q7XPSqCfhoM/02JroT8AW54dzjBB3VTqd899Fn5s/OxtZwNYFBj2Mskp2NfnXlCA2YsWO
OmSoSvYVA61t84d05F4GHLlHb1EuoYrYlZ7+0ljXWp3sZxOW/hBtYP1vpWD0yyzYUkRtB1VsB1RW
IXtnEG1JL+OPYbAX78V0u+DXJQzgGxUXw1CqyNoVUEWJ6PWAeYzwiZvUdpThqoxul3oLfdxlOOjO
aPM0pt2m+kqDTlEn+nyP9nps4G1eoViDxTvOOWC5NrTPiDogKaQro72qGS9k7T6J3lTA7nPEHNGX
xvuML1FY9Il1A3kpIozbHAm8/tvUbraTH016/3RRV43yDya93qT8KJmLOkv2IHfpRSsTAL0pnYrU
yYtX2PluIT9zrF8sX6yxanX+m/wf9V9tHBo6Y2sVLmnsUj9/hWLAYfQn5tjcqAan5Qg0M3qfC7ER
ifFOBU8c0IKzWm82MpI65VYz9oX0XJv7Kdik4AFZl5RHOb7mrZdmXHNXoeVnyDiMmFP2rqI6k/rz
Dxvzv7AF/iLeXi+cLSvI/8z1m1vKL+5GslDNGIQM9T71GOVKL9OGMK/ndPnN9Vn/oh/UVn9+EOxc
VeHyCPvXOxT2WS+PYCp5y5QMhQEMO9ea/NjahfXvPsv8p58lOCRQediKbGgoPAD7/Pg8rDYRSSG0
xqmla6swbs1A7ON23IV5uRuMwSu0VecJuDNRn8cK6Iau+kLfp+WGIHsnHY+kxzpdQaWezsnDSrQR
abYFVoaEGU1qKHkh+zwAT/bOfJcV5V0SomdQHyF5sQZ3n4glNqz/rs3AIh5kV16RcT3jpfA0th9C
i/1Ony8LgbXWeJyM5jCdNfmmtvqNSj0ZzjcN9D9T6J5tfM06fWLVJhqYHqOZOhZdqIEKRIYmgZ7+
dcjVfSlP19MakAveZxynjQlDWQkfM4YQfVTvq4bk5kjahXiSlq9cuoQpEcpoeWlI8FTgspqY2p+Q
kypl64Q5BZNABM2GaEEs64J7OdvHFpyJbmfin1GZsZrVFhm3I8wW7Q4rxssQNtuxepJ0gOyzR/Xi
6/NTpBl0pWY4P8vOjsAOa3eViQkmnhALHccJbOn8KeTr1Ko9Yxkx2tzPCcOh7HO28oOck+OlH+ae
Ytv+ssSnySUAlSahMxmLtz4FGWCeTXGb5GeMZL28T7vbgZ3DgLxcS09hOtBv/L4D5OVT19tebemu
LGjhEELQKtcjYNYkZU7TOnkJN87qnTGa/UWdPSOq6FvAQeDQ1lmHNJy8lqGIvPrIkEtp7XWtgZuE
SocWw6kXdd8t+b2VdX5EGQycUPc01AOZqe0mRIYtoRwJTXF+vJrCq2drIy6CR+pDqXnvM3G1iE0p
VBdRVgT0BZsNgQwwMWFU1x6Um43Ke7KapQAPuj0CofAaBLBXopjROJvxcUVkoNvW9glUBbt5JLvm
MBoHpfUL1W8j3SnK1KG+FUG4Gfp6ZxoXCDks5SZ4/YQj1/f+II0JVm7G4bJUuIDlXNs46fEnNJ+b
Kd0ESMFE0vk8els53ebKsyWQGesM5Ptwp06aH+qWOyBgszg8ztFBT+w9ejj0y4aT6qgSFwaKaFGK
9nZR9LtMfRj04ahqvaOZxkFUfhA+WFHh1JbK0IF4I0KiGUzgiXPy4Dbll1jShaQCvG3ICj6Y63D6
wn4r42qTD8PMkQBr22huRwtatB1whiF/EFDHaHAeMRj3K7cF7ICsGvciD2iKfJXyzuhuq2ZwEkD0
vFsrmWSkMgVsi+vkGbMdz2qC3EtyylLZR/aF499ofaOJ6SLVYfjjmgtbpHisrXOvC09fdhi+EGSz
iec2G7V0r8dP/XQvq/JeIkLHHqO7NEOXAwVfFB0K/XNARJLJ/KRvP6SS+6U9j73mRnbkkRZ1iILw
bj1SMqnZ9PbKdGFkEA3bqPoo2qcqrYBisWekZ82Qt13/IsfRg4ZMZqGONmiPcb5T250UHFt7E1qP
g8lO2awMRWSlHDV13BKxiYTFtSwmVcUWeAe4Wfjgq5YjN5ifmTyqlwy5O+kkjjrfwkxygGmZyjFk
mW2HJ5RUjhbzXOKn7bRloxnK2pfyZuW5lA+txHyPd37oscXsC9R7gURkkXIRu5RGPIo5JXqspegQ
tqyxZfpoj/i5GYhasb6KHlx4pWeTma+B7F8tFr8Gta8zwFLnwhl6zcujjMQKXI0ZMKGgPdfCckNj
2iUEmWTGXsV9MhlgqA1e4+Y1hBfLAGbP3UKz9NgTc1R8FZyVSPVCkITgRwayCKAxTh5buGlLKbzk
Lps+dcqemvTxCSc/V0GSDL+bl0OEYlLH2iRHzY3U3tbpsg8Uzrw0IowGaGO8ixdiAvDWhEx88DM6
izptrOKOraEVkYPC9F4er6KGpzTbD9ZVLb2Jsfj+VbqyQ8BwSVH8m9QruEE2GChdEOwcq5Bi6h/j
qLuW4LWVm1Wx5BDHMU/VBrQdXSppy4O0jTjVhlBce/ahlMoW98Im1Bl8mU/6fJdrYDBbps9peUis
T8H0hyWvD8QV51k/jFGa6SQbuOa7tRwGezdqOu3CI77Lq6B7SOVdPxJ40fjpsBvkF8IcHJQYdczA
1Cz2unYGcDQh8htvGsmLB6KC/Co4aN21CnkSY2KwyzgVWOLaJCBA6XKXjKVdW8teK31rp+eA2ouz
j63jm0kV1oKrKtWdxPDH+nUpHqv1c/LslDfJq4QVddDrV8Oy3YBg2eQRj6RnYaLhdL9tp/vGDCGN
Ukjw0Noy3ctEcXBxuf10hg6N6YA+akU0RWWeJOpv+pTbBSMFkZWvVrxLB4VMtvqqGxH8LluNGjbd
hPJ0L0pShU5D+jKYr0LJHkRjuJr4ylWOgWhBktJbeZ3ZxHO6bKMowBZOYRIp3vKKAtdNl23ADISC
KIr3KkNXKdjAJnJ6ZrZI3CBrAstmAU9ZiSqcdTcLNywBe0J6MPkU7No8qlMPeZ/SFd9LwkxQsMkw
TsFXvK3Xbt4QYrc7NCymxMvlnbobxMNiazdKqW8mK+JlobHZDNvJslc5zlPNUj+WTLQpr6Lqbmqv
+55ZE4i+LKiuRXaH4NzpaPpZY7SxzWeK+5MKML+oH4LpmyTNp1bN95JGQxiV1NymX0yMnbpDHxnt
C3tDV4Ib80IeiNPZ9qaIefEA4nZycbSRagQTC3Ha076jnL8fsayhN6K90G9alXqFx7oyBhRGDDr4
/dZMfRSF8CYYi5PhVhIG1xfJfVzWrCbrJpceFgw5dof+eyAubpI2hoySk1GrrZDi4OZcH/TEGwxm
ToKba+LqqvxCnX5zvRRHRSFTNALMyxaTDbojDeznFZNRO2dKycQ7OXQyBuBq9tKIWTHjSbW8Ggo2
39IlJI7DCWqkWHdzeTpJvMsRfZUu+Kox0xG1vIsKhk/mBXc3zF/8LavimN+iwnNDgKtJnknLJ1V0
P2+EY5W6s+TLtUrFLwXJt0HWAfOR2JVXPrbHnUYMUC5bp2g9pajtmQSPB7UihFbbiTnfYl4jy5Cn
R66OWlh6tF8p2kli6h+JfHD7NtkYAU8qPGkCdIxkOmUpx840P1bdOU85fuSElqxV61S8Ifo9oe/b
Ix0InBy78MqSy/vPliVzMLIDtoR9aIRbSxspVxt3qi/LHG9amHKJsextDqI0ja0q3JhG/qnCscMg
54I2p+nyih9tq0wtM+0aQZRO0CW7Qy7wyHP65BpZDD8Gacti3MlXqrwwIp6YU8VbzXjJrTsUnpDO
2f6KZ55mLXDFLPta3kLTg98oGfioiDUKXluszZGU77SZUrlcvLF8JBV+izNgk5UPS/FAUaBULdZJ
fUvEEWvYtqnewsz0i+GYL9Jz2ODV1MRVnTyH1nOecqRkNjnOR3Uq6U632RmE/gn6337paj9WRp8m
nK5lh4GjU17Et3+/80wLkP/86jL60WT0v/5zzen/SoaltRD8j/vSl7e5lZy39ifD0vpH/tGaNv8g
WRaQCj5qUygW9eO/tabBXtFi1uW1UhbfwUL/3poGNoTjXpb5gxqoqp9AsfIf8FzxXtPLprONjO9v
taZ/aRzJMi1zNBW2xWCdvw7s7E81LWOmdprThvZKVVMltToN345WLOxSRviemXYM88h+6eDrY9ME
4ExulWQSdKCPmCcUeerpPY7KwTIC+2VJpuKpniZyyvQONOMWZAq+vbCyg3vCaZq9XcmMXalXtj9c
8n/RcVi/5g+NgPVn6FwMOuuQiFT6Aj//DFmbrVqF8UgZS2JWpQ4Yd+VQo+cbdsE6JK5vS2wAO1Ir
0r28yLL715+vrh/wT1+AZF+DgYEK0O6X3gAKLbIzYCEwhsqS6yaR02M3xpSwXd0lDpmQ+EjacAgO
VWpJO7OHzhGF0l1GquW+IBtpWBokgOB4+JbteRnS+qzYU+uPTW37ldU2exUUk7Yp24JVpagkPBwq
8BfNsF+Svl20o9aIBDWeybavf7ehfL/U+TL85qcKJia//tSV+ER3h2EkbRf4AD+2QQqso4MJk8Lp
47S6TXH8nNqJiPntslQ2GRHlMp1Gy06ozQilYBBWTZy+Ui0gKg7525ON8O/NbFZFuzypdpsz8x6p
W0K91yVqpYQn7q/vjpDX7/Tz7TEsepXggy2AB+I7buCHVt5ILmEmOigsXV9nJyGmb1igFhrpqrZh
Ajpc5ajGD5093SmTtuzMfKQ+Dzv9fc4HugDqRDglMPScQUBU+/jUs+qEeae/wqs7PmDntz5C8sm6
DYHH2PrnJq8fEI1Q/Cf2eIDT0W+h+ssXC2xPgsTK5zbWWynvDK+oWprhcVq/p1PXHIWtNozY1fmr
VG3pthY54skY2W0QVHgopJZ4FbwRG3OY8L83aXuFG9o8W3Nhbcp+LO5MfbA/y2B5aFJrecT2UCBT
LYpHycwMrxfsb0aY1VdxSNVGGsKMgqXI1uZJWbAl5tOBLdo4VXPVHsulKM4NWUGoGwb1CbtUcK2L
BXWand4SPdCegi4eoZWZebVNAbTcqaqUMA6Vgn096TnpfOt+bw7zeDRNmmZEYOyJyolPJL2ch8xG
nKjjWwbQYvfyC1qCiK4RyBWPoxS9jAKuyEbLbPmGuE0Kl4kMVX+aAP7mBBRQI4ZozhGYuIFd8m4T
0T47dUNDwkqrJ2uWqJKNobvUJqScVO4PdVqLbTPl5eY3z9evy49Ye52GusK+GTNSDv/8SlRGSI6M
jvG8tYaRBNsJPoVetgAXGEk1Xz3+7t3cob2REvITRgZFx9kwnzrwgozOUnLX6X9LBppyDX2aoYYF
wJsy3g3r26+YOSkUMMd/k/j+nQH+40vBtzYYSuoQ3FbDqrq+6D+8FIWFwsQs6b/nlSR7SQXCy8bC
zaKONg0h0oMJ1+ubILnDx+2i4h+YW8/O4uDlry/frwvK+j00XYXMSPw8zNBf1s5JlcihIuXIRWVR
39sx9zch1tqL+llslaY27rVKdL+7Z//8qWwWpqnh1AX4pyhr6/2HXy8LI1SkHqlePisoiKNhrJ81
swk/+hR6kWNAGxmRsHFOS9PSRlaD4ahCWdQHL0ONErOLbO2l7tv2WgJp5wDGsa6MevIYWlLb/fUV
gon0ywIm8C6v2xvxGGtzfT1f/PhtG0BIBaNQA7fIULh6b5758u/RXNEaThV093ZkeaKpMUVCA2d6
PBhXQ6SEJVRj6jCcYoKulfKGjbDEsJs1p1SBi200SuwTJiq8UQua90KVdgjh48MwkAWX6cWTOtcy
RWeNHqNogzvDUPK9Ueeyj7z4oZFCep2LFcz+0JCsAyDKvmuCiAbiGAqnpdmAuKUz+5Ml8z9c5GEK
LltJ8+0wA46ApEvS6ONNMIScpR76JywRqAo1umG6wOvXEG1GMkwA0WCRl+g1ts35UALj9wEYEflj
h8E2DVPylcCI6RhEa+OuRRK8k4Ar+CneEjRj0JXwO7Izo0d90amQQDWQIeIsiTCep1JiqlWXCa2+
OR2vC4nhqmsaNLJHpbnoet3edFIxfMIJFVuWs/QkV9AJKKGH5UBOCCC8pFJMDwX95JlTrR4jXQEG
lZCqo6jVsxEwlw+DUD/pbR9fpERVDmFQUC1y+NtPSYafoBxQ1JerNTHNI6Q5zXJowID7OWNkdKkD
sn5DDunHBmMJTK4ydVIfkC28t7UhiDsxkPgQFwvuOFGHcturVeyDexjhPZOhPWtSi3TcmjdWnMaB
VxSUGSIsK6+jALbkJdnnYdyf5ng0PCsOpmsSw/cWcRrbPNCfFTlQr9Q6eiQBgJRgtFw05rD0zJwU
63z1p5JdesokvbzGbtT58Mbs95zdxi+Mem38gfNbFWtVSRup5z7rpXUkNOVhQQR5bLEznq3vCOu0
yI7mUKDNE5Xu0yC7yK30GgEnu50Rgq6anGB0qoF2SVQjMwVT1fDIKz6s9cprk+A5TNXyZhwN1IDG
yoDkLPSA0E88coxW9iWskSs5TPeq+n1gh8I+stL5Hs2a5IbYdG67eUqvcALA5UmMp4KC2jXoNVwa
o5ovgy3FB6mw8DHkHGez0iJlaBgZwGDI9EBnYcVFaCag9FsFTxiomSQuRmZ1U/fKPRzvMr17DSiR
AexMymUYQBTqYHYObHPmc50CHE8w32wNg/lwHkqJp/YIy6SZFISyn8A1TipGyaTIlMNS4znJwai4
RkJrGgvRtxKzMELX3Iy3U0pXtBrEfVCgDIxJazn2MqfTbaOU0k3HC3MziiV9L8rwCPBpwp7YlB+c
xXDQEJfAE2QZhBFiab/VMJa7i9X0j0Wt3CVVqB3Ah2OuylQqZgUG5WaJy4SeX0WVTuzcvMu4AaeC
bNM3waL/JOG025WsPQ9WtlTnqlXKZ46q0WaBqnPdEqbIyRjPTeLTE8ASj6C+2OCRJTxRx8oU4lIQ
TK9SOwqeJYx8+FqS+FtjNgADuigvjvGaMRaX2rjPQhqLPGP1O/20D7Mu8CQ1Co4ZE3JPFtmGL7D7
IycIu6s4i5dzqxBzbOrQzCxzeVJj46vkjaeF0PpsjfY2lJXcFUmC7pwsz9xGVR5kwvB729SAWBi7
0makIsPDgcpvp+ajaa9iEECYxMAMSzw+kmFUq4gZaDNSmRMtFUv4jkdIJh8z8jgkzQwMq3ZMETEW
xFL2YU0DSocfaFcdRo9kxk3EUeAURYbMm5eO0mmsh+IuYkbOskCGvZ9xduB8LcMzwc6G+xTx6SA6
8jGseYKMGNL5rcriKMV6WrkWKB44PlP2GRtV6pJAlz9ZRYgKvzG0955sjruol1j4Z20TtJL1Zg/a
eEyMutnxQotTalf2ZjRt7syA6sVg2AhS6TBMheaGqdknbljotMFibWoCH5Qdin32//IFRTx7BHjD
5iBYxxJXRj/NG8DAkUT1CqEvGt4daKv8HGcr/aAi/9HeDIGqkNAOH3R6iBmpbiu5yDtv0nv0nZ0q
i8+xp5N+HpDsVf/4pGRMjCOKh1BziPAS9zNWx0Nerx3PvofjBTRjHpWbBjN6+dnbdIZKvvFpKInP
xnisQpsKDXmBOa7hleBd27Tgqujk6WzASTLEflX002Us5hbFCzx6P5kWgXG2shBYrOISncUX92Ce
M+QQ06UwS4WFGL2ivqmqsAH+2kyauh2HuF69wJxRrsq4z3heu5yrK6exP8aoXfBZWdfs4/YjH57V
t3KKT/U9mIpQvWhGreCH4jCScgomtJFgkUCGBiasqnewpnWfQ0UmipG34lQlcbP7/lWB5WiMbjsy
mZRR3Fdy3uz0IhOnvOcxJo5DnECWjo4t2Iwp3hrLmzu2qoBd5lrkBQrTcv318YTwKtfS+baxZ6wi
llKWDyXWACQeBFUtjkqq+KXTuVpSZxrD7STl4hQtJXFkHCe1twSPMc3VCdMdLnI9ENuEgpJJczrG
fhusf5FcZM2uxcF0restSmVVzV6qwOZ7EJaBq0Fuqhe7b7rabUqrulUqmzhWEis7cGdDwgNbRtq+
j3t+SFss3A0SKc3OUyAFj/z3ipZwkiCQRtE3XbKGiojM3XH1Y4/NrmkVHQGnIFUwE3ZOoGWBdTab
ZOBipi7Zj3ZYcummNFmA1ivtp1aa9uO8zFENrJkcIE4Uk/6WBUJ+EvbQzlCfpols7lIbLshGg6/F
kpIjsXXWFhO4CRHf5gGNJlhP+YEMDYbkpLAAcbYXaYO7F3yRqY1rCF+Xbe1YwnY/zKuoubiRm0V7
y9AsrB61/SgV+ISXtsAnOzH9kpbxFPUR6mGSb0nomszgHslwM220REcJ2An0BVRTeMSzeQdpMz2b
SA5v4FFox8WWO6/MaJ1mndociPaON6Ntr5UaLlZ8OGG5tczAfBdtDVhKrVDZrT7pK9HN5FcEcfbZ
mpw6asUnnc1OrtXZ4qRCIMtOkJT2hfl7OuZkxIMFiwigj3DTLY7RNSLeFnXVvywd1uJOrZhojaVg
BwlSev5xXoOgWNRi9pta3dFV0XjwTJByblEuGdPXKJjZQdWYsFu2aZPIiX2SaeiVjEo0XG0BEhrz
nQh28rSagltp+kZ8Y+tpGaavRsX/J5IBGYDWKAYDtSnaldoSHrWUNxvB8PwIMOeJM+adGYVIK5SY
1MSquWpnWfhZ391qqkmrX2W02EfNe1jSs8exrQNYMMNzNXGQmvVcupHGmVM6KDN/XqSbaJQRYETU
kpKhz8wlwNpkgBRcEoinc9gN/VVZJkA+8mXa0UWwXlWMsJe8s0tXHlP1nIRWsdEaFKFk1qNoIN7n
SFB7cDKY5dwUUZ080IB/qkpZ26mE3JzUon+ThoDutF7FhitFFRAZktKhr5DXbgftY1jWxgvoANtt
tbD5bGKkBwQktjwHHbDsxRgBujSW5itStV0s1IKM87sbrOkyOg7ikTaRUE0fY7/G3Vc/YwAftjIf
F0wDdOCbzf9gGFuOCbYZR2+tE8UL5otRQ1fSWQ8Fx854ls8ymBmnmKjYVNG8t4zXrV7/UFLxVAys
6bVc3ZIPdJdKyX0UofxL4zclkh++V2L/n9r1O2qXSf38HzfBT2Uz/J//HX77uQnOH/mT2iX+gJUl
ZMoNU6NXsmaijd/aDjbXH4ZG1g/9Z4VUKIXExX9vgpv8IZOMQrp2hmlSzvCH/tRn6yYZa6pNa5xZ
JCxS82/ps3/uBNATRJEtFHrqMiNgRYhfausACxzpVUxolCmVP0DuVpdmGBj5ox9q7ru8y69Xdudv
+qhrV+P/dV/WTwV9SQvVhGu9MlX1nyv6RTVnWWkWg+VGKh446xh454t2/8NtuPzj7/tvRZ9fyrjo
2v/53031X3yMzZVSuYqAobW1dfVDm8MueqkmVV735iDvn0SrSXf6LDXnMs56mkyxrtyr3YgGt5Y7
i4oo77S7rKuw4A51C4KnxM0R+3lN+91TWwOjpkW7P9lCxateZKWiTWc0rBReNk2d4rYxuwfqyDgg
olXOQSqD5+y8cA1ERmCComxrIiS+J80U7w8QLARRQhlE6JZyilERfgggD5MuE7N/NRT/l7MzW24b
ybruC/2IAJCJ6ZYESUm2ZMuWxxuEXbYwT4khATz9v6DvRqQYZLi7ujsqoqKMgYkcztl77WgtFQ5/
zDQtkRFrgmFDcGPWL3K/s6dgSMAbctbO43e6q/RnMmHGdtcmqfm19wFGbnqLqi1mtroLoMmDM9lk
rlOOdxFnw8+iyDRWkYiSM5B9M+Alg3MukfTkiXezSAvZYpDk9LeBbMttC2ek2BFvI5YtnJ/4dm6b
tCYdiCYcLPwEHyXkGfxPcR/L7f8DiOFwUFQu+7tWfqzylOJH1ZFgSgUdlNoCGB07ppmRn2kKtGvh
5V9+HbUn48unSM/XYTomzogTEeZoEoFlpbRaWyKkdrmKkQMYuUbiZhgA2vJrGmR53Ep6GdB8Pz4N
kHW4ydPPKAHknnv5AMJqaSrIC1ldeIgvJlTGjmiyD/gbywLjIopQOv6ezKD2VO5trIKq2xGo5ibb
QUg65S2QGxlihifByBmS38Qhexli1UHrG0841nM++326N9q52CvDxxNvNhghx85HIBEk7KQqiNyg
OCatbuORcOGttqJVyx5lAFs6sA4BcEjy+Aoq6zS+PbhHGxG0qCBIPTe+diOIUYK6Igqv9ZhVd3nZ
wphyvDUhoC7iFIVIjWzzn3+wlVKIipX/d82XL/n1lzpbOI5pXoSlHpddQpDfIS0mY2/jh70hN8O6
v3y9lwrnyQiB1QwBWvC2fWmfTA0WhzVSmmIrjCPh/UaqiLzZYZPiwK/HEaiH7FOxZtT5Q4qbSgps
oSOdNMpIAbnMa36elzvUcdDKEUxtoXEnpcHUxaHAAfpdRMQxwCStTWRz/Ft08KorQ9x+O7kBh6ad
Yzm0SdG+r//81SuLibiMqyUSdLtrtIEd9/2urAq2ocM0Bvmm6+EzFWk5ujsnNRHeRqAwfJCLJV9r
KbsSAX+C6ipEFYknsmVDAi20XrnThDHS4ur70qAsQy4MXtImQmZFe8b+QE62ubrEO9RAMxAv90px
ep37j3+ZFfjvsOrRTfSIQDp+LreTBMIQqRVmBeDrYqq+c7Bq3wnFbHJ5EKy/8fGVfI+V18YYZa2F
5XWVevUG0X54ihqmwZnINJDR5RPJuTDmSQRzOiqmuG0WIgwhlfyKSeRcE5xtDByXb+LtAuyvrWfc
WLzI/2uRv74JSlzFXCdxsps5yu9w035bWgPbTMtBaBNPmaSUHCRXWsbOcct2na9IbvVpGK9IUASE
J02bKhpslKc9ZpvFbPD2cJQlPK5vcMVEhkIJDR0jDx1O4Nvay/EbkO4SqBWLI9+DmSalcrAHA+Ql
IZlYW5PCmxG81xiooiitP5JdQtG5skxEn4NR5dF7eiC2gkKYUHrl3/Q/EcDKxJaYdvZOAETACB7l
JVcbrPFD6xLwiZ5H5GpTxwGFRFWL9Bu+dhApTQ2Sb+eZM7l0xA4ioYoDAxDdhBXuq2f5FdhaHPXx
FjOxW99n85DeIEyl0qeJHSKC0UIYVWYInMvGwU3DVLocuqBCMTu0q5fRY6ENrgzqNwsSuIG12bRK
DaRnyZNtVp8scRSopAANNgZ/y8Hr76QG+E2qc4TuV17ryp2/HhEvmCd8l8bJ8dCeWA9s2y2LXQor
ce8pH1+n2wYGSuJe7oi5dtorW7o3ny2dLFQUroXlwfMIbDy+4jyRVc5xuKCqN5U3oBusw9wlQBll
rp8ufzInzTtG73otV9g+ChC6Qqfbx9IqujpnG7Kz9KTfT30qDk0PqIJiYTJ8N1JjwaBkOBTziQn6
vCQuyr8+0QlnqXGwn6/czZuJmLuxmD3YqxMOQB/n+MnhXdGdVk2x44u1+tuC090DFggq086Yv29i
2BV1li9/Jn/omTHRX4ItMhC7WkD/VNoeqgjn+JWbOnaH/N8rQlnDbXm4Qh15MouCWY00ZXXCK0kl
yQ9dXluPPvmduBRnIKZriGFD3oVmTdjqNo0WbE5F+ZM4qzQCtBIs7jYiPx3KjEN5ettSsf8I26zx
b2jA4PGmb1BgQJ89Qx0u3/qZgcQv6xKkgJplPTgdv85oapdMaJAh5Efh0UGhC9IkMj+ZRltfWQBe
/qyjFQBXi8vLkch/aAIHJ9dyYTza5oT5xOht+2ffzv0NoXjlr5mG14Mv+/hn4i7uLeED+pYgj+5b
WtXySiv6zKe6HgwZP/xc7B5PPhzc6caQu8gDl0Ev9C9MWT8NbpkdHLfDcLeQXJZcWXOsNyvfOvMS
V8jrtUBD+yfTQ2aKNjeoAIZFmtBv6rtyleObkoCayk/LL5UoMZNHRTGA5wFDHKCQwn7p8qthJywn
bPLB6LlhDFgSiX8xt/t5sItq24jU+5Itw8KRoTGptkC+bfaXB4h15oOTnIDZcDuu64qXf/5q3a6h
ea+TjRc6Zk7cS8EBlayFSFHSmucspl07lvhPBBu8ETNmGhEvZwpgziV38x9lHKPce6YWqJwDbY9X
bs87ble/fHpsyJiZ+EPhatvrAH91e7KJSatvRg9LDEzNO4ijs4HvNwIpEOkU7y6j8aMDCq/BbamN
d3rwJfrMhdXuMGU++umEgOvV7hZ076eMkLsN8RWlCikP4ew0rMTQEG9U80DuFVZ8TazaX2OyetZG
A5ZnWHV5jEXVHlFom0gl18wdivZfWJWnKRwGwIGumTS46bjC+EMj4EjuU9i++yh1svwhckktG7re
/k+WhFqhW0vMTcveHdtuY1NqHBrSv/cAmotl08EXSilqO/6H2QqWz5E9Tn8rwY3dO5RVZQimq2e8
jNnKr41TKJiNwm+wDhX1URJ9i3LOGz91WZu47LCc8YaQIg6uSxSXP9LGcP/kIMz+WrTbzJ1pJgA/
vWUofiXUWUEKdhWrGibZPgWJUBYM5t6fsUjRbDYOg183tEs6HV85P5z5aFfNIPjhtazjuCe/sYv0
TDSiMWDsT819TQU8pKEIKirpqtt4Ymtyecyf+WBZUtkYk0vDMmuun8SrMdU3nMTSuTTQEM+yhMfQ
YFlNjO7douTIhn32xJ4jZ/efg+Jgn1itc2VBOffAq1aE5ifPzDbm+AYcIDg2RRhuIJPzDelo842e
DVLs5+DPNKfJp8vPe+5y61LKUs8aJqyT9+vTsCAmyo9CsC+E1Fmk2EUVBvKyrx4X7ab5tRlRnFl2
CLD2kQ7wF39zMiU6yiAZxuANwxqEPg0Onhg3QBYtPQm1FFgBODENMK/o0Y43VkaDC+iQVE9jViLj
8KfIcw9zZRrviDiHS9LXbMBCmIUTKLollU8GBX6iHJfJ/F3nRQYLGZNcd+Msayl+kYrPXKxZ4VtV
5gH2eiNxb2B8pgDxnCD9BLczBqicBZWxbUsfylVQmAiv6SG2FRbufMELkFjdk+VQTdpUxeR/0LHR
falbX6L468tHQMnZxw4ZhAmMnCQ1usvEfh8aVUePUKCb5OCBnv3jMEEWwEx0/iCJufs9FGLOdkBE
EoGGLmOfrPsCZqqOMtjME6EZ95Y2ZbpHYgEWiF0b2d1yQc9PqWNZgjuS//RP4m0MqtelNH+SJwFV
LrXzvg3bpNa/zTYaMAjMyv80z9WEhbHLUKb0bjN8WjrASFt4BqhY87THYt126c+GpqrFZqpBGTcI
MMf42SElEU2OHd9DBfSh7kiCQZBvwkuLJ+gY5ESTHYbiCTnBBi2AgSmydy3cMmOE7MUdRPHer5Ua
MOJ4xvc0SpM/rQN1ZYt+zH3gA2i+O6OGdZsAZf9rjlMpNwNytxs6j86zRV5BhZxPlh/npHe/NPDo
Pyo5tJ87w9Nf50AABpf9mrqXJXk1MSdrYhC0bUCSR4QWf5stG4NCNiLT3XZIiEmmoY5FLTKt1bcE
/VO3T3vLdbY9PbFuK9LKf8oqF0P2kjXGvXSQd8JCZmMFnKfGEVRmQX7nurNp3mR1mX3IPQdekEwq
61aCpgEUna+FyFjrePj1r98vFmHXY5OxnrBRgB9PF35KwQp7vBfCnOOQ2UTuZoZw/+AkeEvMQOvd
5eu9/XpXfTkqV05ZVPzEyfXKBK96Z5SsuWWDuU7r6KlVRvm1syz17zPheqRCtUftPaDmd/xofaeK
ZloyaPuOHv5L/SJ/8DVGv1ghedSzvHLYeftkdA44raPtplXAVv74chbcafpmHbIyBMZbv1QQrmIA
gmUFbuzySzy3HWY5Y1cISwFVkH0yB9ppbOQ1BlO8LLL+Ro2MAJtq8o1bnYHO8qDsfVlk3OWHSqf6
neSU+ajzoY2vTMZnzi7o2Xm3Jv0PDpQni52opbPIjLgF355QYwJ19/62Ih8UGjGD7IUxsvA18gj1
2mZG9H7l+mcWH8Ss+OodBpLgPo5fOU4+C/WZisJkzss7l+Ssr71rx7dBbM73iTHlV048554X7Sy4
AJNa5JsTj6E67dRTwWI32UIfiIfFjZ3hJ8g2QeuwFgSNcmGpDwHIiT799/MHw5nH5Aa4iZeF8dXW
wq5dC9kwyOY+bxUGpRLUHZLTAaRxhlJgaLrmx5Vx5p/ZztB1MqkTED8j/NPtEyLbMs2h+IaEGuXp
3lKL+SvOhw7hiFrUfDMG8+SHEFLiKgwmH3mElSBsfxyVQGkVgEL8w44EujNCvPoX8ZEeYH3XRPTs
m+sEXhkpa2A+L3G5LfBqgOiLgQt5cHN/k7rJUQAldHNfCJapEBItnmQ29PVO0+KNNzXmXLWvg9b9
bnr2Kgr2J1Y6DZVesBcJ3PuSjTi2qKXOv9U44IaQGTAQtI/7FTbX4NfYzBlBb8Cd4Wa70vfRlKRR
D3pTQOfthrhgZtYZymjDqiek4ppaXEoxB/fxHGW7EUfTT125Ps2xCCCm5vF7Hgji5YbswvqXhwa+
27v2YJWh0RXkoaCzZ3mb4hzXWItrog4HwMAPVudgLF4AGNa7IPUjsGtiyQc8XbbxhG6rIYytmrIW
TG8f0SAYEuMXS0gPyzGZARd104LbUMGvgDluKtegOZH0f2s9Op+UsLJntqxpvdFtHMef0wwYWqiT
qHn25zTyiEgpBsAwtdCf3T7NjR0ikBnXdWfJFm9bPkybsk9wcmZNmZJN32kVv2+0aT6WUdDAE42G
7kZ3LqzTqOhcMMgqT4rDMnrd3yC10JuZ9WR+q2iFUKOUM3mJNduLu6gVhIwKRKhwZZfIpiPXiqb9
NhWt/o+5h7Iq4dwdcOJkaqDLsmnh8ITUEk2OqJloplr+UZYGn5NL+u4HoP1l8UEQVoAzruncOIz6
hj+lTCMl36O9W6xbK846EmSiOLIx8tfAF9C3ECRj9qieeE4JKqG2U57Zidvxpy6LskLrifCHFLTB
+z6lxhqJnBoBi34c8YZYWgtnaxGO/jgKhejB1cb0O40VdAnfsKb/zGRy/osDPqdNI43gmd2Z4935
aEFrQCCDl4JhNp0WiqulDFiGfv0slmVCnkmF4b0DgXjcIuzCRazgABabapHzjywLnNvK6cE5JOBd
IQglMvvW+5X8z1qIbAfPajAXpe5EuzNoazXc2EQ+wJP0ZzAgHoljFloYZ4E/NY9Amh0YVSEaa6ST
aEHjnrACTIGoxywDECGRs12o4OPD5sir6ok7KerQThPSZS1KeeLWMnuZvlNZ3NnE+vVYDC9PSG9q
8DQcAot+A8d235TByRpLcIQqCh85X6oqSiD4Wdctp27ZlApzzm67uE4Oed1dW3DPTYOCxj8lU2p1
8sVY9Wrqxe7oTP5M+algC0UXLvFIEhrldKh7DPqGY7U7r10JZczJCcAtqvGXH/zM5iLAShe8VDDZ
Y5zUv7zezHoDAWpYpU5155BMdR9HC3HpQfLz8pXerql0jD3Ares2hibf+hO8etS+6bvYm6QfIibj
5BHbDWuN4SxEeDToGsc5dq6s4m+fjS0ojiGL3o7lWd7Js9VtB6B/8DwijqPllnVhpjQw1Y+Lb+ZX
XuPb35FLrRsnGZDYStny+OHmiXzrdqQgZS9mfZ+7kE2MuZwObRX8EIadv8dMgtRVJu7wvcuKK8vp
mQcV7JIk5G86p+5LtfzVq0XcGFuZMnm1rka/WKOYXxLpf114qVc+lJdz93HBFLESe8TApjO3SkaO
nzRrusWmgByEVl3Hxo9mTs1wGEk/ovcMwtBTmUwPaeW5C1rb2X4oancFABhweYxSoSj1l4YEAAFA
ud7OiZTdbZpm5ffLg+3MG6G4aTs+3VFhMsCP79Ij1Wd00OWFOieVxLZy+GWF0YcyIOTs3y8lbOKE
0dGwYzwd10nm9Nm4yCgEGU/5p7SSblP1NoQ5lfbXNqZnxhmmvNU0Kzl/0Cc/fq6ZyOxlNmQQClpZ
8aH07eomK7Bvc5g25IQRxACbQAuNGdbuzUdPmWnzPzwwZx/aR4yE4M12kWZAaU2NGYVm1pbPeNWS
n3U/lQoW12I9Xn65Z+ZlmtvC9hwCDBnYJ88LWkJINyegNKnnttuTat8SxIYL1zpQemTooHH7SgB7
e2VLfOa6lI+Zp9Y6Hn8jj99zEzuynWbbD1WQkTLjmtkz1OIYXGAZk90T6/6Q9ukS/PuMhWCFA+za
97bYHB9fdnIjw20jmbJgOpYPqYjRyj6LOFxyivsrFcy3h471CdFhsV8FsnbqCq1Mz+gavo9dRuEc
P7/poyeRnr8b4xlW1NzLWzIAPLjugTLS3eUf9swH6mFHJdqaU8daPjl+Ui8fEwtRRbKLAXKTrdQN
t1TvzXujuNp5PfNbckZnjZP4EwWz5PGlct/PUTahw7GWubbeC9kYQJcIp9yVFIoB/5iEykvsNf/8
ndg8HqBlqrY0Al5cua9m5RZZue8IOrBWJ7xnz2zrb6bvZ7dYCp2by29zHY7Hk/LxpU4eUWhs1tqm
HZri2QC5WGbguB1kVVc+i/XPOb0Onue15kHpm6bn8aukRjnYZjbnu6xKqvckGXYfKjpa7w3ibrYe
8rH95ec6cVuvxV/bcpHtmaZPwqB9KgUZOGYRv5sXu2Bs0b/WWRlgc+CUKhsSOWTzEKVKf26DJJj2
fj30jzj2m280z9QhorGDAc6wDCLFKBglSMGyytmUGixHMxfZLQYLOrOX79h+O9rQU7A2cpB3kBw6
JzMHrpeiDUhd2M3w4++TUaUV8tG4+JJoPEIfWiptdGCjYUxxesmg32m2ls+DV/ZeaKgSf/sYFFV+
iO0E7CnKnD7s60xT+G1r7yeVJ5oagliczyDqkp+m3bWPEyKgDPgkGM496p/xS7lA4g3LUoI2x8EO
cs4ZEFdd2Qq8/YSpD6Hi5CcC1YDy7XgwWF4pOAYBZumm9Ec8WeXHyc9/RbDqny6/U+vM8KZEwDoQ
BKzqwenuilBrr/QMsjYEtWLSZ0g6z8XofyTkXDxQxl4+QprWnwYOSw+yRqVCUzDqONkRXOblaw4e
UWxYqSKPfs3le3s7iVLlRGjIbG0h/TvFASwNzqcmTUHQWqo6pIv/IyEG6a4tqdfF7AX2Vs/ek7CJ
5MpAexEUnnyL5Pqu+oeAzR9Cx+PX76fjnOG0JuQIHz3Am8K0blKzWNrQ62Ck7m32BWATckvsCXK1
vScnjrs/tjm0wYrOnYqtCjQFlGhGar5Bo+YBnhNpeSgHNw4Ol1/TGcEGRyvbYssiYEtzrDy5W8+K
46GmxIEbIttJEmzBpbZTgdl5zEAxNxEJMTmhBu8cQbyAVQ1kL8kqIDGA9evv5bs5M564GSqMCK75
78t4ezUzs9z7uW+huOJnKfeqMsa/ePWWb5evcmay9Nh7IjJcz5XihW766iot9ijZk+C1yxOn/8sA
7vf2IoyN5w09SS0xh/7LF3z7naxCNl9SV/NR4EAFOX7J5dzYdaugu5nDXMccoJviyVm89h4ZdLTH
Z259TNAAHZy5AUZC4Q0qUuzgqe1yT33WSWy+75c0P6QW/azL9/Zm4wqilLomCki6l9J90TK+fhnZ
YI6tIiZH4sVNaQoUdYnnD3vGzuxEax3qqV2d2uggnvpqdEp0Ui5alct38WZy5i4QBNu+yRYr4NB7
/ILmuDfKsh5hRUxkH/RludwimiYtqTcALY1zfhczHHeXLyrOPDv2dxYyJAsUWE+VOL0da1zlWbQb
OtlRT5MSPDDFhgrMoxgBpAaVm4l9XETik51HyV8kld1/fAv6t+6ihqqb8NvneVogjCtBGCEQ9TWi
Z7UQ/7JrszGRsC0uFOq+0M+eRgjPtF8oH75gND7qUapHNrQpgvBs1ji5SvTLW7zs/sFPJ+ySxURg
m+Nmtbnr+tj6WIxm4W0XwO3L7SgzQHIynqFU5i7hh4L7TD6yax6du8KLhHtlL3PmN4L7g/6Hr3Dd
np7+RtIY20YotUu9rAmruVQfepgQe1AG7zjCJcQvxcG1gfFmRmBTQxHaEvzPWteak4HRTc7c1k23
azm+3RDoDYStmTziRy6PhbcNlnX3ZLsBx0X+YkU7vtCgXcye1sLT+cK6H1hhtwZIj4PMlNy1fgWX
NOhwoSUK24AzkOGRTNbXyzdx7g2zGabSzxfAJHjysMjBROt7EDuVZaYUftJ5x4Sgt9PcIZV3ZXuD
ZDgprzz6m5WSL8+kR0ftgEUA9MTxk1togtBmTt2OPENxWy04TkrTSG9dMvqIBnfrA/lyv1TVmXf/
+rirhgyFBu1IEBunC2VitHY1kOW2Q94d/LDpK21zXNJklwZZuYRRB6MSS7Yhr6zQb+Z/HngdUMzI
/Cc4LQyoBTe6A0ZqVwKqeZiCIDgQ/Gnejn1pvdNlNvy+/Jxv19j1guxGeL0udaBTyYSSRtSXS0qi
aUCcSqgytnxRmRHHh3LCfyZvErpKpkpvi+WxBbLq9fNDqyfa9KmtwEFevp+XX/Roh7Lej0s1zKTe
Jxx3HYev5vza8JKJRaWDojrXVRoSNSxAZZJJG4MINgCmJ4tCTo3D0cH2m0C12DpVKe1tX7uQYRdg
6AD2UQkDhW2FyHdYUTq9wQZKBH0CCc/YMHVCuAW+Q1/bNpbk71IgHrpD1J190GwcfxqyI8ovsmxj
F7iFAi8cY44J28lkW0yum1zed8OS/TAGNBlwpj3yPf2o677ktiacEeQXd1UMqfshGYroiXEjvgsx
5aRZaLAQppFPzabolhGCnrSI1Zlis73t6gJIcEPAwncsFc7DoksImRaNrJtgMVcKUYs4k9CYSsAo
bIt6+hOpKlc7jWT3YNOkIBi8BbOfbbK8DdInFWB1J8cKFEmV6qS+iVLgJLdslolvSLupvBUcE75U
2qIRgNdnETciMot5Vw2e87F2K7WiRAfvhgYvpPTIKefnOVCq3ck2zYYrQ3/de57+8i6nAqZxKoXI
d45/+Samt6TThshpYx5vFC8Su3u23DjU7q+srmhs316MUh9lew6k9MfMk0Mp5n58vLFdAjky/f77
aMjqR+FXwLZHwC9kumrD+82hFebpMKXTDzZJwv5cdUYx79khmf9lTjeNKBwL0hTrZVTPlt1HRuib
xjK/G6IYHCvlVe9WrWrEu8IwJyjXFTE6W0MRhIjjxxuf8IJCZ1Tu7Mowg7HGctnnFWnTpki20OWo
DU4TB1WCyNT0JehcIhP6EnLbR9VgytpNjgvSIUL/Q9yQKTDjDB4enXHommE7mpittmibCxKNuwIt
lNSDA0BDJaq94QgckHeRt3+KtIJPldsDgO0CgeOjNc+mB7XIJrRB9xLBoRMMJHAxH5g7L05I6rYD
okc5FHTtndcuZb8FAFBhyWXwOdvYKeufudGjMBt6t8YtBPTF3Tra9W6CGqTbPp/oTDPzOPFulXzD
t0NXKLeK9qsOZyzUbuiSXCT2EYRLucPIAa4bQX91k5YwiLbYe6w/qZe05XcZj8IJp96kPtwXsXnr
ju6AxmdyMginLq2hTQ5x/Q+bmsbeAZyK78ei97/pntoVf6aVygcp+XW3ElEOZH/pzNHjHLcN8Ok+
91ZiR9D/QGwvRzo6Iv3b2Xnrf56I9ZsOCcJsF2WPjvpNMSiJg4quGHscIsyjDTqB9KcibBEmSoCe
a5yBkFm9V9yohOylzRCD7nhiuHf5BzX2+rGIPavYzREuh7DPgoU24tTIfZelegxnMED6PrDi/Osk
4lQe+qFqnNA1XCjvWsGSYHfY6a0ZSVC2NptinHqFS2U9cAwM9zORchmUgBJ8VdTMEZtK/uMcVECz
6hA0+QLrlHCVPCxTqZ7pSmb+HhsmnnqQn86vNJ+CibK4RRM0SgikjCNv+dS1pvldIfTo4CrEBFFo
O0i/O0ZNtJ8zdd1Tbk3Yiqx84Ka6iG7UFs/bTKJnEf92sU/AxOhVOu1aCH3EMnL+DbE/p8FGulZf
P3ZxoYpHMbgLBYls9H8jYc0FLh89fwdT4DxdXn/OrL+rwwV/C6IZ9t328SQkWqx1rt0NOyqQ+pMm
XOZ2jqo/Pia7R6oM1wRIZ/Y3a6lvbSDSCmIBPr5c7LTVXCRi2FWRDdmBDsgKzCLSjQoFccZIbto9
Ts/itkLOdiVy4o2cmxKAuapQaXYwB7HpOL642Uy5gu4fgZsGELnpW4qBIPxo4WyqcXAHcme7AkRV
mwKCzyuzB4icJlQO2G6qYIVeOuYPiqEOiwf85r+EYWf3xAU6sH5VNugHfPnaPvgyV9rdLHVLwtHl
X+vNznh9BGmvVRTqwQhvTqbxaJktQuiUsZ2i2v1MePf0meWZGIAB3Ca3R+x24EF+ysSdnc3NfZwS
A/e/3APaLpRP3ouh4/g1JrOj0UZoglu0q2/GOgG6kLT2nk0TcmTT1zvMifOdHuvnoEyTfYFVLbxy
D6dr58t7oJq2GrOof/onuyYvYXK0vR7QITUK6DdkaG6h3cg/tjDi+9kqBMEKcVb/SGbiGgnDTfc2
WpA/JvKorRGI4eAkVoAWeFyhzOTlXVnbT08PL/dH6d6jbkJDxl+/g1e7OjN2rD6jd8CiFvhEOUT5
NoitZNsCrT8YLRtPqyuvSe5OP671oqiO5eriFtRWTzYURdqptoto+1POM77mRvDdmxW53A08k9mE
eTxwitlmBiFNl3+Oc79GsO5dOTvYyJBPzmstYFfltcTN5JZVbbwM1hkobfBQVPdvLl/qzItFhUAT
1xF0vBiAxy/WAKFRzZIXq7KefG1yOZZt3RoCnoQ1YdQgbTgEhdVdGXBnXi1XpZRIdjg8wNNjSua0
funDU9kuQDSWn+za1jYpyhuKSCZMdruIn3O96PGhm5drGIAzr5eLU4lbzS8888mkuWh/WvUCxpYk
BgQPDsn0EO/MeTjk1lgcLr/g0wWBQURFnSwhKkA0Ll8ska9Gbt15QE+GMmY/NGD5J9A0+RTHa/rI
UkzA8zvH+X75iuceb53P+JaDlYy5vvtXVxxrm66P0tG2Req7jYyi/l6aEZ+Jyvtv/8OlaJWgZ+Zd
0no5vpRS/RAHUU86B8CWbSG98gYklAyjSZT7/+FSq1AQrQP7HvdkYY06DfJqEtEWcypAmVpOEOAB
RiZA6ghpunyxc8MTejT1JJdlnIL38XPRiOqxoJjRVrI9ZFDiafxpRRWmv2YwNnocfDomnP8srOkz
m83LVz/3A7KssougNoAbWB5fHS05P6A2CDUp7Ow+cXXOBmqoWEPX3LzL13pT0Wd82pbDTyfosppI
V44vBgbYcHDZRWxl/bl4Fzlp91mmefZNNERpLEiSOrKEW/kQOVAW98s0Fp9VDjx3G/m6/j2kHnYJ
alcSqaE3+Pl2dkX+oavm/PnKna7T7evz3XqnKzx1baeyCpyahx0VzQmpo+uXVMIK8Aq/nLYQHbK9
ZWcJx4YlgVTUmskcYtRKd8ZgjTS9uuGhKgL1CJDHnbcGbDh95fc6PQuuNwY9AUc/YgEXt8zJK+zE
bFazg5g/9oxdB5TuvaSHslGYvYDh2zLEHiU2iO86h1M7bbXLb+bMFIOSi+MoXzyvJjj5NOK01IHM
TIziXTns1WCM0KBYF6NpeqjBHd1cvtw6/E5/B39Ft+CUWXU/65Lyan5p2JmXmWb69FsO1lnOJsms
qmtr4JvC0vpW/fUCnk/tHHvM8WXKhTajNkvUmT3kCYVKfVcHbnIbTJSG0WVzWLVmZ3haxqL5FntB
dZt0o3urRmLP/vmBBe0jDvugIFYfyfGdtJ0N4BAZ3laMNrEp0RTtOeF0V17rmVEkVqcV23iHL3JN
Wn39Wtn04ASK7AT/HurzfEliyKU6uKN50GzLeRn2ZNTPpPks1j61mIYuP+SZjQA4YLY66zqF++lk
EIOhHXwBuDBElWrty4XQcOo6uOlVIikWOfAaneRaI/PMTEerynH8dVLnwicX7S3k0Oag6JJbkbdL
ezcPi6bwdpG+PtGtq/rJsAVfRB8XbDRfyal9U9mGHfAFJiGFcDJBwAS5XyWFyDslzWRnB/n0Xk4Q
7voZki5EPE7FxIO6V77VM08sTUr9TGPsKKGOHP/KaYdw1Z7Q8ZIjZB36mq2k68XF74Et2rWpfR0x
J08szRXk9NIFfePhSKdg9oaCbaRpF/VtU85U9FyjP1RpXtyMZdd+L/KeaK0Y0OPtXOngtp1EtUXM
0f8YWsv4MPUxeZ6Xx9mZyYpyCOs3yw6KstMGPqYvSwrkeqERpM8CMDG9ncTfkTmaHeqgm/6H943A
mXMqjn35Ziu9tLIqdGOn4QRkNiNhoWmYl9dtH8fSa92GM98QtAU+IiirbNtP6S5V1wC0qwYuVncm
59YpeL+AcLy1O8jCMvNFTyuNTKbLb/RNB5aZEtkHciZID/RhT3dhnobiudTE0y+NCYy1h/vmdbYZ
Rk50WBRFEZW5oZfp4jZmuwF/z7Q/dGpFE6Zje5cJ0aO+aqLd5ds6N9I5wlCNR7G3qq2OR3o2i2ZG
EZ6GtQltMVvcb6q1CYagtnnlN16/mdNxjlaPbZpL+uUbl6pB83/xqEqGtFV/0F0RX3qELBvh1f37
RPTDJ9TsHbsTo/h4+RHPrIR4ZxB8BuseEYHS8SPGMSrMxqXpPY2Kun6ZlDcuepvD5auceZEOUwYT
Fz5R8GUnL7JPhmDomzaGi0Rems6tAvIWsLCJqLcrv9nZBwpoltOUlCvq7fiB5ggFYBlVcQh6ILoX
SSzuUcwn/8MDIcqg2kvhJYCufnwVKoBJ0VJJpQs4xmse8BC0u0w36ElSOI6X396Z+YZPcm3r0v+j
2niyxBBLMtMVYLdiWIvzPihHVjPMnmSCt8FILJch+x//fkX2C7bgZdGMOpXXY7Is7UowxdPcjQ5+
j4fHX/xlk9BQfpetrZJ/vx5HvYAFlF+MauDx61SxuYytB8Ff2JO1G4h22MG7rehzJf6XHOHDlTd6
bjyuZwX65SYGgRco2av93wJoMkLkHoeuZmsLsUtt3RkpnBUDprv8aGcvhXhh1aX6nNVPRkrVisgf
pUtprG1Ia4qIykPT7jxGrExXNvFnLsUgoX2E+26NZlg/jVdP5S29a+hKkJwrAKzH0WDcmHBl9kls
i38v76z4QcShuOqhj51cqk1h6uN4KUiEbLsPAs3J3Zj4+n22IAD45xeIKAeZLaQnpsjTWgA4p1Kh
lstDmxRl2qAr+4+CfNVu8nG8hr87M3vg0qecs+Y78DcnZStQ82SQtgCccsdsv8petO9oeFxjGp2Z
7X20GnxfQBzhZ50M97RNB9NOVR52UV0e5sxPyLb1CAqF/xv6tV1vgnK2/iTKu2aYPDOV+OtnJlZr
MSjCk+dr+SWbAEJVCFOL2G4CFocoLZ/aYepv6ymLrgyTN8AR1nUip0DpcDkOeHLd370akmDBikJY
LQGspWJT4fZ0PzaDG+lwioLyvqeCeGP0FSnVaqSAV1f9c1X+f87OY7dxJQvDT0SAOWwZZDm23dm9
IToyZ7IYnn4+ejYtShDRF7OYwaQyS1WnTvhDmB6jUtcTryoa7btujMnP60fqwq9M204Gxa3RvTt7
9JRSddCBx5d7wQ8Z6KfUfjLirHi6vsqFX/n/9BkwBTYxRj399nAmeRomBYG5EO1iRHmQ4DioFCOh
Wy8ZljSjZd7jJYLrVZLglHh99QvBgMYZcYCSiPbvdpScLoDV4jzLfcSZ09+lJUUP0diYd4ldfrm+
0qXv1MHPrbmLwrhoE+HUAfsFfujMd8rWvKMeWb0SFDmgSc/kmCAcZAlyJyQA+vH6yhdOM28v0xug
R1zYLQF36GK5RnYFM1LZTv70qH0HI4j1VWK+6Y4D1NCdTb30qfSY6d/wBahVrv/5X8cZMTKzWcYE
E+BBFget6xEqHhHpj+McfFXa2C+hWJCTx8nw5T98KvoaqyAuqrbGJmRQ5CRtilSmrwsEbgDmj586
e/42y9N0Y5eOdXt9uUunZ2VFUchwhoyzD51RGNHRuPCBFJZf8VvCHHhSsKWM+z0VsEs/IqM3II68
WqDJNk9JXbazUy5yjk4rup54Rynfyz4vnoWi0K4wc+fb9U87v/xM72jLKHQliUpbilMCTboTGQ5K
JhqFXo1GwBP65vrO5T/fwNNVNpe/KNAWqnIMOfs8rB4hYUISwV75eYILHVz/oPMNJGci1eUx4YcC
LHx6KBWpRS4uX0rA+bH1Ad74N4lS6oiGhHGfl0LduQPrE3FaqrAckweya3M1Gdwsp4+QKzMZejl6
t/mhojjFAEw16yd5WlpP7yUmqAZWCr41RUy2MV/HFPc/fLFDTwBSisrF30ScOlzSXrbq0jcH9MR9
tdTrjwzah7sQ8zN0RKmTduqzSz+nxXxgnbfIMnJ1p3ssSj0OMWoofZn5GaociYLeb+wwctKj++sf
d3kpyyDZp01sb7lMnV639HVAP8TQA5kwM6B4VNnDAbNbw9kZgF9cjMKCQsYEX7nl2mAe1duRM5a+
kGL5CdgGlmIFFiBTNCU7ucClc2Mxnl21KUjntsKKGRgLvNa60ocvnLiGlav3ZrqofqpNzmGe1Tyo
1X6+sRHgDxJ457+vb+t56OYRYF4Hupv+JMnP6S8oWxlSw7Za+KIS8NtHiqgSEdZbS0tSD43L+ZYz
P/voK4id3uul+wkoFTcIukarmOXpys0ClBzuN6Egs9FxSec/uaEK/AuT1PRwMNsDVKxncXtBYf0x
YSK/XKmmp+ulOSyWCF1qzuryC8ceZIcqcEM4Z/UWskxDjVtEH/8jKc6BeMcBolGnKow4tleyiiiA
c8xjfAdMEyAXsqksBdWkF0b2iH0Khs6Jk3xWMJz697avpaBzRdUDX2Dtwp5+L2AnMS0T8a/plt+a
hK0USk0W/VisLiLLQitOL0B9Xz9OF3r7vMVM1lchDrgk2wE3lk61KRyj8unJ4qmIllque0luat+I
EFEf4CBqlrf4Gup0zKxwWjWvBG6di5i0H3WHtMbh+l904SqDAYGRDo8KrMpW+6UkBxxSWal8lJUV
t0GC5g7R3NArAOX9ub7UxY8HCW2s8vD478mbI2bUUWfoHVbiDKRGv05Xj7tYbUTtWjgpPnVGIh6q
MV6+oNlCEkapKF5mIxpuGj11dkLzhYu9TnI4d6jwI4+/+fmLdlpi7L1Tv9EN8T7DWQXj1D7/YofT
SLptF7dGjdN42Efdzo5fgN6sBrysvjqBEas31RTRq5DCjII7IheTH5vYGB91e3ZWPxZr+I1+ovxs
kBW2D5KZxJ9r1HmsG1LWak+W8kJsZc4LTHPdh5X4e3oFplQCMFdFmb8oXX03jKp9zJRivCurma6R
Fmp3VS9y9Ev04RPAuXnn8p8fPQBjjF+ZSvAek9GfLj8nWP3VQnG8ZS46Ty2iCdkx7LXEILX+9aN3
HtxYCsoBF2+Vv7E2DzGiKPWUQI71WjNzvBEQ82dRY4sbYl5+K/W58UVHQ3BPFPb8jNFWUeks08NZ
6S+bbK6vWmWyGHx4pdKrx2HQVicpY3jIF1P9YDiI0Yx2da9MXbFzuM9+WHbTXAdaPF5AMLbqXLB6
O/xzMEGclQQ4FzJuQHmspAJxLQvJcnFiNt7D8U56uuPtVAY0P/Pbf9xy/oZV6h3okgFOYssiRKEL
GvRUwXOQWv0WFZLxxtKbFHKgZL2MQ+64Dtpzx+uLnh2pt0WZiCKDZmtg80+PVKo32E2MNe6PUpg8
hbU+BN1coCJrRc/XVzrvUaxLOVhq6AgRGMx0Tpeask5o5ozZD46d4eskW90RHmp3Vy8LVkDGsBx7
xxzveK6t53ZIw5cU5slx6J3hAQUd7VsT9fOeaOTZgVv7eMDYmIevWcMWl4gFIGJ+mO95tImkQ1nV
SJtGZe8h744GjoMhA2LrhieoyG+ub8eFjUfilgJzbY6QKW+OurEgHzQwjgdJ7ERB0zatb8ZaikU0
nj3Xl7r4kWtjlLSIxHpbvheMZfUuDIVnARh+ShjDu9C9lGMaJ91NhbRy0KoNds+MWHdy0bMosm7v
KhiwNmXJGDYfCXNOGbAXGD0ymoJ83rLQr0dKTnIJc/O7GKtyeG0E7i/Xv/is9mTd9XcFFMAAlVfj
9KhRqS1zA5LZG1TQrLdVomk/R+bi6c7LdGFn12eAvxiCMQDATUCOEBouMUATnl2gUb+IGLBjwYjt
scU5ORjHbryptKJ5wZqizXcitMk3nKSf1KCMDRwLGoNBC2GbaEsZCnBTJjzQ68tNqI2Uor0lg3MM
7UMRddLOgb30rUirrmNiGBNYl5zuaU00pmBFeLTL2tTL0GTw8WTV3MYIEf5NRPhLs8botl/SPb3i
C1dFXXsIK7iDunAbGJlGKwLBdSRPS7m8neEtvLPRF/mt1Iq6c2AvbSqqGrT3QVbQKVn/lL8aTxn0
mZ4ME8kpvYPHL8gv/K6tu4d80PRHBHTbT9dP6oUbAhBHX5khEDDJbk4XVNXIDquuEV5oxXoQpXN+
m2tOARy7hIPXhroHJ6T819KXo/MGLKDrRFzYRmKisI1APT9lWsXTIRQqxnF1F91Lqrbr43DhlDLz
VGAxG1hIbWdqMttpGoIb0jZDcZOkrfxoj23hIf21Z1T91ujd3gjyROBwzNNBqG6iTd8ZGW91JDwp
VYZ3aFunkz/yksB5GhXUjRKN8v4w68pgug001VcnEtl7TOcwrk2jdHhS4DzZ4LuxtPSbcMqfkUZC
/4uzjmarMsjm184Q1nPGnO5jQ302ebVRg+yjZ6uGO0H7wkmElwYTk4STSm8bwpSsq+VY4GtlD6n+
QCbU3fQNTnalbM4r6HpvMq5cuN9Ud7SawE1zx7dARlOZo0VrSClbIAu220W9Ff+mQ5UbLjbIY3S3
9GP2arGHyxHR9KJ4SbH4GX06lZPqDVgJPqNZUjiuoZaFSkdR62fU7KYpPIZY18lYKi3iQy6UcScr
vrRThEEKcW4uMXgT7Bl35nA0pcmjPLIyXu0k+tUORtO/wz8oxgBrSZI9uviFB2Y90TTEqczIyTfB
UBnsuEUicPKMeq5fIsf50auV+no9NlxaBMV/2t8Agy06G6exAbmiROk7lRQhzgc0EHUzaOsyC66v
ciEC0WIERAZkYFXo2qRlS13bidxLo7coYjnyk4pbHacdEt9oxky5clYR9j29hQshHe9cyhgm3yss
YrNoig6iUyzkXVnbln/EvMTLwSDG3s9Rlu+BHi99IUg1/OQB9ZDobqpoWSydhug+ZtB1kiMjOev1
S49G/ZdWAwmZyml7sNvIfLm+r5fuEywRfI9w3AJrs3lKEIrERxfChjdVct9ju2smLylqoIEYxkIF
mWpkD7KeJY95P0o7v+ml7QUqB0ZwVT5huHd6coDEJQrCN6O3juCCoZ3l6IYBQ7e4eVZL485zcumc
ckD5VH7Oc/JDKTv4h4fx5Fllab7ym6sq9jzmXn/v0kehQIsVlgJ2Fh+T049aHKchq+Kg1qKaD2ZU
d/diqrW7PImsPW7wpbWwd2IEBBCMBvz64/6VB0y8y4D830DDU+Eb8USi0yly+5BmbbeTWF1ca7XV
QEYMUd+tmG+J/xPgQWcNvFJyE3I8vJmx6h1GpelOmXvhl6L8ImgzKl0Bjptrh33H2NQON0GTF+em
q/XwHmuGeuc8XAjItOtsQhZag9yA9a/4a/M0vey1YmbeqjQxY4OxVpAz142+wCUirpq7OTfNnf76
eacMizRAt+SmCL/Red48ArRGGp4kW3jyXCdSwO2Wf0NI0h+TMZr/9GkIjkFJuxo0gzMVsp8lUXEj
N1Knusgw4nl3/fJf+E3XahcmxxpZmcifbkFcRCCaypTQTZvETXFRZhA/VDcwp+KdT7+wFPZYvHwU
WbShzc1vmo6TmtLSgNiKUPKN0fXmJ3TlNdhoWb6z1IWQZtCD01dLE3WFEZ1+Fdz8cWgHXXjabNZH
VSiN2yvG+CRZ6vTOWDL5aEMV95I20naaB5c+kgcXvLOJYBmLn66c9OxjqPGRhjHHTxEqU+QTCR5G
rlxo87/OFOnBUMqAr2b0hUL8JnqiSZtoSDqNXml12ScM7R1XljTjATBsenv9nFy4KquzDvkqLRiQ
YJul9MYwa1kgYIvHzvg0d4p6QDM88TuOuK+14147/cJTyHqofxHZCKFbrYnMUTFaUYyBh2EQB/iX
toucySdTibWjlTvTLa6gzeH6N144NcQ1fjvyJRBTW3SnKcltl2Nr5c2GnuEYx0Suc/XZMZ+KMlMX
z0kTufKjuqk+qkjh1cH15S8cHZpqYDS4JavZ1CaUYyCvwIpjiyMjK37OnVX8pIHYPZq4VP6HTIPe
HYkGaTRc0W35aLaGnUQ6isWhPau3gzYZwaJF4jG1ytmHRUQlAkxkJ6ivoW1T9pwsujlDvZIqS2RS
9tRmiXTIYs23+RJFLiYOlhuyu/eQtX8htraa1/yX14tpI4NNRsRYIp4VsJlsdPG6+pBhpVONSn3Q
pkrCdaPcmwNc+iWhVQBwolZeaXmnQaDVo2hWF3Z3isV8VEr8gXJoHtDXTWXnzL4xU7abCmudjAbE
C9Kem4BTqVHZ9pOOMqwwu2Bp6/R+kVYnQBTLIsLBUA2ujcPt81JM90Y6HIe6QOGo0NsElgAmP2vm
Tvq8mL+6CqV8Su3B+B4P8l7nev11t38oLLeVy7NSJN/UJ/56bG3Ez01w0sKjNyz9sqYY66syk5v3
He5Z+Ickyod/vk/wEQhX/BLszTaHAJRd9lnKfQJTjGq9nXePhVTVBwsP2y//YSlYQysIiHnL1qND
G2nwtUJGmiBtpfdayc6LbC6IWY3QdqrIC1GKhwVYPLtIdrSttxkLNEVpzIOHyJF8kLRWcTsu+scB
g/NDhLXKsQax6LZ4+e0EqAtJGSuTklFOglHcAmXUuaO7jbOyl2umdAyzEptcLVZ2osSFywNnDxgu
YMSVR7u+DH+dk6amylh0DnRrWO3n0Y6kIDKRWXL1UTJ2Sp+LayFdT7xlVEqD9HQtZ9b0jg8m4stc
Tz2ydV+yqWNB4s3+fzgia+Me9wJI0PLms7pIhnCU2pxGZ7aPOG5lPuYBuDGo+j/P+8FvgGii00oR
srL4Tr/KlqM8XpjseU5thUEiLMfvYzW6iWKsKHqKZDzGqj1Syjnp8m1VUMbYUNBS2lbKWEPKRVxq
aKwMEZzKwsqCKEERw64U9QiZwZoPCMw0BzydVtmeCmF6rJ7FA+I640FT0/FGSCj0+lY0xEEONMIv
+3ne05Jdv30Thdbse50g8U9coNO9aVo7SqNc4fagufJuSOaU96DCWGmx0g91bju+ybjweP23v/Dw
MbWjaiJL495sARg6UgOAkzhmeOSKW6vP2tcsXeZHeVnSGzEUmeGq4RA+pC1UfMytVG3n8F36aq7T
CgHHPuMMvTelPb2bmMxGkyb7Ju/s6b6NKOQiPRn8Roo1b1GlfAfmcilcrOcAtj+NJ87i6VYnvdqp
Fd13jFIr+zGSRhlxF2ydr+/tpSsM2pOW0BoyaEKerjLpaj2GIUFJb1AIU+qy/Ilm6O8wbfqdavGt
jbU9O2gsYw1Oc2bVHzxdakCCLILiNnh1F9o4OI/SOxzKv5pmXz6pUlQykNRVX46k2QuBLt4JBOSR
om30hxIezet/+O4Vdbd2w5isbHKMCicwkanrM2CE/UHrpR8i18VH5hvVzqjhwuHhqTEQFaGdCqx3
c2UiesstpjY9ATlpP3dIYN6WaoprWpI5y7ukrbQXPdT6f4b5kwuDS6fRt3qXsvLpbi+pM4hqwQVt
ogcHU72x3cnozXdTMe0Sxi99oqazIJN84HxbFHycxrBUUYLylkHWD3UdT5/QA6H7oI7msNJFLd9q
yi5E/ajrS/TEmFwBKWpuQXSXN9jdzJNrl2mqB0IfnFsnYcDk41YrBaOBNuu/H3kQa/DPVrQ65fn6
NX+9kHWu4Bo9OqhtxnRacydO/DwN0wdTtP9h+AuXdXV1B0PE0H1zhydprgapQThraWCfJVMd/oiH
Ork3rcraOWYXwsVax65PP4f6TNi2TRKpiFiOoQg7hq5XEShhr368fm0uZKFAF1aBM+DhIOI2NUgz
j7mOaEXv9bKKYVs5Fs5DDhD9tZ56+ymVsvbP9QUvxCcI33ToaAfQkThDx87Y2s+V1nsZ6mZHXe8/
KpIUH5OkU3ZaOdtDTAJDc4rsmtXg4WibCzOr/SRTQBUBkOkYEe948VbDo2PZqFiq9ZP6NU+1PaLm
dj9ZlNeeIh3ZJcaD6mZRYPVhLZqpCiSbiYpa1UaQEbEOEEXVz3EzGjtn/8JHst46AFhp9PJWF2AY
dOq1CEG8soyWm9rU0HA15wG3966/tUJhIlxe7JFkznBd61euXch1YAcVaMsCkmioMiBE/1rqpR5u
immMf2a9yQ1frxKAMHFjlj/wxe3zT7YVl83RBgf3tcv08V+RzutfQjWDshJyEdyWzX53cmGWs5m0
gSU58edm6TCximcSvKRbgraa9rS/tseX9VZZbJXxDlNRWKensQYoTCmlFmAbFY2E902DxRN+Ys4D
JmJ7HLyzUpa1KJgpoFblHixANnczqWNr1IZ0DBDi1Y74LOW3Nf9dOL+EOWEUfZA3iXTo+1TBZSHK
fS1X8ITsGF2grUvjuyrN+dCY6siwH3C2b85tcZDV3rD965f60oFYnVsZQ5LScRDXjO+vEDwwagPu
pYsgBo/1ubD66F2dl/NHvU4Wy5WARL02VSwHMe24Dzxk/TEbwj0S7dsqfyck64axT0zeiJfcwM1h
CPm7zNJKRIDweJbd6L0ZFR9zGbhnkMiOFPoNOIEPsdINpg9LBAqOUmfFp0FblC+RqEkzG6w0n0Zc
Z3+mTD7vEPDDdMVWpdrAuq0SXwDchR/0UFl2wvCFawyEAIQilSS4m21tXiVRUuIG2CN/MVn3A+ac
QS8ScS/XZR2kOBHfLUtWBNd/te0Lw3aRSyAehGLwyi3fbJcUQRy0eyw6LDuFJGCU7eeqjrRd9fD1
Tmx+FqLvSkZAtBxy0OZw4ASVglNc3eqqQZsP6WSXr22nRk92N+pYh4IHPkL+7A95rDf1YVUafQiR
4vkPewyAk/KWaAnuZ/N2OwVivYZdDwE2CvONPsrKfbvErY9qRfrAiO2XgtLgTvF+/hwgUwvxC5Fu
mDuA20/vBdZTjkPTewiSMgUgMsTzj2QJNdtDt5aqLg61naR8W1oBiEPEjIABB0ql9NzEjJQJzVDI
yxDMWNjZ79nG+FmJbYz7lkyFpVz1RgKtXI+VpwbF/G9SNii/rx+rC8EAhrJMKsbLwNhhGwzQQC7C
BrxgYEdxjOE9YUEb++IoIcp1NLtB9ctSpreayZlv4LvhJose7ZQDb1CY00O30qTBWBESmJhtZ8cO
xO9ulowxGBStU4J6wacY5G3p3NPABh6IaAJ/iA3JHuF8vW1fmmWeC7eabf3Figx1dtU+EoDe2rZ9
VWjJYvmU49fnT6guv84SmnEkwr0q3LxaotAX0HgylHpjtbvd2c8Lh2itG0G3UjXTpd68OQId5SQS
DSz6AiXXuFq6Y4GOE9ka3Aw3mZWJuNqmtxmi60ElJQo6RBKNLxdrd6TaZfhGdZ9UtxadxTssT+tA
Flp9vP5XnkcwgKH0XKlNiCVnZM66n/I+LoYpoHKxXxsKpPf4HE/PBbTGe1GoXaCKtN250muE2vzI
ayJOlWKBsQVvc3q9EPdOJ/zs5gCja/onFoO0d7oeF8r3rsWUB2vO3BjdUp8wscQ1M5R25mpvugzb
PwBmGRhCUoJ1tnb6BywGCmL8uyLgpantx65c0vgB5Z5BeYeJJlbpEeXEc4j0/GstxbH0ZKhoPJKd
FM6dU/ZldgQ7qqX8qOMwu5luiyXIlQU2bDM3CBgIBfVd15FKp/UmVO7UWy3EOomjGGtUW1IifS+1
FAH+Um7IN6dSL3AJDStk+JVRSo9Nkdm6m4u4D9RpEAqim0Z8T9dhMMBKU6r6adRER3WxuvBAEB+/
Df0Qf2nzMgXFFsuh41ZZvHR3pSZE5LWjkH9HZpxln8ZQz24bxmONa87ku7aa6/XNzDzngc576XjI
GMjfrp+x8+SLZgN9VvltQotO2OluC7AnZi7oDw7mnDyUOkqyedVxnNWqPFxf6qy5QSAlxQW4uDqR
rS3R07VGZ3FkIYdjAKmn0bnrdaPKnqm2Vho00qSHKPpqcfGkSBFKmAT5AdIr7s3WT6VrG/mW9lYX
f+QU4q1w/U+7EA6oBqG6rnqOwPw3fxl+ikPTdWofDEsivRpxWPoYKTc/RtF9odW6+NeXu5CGMhyy
V7DsqrBzNhsTTSgPfYkMtiRV8vRnEiPS4uEoWykeuyIfDlYuV9pd2PeoezhE/tYXRZUrh2nsRBE4
mVGBdRUC585qNGMJcrfWfhTgMcTzKrT1LOAh6zt/9flRATMEQok7CW2WsHT681lOMpoYuWXYIYT4
WqQ9U9OhHcf7uovDfxXze0s2oVsQpclASS9OF+t4RdYBVxUoSmPdZVMFt1PGiiPC/mPnu87fd14z
Mtw15NGY2eJbSiiOKKCXS7DI5Riodl19l8AXHPQcXA3SzHpybAE2HUgTIm+pUYvbOX3ncR4/Aebd
qz8QJdCZimzoqPj4OEtgkDb/xPPK+jg5laS6bVxbgYSRqMCn1qisnffl7XKfhFrkWemGMIleOyKQ
yk43Oa40RYRNSlU3zXF/N0QyfMxuybJHo5jk+hC3XZ3exJZIX9NYaK+lKNOPBnDM7IaOuv0bE5r4
uc7I0Q5GBs+Ih1wGLZcOdTO5eZt0gyusecZZNyR6SxouIe5MhzN0+2zua3deCiP0hkrHSNcMB+On
LvX216qdo8GvMQpc7pJCnt63sG8mjxkKIlQNf9lvs+0s4U7Ag4Rr4XyS3XadFX+6fknPfhU2h30B
rbZqSdANO90cfBrjFYy0BKsseObiKFzftn2nVEE2DqB4mCFFB1tIprxzHs9eYBZepSvWVs7abln/
sL8KP4SdQyphXQ4mdYzLuylU296zMNeWUCRzotcqrIfKxSUcmfpBt6Wv17/77Jqz/IorQRBKB1S/
7cdlkTQpcdZRyOU5j5ttTB/TMlUOi40e9vWlzm4eqF7QtdCp6e/oZPSnX2owxFbjsmWLu7I4zOkw
fo5bnHLcyJzGAFSp+QA+kcTbwevaicPo5vr6b62jzQWgUQckG2QinZctiSxJQHjUUa0EBh2m1Vlk
rBDtd/LmAb210vYnzGVK5nWhcQS1gaiiPpYIuONykcZHojvK2pQG8nQrwmi812WoFj7C/ypEJZ4z
4UJXlGtvElFs3KpWigCipVSy38uVOgd2Naq1t/RV/W5RZ+NbUsY6r29dKS9NZEd4QrVFt3Oo35DL
2y+GPQCYZd14enibLQeToA2hoQTqnEfxMxdcv580K26fhjhCwM8psIo9hIa1/BCls6iPfaTR/HBk
a6qDtpmtm6IDfLDazS/HiSQw9FrY+OW/hkTuHHRt5klUHODYN1ko/d8ynLXVOaCLe3ydUVDAMLGz
7ekRbXZzvInEAIrdVpcw2bl+Z/A5g7VBVqHwQabC+G5zKsfJKomKvRooYyktYAkS+5MQ/fxnUAbi
UGMazXcMw6yn1siVGmPtOHrVM+x/DHQIdm7IeeHHH4NYDGASIEqc0E0wsLWoSm2ZE6rhLPK+KsV8
uxCUVR9EnXOkEKvuet5lfynr7MUcZe1jk4LNv35P3sZOm1MD/pOrQh1MXNpiaG0hG3QbJznI2bj2
3nL6HEsaZN9rnx54+LO2ohCqp4F1ryhbIzvGPdaUrjzUXeVKYYwGRah2lqs1hY5vR9F38s6BOcvg
NColhCppuK+Qo+3QVR3MxC4qSw9QaNOfKny6QaylyvuhWcpPOeqYP65vyYX1QA9Y5A2kQiRxm3uU
4QqJ06NAZyZbbIY2nTQ8pJIEKSAS8Qz7mAbRzieevwtAG+n5rL8DoizbaDlWRhJHU6YH7aBAd++c
JAPxB2jcBYK4eGk640mShsvBxuN42em6XDiIPEaw9GgLM981twZBLR14kVQ246eY3iyjXRXbCrlu
lfsO7lwYgHItj7KttFRJen2XIjcV3+sYae6cxQsbTy3MFihr2Y7W7WkAa7KhBlhm6EE9jIPf6334
vWsxnyeZyKFFTQm+fTuX8PxFVFbG+Tr3sBBV2yLZxOKMmt5ERjBhuHFHW24o/SpvpfvWTPTs8M8H
i3YlSifrGJiBx/ZgVSpuQVPBYvZAj7kDPibyHDOBpPiFTVW9A/XZbieabWQZq4ILBwps92Y7HQsz
0CFpokNqaNJ7Z1TCOzyr585XxtC4i/Ha2zvG27zqbUUYkDDk1vRii0GEN0YAN2QpkFRUauIwyQ5J
31QvskhlH9Jp5XX2sMexoGvOufg7hK3LgkRcxaIYNaKicHpuhFqG1pRGdtAkk/pE4urUh3xqpq/K
gDWfWzu99kuXQyn1MCmi55JhqnPnYEvTu/BFVyADRfQzessJwCuzA3M79FW2jqnjl47/ATV7qRm1
N3dz9L6JtfKDiV9R6sp4Pfwau6EcD2EV1Zkryrj73ify8KWYeqT/ZGMxLZcYPkReJHXwyOc+wbK6
orv4tNhV83spcqt0wayg1obxlXzXpdNwp5aNJbumSOJvcYLBkVvZtZhduaus2nNmBMzSSsKiQ7e7
KHVtqV4EU2UEivjXnfgeYTncrgY+kfDXLIf/K4x5f3NKBvQbFvJpL6mwApqrXsu8WO+r31mMFL6b
Es7BfoXzlOKWmfLhbSuFiNc3nfTsYDoTB+FspQ+zIaLFG5Oyv3VkMgQkr3WnwJJHS39SEyiZi1HG
HLqTY7afQjLOKggbtcZP1MBdxLXGlnbcOGjZoyQnmE9X2hgPvpQDxnaTrsDjsFPaSHXnTuqWpyWM
0sUb0IOgMNA1qXUjWpAPLf/ZS1hETeY6qpAibypLSoe4SJqZmqrRXgBb9OZBVLX4bXY2SeCU6t3X
CkeY372oKFgocW1c9vqo+qoW7Vyi4zI391VfhWgwADmxXTNV4j9ETqX008msIYANaAhjexvanTsX
+lL7DRXygCR3Zn2xBlmJjmkpp8dQtcYSmj3eei6JTg3/t5Wp5okqgIaMqupLT1+yaXaZssZ3TDki
jdUY/7lF5kjG5xlPHsynBHMWN0+mMnedyFkqF0hiH91qg2IiyexIrYX3mpgsKHrF/GuRw5Z/e14i
3S2LJH8c8JL9OKBr9CcNQ+OXjWlV7gECpLVmZsnkExlF/EB3NvuWGhk3F5kHNOGHLE5MVy1q8yfc
nkQOZlVYD03lpD/YOKfBzzkhLv9beOQao4G2zlfWkRTjydNrvOj0P2bDTA4TglN+EjmyP3RgYOxZ
mh+6bBY7zf+1z7AJG8xRKAMR7SIn3EYrY64qTcoR0UNZZUndGr2Ph7oqwx0g04WgyDxDJUBp6AI4
W3SITcN5MfM+OmiMP5VAirLwHaNSq/FMS/Q3Is1SGl/m3tT5QlCE/UrmRJKN4+k2zaYPLNEJxhyn
F2CL5GhRjsU8aE9UnN2TGsbG3s/3Joyz2U9EJdCmN1kVNZd1v/8qbi2tmctI18IAmLHV/RiWqX+l
uq/bAFuT1Lm3saY5FlopR25b2dXXXoQdaY7SaorXN2GYf7aAbRheQUf4KSsdtT8aldM0ngghfvgq
XO/a63pF+aQ4qNB4HUOJnwmT2upQYrxEzyECSoZ3YG1obphIVPZzmWn3UohUjhuVy/yOzpPeuk6o
auXBng35Ic5qYdPszpHVkTCvlvxGLsrVIJgTURSooGDghlUXd11WTE9Lc+3TIKn4esV5P3wxsxlT
MtxhLMlnHlEzdJBF3zNKiDI1yKdIxzRorusPgwEt/2ZKemc5wNZE20SZa+VHXVlt7E45dBn+e6mF
v1qoJZ0v6w3spTQtLeJOVET3bYZ1l5sBQS/dulLLpxBt2dVlgAmVV5XFkgY0Vcf5htvp/GqdMNXd
xaC/6iFbn/2c5bx8zGtHHo7X7+yZzzrSWyrlAwBAtP14+Ddvr9UYU6jIIjssWqwaHprp6Uf0VtCn
jQxRB7mRq+AWQ+kwxJVy2y2D5DlDFo5eXtlG6prtKC9sYNL/LkttvrHmevxqEF1uiz6ZP2ihbt07
djsL15QrVMTnBegcvBuvjKLSa019esojA9ZB0YZ/JqkadlK2M1wq38eABpkFeCRrhr451MM6IMVz
oDioA/AI/BXMDsffWNC9SYRaQ5lpEQYKaMHVf2RkzmLy9Ln4KRoRWb7ejcUz8qwYJs11ZR/rejXx
jW17Md1ZlOq/Slfxx6L3zSyRfH6NNJsIamRdkWjouR8AGCiYFuFmnGCe+33Iky8i1r/ykfLH6wfg
TT/u9NaTWtIjVVd9BqY3mw2qUF+jFmzrg2zSsXK1KqyOU9bIVVCnHb3CNlbM0lNpfRWBLpUCw06p
mGa/VPvO8LpZbVq0SKz8I957peqaY2+G78xGmDdjOJGycb1TnFPxNvmU4KaMzuKEOpA/AxjmacCz
8zmJzaZ/1GZnYWY6Va3fWfQ43g9VrCXv1FibH6RSh+Y0xUn/khUSaE/eyexzgq7ZbzQFjS8G9oWJ
n6C8Nd9lal5/Xxh3D34c9QwDLbtnqCSLOEdMN43Kp0Sa+h/FIiIOdaUzU5RTpf8497qe35Rs8Xsz
X9umjpIV3S3tL+sLBcgo7gxMIJHqAN7xOoyCHj4C9Mmjo+P/SopQlH/aOJYZYvFI1tz6ufS7hvvN
SDaUbgrMFdFeGjFj9SsrHyovbzA79MgsxNd6UiYY6hrWY7dKaw4x1uG55jFrcfJP/dJW2c2I0eZK
YyMW+jsn4OwZhTyC05GJXQ4PzfbZjjU9MRdh5wfdFNbNCFbY5Y/168ZgdmG1xT0E+37nWm7LNi4j
miAGYB9l/cf2oIe1nRXsRHvA0rRNYfsaxqfSygEm1LvSQW9okrMTznAEUA7zNOrS03etRT7f7oWT
/o+z8+qV2+bW8C8SoF5upSm7ervH9o0QO4m6qF7468/D/V2cjGawBQcJkAsj5pAiFxfXesvJys0U
B7LEtHjR6HYfxm6LUeS0tF4oq6m8c1bCRWgsrvNFYAFan83UXayo1Vrzx1ACFHyarM6s3i3qc4eg
V2uLF+AknOd4Nosu4u4ht7LWFXKLWSD6eSJkT6TvelyLl2BKhucgLdYZnTRUpMEQuxqF40Tz/h66
UntfBZ37l+VWjfjtzIyltol/9IgQH96WzZapsrwaFZSTs4j6YZVookE0B0WHCuSZUmay8ypXMWOz
4hTFwJ0o3QGKmZuH8jSX3TQ1bXEyqzQ1nivS7/45KEu5UyS+3kbInPL2txiM0tdWQ9IxklnWXEMo
VxsB7LVOnEq961/WDmWMt0/JjaEUiF/BTRRCeKsXiY0nFUlnKU89vN6zI2Mcf3vXf08BStuBwr4K
xWyWj+OoKlj0N2i0b5YvNpPVq/wsOw1V51Qnjaf/FGrAOu8SQAXBu3la/L9jo4/vR2dc/1pGkoNx
HLAf9vPR5RFZZo0SDHBWPSykm98FjduW7+Lcl0j2OoP1Hs7tSF42gqo7sHG69GEYIEccOs1I7okD
zj+TGYxd6BtjvByoZ41fW8eulNWupJe00vweIt3puy+4CFluWC6Ufp/i3s32lIev02C0qt3XBjCQ
T7qNl4e31QSGo83AKugYkUTTHIzBp9jTtEet7CgAaP40Ozvf+kpjhCKlam4aChAOBmWLncqq0tD7
ea5PIIKDIOwHxzz3ee88VqOmP1hF79xVmcCyLXHHv20tWdeo87MOPlTt3AWlgeKtV4jnrpbmCJnc
5a0ZVCWmsIY+1qHZW8lOGnf9RiF6o5kMNlSR0LY4KOIWiRtoPoUm00/SqIA+9cAmncEsok7H8LZc
7G7nlKvU8HKbwrdA9RKkl09g3SpH2JNeOpPoxUnKJjj2OMMHuAtUfu4cp7UK3gm0CRClsfTvv3kU
aQVzZcDtcxD6pCFwuSXgdLdFs8ztCavWL9QccpoNdmGf1slqP7491NW6MhRNX8dTPm1KEvdyKM1H
r52eGyi90lif6s4Tx9KKvRNVpuonEADKNl4id961V/VccFyIjdD4UsriqI9sLiyb2Ol3PVxFjJsA
cMZV72DYuRhfm76dz5Vj4PycpgN/TmR/oA9a496l+Tth6NbPQKsQURBqq6AvtnCjqpya0avS7oR/
vPYL9VY0h3zNPa7oTMwUz2b70Ra5ZkXL6pfhqMN3WP262TmMVwGAui5SriBAuL486sqXn2ClEaUj
mTuedD7B89gF8sDi+fdGmUAp0nUNmN/bH/1qX7OnecAj78gFpnb45YjGhH13DEL/FBdC3pUmFU9c
vfMzOpby2Qmq5VCPtYwQnd7jTF1dMoyMaIgC/JCIAzG+HHlCvKuTzdCfMncsjHBg7AfhkOGSqeR7
yk3Xe5vBoE1xgNhw1HsvB+Pgamsr3f7k95b1J1AD467vYbi3tjkfgq7u75dp3bMnvjlD4JrwwYDZ
kJJdDtpNFn17uxxOPq+og24m6RGlD/OubIphJzzdGop7Ay49pBIkLjYggbqQPLzNoD9ZeuqG4zj9
aWbj9Ifd70pG3tiibM1XUQ8U68lpLyeFQzb2jbNJtodS4MM6L8OHfNR/wivyh3D1eH387gYFoaSu
J8IuTbUtl9oZF80b1oHGjjaXv7y4SCMEC30XPzva0qG5VFZ36Fyk/LTV8T+9Pfj1ZNFZDeCDkZ0Q
+LfvxTTvg0FoPrmkUfpnmOKCsGQGT55exU9lL//DcJx6KOOBgn9tcTAULbplQsT0JHtpP9uyR5G8
pbvmJF7xfZ7a7vj29K5PBaU79idQuNfccrNrVOo1pY3L9HpoNO7oLg96PYKlH8cmNHpDe6wXaw9R
dWtQNFEUogVkAmp3lxuoIi9YAB5yeY6re1rrwD/P5rQcA9oSp94W5ZPbTMnOTK/PB9hUthBdS0QR
nC2FsPHWwG/svgQfZBYvWuN7iPsN6yGgp7ITw2/ND4MF3mAuVTRgdZfzSzrPnHkyl6d5MSbokDyP
4rJyn7EX83/WJUZBHondzim5wjQC3gOewJOWPjBt+i12CzyQJzXplGgwzeJDkmO2e0YGgeI3Kuv3
jrSWwzCnMf0MeymfszIfw6YKnJ++mTiR9HP9z7e31vW9ApKNOoupulzg5zbRHUBXUqOpVZ6CShfv
6zXWcGYiRTfsqj5Wfp8evd7SDoHo/N/+1KrMFyADB2aJvuVmU6e8Hfx16GHDNEXxdeoppjimGO+z
zG+jtyd5BdHA35uPDD4J9ubrvrr81s5gkIoYtXfKBy+4433ivaOVJN/bWa/dlZNjdSEaE/5pzjHp
E04Mgwn/t69lre8Baq4iFb+EPYCvEbUtJJM3YRmLc6+pnMkDEw4kCI/Kz3Tfsw9rn+ABWtnOTp/g
6vPCJ1eeVOiqgBgEdXM58TKvrTmx3OUE7r/9CHDkSQSADrS+bR5bWpzvbTF2P0fP3HOvvZ4n2GIU
x0zeRzRtt2auLPZo57nUT+0oHFr+PEzsrENWsEj+LGpzDyF7azjIk5RUKRpxnDc5cbaiGSPyxjgN
fTOHIijNc9xVdKlm6qvT2Gi/dnbUllADJJnICLaB2Ihd9vZxkwW1vroaHrE69ZH3djDnL2PiZmeR
kgWHCAG2yMe4vFvzovq2pqih9TqOOzvh5IpioX4G5iL0/1/fHtsgLSp+Ij1UCW+n0tcXraWn9yxA
qA7v9SY3vg1WVvpHU/MKtpdXDnbYNrV/6jHnaZ7oDiLeNZaW/GoishMf29gyJAIh+uxAF8/aNNRX
GDVhX7fugEaWmVYRwanMwjqBi7Uzmeu9SgtHkZRYVN4XWy2PcuHXOCj/nQTY8hUcled9Wce5eSk0
N76jq5YfM6G3h9Jd9tAqNsfg36/GgDY/LUIXW2nCIFIVl8dkAEAwGisN4WK2zCgRvvuQo5S3g53Y
3jhqFHwISE+QKyHT3NyoS6KZdpfqEoV2U/7KvexHvbjluyELtGfaQfRu027PeOfqwvnfoKq2SZ+Q
y3UTZmffhnkw2TJKyN5bOoXgckXst4fFTszPRpdmx7KB3Bhl85p9EkPghzJY63d2Lbpzh3Pp3dsn
5+YikDKRb3PnQt6/XGok3YoUmVG0lpuaOOsNPvVm1msFNuGLu7iarDMGpnviXVfERNaBAjnMdHJU
XrBblvXsDVY6Ob2MDDFV59qM0XeyquCsBUb5GbWc/FfeAuPIG18c+klfznB4689e2/r3seCEe1N1
BxytPQUx+GHbq6s7I4aPUVdD+W1J6mXnNFxh6NQPhlGsFKOB21wpdOQCaZu8B0DY2YP35FqvkKVl
+DsGV3XfaQn0ErfzAICWgR5qfTqfOrtwDw6wjyP+7dpnEJ3kNEO+Vwq8YiOoX6aAjoD7iDzEwMtP
WFcrsJPJXiIejL4FMmAKvs5S+A8iizX90EsDF65UGyns2ZnZaaFyn75fKErS8uRxLkKpa/qLVtbF
18bNrPcU6rIp7Hx/4BlrCfvvt7fc9nJQv5fTzfOOd7PSebr8vaKTs+XS64/aYJg/yMGRp8YYrHBo
tOVoFvOeEdNVkeJ1QPhX2EAoRsJW2nwuXbK1EsRIhpzPp0CW8WdNA5OVlNP4s010OwSxlbPNm+y4
al5/kqPb7OQ820xa/QaemQq9pFKNLXlmKGx8Lkw+UkqdMK1TsC2xEXx2CzOY9raqSlo24VMlVhS+
1DUEMeBygTuezBCaCZ8WMvERiq1+NGhQzgEnFBlqZryqXVF49xw48+xh9XHwrAa0TmPF84ff/tbI
j8CI53mNKuA2EZiCqrJF0sqoojWC9dUgD7zt44fEqORR6+SejM0rvWw7d8RXyAYMCBEQLi/nriEW
HjOejNDJbO/NGXT3O0csPd02KJ8InfUxuMNS68nxMTbK3SgBSP/niMt7F9rOXAAJtfLOiEi9159T
riXcrmM6LaFnSe28EG2089jZ3Q+jme0PSblU7JekGe4dd3Dmneh846goJCH7ljIm4XmTRwWTniSG
O0PbE3p3NsVaPdkDfh69nq6HMR+n36yHsEupESvFP3XnAwa+XD13KREPF2KNXMxR0Gqumhez1r6P
SZ7/7swot5CH4miAyhJ14c0V38oEfJhm14dktP3HSWLGAyc3ufOMEtwFz6udQ3F1z6nxVDXYoWXC
a28zszaRs4w1n/HMXnsy/WU+Y5ixHrnr3EMeCPcoRT/8rvrm66AMRvHMUAyhy+WM/YyHfBHUBzrI
7Z9AR/hynV4/+ckkduLLVcrEUPjDKugpmHu+4OVQXc7OX/QOxqdwxbccXknkZiDkdpbx+hpU42Bg
gFYVx5qG8OU4zTL15sTPP1RxLB8ogFBrCVjYQyGz+LOF5FtUw3/54U7V9JIixH5v9WTbtVtZ4zEe
POfX0E72qUAqfmcFrs4K2tTwocBXUz3gpt5kMp3ZziBSC0HF0Ao+8eRbjnBuVvida3CeRG3slOCv
IjrjUV5DKhJAGwy3zUpMuEC6maCD3wp8eIFAAAAJBmQEZbD3cW9NjU37Oj1O5zagYyOzglbgsMTj
AEQ+B8DZJ3gaD6Ivz82K6eXbUfvW1HidK1UP+OpA7i8/shnrRenAoziMNAk/pVVa8lpp2sfR8/eK
vSqCXcRrVhHNBeYE8p8G7eYB7tM9120JFhDBmjU7zHlbHfN4we9sTq2nPl2ad+aIF8Kp1Zz8qBfD
cHh7rurgb38A0yTa0cgDVbMJDGLQYy+uK6RAvHZ5BnelvdRd1d4VTTy/kyuehrOuFSnNuaU6vT30
FfCIKxERYLBVqpNAerk5tLxkxWC4sFXnfBDi6NpjPp0hkZgd7FArvmsxSFgfqEPQZk0xQ/TOZoD0
RagbGj6IUOqmGUKLLO0v7UopNuyllv5IcGdF+An6z07IvhFCL37t5lMlVa0lHa/6g60F/ScP/6N7
CG45ZFcblE4l/U/KNW9njW4NSmOJQ8ZjgQ2pjsa/AIfcVsPcexZY0TGpX2bZgMLpurgIjaL80syl
fBT2aH/Z+TA3oqnq59HgJaDC29nEEuQaKAJqlTikLW4b37OgjK1I74c4f3RqUXAQc4CWh6ab7Psy
7YsfvXQQ04TVvizv505DV7oY2jlHXboGcO7DTvv09k+8tW1ZDzIc9Y4iSbhcF1HmIE5T0ppprryT
7YvlCM2nvTdoRP8zjWDk9dauTn5TNjtfRK349sCAWCBBQE+am3sT9wwkju1yLZtD4lkDMo060jGA
Hp2vPpXvl9Vo//ztmRICoC0riUA+xyabbWXglCmo6ENftOYhJQM7TnkD864c9WO1pH8J3cq/tcTP
49sD35goHQyke5RWJuohmyiIcE6WO5RhD1USuJFhD9X9WBbjwdQ0+5wY9t4T88amc7ldVaoAQ4h/
Lj/p7NltLOKEhZ15FpxG36nTe0RU9gRRXt87my+INATZl+qWggTYDNSg+RL7M13Y2FLwMrnm7nka
4/5p7voZMZpFO7daU0RxSgM1nOtxeHaXUTH+k8oNqVHgqGGY+Ye3l/vGSQegoF6G/IctvfnO+Rok
A8xccbBhAbwbzaGINLAMd3UX9x8B11lPuFnvHPRbS04mAKdMtVW46jZLLosSI6aMx8GsXGaT0n32
tLTd6ZJfjQJGBwV2+otUJhlkM0qWU53TaLOw0nWGvanun/WhnnaUN64iAqMQCiDIYCkBvH7zVb3G
7E198vxI6FobGcmwHhs/SB+sARF2a1zcF92v26jN5l2AsPo0FxuKoRV9jz0FJhUw0OUySroFHs45
DG1qUG20MvV+AfhYkmPvaFp2aNBleAEg1AJ6kU1PnT1BiyuFJoG5jre2xrH0/OycC7OzjlpWAJtH
g289OdmY1qcl8LM1bK3Si8MVJyEAdjgZnoUQfRBqCbqpOxHuaicyHd4lCHNAUcBBaBP9rSTp67qp
/Mh3NGXVBWoVdRyYiMd6bcyzURvZyXJ2heuuUiGGJQ2hQqD01tmWl6uo0+Na8xgEBZc5XnLt4qZn
25IYrlAbdJ+FCaEI7FZwWPo1CF04zzvzvkr71A9Aw84hQ1DOkZsdZOXIUguNH4BcdmOf/dybU0wo
NFgriHvuqXfeOhVodVABVI5HxNfL6TYaT+tWq/DkQZIlFEbhPHl9Uu+c8KsgzpxotaAHqMId63s5
CvbRll6uK1h80xs+GrPPJh0xdpCImd0PLbpTvxnFaJ8pAj7ngKYS7czL8VLXpr2eIVdOE++1xNCL
J7fLaUlDdTZp3tIQF0WT7DIz+Hs3R5DwwjK+7tsrC70Z8g5uiCJG0NHonw1r/UdaM7yxTkeCtrf6
Ywpy9Pz2XG+sLXLBhBwU5qhAbjsEKzplPEWcIBL+BNdtaV2ghBgb472W/ZSTuQvUvxFnyABUr5bW
hCJ0Xi7u4hSNFFRoI4mmE9jxqorilac0fmykZIXQj0mJg/PQUbxfOq89+mQPZ3fupjsUCfd0P25O
n/RL/Rzi+hangsZQLEYzjRWwYjxXk4DvNgzzjyr1vpF9Zzun80Z8B7hHWQYeBrZ+W2EHTyd8ypQg
q9WxYz64Xu69K4J5esqh+/6UttTv2t7y7zPHGPeMom9ERBtupO0FykmEMublwttEnWEiKkR5rBmR
kzXlE16b5aGuuv7TWOXzxzmbFzt8e3+9MnO3mxqyJzsMPDJd8U1E7M1lrlBRiqO6S5z1Ee2YYvwO
wr7OwlFoSy8iaK8rKgN+UH7wexDc0TwZw68+6CTslAaq6CGrsZ89+B6iWJG5xAjAxeYMy7kRk/FI
2bLB+S7QsD5nVSHm4ZWXmj9lpaef84lLmuKfu2DFI/Qs/+bDGT02rnBxwDD1oqNXnbPVdB7j2n3S
aZ31iADZdFfjAjKHXV9VX9zYaSkmWn5c7rSvrltJqlOv2icANLB8fcW0/+tptOpxhh/Dgq5Ut7oI
bCCX+I8bi+qhBQB76E1Z/UCHRvl02MP93ANdyJtg/lRqrlOj7742e05yNw4EnX1I1mQgSJBc4XBG
Hw2QHge9LK7HP2Q7u+rCzKfHXJRYDy5NkuzUYG6cCZ4ir9Bf0kboyJf7skWCStArMqNah6VptN10
XisQkOGkDdSA86aFU0li0lGCwzJxJ9bfmC8vA5JVkmhlkaT+/F8foBgUhj1pTfzSDeOuwSSbIftS
D46dbY3vxgpP0Z0JX1/RSl2G6EeNG+HILY1f1GtH37exIpEL+TRj9BAaOAXA8RzlTi34enYAyykE
MwhGVLg5XM7OTM2RBwidyDKfef7o9Xryxvxn7ufZ0TTy35WnIorqXNBKNYeLk+L95XAZXI8y41UU
uQ41PH+Z0jMe7OKrntZ7D7tbi6jy1f9hVjHeuBxqncwuEY1rYv/qBUW4iGz8OY61653oH0HweTuK
Xad1/Gq0UGjPcUfQct6M5qE7OVcI6PtO4T/6hQMpGdbSmoUFeqtnmaVBfxgKDVKvUTTip1nO2t5V
dZ1rKeA34qbU9/En3r5zgs72xsSegeE2nf4oS2l9YteMOzO9tWMQTaW3zXMde4nNeUjmShCiIe6x
+NlfFU4+hwJbwmNQGd5Hq3HM49sre4UjUntGCSAgcg6wArjA5dLqXYukVVbBvmkCX5yMBUvCYez9
ByftwdJQ8dOi0i2qqK2m9o+YhgS6CHX8PSlb8/3bv+XWnoI9iLoKyFyeeJvt26/D1C4zhKzBTf1T
JyoEvAdXP1tw+HaW+cZQGEKrdztkatZ7k2Iuq2VpHhyOKM6N8sXO/U88mOOnPlk+vz2nK7Uh1peZ
KL9OxBHonG7Ca2Cb+ZTnnR15S1d/LIrU+mIbykbTX/rpe+3DsQ0XSOnmsWiTfgmXrPPGMOmh/YSp
22soAnr1eEzGVrih40KPjYwWVv1OHL61IOoNj/gaXUZug8ttgBix3pcTIPPSp2YTjc0Y36EVUc0o
PZjisLMoKte5TErUduO5AGDCVdjIy9FyBw2ToR+tqNIrtkMoGmOUYeYbMv2IPes0HixHEzTV2zX/
I2mFlUSVT79Q2vyPkW7PYq+3dd3gVoQO7C0I0/yXD3X5k+gxdXrV5XoElarEI3O2/sJhpTq1eAf+
QqttQbHZrmzErgYQCgY0w9Mqh35nZW4EOoD2xG5eQCAStjoraS2VQmSiQ+eMEeCgSI17SNN/XSY7
v0fgKG/DJNCylNxjKr/TPa122m239qtKhwDYgeWEB77ZrxkCnFrsVXoU1+X8oNtD/ljmevfFGZL1
gbJl9yGpFoEWuyQDLLXE/DHpurgrl2w61zi7fQKUI37MQi8fHOHkf7+9c24EYSXNigQwVVMWaJNE
W4M5zE4J1CZt8vhThZ3BMRiGPZ/6W5sB6DfKW6BBPEUSuNwMKybc7Zo0etS0povi3gyWoRtgXYTJ
0rSQTO3lc8O7Dd9WqB0vuYQbh0ZrspOe3rgMaB5BjVKKoap+e/kzZteePC/r9EjGVfrZLLL2D9vM
sq8wmt3HBWRp+PbqqnRkcywhYyjpKK4f7tvNNWsgexM0/sjrBOGBl9r3kiMKuNWDGczN/WB1IKzo
Sd6/PejNHQf3i8MHqhLJH/Wr/pUC+lNOzUGiLWtTk/mselYPNCXWz52dVXdLltclfN44/sdFaP5b
pcStAN0HYAp4nevv7GTBAXtIcFKThT98GHPgyDvB8dZ3AGsGh4NmO1ACtSv/9QuFpD3EJWJEhaYn
p3FtgvdwyxDpg4XdfvBs2e1s81sDsvnoUoHlJkhutjmWL+Nc1JURTaZIishr1+xDz+0iMbfzkCQ0
pwnxmLe/w62jBVZQUTlc3h6vEKl/TVLrPb2x29WgWmXLT9qQfsXbbv7+9iA3rhly4f8fZBNdijr1
m4U+VZQZANUPiLMkOlq4SV2hYjks/2UZgbK6lDtUC3ZzfmLZcf3XkxEhEGtVRx6C43xk/6+RPbfi
MPXpnvi9+v3bE6TEyXBgpI5L0+1yp7QFCbOAw4rLc1I+NuNaPCxF75zGtjHurab+i4JH85B103T3
+wsLnwJ6EeUN8AubgYMhl4XXo2awZJp4tnLv705M8tGe1z1vjJtT5BhwO5Gfwt64nGIOnkFziftR
HyRL992ojHh+WnJhPNEDri30q5B/OiXWpNmRaSzJnrfYrX3KmSBUcB4BhGy2kIdVHaaWLLGYUu3B
nkR2tutu3rsHbw0DV0SH8qxcdLfqdg1dLZG2ONdL112WR3fCWfcFkbU5iRBJsB2qHDZQ45oShvZc
YA2p33d9zTu2XE3tvV3U4m9zgqd6dvqpf0FVIJj+Q1RCspfeKl1v3u2bIBFjZD8niHRGZgLRqzEy
rDpk2j9lfvkXRDS5syK3LgdFukKkB7tY1Ksvv/swAgxxFkpXiFLDQKysr1NNfz0ey/Lsz613iO10
2NnVrxft9jy9mjvwIXhqbn3Has/JrMkgKIFdbsYHvx2Hd1Zh1nXoF0v6oLQUswi5F6M8r5PUxnDM
as16mPtirkMtBUgY8mROxfHt03YN4YEPhjQu+HwIqwC8NzcCQAFDIJJGHqLhbnrWE8cYTgCR2+Kb
zJEAPjYW+gcR2rjp+6Gx5HxOkwyWGjl+7h144Y3xaTVBMof6gsUO0HQj2aNY3djBxAFuEUxSIOZs
eaWDqVU8m3s96u3WoHYTm6ey9NfT20uhAsvmC/G3KxgPPEPgH5ttQRt0nOLJMalYu+b9IqTztRrH
D3reauffHYnAyj5Q3XocmLa3sLasSBv5wo2WGLvpIQDuVrHpP5f4EezkJNeTYii6VnxGNeL2LkwB
HFgU/N2IFKM/1PjdHTLbyd8vzrrsrN/1sWIoAHyq9QfEbStC0Erbg7o4uhGX0UD5wqX4nmCReArQ
mH4y6sE/YnW9F8SvEwzV6TAJA4q2RXi7PMwlzjCW2XoudWhYody86KQsunNGhKc6e6LeQ1/dyKih
h9KPVxA+7K23DG9UpeaxoLwTdesqvwCKpBUOHKv8BAu4PyZ9Ez8bCPEdc3TGn+PFWz/3Yi13wsnr
sbzcrIqkyswpOSrG+ebuSPFCnZGOc8mrGsMr0MBSilJJvuCI2cC3xhTeHKyHZPSWH4NIzZdSKtUt
J4bnE5q52/6jC9f/0cYwyKJgRm8uRDVCxtE6KtU9p5rbP9AeQBEzdZZVhMFUuPeoNtfGISht/4FN
1Fl0k0vty9tn40YZh5lRQ2WFAbleda6NdLUHC5ks+o7trJ9dTga+uLYpKJF1WaKFUo4SZgzBrEBV
u87/cadi+IhsqHmHdahh/4cTRD+SVI6tDQhLnbB/ZZOd6fZ6bEHw6+16fNbs0Tu0fWpj5TAMO4nr
jcPKexkuugLAUb/YDCVdlAo06dtRtS6D/X4VQTYd7MVafjaSZ/bOHrpxcqisgg5gsyoD+uByYk3S
4mztBnZkNWNjPWBCaBl3Os6T+MCsgfbguT0qg29/3VszpFSFUgEirEo37nJMqeN/qK/4fsgh83+4
fl4fPWlV37xs3iOVXF8aMAoNWBo+PGuC7KYw5ieI7wln8CJtTYPHdLR89MiXPS2kG4vIKKwf0u48
b6xN+OHE+OAje1TX9EazsFAQxYnaX+qHA5wy514407Tz8rgVgS7G3Jz9wARD4k+1h6sGXKhFxykJ
nxH9Aw5+IrJxigWpaPhg/eN5OedLqj9O/TL/8dtf8uJHbHaPE3fSnlaO6YrW5NFTMPE5S7sPPqiP
39+oJhr69FaBQ/Bu3QwFErCvKD36kZvGXRO1U/BhYuEfNDh8cHHNrN85h+ov3ARX0MwA6siJ1Cty
s8ANTcUmKBuf4LpM02GoHHuFDtBL6xwYVVscgsxEHdYdCjnfme4MOxaUbFz9dnuHIp4BqpinMwAM
e7O39DixOxrXXuQWvfsXrM3qT971yxTm+IzuPZpvnEzOJL17YAMOpZPNYBN9/RpSBIOViL90Set/
Jq/o7kx/HXd4r7fODCZ4DMOjletrs7x2kmX5ZOReZKyeZnBdufbfhkXikNhViS6MP4k/396sN7Jv
UDT0IimB8aIFaHIZdypBKcQPOKZ+Yto9j+Z5HCI85McsNMvS/JTJbLVDFgjLHGgx9XnqLIozNZDK
cpjSD0Fqm+e3f9OtVcCYkUwTGgKELfXn/7pXJJqHSYqEb6Tp9vgFORpQPJoMognp31Ofd/N/2E2I
RLHmbGk72PKe9CbNR5kGrHrlWfc4F9nfg3r5px9Aau6cH7Wam/NDqwBOACK2vOe2dbDYW/GZrEHT
pA7tgBAjU/0vVHsRFho0ywo7rdJ/5FW7p09y49iiSgi+gTedKr9tLhdbWGtFouBHc2P7NfoPaXtK
SUbtE+51MgnX1YVnZOpN8nnolrIJy3nw9uZ+xfqFd0HcwDRWEawVu/ryu7ZyESPaVkHUxLmHAPek
UezqPBDBIcg37WOqVVUWLa6X6MjYNfwuLXbkfHCyIfusz1L+vZal+A58lgUcXaPJoglNLrSmHZM6
mq/3CLl6a97cJx4Ao2MyBWhG5R3ozZ1zeiMkOGS5Sk1HWVduOylalln91IIAWxYrOIAWwFKi1OVf
bt4aO3DF66HwJmEksB20RcmzLhetn61FTDFcJpoJwxM1kfmAFGJ5xC+u3klBrs8dQ/lEOBjwHpTD
TSgwBq9o1qRLD840tucgXZBTXZz2KOOhf2+j4n16+5xfHwYKripDp7AKhHyL1NF4fgWAarWotgEr
mxJ5djPT3+eJLp7t2f7Hh7m1M+T1aiqjTOU7S4qBUMfmTd/KrC77gY6LZpk1JeaCXIDa1jurGYLf
3iMMRfUApr16hG0RbsEy+ZicLXRWhSOOXTOyFSX2Eb1vif8yKzUQawnOYwvDR0lqqlxKI5G0Y0FT
x0fMWmrdXWdpxf3b3+x6j6Ah9/pehtlE/2RTCshHWJNYGmqRaZZo2OWBsx4zLV7BOXkvlW7/8/Zw
11uE4dTmoHPnQ9U0L3d/Qn1uBWwdo8AnYoQg0Oa7a+lQAZudHtakr3ba01fT464Dwa6YaFAaAHde
jmenZdO2Mx7TBJ7mrmkp6GVJvIRtifvNmCMb+Pb8rt90akDmpRSPKDFtkTlrCp3dayGi1JUZh2Oq
p38s5HkPlj3R/Ui7IT2mTTn/4BmaP+J8q73T/CS/m4p23HMsuDob/BREq1UFjlsQAujl3NFD6yZQ
kdz+c9e+lHGFlSDMrTR0x3wPw39zLBI3JZul1noTaibuSAq8rHNTJagz5HqQvEe2yBUhW3b5+PYi
X20iJsZ5V3ALblzKApcTWzQEQaXLYCjUyu9ZMRbfqDEGvAqyYjjMLnBzhASN4Pvbw149s9Swym+C
MallbT+tjYK3XB17iKolBqM9FPFJG4V+enuUq6tdjQLCjYQYaSfKtpeTs7LRw8SaUXJY4pjr5XoY
+5MTNivy4X5iFE/xUGZPOCqM2D8jQ/1fhucy50qngnD1MIe4bGCLqkzZe+tcTKt1VFDse+kN8mFw
rOGMzocWtpoN1qDJ9qB015+W5yunhgcQbEaqeZez7+alzQcb8HlhSPndNMGel4u/pgexBE0bVrE3
YywivD2p5+v9S1Wef8FSqEx1S7apfVdgw5vOkSgYnLXW3/du94JVkv7t7QW+LkMrCwBOpQV+UeUA
mymuGgojeZ9O0VTHnXOcdV97b2Q2FhuExuK73rmIxpie9mORef0y+qlJwSJPH3uBwkNjTNoTD0T/
U63He9fOrcUHxkSCTnkRqZ7NIR4RwrUKLx4jJ4+zPOxR2A87mBW4tuk9TEDkZLGwkM5OmnK94znM
AJpUBkkE2XomDrBHPBsATRQERdWGQvq47/IO7L9TfoUuCzcoP1tTM/1IJUkkBhUSYMfbX+XW9wdI
CeKW94IHZu1y39XYnCL30mBYODbF59k35zt3zftfZummn//DUEAMwNgiUQAW63Io6aXCxAloBCkv
8wh8QHHAPW6kk964O7fRjVkxGYdNDRCBivVmViPlBK8r+btLcKtRm6ITEiOQeqiDeq84fXMo+pj4
TIPPIuO8nJWWD7Xb2jpAnyDFx0oBEqrAqB9dc9xF9d0ciwjl0gpSBNLNCpqTchVsrDHSAKB2j4sz
N8GdKOBw6UG9fn37c6kffvHCUxuCNyRblLQPfM3lxNIUkZgpYLCmNfDCSe13uaXc29LZqw7GOhe/
zQ9hQN4FSDhQkvG4By4H5ALILJD8Y+StJUzcuMgPRkMQeHtaN8662utKopbkmW7Y5Sh2V2jOsLRj
tEoTr5TUR7A9bNK2uFsXL/icuZ2JCE1M1evtca8vUWYH0e1VjhdN9U1FBHiWi0RWR4yBPI9BX0Yr
mG6YvkfYv7VHiK4UlYhnYAY3DwN9VPQ3Hxd3IDDjse8Hca5mC3MgKECHt6d0cyj1tykFbFK/zVBF
U8aI3bNDrAanVRIk4wGP21/2WPs72KLreih7IwDpBceGk0Y/8/KraSCyFWWAYOH3LYo8vfhL1NI/
lC0WzEJqLjIZ9sdkmo2feZbJPxAFM3ci5a0PSH7CmVCu8lfRmpKRMwQGl0SaW7hLuVKeKGPlO2t6
404ADq1Kk4qgSN/2cqIAiiqBcugUcfdLboA5vp+ctTpawh+fhzboeRUNbhRQ0jq3VrBnpnjrk1JH
hptONZJa92aXWk1npc5UTxEEvvy0aEWLCYc7Ra27DMff3z1ks5TtVdrB972cKUz//+PsPJrkRNY1
/IuIwJstUKaNuuXNbAhppIHEm4QEfv190OKGiq7oCp2ZWZwYc7IySfOZ12h+VeOLrOqczgvgyXjC
rSia7e6v5Q223bOVa5jXdp/tNmoqMc3o9H6KKEsOP/RpaD8FWV7dZf6U3NipVxaQ3UF5iPIqZbi9
qn6FYwQmlLynCQlIbFcZkl+zp8JKwV18fQGvXNCg7WC6Maft/d5tFaUnk5GV2FTpKy+AMOVEzanD
4tQfAGJFbWHPd6+P+LLGSjoFxw28FSLIlJC33ftHQbOvnBKBb97VOkefMazKtXHeYn6hjANyWd2/
rrSFjBZvrJ0QNpr3rsNAtY4BZ3vPM6rf6SF1a2O8Vfq9cjQ39R9AkKRFMDh3PyufnVRD0Y7nvp67
owabujuOUpnVHZdG+wuCQd1H1Gcy8zM6Xe6bojIn3L3KDJm1fCqtx9nBq82ay0r/IC1ch26EI1cO
9QYEpVC6eVCiQHe5bCs8tmXqc55SVJmirsNgglqpfQi64ll0gBR5pozztHTjsTSb/+Ga3lTDN2Vl
fNxfCMk2nkMy7jLhNhM4kQSO9iBS4wc0fuNvK0VsDwR56VNSgUe8aHfOJguiGPE8b4/XeMe5QMFO
lvN4YNbljdtjW7JddLLliSwrRiU0kXdD2ei+TFPD28MZGE9tny5R0mvLvxStx7CC/Ew70J6oQ+Rl
/PohuLLZ6FvbPLA8eqQMu7jIE8jbmzUW31YqVKTMufzmOk19o1p6ZcswCjbWhLG8BvtgmV6/kU82
shLMZ42rVZoPyE5Y34M8946atLOj10g3FkFqho0+2O9fn+Rvnf7d+tIm4nYB8r6p0+7CWjFhYVOp
grxggkxyNpOkpYu8JMkSJoMBBzLpxjw5eEh72ocka+Qc0pYZfuX2vPxXOqP+T1dn3akZLXGckiS7
U7ZXfRq0QriHtFA2CtwqwytJoKYhQpyjTR11ycFtj4sYDHEucrqE904roYpbadDcmN/LZJQwAt61
vlUbqKbsqw0FgBnpEh2BBAo+i3Y6BQnee1OxZaOwA4+FD0dZLUsLTmLA/mW77tx5+VoJ912NVx8+
k+9eX/IXgem2o3AvppzLywGa9vKSyJ2pEHSnUGMErfU+z7vhR+NZM1bpgXlEprGKKTa5t/AILx6R
36NCkyaggYu1Z9i2HpiekrcjSpeAxlSNNLo90FFf8YQ8TGMx3L0+yxfv4+9zQ8eIsTYgxO7cVhSt
2mxhlqLzglNdy+o82WitSN+cb0T614YyALxxfHzC7j3Ya61w5wjoOEQbCSKWjt2TT4wLNA7jVvXm
xW3ErICzbBpZNFP4DJffbqxNBw74JAlPewrXhSft71VhJF/kVA4xcNPmrs3z+Wlc0Ct/fUGvDr25
oBDdQArZtz2RJWhy3VZ8QORhDnmHjbMPBfOE4Fn6OBsCMgpS9OEAGfP0+sjX1hd4EshWar7Mexd/
FGheOs6AWkHeruvmS7BGnnLVISn7W8JJ13YphDr6D5xW0PfbT/kj7iis3smdYAG1kg54ZgbWEs+B
WMPKccp4hfRzo5F6dTwKunDNULfgf1yORx2Sj9zO2NkglHmo8ro4dDYGXqUPZNV1ZXbjI147+yg1
byhhnmquo8vxCLryWa1iY0sV6n2jBi5ATVSRRw/z2AOBiAqcTG9kpC/VqNi1mGgQG8OiAs+3W1VT
azoq4tXmc9oKlJQ1GrbHTJscI7JGz3mucrfyYyvwRt6eQEufGxg26q2ebeCsIM+UCuvBqn3graM/
h7Jeqi/8Q/NDYUvnrzOT7ceCjP+NjScv3i0ROehs+BmnucAt7xDMfv6UCLJnEtzy6+sb+2W2yVjg
KfHN2TgUtNMvP0eKCW61thrNEwyGvnJw26+Fvdpnb1yMH1M/iSCsoco+cBW4723NX38Zej/eUpa4
tglJrtkSlGFApe1y3mTJ7SUPmLFeJmuMeevyxpam+wUauPja+nr5+fVpXxuP3iW6NVt/HSDF5ayz
1MLhaOolpUBrfJ6TQo5hgtQLHeEkL2Ip2lvinS9CKdaZW8uj+7xB5PehFH6areH1HdcmviMfg2I1
3mVZciOSujrIVjEDA028ti/s075cV+VhTQVjcP7kIGYNAn4yz68v3rXLEHj//4+y2zKGAZtM9xuJ
r6mo4kyYQZQFZY5NVu4eXh/q2nfiqqCIBXxyA3Vffid/rCavklvogofmI8EEsDCi8a8jkPdf9moS
AL8+4LW5UQuAcEv+gqrRbm7gSNyELF5Gvt+p8+ALecSQsjuavV3euJN+P8oXcSdbAnIV4R6gIVLb
3eRWjyt9tnhJUWDFRNqRg/XOpJjjHoNM9B801cocUFE3b+JrchEH4prUC52+lp8MbVq8sLUaZEKK
pp68O+6LGREf05yysClbRBMEjkFv82yQFOJKs7jL1ajZ4WRV+U9lg70PJ5kMt3jL174YBTIuLRxh
QKfsgp5hKXu3cVjAwFs3tg0kudIpysOg7Brz7XyMX/9g154TKrYUclBd3moRlzvEw3DJq51NMn4u
loMGJP6sl0F6okZWRK1PLyt301uTvLZLOMTgBNgiWwv4clB01S1hJOumU099s9YgzEoPlWXbTm6x
268NBc8Rfv3GU6YueDmUkZY2dUcavF6ZCNidqnvMl8UKh6EWN1LaK+HVBg6AYwhwjiLS9lP+iDwm
R3Mne8nGaIQj9CsxnbIJW3uZIhfRrXv8PKuDapGMU87Y3aL5XpkmaTswOouGyUvgaT/4hWjaGmdT
TLtDt3MkUcFqh56hiuPrO+bqUIgIbTReWlF7qqpnLL3V1cQZQqT/TbKxjmY7TjSjVH5jpO3b7A44
PEEkJuh7wdvcVxjbIpNrrvO2otXaHPIqb4+20+qHv5/PBjukkspD9iLN4A4O0HljPhJw7hxmXa++
dtJUqJyrtvzxvwzGiwlLnArUXj5sCQYdc2OiNxeMYaSNargvYVA8zc1gfHp9qCsnm72w1TyAViMd
tiuazkAK3RxNwsgIRBKbZhOcrHUaj0WBZcTGFqc6fdM058r1tfGXt1CEggSp1OUZyCVA4HZkUCS3
kseRtyAeLWUel8SYo8lcxhuJ27VJkrKRy7D3t7zmcjwzwx/GE7zYjl87Ue4H+YOoC+PEdvIQ31n6
5k5oqr4Rg1+bJX5E3Cm8clt/8nLUdbYHh1ocASYyT6dGaOkxaIsFcoTowxRF8P9hi26Cc4jh0lCg
lnU5XpGLtBFbQb8ZafYX3qifG039u3rdrZ7ClfWEN0bPFfQWZcC9mNPWaJCDpw28eL4dO9pofKnS
1NXjRteHKfT0XgMSK037n7/erMRczI9COHH0npXIZZp0/RbezT22Sn6O/UCpavsBp5/qmDdORvum
6m6kbteyGsL2zbRhg5Iw78t1HfpubZoV7G/biOytBpbgoUPR8sHDlPecuAYOR92knuVENXqoeKW8
XOfnoPQUm2sv3w04q8b4ZGr/toveHwJr1W8J9l/ZatxN/EgfsDvvyu5AtdZsjU5D5gwKRvE+d+Zd
allJWAdyuXNT55aAyEtwFoRiYNHcuRxh0G67E2X1PibUOUUCQ6NkHw1aQ8xUmJXwz4sxBI+zqPw5
okcx2Ag2zo0RK62Y8shul/6/yZ8IJV7fGldeAX7QxozltLEMu48k9GT25ZZgly1HXMm5oCKOJvPr
o1xbZ070plcHBBvg1OVWsEaxUHHJKRvodZ+d1o70Eu89S9pHREyypzywyvnGzLZfvnvfaE9SOgDu
R6i872JTPGSPwW5GOc2Y3zRts773W7zNgfpnN6Z3JTahZMfNQTPmNzVuN70Si/MxMblBBnP5KfCo
D2XWd/d5n41QvRYg7lXtYkYNJfX1hb06STI3CtMwuVAgvBzZl1k3ltIZosqzk9BW8DYtyj4nU2rZ
6e+H4l4PUEMnPEH97HKockSUOOiMIZL2oqOC1Yk38xL8hPMo3r8+0rXdQriMh5UDeQmQ+eVIZrKW
qjeWIVoNNzs7g6of4W181dwhjQNJgvD6cNfWkDuRWItbasOdXQ6HVSMJDslGtExDEenITEe4hfWx
afD3/oehaMdso6HYsodeV547sgcyKnVZbeAx39YHsuKfG/Dn78u7bHuAoPSafsu0XU4qoKRfGhU9
QH3s6TXhtPlNRxaIG8erP7w+qauXGpHkRvwCWMsrsxtLOEOOANCA9LmHvl1LeVDgn4TLiCHicp7r
I1cKAm1QcaPW0RFwWHLriO+gfSNHuPa+OgbpMX+BNt1DiQcvcazGQuWo7oLiwRCt/rYexvf+MBdH
bcqDcM6yW+6Q13YPGmOcPtYZN4Ld1ab0InFhhZEnJ+5wsPM0OLh4YYeGCuobL+rVoYgaYDvQEiIO
vFxnQbph+LLYssmgPLje+CVAwvdTC/bjxkJeu9C2Fimywuh6vFD3o8iIkpFFCObKssK8Z6i+Japv
HqmCVBApGvMhadEEJpxIb2yma+8RpWWby3TDcu07tO5ceH4rKd9kU2V8qRvRgvDw5xsruX2U/dvA
CHhJkZJAINndZdiAEe22VG5MW2lnEAHim7Dq9tT6aj5A3kZ2EveAs2Y5n4fFtvLw9RNz9UP+Mfwu
CuhbJdwqYJKV1bqRycP4z+QE8hjkqrrxNF27S3l4aTcTddJc2l1u1Wj0RpdyD4hq9mC+qzkLbazP
ojSlOWCgOH5jaa8OCLiQiBqmJnCgy02q5WJcWfUh8rU0P/Z1ZYUWsgbHfrD6CGmsW2Z5Vz/lNtom
jM/1vVvLJHc0MAQWcBwwJDLMvdR7M9AkcWmP2tp7/unwXrZe+7M3cv0be6u4MeGXJCRiOsI5HVU7
TsuLygTpYTFNDoEGBpaKDCUYYDAK6qdvLUQnvlvLipdga3bdD+zesvmhzwWYKN1P0reLpnqPt7ss
DuWUJWaYJUUnzwiqzmcUxepvydA7IkyKYGjCeZ51FQ4dHpWHxR70L3+/KV3KkxuiEcL9PpRQpeOv
oud2WfVCIbWP5wRinjZmJ0Ha6cP/EE38Odru2pxGajnm9hJWG4t3Lgud5rOoxH225uatMtW1PUlV
AC0QhFk8/rrckwpE3KACihCmxBCL5Kw667OlRX65NMdgaLO3ry/ltT0JdgsaFw89L+N2/v+oVaV4
KmENRy8X1LT2YNl9qYc2hiKQ0NJlglVrLyzxaIzZ55xl/3debPdWTHrtIt3IAlzJ4OhfaAoVbEDN
LYA5lstqfUpMGXxK/eoWdux3frC/SUnxNmgvHB5EGi6niqFmmifo/0YNjOjiJEoz/5n2qhxCrVqR
mk/c5GNVVwJQAqbCsTDK7JeH6yL6K24/ahQOUxorap6rNxrCMDI2hnZaQqXhoIaGdrX+046trCLf
qlDNzQlhnDB3HW4xUzOq9kkMpoHzTwmBLVa+7Oy/j9jQvNjauVSULIjRl/Pzurboq4RlnMfKfZ78
hOPQ6sVRSv3Gm3vlUeBpp3WMJyQV6n0tdYXPlVQ1xRarAD+GvK5zJt5KQqQBvBuPwu8O0u6rbaUV
QjXq0iR+uw0qKkVE41MQCJI8ryOvbZckWtOy/UfkpvaOnmvuhWleVsEdJKLR+SBbWL3QslEaDYXj
ijKEZme8QSvbxzFYb0fx2A+9ejcsLOWxTVGEu/EhrsR2W1SwWUXTiIO8cPkhVvDCy5BT/y0LWxxa
bVnOpXS/G4kIPuUJOjmc5uomtO9abIvCKTW+rbO/YUIuh2290u1ERtrdW6X9pA3Kiel/ZFXYUDEZ
o97VaX32aioiv+jUYVo0qMW93xw44eZ/r18rV3YIGaZJAYdyHH9sR/6PawXgu1y9NegixKetHyKb
zIPRoaQTDdNS/LWsPZoRKPhvVgwUUrk0LwfzNcoPhj9tr1qe3TUSsW+dPg3qA34Qsle975ZDRfyv
Z8igVL65TggC953WHlNkPvTKY666Mm7G0bzrm/VLGvT1+fWRrjwJCEJSRd0ebaQkdtNLLE2trt+T
Y6L8F1fw8EN83JpoKmfzMLjNLdDyle1LDZx3lWOHKOO+E+Qvtp+32DVFyybiBCIG2iaMppPbgh9u
RZA9dGUgb4QmVzYM0KoNvryl0wiDX35DZ04Hp1g7lhPtq8gLquFhLpPvk6/E3evLeXUk4j3+ABzw
gr5cSWe0GlmzW4Q5xGlQWycZtCoWqN8cXx/qyuNKxxXqCiQZOAp7BLpA4R0wAHWIWnDWsLPTI2KJ
DHmapYpdpNZizZiNQ1BP/UNtttON6vRLD59NTIWiBI4ym3DO3u/P9lq9nZKGnYOvaHds1rLvY2yl
uRlnd23SM6d0zMJZb9s2rKQs0dJYvfTBM2aafpT63DtV904Q9yTEn15fm2u72iPtBxjMPqPmevnB
p6xrSmLVPvKzuaaxk60Ha7Q+Db1R3ieB89dKo+h3gTBFOZAttlECLofzwERka0niv6LRft9iohQG
qi4eAr1zo0zZtx7jK59+Y8hB9d8c49Bn3I3nGVNizYzXdqh5HSzwzTHi4Vp1mOsO3X8jSdQJBw7t
lC9jWqHx4Gg3dt+VFYY8R8AINXqztNwdqdbNwLBhuhXpE5xAQ6HxlZliOTjB2D80dZd+fv2LXjlY
vPLQ9MhIERbbI2BavdODeSUTt4JNtGMlHO87Td5P1AH+OgAhiUFRwST2/+1Vf7m6zbwgY+WSpdlp
GZxbiTJgYWT6seqkc2MVX85qG4pB6KDBcdg3loaqnW2g0H006vV8dOAIh/qUALpO/p4WtgnAby4h
G1QeMsUu9jeAOCZtkA6Rjv/3HWFxcaRZ94+FU9wNqcMriSBLR8y/Id+3Ns826z/e56y2PSzxEDge
F+BYUT35TnOctB7ZR/oB9YfZn7IcG6igfS/HXPvaoENSH9AETYcwSxVJgqVwRg4TPLWLQ1u51n1e
JdPP3K/MY5IIWcT9PBuPLJoq4ta0srdpqqns8PqWu4K6ojbJGwWumt4+afXlPJJGW1wdWfyosG31
i9p9ddd4Q3FHLr8Sj2pSHopZC054+Oh3AZpMX5zW6dMbQeq1PQItDNgMwC/k+7aT+OdqNo0cqlIM
6AJk4i3bQzzhOYIch2pvesNvRYnLeBjJPjYKgEb4PoRWl2MFfYayu0sZvXAX5009qyINLQzDz22Z
hX6ZHzPXVo8t0uaxCgx8btirhlMHN17Rl0ECPwMLWROkOdPe0ycM+CJaVvGKLj2a6t46mkdLq8UB
dzjC81KKs3Tc8cbn3ua2nztw5k26m7o+Z/Jy7i3Zz1wOTh8FvQ/px2uWx8QSw5MKimKE9D2Vt2BM
L6uLiFiArYQ8y2F5EZYoT6+bZF77qCs1cACdvkSlMvuDa4rmKGyjPbhC6bE3md3H17f29iDt50qT
xANHsmF09w8Wdb+5Va0BByWb7aitm/yNv96WYNie2RfDQKniT5IHf3+AunEo1mQOeu6cDsGfdtY6
JzQWNF4PWmNNB0SgUSgQWv5RVcKI9aDI3kl/Kptjn2TZcc2sv5am3NxqNniwCV2Vxd+9nNogitwU
xRbuNuZHezCGg4cTRx0bCWW8Gyf32jampbqRQRDYQx/ockd1FMQ7a2IwDbO9Q5URB2TS955lUCRR
p/FGO9S6bgx6bRv/OeguUXe6Zq1cPaO3PhYoNUrNjVcseSKrGrzniRbPjTjw5SbmoG48SKBPpKX7
dF3XVa7SYuojdwmWOzBlPdq+vXZo+mINUYJUiFL2uFXq6y0TlRcj02aAbkNth3In8fZupkgeLC7d
fHgvmvCGs233aQUTk/4/KlulXpwsvfBFXDlVehckzl8nFSSexD9kafAjQX3tCrzJCpNnSWEHj/Cq
q5NJ7fUR1zzjoXaN5NaN+OIR2AaD+LJJelBj3QtCLkMhW7NpgA+Bcn/AM9KJJ63w4qCrvRt3w5Vl
JRkk1qKQS2d+38gRuso6gjjANQoRMtHSCQBr2UZL562hsUJaVJQpYwRGbzGSX6YUzJJ7kDIdmSiS
9rugMq17TIg16mBL7xvfR7PJfhHJIlBvL4N9JPyy3PsJ55qfSdWvn5Uc0mCzFAiekrxHLact0X4D
AZ7071+/Ll8c5O138SJQQQSyxAe4PMieXxmzJhfKHLkMNq+XxDh6ahJxOhGn9UPrUPBA7Ch8fdgX
tzT9O6ydUDni/QcEvXuRvA3wjPwp3acqKb7UtZ8ZFATtm6jnF1fGNg48NFiUNO9xor6cHiFF17MZ
GGfW81NpZ3hsG/4srEh1i/+pdJ3KuXFLXdlkW/d3E1zH5RIy4eWQRbD4sFMYck2zDbTfy2NeaB3V
0VocUbHND0BBbMRXq1ug8peLitgXSRoliC3gNveXMjq9tvConyElPb4xEm350Al5q8H9ckkJGQns
QdMQS7wIgWH5LUyc5HygEYol12SfB0d8X1c5nbOZOu7rO+XlBgUkxj4Bu4X4KPj8y+VMaEONlk2b
XsBgLiNvGYdjYcr0nFtO8j5xlHnfa3l74+p/eSkxKrWO39kvW3T3mFbtRA7qAONaB9yC06aa46ay
RCQwWrtxFK4OxWW0IZTIePeIRmlPqCT6AGdG3D5+ZM2c/Jzz0njOKe9++R/WcuNb/K4xGns8qGZk
iqWmKam50sjObt2mRlyZaZodDFI1/06lwzKGiPvXwY3PeHWWBJ9bs2SzPNvdM4tmdT31XQ6i3iWn
1rWLB7+qvJNF+fXGUC8PIIkgOD/OO8hCgv3LHSMwTdI0k+oNhH7/1Npw/U54Fk4ny+r8X+gENj7a
hY73xq4z9wYM72ViBaYRctq2U3Vq/HsYlGjyrCd9GqK0780irHwdG2/bHbs56tN2/SJsV1XHdJ36
jyAu1/+CMQAy4ZTjbHx4/WNfuQ2oe25FQcKI7Zq9XAYtyQo1b4ilohqq51GDTxoZZe1bN5b72jhI
iUD72zIMoFiX46QGCFLw2CBI7ap/SE2tOy5oyB5fn821W+fPUbZf8UeqSI0+n1rBKN48FhB1RR75
QwIMvJGtPI5BMv16fcCX/PsN8Q484XftmLbNbl4N9T6tlqwf1lLWEFLU62g4l6b3hPT6+m3iFr6n
QmPk4ewr6w7JEflYBiClqqSu7r3Mgj33+k+6ugbwVXERJq/hTrxcgwYRB1FskI0G3azPrtaU99jE
Gt86v/Ji36zR83p9wGuHlgBoq02BZnohpOeMsurlSiUsgSF3VvSo46RdisOmpnQjL7461FZkBIrC
/fSi9yO9Vbk+gLAOLthx9eryLlt0GeeGcs6vz+ra/UA7E74hhTCKzLuD4VbamMsUCNGoe6UXO34+
/pJZMspQ6+zpzpPV9Kj3Qj/CsshPr499ZZq/KZxcEuRqgHUvP+G6USdq9D2iKcWNZVw6/V2qPCij
cGdunBg0b1/UPKgzgH1FAJ0sgo7SLui08Uj1ux6wvDdhJvugzYXfhmNHVxaEj9Ug8q4xzdTNzPXU
G+P4cZXmTNXa7zUZ2plXiKMBdPaDVrja92WZkw9NnyRuaDmEjTEeqR26on5nBOFiiGU5LYaTTrEo
PaGf2tFpf3bI/rbHvh/lv25dz3PYr72bhcMkhneIQhteJNzW/ul3c/HTkHjFnJc1s8uwG9r57Zy2
YxNSQdsi9Nwq/yWgNz7Xft+7NAFa/6savGk4LWuTfzVBbTagi+3BhbKaFO+FbRG09mYi3mLrPGR5
CE9YfzPkU9CeqbFO7hZvguXI9bX/OU29Wz6V1JmPi5uQpBOyjrDsVy9J4rkUvXtSIzarg1VY5TEL
Vl+ckyAJSPH92pti3VzqLFqaZSgPShf1GmuNIeYj4iDlOUCKkXJaq/lWWFVLl77D2LT5CkI2/V73
9fjVzUAoH+Ze9d9H8r1Pg29kU0gxyNBiLRlHTN8DczYekhx3hJCLIf+3dmSmvfG9zHjfrxYuqZbw
kg9G3xpBPCKphPhkVoI0H/Tay99Pq+ryAzrQMghLp16+gPnPkGo25bjwr3T553VeJ4sUSLePDjoj
lMambHhTr9rm5m3Uk4pGx0jmjVQlfgW1l6JiC08fy5u5mIfnVkL7Q/ELxaxjilAWdUVNmE9a1nTi
HjG3+kl4XjKEQRYU96mjVc6x8tnyiMkn9tdmyrPvGMPZX8EYBjnWiyRxkTPly6niFbUOwnC6Gie5
HMG4xE7Jgss6pxlQI5v+Bt2BRR3SxuuAIQkDXF6a9U56D2x2qU6ytdp3aZ0mX6ZqNRwABIjhxL3C
Y/XojU1QwsKp2+INEgQGUIZqwjvG0IGkMQvjmEons+81e6aO7acwusLBqrI29CdkV87O5OlajCem
OZ4xXlzutSzxfyGJ1Cv0PygPsaAyUHdwSPIhVqnufbdV0DlHN4HrE5ZopfqhaRRN8H6c62I5iQAd
wrt6cYw8RpiycU5WkvB/pmFxcq9s4WiIQ+TNO9/smuekzFuJgHA/PNIct94rJXQEf8dK/eO6NPAj
U4H1PaEaXhZA7aTr3Bt+kmAqOZNTHgSIhxFRZ381QmdyBuftInymWXrTzN2Ljm93kHaK2g3C2hqq
kHoqm2O59B1Y07FL/h1dbynOdpfIfxuaj19mx1yzuEhafwHmA633uKSL8V+Wu/njos+Cm8fNuim0
Z6+HN++lthfWXR98GFKNndosXTFsy1ucZ7ZhE2oAad8lKY5vp5kc4H622WOncnXJGuvGrP8bcvoX
4eJOEp2B0kVNQhu74c7zSowjeyLt+lhSiaJUk5XVeFall8SBsdT2ochw17wDbNAU23mY/qUkbI3Y
jgTF+wBnVT+e+krdpY6vPvWT1ujhYhfJN3dml9CNyqz+bkrn7Bep9fLNsTu3i6fKUjyMC0ZI54SP
rMetH2gVrplj8F66k6oPZpoV6Z2WrWqOZKUhWWRisZweLF/pBr6Wo76GACwwpiDe8PuD7IukC5sG
5nOkFqxmDr2Bh1HYrfqaH7KkTf140JtaD/s6y7vjpDdj/pRlY65OgxiXKV6wipvOgNXn5CGoG9Xj
0wirH+PQTguiVKLGf9f4WhmcBjlQzFtmlCnO2jK3Xehlujb/k4l0Lj+S0to/DV9laYp8W9+8AZNg
UjYv1qZf3w38HHXwrYVamNuUc/VodJY3n+Rapf4Di2+YZ3cBVq5FQVfm8nnxZ0s8JKs2JYcOTbjm
p2tNbvU1zcq6HYjNO6Tcw8lFPp/uudMH3g9XpIP/IzUWaYpQJlO/+IcEEVzvi1k4CGiGyllH7UOH
F0/wayE8bGO/WOoeB6YsmQ0tdBaAw6CDDXOATaW1PqrVYQ2MaQO664VbnFbPG7Lv6YJBZSit1V9/
asY0UdWdgW535yR1zNR7SPyA6yoyRCD1j3Iejfmz4TcJKmFGY6gnJBKF/FngXG9+0Wz8qh80HhEr
QnYxTf7rrUZl47H1N0jOiXxoyd8BhzXVm3nGp6UjDwikr4VDZWhNHvcUG5tfIlg3W6vAks34oS4q
0TwUs+o8Wnf+Old3Pe5AXxFoc/SW7aOP6VOuutY+41M5N48p1XnXCcfKGayPmLn2JUV3G2emsFZW
m7/X6O0W6aExCyvneepk4rfoL5iZ9oF1060YfJE5PPv0JzevmKEaWLdktVN7icgnnWb6UmLrjI6f
XvtLG82UoWcRLqmvkrN0C5k9ySqY2l+VWDdBSGWx9Z/sTi3O0eBsAK3RUblF2EanOpP/srhI0z6e
rEXIu4yUOY3NxK2eJnOW8tzPjd6EXmFP7YPfaOmchkGFLA/G1phuJc+o/m1WNxg9AsYI61YFKPbk
mY0vQWs3pXxjr3g0vslKz0O/vhqHBCiPtaANFaq+CtyP1SD4KIDNNFUUoZyDsT3NRZDP56IabRxx
fGew7woUzmGD602QH1sXvFto458FN0SzyjpasbnS01jLgjT76XvrlD61gBbNcHUqxObSbsIbQR9H
BKIGLaOLaFrL8jxschvUs0vi0La0GvPomKotYgsd2uo4zo1lR51KuJbDPJUiiHW7qOh/F8LQ4VTX
ffG2NjJwzIm9JlmMfZGeho4xls/AupFiXkcj/5xJ4Nz440lHO1lAFJ/xtU+t0Gw0TO2nyZRf9NWQ
U1jC+bNjPC3VXWKaiEbXvTfTnxJjksaicK3npZyHrzTq1RqNtmb0IalPMt/XbeAuMXyVEdyG6Exx
QNYCBSPXkyWAssTk39dVmf6oHKRUojaY0vq8OGv5aBUC3y4Lk5kHqRl69iYx/Ho5rFOSPU/ceywc
uNhPjonPYBauZuH6vFX0+iKJ4hWNCI//NqrykbjAyz2zjqaM+mmU92jvRe1mPosn3zDo/7TFgHtx
JoO+DYkMfUpziddaRwTup+Dko3HhhGqoWz/2ZMPN3LcdatOdMQ7oXunjIj+2lVTdSWCrrn4QKZp2
aKV2mf/KNJUDCLFRAz8lgzaN81OKa2lxXNNVrVoIX0B1X/26lLp3XNdaM5F1S5z+0A2uKg+dgYXv
D2Pq9W9tD2PfDP26W+501Ss/dLMBiOUicuEd9H6utXDJnA5v09w35UM9OPlZTxxR30+9Gv3QMKpk
fGfoStcJt52ljVM9qdeDSwLXPyxyXubTPHemJI71xoqtnks7FmkVZKFRBRRi3WpeZegak0ISGeDw
3VgP2RoHTe0Yh0n0hGQh2XOfPnEZG8WTiZdm8U7I2qiflwYdoENuNX0TSc2fP6DNl5RnsHcejMAy
a3FzEO16sgVVtceA73iyy9Vhb9gEvAd0Q+fiXeMuloWQeeffD7m2/vJacItzt4WkdSnqp8Kp+i8l
5k9D6HU6IUo302EAeasqN/QtAboUM6TyB6dG/nAgVuih2a2t+9iush0PjV65/7n+mA4Hy1VddW8V
jfffNNlDBj9uSf+Po/NajptXgvATsYo53HKXG5ST5XDDsuzfTCAJgAEknv58e25tlbTLMJjp7ul+
GDVubscq7oIw7+lt+4MXjaI5birr3w1l4i2c1Mz+IsgZ53TfDOUTeUyBzqelw8wlUatfHweR+W+Y
WLdjTmc8vtie0+061T4nrRww97/jHNaYFtYDDeysq5vJWLLzIVJix7bHLG2qx07ezKK0dtYup6Qq
YpYdNRwd5NTTr1T23Su1PLUQ2kP/uXWdaM68CfV7KSN+6RKzcXnYkOiytLY6uy5M2+AEtlZZ5Bbx
vPPnJ3yRL47vmSSHRjaKLedsIOxgcpi+sGDLDpOKBCvPW+m+1k0btbRVHilT5J2M99W2uv134Ljp
d1mSyn1YV0/qO97J5MwKbBT8jGtR1Zcu7Ns2bzllPte1XVWebpGdjlkltJvT4DW/5liRl6iyQeb+
ioT9Awlfbx+mUDrNAdh3nu9wuZNfKykQfGDWAlGxBnVqLnNIFejbMVtOKtGruIubxF47zd16G8u0
fvBWKmOxa996d7ya5XAF3Bj7PFRu5TyYxarpTJY4I1CnBu2dnQzIh8ZhXoNiTjLZ/5jICRp+eMaN
hxzHtaH9NL0TZwfHjmGbd+2gsCMZgqxEvaTm35UjkHEw9LRNyMLnIpPDltHfAVj7NLg4R/j2tLbC
pHe1Dshz6WXt6h/4Z+5pXiVN+cOntiZ5TKb3t7Cd658uCUnfU8LOP9WeDE97L+1vqKxWXFNKx5Y3
K0/y0e+jtT+XYz18S9h6A/JsuHgDlj7zb2dJApMHGs22iVX6qeo4Wy/VPGVfaTnb6RxV5Rq+ZboN
o0LtfvinRGsXH7N2iNIrZZySGjV0qtp2wnsgC3V8qGOaqpyDIkW3qqT7RrCEkBccbrzgqTZ6ni6G
4GyKTFKOw6OY7NJdTChb71tvF6lfOo9+90GuDfla/dbKY9yszh13cvsTWrXKc+iMZnghxk0GD+ES
Lv9q5Jz6qAUbv3mY3jzHunScxsMytl2SzxH6lse6ETopvBFngOfST0m1CFmD+usSmvYBT2/nK9hF
4+emFYP7uLhwvKbp0pKt7TBdz+sUlLRicyTOfTCY6tKMbvNCaIYh9HXw55s7i1eeahCY+WEwbXSN
V2+MDpXxrXvfc3UMqyqRM5yHzRuusK1xe62GIPgIKiVoLoK5QyKv0+C759pRnuYRoDZ3ZoBDuF7M
Lwp/CvyOvx71ImcFm6Fi7LLtx2JKhcgo4hltpVv6hfI9+eYbFQwHzkznXmml26NJAh3wdPOHCSpX
+j+/J3PjAAnZhCicRbPQ2s7hz2jbuv7qa4kdURkTQ+jXhEkfWAzZgpdtWtKT9pO0PEe290WuNbtM
xZqVfL2V6COWHKqJ4kb/t/3xwroZjqNaHTdPq7T5b2z1TlZ4HG93jcGvbcuFVwVgxbXjbg9iLEed
h8sMMhQ0TcSBMrbDeHJ3t0nODHlzyhd3bG3G3BvUfB81azo++ZHTbRdHQR3kLqbuFBN2rfSjmI24
Z9Uqut/bPnFzF2zae23HSdkTGJcfnVZY9e/Blvn7QbU4dJ5cQILqzm+H2R7TuMJwpCQO7r+B+LEx
n9XoeGdea987r/QohI6HmL5ew8ruzX27b1OZm7Qtw1zM+CIzAxIse0i5R+qigjo5L3vAeiRVx2NX
AnOk6FSVS60OyPI9+4iP5joXQzb6y+fs0CcWlo9T0LOynl4hn0CqzFpVDdzGoMM7mlURpmXkwh4m
/rTKGydJ3iuvHBJ2kaq+zqtxAWRJ60rp3OmGksAVzO6fG2cQVd6xkK2fw3pPLp0rWn0EpvJeKOLi
B/qGmriuLRy+aifs79LFx4nK6Ru3u0pDn4gnY2TiY9vZ8K2d5+4Xn/aWGdF52XRugSd+aiODj563
bz0L9qBEgf9N9H3I9kblQWD04xxyOP0zsxt+w8sacQra+vZpqdbUMpHEwD4gZvsvNnfCKQ/Xza8P
pvXd5sHRXKy8XkdzlWMwjThg+t7r0nauc6k1O4oPEej/csTMOb4fWCfpjuOAAO+EbC14S3tHZ+iI
/VbnceyUmqHv//fWmsz5Cygn5btNPTk9J2HnUvKWsCIKPJxScVy0N71HFIn/7EqnesA3rI+ugZjW
b67G0LyQaNmzIuW48aj+6fqwsXDIk897cu5Y4HS+jUO3fFk/MeNxFnWgTl5oBJuPIrTPs5KTuK6s
L84552fw2XuRrY5pv9TlJdjD8tX648br5Dr0yMZx1ZFka2yTMANl7YYoLvYEgnmrtnyxswq4rRW3
bSlt8iyTGdiQx2cmL0yhYTnuyCcvZsWUJvdlACC5Da6rj2HHFgrd2DKgRuvG/feKoFayUC+IxGuS
Efs10c/1Gx70ZYfhFg30BbNhcJwumrrXWa5BeAKc1R8al6WF9zGY9YHFJAhN8gvTv8w22zVxmB9z
sAR57hsf7CGbxbh8zZmvptM4uYG8H6JKO79ttgf/Mk0Y+mESdfhQaiH/puDAXdHuJvy2LGVztX5Z
iYKWgb25yNRdn6egh/+CDtysqMmMXBHQTkYd6Mig33Pufre86dHf7GlmI2k9WirFNaSZFgXuFeFH
Vo4bBF3tTJ9ZMGxvW8zRI3ZwooOqtPcx7vUa3vWbFK/bbkr3LaYpWE6OayAzd5um+gzDOT0Ln+cm
p7QOz45leCxCpYdrCumHFZWlh3yMtt6eDT5/zAnWE33h1+383UfbPF2FEeJJiqkc8qSK5vXsOZO4
pNvoN3f9TSzCkBP1I2CXGGmdOCN0vpWm/7uDne8gzJpU8nUOaOdNedsC7WM7l8fdT7fvaceEkndp
Erw4MSuKud1S91FFnAAFtoXbb3pTQa7VzOh2JOc3Egesi7YfEnnRC+aFbX+uuiT8ptMQsG6N45Zs
6mTPQIDHtP29rM3tVvs2Km6r0T9vLEd9kHZow4N2Fvs6hD0jHA4VOOxatwTfnmylXjzEkCW9UbLw
Isg+OaUmJFlrjVVWoZ2wc2HbJZ6eltShY6pS1T3S1uzNcWoafz1uSWw8wnTH6mOsrFo+O9X1XCYr
3OndZQD7We2MLgcZhCp6knuzPIQYv0S8DYrPRsmTYZB3RGP8EyOs2nnftXxiBSy2gP8kaDwHTcwD
B84s89Zvb810ZdR4roZpKmjlMJb2A+ScJx+T7vcZMdlwH1VNeZk4Ud5HO/gPoz/uW+6ny4gQuM9K
++qwuo8nC+FN+QaeicGQ60j/sVqc6AtwMJJX5vjo0aoxri7GKvYmWecKfkWkiH+VVCwAbJbWHnZP
NGNOwzV9iqARDpSNYx5jMzq8+mRwYCi8qzA4hH3aTEeWUd02d03P+8mrmpkicfguAK9b8rCnVRIW
Hr7iz+1QRd0zzuTgE3u2CIUwYUrdHMQpdHK/Tu2H1KQV52rf0TaXTgD9MjnEbS02tKTAe1JWOagH
Lw+TFhgoPSfevklA6ArtAxzGNWp36YKhWr+9gE+v75zRRFd2O9LUIq7t2jzE3m3HdqNvU08glHv7
sI6kJufYC/vy2ntVHRyj1t+fy9b2v1qVzCeUFDV2mqlj3KdwarlsuNE1zqGTs7CPWx/039eIDuxT
9PH8W6xNFL2JIJj8o8tyi/eQqn6427ewWQtDHgxvVBk0IVjqEP8VXVZ5ORzZWD/W0jWP8zRBoUw6
W374VZO0IJDY5w2tsUmu2Rq5lzFw7bHv6+1pLNt1edcrIb1FhEHdkIdBJSFtCJ25q7auFt+yndjB
222NseY3ZvwZJKqvryuTsFMEmPV/qG1beWIJ8cm+Ag0YV20ANJ/GiPQ726V86KavIuivuNzK4zJu
y3iMN8wDL4q98O1epN3wuvOA7neBlOW3VHg6/BjGPlGHGsZ5+xnLVt/hM4jixbpB77C462/gc6vO
XPSOap3pl/gqVBSB6z6Opk52KYGJncswOYHzKJDem8cblPg7boN4O1c6pi1Z5eTb4z642hzNGq17
4Tht8CtY5snJPScbprzcVtWclIE8O9ow0J9AOplzmbtdf3kDTMaTDHr9N57d9nkWa8AuHqpW/zD7
O5uanbcZeUiaTL3Cu7N3lVR1dt1xCPM/uqiBRyJdc1+OmFck2fcNAq27gChv60PaxNO76CHMvqZw
WdqD9OaRQh/3+5FcbtZUo50BPF/tFkf3fsb7dKnWpgofGitvmbWKVcHrjhG3+JjqGh8OmhhVw+1Y
4NSJAS87dPUaNFzFZAfMjrsnE2FF+JqZefwXcTRIFpxcj2raV6TvzdCC8lIuJV+Ic3/i0tSejS7I
TZL9MLIqftmdMhyPGS5WN/aoLO9he6Lb0sGQPWKSE6MLbbIWf4NMqX9ByMRxDPDIqIvYLrG9bZmM
r+zYbM+qFXo7SNwNS05QScBFDDsF+k1RXY4V0cOXm9SLfUyZLM0LDCu+ZHDk5R+S1xi2vT5xIHPn
WNtDGnv6qYlnIN7aa+xv2F7YwXJbojLHcJROBQEpPevNcvJ+jLGTv0yya7/HaUbl6Ftb/Zn6sewL
Zm5+2IRxidctG1Ds1S+g56e2T8u/Nu71f2GjaLZN5zX06UP0Sr55p55UUwKtTzJwCtpJpz6pRg3z
a7QaefHo7yzoo4jGvK6ZmE5g75E8810SH+ir39+DFZH0m2L+Vud1M85nJubdy/dVZd658enVrh1W
8FPeufX2ksK6tMXsWxbbmdN3c1DWMrKAJs0uWWYeddBOk7f/CPZNwSMSDctwmgqE/5uW7Xawyea+
LfWW/F5U7bVs5N+ej4FdD3Hc0FRDeVvjdfiQ+9kPV9vag8mYxJ/BK7F9Hp1xDg5178bnNZ3a5siv
bN8r5Sjvna24Yc2NP4nplGkVTDgFJTsIzxJAI3TDFsUn6LKwBeZ3WYIwyLJsHo2lHO6gn3A/JDFs
06dUNqF77Kqx2h9LjDafbbAjvaE4uf+GKREPAp33chYulpplF29x0VJSblBkrwQSFV7zOmOZ6iC1
8dvDJgIgLLnM6UMXpdK5BtIb24L0n0E+MnoSPc28zyAf9HF3hM3b5F3WpTDPPqMpNHXqr2NBDkEG
gFw5AHP4x/3W+C9A+KbDLIt68BWTyuLLPh9Wuf3EqmHi3NsCcXacpSI2VvVhc8maqp3uwnIIuA7e
7YEVcquOcUXrdY1Q2jaHIMEWmue2xI4IHAVbASzDhjBHWR+P5DPV2ZZ3Y52RmsYBhXAksLz0zsCC
TyHUIp9U18BHIiUhuZzBRP6kf8YyikFdxLmX0JIdh30c34ZmKtP71iRMQc4UbYYsbBuc2LXp9dEO
iWkfokjJvsiqMgVAYd/zPsucbn9wiHp8GCdjUenOPhReuNWs5E+VWsYLx5T7bfR797/I30mjqG+S
VJAc3FrvYuERYGqdcusOCQONLKYqmE7l2g3Dz20QNPFrF7lP01z1SN+3gQ3a0Nce+KqzTzpPx5rb
kZAcc8UHBGYhNJEIc0Sa9XvXhMI7YZQFl0V7s9zDYpv6PHkhtJ31Kn66mpDdXDcEuw66+nCWudWD
0DCc+/pWQUZNBzJCF/6hXKHhA4vl4d4nbXOiZzYxGD6Jdjlzlrlme3fLew7bTuW2t/Zt7dDzHyu2
f9KLqNm7uDZbFX0q+Mk7Y+d9PIzQ9BUt02LEaZeD4+SCYSJmrPbktx5c5XOwu40OjrmpE9Y0FvOx
bKaEeRrKXt05ENTvirYp/MY0OMmXMNhU8h+4e41CIGkgb3oAoe0oTO2B8aA9pOutzPjVLXqSZ5xD
fFr3wC2vZd9iDDft7LpfA2+b9iPCTWo1rHm5/yO7mh9cGYLeEWkI+vWAvPQcrY/LaKSy7NSkdZRQ
T/vdvwghu/e2Us2vaoFHPtTTWKFV8LLVHho9tP/BaXgQDBYurqGcb+l02q2c/SNYARoI+nFkinBV
Mf6d2ZzdD7sm/i6p1Y4gqo+QEK2jlF9MCrQCNk3EnxHebM23BhSq8Hpvtfd71wXFTqrdynqLr44R
And5ZdZYpkJUrBIcSRyM7/zwJjxYa2r5AeXFzgkX1RtMuYwGvHrH0OrnccftAWyMSLl8ZCfrXQk0
B5d1GanXqY6HF8Q7Knx1fe7Tr1haYS8LtTzNJ3et4/c2lX5S4E4Dhb1hu1I/wXtQ62CWAeH8KfSz
XHa4qOUVMBdvaywGYBa8c0DeRPAJc8TR389tpT9jQ9n/zva4YAS9nfmc78F+WLJ5+kDWX3bFZjAx
I928ld+VWZLlsRnIu72CssD69///KtZNRcgNptd5rZoAscEmbft9l3ut8q7fWK3LZNXirUuYe3Ac
FiuvxET3+qat7tKDr0qPo1Y7yY8QKIMnC11If9hI9xhOXh9yVCX8529losiAqqfuRzxuzV93r9sq
R2/ifo1TEtf3pVZEykHexfPJ26X8MHrv/0ul0LbAqqllBW7pl4wIs1SpgjAz7HftggPwnedN1b/e
mdL6gJnaiA9P2rtvzEAIzmfw7oprz5C1+inCqzbyZs7viZJ+GMgzMQV+b9WfBSXUx4x03vAFWi8+
pqEChtRh6PhHnQ2V+SWTaXxfHZOhT7JTJU5buPvoCuomPvYjDvTYgii1u0fX0+gHrMpmcvJCWzcP
k0j8LW87DLSOQTUB3iugyQeLEABR0b5F/1SyYueLu7r6RmSbxm1Ep/t7H0vPyzl7Apjrjkj7Bysp
icfEzjF5pMDD5aPSExD/pDYnKSSGlebXsg5ueFhbvbiP0O+eKsJB2qbwnVI8p9PgbyBVglOsnBa7
vsbGieOj1rvBNHBzaBl0p8PHuAyWvcC/irBuu7WZW1DepJvXaUTkjIKuKQiw1/Y41yjabvjs/jAQ
MR+f1n31QlzYlNyLwWnjGJ5vF5/OihoQiGDhmncGwd9r2SQZBXuRMZZe7fZeBiFaryBDpbqC07Bc
UqrYnLJMJ8+0IeNPCK9AP6VT115m19/MZVT8auwuRPfkheM6FJWS8tkZuuRfbAVdAoQrCfHw8OGz
pvX9CVkwRjm7MAhssP72CWKSW5LmUY0A4lqGIExOhXX1f11Q2z1vUYfAjhqJNSVdJtKXyUKByH7C
B0SpYXVxhl2aX5FbtSmEh8vIlKO7oQd1JVLvgjhbzmsCc2Y6UQFZUwysRiH+gs5/U2wXRYfZBNPf
cqeM3bcz8oxj6QlvPcrbJMko2y401mXVPC/T1uuPpkPe9+AQtvdx05DaPA13e4lBlaefjLPTF1Rt
HzzNotz6I6qZMiocOtcHO8KjHjzj2Idm2rYwRw+RRXkNvr884O6k3+soIjaMJ5kStM8R5Y/gXfk0
2phAUvQXu8hXs/e/4n6JujvOs+jLlEvztOOI85FNKu44KiPU7cglum9YUK3lIXRBXFEyuekLGH84
P9YxB08udZ3F+bLE61/bhEDyWO5U9iL8unvc3bZBJQWXD7ChJ+QQqRLpHU16UB9rDwbkuMdV/2FW
Yq9Pde9r97mtVyoPs6T+O+xb+9zrErtBWOWaQawU3cmbSV6BQASJ/b4P/TzhLkViM/r3cn8ajTX6
TzTa7XnxgzU909yXHnu285ohX3SyX1Z2EQMh3v6gSqiKvD9JgEyw6NZgPN/iMFhI64Oa1s9kWX2g
FJnpvg2qbYY9wLvusMZN8CydaPnNsWt2smGCcSv82Ru/V60lfzybMiCVIXO36o7srAnGU/XZkyeX
ODzsZQq1vApf+Jcqm4dvzN54GiJdq54pAio51kh6v+SetD+DtQKMv4Fj38Ne1R9tOQbJoQIz4jtj
xnMz9OrSU5kSJVEk1q2+CbcevUs8IzlCPSTKKsdwh4JabZN6g/rI8tIQD4xwdAoAnyZErLQPaf1D
LI2Yii7N5EfZlBQFFAPRC1pYhFwe3++1n8iRplRUbZ8vWoXT49I71U8AVqJ13aYZcQ3NJGU2rrrp
LgjttuOL35jlhAve9h+oHjubmPRbcVhaCO6CyDYT4zsTZ/o2iyTuW7eI0Ueutnk1BulO/2SzLvix
sE/h362pZ+4Y2nzONE6V9eyHNrCvHeDX7zbdybLHSYapgjGzik/NsiafNoqT9mlrrF8xwYrhZ7Q7
yVJsMZeEGttYppJmGt0i2ZMZ4KcW7XJpl2xkcbYKqitYdDucBi9u7+MAoTGcuOBIFfsOym+t8H87
W5g550qIiq+TKf+xBWR2eEqNlkdbpwF/Z/f9H/sUiPiMjN9cfIaA27iv1UtqHL8upijiyUwRYf2c
ux5Y1FTBgFJc1G+NTqrqoJYl+tPH5K8delL4vnn94L03nbM6qORi7HpMRorsQSW0HicHA5WfyTqL
P03jrZ/YX8TxIR65vPRpjgXBajMy1KLE/luRmixnP1YOU9uwBA8CzeCPBhWfOhlonAR1x412hpRb
2FtU7M2h56Zra4ZQ7gfEWRVt8SDF/VwmZjjoyW+/Efzk7QczJ5tztv2N8ifjZ33t0UbBnZSJ+ETB
E46oETwulN/EEZQxc8RLE80Vqa1NZn6vbku1cZADPJQuCsuT2U1qcrDa6mfZLS4CWifysI8KRL/n
TgvzTvOIT5SsGjb6wUj7Hz1CRqRZsyfIFQpHDGSmm0vOBYB0osp7Ewaitq1eSx5rtOSNA1Ax6SFF
0hLGg8WkK/Av9eK5w0V50fYcQ2m0hxmxT5JjjbK1OcYxWl+2gcM+r6Id0gX7gT57SbrSeUMuhSij
mub227rC0Q35ytR6hyFCN6CvMg1659ml361pFSGOHBmecaoO9+Osk0zxCyvkdOgfRpuP6IfnvNal
PAH+awjDbK9DZom1Wn9luEr9acMy+Q89UHIf6Agg2TP09eh0mjg7ptlSz0UVbL5/TrgGH0nW+GGB
CG65LrjfzE8kanV/jHJq9wkxRrTeTeMmlufak+krfOc4HOSq/ZfWqE7eraPX/xrQeyO5Cl0i4nrH
LE9kFcYm75ageUBkMiti3nvnE4awRnKMLv3gy5iTwje9eB2lk3yZsZmzP4gNA9YWEZyH8JmmfUQf
D/golzD7O64psFKAsqzQrI8S9uF3I9Zc6xw6F7IXW4t+dbfDHa4c23buJ6/vjxp1YfgAGVK+LCn8
/2nTgwSGD6rSPW1TC7nvKNURTxA0wEFMre8u+ldxYrCIT3qv3e10Sx9hIcTKdEWxtkAsdpBu2Oum
SEHeVrVsP6tpXJ+XOK3kaSkXBUEQa1WyOujCpndRGIIErE6gcQT0o/vKIP3L3SkbMfUXVJ9PHNM7
/YV9O+fc3qvWOVpkbd1jkO6Deov6xmy5K2kWiGRaOy9fum05xoohNyfspvHyGD97fVpadBcnVmkT
mBgZiacqvQV5IopzT76/+qw9LPN+Xw0rpV7UK9IwPfbV34ZN6JimG3jmnuciKAYzUAshYKWP7lhx
hGPyLnZ8tSP1ZfyUFaNyNDo8xOyqA/qkK7ZEMzSB+ubNPrAOgyrsohl7iULOUXN/Jppu7C4l4dZv
FTG73YMOm2Wgp27NPRoX+bnjkX6/iyrwAKwaypqr2IGEktrN5h3DwKRe4cgsCR/TxbjDefYWM1ww
gHf34zDTCYM0AQTnHsFHHNhsy11UhIybZeKgQ5g1et0XQ1HILpH2zFR4DdoXVPg1lngoLev7SDhw
QnVStzwJabA99gPObAVCtKFwm3gcGXdTyUcRm/4ZsrB4UnLtx2vmS1hlngj4cMPdmF4nWSHE1CKU
j5nktMgrZ6/jHOGoLp/T1cN5pC/3MHupM4Jtim4hf+AR73rwTEI6suA6i6ofaDdisR7rLWYa7RAv
PUA3j+OZCXZ5jZYQfVoVslyNN1Hq6ytla5oZ1cbxvzQB2EJvP88UcpulwyFCzVSeIsKL0J0Id/Su
C+gE6Q4plWQl7OtDN6L7myTwZAWe7by8iZqWHw4we0A1ZODLUWFW+2lEakbynGwxqOq8VXzzm9rU
p74LXA/jRA7XwqllBDGtVsNJM1QEwcetTD8tygka8iyuQT/aDWm/QTfAPDEizG2Q5wKZlQv8f526
3XFfyx7X+GhfnzF4kFvBJnqjD9YuOwTBOg/icYA8knmT+e147CwJsLnlum+8192+HSFf0WJg1uCc
V6raeppM4Nen2oY3jcFmyqdwWyXotCPrMleuWb+30aBfzahnxsZhrrFKRHofQVmGK0hl3zXbIeiW
3l4NTzNgbr+XPyL+5EsQJPN7P2EkUwxcCBjDZEVorEWi5V0AUvIIkrVgEhrezBV8jo5nbWzXntJa
Jrj0781mDki9bj62m+u2x9vOPrQpVfMrYWkgKGI5m+6gIa4Yx5eNXJx0JF82b8IR8WwWUhQQGaqS
EXtFFKXQ4CxYy/Ttu7M2ib4uZeQ+DP6SAq15bC5O6B7BDqIxiO/dhJ0rdhtM+0Y8+wTDlgzYuXVr
wksNSvXVle4YnwCg+b+y41A9AE7M7zN9R5kHc9Y8AyhEadFsUdA9J5Fc3s0QuNv3Nqgr/zoTMZl9
DWu8XQVWvQ5kfVm7f3eYMv00aCyvjqjfQ3mYvU7M59LfurOPWL/9zyOMKv7nSncbiZXocDxt/ckj
HDxV7guJBwB10k7Ru9VB33/GjMkaOLbRt0fd3h4ZueMKXDs6PfMpg/3CJsRyJ4K+ii9xIHxEtont
Cw9EbCvYyu0F3BOOi9eKDaeN76Nh20tAux9VNVBbHJT1/4YqdP/iIoj4CE+d+LlkfQmofb9ZIbdA
Tdl5McDah6VxnBmaVizIyN02/A565ulCJnLcoGHX6G82S9ZJkE2invYQRP+cpXR/lVpn8aMWq12+
Gw66HxwjNjuG8YZ8CDVHJSF1+viLzRhgWm0i3TytTKxV0XpK7AfSvZ2U29KZSyihi1BE1V18HJQC
9xgm6b7rGo7zzIdBCcnAIr8LJMHTETTXnwqf1KW2YBAQ/01sJ7b/nLgc/nYDCo5zOyXBfBzJBn6L
Gti2Vlvm/wDYJJqhmuv90+WxJoW4Ia35kGXWPrfIfPc73m4lP5stQcSVm3VcfwGTqPkcQpBvDKjh
TNpgnOzzN7FUfoutchQtdKUx2vrQZv3vsg+9h0AbICKCF1hQ69MUYK8yoMne7nr7PRJEgRO8Fcvb
nAwsenB2mrshXIcl350eiSSMIe+qzkIqcrAIao9e5viljsWGlN2p0scpGOf09sDMMD1ubNvuUAU6
q3/07V61OS0kYc6wN94BZSN3A9+n6r5BUqiv85ootOxTzEBQpgN9KKFYmjZZ9ju+gSEbKnm6eHqn
YwnoLfgQ/ssGuzSf18bdPni59Hpp27l1zxUH3wWmDCHVrGb/Ed9Sb/9aoQ/KgouMUDTEgBqt07LI
h6zDyeToJcxD143NwhDFD+m1+TZuPmqx1rP29xySM/jsE2VVnldYuhDDqT49iXb1vZOP9+lfw3b6
I1ATYuwNBKiI2hvTw+V1IY0T8/9S3K41WPO4/Jvd1H7r9P8oO5PlyJUsPb9KW68LJgccg6NN0gIx
RzA5M5nkBpZMkhgdjnl6en0hbVS3yqqttm3VN5IRgPs5/4iUNbLbIXtyybaatqLs2jtrcRdzqPwS
+K+yJk28rpeA0cmVF53CbvQCW2rnzbwpbNerPqqga8Ag7Sb+BmQpMJc4zVjsmw7HyKbIeMiYcIrk
V1oKSDRm1inc6GoFbyGOm6jfxCBYOU8LONFAHA/KBrK4oRlqcHn2wlyXxxwuS963pHLeYbKoZDT1
/nIp2dG5kkWfcmt3Iu2jFVM105qr8U5moIn+7Txi8sBox4GgGkc8IoyYy63N7Rz8GOu2ak4LJZVY
y1weyR371XzHTJoXUZ6BG7NYY0QE+yW4GA1XKIct+ltBO08PZLwt+mR8Vjkj89kuUhYlOVnxpea+
PAnpD691F8PJSR+hzZ4VGwFarzgp9rHliNepZUSLdN4MTx6GvHuc7+An1RiXb1Y/xs8CCBkcbukL
s2maNvkE22ObKnprQETGTPBHSNBVoDsmeSjXcrlv1mXkoS8wxxyUqIS/LbibHoBdPODtAbfuQanY
e1lkXlkvYS5jxmEdqFdj6vWXYW5EZbFmTF2jN5PSISoSk61RIC1sbd3dljyoJdFQuB/ZyyY/u0lI
fYAz4t8EKEEn6RmUxBN7d1BieCk9HSQnUfbJ9ffRKZaRdJYMsEx2kCLXuDa/CbInwMg4O1aiSN+w
x4gZHK5q4Q89LEt7zoiququ08G6pxsnQjxJF+KyLyvrFT1MtG2Ry+sVcOd2NkUnwNVKH/E13H+P9
IGvpbftVteXnUPW5dz1BnclAGtfipXVG7Z3RNq/VE/y7l3Dy9ArsJieZ6rPlzYSpi/2G8TdPbQa1
QjgbosdGBFmLledwPEVxiYNRzo9Ib+V5aEljJCQOZcGxqmqrOTodQDzTqxrcPShChmJ8QjEElZqH
MNKt+9ELWXLPEJRFl2w69fckHmHwzHGhP3eZEH9klyznLrELQE3KATmB9DrfT6aoH5CrJQZYg0CZ
Bzd1m5fMONbPQZet3AzMHXd2J6z4WHeW9QONZ9y/OBW+u21hUbEUdgsgtqXH/JEpUTb8fMlIxPxV
gawaEyDLDXmCIgf0iYQAbxbHQA+BOcgsWZqDuzTjvEvyAXmoqnsvvw+pIs3epAnb8A5gYB5/tC3D
5bae/UNokd7RD867S377E7SO6Ji5u8U7pLFwsmOHscFcyS7nu8+yGAy1zvsH4LEiPSJqzO6KZR3T
e8AHlUbZ6k9f5VxwPKWY02crIpIvG/ZuZgcGnK7K1k0XB9zQVYU7bFO7mRsclhmg6UhmT1DvykW6
B93Tib5PE5U0bw7RkCn5WFTybBiL1x58CyhgOywKUzcKB1bE7TKZtDiV9dB8cXQnz6vsrXFnlzlU
VS07fDI5LczfFlP4Bdn8Ml1MwNa7cbMpSHeDvcrd5NResW20ytV+tQuy+yitJfe94HulD4Ub2PMW
PULzahujqx3b8oQxPXtFQ6IKTJYKrpABKG6ercWqPvBsQP9QXjSTA7AMtcQoQjhglBljLmXS2CQy
9RQXHqYOm/ZP4renHioMDBvu3mQ+Q7znMiiXC/Ig7YY86uhB/ySg5zMre1WgL8evDDxOYUyU4jFA
ktvYDv+UdlbZ3orHmvhKM4YJWJnAp8U4OvyCWCzfJZeAzQPGQo0IOU/2XkPq7VUhEDxDQ6S3M6ac
NKrKxjUH5dWIb0d/lVDfqnZvbCbzb6cKFnu/KviFqCEY5k/Hep+eIOeKLyfzUCUm4zh+cIjUMxp7
xtA9NjnzO7OzQOFz4dCJ8Lg5bbSsGGK3JXshTh6viiGW3TB4xyaryQGhVsuGSdLmIwiwS7fgrcEm
Z+C7xEmv6D9r3fYPowAaMjO5XkioRWWqk0Qp8VjRRc9LSZGNB05ZmO9xEOrNHbA8kIQEqesk1HZF
oeVyM9ZdV6tDuwgkrYlfzR/Q2nlzRDzn32I9z5a7tUd6cmSZh2AkRX4dcFH24hPfGeAYPoXkrAVe
EoSQdllu5lQSZoyBFVNm0PvqYoO+lftyDbEaEjiAxs+1lfNVr3bwOrT1cAtPC0ReqWp86XmPNW+5
ry+YYRC7VQMuqVxLOAuxFNnd1ElX7JcucTlKkhalfYq4+2x53DhbCsHau7Eb6w+V2e73UjfFZV3w
A0CXuQZGD9Pjtx6ungX2UthS5XbWPgt68bgWIyijI6tVb8eBRG/0igniG/6B7LZIJtZ73ur2D4pH
8vy7CibqWNi1f2QAIDehMhZuJKur0CGSDJlv00Y63lvIGjVs88SrnI1bhelylP3qjKepLKpz5Yks
3SRWFbhHuG+S/xJSBkmLMGLtfnnW4tgn5OTw7gQbaMRLCOY6pCA8+NEUVPMNW14WnsmLVd2PEQny
Q4oAKsbcpfVwiBWz7U4J0viiPB+XH3K6QjB2PoXBdupcl/8IzUrFe7biYzkAjPOYq8K22kcyiFyz
ceM8vKSWdQXcYj+/8+hN/BKISAT/71lwEalK3tkEwpWA07j0T8SyVeWlLkGzH+2ssbJTtbbZuo1R
9CNwrSobiAibS5DndXHfFlNuR8A05l2HIbSTW1WwiJNN0+CuT+wR8z1u81tMoNgVWStdzNr+NN/g
sYR7Dxg8nKh29IAkdQiIo+wK7c5UYM0FxY8rpaSbuhvGGyfusk9H9a55C9LZ/j3DC1X5VugmrnZ4
j9JbBbxVHiazhKj6gqYINz0H9R1iDOn84X3S8UWnxrnlnEw5nI039TeGAwFDY8nfZ9+UQGvyXPhJ
lp88OMG7Ke3H3wFqpE/BLvnYE6vo7uY1736pLkvGXer21fRYIfjepthuce03tCtWagjCM6WYyVEY
PcF6Jm26y5zYJNsARXVCdbKr9AnMtWoo1g45ffn3tzPj1lS8DHSJ9ndlkeWXgGdngbdqwBrikR6L
wwAITEBUWZQbG0U9njylsHpPV+EjSvTwpVL4eCN/Cpr3ZEzdKwedZ31kfIruNiEscha5XpH8NhWU
DOoJsE8i4KArtlwq85PJfd6vLMeOGVmca+0pzuPxl8e8ep/YpWF6cJ3p07Pb6XnOadNgyBzkPsSi
9Z63Wae3iMeso6i64rdqexbyQlZ9BJvlzNurdFluU0jscR+7WWq21DWLXyiezG/Ly7sLT0TDjZjm
waOuKQi8OFQZXEgxmeUpUWMDuQJpq8+kAg2PZB7X6xbjHoaUmiiR+ML2hOQm0BD+0QLx0EWt4w+S
Pch4b5ByYXq0eey5AotA/wRG6sabBHleufcpFB33xCNU3wzuntyYOHQEt5RTjVvcDso91j1p31vm
ceToSPYTZ5PnV7WayXJb3xA3N077IuwlDG5VmgcNCwk0ZOcKWf8ce+uPKmeEZp4ZfHmqGic0TC1O
Ee8XD6BiNwW2syejS7EXw0Egjot1symw+9LOWfQLLs/FsU7TxICym3roqUiAj6AoWExK0MQ4GbYt
gpHaSz9eBeGOw21DXnQXIKeiq+iEPjO/ozwWLkvmc0vyzDTSg6a1u+7J3V65a0tqoCIy5tr3aerK
57irFn0ul2q564p4uGUOhqyUrrMgm+zc5iZGN4rF2oo7hnBpDXcOTn8HX5U3XrrKhOtP3P/rbSD6
OmX1d1BOM8y2AG6rwkjOK/E4B+Qe7S1/JfeXb0UFpLtwCp1zxW1/8HpdTnsLqpFJlySrbteUpFhv
yCrSn6zJbnWMa7JMiNtqql9tGQeX1eakj5hp9c9G5vrHSLqy2SZl3O9ZwBQeNvCdEzMu4qXCGDLy
aSNTe48J3Ge3NT6MdRA062dtXAQT9eo19N7H8S0xJn1yA0roEaXdahHyFzXjT6tIvHONv5svFPbs
MJeLO+469INDZEBKweSzwNGfzkRXwIXwbcj+yMrc2byWBKv80Y1EOGb19uxgZ7fLu2l0vTmqjDTB
nmmOuScnP6CIyCFsYMqKBUki3Lyd7PQYi4ux/atLCI9fjpbekigQakurqHBRlmxy4bgAtD2pglFb
z4u3Da4IDJiMG2Odw6K+Rg0ipP7WWpCJ3NVF4H/UfS2R5zMbtLvVnUPxyuVWq/O8FsSWEDuMRSGl
whxn2OxbSCG8fD37BVRMFVnT2Fv7umEY3Pai4fCukHNuBLb+ZBOiXMQ5zLW4mTM13gKVh1hTG0a6
fVtgUd2ElT3LC0oq+sPBBRrUhlnefsb+0CcviEbTjtyXHsVJbxoyhRTEFr7+Ymgx3eIdTO8pw6wf
URCNWGFZA9WGmI7wjzsNqjgFJh0/9bykPwY1+kT51Nq7o2nNc34XJB4hjE4RqUQ1xMawvc7r7ANp
geewHRd/IixguhrIlsR/8AUp/9znVg0G6gxd96ALjPN8WIVjTPlz1u1U1riP8dUFy7AtXL1jfaXr
o+9QZWBeSo14QFeBKm4Uibm9Wo5Os0blAaqiATd0SyMXcHjWdGzdVZAdmJiwNEh/efJrYlDflwTz
1ziGSt8vxk0rqu7TtvqaLAD/CPcEvL6Bou6OSHODH0jZe0ixxsHWEIKogQDFIS+9RjX4APHPTFM6
c9kcs8nKf7cBxpFILt7yDAzuPrRDO39kEKBvs2XZ1U8ZNuNppL8XHxYbMOBMXWmmgKD8tpNk+RJw
OHHUr0P3VPCvuqIisL/bIsWdyC6WiV+dCWJHRpSuKN7PnD95hDKrdQhR2hsP0T5zEvQtSceUYtYT
jARIxs5OaANKEe32e5xD4pysvp2ZA2dGm545SoS3SREx+zsHHSG3ppDrB5qicd1StKzUuSiAIDeu
286XRnN/7QqnSBpyqRwjn/yySduzquLhN10zaEA1gSo/r47WjCiFbL7lRGTeCjIu532bamDntmNb
J20DncUOtVWq31Or5swdRN6Gp7yb7Id0IWbxaPPyJFGyFOOtNYTLsAmJXmDJ8Dom/65ph3HDXo91
FE5gwrpJ42mF1t9UX6Ru1Vmkw8Lrd7KifIoA7wRfGH9JDPzl+MlNj+jrLYDQgBTIUlLG3T5Iw21C
Vkq2yYt8vjf0Arxaelm7517ymPCo8tqjCq318MICnw+vgY80HQvs2r9YxPS8AvVcvftNau7jpOCv
gSYdbkjmaMQGhz4KnbDqvacw1WQQTFm+ciuw3KOHxHigNmEu1F1o9y0G8Bm17whvkJnuxg2kQqlh
J/29jAO/3dtkVLzSMOn/5uuW3tGNV8HC3uFb3Yu2mP0jEtv8bMdpbDay82xAM8ABMqF61L6blTp5
CHDWXvUjLGfW4dEo/rOL7y/q0phlujFJ0nTnKYsDGDRFTMwGEEkBjYA8YIHl/wJEBEdv9vgAcAmN
lEllGywgAy6uQqzTlgmW6I50cXjlljGJ3W3RpQh0hzZBAgCUyshaE5GMVsAko72b8QMdUFs0/s7C
ysdQAMonthgsqZhbKxczuTSOeGi6GCc256TZ4X1Nrc0woFHYZN26OviIVN4ep8nnkMlLk+R/NLtV
T+aO7XjRuEz1W7qsoTmi7XP9SPRN8pz5Y/IyYoKHu6TY0dslWdX+Bqri+1Jp0b11pRCwQ5hKgggf
UXsDLQ8r0LcLGVyOnFN1wFvY/CkGIqkJ81BLHA1Zhe8jxim67AczTg+ry5cJ6Zuw5KVglq++L6n2
xjxmJ7zLlfoZ+/wW5zIenankhBPoIy0S50rESZZ3VliE63NWBuQQVIz03YHVPX9aOg76TYKQrae+
DTx5F+Dnn/ZlRfJKpDLC4LYyDeOnQYvcvrON9k9IAoaMokCHrnZXFuVxoRI1u6C842rrkLOKc0iU
Lf0wtewxaYRkBqJM8g9Qkm17YxOwZm9UO5rnbnLDZxsntbtveXuuzndjHYY6a5IDz+j1vB+slvN6
qIs91O6AhGh2gtfO12gNu9lCxTS6vJjh4LiHqRkQbZSZo9VhNN3gbyd8pfsrZ4vZBQ/qFaZ0wUNx
OYp6P/eTerRag/Ijc6u+3IYI9t8W4ruCbYlg+BE5OpRTjO0YPToljG001I6nSUVJETLPbYuxx4Iu
QbCFWP63qnwO5FW6qN0SBJifGI1mwtmussK0sZs86slk+xy5Yl9ms5I6gBTJae4mPvDWXnFS7IjR
sBI+vOyOC+Yp6wJYK/3NjB99QqRbeKcYq+qwLasU6JQzZAojfGz/9zRuVHavcwcItIGnimxYx/gy
LUMl9gNR6uE1KUe6X13gqlvV9O0EMU+ODuq5vKvtCB9zIDZZHA4P/IJjCa1RmY8wzLxfNdKe4BzI
OBdHOoKWkAHacaobOQ+rz3vnOe8YvYKfXPiFvRvQfrL3Znb4YbeW/URMAHtwZyYQD43Gt8XC+Bk2
3epsNMEyw3mNEzs5AGeHX7Vf1+nJliIh7hw43tpMcqjXXSMxKdwQPyEz9gGHiVibsX1d29hNo9ZS
BiuzldpIWZTH9F6gxhhPtq97XqSw1PNeGuwE2zoB59/5HvkehO6tkqEqia3gicwGbBh+gg53vwIy
Au95s3uyAYNrKBmXCDaPQMXzoBI2ZJLHSDyY5w7AwBGu4jBBuviQN3PuwkwPIN4pguGLVFjcCYJ1
iIrL4Y5I73Os+TdZK/GL9Kn6OOIrcz6gjUjkZFqbyN8cHGe3gMLZG191nYHx8rARF2NB8lyKY4Zb
XYw0S3njNX4aCTHzX4Dyu4oI/62+XYxe5hx4jGqbXDME7KjxCq5RfimOTV6ukPWfJJLhhdmLX8nQ
xbhu3SWw8zfR+B1t9Hzd8S5JV30vQ9oeDzNDMY85CIF+JJzTgFquLqgCrQPrL6tEfX5EKNsRKqkD
oEU6RyoU2ZXjx7iOA8GPPtl81XdlC0lxYkQpnRN71Vycke/QNJoAw5E56pWpwuGriFDAng0RuOqG
O50TY10vQTlUuEb0WqpbTLR9dQsU7b8FDeTcs0UejNotIHh8oIXAi4iLtcYkJct8Pfh4VUHNhixp
PkIEkGeNjWu5QfAm1oOccBAfRtW24x3Manw3GL/4EFXfZY/IwVEw8gwugJV4jlkqGkl5iRhGL3iX
gP/5Ge9clm87nTBbFPyABqungyis6UxvnVMnFj+LhWbOYzHM+bMwPWEHozEThoIiwTGkVFZe+GLG
+7AzJttxERn9kXdMP7vOytbmMHjZ8gNlOanji936v9ICoSEt4gOvbdJ2KWLYIJnvqqvOEixKPQqC
qjD+OjLfN+D+E+QLVMJjlfjIMHAUFMNNEco52AtLV4dVsBDh1hUN4RT8GhfbrsdmQzJa6O/G3B3V
fiREFeW+R0Y/Box8qE6TVO0bEaA1ZIXkQjpWMwHsu6ljzznmxEPsljzszV3o9dUvL1uLV0V4ICuR
HS/Py5rn5saZEdbtGHCUs0sclMzbZF6TeNurBT1mSjQT70aCaguM2YYzYi+E6Z+Vg6BQV8kmJUho
vcxECQ0HEyaFu+H7K0ZcvsnMw2ra6rG08sl6QWhMmW6YU8p2E1B3Ge/QITNBYz1iZ7KnqSqPrHRF
+6Ozmu5ezLIed2M/jRl6hTz1djYZmL8KNFrZPujCfjhAs6RnEuzYv+baQe8BXaK5DVcrH3dD2NQ3
UpraJVEmWMtDF88Ob7GHnpc1xNLD7z6c0WHVHmmAmNFDdVgRNqYR64XDernaWhIDWfTmdeZiQvhh
W72OsApV8Gig8zN+KzfXBGAEQx0hbpXzPZOhU29IhwTSVYXxzk6O1Ps0tobqv5rfAsAAEWx9gyZ0
mnYreqYfhRoT727qi7D4Mc3ZDC1ddPMBIWn2OVlWIKjnyvnRbGd1TuBoxD45fnV9wTvL+67SsZlv
YYGDdt9dmzjPs4UnEBphwg4OydYnO3vODJFYnSt+WsYbwERWv2cGCBZgHxJ0cgykfqbwLXj66laz
KCRSfSVIDlzhJcHgnMS+6+owmUgs8wNvV5PwzZHQM3/t7Rr0iOwiIvpWaU2f6Da878K0OLGVzjEg
S2OWHzjg0k9GkVpfDfD9NpxmlIDXs3zLEjTDz6Zz8mjaHKQXGQfYoGiFzKHbqvaL5LLsI18rqKSY
ye8QAAmkN/jGunBr0KENdHH05fCUTYY1r09l/FA0tvnEp0N+TYNHft4Vdkera6pXMA5b2aTBB+Ce
IakOFPrtFIcGFxFGh5+pbow6x4kZfq7Vuj4Rp0ESA3P5F7Ypw+ETUF1MHEMXHmWHjovYnnV5FkXj
XWUNC9pAn6froZNpfswsP7lngYKK8unsG8+l17ExXfPHzIagMAIV3Na28kj1ox2caMluP4dmwizp
tBjsCaVtcDEpwIjlKPAl1D/rkiTa/bUR7LdXzP1wrnh3D/iW4/4y91XxDbbYCWRmvXvxEGz0BJHi
RvkOR3xTYHpofnl/E0bwUWnZ7IinMxSLylgfwjxMKIfS4CLnOc9LG/pvdUBwPTwL6Gfq4pbUsqS8
Ja6Go9iMBQEMvgT83TYly+N1nR3jsxJQjDvhrIHZiTYkuNarcNRFLsGyKDXxufe3hjft3W3D/rMJ
THxDBJBA3zz1KEO6urGvCfLsOEz5frHuVpXaDwRAI4Jqw7J+QCcB2d3xMx87QsGg8tkW3wVK+GKL
oJdEZzJkyV1f49oudlYh/W9+rNbeVIRvpyc3mx3Am5pAxE3slYV34aobkgPJRG56wE/JT8D/cjyq
vCq5mTwZdDcx4uhrd9MS8wh2lXpNmVHaYyLIr7aryvryRFysx7UaMmc/58Nqrr4a/YD2FVSW70h/
Va0LMukV/fqtNYF7PwhyaeU+HUX/hwT79IvNZr7NEDk+uJPBAFiVdv2zULZ84dALb7NB979CHJPD
LrFChVleu/i2Juc1YZD86a3rNNGCnpBhW6o1p6ycAOxTgb4JbVwmXK5zAYi4LVg28Lcrhf6/rwey
mWM39u5KBPcWR2g+/GFzhscsp8z+naHWfB8HGbyJeqQpws6JPWLtTryn0hmQSBn6ebmmCn+6kJTl
y00JRGHEG+SYjk/GJGraaVAwd5NjY273gF7W0xpn67sjWho86Z723gDMeczpI2JdIoK2vV9INCDM
gOgWSHCESXduAiQeMcQ4jEqVnd1aDcrMKOwTM+1Cyy8B0mCFtl2bqQFqHS4C4aozfblLXt5T3Buj
d+YKI7MqdjskdDFlyhsvmOb8hlRO8dKPzAXWWMYUxI4zSKZQMG6TF1TWJg5l6N+qNbTJ3+w88ebj
eHhAx5OmmwJhKk2jFSX0pGLFwxFuBEN/1VjqlY7UwN5azIB7sE1SiYZyJHaEfqc53VfceCgIUOVt
8Em1+Q53GLCmpwlle0R4L3DNkSuCD60e4LDnKylRQfdiuihxGk2rY/eHFIHBNRugK1m8MtjgqPNg
CUmk6HV/Rgg1vVA44fbvvVyIdkSoYzmH0p5pVYrBIyU68drXPwefEC3UzXz2Q+t31xBdzb9oadr+
M8mI0oHCm+z6zCxlbvKpt4namKf6a/EtceOA1gDqQ5X/kIVTD3u1hGisC15YeQNquOZbT9Yhp67k
xr61F8QTu1Vnlt7X5aBe2Q2oZRMtwYsRFBN3abashPk1edsTG8MEOO21Whm7Y6lMe2WZk2zrTXgb
tm7uXAlfy4tfFn8pv/uKKf3bs5n39mSS2sNFN0TdRMT9EY4/NvCJkZuvxt9V1EROsA2AKFGaud7L
lNYG5kE5oPw5MDtJ86A8n4u/6pmcxqKjVRfb6xiRS9Z4VMw7/pdG7Xdpl058XyVGSWSP7AScPuAQ
0UDO4NV9hHifcNglfLJ1Mhb3k6WG9JJ1tY+lDzs/r2OL/bUxJscg1Sb9QRuBz853w5L901rXjwxw
hxg809p7k/i9C7ijXJSCPZHKP+KGRJ2IYvauPE6BB7aFM020Udxb3lNGcPBn75OOTJhLON0VYRsn
G092nLBxxvu791JEC/uy9RYvWmRtbsndhcm3SGohSXYWr34nu4+eLHK0NQ5j6EH5o/jKKTIqb7lt
zS22Jmq5u1jYw85qY4FkusSqyB+Q5CCh5HWf1dTnzwShwEwRnte+1G7Tk8y/5OMfsroaE43UMn61
rhHxlgAKeA2yz9R9X/op0wGnLal2jZt/h7yC5AA7Yw7/5E7+zcQAjFspHYI/mjDbkeQpUnSiklUw
iMhj4hCoSjFNeO9bnHUhBOx5bRg3WL1mUUSk9PiffofYu8vbNt44ZcztYWQb/ECHjtUFTVL4iro8
PTrEp9M4ridMyblHNDeNczbiEKLLe6Q7swquhFuK7sKWTVHdCV07fwzqgPoUEh2pSSvvxCeVHpbc
LEklMY9Wfp8fBLr1W1fNuj+ETryOm7KF5dwtdOiIA/q75dZX84CBZU7seasLr/5dJkn2FiNpfHH9
cCbybW55mT5pMxT6QArU0EW+FolAdjMMDxlFEfExb4siO6F6YKZGbteflGts4qQQkr/OVaZeFfn6
zC/jOCOA0SN50/Y6/s60ZFpf+w4dX+myciKN9J5X5QbAmgR0YUj0YKagZPoivQMc916ssMQVbBVu
ee3wBO0eyDLwUU3o1kdZDO50HQMMuvQnr185FOsazx28Zzd2e3+svLchqX2M5s4qn/0VaSG1CYnY
5TDWaDZI2XBgoV22U96h1CN5FMvFFmFygP2yxikItBE2FkyrQMPmjoTfRonmaN2mAGG7iaSmgdMG
zn4zBsi/b1GE9CSXwQmRcS2wQzjZhs8Km50YpqJ8TsgciQm8nqEhUVGG447kXRwIsV/MqGBitegj
F3KWbIFD3PIoJbq6Xe2M8sODXq9uyPNnuNatdY216g2R67lLHwTPmSV/2W3iP8ey5+xiM7nz0q7+
I7W9lgiWMLttZYCyY4uGh1EVP6O5melK+akXnX0MprUq3P7KfdHdMpKZgRMbiCKp7V8k0ZePJWr2
amc7DvxXI3xqc0Jg+O+KM3VB82ZSRZziWIO6exoRaxeo+UWPw/yrWZG7WyovECF363hpsxmUWboi
Iw0XhfdLiRLPucy0EOAMY7a6BgtgtDrQwtTe26PDgzEhqnteamloKDR8O6iGMDAT0zihqCJdHBOG
j5bT2iMxIlmqp/fwiQC6xHn3/A7UfKLt6zbl9P7j2omz7P2ceOofFv4S0OIlVDnHKhnvIIFaqnu3
TDEgDFg4mt1Kce0Q5ekil22CCPPETTKURJIatNOd5XqPg/YGbrCSS6nGRTpEmdNYBXOk3579MQvD
bV6lAcMJGTFyF8z9+L4Gi/xpp0vlbDt42WAjxkbxOCfU15GVmy3gxxW2GonwSF8WT0gBuEJT91s6
YeC+YU5ZzjiYnX7fSlD9hKMAkz0EPongGHrNPepPVlMY3PRlnAKOsXBIZL6FEFJA8zFYx5ZVqvhl
kfjRbAitXII9XWHFryrt/Jn4GWs+/61hIWELgmcKSo/bRRiiOsa2Icb8b00aTlNTlVTPKKnFTUuJ
yIe00xwIWAvYkzHGnUA4dyP/JD22U4xoCNhIKpiSx9qD06HGJQfmqzQpDcAvokfqMpAM+A44Pqj7
pk2r4QdktsPsbtokfraHWaxbJ1vdE26jTOO1adIq+ls4SblUzHRb1DX5BWYhJDmcx7vY/82uQSpq
gMFtGsT+J5Rd/1LJPLsOTgixBN7k17+tK3ZGMUr8v37nxIyzArmihb4VDKTW/v5v2Cf7UARxuTO+
k8qN4NI8i4LWnWOOinn5b3qg/kmBkXNtUuO/EgiiKq4lQ/9fF5YtEuJdZN1vUCUtZE15yFz289TP
8jgPSXmzorJ7X+JiOSkAg+1//sf/+N//88/8X8mXuf9/Fbf/UQ363mQgXv/rP/9J3ZfjQoEzxLuu
CO2/1BtOzDIBZxwrD/4OxEuE0gLjhZd//Sn/rCeJsDwXWSMak1D9pfUvyZeWjiC2JsuBYyWH8dsa
+vaW/WI+/+tPupZm/V2RL+cEunNXSHYejy/077/MKU8TQ6qWv8laK7tM6+AcuESnjWvRDOFp+bv1
JyLOqdi4dN7w519/+PXP+MuHX39DO3DpefUhp//+w5t0TAqc+LRHVG1+qkVGOyVhHfsu6fEIumNK
Ck9R7v71h/7DdwvvB/fHxwkkdU74l19wXeqpTz3tk1A11D+FJBq7qhvrjkD87N+tUeQPCz1XKknC
D4Vlf/kZocvmnoYDLGZ13e2rIKy2mFX77RxTo/Tv/lWuDZZie4FLNqEv/tLq5cbOWJOCT9xk4D+1
YV7+mGXz7epR/zcd8P/49bk2O6RLz7zN1yj+0sJW2r6HtIm8AJJyu2gGCbhzOFX3sOD4M//1H/UP
jW/8Ma6i9zGkWU9h1v375wOPLZUrOnQ3AXmjpEkvTlRIA1GBTjiiEmP8d1/u6+eF15+Lc8XBLff3
n5fXfULUGZ/Xosc/kPpo7dxh1Q//9l9FlacTQk4IIA33Lz+VbpKV21wxaNI/ton/D2fn0Ss3zqzh
XyRAovK2Wx1Ochhnb4SxP1s5Z/36+9CLC0sttHBmMIuBBzCbFFksVr2hiN0zlFG0cVsV+RN9sD7c
H2/jiwnbht3rCptO0PqIawpM2EwFhZeqHV7zpkU7t0KgyBic+fP9oTY+GPxKYbLfbdbQWH2wXpYE
sgjDiTlPrU9x2dFosEvjd4tE4QXEavjaOGkb+JyD5qMswAETcup/XQUKjgBckODoFOR4r3NQkImD
pDpye+85MG6sItsCzzpEmgz4MauvhspBK6kLSM6gBHrF0oUTQFXmCHute63vILMCC0ac4l+Xnb+c
lfDhpsAikmfZqA6KiNQHHwhhrcTGToDa+l7EDGIhYFui/+p7laKpijFkKjVIBji6PKyHYIwvoTmg
uTZX8fn+/thcRLqlhmWZLku5ir24fQxp77IVczyPL+OgB56BYdilbeLf/2Ek4eqIjTiqzYW9XENo
/rjn2FDDk5qe/NwF/qkuMKaPx6D+L5PSIVSqLKFl6quhfCeqIz8aDag7FOz4r+Bd7Nu5h4NJuGMT
eXtbszMQ9qSfBkQRG9vlrACTA7vxERVGDScHzjygm3MOyMddidkufw91DWqvFQrdD8Oouid4S37/
X7anozquoTmO7qzd2Qse7Xk9ovQgfKXCBQm+OUXK+qo6Q7wTkP/8XcsMAQazio2FpdL1FdoqPVGD
rC1ohOnHfM7Dr0pN5+bQjpgblYDN3qphmryL6tp4oinWPOOEp77lyp1PtNidB8A49q8pKftfALNz
h3c96Cy6+sk1jjSKugoEmJ0LS57Mez939X0UBaBqYjn6MaFPEeQhnVd/xPwAq4sTgu3qMZvaCLVh
pELub/c/eee9kcVyZ6CNAsllYOQG+UaADmjLZc5bi4LZsdKs/smVUACKA7/9Wq+f1SgLr1Xn7/yK
reNN8Od7WTJwOatwDH3IiHXwPXD9UJf0I1TGGwD/D8iEVztDyUN1M18kFDjhAIEta3XoKLXEHeQ9
4+i3302gmheaMTntXJRkS2SE7q/u1mC6dBIF4QEBQqxyHrdMWkMq4NJuzAPtWGhG+azYcX0xhzGl
Bm/AO9uZn7a1lg6VAjISYdli7V/swrImi8B0EwmXBnVf3AjAYPvlg026/jDh9wUIRVhnBAOHdyU3
BZ0tXAFOlETiT4pwracJ3HflwaBRzxVF8sv9NZFXw+oDQCvWEFBxqPFxhSw3XC6Xv0BEC1wc1Eqn
AnFv0HI73R9lYxW4llwSWi4ooaqrbe3PI11XhA+OzaQiqmsgkWKb4gD7fjrfH2kjtBK+SW0hMRug
W1d7Nx30HrwduR9dofphDnP/oaSrc6SMIlsPVn7pGy1EDdJVnvEOqV8fVEmoiXVYZxMgbhzXR7if
0RCaR1cplPetpcKuUKeyeIZ0nX69P9WN7WziaWzwUmBjaesHNBhJWMAVY4EXlj4AOsa01OcAVc8V
1DLMz3bWduMrWtyMfEIsuU26eMu9go0Ocp4mpXwQa81jNSSo/5Wt81wLx90ZSv5Vq23JUK4mSGt4
Of+xtf4rI8Snp8EayOfJkNq0ftIm6hApjUJkwLFVOw2GKl7wxlJ2IsTmDB3hWCZYG9PU5Gn5a1hg
nHWMPhOaaNAuztQ3QY+UqKLD6yiu97/e5gx5rCM2ajk2gqPLoSwFNXkIpiS5s69+GMMaQnU8jMqZ
Srl+hVyZuAdUbyuxE5E2p+haPC25+DXbWU3R1FuNQMiuUYOgrU4K2mIvCJyYsRfBMH/9m4Wl5Dta
jiV00uDlJFteT+AJWE8EVixgRiQ7Ni7dp7oE4Hl/PbfmRfhyXGFgCGvrq3klqGkXwJDNI7wzE58h
RIiVFJfaDuThzi7ZuqXlMeAFQV0HyudqWlD2VavrmBZeT3ZwLJ2iN8EI2MUVfX0FKeMQ5eF0cPOB
x9o0/Kpr4O9Y+tSPc6eRob9+5hYXGp1zIqtprq61JsUcyqaTdcR21752EKHOo9t86ga4sf9hJNdF
FgtwD1eGjEh/HQ+ecPiU8gtIGQW+ArDEUDwSIF8xxttZ463jYctHGuZqNH2d1Y3RjDX4rAYsRQng
9wFZRlpsmFh5NQ2cR/SjlQcYis7OmdyIqKQipKdcyVwgQl/OL7CRe5zQzwZTnAYQbsFgZKGlfZuM
7FrOrr/z7N2cI70j2yDPQtZy9eEKqA6OmJBv8qOie29HRnzEime+IqyRPEMWxHkCycLXvxUJ4LrE
VWnkdtZqjjNKdIDrUHBPAapqp2I0MkCCrS3euIz9w4zC6Nv9XbM1Tcd22JvsUIuQt1xVBNEMf0TO
42hNZvNpnNEbrwuwrDHGpJ+H0Emfu0GZ/nd/0K1wQHEZYVGXN51hrsKBWud2ZQwIJkCLGb1iUqaj
lSrwBGgVX149FMVPCjOUBmUlaLWi+GxLwhkNBFjAmhdSsnymtpyc08rvd67FjVlRK4fypNo8HEl0
lkuJeR7wkr5pjuBdv0ESbo91nFrnOUII8fWT4u5VHZIoSjLq6qONqu83SakxKVLUx9LsUcM36BtI
4hd+nfcH20jaZNIkLLhzFEzMVTx17CpPYmRuQbzU7pUDU1yssbGwH9cRn5ot+5Peg1oouRMxRLCT
H/eH39igtq1aQEtomVnUbJar6tR5Zwa2zrFXzeGDA8QQhqH2oxk7ZKqKwn+qplzZqb9ujUnlgHo5
FS/dWYfSDoSiHSY0GJ05gImUFfavQm2CY0STH0ETaVcJEPKf+xPdiG8Eb+RgdF1XVZ4Vy4kihYyI
P4jtY+8iVlegGvHWokd9Rh8SjRPelzvf9c/KrdI4bkc2qqObHEZ7FcXddJhomjYIrXVJ8sMMM/un
jPU/VBuKJ1yqGr12LRxDKE0z/A8wXcHHjHqk9erbxLQtl9RCBwWC0/jq3MDrQM4pomyqWop4j4li
+psGBY6o0BCekE4w7cME4cbYOUS3622ysXjKcCkzsC2P81/3pYXecORgsoSfIQ5kSS6lTbCdfIDa
8ouNGO3McnM4zZEdJ1dzuT2XwyFhqEFlAuokNQE/guYxHuoUnvyojJC0wwLZudfuJz6sxecQkOI1
5rgc0LGkSnExNNCBFJqUsZ61H+bOsB5i0x8w1CzanRnenhoK3xpj2lwo5K+rG1Ov+ijDdQk+qJs1
10gvUbPH6sFTfD+5hqHiP8yKIt7en6WMPstNTIWfwM6Dhzcdj63lLCnXFjSVOKp4fIBxqkdMBxNS
H1sry/9ZYVX9L24b/ATgG+2cn9twL0e2SBF4nVuAsJYjGygNTXVlcnOiZ3qiEW0/1LojntH9KXYa
iBt7h3quplOjo7BLIFwOpfgiLkPDAPBQouFYj9N8gmsN5HkuPxQ+zt7313RzZnxBqkxg7Axzdb0k
mR0qcwQABd5zfi5IJQH7+8oZKZ10ZxG3Pp9Guce1XJpQqr3apLEYYXpkUk9mhhDY10pwMtDhQfFb
/0wbWFwQOJK2CaOyk97JoLLcNyRaDOm45JOs6GqzJsOEU1FWtxBBqDYpuBadI8ogO0fi9sPxEKGY
zL4k1NycwV5Do6TVxvbIG9U4WQUaDobeV6RYBQpEOMXsLKcmd8J6WrZ8pdGHEqTJq+NQqyWiya3e
gns2pSCoEl+mLDROgW32sMYh1VzUsoEyYKnZtaoypEsjtz21faAj8zFULyoia5/ub6fbuGCh5wcs
R9CH5gZZbafASQJ453xjf8QPkeYHXPArmkHWl7aFlXmNRx3F7Bbbg4/3B95YfZe3Jpkf/0DcWEV4
17ZGKLoVHf5m/h6ghEwHBr/pCU4T0e98f7CN65QIpNGw5cyYulg3oqVBLuKIOFWogLuvmHMhuGPP
w9XPsM8VGda/LsLA72yUNLy4dM1nE2DC66vDNoeI38AvsRBoX52nlIKpiuBTd3SS+H+8jJoXHNt9
hGUT4/39+d4eIEYiKYNSyt3NnJcxqZM0hMQEfSPGHAZyFbaXiObnzobeGIUMjJemTA3oUKw+If5C
0NvRID8KB+buhBnQI/KC/en+XOTfsjw1tixIytlAcmHPLOdSoGGLsvSIXKuU95pCvX+wtPirPszz
5T+MZJHh6TzxqKGtstkeETM4LANGr0CS8TcN7McMMWL0P/T04f5Qt3k7Z46CuqqhWk2fff2BQgeb
GktqyUDlbeBKdObZGMXwogmq94dMb5KP2QR7r7H76kszWK+vK6NGB4BIAFew6Huuzn3kOnifM9mj
XkzOI83x+YSyvHWhc7m3rLcnnaEkhMH98/nW7UE0YfrO7sRwhP2Dom6n0R6xE5p3WRe/QwJxr1lx
G9KwzGVaEtuiojK92paOj3OVNkG8nEtBWkOVJDkEws/QLkMh6tC3jutlRV68+tJiWNBsvC81Smnr
T4qIzzimgdEfRyCVT9gtlZ42uOZ/OHPY3lEWlBgDmrvL0zAgdA/tO0O0I+z9T8Os999DI4n/w0lw
eFQSQOizUhtcjqIJiMtgrUFB2XiY2Ki2nrDGMw+BjkjL/ZOwdbxlVUViCmiIm6tDJ+oGl6Be74+V
30yX2UUqOzRd+5z244/7I22FK/pyXDYSbUWvejkpq9Uzd06x36jqsntoa57JuQPg//4oW/PhRtVN
KLbIZJqrcFXqPkXAGApm5eAjgkw/2tC1WV3ntuh3HhE3QzEJ0mqewrh+AThZpUkzwkuN1WH2qpq9
fcEvZbpWQzeS05fa6f6sbs6UHIqVsyiXkuoaq6tLwdkbehH6R0meBVdQ0AGaRG34DpO25pvbGzBT
Yyw8ip0ZbgxrkebiN0RTgXtG/v+/noEdnW32QTkfMQlF/20stEuaJeIXJgAAWsmOE2ShzOq1Z4wn
w9+jrna/iUJOFoQj6iWRIUg/p/Y8RUN/vb+kG1+Ppp7L7HTQNOoNKini/SPQTjiWqHA+Al5GptPG
3A0MuLFzxm4SeTkhUJR0bllHsBPLZfTBmUT6mEiXznTEpw2dV0NHkgckg3Ipe2F9JxNLPox2s3Pk
bq651cCrbYPAC8h6I5yPLTyeM49A9IwiE7amNsflI9LroYesFyR8nIif6TFnO4dxc/9wCXDo6aNQ
n15OHMW9ua1dfE/UEEeqQ6SicekFYZo/+6gExLA0KmRCJqQudu73zRWnNY8SFQ01Us7lwGRdlTZR
mz3CQ0L+BMP0fwWeRBfYMLZXqfZ8KWrXOeEqV+5UqbeWnJ45NUHuPoBhqyUfSsXVcr+QUwbIf6Ro
1WTPXZvnw8+5z5V3aaikz9nYpo+2NfdvHLWof97f2DdxFrwRD2IqutRSdHB3y7lbxWxUE+I4R/QY
lPkUd0h+HeM2j9Kd6LA1EAmoTupJcmGuG3LcHKKi5jgfLUpS0m2HtX4KQ5gsO19zcyAKNrKtomLO
uJpR1M62kfqJKvWSMXYt8GaYm36vc7sREGxi+f+PsjqlYYJ+O1Ig6hGBkPZiWz4K76ErFYrsV5dH
+EQk7jROoGvStZGb6K+4itBUlfWhAI5jFeJbqEzae9HZtMBAGnn3d4Pcb4v0XQ5FA5MHnexKrxF2
mOg4bp76qLkMVXuK7WF6iO1mfPD7yvV6NNt3vtXGySNrQQZH5kcgR1b5hGqHtoL3lob8XFb/pADz
L0KJ85uB6PAE6yX3zFlazrk2WvP3Z7r1/SxZ6KKoQP1/vUvwwAvaLGGDdJk1XeCo488YQ/kTqO+8
/oaySd4lSpIs/gZB69L7qQMYPzCXmuJSlLl9xn5yDxq/NSFqhuD6bKiMzrqTGA6100015m4ITFVn
d7arh7YqjCuOwfprq1rsElkTkWBPm/fxKlArYuyaQmOoCbr2Cbv34guMw29AGdTXX7s29R7K+GTq
Ju/J5danb1MGk8JIodKVD0U4BFcU0ZH3Sat55/bZXD9uQAqL1AbpVSyHSiLA+5mdimODSeYDnAbj
ocRO5dFil+Q7m2/jpsO7nCeWJcjSaHItx8JGIW5bK8JTXq9/JTAWr1ELcS7BLtdrcY84TP1cXO5v
+K2jzUvnT82cosoaOFCCfQ/ykUA/ua16nLUqib2pGrIcGj2mjChS58/3R7yt47BPXG41gDREEyiz
y2mahYU7wOSqR5g783eo6/F0gOatnROklBGxow5BXHPOUWiiTAfjUDv7hQrh7P7v2AoyTJvnOwAw
GjSr+JnYGp5RYQQSLnbEOwVzFhWghjVc6DAMP/OiNSExIVHfN7W+B4y7HZtDT0DF1I9SPnWk5RKU
SmCN/eRj3VXEldcZxpigmXcQ7hmWUuNVRjic2qxRTvenfHsHMqypsY0Nic5aP2+h7FPT6iC+4bNu
nOwp9l8SdPBefTrlAOC+eT9zM6jrySXOPGEqN4Kq9c0HXQ8w1kLw5TyW1Zf787k9nLS4CQDyJU2K
tk4e8EinQDfaAp6iLk5uMoeXwXGrizYP1s6kbs8mQ0kIr2OByLiBmwVWZCp5EwHSd5FY1/MCJXFV
QZgqd/wz0FjlYCMHvhMQbg8nzWcwGTx1eYfSAlluk86Gzt2ZwPlgbkZXo8LntsZy7jq2cG+bCETx
a9dTlpJ4yfNEpM+0Xk9fcwZ8yIG4IeOMroox1gSGgnfHc8lLZ2czyvO1TCqWg8mP+1f+YlsVlXDj
Dzoq0z06Ivm5p0N7oKSve+psDnj3Qt+3C705UUzvXx+GBAAwNBWAosvsZhVtC9VszYDmJ2332H7B
17A/KqHxNVdM7ItKxFCRK8VPdkTYtKqxQDYzsfcbbr+vxX0Jv0qSTYgCctP9tQQFFbywVbXJm2rF
fVSGKbhMqe1fk6yaERqa9vK42/PCeDSiYbUwIBWY5Xgpmo4oAbkT1jrCfaHkPOKOFupeYHR7xYbb
CGerRBqhCYunMbyM5VCIyowzkhmDZ5Z1j9lA37SfIhcR9zwfYfDPdL/R3Ec+LcCefWdn3S4rY/NR
ATobVFbWjKt00hBYHQvUPcq4/MfXY/86Y+f6OOiiuYSq1u2kx7fLKjNGOsFkPw6QRn05Vyx0RsWK
7MGr9YoI7sbjAVUNnE/V+uv9A/qn57k8NLbEu3J90luTTa/lUGlYw1V3g8nDSxbJxiEDWXSoDbxT
Af3p3ece6ax3FoI7b+mCUTNFXRLoCCo+qBU5OO4ehjSzdpqnt7eKLYjCKumyvM/WeEA0pDoVVDHL
7au4EKLqEx71IZ9+35/7bbwg14NxQ7JCGeAmGEIbx4ZLM1CBUrG/OEymgikclr7RRcOIFJSaDsIB
4pTjod/Z6odsQj7v/k/Y+NAUXuToFOvQhJCb/q/zarg+YrKJw6Y21eSZPKG9qrWpPoKf13eeQBt7
mIK77DLKwA8QeDlUE+ukIo02eKjx5W+brBUXkYeacQybBi1oWx+6nctmIy+j7M1zSwcXJx96q9mF
PRtRRb0EUaRByY+d0KBQI6/zqMNiPfatBpVdn6ILxGHnTTPXwbtg1vYooFtfGWYrbSIHZDckofW8
kRMUWjFiOqRpz5PQMY+J8MvOsxnpQirniF4KxUtTKP+kM93H+194I2wJKB/0UYGXgeuQe/3vL5w2
fpgQPDxNS0zkKLWYtLSHKe3E5oh0IpD5FBrbcSiLeKf3sPXFeaCBnKdcz7NwtfytBbSjG+vRc4Yg
ek4M9PpLbAwviJWHB6NSh50LcGs82ZsH7C0oh6x5LoHWOa2YhxHFlARVDWyVr8MI7hvVmwgBHNFe
7i/t1uEBfUQLl3amRha1XNoYp8zEsNleVe+OH0c7+oTlEEoFTjzsnJ2tgCSLIjJtAu+13shtp2Im
GQF8TPRSFA9h7iC8hDlaEe/EAxltV9GYAgVXNyxYOLdrEqydTn0ZFFxyRaU7Tximmie/QJCo6Nr5
Q2sihI3wlrtzu22sI3e3rMNIdIX4g1D4a4uieGoPQYK0nhWUA8Zi+Ad5pS6Ng+oGGbCdqPCnzbye
I712IEfwSiQjYfnZJlDIWa5O2DgDRR40hNBzFxPAOVft81z12nwa/Kgt0GLOph/INJiIziO8iv5v
JYVpjFzaqXOBJNdWjVEH1dpQ/Yg0Yq5crLae29PQITQ/I8HxvVNtnGdRcuND4Sdjze8VLVD8g1kH
vXNCx31sH2MRFS/MPkiRbBZ7VNKtD6qT95AmuRAgxKrwNKjGnJgd0k0ptYz3DPWAhGb5QS2Gx2BA
hpHHpP/t1ccCphzPT6CzJrUT+bn/+pxJx+EMoeR6dSbmnybKfY8F2gXfUAXfAz9v7BzI9Q5kUpAF
MEtWQ1FsSiugC4Ynurx8j2pM9tSqZn6l1xn8e39WGwspm1pUaCwSlZvMtmtCqGYdQ9EVH59ItB1P
a+fwMU5p1kHJFM8CZ6TXR1ASTXqerCTtNGP19fRZ1LaPSpmXoef8PrIjSl05CVk9gJdv2z3A4dYc
/x5udTLyVL6xqXN4M2ZY7rV1AjTY1BknxYPbcGX1dEuxqTFK9XR/cbe+I6qZyAnwHJU0jOWWiVBT
RYGQKu8wjeq3hOrN10oNqk9pks3v7g+1cR/SceG1YEitCUA+y6EaDUGUgJadV02zemqiCqfvTv+N
Aw8OX6MijgXuML+rhl7F/YE3FpeBbXCcfEwNqs5yYDNGWqv3G81LWhuJnkEoH4FQ/S46tX8ztoAs
rUnLd9Z140Z0qQRR9wWrT7BbTXZwStSUbcbs/drhxkC75CUDERgfGoGFUz459vn+LDe+JAxyVaJH
6LdQpl3OskEpzO1mNE0HZJK+aWrbvJmMGH9fWns71/3Wgkp+N1+TaE7dazmUksIcy1CDQIm0VREM
1WxFlO/LqA9phLRCHEXtOO+GEg7R6+cI61HXkWciozLlqv8V4KKKWpBOMokpH4rQJ3D705cqVWoU
19ys3nmLbC0om5UCo8yciQTLwWpbtElEox29v3n8TEe6aSCVO8bZcqLp9bki+iGyzCWLePoafpPg
7ddiEqN5tuvXDSZxWv+EJzRCoKRAGvUZGQnoeokTggHdDoJ+I092geSQdFAtZvRVtkhsneOqNvA9
wMGmf5jsNLjaPvLzx2oKAI21qTD+yXzd+ugagfEpaVCQu/9dt0IDpUsJqadJyQ9ZLjWmobY5NJXu
WUmGcnvamPF4MYrU/DdNavXBxJH8FIIF9JopaPZYX1vTp3YD9EmSTW+wDDq9hrGwBh0dsTBPT5Ot
BxX6l6L6kLjgao3CT54wErA8Mo/+BEt+D/y1tdF46iLOIAWHuEyXs0/owiPQpurAO/Xc651WPUSl
a1wVlDv+Q5CAPEw/1iY/uEnUQy2JQxsJcy8bQiQeQ6e7ZLQ7HrISG5T733QrAjIE2Cce86SYq+Mj
AiwpMjvWPczs9eA4UEr5lQ/gkw8YvwxPPV7Orx8SFQbOD0VHQMrI1iwXMjCLEhmxeiYuDf27Dibl
CVNPnG340/HfkurNzr69DYQOklcIT0gJJan+sxwQzXEkS/tm9lJNxF/BbyCA5SvaIVExfMowUzyg
zDzuRN8/d8cyjYaHDPiOYA/uGz2l5aijUDGITvoJUdBALbyxH7WnwTD9fwcI5x9Sfwqf26BBJHsq
c+vaZvHwkmCHfJl6V/3f/Y98u3XJAkkb6OpDgrvprvYIn6IfoUxeWQbKuyEwlG/54CTvQqcdXh2l
yAIlsIkrlefROn0QetDrcR3PXocA92nMhHsKMbM9lVljfoycyMcHGOWNNIqVp7LE5/3+TG+3s0xC
iRD0WcmV1hj0ABK1RWkMwYy2jnIEHRLU82JwDclRH03/4rppsdME3dhdmi6xE5TEaFE6q9vOgUDd
42Y4eXrUaW+tGOXEppnya5Ta8w8MkqpLIuz396d5G4kRdaZs73DLkmmuy8jYmGljV6FeWDdR9CnN
xLvGd4p/iITKVRtCZEgpAngOyfDO+m7tJIIfwGFg2TxGV5MNMhw93TBR8WVFGqkdRfCkpAD9kzYJ
di72W+C945C5gK3ADIidtC6yNm1Xp4OJ54UOOBR07RAjOp84mefUfvGmycbhkOI/68ViGB9sLZj+
ici7PqLAilFqmyYvorKD6/2F39pfNDGp3APLIgNYHWr8x2L8DQgl0YwpwSFElRLHipx8GkKVmT/k
roka3P0xtz42WRQFG3hzIKlXBbK4wOQrHoeZ4nY5PLuzJj7j4po+OI2e/S/H1PEJPI/taYnx+oIR
FWcuIlCePI+pdC9DmFagmuVXqCjzihwe56zEYTbTlC+oZbWPdRj4X+7PdGt3cX45TiZoXLpgy/Ey
oLqDHVEGg0/anceR246sD9uI0Sl27gT5oVbRmTDFatJ8J1StC7tFhkGvdM5EMHds39OnMPiM7fDp
/oQ2Ph01G/mcojZFKrw6LhXSgJPTxBNas9lYHTEztB+qHBkdwyzjq6rhPeM1UYvrKGwPZWffbAQm
kjTowKTHvKrWcGAqulXfULHy5mAucdWqqgezHMSbDsuyJ6rm3WHUxuJ0f8YbB4RMgmtdApXYO6tP
aJIHm1GUS13VBq9Xw8CAA7/os9qbn5wkEpf7w/2BDqy/I6BdUhd0EEwu3OWW0dG1FQnOjx5N0wTG
bp6c8LGczvNgWu9LvSu+a+hAexMOKqdRhSZzqmvVuuCtmXyMuhIVe3QmjaNb8R7a+Wkbu5nWO4GW
Yr6DaZPcHH89g8jiaGc27eRZhS3eJa4yP9h9V30A9pb/CHCLO6kTIqvJUIdfSx6MP2MMgFSkJI3i
jB1mdJpxE3huCUNXNYn3CM8bxX/qJrSv5APYoAGwCmUwxMvZ1vvRG8yiQXCnHIbUixDf+daoumKf
bQX/1EcL2YyfQwbB6FgEufqMUjPSBDsrtbVpqBCr9O/ozQIlWq5UFlMfDgtaAGaPheUhI/U8d+g9
P8muOw/IKNcfJ2zYrhbeycifu/nPWrEAq+gjavyVreQvQGSNS2SX2XNSD5jzdYli7mzt2xcIyT+k
VroUtArIzJe/MuorO84ndfRivxjLiz4b0ZOYiuyJa9L9jtA7orsF2u8sZT6VB7Wd/M/3F2rjREv6
AP0KQPc6EXn5C0wk/HCSVDlcEfHjMcBG+xGXg/4T/QvdOQ6ToxQeLn7OTi678X1gXzGkpC8CYlnd
A3FbIdPZ+Xj4gb7Ci7TGPvpXWOsKVGoBFAIDeDsTD6+eLG1yzYB2BYxNX793TV/DKisaVLp/UV1+
D5QpvMY0P6uLg3NAdAiiMFMftUy0O7PdOLcMTMbBe0FSUlYHAxSigUlSTlGoTsrKm2KsRvGhxk7y
gIm9XuzFCRkSVyEMnJmUdqVLT7Kzut9hgApY0wlC9oWFDJ7mDwmug1355PbTDx0o0jlWu3cCg9AH
w0e+mxZw9+H+Wt9OmaIEPDuueMAn6OMtN5ahx/MQUp/1wJuJL3aLj86hM1F0anLEve+PtZHXAW9R
SV4lDoP27uq0hy6vHHXmnMxiaIqnGaONNybEVNp7fuU0B6Orm/olm6fJObtGPRkYxuM9CMBWSW3C
pTr0B2wkHYAjmDHsALFv8wLwIfYfkhdpLsqZy5UYIh3dE/gZ2Ld3E5l8pYWXGTOdnZN8e6KWw8j/
/9fd0A4ldBNH7zxgb06Ae6nTPTUlnge4fTT/unFvnO+v+taAHF4KSEAJaJCtNlkbW505ZkmPSx1U
SqfASwi7UyhVGCQefBA41/vj3YYqaglyuD+MbvTulhPEiFMDo9D0no124FHFoZIOLtIvNl38Y6qF
IKogsZ/uD3oboRkUUQ0dmScSSG21qkDr3CHPuh7Pgao5w9dMrIOLV807Gln1u9l0/XdVougvRRlk
Hi4Vxrv7428cI8ZG04PcVZIIVotMwSM0hpjxw6zJPUy6MCdvm+Zlmqc9LNVtZkktTAcUQowiqVpz
JFC/7sQMzcbD/wkcbFLGypc4E/ZjoGm4gdOsxzIkF/4vHg3JXi3uVuVPVuIoGDFZulg3TYJKwZgg
EC0TjXDBOGId4j/ZQ5M85WprVYgkIXH7x3vxa4jH8tE3yu5zW3U/s7DVPzbRnJ6SMhxRJOztZzpH
7T/3v8PWPoCvC7BWUlAhpC83XxGOBt5DWU+juyupcyNI9I9iFeFlUkpdx2/asRHI6wfQMrGufkAF
3tzJS7fCCCkCsqoEOV5Qq1/gO7nh1y6/YDDxaz2EfgasN3aanWrL1qmGBgojAEoqlPtVtErw4OsF
Cjmeoqj9p6pQEywpsWydLu48V+eervLD/aXdnBjlNOsPdeO2px81BtYDec+j3NG/qCMKObrF++X+
KFsHCQ0R9JqIIfCAVtGjkB1bpyA8VkGTINWo4Xaa9aonEFHwXj+UpF3zVyJOx6N+uVd8sggweTaa
Gr0TX4phcD0rVMOTH7jlqxMLWTXhO8kStnaTQHaFVqSR7nYewFOkYbuuPYlQYIgehnt1mq2NAbJc
YkvQ9WJ2y1mVbVs7pUm4NzhdbyMrNa6twExdqPh4w3PcuTW3vhe0aKTv4O/SaVrtQ7odednhW+T5
cIvQBs/qSz1WgYfKtH++/702Ap9QSb9BYPB0IT1czgyElB73qdV7re0gUevP7jHIldhLeTtcReDy
fFAM8JxD4u+c6Y23JtpFRDyASrIotRa4DgXgJ3pDnWcoYfMpTyY78jDvtA9aRB3lWpWu9g1Zajyz
VbzWpmM4VMYL71Mjl5bsmFelrdrhasYFdg1KyIqv38oS4ErZk1KvVDZZLg2U8LKhwzZ4QB+ty1yl
30pshNAXt3bi60YQWAy0+tyNz+N+CIFbzoAJRg+dESxO9NZsdkqAG0mEQHkPVVM6X/ReVhPq1BZm
rMIuFvOsXty+r3kTa8qpNhAddNRcfaMgPbgz6NblBuHSol3ASwtK3mqHCXoFnd5gaNrFVlgcZ2XC
MFhHY/ToDLn4oZSZityF2upePJXRgDWMbrzP9bL8p6wmFKwJHF1CTuUHTzEP0gsnZvxy/xBsLQxY
e9mKI6AYa4meBNtCyyjRVok1xfqYYt56ovqsnILEpegSj7aH87a1E5Q3Ygq0JeD9Ep7O43NV2jGs
qIkm4RNTJpjYcVh8TwFBnVpsTB9E4+9lOBuXuKDKCihHdhMoUix3MzbftP4Nl5vGzMOLEPP4ySr6
rwlampeobPNnpe39h0izk8Os2Lu4W/mmXb7KyJM5igAjpWfKmn1bOoPfapa8WiEdNF7W1MWbaLID
9zAVk3mJijY9ZjwKz2OklcO1TrvBG5ocJCxd9T0dqK2l53lGAwc8rARrrtZCQaOgTzW+d9akD33c
UBoJ1S+tXU+P1lg1l/vba2vpUe7AJkYmd+CiVsMluCsqFT4V82y2v3EFguDcZqV5MocKA3dcTqOn
ABG5N35lZG9Dkb8eXw2MhiueRjdtJLKU5Q8QHEAsmdzWU2ztTYpB5+cpGErahMO4M1U5lfVnRjaY
e0TeKqC5liMlWRlqbsdIJKXjKc2wRVasujgnpt3tvA62bi7otdSCgcjzH6tMI87nKcnwW/UiWwzR
qXFMrOqokGLz1TRXnijtLwSisTltYlt8uf9F5QZZTVOyGyXYF/TiraWLCIokCxi7yxXr3CmtNCnD
YfjF4U+ro5HH7eNoVc7p/rAbGwkwD01Q4oasLay+Y2hWKUe7hhIbRFZ+TVQV0V9DoboQ+cr4z2jr
Q3XphaJ/mMC5o7nQGHtvlY1VBx1CZdiSTToUv5cf2MLvz5kVv/EUp03O7pR+sMseB+xZdGe1dMsH
dPpDr+Hefv3OAichoa8EeASEVuHSj+zaHdqUPRxHznfsa41LOomSplW+p3MoNicJeZbbH91heFHL
Sebq7PizikXPMNrmjxqP40c6VeJS92n/MLdd6IWBFR5tLco/145f917auNPnWTWwS0ocvw8gM9XD
Qz+OupcHTYoD25QjBA0qvflalXqIvVJuvR38OdLRZp/77xn07oH1nIfHLo2qI1HCdA6UqzDmi63q
Gk7Rng3H5iwhnMqKINzWNVbTcUKog83QYl2lFB+VcXhMkWybjjVb7ECvfVKwthznFwqx1c6zZyMA
g2bi0UNQAtK83sgCA8SwtpvWa3G2+kbg/FDpRdCAigWtYIbi0/1zs5FgURuTvA8Z7m/kSLoqdkJS
yNazmpL3M4TGDtfCfE9bZSP4kSryRvhjjMSbbrlt7Krx+zxUcA/UpuwftOptrAgS68nPEeO+P6Ot
SADIVl5hiH/Ss14OhS1sbKb93Hm5Ykyfaseo8/dz68Mw74ZGfxkoS014I2GYdJx4VZ+GBC+/+z9h
g0oDCgOFBZqZ2CVR7Fz+BgXlh77XNeiXmlmNPCt1VAAPbtn4z9acg36pA73+LPTCyF7scBLSM7wP
juocTu+70Cl/I6xn7bwJNwIzyS0dIjJ2kI/r8BQ2blqlOjbHAC+H5yzG37pvzfacBfl0iupGhAd0
dvY0zTZGhW0ssUwumRUtquVKhCJxMadUKq8vG+sLROpKP+DSNn1EEB5VZvoo7lMSdsXP+19ga1gD
IV8IYvTO2eDLYWugcqBY0c7uY0dtjgk8ouekoKdzdLFMOaE/DXCDe2rn8G4Oi1IgIGjKglxIy2F1
NdJCy58xNM9N94tZiZEXhOHHsAXqoDyrbd6drTEYd4b9U25cXbpgUEigZPsVP8fV84WiZ504gpZM
mSRZ9KJrDab1ve6mPyZq6//Ebq0nh/+j7suW68a1LH+lIt/pJsEBZETfegB5Js2zbL0gJFvmTJCY
SOLrex1nVt2U7JAr+6k7bt6IVGrgOTwgsPfaa+ggAt+bNRoSFrTt1BV8biYC7nuFJNoUrrlFAGdw
GDZCzQB7M40MM+aEV75+/NH8Yiv40TQe5+H4aN7XQUHcVvOYzXC/kgNBRHHUZfV6lYQw6uiR72jk
7wTRv7ogNnFMHo90EgBKbz8U8NlGYOuw2/IplDVQhs/dqezG+qTXMEnIP353v1gBeLgAUByXAJb8
uxVgllSlFQ77gvMmflQyuRej689TRA4Xy2THbT2Vvzv/f3FkwAIPdd4PEBwL/u0bXDG7jNqRYoAk
POTINJ2ieZv5Haxpk2l+nLL5d8PwX+yxUCxDZX7sEo4YwNsrIj45clr3EgBWNbdQVDRO76t0wVy3
rbOsYi7wqnNaRnN/Mrsp8ho2SEKeP77Xv/hgIQKHiTZG38eK+t29rjGE4L2cpiLoU329Uhkyr6TY
xyok320/vtav7jFwdszFYYeCAu/dIso6IAF4nKeiaqS9KYNuvW99C6pzn6a7wY3VP9+tIapElgT8
mFAEvAf4aQSMA7QUtINdMF3DCRCRoovfVAvsL3VzOY0c9V1q7e80Ob+oB44GNpAgooyGQ9m70zPs
giYmCiOzGoScTQXHiCJIvd9Zq/7ik4PrJGBrzBRCOJ2+255rP6tp1o6q6FojoECP1pNG0Savsnb6
5zcSAzAMD1BRHa/57g05serehkYX2RBPEytb0LxazPRucAdeITWiW+gdys0/Xi0ZMiCh3sLcEX5o
799fI6zooWUswqQezu2KOFyH9BOkW61kO/PfkuV+sevAQeRopvXn+f7uemnbwvd/wvUSo6vvg9+D
MazBWhj9cL2YGr+9HgT5HXDxi0fiOG9Am3esJ4Cdv90ETDdICV9sXUxLRPUGR2zj9rjb2alfz+WD
7gkk0R/f1x+I2JuDDuMHqNMgTgYuj5npuzcK4WTd2dUCpyMdfBFmCjeI7QwkvG9YDTVjU0zKD++D
mrr2EFjguttynfSutH4NU7PJ5yFMvURMXmS8ULkr/bh5TXks122PkG5UBrNs+muHJ/PoLBHyq1IN
5bdKjxoJcl4mzqx16WMn0r7PMz6Qcpd2GAX+poD86fPEM4GzHDQj8M8BQL/bX9HCLSau0TwRkGKu
GxxWxRJKn3Vj5PZNbL/iPtx/fGt/viQIeIAnji5w0Ki8d06pHJiR7SDiYmpUak+dmlXDYouWlQEr
kG7rtSh4Tgx4Pr+rEX/aczA/xfQFLSzOEozS3u3jhieN7/wKl547khSlTJeiDGsw8D9+iz/tOsfr
YEtFZ4DJOxIz3i5YlYLTQCaE1sACZV7ZCr/xPNYh2QbdjHCnjy/209OBi0EKA5uCo9o3e2/DAkeP
gRq4uIM0OoTXrZriMynDK+NVfCN6gxPx4+v94vM7Fp0gB6Nx9AHXvn1zhPYSQZhlXCifE8SIR9Wy
fFNesI7bvsMavg3jqjl0nl1/Azb96sJHHiVsEUCf/Qn2kNPoZ2sp48ItbnwsVyi7R4wjMJSd4GyE
HILTMUC//vG7/cVHiWIHg2GgEEDr39d0AqHERtVNUqhq8u5tCRbbvoG9Rk7K8bf5lT+Ktre7DuZk
2HbQxqC2wxz67b1VxHQ+IuQhR8lg28qUrqKzCZnmM0P90Vz76VSC2kBKqFHXicAPG7fauwxEnN4g
eqb/TqYe9gi4IsxIoJ1xEUt8ZZcdqQmBEVlYevvI1hpWFrxaTkwDMRUj2geXknItGuZ78OrLh9Y0
T4lo1y8f38ufu1XMPPwEhCDgZ0fe2btuNapilG6IVSvGsvbPICEgM8uWGH4pEWKnJZuX1MQbNHnj
qYnhVXqkVsgGL5Yje2FKm/FpUPCQ3Hz8sn5WBx9f1lEvD2gLnev72bqvokoCqxRFBv7bvMEn26pt
HZbO28CykWDw4RxaFJCwE8o00gu8E9C1zL1r/ETlEunukvmgxg8sEWUvsD6RorOtoU5o81o1zdUw
+V3NZJisX4B6xyPTcLSHYyjCUO5WQmGW1bUREjQQ6awPtZuzGlEEcQDND3T8Xz9+tz/vgfD2gM06
ZK1wbQEU/XaJNVM6iCUZ0BVl2OydCPut7Jrx+uOr/LwpQZOEWQ7aIYzxf1KxThJKkXIYRUFSab5U
Nkog6UoCBPjA7o/5aAh/85z+rE3Bh4gRF/qEY5EAu5a37wsBdgiDBzm2ILqZNzjbQZ3tZLtJhYbK
0w6y8KbUB93NxRsH8sZ+WDnPKyrqP8lg/+tNML36EVT/VYyrrOEJ/+7L/7wcX4dbLV9f9fnz+L+P
v/rfP/qfb7/Eb/71l4tn/fzmi82gaw0Y5lWuN6/IndY/rlm+iuNP/k+/+R+vP/7K3Tq+/uuPr8IM
+vjXyloMf/z1rcO3f/2B2/G3z/f49//65sVzj9+7Eh2YsK8//cbrs9L/+oNEn47MGTD5Ie4Kj0DI
H/8xvx6/E+A7sJRF6Rbgu1BX4DuDkLr61x9x9CnFT4IyAH8tSKuPOSAKlgL4VpR9QtAUyBbIQkMv
jR/647/eOV7IWsKH/N3X/zGY/kpAu69wzSPw8+89FSTx48wTax1NDsj24FC9XRiwOA2kj7IM4REj
pJuw3Pf1tgnKgTOEVgcx80c9H+lGUXrFuUs2siYxtkwDLek/qgt+vJTj+QVyMgYzxxnC25cCs8t5
Uujpc9PJdWNBH8rJaJoNV0r95nl4e279fKl3hZ0SpTcOJYw1hyxQu8m3gJNJVd00yJfM/7YW/rrj
f7/Dxxv47gbDzxdh7Zjmoc59P1bsaLC2qgefpYTGZuesmvMFuaxFhtTZDdIyDIRiCuxDVIWnXpr9
M++BP9/p3y//7qa6yKgG4I+PZ7mqL8MQbp59aewNDfXym5v6dlf761LH+Ez4akJ+9l5ZGK+2n/mI
pQT5rzkTNBTY0dLWI1AFZIGHKKJl/l0n8rbq+fOawFGPqBL6Lnigv10zMezco7jC22vQe1UsEDZj
cYgIWqpF8Nm3mJBYbn7nPP1j8PD+Q0V1h0rvONjD4PTtZdcSgVmtgbEgDMPEYxoYc1ZWkOtulJ0T
vhWgqYdIRR8giY5hfVvAVqjzD3KVqX2Cyr5P9nGJrmPT+4mcCtidohZxYPTdKu28qwEc/PESYWAt
3EVWxBpdUfQe9DcL81fPwNHpFcAsRJI/9ri/M1Kh6xIWdKwgp1FLVoawPgROL1VCmFt4+/njpwCS
6Z+fAwS5HnNEjncMNrPvbpmLsmWAN04u4HhnmYIvUMZ6WtfXIh0qDJJMNfLCRp3X5XNJ6BkFbmuZ
HuMRABo4w5SVnoCf4rgoFAMBesGzwIsSWsxU0wns5SHUewsy+1BMUkdwOnd6ucOYMUBoS2rFvV3o
0t+7OqqrPCtNX+cNeBQpAz5m7Z7zcfpOoMysGQgKw9VQQShUxMEADLmgNSQ9a5h6KAVHiPT2HvwD
RJE2gBIL39RDfSUFhZvnOKUzbAXkFHS5N7TuCeUECPR9Ayeic/i0gi1AdendythGL6aPq3HLw8Gh
XWh5nSARe54Ln481phTOS78GpT8M6JcDiYgJZBffBEfBqKQmRtBWgKKb4f/awJi70mZDyOy1xWKC
9rP2p+zKhD3XyHOKxnu08T49n60V13E7xf1uFUZQ1neO3mcatis5OnpySaWavuA2xSWsxIj5BnCd
rlsTlbUsesc7jqCLMn6dowouNHNgOSwwuk59TaKVPta9ST4Di1kCJsYmORlj7b4q0sDGFwme4ee4
HdyFbObyFWXjfG0FpPzMTbx9asNUpIUcnEuZKsG+0e1CKqQ/jPHDCqqpYFYk620jwRDJRyf8W6Rg
leUGnaS9TdsxvXHU4kZ1lqwzW5pUR/Bz6Nx+jEU3wNm3N4bNfurA5UiVToGC0imDcw8tBcNNoV+T
YeHNzrVe/V03UVAXGFrD/otPsFabuxakFIdhmb2MS0VOpqaeR9bjGLjBcUm7TYIOghomaBa5hwUu
o3aXeEuUnFSAhKOTOrWEK+b62TY76KOb+4FLQvO0BF2VDc3cWoaEU3mvkLAdMgpOz7g/OlXGhwgm
xWJLrUpgEIWJpGa8bmITskFg/lphtq5qcgEOtAOsEqiSs0iiBtzIflquS98f0PvhkJnYiM0szAO4
BUABt4jua1i19bIBaxiNjazg28Oy1eqnca7NtPU8z8Eq1dJ43a/KxXhUItoAetFU34c4xNY8g09Y
mDttNaz+atfSDWoc9YxMyDI4m6I4YvPYDhGzrpk75PER7wJZdDzek2qCra5MygT6ZzfKpBjISODJ
ao1btinguqSYQo6lALIr+BusAfl6OI3nOG7uxQQOLtOehe/MkLgp263QUK/nHAiUd04kKPyPC+od
C3/HKZ62CFddlleuqmY5lHOF/zFK58TkaCyW7oXgIYMWbO7UhYhAJH9Q8GKzl0STtrrEfDyGuQse
lNOoXCuF/ODS+NcjyNCPsa95ylyyCrkDGdLLfY3VWeW+Gfu+GDLFAwbjT6kvsASyR39cR4TGTTPN
GB1iQPUk4Jk7LIvUde7RBis44UtXhLSKboeAVBEDZSSEFdqY+eeWKK/EvM7HWEjXKxAhMWWe2Sdl
F6NSCnzsINg0RRw8xpAKX1EYoL8EsXH2M+/HmmoYDHM+PYkkgR1TLmYDw+HzitgJrTIJZNyf8pBP
dC+SOrE0t1Yng0Ac5UTGgGGsRaPLvkXCQlxkvurKbiPLGgj9gXu9D9socD3uOhMbi37VUZyCQxyN
LMRZMp8T0/b9bo5GLEJDMMcveFMaaJcQ6XU3wf2m2vdNsIys81Orc4M/BrUkXdrHNfYdZ0BOUpF7
2iTJFgByuRN8afvzSI0t2atVK3Fr4hVN8tAMyUNrEnuX2CE78wJZneMYclA9tgGnzMVReQoW/bKt
2qSCtRYSIhdf4b46O94rEfJbgDVWsHKycTG7IDHwLO6HZ151CByep4CtsDy8UdWo7iuzAoPMVkC9
c2ofuLciLqosOcRYKJGJgueVt5x31bRcNE33LCIOhsXEEwmeKuSuCrZYTKsOpKAqs9uIzJR5vCRF
pT06s1L2HVjz1vosNoF/CneNzdSm7cYfJ+bm5kvZJGURhR1aNlPpeA8kq956Mss+tybzGHSE13aM
SL3vw/SszTJ+7ktNN6LyijqreiYNBHZL7z/xOYMBczfL+xSFPkNDN+9Tr7HPsW28GpuJxYkb2Rir
IC07oFkWvX/bVVsYzOw5nR4nVwlsOuOSPit4z2yp6HoEk2lzaCXvvmQLWfaziOyu19iiliVOdxks
TFZQU9y6GaPl65CJx7bl3V6KarOGcA4Fw739QVIZtzRemvNmGUZW01CdtmoMfXAg+VM0RwGEgeCH
MJNS/hJk82GAwmTfDuRrOoMKnXt98DS1zsv1WuPcVk27M730Kyaa2WcjF49AS5JHrtx4F2J/y1FN
ptceGB6bHsYiGMCa7001Jhsvq06Vmr4ulMsCObHXYogPWSmanUeaR/DqrmYYgiLyBOdxe7xXbQfD
07KFdYuTq8ly7ksJ5/LBHnglgX3E1YmqgzvShVE+iGDMM2h1tzNmL/sm4vHJ2mJ6NtRTmNcemDoG
VUDPQOnwP/M61LLgslx3wUDCiwa6A8Hg3NQUkswt0lYs6Zhtp6domKrbAcS6+khdneJCcphKbWg5
XnXJmmz1BDIlata7IyH/Yq5jnC1kGi7hbHOCPLt9P5IxT5V4qaAgbjJ+QqTz4NwWqEOqhTsRJb2s
IwToZEadVdAk5JxmXh4Pxw0ELiZrA7JwfzaCb/IdNWH6Qh3S7BHtA1gBEdc56FHutHEJ4n0yQ5CD
ATY+nnukjUeDh7APMePkxcF5VsGLna1dxDdR3x6WAIVAPIeXCOt49Q1+Rw8r2ceqya3wv88DyG5o
hS9Hz9e5HVKQzZB7O3r9V542sohcCq+EMLqs5tJ+XmLlHSJXXbduQk05NUhcIaT2Cn/0xLVD0BgL
5DIUieu2oaJy2w+0MCno3VRNG5MsMRuMy9HWEFZ7eoO6DwTVeCaF6FK7gSr6WkSy3Fa0fyqVTW/D
IThp03HOPR8OLxWYrBlPz3ncMU3HZ3BfCeOeuvVsc9DZmquy+qxDfrcamG/ZSZ6OkLAXY1U+9w1O
MoAOAdMTv+g7b5PAAHYzqKkCzlthM0F9Y3TwVU0otqdZpDmdAn9XAUnLQ96l6EsWDIzXvt5kiuCH
bRnxXdkg4hT3vk4+i5Xqwl/X7wDn6qKCwFuZ3uW1fBn7MGYISIftT1LnYhw7PJzrE8zzDSaVZuO8
TJ+F6YqddRXnEUrfGfa0Zco6V8736VLXyUavntwNMoQa2U/mOZ/FBIZ/v0hvwHLPNOrRTIMcolEl
fi7jEs7pVVStL8RMgGMXvZbXuNdNCn8IiV3OeO66Tnh5u9bL8FjNCeGMxvWEu9aXMJohYZW2zM7E
f6W6ChyDOg4UNkymminv6sQ7opi9HhgOTdz6ATYUBSqRZDgElSIpgxGtM5+zibp65yPJKDtASq0v
Ghi8R9uAR+Kq9eXIEY6VhXvYu1cnBGctejqeHKFNSZaD33bZ3luQiZzD8bvByoF0nbIoq8KXMki6
Lo+hda03DZIBvuM2dhSHweADWV+zb3JNA8skN9HMWphcAAHFUL/aghtHnzKzRISpYY3tYQS59kIB
0MFt9Hx+BwzbHg2FKLlJ17oTeegFzQWUyqotJNxznoN5CNwtB+BEsKhjVedgSLcAIeu44ZtRkglE
/8zXoP6nHDUuiZ1wjMN2RhU2G/0HNLm3Y49A5zxbU7wwf546OEMOVWMZ2lj8u40svLIQ7Fh9H3kA
wNioqIS0WHkjJoJi8ieGeKz6EIRWPJVhuG7mmJMHncWabBvjqcc5oyBMLeuAu0QJhPRszqC1z8e0
TM7qLtQ+pKVW4j9Xg8RKt1RRdHGmf0joWj/UZY+FGpCB3gXpgmMMxNC0hpcHKNbQMnD5pEbV4F6t
vTvyVIEXjPCVuarWKUPsp+EVzgZMrHFxqrsnCpQ4YXYIxn1AuhUZZSSaXjmQ6qd+Huw1yC/zE0im
06Ez44pMUDFM4YZ2WfyoJUe91w2T27UKM1uU1Y4u+TgDF2OkyRKd184EL7aqs8eIZ9iPurhssO+2
XglflFUm92r0EpTsWJhw5Aq7+Saik/jW2r7HtlRO0MebZVrPDEyI/Dxy0qIxMVE8bTLYMQ47D6Kk
V5mu0ZPf8/guTPpRMQEen8hrG4+cwXZaAo8y3oyNa1m7EY/iMH9LUDIg5no46vV1YoObqKP6uuRx
X58oXOSmm1EcYAzAPbuLYt3iuJyTLteVMpBMhKl74X0srlcPSph8isvugQsyfbWd7y5bzO7F8Skb
Y6yFcroDl1WjxU0qeMRPOsvAufQwlSxKo1zD4AuGNHrtXBkWGY+jp2Tg6Yr3TeqvnkJMCk5c3kcY
RccK05xK19+HegmvTQjmEYs0VapAieA+pwhXVDhmKHhaStt12CkydvcLyneIfIZ++OYZA36cKuV0
Y7sFnSiEzGJkKXbactN1g/9t4pgG5zADn2muSJlEmxm2cUgXXhGPy5ybIYd18bqe1QgOmosRObxf
OpvKAOla3igQgANcldl0US3Sgb1FsL7toIrWekX7FHOJWUg1wzYYhm9piMA9guOimpuS5iHp4puw
d03KPNTy992K6S4LVIqEN4cA8gABBois3leJP0wbDyOxgzV2LbcrohdBzNZJcOjjtYQBctXoZevA
adG71pJsPUcsqQYVMSHNgyeynjLaRNU1RYEaMC+epdjEblZjMSHbqQWjvR9KQA3HHsiTrXtNQ2XA
IRYIIWaAV7ybtPKXlPnwJ8Ekm0vabuNRzveJJxORH+31PJTSw3QdOPhvs3oGaro/mpz2O78Mu2up
F4QkuAVj1Q2C32yNhUWOMHGrdcMgRcV2znGEozGzW9dnC6zNxiR95HUsbI45BnCMsuPggKuAt88f
o1vvRneAIeGVgLxgiIABQx6B3rfgFkKJE9iY9VXRDYt/4+DVcOgB//R4dMS8wTCz2WtAhs0GLbK4
GBev3AbIFr8jqp3OVemqYPvxK/oJi8ULguYbJiQA9o7j/LcvqM5i1bYtBGckXL/YujEozGGhIExZ
b1CI+b8ZPv/icnCpAO5LyA9XzSPW+Dd1e1tOMjFLUhdZ3LcF4Su8FIAv7CH3+Q5j5XD38bv7CfUF
mRfu8EjMAHkJNIl306yIALsH7awu4DfL1bNKoMN6mPs2kc/EDmH3PGCStoGUJfny8YV/gZkCdkFF
DAwFMtz43W0Fo0cAQ8TcYMW+zVIcHWxFDPQOLIP5N9OQn24pSH0gLsNRE56a8Ax+N6KwSdM6c7zU
Ile3nfqwLcIGsRmBTuY9ktJ/x5X6xVs7vilMoOEdhQjHdx8hNarz4yN6T6jEKY4J+Cmedey+nvfP
JDh4WkBtO9JywVUixzSpd5cKw5nKqupwqTJNcuqjkAFPd8lDF8T/F+PG8/qrFEp8129ni29nlP/f
DSVBIP/b2v1pKHn7jC7HO3+G6d3fB5M/fuvPwWRAPuERCkBwgn4EJjxHNvNfg0nyCaw5qP0Rdwle
Byjj/z2YjMJPR3YzZpUYk6PIO84s/2swGX6CrgozGGw6RwEyrNLeDSI/Gkz+2DL/NmLBC8WGilkS
2CVHpvz7IBPdxANJZtisUbo6NiRLvcvSFbEbg0oLAVR4R6pww4PGXno23gVTfYgaDXI3ae+6hmzM
MN/G9WBZvFTTmRTxQ9jXMQv71Wy8VHVwKYReWdpQHpKOQ6QDiKaACFQAHkJfgXS61w50FkZgb5iP
SYCuw6ff6Vijqsj6PdLyHmkJNrNd0gU1S3BrE3/vob1mEw5ahnJsn8bqy1iawzA9oRqbGR7dvvAi
ftdb8qcn4T8aq9+JHv98uMj/Z4/C7lUcJ9vq/Z96M6n/f2M0D/bhh0/Bq3ypX988AMdf+GsyH2KS
DsEh1hlSyjCFx27+1wOQfsIpfhTT43sQ5JB/r//kExjeWN4YZIHDjsnjv9c/+QRDAcDymKlhvgXl
7D9Z/wgYeDcxg+D6GFoEny7kg0Cz896rGkYbNQYUcsoT2dgTOFp6G9uJ+ASLTDxjuGoeiZw7tkK0
zPS6PIWZ8HKEOsjLVHF+Vs919MKRlpJn0KMdumqtHsHvcFvgwtGZbpq6R09N6WfEIKsdDFKH6jQG
0n6VEd2dzULV3+cy8q+9rgba5bR3EfNW3nhqni6CBvZkbT2bKzAY9Tl84McH5bwyH+aqQftm4oIs
1Nu0ulYbCez/HpZScIrXfnnQkB6NbIbUhTl/ma7TeI1uIzm6Xei1zYug8KnDrHo+hEip3y9jr69h
L+1OF8RnIBarImcol9xGKIeocFCAzoQCyhz7VyUJNuVCb7qA17kjwS0HQJJD3RXikF4MbkPIn2H9
gNNNBJuFG+CW9VrlyB//xucerx3FUQ1j5bGjJ7Kn0y5uj1wI1zH4vJyQsLtMyvt5FTde3Ml9BZOi
K7MisLzPZqiE/XKeHwdp17NhSEu8eqNfAUTCpKwDJBo4ErIOoBrzwZV9CZrKv8VwZzp4a3Qn3DB/
aYEd5D2sWndzUBZzBXCPRPEO/IzhmveCnDuRjvczgho2NDHJngrP3pW1ApqL3AR05n43n2C2kuS6
VXBfgf1pDSAOItcymrLLzFRfzdRvgmMAVw/qCRyuemSdpSFEAVTzr8hoqHbQBenrMBwzhgoDocMc
3jbjGF3GHkemgNBXkMR99tDHsAro5AwLzNxfogPSposlmoo5rszFZJaHckwwa1vAemjNCw3rm7gN
683StuegRY4n6QprT927ahtGjdiI2J1qu5xOHroHpAB2o3xBdT+w0pTtZujtvSUYfmE2aKozbwJw
ANhrxIsAI9YUZEhEQdv0kE7UPBjatKdBlc6nHHCEYuXsMGzu4VED2h9cCce+KAEENvWwmadvgDd6
ZjI3s5BAD0SnEw6YNS8VEsmmRXg7mcywVUUjRyrOT5AmuFkG255D6WnyOksbCPbSXdqEEYPTLga2
sxdtxRQhBUtVNC1sEJirFcdIlJS7JB2yfKXrrvZXj8VrZzGBDgExehs/stuucizUBH0n2ABmEst+
IvV0Qmz2KmVw8ED/y2mjTwO4cLMlXANWarqcV0je3si43FqSlBs7N6cWM5fCmRgPXFjZzRy1p+FY
Bye2myq2eP42lgHa53AIDzXscS6UGC+ATkbXC/RurKXTV+XJe2pncQmi6TXkQcAs9NginLKPcc8j
t6HUe17AUDgDBNjcyOP4sFkBzVPACIhEqPOlS7qE0WRNcz+CjgkPgnx2OkpOZZVGuxbTVGbhDNUi
lPESLRzYqk31BZNafwfd+/xgUKtujZjMLYZG5xrah7zB9GIYhxMKCk03hN+bvj5IpBScJ+USPWC4
DGi0u9QqmwpgXYBIUuh8wxlBj4iKwVTHDx/giAUxoEzrU2RsbcMa9YSOPAB7tb8d0LYWvqzuuIOg
RtdiN6z9ngZ4mooU/eNZXdfjQwSZT94gjLmrmut4iM0VJMysyqJzLwwO9aof4P3Ys7pssCb1eMur
+tuw0mdqJniedeMFrZE2B7ivY73g+wq+yCfxiHl1aRJ58LrWPkxe35+DtAW3WRgdMuImiCOWrv0a
2kyeAczyQQXt3HeMbtsC3c68EV1SnrY1VTvTwsqWKd9fWTM0PB+DyDvRIzKcVLPAkKjq8DxNAKDR
Q7kdYEVw/uYm3i5Vht0w41WxJhXdQSAx5y18RDZ+H764OUpYN3OSj9Gw7Eoo/k7XUDr41XnVzQoB
71MtEPKOhD8dXNikl5eK1ydR2V7Drn0cgJNk9baM3HnXrjnPUmACQ5BU34C7JvvAZg0g3nq9APtA
vkKbGL8u+NhOWpddB7aJ8jSdlxfwStPndWwB38f8FG/E0aLDxAxGlQf4jM4bO8XBQWJKdQtWyTdY
9UPbitCewtPB8CDgan4zkr57UEeQD8EzB0xiWlaWZLj2hA3qfG0yTEMxkfjsLbFlQ9Zv9Lg8AQi8
B5YkirlxXphjG7hACPvXGSNz+P9rQFke7Qq/6soKz/ZEnseqVmNuPKIeoCFOSrxVXkEIEpYh8J2O
1gBHp+lmcEkC5T9mx+lOrV50SD0AQ6EdhzOUH21aIKOK3kW+l8ashtnOF+p5ZJ+5eLjSnrGHLGvF
GRHCK1TUYDpM6p5ANFhaeRY2qpwx65fkfhxwSNmaYBsAPcO+GD+dU8YHy/dBO40PR+bvHbA3PeYw
6MKETnVDgqATwb3nydTmxhIib70wHW7IWKlblCIpJtNDkneJUUz1YBzwIITazcemJbJ4uUxi6s7t
pMxJ1XbjLuauvRdR8CCmGkvM9OI0G5fwpHZyecb9QG6TQ04kNEDjcZBVme+IKuzXAt5x4T1dl9Ky
piTYIW3ZHMcx4VU77AT0E/miBntDQIme0ljmAKnrouTZbQPgWTX+xST5jddSnMQwHTd6brYm6+7h
jM6/13JOtmvo7ZVad138LU2HwvPpTiN6rq3di0+2ltO2qCrwxhmks+slsHN+lrYGQyWEWUWBfU6t
t/Ssx0aRY2Q0vhzLxdNQmOyqLxXAy8VxBacnYObciGdM27xiLc14XL7n8WR2GcUzCrZFQTJtd54r
4/sogKcIyojw3O+wHfvtUm4HWjE0Y24DLYW6tk2Q3Es8Tj02/2W6baDs2sCRPLuqykE919LEeW1w
zHBILDbGwQ+vRzjGATm7AksQ1V+pR7nV2Zy8Aot6WUHMvu8mM+PmwMNp9E30LV7jCkTQQeEElX1u
JIo0NQWnsXDdbYw02W3NJ1nIJdnNwpkdrYIX2vwf6s5kuXIkybI/1FaCedg+AG/kPDnJDcTdScc8
GAAzDF9f50W0dGdmtWRJLXsVIh7iTvIRMFPVe+5V4y20IZGG0W3vOpijY1ZKTnXU+o86LY7GKg9M
yL8wZNyQ5HiwUp9TMmyX3QYj+1bwOx52KHnZhUuo/dblSpWyzQP/u88ORooNBUdlmX3Jsfrpi2C4
txozKfvFvbHtqn1ye8Q0vJL5AyYJ60MOWl9aAfXF8kn7flbTeMRwfpWsFpN5++IcZD2VvyEF0kSP
1sS6Stt+ZedURynQyuCP3dQ2r6orvYPVU852XRa7ThPlZr2rPH2/ZmcD11zcNgd39lnz63jHhmTL
pBR5/UBcX37eMHsdlytvFI5ldg/foJqkIFU78S0lYjNLVUKL7p5aq3hUGwiVa+fhHU7NjUFmtxKa
gZfqlQiIEXdeMypwANSgnmO8sEXiMMsujYw/s4ic+GRierQRIX0zfQ7rmyLY8Hhn16FcNm3yoMpA
lzvoo/RU1tr8UzlkkPRNfvGRlM9XnuOicv7tYfWWY5WvzWkYSP3ZFNEkMjCbiD1gaFnCYgEZsNg1
FLiRY7ALtqJIlD/Ua0RvNO507aY3jOmrkvK+zMLEKlIUZWeZxgTLBc525JmKt9QRFGcWaMPur+e8
6Nb+c1hYKw43dsiKtnsnTIPtSttazA0Gcopiw5gIzg5aE7hP5GaMQzK9NLxoqF3V4Bh0HswEUGxH
fArzHDY7iSb9Eg6I+ieBtlxTfUP8lXhLjj2reWj7R9ATFvGpH/OAH1AGdsESQm9YGTwUynhps8qy
+EKFnndbWdtmXM9GygdnBG/mNDKazzuZpL3tv6xeZizRxPaJpwUZ9SAQzPZZu3XIqA6ex9UTyEBW
Y0W6D2wkpkJiYsFI8lLPLDTx7LJhpWdP+mtGIQciYiRb3RT3qZDF3s5chpvlwgstyqr7Y4lx+1l1
gHoTINV+6eSLxi+eoYwNMzINhYZDFgmikkkeYirtO5Ef3W31bhqXO8muhubOGdRwLtu+frFoAziY
aOq4QJyoIeEvmevM+eTTUSe0cS/OyWAj91HM+7733Zt0VB89OHdcB5OokPAL94gnYzup5ioTtobX
3q+qsI5Lrqad3WdhNMH+JZ0t9Nnkcj7LydsONQAR8f6duMwiyCIxs1pAscLoknLzJU062Ke2zCVm
O0ckeSlbEfW+at7HtXdPZR+wdiIYQ24QNuz2JI8e+SMuVMRYGq9xrswf3qy3KqZhfQKJ/NXw/O6s
tSVjAesZ3uksEZOsI8+iTyb0mrYoXwyOnslZ7/MgsyNSz8SO6ARx0R6a5fOW20/z4JxJeXcTBJQH
GoZPFX7ZS3ayyvGg1RyeiqagxmU5YGHMTx0d307bc3hG6/XZrucUJ56PKpqmeXrnG/0glIMdxVP3
Q8xYeSpZTj+9yvmey/yiWY0ZbTXDo2bbYxq8XSQW5DJlvdPo539slzdCGL0XOQrSRoYah1DZwMD1
/s3iqLdwFFZSKRjasElvt5wVyNWsmjsYiJYTqA6O27oEaUxf7N76E2fVmmKW84Xx2lsFLRdNxc6j
WowN8BeqQ3u3tOA4gqoXKc6+cVR7KFqzvUirjuwBDWtr3edha8RepN12kKb7odM8eOcgrI5zUX2y
655omtAtcycqC1O8Ge26JaxxdA/86uHDrNE9TsS1z5oO8ZqmQ3kRTvQKNPTM4/r2qUtJE9o5WTtV
YKhGfSDgNS0TQH4/wjiVxiZmxgN/kb1i4fJclNtvxOkpJvoEI2VbqrjUPdmwvku/I/03u4BCghhI
y5MTlupXCVMXueaE0sark9j9ss/Cst9pnEl3vq/DJyvEyhoN0BuSxihQ021RNfU9UfgkdcnC28tV
eXtvchLXHQIcsrLHO0p3ZI/Qiuxy2iGVJJOc7kIZ/i4VijICkYbIHROWrl3sQloxOfdhvAbyVbkg
w6IbIguokSto/JiuMgBNJc+ry69DsudkJ7Wnj9KBtIApjaw5u0vJkjtrd93uzaX+3BwDKczW/hGp
U+xoXvBaNCOVc3FniSE7LfTLhCXRdwbFARc+QP069BHDFSsps+ZQeCb65UrBw4yfAoSvrkfzZzEN
ioPV+ixdAqXaGVp0s4e41yqNQuZKCb89m4q4drDKN1MSBBLFsN4eTdU+S1OeZM9DJlzSiW3GvpF0
zH5vZs4N9y08TPpcEcJnzcjKhrvux2Uofi0ZUyLGXOda+5/+qC8T5bokCfcwD1zGXWU+c1eM9woJ
/tz4HWOK1qLHmp1Lmlrk8qft0QIYiVwn3ethemCLYHLN8mvmcD2qCvIunT1UdpMDJ2vbU868L5KT
qw88bu7j4DnFAeF23ROhQeB/eYUUXHU/AlZCbgXvocOp0oKIVSmEUFmltxX1+LFP6yFat8xiED2+
zk25t4fypmuGr57cjMToXDpVfq7DuhTbGZEZoLodHpvRf5mQ2ndu3VHHzuF0aJ1A34E+WIjL4qgc
OZ5o0ZFi/W6NU6ijqHYyb9+V3rQzymlNEJMew6EAMXOFScz49svzgWKsmSD3vrYBQdlyUsk0xajh
Rg5ldNJUuA6yjLBSW7P4sJCuG+VLKCPB9QwxZJzMKyfa5QbB+E12X0GL2qyuznZDw/CvKLKYZTnG
bV83aeza5Su2iDuQS+OI783hzWPEE+qBlt5jMcemm/x3YVQtFFs5uT/xHodRlbfPvbX8nGxP7pom
JBGlbfiMsg2RuF/kziyZYgzTcJLeMuz6Ng2ZUIgny5PnTMJQpR5rIjo7O2Y1Ez3ycmG7e6rXdZFH
r+vWXeYaHyYXz73TBLcGhTUp7HE5mTKqjOoyt+0PNZglIXFGsffcobgxA3RdRyUzJ8qdleLxuz4n
7dFeeMrzJoVJnoJHCg8j8VRIvI+tosb0l5g3/bysNsdIR4OpeEF3lIDAPnbwHaz5bzaUwJVUa7Ob
s+AacNVvu84I1nsp7aMMeDmpp4qDJNItzsPpydVDBN86RhzZ01ODoScs6nfbKuVpszDGN3mQ863d
GKJ/9FrvQH6/9ydAJXeK9FD128cwU06wHpAiriGgFqSp39HzDAfhOe+Ta2WfYUgekg+zB2oAy5f/
9rkUd8rmc/Mpyd7Nhg9ejxnWRTfaTK0fu6W8WNO4d/p62A2sWo2mxWZmUEQEQNdx5rfti1M1+WFx
lsuYjQEXxzrvt9X+KSvvjGPhBrwTnL/b2UvxXTcdgPT1CWRBNYlufWKSB0kogNtOF1dh/xgCu7ps
ufe4aH5d4TxgGMspnaCOUxCRJPehSaeqzGg528RK94XXvBReeDKr2uIYou+rsXj+RZXR08M+2K9e
bv9BmzKBD01nJ3PX3ovcG26U6sRNMH4aUr8LhzCLjEVq7iC/fNnqfT8SEanoBRNrK5v4mq8DtT+3
v7hnSyr6KmJ57gChunyASffwXbCFg/weHCsxveWOITTwf/1bjcu7Vbpw7l7I5dvk9rEcsvK2mPPt
xpSW+wJIl90JB7q+cn4IVf7skKmOob4F0VPk0ma/q+sejVUay828jgvJpku9Z/5N2TLuQl/fmIVx
mRWXyQKLu1YDXHHv3TWNdwvanLDxaePT67mmZ2vbW65nfOBX2wWL5SaqT8ejvTbRIr7HLhl5/uXy
QC53MpvDwar+rNubMj50Z8UFd+NW1W2MfP29uu0+6GsKyKktH7xtrGNVGePOIxmEEVb+YyxrccqE
t/E83oArmi9XSHQH1lt/5YpIgqa1jbMPiPrIOJM0VoH3IDeGmhG+aM+Uo+nNzJtViPbZL9O7SXgz
/Kcsbmt0uagfl1fi4qLJzS95lnH2KyHiYCFaFsng3XIAl7dyTLpN5BeHLQ23fPzLXij3CHjHN9rl
7csQLpxUvafelXh3YbdZKZQMte9BYzY68hpSplbHHJ6dhmHaHFjks2+nijfxQEny2xNFklbZxRis
SCn91bLYivRI+PJp/ArRYaxOgnXVxkV02aEOMz4xbGUNLK4NqS1q8LnS7GJgy+3sbW4QpfBv+803
DmpJzUu+uCqBKHZ+rBRKO9xIJDvNzRyBbQ27bjO22yztguOSjkilxlRTaPesQYb2PhUoBpIcqJbp
rTdxdQfO9+jW0cp0xVyW34i02d4H2f6oeNlpQMpom5/XzD16BQ9ht5vqgyrI+yiLZOLGdXHjF/5H
X01w5PxN5SlWLOfrLSBwtu+1meimws/gR8bKRIWxuEX9y/OuHpRv79ewfB7IMsEXlDWf41RcylQw
+5qf1OSyviaduZUHYpmpmoqVunkYpI4aMkvOC5RT3AYD4/7C/73U+Ks9SonVGMWh9KV7GTxuKoZg
w8VZW8JG1Io5nQGC9HkRQulcJINZm1sPkmuHR9YzuBnx8kSD284gapu1qp3SPg5Hxn/97bINw4Ug
oquBduZQ0Uzndmk23l6hx65vhwggl4PXpPJLttEc7ydteEmdC7FbHa5Jm47ruAaw3RRrL8B39nES
jTwKYRbZrjepexwzmOMlB4v2hi68RapW7OwoQ95rtndwspbX1Thst33Fv4UdRIV47SinTtovvSba
JCFRceOr9jY1Ow4m7qAsMeQUHMqV1tmU1UqqvBk+lMzefwlD4g/TwYi1pWsA8SV7DsghM346nboR
jRcTeV+cwtHOf1iAmjEbfeyDXqTaY+QtT9YSplG68CVWUz9P3Mvf/HJlApKNu90PNDswqtL4IerR
+Mqpba6pC3X+ja2poJtkIhYo1UcbH+Rvd3SMm7z2DWiHzTt4rO16h8NZ3ipmz1Hd2d1+qvr6nHsM
92UBx49j0P6AaTRvGQm5hxK/w7PiILxPw+K1IYbwZqnC9hG21/uljVEO2O1C3H6h6ONV2fnbVHZu
tatKvd21sqlu64ksUXNh4U/JuqvbdVb9u/K38DyLJt0znRqpaon+tMfUum0XaNVma3+CRT04BfpB
bjBLGl0pTjlZr3c8EGpvhugJ/MKMjuXjLpkOReN+WN3asOzEzea3JSzLs2ockzlT6twTwdxlzCJn
4xx2m3NxK7jdpaQe8Wpzoe5op5Wr1sru/Zp6GMu6dwAYhAz0h+DH7CzDFzSkihv2Bu671IOyHYxt
jz3L2Zk2W9sLFs4BSwN2VgH5zlY/vreWu94Q6dRdOhyYX6QIMIMrdi28MnPEweGpBpGcfQbZDv6M
uN/GV/hAg+MGXPVLFV2zE4WZHhiV2pdueSvHSvz0lymlM/Kmo8Vim8cxc7I42BY0ubaoD0tVlpE3
hsNlTMeFK4ziohrn68sjSYyomyUaNXURNZ600oci1fPRgCa5sNKE1ZqL21Ih+PXvng/gvLVIr4wY
4Ml9TUQS2bDV00CHn/wvhxd5aAKmt1upcUJqPGbpNuKTWDZ2lWSsM69FlnPEOMPftNz/CNb4/y0D
ARrh34EWydj//JcMhL/+xt+khfMfmMEgjQgtIL6cOTjU0N+khTCD/7guRiAw57q0jlWA4Bn/OwQB
1uiKETHXDq/ZI2zr/j+sheX/B3EKxnVzmMcKOFrR/xFrccX2/i9r5JL4zf4FQmyIQrwujf3XnXIz
vtwsl2QPkVjaMIbOBKnQaG8eXWvfkKyfVaNBKbSaA2UvoVDx4mmiTTNys4dkUjR1u3Kh9AJ9dMMh
cWokABquIhgSzD6+E3XrkPZxB86K858lv8HTP3zaD39/r/+YMmDys//rD2E77LNwACL/ih761+2Z
Pbcbziz9RzFS1o98Ud1HI4HE7NOaCNHd+c2GMcSDSk5MYW83kLHbAZev852GVp19pG2q7IM3NLQr
HRb+6kfmy82MR6sFbK1Wom9MDdXwUwGI0aJJfAKE5qydFzF8HxacwNTje7PYUIx6QR9WOrXdPYCr
mPZhaXAWJjgV3JEQhKuTeCFgX6PESYNGeWu4osJa+G7CZYWlsMGoExVmLx+ElSP25JYAKjUICed4
NMqFgX1JVRZDX4vX3FuZ3WZNkQ6HKXDbPzaYus1FSSt0V5iF/AisyjMv7PIOD1iwgMdhjRkPg/N3
mFPTsucqVaD3STH6Vh33nWDkwT9yg9WK6rxu5/VpZqd6SlPSrx9MEQ2Ih1Er8bxJorb3pIGF3nld
SLRK6qosXgoA3wTxoZgPeZut9q5DTMljaO6W9Gm0m+WTv43HTvWLnl/ysPPEYyiZt+6H1GW2ZOSd
8VQ2zM9uNaLvurcnBpqx3kKuN4J85cdkmJaKhGYKjtVGD18Sg63/nLctJh7DdfvtGChDL1E5L/OH
y+la7/NgNbOoX7J8wx/Opb8PpKjop6SZZRh5uZUiZzLzszvriRqn9f27zLCl/eRvUheYNwt+iqm0
+o+OvZLhqUIXfpxRMZAoyII591csPwH5zhdKuJVLQmaUBXdTzsIEhiqjs8ZBFkKiEM5r4JHw6MJ3
ttFsVPYS72eD9vWuRsK8Yq2vUJ7tKsil1sfDWTt9xUSN0m88iWxcmKuWbSM/5qIpqbMQYXdd62Tm
V+cOywNWn62MlO7EchVdnZ+mhAY6AzDO3Nnj1ATRBCmwJuOoShkPYJL5dQST5a/4B+dfrJcihbmz
DNTRsaZ2josq7afITVNl3W8DMafnbDH5x5yiG+ExWIV+dWqyDKlRO8kPxqerMfZy9ZGHx1xrDsx9
G4bspwolG+ylP2vxXDtTcJV/TV62yQw2zOANNoq9Ws06jzGgLQ+LZVSsRfv7VWTViy6wfpeaf6KH
h1w+lw4XxDFH5ijxBuf20mXwHV3efDmVXUO3TJiE6HPEdaN9uevdPAzf2MDoLQ4bIBe+MOVP/xGM
1WTd11XDEpe/H9fNkqn7rrDSUDsSy083/9dDN8xs0aE30dh/mRu17U1ezWg7tldXuFrG4KfPviUi
3goheeh15r5bQ9B5p5Z9WQziVh8BxC3HRz4TSqMiX50Pwcz3xsVVcu+B0chdzYD41yJmZ9rRJn2V
VW0coVJLmjdOXUQ796TGjle57SfK38DSx6xp/2RYJeINeDTbe6Kp7vzaItLSqYwi3wNuUOrrdGLc
tRnunMBIGD8WbSqOflYplVu5fix94N91vtG+hhp7GddB1n3OtRFe6rWgK1hFm8+RqhQtXJs28dB1
9RuhDeFJunN36+JBn3dN1pcP9jz1WM3Z+3bMTCNg9r/6+Wu9uM9BvmAA6dimhd/R0NP0GFizUvDz
MzOgIfNLYAt39DG1tNecEc8l/NPqaAhjKsxiI1g2K6wda89k3Jv++lR1g4D2X7X74JlNx5Cq53dg
C/WirgM7ailspT6Wv4AUCqzdEw43JKXiae3zauEzZMy0tUreZHNHLJRr4vCvp9fKn8q71cIFWM4D
QSddRz6UmwpKNM5ZcdJALD8o2Z7VxvyYyJ7hhp++jjXV+8eCsZ7xUpGeKFurqK9Vd+grHl099fZ4
DdVoyePkhWYEhRQH4GRiJwx7cgrCgDe3NLWck63Kke3cOv+DC7J55sRu6IjS0Gt3Zc9ySAPBjT/w
m/x+ZsJWgXXJYU9QA74/Or+NeTl3ghWVsilvttCB02DTqPodXNkbrNJFL5jM6fRnt2HeM5vW+sQm
3DG5Eb78VRQM/hJiy9dn4ok83H+ZFJiyrBDcZUUviUIH2phi07vb6ro6GWOD/mTZ6qaZKz9q8bqd
2T0pj3Xrb59YjKYoU+wq20usxQi0Rtn94mok362SU3EkjmE6Nh0TyqsrBF8oBl/rXFC++Me6KQVj
V5bYVlggK/0lusX59nL9JzW24RbtOosnqqnXFZLnIzAq/1MQBlzEmOV/Te2MTsBm9DQajBTqLfO1
SaTB6PKl2CN+Kcu+JDO01vLJcdY0Bh1finhgvv29GtP4JyhH+cAJj5IZ8O7d4TqZfpvm5D9DDiL8
z6aokfs3/0a1DtnbQ30VhFIreOwtAKhmWOVjKbziiQOzScYi235U5uxepgD3C2hjehvUFYEhxmb+
UFRce2scp0fyKkOkUmI/AR+7uAF11B9TyoJYhMBwGO8aK99e0NSvlDaLDSjHxgEJo2LPTPjRUVSC
xtSizJOyMluaiIJQcgbier3FuO59VNXGy25t5AZtNs19IhjHDNd8mPpPMM2M2Mq5H9+CgckO7XAV
1Cy72zbuk3Rj+FRgUSQpRhNVNTlcxuXMQwSt3tr+fi5ArvbcBtWPyiPGmyaV3ZqO22o/7o2wPozT
GLAA0tdoHp3sJuNx7YLxiCrpfjdl1p23nMN9R1bdAm+DR3Q75KaP+M34oWgSwieVc93pbE7BKxbL
dcSWphpmmLXfccxlpRu8W5JvmpwDt3Tjxl0855haTlbHYtT5mFAEVTHo1vWeMds+jPFriW+yTHJj
z3i7SOOsXkNNR22R4R4u034m3mSL8l5fBy5rz9ltCj/E6qlo5ihLCHgndEUVMXIH3eYoLU88seMb
uyhTEZ/MFu5NbIKeWZufXeGYn8qG8nlgUG6Qy+s4EEOMwQV3gIEI085a5slAQoN6ADJemL6ni1nx
/q/WdM5cFS78Jia7ugnLcHwvVqd/5EYO9Jmswk7j/bP7cgfCzM2FlNV/qRVR72AQ1WIdKgRSwlUW
m+ujZtHk0S5ZfHwo9WSQdBD6fUTILHrhPLse+Tu2QdVKirxnPtbSqU3wFa0fgD8abP+52R+UXYWX
pldhkFgUeCO7V2bjuF77Dg6Twrusae+y2K5ayqOdZiXw0sK96vSO+4fi6M4jCEPyGVrSP5v2uIBK
sKaAUI0+HBceyUI0aKrM1+eqsy+kLaBxGypVdMVszXMuXbPw/As4E3zlYsbGk1NnfJAGQlaJs8Ft
V9yhbqSX7tFJ86aMDWUwCbJ7g6Jj0QgYcSooxXbXnQ023uqVl72mdUvoZyjWN8qAn4zjpmeSxrmW
t3EAhTWV952Z/rhfRY7e4lJtJUvpibsK3vkzNDNEG3g9/n4qlYcn0ekZdBeTLpmwrO0VIyNJEOf7
VnjrLh9dHtKWpB9NNA++0Z2Lq7baN8YmrwhRBketkLxujLYM5BVzFeaZxmfyot5WxVvIsiSXsLU2
eJ+bIYsL11nBT/MieJO2kTd805w9EaP1/lTq3D5bKG8kMLCLXkWD1/Jt5nZnvQV92d7AJ/H5r/bE
7N4nceDG09f+LgOTerWnqvtw6l4fqiksPx2QHF6Gulu+LMSjx0BCdvAT56lzUsKDYyCIYD4ZtdFW
TJ4V2RsjQRi7+a8mIGeGY92sVfVWZiA6MPNAQAxnMO4fJyhyTJTCyQWtSsr8cTZTlP+5IOHZWE7c
/wHm6WC6CUcURyaSiJ4xqsFmx6SBsLuM6m+Mcgj07UdOhvCbMlflIDmo7dnXgz/ihWnsS+1WxZdl
p93EPH8JHuaAJwwO3DEj43pYuMB3VkSWx3gcrGx4pvzWO8HrvwvWuUDavDaE7Oktd3zw1S054N1p
zMWQ9L7PHKXPv1wPgcnYCkBrCE8zqgPovmowGn7JDOuPeZFWexH0+aOD/RxdpHH+KCjhpyYshk9W
hofP2Zpmic/9Glu+aK55ExsZEMbQ+g8ANPN3Oi8ih8U27PdJkbEZdTnERsxe6Voe5LD6H+bQ2Rps
G0SWmCPSMWaT6AGvC+R6r60wB/Hspn1Q+bhvwxp0uV40hAu0tD5qy2nP61QsBy7LGaLHvAQ1pvAo
JTy233nG8mBQeRzY9PCjgDd6NYXlXawBV26Bze+4NcuR6m29v6bYv7s9WTBQVHN+MbEz2AnFyXDw
Vqt9YEMSkSE87VV2FcrUCSP2uEeN0q9LbfoH1pKFbxDN+65x9f04WcyC09EOb7ba/+oWU2y7CuqU
V5R1DhcmtRhQ9cY7QoQR6UNhYQXnolusE7fPN1kYGSyu1Mc1N+0k4FBtY8wk3o1RkuYfk6LDmGxy
y9CMYIryJ07J+rYJoNnmvgg5InqeTu76EA+wzYKx/Ywp5b0rwixSY1bGdm9S2l7dGA2NXyRLPTw0
BQR+bs/6dt7qbxeP916vkzgNnl1fIFqto069qOBCcxD2RfNNwK2dwDjL+7AewYRcGDt3Xw4N7q+8
aqc7pxvHR3KOqoPfm+I8kBBWE4eOt0soP/eJRskMdzfgHMh2dbhhpWYhcqTSsQYnC7ryTKaTfoQp
+7ll/XKmvJiO1YrqVyvf2AV24MAcjvUbMrWWyRIMxdWNZvs/5nJZD7mbjpQX1jRFQxAW896uyZmz
eD5PaT8U9nFp5/CX0xbdUzsaE798O9VELOU1RP9cp6SoF9IIk8kq9Z96kDQuJlUN52RIHMPQF9Vh
Ft76y5+d+n7s+16dXc/VD6MveIlYVclxL7Zy+DKWfKBgrqaNYnayfwxYfRBglNkeKt9ffqVVS2xI
SdXB20ueqGB/Jg0Kj/FGTT442RUvL9SzEzTiRDGOzJMbLgpwn5H2ommbkt5ucycZFaYFmVofwG3m
pS0RapvWnPYuUoG3X4T4NLDMHSzttxH81XLJUwFjQv/BVhNEUmoU7lakfr0LSGg6Af/SG5jkuRyJ
pjBfl8kvyA8Qnlsl3sT3vKDI/uiDNp0YdOMXhRyvHjLQt083w/FLdz52L+uSvgxjNt3Xi+cPp3lA
Ydj7laPKl6G9+hf8UBENo7xyfigcLdJ7cjOCSA86fGuNeiDGzJgP65hV237JruQ75cAay6Wsn6gH
t70525bc+aY7/KrcdvipqmxgYib172WeqiFWsLprIeqDbmrnQOUpgCTD2UGVkmy0a7S44wKUv5Qp
qgcm/RKKSHe0YChHtxatf3cQTAtPc13Pp44m6bHReu/7NbCbn631r42IarJhiEcmnaS5EJ63wkWn
+dF0Gg4KteV4g5ihzBTrKmo9FXwPs7GOkevTtMWTvwIJa4z302ExvO3R37R6lyQUHDtFctXDOlTr
vsunT67j5pmEoSUJYJsemjU/KX7agxKKFz3wKvXtzN7snrdy2oxz5gdwl7JZxOc2uPI9aKa7vrQa
7D2mFy22X7wXWWs8DUT7R+5WWQzQjOIjJNTpKDLFvNAXz10K8lkyKluP1MzwG5PNCuAdfXK3A9Jo
bkiJq060k+3BHlLvUzSFGVeZnd8S3xFPHb7pePJSvRDrhfbFrIep/2itJ5U74gnxhZ+BaHFeBfvJ
9JUCClBZlHNN7QchnNvUmdYb3B4iR8SfiIVA4UIY3AJiXCPfVcWdMbD1NVVUdjPAZZqoSoC0d3ph
Nte3n34ODS/r9Y9J3OkeKK54s1j5Q2GV4leHejsvYT7cVtnm3Vl+/boJqn9CJr/8LjBe3HHkDSJJ
q71nnwHS7TK+TU6bFzciaKe30XHFWbbB9BG0MNG0BlVnPZTUEctn6wbEOGpfGXU8pQrGjX7IY9w1
F0jQu75hh+qeUV8rH2CQGab6NTcP0pQcX9iqRgUIioRZar1OgmAUDXnIbc3gUtoE98Xh1BliV9SA
gat0WNSsc4J/MsKrLwJfPBPiIvceVsTmF27cQe+9tqCWIqErc6EsMsYDSPG6ic1+kP1lwmKQx11O
UbUjm4f1iO5iLkR6kpfF9gjgVzdhnwVNF7/TgOETcZz6vwms/X9NzF3HdSkoUYgQAf45tUCSyjZb
dvgdkBJzDhpluMd1I2k8WrtsitA5U/Ky0wFjSiX6938/sP8vkgOO6xDbNQEN18VcV/P1PyYmBJ4e
pdltP4NubG+L0FaHbDWJzGLoGhemVMfOrtWTSCuQczJwjP2///J/5Tr/k+QREPzKd+DY14vrv6wO
yn03F4vHJHkzzDxP2HDrM0BEklx/43Zx9UtPaCypwQbY6NUzZvwqQbbH/eAz3UQ6hJSIqPkltINb
LNUpVWKtL0iUqXUASG9E7LBsYXnoNhO00VxLW/w3G2Wufvd/Vm2oO9ghgaoUuvzH+Zd1AAA5JsNs
pybBMK28Qz7kzMFJYiAzQWumc8lUXYFAaig0nZzsWQr32rxKNWKZ35zxmku4DYKtp+Zfqo2Qwqv/
k7ozW5LcyK7tDwkUHHBMrxGBmHMeKqteYFkTZsAxO/D1d4HdfcmqbrFMkplMemGTbFYmAgG4Hz9n
77V/Acb4VxcJVNt0qHp4xrjOH79naEYD8UhNsXFVm42HCAlWfYHJxHWxcT/0yZRieeqZ1cB74Cb/
PkUKangoodXElovoOU5p90BMmGkfOiBMf/Ek/AjTcDD+Q9xeQ3l8aOSk/a63+U/sDhrbgHcbUMP9
UATj499eus7CL3YQih7VLeuG0+3dlH79zqvxB5xi3S3FbVCRbYHqdO4Fp2OdUz4UTcXj0iF07fZR
o8V8KaHYoXND6ez6v0hn+T3G7c/PMBe8wjh4i1CgQq5Y2eZ/unKVOUsRJGhJLVhE8mjnc+F/KuJG
jaEx82K/lw3f924yEpnfxJYVQ+arrSS7jWe3Xs3OiOqPRaGg2LZWkhZ7RmAd1lv0BsvGabFjqmyd
BtEJSBBU9LP16jgwHOHcFC4MIIiCct9QN+sd8CVm+d7Y+Mj+6xKqD6/Ad05M2SN8D3qtacPMZKsX
38AgNvnTw9Ql7jOaCSTGdt+r+hdvx08RPevXKj1eAGlCpeHvfuaHLAwmsDDT/QLAp5NbI/U52gw9
c/xtSs1Uh5VTS/uGZBAOVG2aWvNlCdw4PzsoZeeL5NB2R/e/A7tQMaLdVsKBSssimmcXE1un3Jeu
6RjABaXV7Rpo2PaGbFn+qKWxS1IhVWaAd7bFePKu3DJfTnRdsjca/Ob8/NfP8I+LqWeZLhh8jPLr
w2CyLP30CCeTmGeZRxm+5qlaK2gkA6kuTqVZqrObtvQDTADC2172VjgbAbkef30BvxNn/ngUuQJu
MiGXjokKizCmn5PiF3RX4H0Asy64/+q9GwtJEbn49BT+NtLhNnvyFEQyeUuNGqlmkbTryipi64uT
OKrC9OykeKxpzkZbq6BXuS/tafhUZWyCnD6j6GSMZFaFgOLlwRnw1u0aDrvIMZzFQDRSWpEROpJG
5eEXH+7n28uEHaI7SHcAMZiNbOvH98zBxGhGbv+Vk0lzQ6elKrZEsXD1dAiCG06ROOlT4dlnPHPJ
O/lNtBM9r82j0PT9iGjPoOoFSlY3uJvpjO7GOcueLA3Fj5mScJ6CYc4u8MVYU8zIqZCVVRaJFKY5
iZtU++jDFkHb3J/tLN+pqkIXNLMkhWWg2keJkk39Ao3+U1yGR7acjVQBNoTk7x1kCz9+4sKovQJ0
9Ffgi8zVbKYenCHqbu2doUqotj6tp3HPM1bfFGMMmsSp6btSk3Os6Rs70eFffwU/DffXCyL0xhH2
yjtyLYJDfrygUqKvoQRdF1K281M9KAMLVVABRR9E1GAtcOeXsRmhejk9frtwcmY/ugZBlaKHwv0G
/5pBdbYRsRN8h7ee9WEGff7Ws3Nb7AeVl9/b1GFU6aimvBnGqimezMnXnK/WAScLjfqIJMh5dgb6
9UjpTLp3v/9b6CuKZr05Gshv4jEdd7Hh5xiOgQNHm7pv4o05dhzfHLxO9sYBkIzLuBSYZMl7QIIf
LXaawnLVK01srOjWFRTlCT9ykvO2ZBXp34Kq5oetweB02tEqx0dinZqj7Uqx9xn7c5B0ADqENdhJ
Dgp5VOvQzooGf55XBgAK5hVnOxhWfoVoJ14IQ+YnOTVnH1Re6IUAtgQ3xAuRwgK1vwhCuwdtzFSw
wDipuLsI9cTAuOn3L/Y/JQX673Bb/jciWVblyb//A/3zz2CiIe26H5Es6x/4O5PI/A0REFUIVSkb
tCf/P5PI+Y0iT7K24bMwHYtK5Q+dkPebT4FFsCC8oDXkiwrnH0wi5zdOeBQ1DPgowdgn/jM6IXBG
vGZ/WuZJuCS4zOQq4OhBh3F/WhfstIsbQVoUFceSvOUyyLcmuw0FrswSlKINIbdBvrRbgo3ZeRPC
QBlle/cUIsB2EbyEKgkYLoi4uw26Xj0xqv+kuqE+cWITd4DZg0tuFPE1wAt0EwPaLRivZ/VNhaqc
FARX3sAAwFLk4dkgUARx9NiNZ7wi0C9ytAeuoVYNO+vAxWH4eyDULT9nbd/vRVcvoP0zQd6I43en
OqjnSzzazkVk+gn7UwrGxVAHm44fw7YRv20M9vANaaaGZIui31LqoUB3D+Sb1dkrRtomRpnEB9jr
WVh0tr2jzZIWzIXgfbZJ6hwa5qDppkwL/ZApUzLPcAN687W16WUjD7bM1BnT2XQo4srel5Y3fpkK
jQLGlt9ayPaoMVJzW1MFbq08yM5g3ebNBKUipD863gC8H8+iaHLa1EJ4p2m0PHqSiY/0Wdic4XTR
JW/Yy4zPlkG4tlDIcmnL8OaLdD7rrmSI4Ql89wylrM8lh1GmbzY+8xrn1ccY9sO5TWf11A12jKx7
LI5jlxffdWzFyPjHPX6WHmn1MB9HQjxOTBQjb4f85sD5tTpCkAXY0nYLHmonvontxbt0idM4G85G
47FOug4UQVo4l3pVEg+qXU5kDRi3BJgwXnPpBAW1yQmrzowBReuKWFyYI9FeYDyNX5YJk+N8r+PG
vYwtlM0Fw93DMkrnwcJSzJGj9Nkq7OCAxqc9wP/sLiPRWfg3cFq4+VhAk9TV0ZtowMd8qS9MSqdd
1Am0rpawDk3FIo3VCvom4YxQ+Q3xLKQJhxN308YqkSa7Dox2pb3D3CZi29lLdTuVitFm7n2eaFpt
ME473LoCNoj2PgRWCei6B/mYe0QimBmjLkmX7YboMjxanEUZXqblzosKFmbE3KcSb8opKZv+qGie
bNwpONAPM19tJh7P0o0YSQarSysAWRcCHfHR46E0S+pMvtXFkBzb3oibjQPo4UKDOmFY0AFrL5G4
1VvZ4WFJAK8c5mwcv8QjG04Ur/09hHHWrlNanPzOwc1vVmlyiIsWRnLhQHevvJQGkV2v7GOao8FM
M8S2cjsc2JuBMvFdMjgiETvs9eSu8hL9CeOCuSW1Tn+urMR5ZrrzKQdTz2i3sG9Fi2g3HkukHkIc
bMMRd4GkvdQVM0QgNHEh+iYoJSW3iGGyuGka7WyrqlRHl47S2kntHOIKnIRWt5qL4bWZAkxSEYiH
MHKGN8PtlxcouWQij3Lad3W5N7Wuj5XR4aQ2WnPrivyNATQ2aulFH3hVhyvsgOKhTPSrFwXecXBw
MCOq42lcyta+0zJ7LFIQv/CV4M+neX4fDUPE0b8Hs51PGhgQLYghDOqMmSSZFfmrS+F3tP1puOvt
0fvW6ERcZn/AdCzczt7CfU2JQYlIURHa7K+lNLURTrFBb3TAKIKwZuqod9yguk1wyl6SpHQi2t3t
gXZOC2th+czok+m+qpevDY1QKPalOx+U6pKtlq7edz7kIMzswTcRFWg/+HkHI5/7M2Lh6WLlwFgK
Me9BF7/khnTULp2oEKDTDuV09gfwb3eY1e1lazRD/mFtVa1qIcq/zKiWh9qobvy4lTvbj60TW1kS
bQgsRptPu5An1JPVM/xaqU6mGVeHJKL9uctIKGe/wS9RGmemPgj957Tf9A7LXdHgA9ulcN1DPzVe
wbK6lyUvs2cLtSXoKR/JDvEwXovfprd4dPM6yQ7aJYugxoKwG40ABoZMiCgayc6IlZQQDXq5C/Lx
i9307FhDVp7sYQ72AkEhXQaeIA40jJU9vNWUQATEt9lyk7p4Ase0PMAiSPeBrL64efux6MoTCoA3
ryhusaU8YXEhoS+JYY5iOiNOB83vsKVKVkdU+u9jZM83Bh22KzpVLnZ1RJkprtfB7m21jXUsjiSR
oUdZuts5GOw3IxIxnRtZnhMfEyfZSuoZ2M38KW1KP8xmV285fuJ9GMYOq8lSgxFq3nDx3eZTcAe8
iSgzxJF9iyyIQRnqJ5SZrBbTPss9fbvgo0KSk46nwukuPcHV0D39ByKY471lTJ+ryYg+9J2CJZRX
wBRIqWHbDqpth8Bjx7Ga6OQ8GeSJpPFqAyoleKQJFt8B65W7Ycz9h6JIybUZ8ivN86LZOmzA9YaH
sDzKNDCfFDyE93KpGdMwEPW2ANKj00if9tClRK0hLik+zFGuz60vUOyidd0i9cVd4Xv126AQPJKI
gFBReejrhKXsz5FQGGhpwCowwLZ3cebO+VonBPwEAJYeWpV4iCK41DsYPTPu9+5s+dl8nrw4eqWT
7WSXtG6Kex1FEK2m4txGbGJuTaSMJ2xwMJZ3mPRS7+OudzaNp7xTAIIHUJaTfGzm1CGPUtnGR6DV
6lQ5ka5Ck8gEr2F3YV2G35g5zoEHkyyH2tEXx9LuHUgooEN06NRDjD3uvbKK+5Hm6binrFrEJqEp
zsEE4Suw/Lm6n0gZe7Vz80NX80ZpH59ACh+PVBYdb7IhLvZ1q+JQlIP9wtG4Pq65HmQzUXp6m1ya
DTFRFBEbFRjFzimU+6ZS7BKxsttLZDbRjWuBa0ro2j22SE1PAlYvBvJm2c6lPzNYtjN270AbX7hG
rM0CvjH7yoh4EAq3uMSJb+wxw/abTvYMAlsLV0EZQa9z7UNSgIvaTFaRazwdJZ2ZJsLfDzLZ6FR1
rMfyZvIz+lVgw+PzKD0iUMbEZG43L+4mH2Qeom7FRT2ux+wJJfQnRG6rnReMEPZv8h3pOXtfK6vV
R7Bj820dqQQhu7+cUR62zxkKPbYQkpg2I0Kv7STM5n5sQLIzCXSdneZld45J5trIsItIfCKJECNX
7Auc5QYStzqN8XRFvvGU01/apIipwJRPrnolU6j52NL/Nq+FP4HRtJtBPCVRpZ1NorxlzzTAjrZL
6n1q0xG6ntCpREaFvmXbYaQ8OG7mvzDN/Y5h9Xvdu/bTREwCQH632zCgRrvm9Kp8D2yFuJ0ozeaQ
Mz++baU3UIGU/uviLka20gYNNMXiIJD6UZEk9ZOUXXvwODLsmzFfHgGpIaX2U7JYJvhiQ49jbG4h
HAFr6jd1aZU76SB6Qik8g8BzP0hqyb12zGhfxl4SLlpn3/wSEtXKSz0NMzup5+b50STMLOSbaI56
XJaXSi99OJafGsxIZMkiAPFMvhsvza8VGmIXgjelKhDT8qNX0YklFe0qneUpbjFvK9KO3vFD32Z5
3953RR6fqFMeWtns6ULetm3yDSZL6M/VI/Pjb1WxPKZafrFzC9a76ZG+slhXh2KJruOpKLz7iAMw
dHJx0guNMK/Co9k1Bitn4p7aGN6d1rEOWQhpizrU9JO5K2RysOZi+ayzCBVtPs2UaAGD5X2UuN0j
XmoRHKO0ntDUDHVpPNRe73gPyI2/eFSwD8gZ+mdPSHvYJD30ejqM8QMCbjJsoRZuQaYB4td2+QSS
kB4aKUIYuXr/nBM2FE7LtNwFzCfNjRu0K4cljdyLv7gGgLk2BssTG/RTzSHGjV+YeKNd2q7xwH/C
7D9oxXxjTgrYExzMI3ZKTgtIP3uE5jJBRV4Y995Su/6W/M3lVhZj+s3Er8iRqwaJ77T1bRLF45bx
pXMvrbYNYcCikNJiMVmMbfcwUOVoJCEEoXncz8JATzMgxd+MxL2FNhIhqiWVHFHKg0KLspGWHV+w
k7L+sPfazSXrLXhdjO9u4I5sEdO8QRTnRnSVNmhdIDuzcKEQ/wAjeSgZR7ZzJu7VzOaaWf5jwaBy
Vw1vUBi3bCbDU5kuZugNS3l07ajd+z6hRrHjnauyBxFp2z2UhAKPSGNdC9ncu82whJ0bNx9Mo7Uf
MQKuUU1Zt4PHlNy4RPyEcsJgQQpheWgzkFqOZUSH2gyYdFOC33mpb90kKJjgVLs0J4sB2g1Gy4es
5PFeQPGg1C5JZpv1zeikD54ziqvsJ+OEAKYAh9HgVzCrAD464KF836dj+bj0+uuQ1eI4Dea0m1HS
1CixYsTA6QBEyuG1I/i5Q+yVJjp98SyckXUcB49invIPA8A8JkARsSbhNJnd8yrK4PhAM2j9AaV3
jVPJX/I0fkjJMtF4XisVzgivdgkeFrQUDK3jpGy3iazeYsxLt8QN8rSNsTFeMVP43S5Wxltb+/hz
SwzeHRmPZyTSy3kZFw6shX3MfVXdN0isOEZm8f0yRUHIClc+Os7S7yHQLdvGhbFQwjf+3EJYAjxg
8NjNpmq+KlXWHxzkisj38c1ohq31RtZpnWxpdtmvGizTAb5D/jQ2s0kMouPs+6UtTtpb8ps0k888
DBQ/Qz+b58XosFy0inFirY3mhGkJEjySWvZnxLEyAdi24fwh18+y5sdofVfCMXhqY0VNaKWd/1by
YFy6ye/pdyh1g3DThPgyz88+xHv0cdr4HC0z0oQKdqxg4PPmGnN2wuOtn/+tdspm6QNiRlJHJOvb
hSQNaP7RCVCCpZg7hZ9Nl3+D37kA4ZMkzxLjdgTaU23mONBICdzbLAUp4mHLplpIHzh2ZreCKdPf
hnb/Y025HwKN/y/BlCWd/f+4c/dYz+9D+c14qdIfiMrrn/p7++437r1Pe0xwUmc4J5h2/t3n5/8G
w5jEO2a22GIsP/jD5+eav/ku0GQfIXOALFv+qX8X8H/xGPlEy2MbZHr6j77i3z1xf4UU/90B90f3
zpGuT/sce5/FxFAI8+fYgKWMaumngDH22VN5oza32+Pl4bL7HuyO0y8GQj/OpnHhoekF288ntU2X
emltJP5pNFmKvDcldKhN0eL6M49uGx//dO//hePvX/4GiiibmoHBV/DTzKujGm2hfYoN5uV28Y5m
nP03f8NPo+tADZNNBpJAobhN+QweDL3/wmdAe7F+Jb7l/TyjFEvcuRmdjs3g7QwGLbj7fvEbftI5
+ExvJEMmRic+T5bFePDHLyJWZtLYGXVA0dcSWO6gCA/FovEhjaUh4DDAJ+WT0Su0cr+6qUCjhJby
ihsfOZ/cJjggswvlDfFwcGvm5a0Vo1keG7pl4hA56G/Bq5jQPkSRK2v71/dnner88cBy8Tw4oMQR
NzBJ8XHB/njxKIh14zYekukFikv/1Q/ys6zNsJ7kL37T+l3+/JvWJAbblB4v28+RDJgeYKYURLtY
s3oG+whE2FsecDYsu7/+SP/6FzElZQW3OCf+9FAt4EXLtEosSKDwPFK4nVP9mgbT21//mn++c56F
wYNpGbue9U/vn3Y5CM7r4cZEF2iPZg0x2P+oK/doTL/KNmZ5+uneebaPiXn9C+BA+6d3PfXoGJkp
TNvB19Dq9k1WbzQ4Oau7JN7+rz/XT5PJ9ZHw+FBsfcL2+F+xfvA/LSy5i6HI18SD6tKGwfpq2iB1
LgG+oAa/13pURcl0tbvqFwuaCMhv+KfPSeIKIkG5hl47Pz+Nk1TUAmS2bSDQDFTzY+ZuqJcKD7vw
EN8hb9U2RmcEyLSRi3PcV8ujPY01jhwN/F0yEaiPhZzTu4y8HGubu4q0IHrmKxAZFssbtgBUk44y
y61lGdWFroZ6mQOLp4VYtv45mlOUd0sXfIp8lyZ955cQFC2nQVmHO4ai0yjRfIep7U7zTsaqNbYZ
suNrppb+RMw0/3UDD/BzodacQKwE04urfO1tVzNzSPvHf3Ro8nWPgLUlhuJGLvpcmmDnLrGazM+9
Uul9kdMMoc+DmWE7ucZyNpUHDA9YVfpIPuk3toYYqY5ZoWiMdaBoKcw9HTyfZvDTBC/bugy+stwz
GUXNU7MQpXTSymn3szK6r+kc9/dOldQnjE3VsYRZGcq+xBeSZESB05IerfYwDq59Y8upG7cNU/A1
3d2v0ShjdZXIH9kDIUIK9TlDh0pW3LAoVJFzXuo7teBLUWCZyxscWeN7hBvw0sRwkpOmMR8Cu/Pv
RWvVO+Ks3SsnKIjso5vSIWM6gpLbMes7C7VjuR/RxQ5PsV6JxlmDawVKYlfrm86APnyJ3W4kD0DA
cHDxg/b5cOisZHCgfnjeDOetnp4AHGPG61I//wh+45yx3h2dWkeYlFv7YZRd8DRVLN8HSKl70jUR
AgwGjl8qhlfDFdHVaIOm35bREF/RR1fTmS/T2ncNrC2YhuMZORowLbOlqbiR+DmeJ96a0IAzpfew
LQJ5HWiCAoS00MNd+3gqDovvGq/KwnC0CYYBNp6b0ZuukYEn9yu0fNt0WePv3czFVwT7t70ZENaH
nQGVc9PbbXqyVJTUMGqo4ZkP0cG8lNzKuyDxmxP1P5tHVREB8Jzz7NiHiR8H/C4RJWxher2OHzz3
Mi3CwYqXS9tXLipZNc0kXNY8y5vUqv19PNe0WD285fsOw19xbqaRnq/TjGSkberUMq27iXEgfFtU
DiKMdNQbx9kJiumJ6Wr23tVGUF/opHqnoloqQsMDGOI0tgLn2c0roCLQ4bsanthcMvfhPP2J4j1T
/U4OKOp3Ixv6QXpzA00p6wvs5jA3OKq2pjvs6lq0H6ocBvA+tboJUo/d7ys5B0+J5HDnMEcD+mRa
/btFX2EvjWE6GvPU3mszcD8mWMC+W2KSx8wsrX0K9hv6VTu8+405hQ5If14uTbzmDulf0O7SFHox
J7poJA3YN166KGM+W00lgHmChpOvEJn9xyga6S4ZU7V8aG0bW6qniuU9SDKrxs5tVnuc2M65gwJK
SC2r7p4+Y//mEhv5Ps+NIFlPDzZYtL6/HwcwpkTVcUa02qY8p24rgJp0iS0OHHyMcIgNXHWVXPOc
QdfFZHPSF5+IPXUGzEJL0V3lMn+oK5Xgiiyrq6jgU2bkV/qHCcRdHVIrE10pywQlOjDILNkSLpm+
zGkb44/vmOU5ZWSgkGERT0MsReX3qSeoMVf2FDyCTmsxqgaKwaI5VNq6S7y0E6EgBGDe5QS9LpAV
U9MiqSZeXXcODuGjkTKd2rh06R4ig+M+vq6MIVI5YJavdkAaZIN+OVVyxygMvcXAEr2PiLHQ21Rb
+pnrrnaQ4ad36Ayj+tiju4AuKVk6KndKcD/CdDYudoavBqc6dRiQQBSRVSMmaNCTaFBEZvVXOh8F
cLnMas9l0xoYrWeDvAGQ19DOADg9JqZXxnsTZcvLQqLgSzVoJ5zB2J4DJZJ4R8ZZvGv8fsbCZbsA
07rUZOCw6OG5aeH/4d+sqvseYT6GPZsp5SAIgxwClVh7l0Bym6Fz4tsvgG3TbaVjdSnauCUbu5e+
ONHZhTCX1zNiOQbys5qeqjbLlnNhpilmwh6cNeAB2ZVMznEMgwawhvTBNd0yNJEYn5m11OITg0lR
7XyiROX9RP14bQQNmRj9tTyKZrKiI3TAZBePVnwrZOU+QoC3yL9zMcrR2Y1AVuAMMdjsmlm78bvb
8r2C/B1A2w4FRFeCMxcRH/XUoFrEqabUoXUnffFwwRzrTgXxzTwyI9/qaGxPs2XUT6Ui0JM3p0+L
S0yEy7jzzTq4L+LJCkJtkdoC36IsMKx7wYySqI8H6ODYPIlQjAyaa1t0ldCoCBJreb/9Jb8Qm8p0
MFN19EgCfNscx9y13CN7Q3t0NCPI23aFnqVm7HxAO4g7L4MEOe0jMfbHZRLlB1p7yxu2lhaUskyr
fWeQHQKnKhtPTeHiUkeW1yUbApPFITbb4b5f0tG70m+D8y3JOiTbEGJow7g8sB9lT6SMBQ3joBjo
vMd92gL6JB7iyYbwwmkAtZqbWVG4DD6jt5mq4uCVmKY3iCQoR2Ak03NDr8cK5i2iPiRYgdHyLZ59
as0RYGAeuFPfbQRG2kdZS08B3x3NpzIBfH7oAr73TYeDwMM+PcePzEdYe2iCyZclSR5ZptGAJ+aI
tKmJ9JC9keEXTLelwQjO66rmltQT6ZMB0ZnVrm6LdrjUFgeoveVmJe13wB8ziu52ZjM10V2XKjOI
psz0eSR/dgv/DWpf3hflJ0NjL8Gb45NNMsMVKcLKThlcC0yxIQ37qv9sGI0Iy2kx3V2MRfQo6evl
1zIiL+KY+oT1wKbIxETlGcPN2hhBM7f3iXBgzUQR4xu6iAUyyOx16kXKNga23r91BWjES6vJzyLX
wbfALkZVfALDwI9ox8V5WwITQhhszfowcojPWWvbXBzjriKHKF6Irj+TbZjt/Gbqaa+WXR4/imiB
+Ib7MW+26AWgbxlVvEcutFBBKRpUtKTGJ5AoW5ESuOHH8OurbkbrG0PWNJ3kNpFLfoimIAFsxYwO
L2MMu1vHIMQHhCsFrf6jNqUdFoQNLDv8/gSri8LsvjcG+CgLOf9uapC8dIVhVOy1eYa0JMLu8zCW
U5OH0YiC5YgYvL9Ngsr8WDZa5SwkgwqNZUQojdgAPm5Pf5Jes6nn/eR2snib0CAnm4ZhxOqTncUV
uGZL1ZvK8WrOfW3dBLkkYVmTbvA5Y3OlMFgnvlXugmCv88m9wJdx7zMCju/hT9T++5SPcfwamJVa
2R1Bxpbmeh8jqBp77NJLCAN/opgwzI+Glr6/pZvTPWjbwj5flh1+xlL49Bt8knuCYMKE2WSJb+19
vMPbZE4WLKkj5eK+rpWuznIxos+llVMMklBBxIUvIOLKVM3Gk4cS0dtUS0omEfd+fu+zKJ+/Wl4V
NZ8xaop0P3ilMTDlSduS8IGEJQQDX42iJkiotXTp7ercF+XOSRWsebsGzNeNmlG/1dnPw1xyTiiV
OZ/n2UBBK1YkmS8jw7+yY4zbIgHhufFwsH2vQIRgoPeLjc7yE1bcyzDQ558rW4ZMaZJuN+MWONED
zdGCJvExC7LoTqdm8ay6fU8pD7c8WE3hvACmRj94tzg9Ib0iD0iwo45cSPBd4ojjBtCBh8nKGhtV
Zuff+k1WhZwynNvBxHdd4+P6TupW8cIr5+NmzP1LFygLa2xnfEcxzASYpXk+TSbuxrMTJY15WbSy
qRoh0HxBXDAcmgUo5gtKHxs/Ve0T3lJnohJrjWruCVkFuIvhxBlfVYDBN6kDxl657ouwdSA7Ysbu
gOT2OQk/xaog8Tyw+9u+qa1D1OpoOQFBmONTgbaeaOWO2B5c2vAXp4IEohPgTRRqbdbE1dVHQYns
k4f2LW09tMNDodUU9stQV9d8WKZLnVj2fGJZTE4cqlBKoCUzU5KqpvkLu0FWEUVTQhrQiQlOs1nP
XcRe8VurPtm7EKCPWdwzRTKVS6RBFifTo4+Ngb4YWpX7GRno58brxhvEzc4BjXKAMgIezsZq0Ile
iZ6e3kCwjLC9Kj0NFqMUF9p4RMAGSNOF+eK1xhfsnftIZeVzX8EmAc2aDV7Y2Cp/szkUE+odlZgn
xsJ+MIBrfvI75sFhot2FQbDZX0ankO9Eh8btNpa4bW4WphKMa9O+TR7dyLRctkkwQhsbI83FGOMZ
Kx3al1sILNWxk2M7rWcTxsWovUiEUWP7RVXpcGcYLTAkGo75ZxnLpodus+udKlD7ZcYXQ9RIsnx0
BPX5zupbhkp2ihJ2mbvsA5Bji8EW2y4MrDWRc9OMEOKRFzF8Y7QCgclwQRm6qOHYAjpPES0zTe4p
C9YhTedQMwRDsZuLnH8MgKGm+djv59UqqYSGLmk2HroO36425Jb5h2BMYiDhsfOsZjXyckVMnpu+
SB/qtjNfW8GRtVrM/M6hFxVi4OyIJ2Ky/NFqlUdvTjQXHyj9bbLU/FqtYgyVMpnGD4Gr0u+gvLCv
AZ7Uh4Cs+Ft3nDmX926rD3gG2nlXuWl/N9cS8oPjio5UGmc+J12S7jApgbnllXNWbDa40HJyv7id
ZdzkYzPgK4jN6oGStP44jEJ2lF4dJ9mlowCSNpZqlolYARbqHU6aynCtE54b5+COurvmwAmuPNFi
N9Uy23PpzYNt1eIZI+9TVFEmOHQ3NhmiP7SRcCW6nTab5TsLjThnwRTIfeQm02mmfq82OaylD107
MMznp8nbPLFzzP6Y+DecZO0vvulBwGmb+jQtHrP6SnUTqoGWswgGhOCj35TGsdaKHpWhiWje2p3B
llHY0aJDTyYK5WRfY+hgPXg1jDzYW5wk39ykl0AhOwM1d9641TkFm7AD7t4GmzF28wf8JfojDPny
0cV0siI49aXAEnad2gjilC08cVv7bnnEUZg/EoMO7LzxEbB5RU1mVxoc3TxgMkqGGyI2znvlDkTk
9GkYnHLHLLpzjxlDMNo6onGGfZJAtwmVaQQHmw0F87TmArZpU0Uvjat9YvMsAqXbSHxnQ6H+blZu
VNotxzjR2anVAZ6FOrD7HYSR7gx4RD8zYs4eEgHeGzG5jtwwTUsFEd4xlt1IC/5pKCZYgGOnK4aF
YwmoPiVzpbYiOhbEvW+baOhcMpbFtEf1y8bjzTUmTf71mGNgRHYqW3P2iM0LYGDV3e+TYMAPDwbp
dhyTm5Y0hbHf+aqFHJHM2Aom1jVHwFnZMG3gD3VBWb4Wc2blB+byACaEU8R7W4HOhy3NXk2g63it
BGSc7di3zjfAIDXiG4ypg0PmW+pnj+g77fGGyBPwXBTPL/6ce08lY/uBstUb8i+LH6gPc2tg7zYW
3yzuuR28PlqNM6noulbbfvDJhe+X0rgT5FhlZG3TG6QO0L55kFbtzcc0wzZ9BRXqvK+YFxZj+qK7
1uZgsQeq1E4b6lcEvnNuBrtANDC6khb8Q5OMbEc9dmr8/ygHpXsvRYZLulOcpKDNTON1GHl1PBB9
25F36r7D+vrNnelMzaU12dseJBCOgUi+Rd08PdIE4ywZoM4C1iA6GFN+N5CR0OQcoeFKE1WwMKsJ
p3RJn6JgyZAfp14YiCpK94rBFYHzBQ9B2M7dgMnJSxoHAr7wrs7o/T/SzmvJbSxb0y80iIA3twDo
kkzvJN0gJKUE7z2e/nyQ5kwxQQ4Z1V2hlqpCam1sv/ZavxESx1Qq/1GvRjBABdUsol9Wns1DbOie
8ZKzizfhoKHohZO5VIi7OqdQto5jHmr1QUyKcGWlwkcztrjAV7zHf3mtLkgrpFWhIkh4I2MBP+37
ysgR8pBMMdj2WVWjr5ai/mLkSCC2eThuYeHRdF8jyIghSFeBuSik+yFh4qxYbFegjHpXTEMUllOp
8VBLCFFuKEt4dXgj1JN2W4T1S1603w0TaDXUpfFJ7azwMOF1zSkrYah3g9LCY8zy244eQhAOYgGz
/1MFunQKUQpEQSEdOG0RM7olJ4+OuIVNqY0obbCTIKxlvJ9K/Y23YX/Tm4gtyWBEUW1rk+ajIKhs
bNieeP0ULA1bAtHhmmSn3MnDZJT0Sdy9NcTBP5JcZx4qnacjDqMK2seBmVuE2yJvstvMzDNrC8k8
BGxSDO3MjMrKW0h3nL6EbGDJo2lE3A0kLQJYpPrvh6DD/qNqFQ6OUm3Q2Y1QBDPuFCXJUfBrcOfB
YBrruazQkAVse/gqgD3anRwkNYqSxPrf4zaCg1p08XdBUc3CNXpZuvGmaBDXPB7GfhPOJpxV/RgH
ZA4C8AQ2xFnN21lYIWhrqw6TzM6Ik621QTx0i2y2PPsDFJYbFX4FOA1jnqpGGNdO4OS+Vzx5LEdu
zR6TLabsTScJa1ApimrlSckNA5hvpO70lO9fi7NMsQuyibBJ6eR6dMMAKUYUu1USg0qvV7eeP5of
JDR/5XL66GHejtPjYMqoI4S5tJ6C3ktWPrDsZ6VR201YyeFvBTs/JB1rj8DTFFIVH9Ecqwd7HK30
MEZxpLEVAh8zqxqdDNfXKTD7hZmKDs+e4U31DPj1ngmhUFIyXAjaNpGUnTwVIsSFSWg7x+zrKl2B
321ju1XbJl4lflpF6wiloXhVSSmlSVBenfcC0r9qkJTzp24daDjQ29QCkRTzLeAyNTr09SbOEuUg
oNil4IXjj9Y2SMnv3wWYAyOWVWlDSUVhDH9KJMdxyUFZ4BCpWanhpoFeIYr3cIg2lL317/3kQ7Qq
iJx0LACSdgMIc4offfQlXwod3pDTsrIPrdHyHcgviX8UCwQBPBVJFpSvodVGDxBZBJBjXd6S+mfI
gPvUZf89DepedkqlLL93pOmmj4aHFlBI4t5dxhk4QH2SgWvVhSw/Sn6uxy6SHtKLMEe7W19VpHpr
5QDsmibLVqogpPcIJdTPrRRr5M1LUfo1hUqwHjKID7jQoO7qwNhFqFDUg+iQMO7rQal0MtASVqFI
HtyqXePNXk1+hVqz3AIp0yKeUWBl7htPDB8I6/q7TEFSzIFNUZBQEA3+lD54H9nYiqifR/i/YsWL
No5dZRGoVjFPe3WP4toM16q9N2CZItrUWWUezI5XHC9hsvBPLdC2xglZxG8IahMyooonEBpIfvpW
tWM8ruKyTUDiYUnLAvLJn8Ly8qO3sCIdwNms46CZJJ4LoqQ++I3HwWzEZY6skUkFKB++09hMVBTM
8lmYsD1Fs0qjssaN9UvFOu8B0T0TkzcpaDadbppQDHRMh1KzRnojJ1343KAZgCEp3Db5EGqt9Ttp
eLnaotcC5wkAKPUbRZxGANOGj5tgMBVmh3eOlaAIE9d4kwxoUmRprAoMTZdvYj8uv6baqN3CqQcl
bjX9s6gALy/xbcOP6JdVFMJjKtTVOrI+QgPBBq1CGldPyBwMBKDgeTMRWRc9lsRftYQoIopfEVYg
WeZFyj4O0uAdGF+BNnGLeDr1EdYzNWXrlazgfRckL56kxbmL6TFY296vC2Yxn1ZNgw5RKhXRPg3G
ZlvnunGrGpAp9mNGIuQgeioGAao1ltVNAeG72LVRllEyYKrv1AaHjFXWdoBmLS/uZLuSsQHYi4ZK
hTDNpuagesj6rZlxjE6opsfJvZjhT1pkFIbc1o8C6H09xg3AyKha2QHw3q1IzfCpnC9dvzFZeah6
xZVjsru/UeiToGSCgA1tVioqkxVAU174k/xSp1F2jy4NkWBM3pGh4vW2HsiNxhgEJNwLWYl+4uxS
PUY3ktQZXyScY/ZgtuvxvsqbFjrjoJSykwXSDdZQiCymfV7KmGKH5Y9YKrNwXVX4dr0XBTUL/JlQ
INtUhcJlW4VGvkJ4pqdUR9bmscChbB9YeLs9ZpTn6JnZ+MmD1GjmI7zsJrtJcEMUcL8whNepLsR7
Efub0hZT0kZaXKbiKhMnkUedrMsEOpY+3KbFZLwrQCJ92JiNDvQ4S5BzslBeJ44S19bYtNnN0Ejq
DyJORkjTpKLaUut6zWuAg0yA0hg2QiTGtJFT02zcyPcj+aUkFJMcjNClnMTi1NJeKwwOhSNfp0qg
o0WjmwLHdaJ3whvuj3i3GVypMwls/MHEQek1IM5/i+n2TCGShWeKognFlS4OUKAXDOC++P3OSUev
dmMJWJ2jRVUfzbWnbtek6H1uUWgqqo1fa9NLpAH7xpVvGF6bUQndYvSVA5Kl6SNV9Ohb1pTVNswz
jGqMtCnibVBlyg9p0LBFS1irdoonQ4Vkdx09Z9JYmlgVxzn406m3nlORcOA2wXQC8Z/cM3wnNUFb
2l4HGXcNhKGAQlXVqLL2mZ+IRCOG/lsA75Lsmr5oKNaknI+OYiX1LmiJIX7g+leNr4KOh+FT7aUo
L4NmUzDZGFEWtDWz6l+7Dmdj1xvC7LXuB4sYuUYZE9adgltEFpI2XyNXKQSPDQ4tlL6QPfqKXn26
Q8Yv2KoBfgi2GiXTW1gr6u8BZYZnCObklZA78QTmTocCQZ5DLO2oDIfKIR1TiIem96XwLtaEQHwK
gpEVHrG2IA9wZe9SBGPCm4gqM29SfGI54+G2fwdy1dxJcQ8oXqkt/TGUOYeh9TbpA0yG+lnh2a/a
utAV4Y3X6CD7fWloD3CrsnUS5/5XnUAIz8jBI9cYiUgI1FY9fi/BTRpO69dh5/gVlwuQ87AZ9pik
hq0jqehPuPnQhg+Knyhw5jSvzN/LKervklAXeY37cfKeiSAQbFGqm5dG0yvsGdF7wIcb5rSCDPKN
OZVVgO6xgF0z+iuxZo8TbwgnLWPQuATC6YGEXvLItwuSi5dEo/6Mx7bCkk+rHiSdwERWy+mtQLfq
Ntdk01UoubsQi7obnbQJPEyNyoGOkgQyW5tR10qQjEpiYnpVJpExPEVRQ+XTECv5Mcpa+UMVMQxy
8faEWp7Upvw1JAYk9zmCi7ApPRrbmv2yw6exPVBzM75JRWvu4YNrpNUrCA1WhsnIpq9wseIhGCpr
WY3Exw5zoI0c6lD2UgQyXxE844TFPSTcGE0JQ67lTUzVMq2lrdyqPLJww2twzsPVfqVRnPjNlYU0
9VRUputpUfK9bqvqNkkpiedDDCmPZYVdk07+D761EIHLzUDot0+lXMoPddiG6zDthjvREuUvUtVI
B32QsO0t+KtKqveek4U1bnhhSQkxkftiPdb5yCpRs9TuehE6n9IJkTnbxg/vZIqyNZGziHTeWDT7
Sgn8W0MrjDcRUS/KDHJ7V/SttQ0B984+whBot4iek8CnMJYRk1L4/2AvYfxa1NidVC2ZqsTjg3xd
WeOAId4rYRuRyEka0005Tt5bkeBeZGmu0GY3MQ33kLj57SEwx0z0ppffID9dB66HhmK5JUhPUELs
I3GHazYSWlLdf1MyxK9sEqM1UT2SmMoDaodFvQXCl91EDe6xg0WcOxMFc1a0KKRPI/gGypn46P4S
ZW/6KtcalRGRSluFmh/HSDmJjXgbUAFkLNS0QDRMaVX4IFao/FLYhhtPhBTnKg0UYEQ94+QJXwuy
LABZpCdomNjXS2Td7DqWu2yNUpnCs6hJZAc7WBOjFA+5Z71rjXJVRyEgty5NcRCJYHnuPMsXkGVq
jUJYE1EU0BipEW6zxJ+SlzGcBrsT0v4gE9dZ9hhzyq1zrrQ9kL9W2iRTmj1oJkHOiH20SeYVLi/P
GxEdPH2eOPTZCarvyXOa/rduKmU2SqXNxS2qCK6Pgs4tRHMhcxUUlbs3PSfMgmyDXK5XCtqwa2W8
ZjlPSaSxxUsekQC60U/zKVfUtS7bASXdKWm6lT4WG84LqIuDEYc3sd/ET0GLojmpFahJuFm/Um2H
sB2KkheRP0R8gPqn/1IIIfuqb9GTkXSS1AD18CxsidOjtZEJPGF51LMvJgYMmX6iZ3eYhHKwxyGo
flZd3EP2zJvuG9q8HFpIhaYPdd7gQxNT34IvGGX5yqQqkT21tPqEVVG69zjG7njC6PdtM1SP0JhB
tctoiu7GLq3XlifwXjERh3amtrDmmD5RkT2vVWMVyBoOVybnsGMaovhE4YzELxRtFA58fBB3I5dN
d9PoenvfA1pnlmAo+OtKM/FpGsgsoNoKn1wGedHmD0qkyrdDJgQoh/LmHnaKHpLiMisRz4cmiynu
dGwVKv0hb42yuocUqbE3+mwTEd/scUWfvntV3D+jjYLtIaKu/aGy2qleFdiKQzw0CLDWhQW+E7x5
0u3IXMtvOpH3uyCHIxl6TaHsoJbS9xbd6YS7I/Hyh6EY4hVu9B2iosOo3vRxWFnvySBWB5RShhgG
ytgq60pNkaKEHFwgVYPN1CoRk/g+6higNWGChCQgLgNY3pJ1zx6pQgTjM0iCpPpC2FPVQM1KDHWr
IP5di6IpbFJL6YIHnvJmt2mJZ7ACSvC0EDvVQnpSzc10NZdxocvpJu4VHTCcJ46BGOSSmHN/jAXc
iqmRXw2pHagW9jirKaP4FWgfXq+wJvD2cXnJEPBzc6NbZk8Yf6Jn2SUcy2kXedSHamq6UMbNFVK+
wuxXSQAQk+g7RKGsHmLo1pGTAox7RcxRfVMV0XBjQw4+TJlP2VbqUNQUIGA08FqUyEzxxUMAPbce
3uES42oaWjq2xJy4FkAsLkP/3TIr88MfJzneZVCNtFvQiRUePDDb0Lktcul2tCpCG8nsxy9NpkY/
wiHD68/sapQn0aL8FoBsauD8FnAtcDQ1P3A0RQ00HKi/kELFOtURgFNzdAkVZaIAm2T8LP18JYHL
gOBjjBhdxJFpPZLCBAYi+2b43KWVWNzhGNvDnhgj7KWQpiu6+1TFOC2QuuGnyL36S8lLNIu7GIIg
6WB5XueROXyRC0l9HksB9agcbSRvO4dnWE0FpJbW5LPRKe7lTIoOYNGgpHqpKYluiJE7dJDY20dD
EFe7vMZEHgYoDAk76igmu30qzye1jzwDDsM+9MdCLf3YQaUNjctp8sh9x75QvyntoP4IMgJ8R0mg
CIND7vLmJvQaKJ7UzofHJsZxbfN/Gtx22wzmCDmOWMldoVO732ZbY34SkIF+itvM3CD0Gx3Gwe8x
kG7wuVBE8etlWOopqtfAnhTch6QTRYmzU88xKjXvpW5WQcCdFzJYKN+mbFzLmHaXWzkDtKUWiVy2
osFlVNUFllssMIAbG/yqEji6ovAUol1t5XfUcgv1LwUEZob/K3/4i3w+9tM5g3W1VNnAUJnqiyib
iw6BzyrgNZPRnQJebKL3Eufe4+XenBkzy0CRxDIU+iOaCyS0phQYCcU0oRSPhfGSwaWyroCtT1HQ
Ji5JIio4ogaH4g8h4hgsHORgYYJSpSjdu6WAmGy8EYHJooh8BR5snmCDTVFTJW5zCx0ibSZ+HC+A
rDQUC/4fWJLCsyPSen0o8kRAmuBnitIwHJ7LgyfNc/0ZsM6QyTLKLiYocn2mkxw3mEPjq8DZYkKd
TMj9BQT6N1m1Ca3bKLz1/VVHuVe/Ar4+nbEZ9gyGTdYgz4pL7LrsU9S0wMbBun2S83bbZc1aaVeX
e/YHLv65Z7OwDGpmPKJnoZlZjeto0gZDyAGSEEMXLj5qK33TuYMr2IKNhvQqdwgyXcsh7+igyO80
K6i7ruQw6DapEkdwKT+sDFdz2ysMgdMdwWdJpAFAfxu6ulyuhZm0YaXzWZJ1P7RvjXlFsE6RT2aU
BhhZWUZaR4Ly8LnfqN6QpUYo1y5Xc787F8MTR3bIBdnYvf2/fhtO6FAhdcDHuH97DdbS8V14Ya7p
FFd20Cl/ZAbbQ+cxdFEx/3KTjmdD6osEswxpQON8h7SN5LtUPCNMZ57rtXTnYS631+2WGXgN7OeP
a4O+UPED7r9oft53R4uhw6gi9yKaR9TcA7HwiBpatvt2jxy37ZNRzexw562L7U+gLHZmw2ka7d+9
jRbFlemXZhbDp2XJvuaggpACgF3npP/8JTVpd2OodN1W69YpkQbt8vdI050K1WbkkICJF4KtdN/l
+q0mn0JKehdGxhXJx5NjBnIKJB7uGBmBQ3zOPn+ElKewAayJnKei3edB4bZi84TWeO30gvQgo0ZK
Beru8ob8Q6lY9Jw9L0q6JCIFRzXgc6M6WuHICEnUViJI5uV70RNE1mr/WAv5YczkVdvrdxmVRapb
6H7A+3oYTMWpMaXIymlb+/5t4Q9PV77qzHzwVYrGHcJgQDv5/FVVPVLshPhle82PvFD3IqG7Fqkl
5tK3pt4ipIH1Y9a+4u12j8QwpSXlh6xKV3g2ZyfEEsnzYOGnyOZiQgyZIq8/ALUuU5C6Gmoq+ND3
JSxZU9rGZO4Ajf283POTKGBeA0dNLraEXI3gPjKarFj4GokyZFN6arRt1SOpdOXIPzn1Fo0t5n7Q
EKtKehrrAFUR51H/NniFXu7Ryb1CI+wsQ8MHSJGZzM9TCY52jNoMVQpx1FbUmjBJApvNE+JyMyfR
gAGD0oBEyfltYXS22MG+ITSN0GDS5Wvmw5iJv1EDJ6WGDz1yK/nb5cZO+2SpIrEaAYGu6kRRn/tU
pAqSAijf2kIobiRibF/p3ljFV+K00/VHMxjdYPig6JC95j4fnY9548tdM1k4pUh4tq5TIBZojZSA
2tsvRqE5lzt1uvSIPyW4VzPTC9LXolM9EhyNVfpkYWkVF/V213ndKh7SxxgqfJdNV9o7M2PEVCpL
QhL5dbm7wtAkQ4w7NKzvH0g+3SVD84QcgK1m/v5yz05a4qphTdApi0E80S8V5uJmFuno/tTGI38S
tZSuonAbKSY25eKVlTjvmk8nKpc8IpZzXArlF2bj51kTq6FqAXCyhRHsUJ8l7XcPfSgTKRobq7T7
gvrc6nL/Tpbj3KKKOq1kcYlryy2GHEMa+0jl2sjPOFpYrVrtlzfG/3YjQzAm1Ga9s5WhOC76RXZy
lC1cQ+1quENEXas8UjlXrsAzM0UbJnOlEvyKS9Vr6p+FqfoGsTxO9OR+1OrGQB+ofbs8YNJJOEaU
qxL0UIBDHFrXFo+trlFGU0pknie1IB0UEahUaZTDLhmUaI+o9W9PQXCh9ElRFl2GUQYsvYqi30qO
vOHK6jzZd4jLSDopdjSw2A76fEof7fK+LhNrwHEBtQtkdQ3Q4xsTEdAXBUW+HTkT8ldqm10JSNlf
p8sUUt5MTAZwzTpdXLElAL9OKWE5uq67d91bd3/Lv63nH+u1vd7tbJtfbtfrNf9m7+xNY+82G/tp
w0//+48Oo+KH/WRv+O0dvz7x5/izq/n3+cmZfzj8484/OY7tOo+P7pYf+y1tufNP/M/hx/xH5j86
/4f7sX97fNt/7Au34L/2e3587Of/C9+5v7JbT1ecoopw8DU8sXjmL7nsaks2lEohoJXGsuPqp4xt
NE6Nnv5yecmdzrKiKjp7B44rSNwlB9nHzHCqGoCwOauuKzroddo+Ba9UhE5h/b7c2LlOsUlR61UN
lXYXc5sqXT97naIElRQPcJ93UIbBzfaHTha2l5s6XUYKiqa6LNIxHR763O+j1Ys5RdRNPlK9aYLZ
mvdW49lIzssB0b/Kmp8U1S+3d3rWKch/w9PVdMqwbJzP7QVSrBRKhIYbSpDVXvRS7BijKb8ZUIm+
cqyeHuQ0ZeEAbhGUa0Rln5sKEY3B0DeGaYfL3E4if47fI9pAwyywblPQwyDVGDsEw4M3A2DJlfN2
3vef7xFsD80/DH9DVk9WzNCNMSCf1uDdgVymANWzvLk8lqd5BkLs4yYWg1lIZmsgzcjkhdKsyyWM
rjbm7a4CNOmUI9gFRco+YqErnT5L7pVWLP9tEDB/gYVAAvkOooA/T8Sj5ZMmnheoHV+A2UuAvph0
yJHPVLPxS4K87OXuntkVEEy1WeSWK0xeUrxB2Y+kwgl3cXly8VASrds0Jdyo/8t25svnqE8VmtGY
VNEOVWO3l249UCEozDhlcuW2PLdCcBXXZvsF7g9x3ptHDSG7GPutBJKhzKVHjJ9+4jFzpS9nthtk
Ve57iWcxMunz7x810eM95YV4ctkVYE67VnBLlAeEyrTyymqX5gB9sdw/tbRYiwO0cBNTaMNuVVhr
4cPEwgt+NQLac1rqCBV5vvZ7DXYbJbbL60I6c4bRtMYFQHKXf1l0Ejm9sQGWxsNbegl99C9vVHFb
1g+9vBEpTqvhIe9uxGFTwPOsnoLqAFimtdYazjn59yvfcn7A//mWxTCoURN64bx4+JYx3/jNXY6Z
HhIfinaAxKtrm3B4Trw9SluADFZ6vB7HK7HBmWVFaKTLoDRJWSnLK1HqdCXXK4ajqNDkU9qCCwsM
0uWOntmMOlrYGBvMCxic8eeF1QKyRk+AGgj8sd9yrq3Bv/+CeLoq9eDfNzVL7CgcMzLB/6zoc7yG
S78v1SJWdJsi63sXjo8ove/BS/704qK90tbp9BEiI8VDAl8jdbusFQi9XJZI4rCKFWFTluasVAdT
3/r6b0ePZngRYgjBOQYs83OXxg6g3ajRjNF0h2BAyU8F0Z+PK57hVzJEf27wzxtzPlpmRUNgHsZf
5YyjI8BSEdcquoCES9Qb+N1SNdv5siL070lTlNEa3wKeHFSXzHdVaYaIgjmWDTyN4350yGKHO4jO
+luCsIFx61VF/ysRAaIfoO7AJzEobqcuRn9E+81EQW5NNTr5PXpQA10dPec3GaLxg1gl1g1LBhPP
ouu7lyKooIFhDJCRsyuyZIOi3ACwKwirV3xF/Zc6bKKvFAObXZQN7S/PiJodnJ8hunJAnm4WAnfF
AlVhGFAFxcVMyFrV1VoUIyqef1XUfaT/B38/D1cyYUwdccgilCssWKZ+Dn1tnPIfDeiGqTfe/vVi
QofnnybmLh5NsBAJHdQWmhBhV1GVxhTYcIzWbeBMXG7p3FrCyYblxDtVmR/ln5tCojQTh2R2xLRz
+9vf3LdyD7TZHldEV5tujVqEmzq/MBeDerDynuGeb/p9b7f2W+GK9u8P00GZ0x1vrt10ZyaSmgRp
PmW+5hR5cQlM8Cgio0ZhtVWQOMQlWVGudf/0zJvLHv80sTjbm6nre4iEOOb5qLKm8eA7US722wn5
iFWdi8PL5eH+U5habF2SRxJRLIvToEr2ebhRbZ/iFoFUG9ikrSvFTRGjqoompYAuCDyMPbiqF0Q2
ntRowDccblKe7XOo+QasF0mOHi9/z+kbSKfgiJCAAVHLMrRFjs6qpijBfM6zpUx9UlUflnKFHkG9
jfAbMCfpylPh9Fr/U7NDqIxXFwH0Yri1IhmVMgTzmOJ0blE1MD/KsHam8i6KdoZ8JRg77dyczcI/
kZHmmvkTax/tIt6WCnDAhmPSnLaK4j0CS7GltrtVCTIVjIkuj+WZtYQqE3NLtY68nbnYtKKO0oVU
WyY5LdSD25Wm9GtjQpIm+5cNkYaHAovgFBcamZKTtyQwMQsAMS6w8W8d0kv4otc30LIud2e5+/60
QomMGuSfXOBi92lGjYPTCFIi8QNlpRa676KlpK8ut7IctGUrixURIiXfoXwO5n4EVdKaGzlDYAef
XRifl1tarr2/LbEiKCbqHCaL8CZP0lCROlrSMdpWZUdoHS/9jn2qb90LcDL/u9YW+3wii0EWHs7S
UDV7nFdruyxqUgsddoumghew3uswoyAsXTnQzw/oP92cn9BHi76NVXKuPt2sxmc4ToToXISQKWTl
yipcvsXn8ZREFBYpJvDcMRbjqRpd22QYdTiZ6dk6/Mo8D22EPVaxNGK6XLupaTm9kmz//cDiuEUO
hSQRMdDi9i1DJMSlisXfDHdWCofv2Zd2fvojgA/LdXGlkyfv8b+9/Ke5xabOs0buxI7mjAC4tXYH
ht/Oxa2nPGj9axjOFQDkjP67Li52XldQ4kgS2kSTwsHFKwPaN4C5BTZqPJrV5nJrJ8+8v100wODB
XNU5Vj6vmAGTAkoPeYNL8yt28aj11sgO4P0RKQdJTh0L8TdzhjJeWaknte5lw8u935doeBc03HnZ
Qay+YdyWF6+lUDtCgn5Zyf5QhN0I/QXg+wYkmJtrLTa3yqZGmday2jUEeeSBlLWOHfTlUZk7fXxP
L79tsbqbssYhRmB1T1Vvy95Tpn/hQr7cxvx3nLRBfUckBwnqx1q0UVWVjtsnbQhBU0GrybA1hF1O
7S9pV0A574iM+isvyZOX9Z+OHTW6OJi61JhERIYaB2mO1whlGiPAuTWbcf35moe406meg6B6IYb7
SPutxNOtKr0ic20rRudmMyNamQ6Vl/1Hy/DowxYHl6j77dCJjIYyVHYtvMP76rpNMv5UAWvC3fSL
WyO96f5t9vLveJCURR3S4lBZTAJknyGIpHk8cKbRjGYrm/62zopr3VsCiP62Mwda1C6kk6y2NbUp
SAc2Nfg8x+sSZ9K6VWMYDlLy2DnJLxApXJwZHscpuNL2uZt8Tsz+b9OLM0ztUVm05jOs1bubsCwR
C7h2GZzdLkdNLM6QrJfjtsAU3bGaAV6TyhES24Uq/UdHxlE7iyOjh2kmRyNdQYW2ceNtvWl/h1vB
SQ/VNttmpvMgP5s2oB5kP7bj0+X9eq2Ti6VSZLNin0cnw3hwUXeHm1ev+jG9Un06e7Ee9XGxQxHx
aY16vljNcKdNazN/srh64gMOy5W4beMrT4BrvVruu8ZSqnwe0kRy6/5W12FLfFweuCsLUF+k7SP0
cNFKIxgS8pdBub8aRJ79+2Xy8WQK54fsYvUpoM1rZJjoQnbfVM+l9Z/EHFRx9VkU2kTS+fMNiRkS
/ow1Z0Qjxoc+1m1Fip614gWMxrbSkz2yGz8uj9j8N55cDUctLtYAsvYiTka0qI87su+j8FAKWy3/
8Jori+3s7B81tJj93hJ9xOVoKDDvW7TtVdg4ZJP/g96QK4F7oSKQvLzo4h57DFVBOrPtud5SslXi
mOR2IH4RkRZqJvHKfJ2LgUkBzbnMGdq4rOzBFvC8PK3mTiFl8w6ZSLfQA9xd7tU8BydzZIJEYkEg
Qb5EFQi5l/qmztD5lPKqBhRcAhoKbBg6eFlQ2UK+vtzg2UXxT4PL6lfQ5DhB9DRY5htTxolj1eS/
RPNF0q/07FpDi6wAfpqlP5Rzz4SS0N7FIhO5H1lyIGBf7tIJ+nS+FhUWBaVKNi9Pk89bKzVG3x8D
TKHgTQOyvsGdxBnW4N3DbWhjybbTbvv1XXTz9WGGobZfnut96yZ7rP7WiPwAPCyca+evLJ+Z2KNv
WuK+C7GvKkWvyUvcfxFW/o2ybfb5Y/KOSMJ+uovew920ekS8S3so99j0QRC+BvyRzp1oio5TPK7n
AAGUxQzEVYG0ntXWzhg46o2yGdzA7Qt7BuBGdvwA8H0TXMmWyOcilOM252E5ejli+9FVOlh+54dP
1uIwvIsP44P4pXS/YsXhjg4ei25wo5L5i7balRV3Anr8sw6OOrx41vWWElkW5pLOeJNv1U2+8kYn
3ghOv+4fMKqxw0NyZ67NKxH42SfIcZ/neTjqMxAdyytimhW2k4vXsZ3fkI+znPrnoXxR70kdufqt
4You5oRXDqk/8v/L8+O47cWt1Yxlj/oa463cI3hhvxn3w/rHE+jete5KN+KDeG85ykZ1Rzt+f27X
ROhXQbbnjrDjT1iEUwDKq15HRciRb9GLCtxm9TTZw1pw/my9bJ1+KTbGjbK6RhQ4P+7U0AFkUcQU
lwWtoVNHvDQZd8PGbxL4NWIKdvdFWZN4XgO/2Ecj8OKodNK1hxD+lfvo7O46an0563VilQaEIMcD
+aF2KxlBjsvn2rkW5sIllW1QkEQNn9cVFZmQ5TzUzmxmNxUJPoNXLoOzQ6hKDB9AD0DSS4iZlCV9
hB1A7dSVLbnllkO6+cHK2f/M3gr7F65NL6Md7FoneTOvDeC5C/a47cW6UVF0miSPtpGzdqBL+5kb
kDrA5/DyMP5/OskKMVGkgx2zGEe9q6q4nGiIzP/007JrR7tPv6MJ5miPia1VgPM7J/9KgqS3x83V
U+lcdKTOmPj/2/xiocCLCFN9mMcYfZefw5f4Nqrgzzh+B/vBdOLvCg+N9P7jSq/PncS4U9BjAEom
8PPPqydCuhgtX4Xhld6wNDXjX7px6OKXWH6LNDeIMWi7MtBn77zjJueT4uggNEKlD7qIJtFmiB+7
rWQb95g87YtdvO01KhW2dEd1HdcyO3we3qIV5OLgFTvby12fr/vFmQjXShFNqtDIIy7vPcR902Ao
U1xg9Vd8iaz0vsA9UliZyIm05b15LTI9M8EmAGWYZAZp+xOWgSyPZqZLZeWIaPBsBuwKbXQRkHbt
k+jKhj1zJMDqgNIwWzfAa1hMahLOikpiXTnAmtZmMX6fVPFKNHW2N0dNLCYxC+H4TihfIlWJaSGi
Ek1/342by1N0Zu/PHCiRIje74o+xzvFK0aEbo9xLIxPijrkfr1q6E69T7+vlds6lXmmIxBhIS/LZ
y1edL6VAQfHIc3oJLBk20Dic4eEMnhxAND65yW0RPF9u89wczRByRIsg4wFn+7wLQM4VUYyNmoPV
wzrzil1iVFeWwbl0K936pw35cxuTFuhZEtNGDIcdLRWe3w7a7HYDR7hxJ6ShkPHBrMu/Ai07tzhA
WigschE4+cmVZCHmZJk9VdTxzvN+gVnJ29+Xh+/s0oBxLDFngAGXuXlxyMds7LrKaYqXEk9uX/lp
YFSmdm+X2znflX/aWRzLAcrMaYoiAaoZTqzcqe2d1FyLDOdpWJxEs4u7TlocrD+Aw8/TJBiYiHvi
vPrS/HGKvGLrxflbNUGt10TV347+NG3g/GaHXAp2laV8tfoxcbMJScrLvf3DXTj9FFA51E0xLVwO
Kzp2iodONi7vCWpL0M6N+q1HEfjBQNn256giue9EfWGgK6JrsdvVmYlXcaBzaQoIVHOgZVv+8nyT
4T+L6CpxyQH/0h4ImaX7ObLy04NvIZWF6fuwCfOmPBSB37xqqMij/tYXvWijmB4+ZCCCPnwztt6b
UW52iEYbs5cOKiSo8rb42sUSC7hCgG9AXbGRo/u8nVNWXjGatlx24TqPx/x3HyBQYiPGLa581VIe
pKzk5VxKrXwjt60ZXrlT5HnXLsYPgh+ORiYXKuDKxRuzF5ppNKuxwhhAcMz8lSFe5UO6nizYUiZ4
qlG5IZb64Wu/xbJ5NkfUGuTonQvDTbUEI1ikrKpvMfJ4at1voZhTTeuu5OXPLGlrLqfxDprX25Lr
mWBiJpbIXjr4Ue97RNLzfLjBwPzyUjpzvX5qZd7AR7d8OJlZq4m0YtUFGlkBHjmoP8UKzuh6OO3Q
ZYyf0MfcILyXOsXQP1xu/sz5AC4SeDvPqtnQfXH0qZIUiZnAsddEIgL5naP2z4q5Gusr7cxX6XLC
j9tZRI2CZyo4B3Crm5W/mg1g8cdADLvsnztUGi736czEcU7A8iAPJJ5GqMDBcl80OYtEMqeJ9D+k
ndeO3Miyrp+IAL25Jct0tTdSd0s3hKSW6L3n0++Pvc5eU8XiKUKzoREgQZgOZmZkZNj/L/ciZJEg
tfyLpx31NXXyTfR+zr0HYNYSGGBG2CEb4yEX281gQZuoqf5KPnDp1YW/niogkByM2M897hF6jNZI
JhtuDfoWuGUqbgN4zIXRFpAz4giPXsagbAymANgY6VZuUu/L5T1d05OZfU/pCGjrqGRPk4kpowdX
04mTbVGtLHZRjgTLC+3yGO15a2DjWbUiV+iJQvsxWEAloKQq4DDSSqi/pI/0UEh4S/iaxBOn1853
+zwOp2tXZqQ/lZcwh6TC2rXd1x4O2b/fu2NZ8zvm+sTWA7IE69qCuMWv70TvNoYt51/IoV5GgEL6
86x1mwZ82A4Y2oINVTafBplQACB36Y+lQzkx6lr69bK8BdfMkog5GUWSeXjOJv77KBjpz8J0wTrb
Kd1z0q0l/hau8omISV2OrGNbq4U1WLwTXZE5oSLtLGnY1G31L0y9RKGR/xiqYgDuVIwXwNk6TFdZ
LX9CxwMjykso/L68W2fj07wjrOUfITM1SDxfq8JJDQrjs44EuGAfvafiQZK+KvF+ApWCjqCr7xtr
b63pxkJaCeHEcCLzn+ctt0BmxmkUs8JRh7dEveqAge28+4jkrr8BtXPFBC+9anRd0QxLLoQXfva+
Jy2jnwMzfoyEdwc3VPdS33+nR4S+ufZWhVhNHNUD3Vivl/d4SSNliSoDDb+6hKk8Pcfc9YRIr1hl
2Fd7hsLuFe1fBHS81/+ImBnCGGQ+RZ9URRODJ3ggn0N4nergb0kSJ2XhtJhVJBlHW95MI8nFQRAB
rIsjMV03ZuMOXqqDlQybyxtmLOkFER3eDTM0DOnOdqwwyDDLalY6sBGBiRpD49IxVq1NQNFRqe1a
X9PBPy76F7PJ2/s8ZoAplgta7QEHH/BPxaAG4Fb0Kzpi+7owICous42ogXjnlH4YPWpCrNwJJHS3
XRa7D3Id0kLpirBmuhBMXquhm7z1owzYWmG5xVvtWsnWhAytBre/Dm6B/x2fLLXLv1ShNV63reJv
Wsj0YGhPdGhRMkjJPBJAeRg6hD+JZnska34pgKK320zOsisBLPSN1/vuo0njOe+kbHS7WAXCXcvV
dq8UvQV+VmVSrvb9x7JVgp0oFTCFpO4hygT5YAjaVspHZZfmxrAbO/CY6UUdHizG4PaqJqi3WkH0
CKU4COrAbEbikwKVNONdvapcDWM1vg6lLoEpb4T5ozJS77fp4a5dGLJTcJM1vwW8uJf2zKhG3wQv
kJyhCXR6qHCb3JWbuehN0OkvTUUMsLTnAbVsCaDiGnh8jH0at4Fb5PdNV9YHlezsK616ADWVEGpt
wKYx75l9CkExD4d2xXlafudJJ5GtwEZ8BghHhr1oh7Co8ymWI6fUNn8ATbJVbdu7fy4r+JqcmdEt
Qf3MFQO/RZLjnaUXt6Lmvoaxed1Zo78SoK7Jmt0lLymGKjZIw2iW+5OxOMgfaSKqyhhA0cx4vryw
JVN3fIyzhYFOrOWdxjGykNs+Mp6jtFlJKy0Z8Wn6lfSVIoHsMD3OR2fUETNOrCMEaaYElpxPbimn
89zMd0Kc/cwAynRD85Dra7XiJd+MIQHScsQjTPtO/34kF0IhoVUmHzCF6ihwMsGzZXKbYXxFHXDl
Oiyd2bGsWX4ORkv4g1q2MTeA3QV+PNkJuvgFAqjyubIE5f+o9rPXYwDvp6ioZeIKwgfh2aUebXP5
i+uvrWvp7Jjj/+/9mp1dJg9R3KgIinqYC4GTayHDEa3XUaG0E0SPCQRSQ7U2KzlXSlLEwBXpE0IS
IeVZld+Lcl2QGxrTCj1wb8PK+NON9bgyazP3CSVzQsRhOpjJ9wmTZaYeVMhcvAjQ59T2R5CJoOkb
O0HJvly+X3Ml/JSiYyCBDUDgpzd3pIQR1d6gD3zPySvpV52nezImX3rBgOyk7FLSueb+ssClZSlM
KzHWz/AHE1+nWj825OkECY4sI/uS5lCEBYYj6WuN6mdV3QlZyVCnGXo6P8BfmClGLPdlkgmx79y8
J3ZkezaD6b/enK3ztBLJnRXMkUSdRGV4HlB0BVmnC/IpkbnA+PmOvC83jMjv97fVJraZXr+8cZ87
c5xbmAuaXapOkXsIXqCpBZT9EzKrBDYrdPStwt8UFjn9Tvh18/6+ubO2dw87+9BPC98//lLtW9Uu
Nto232rbX/YjdEE28HL223774lw9fXzcrEFEzE3O/HNnJwDRS+SVHvsiGG3oBE0a7FMph/LTi54N
rZP+MraRLEaGAeSjl4PGBSzC6TH0HaQJoZ4FThnKxVbXYNhlmiTYeh3zWJdP4qxfYZKFs4o0U8cA
KLOl+aGpSW0lBc7g7eCetBlk2qbjqxvDzBq9NnEPhPgtjCk3ftwCZu4k4MT2ez0Jd3kkHoTmvnR/
G8ZB6w4rH3ZmmKYPM1UoxyG35c+zTRjLoYsKVQ+cMYXniWH4kBEQK63AyQa5NbkjBxrojg6HJtGz
oDf1VZbJ2qMfU+gSg7Jxr5LA9PzrEo0fbAZXlA0wv/JTB6ZwuynbIYdRTeiFGxMacNWRIgDDHTj0
erzapFDeGyMA/RZsJjoGLy/tzGwwDGJx0XTc1ul0Z5GW7PoWmBsAbXbVrTaxAo4RzDQrV2xh+5hD
ZXRPooB+Hh8XUZGLStpFDLw1VxoY5FjNlYTMwjpYgk4yAcOu43Ocqmkzeo0Sl6xjdNtXuJ12lS7d
i7GxYpXm7+J/Lh8FXGAmQJmbJ+1iVzBqs8BW+HjWivsO0P02IoU8Nv2VwoXQtViydV/7+1P6hLUw
p2ZFcBJmxr3o65QanQGKZ21tpOZ6rBnqNNeiuTPLwmzQBJ7xv1JmPuFgjdLYhkhpyfiXALI1kDMP
wAYa4spNXzotxpBAZGFWmHmnmdbBzy4NZh7EYIxHBwG8YhXOJLcOVt7EeXSKPSEROGERAMWp4hKe
KoVSyq5a137suGoJMDxsN0AWXEOoDXMOG5kX9aZZq5idP/zTs/WPhsw8QmDJZakDmdgJm/4apPad
WBjXJmzIfV/vmExcUciznSQBaTG2M2XRKNDJM3F5I6dw+PkBwzPNdVWI8LsN3U0uCysJ+AU5jNsx
3m1pBoHdPOxTXa0qpEknQjOyNQivGvE2it8vG6Oz85owxY6EzBQQrrRhiJlNd/oAYyF58H9UMSUF
+vaY9I7dP35fvlwWeVa8RdtJiuNv4mqQjJz3LbVB3oHJ3weoRvDkd/JOhUesL8VfkuQ99dH0zohv
cFUAVFRsAjVaMY1n6sItIEghucao5pS1OVXRBs7VuJ0YMDuxpcLfGb+s1NB+FEojORKoe5u4SIev
l9d8ts2f14KeBUBPUZl58rp2S3fwDK4F5OzboL1NukMuPZUZFi15pAvysrQFq0L4J3LTRaDjzgD+
Yldue0Es6esEHOSWcf1xk3duTgqvFa+kwNOv/oU88K3QIzBlzpKxUTm2UqUDU2358bVcf/MCGR7e
naiudFee3QjsCaeGo4JxmbIQpycXxFDQwCXPuobiHkX5BVv3nkbbL3+/nAm7CsdexgWbp0LxKEYf
ry504vC7pH207U5XPnJ/5eYtHRIRuoSXQ5OEOQfbCwJR8ptADh1PPNTjB6Mtttc/Bu3H5cUs7ZlK
Ppf2OcIvbMnpnoVxzQPqWoETYrT2AkV/KNrVILCtIMxW4ryzIjHW/3PeHsNILvnMmwxBg8qMIAod
2e/EV+J0q7VTJoOe+kEEVH8A01+2RUEWf1ZpZ+xSQN2/xtB/cR9C0XiE8DJPnHYkiNsDrCcC8i5W
7kcFee2X0ffiX4ZRaVeQ2kI7MLSm8U0NM+nH3+8XmBoiFoL6CAiyp/tVNHh8negGTqMOG9enXG1l
V5ZrrbgXS6d/LGbmXqSyG4EghBjgySFfvfJq0dEiKqzu6+X1LAriKdbIrhNOSLM7Y6kFeWgV/7JJ
yPnadB+ob5IZFc/Mbiu/Rt3Hxb4s8dy+4+BOyDqfg63T63K6haXmQnKZRpETQk5ES6zkU8OgLs7J
7gw53RRNblvl1k9X9nRB1ZGrggmC2aNsM9vTsfBTV2AO2oG30VEibZNVwsYzpO3l9S1pOYUSiQE0
BtUpwc+ulF71lpaUKU4b8xde7oMJ8mSZX9VyG8E3SYNfHWwL91rx9m32Ctdkb76UouO3P/L8Rp3Y
IbZ98wC4yeXPUtnVk5iaXQeSHNROgkY6Wme7DtFioQXQIMHTt4fUy5Z4wy9LOEtEc71PREyfcJRh
aXr6keQKEfkvEBmpCQWZ3V4P793P/tsaCNTCK02FkrIyCWwQys2ZY2KNRV/EGbJMDOMA/VD1UNNo
DMtttYbOuKQ3OODiZL0mwzVzCDxD1z14NQlkvPwK0ryNF2kHMxNXtm9ZzAQVMYX31NlOd2/01Eox
e8R42ejo4KppDEGZa/nKhX3jlhMqgdfDyzK/fEzUKZhRWofAyIC7TWyFO0znzz6tarihxHTbgRu0
krBYsDH/gYkBkgNEjk+DcKQX1DyEAgwJaCo65TYsOjryBIDkkyu3S1ac4jVRM7Uw6ZdkC0G9oI8s
p58VZhL4WN59deU2LRzWyZJmtykQxVpTUuRA8rHxqmpr1MFVM/7thDQqhw/ML7rS6OWZg8WKgViq
JQw17Jy5aaTy3qUbLw3W+iUXbINqAYai08A1FXdnqqe0ZRaGzcRbGL51tKNpystl07CwXROeoEmU
AqYS7WGnup0z/+HrWRM5kF7/Cepkl9HXCrvJigO4oNwTvilA+/gWDAXMLLyoVaYv6B5ZjTi7BUQJ
/Dnxukk/gDNk9HpYubAL0nSqbXi1U8QHZtjpooDN0fRMiWIHAJEbkXRX0hobnVnZmhE1o9399RYi
jWdLm1Ly9HadSitcE6YRDXIfbzSvqXlBvqJt5WrFRVu4P9M4FMldRpkJKmdrarQuEiwBkk0x0/dT
vBwmud1BX8p0+MphLejEiajpU46sQqBCDmfRpusopfUlhkYxtnNtHDalPpTfL+/dgn4jijVNjbmc
2GxVQZsFLBpRWiEczMF4gHd9JaZaEzFbzUDJ18tdRJR5bz2PXskIGWN3z5cXsnw8/yxkdlH9AQT9
0UKK2Qn2iOlWQb95VkBzuCxnUbWxOqSXSW2pc9DjrjTEMYUuBfJ1lX4+oNIt92qU/W0xRHeKYK7F
3Evx72Tl/p88Y+ZVDyaEz56bEf/msH1VpZ85WesZticX31zX3HmBt/ezv0WrwbqS66Lrk9Qh0fDc
JepiT6u8oAAmIIuvwRTK498ytAwQzySK5DTm7vKmLvlHJ/ImHTrSeLlLjUookOe1sjPABy9UGrAE
ouMNLx0zNyQwNaCGwu2K3OnRm7l+J3Jn6q9KsBWLPnIlGH9hCVaLp0H50qn7mtWCtphVgwPX966p
DvqaN7yoSUd7PLsXuisksBAimyoZmqNrttgLj0Ps3UlaB91VslKPXbQqR/JmN0TtLaxVNq1VvmW6
wS4qf6fDsHd5Sxfv4ZGUSZ+PTnLMQ68pJ80ZLGvba/X3rmpgkPFCcI3XGofOC3yTmpINo6kX9xpE
nlNhcU3jS6WSdqs1IQf0Cvb5wviVTqWWwP0SXmWNrQ63KUNFingQoXMPf7i67rTee5ut2J/F3WWs
YgIWYzRl/o63MrCrTV4TswTV78SEPbRhcDA2vZW3YXF/j+TMtEYxC+oSFksWZGnTjQBJ1dDyjt+D
f1UIQfVIGZEJA/Z45sh5BZ4phPLopzBYtpJZkMda2Yo5Xdq2KTcFCi+19LOMJrm4PhH9DrwM2LlN
L7/VYve2qc3Xv9dK8ocWOWGg0cw5NZSRt4IP9FrsRKGeftGZ/z+Urtfc+oCyvAL29XZZ3FIgr1sE
XxKqQHP2PDDy24D8cDDETiwwEVEfSFZl7Ted5P5w3QgMQRh3cbep3N1luWcVH+4D4djke3FmcG2d
3oesS6Gv9EQeJyG4hVJc3UfVwPREplWPZn3tx699k5W2sQZSO/3cYzM64VBK4OaTJKFJnOz0qdyW
eda+oZzkCNrwmJOJwqTuDHjpKjNzdGONDmuuNJO4qS9xanzE85+/Tn4dx6rZG1RkGn+bldUvUEYd
XRBXgrNFMYDBA/aFdaFF8XRVdGZIYtKbsdOGOSQNgt1J5aO12vI+948+V0NkQQhAVh1RMzGBntBI
T7bDNVNtaxZR+AyA+PsYeeE2UJrbxIXZL9TfMqVgBH/U71wvgca8hhO7dwvrEFXAJl3Wo6XzBBiB
cASQ0Wks/vSTEi2XApJCZBQV2GZohorGe62m1Av/9ZfLoqYfNVcdBNH9NE1iU7g/FZWGQe5XUci8
R9dIdyAvuw4YN50jDZHbOW4Fi8vKC3U+bIr60LkzgX5rxAyfk/FHTxRJCzKrXps4QQn7Fpj4ZEvt
9tt7tieRbOsf2R5cJF4w1Pl2dK61j+FqDYly6cyBb+XtmvqGzwk6QjeTVIVPKMeI0VKZkK8JV4zQ
kvoey5gdItSvzLlryHDNkbkQbu8B0t6fRlJV+8tneLYawNrJxmPAiSyBupzU6WhDpSwHGcTL6LIW
lTdjqJ4q7uZlEUsaSUWBJiVI8CzSdKci2lYuqnbSSGsiYLay0U5rnSnhtIQNTutA39fXVrUoEjgf
RqJoFuZRPxXp9wbES1KSOH2/s5prVyv5/X3QZCcPVzbwzP/9tAFHsiY/9WgH1UBvQx1cUGdwIV33
r9I2hOKSstN9PW4U5WmgZbQUtpf39IxubS51tqm664VZBfouQ4ZR3NpVb4R3spRVwIubw51ZB0BD
uDrUMV1PI6RXN1UK0b3oHjxRap+YN4RneJSlAvLNXjxYUlu2wAFUZmHnlARTHj9L+uVXnr7tAo+5
9boLmaYBC3KaZgy8r36qMrNI+7y/C9xW+8vQ9pNCQJvyRADs0pc100qx75reigYeo7xhGLGQAYBi
yvDyHp4pCaoPOyDXGHwhLNhMScrAyHKe/8SRYkbyuy8KwFme9iyoCmXgv8xATAuCnYECOqU1cERn
CwrcpLWGWOW4zBfd/QNNezI+Nv3r5RV9JjLOLLLIjuH7TL0js6TuOIStBhJ74ig7cA3dg7SBf8Hu
t7+kjbeVds2Tt1Wu6QzCjZFNO7wODyFmNLlq7fjQ3wzbdE9z6fZFvi1eUmcNMXkeDk8qy4ji/37c
PBxWpKwThIKPG4HlK5SXxjrwkb6674y7tF3xtZcs6LGw2eF2HuZImHaC2TtZtjuhFH9LXWE+N0IQ
f7u87WfvIIerQ7o3zb5ZpBVm7+CgdV0VZBAbiF7/FCo/1ay/y1MTdoNxRWUXhnMQhXdIkZbh9rMZ
u0L19IS6PY9PVWzoxGgVruMVxTpBvZE0px+3ug7XZPctNG4YTfj7dTIHjg0HUnvC1Di1dFZDuilv
6YejrOn4xt4wDyT9mf1daz0868mcq8rMpubJaOjJpCr6U+lvpRt5a0Ih2gQ2ZcNdeu9uxc2fy2tb
05fZ2gYWkRXQjDuK91yr9Cns4TK+LOKs7XC+quktPn4ptEzPqw4Zxst7sB0P7Sb6Ljv+w63kPI5X
j67NuLB6G+yU7Roi8+qGzlRUGy0URkZ088f4Mr63Dz97W9oD3X79mOx7AAVWVGV5OwksKMZg7ea2
Vc6J5rSGNz/W/vTpo9zcBGvauChCwm8B5wT643mNt7GyMOhKfG9RG/ZRJ9qSpG2jfI3U5oxe7PPU
4LedOpGZdJprvRw3kdx8agaFP9i1f3rpr6SJb2WSI80Qf5QSDdBqOOFOX4HXY3tRsFL+Ob/1k+U8
8ulnpxfFYi3Bb49y1p25NaLyTbSEbqdZXYuzGwp7V1NfxNKMbRHs1V4LhG9GGD8nUqNvpUEQVhT5
zN5Nn0N7JbaOBnACuVM9Fk1aLJXJ7w+V37W07RS6R8crmDwv35c1MTMj4DYU1aQcMVF274ab3L1r
Qk5AW8mtLR8w6I8UimhLPMMYbLo4CqoiShwvMsJdm2dM2MKXPgxfrObNT+O7MoZHVgzeGl3YpfF4
0OSVrphzaN1pR48+YZZ5Y7rd9xKVTzC8jf/FzO3Qt+HN2BbbB1mw37qN9wI0dnWwDi0YaitP5Zkf
NAmfXq+JPBjM+5npa70qIdjAga3VD9N8RdnsPtuXwUeyBiG86AEcSZoZQEXmncwnV7mstY0Vvft+
Y0e9aPtFdhU0dIe53crhnoU309p4KIkU6QWiFe1UVQVvaEtlcpNVWe5tpoCpxDTAFF/W1CVTRJcR
5XTwtSmazS/EEKi1KKbsYLEJo699xUVcTZhO1YK5bwfqGQ06oFHA4DQzAsVYG2ohkKARmWKGI214
JZdfjrem2MMV6UjGxnCfL69rUS+PZU5X9OjF8gI30wQLmTKhbhZBtMV8yY9WuVfcXSFvRv3BL5wB
SyS8M7EYd6SLRahGAB49WNla6mjx/aTeRZ8LcF6Mjs+caPrgRdrk+Jouu/ForVV/u/1THtqQUHQy
bjX4Alsp3ejlgxbdKNnGhVChuG6abd59i2EkX8NlWjJQUxkbj49TP2tms/qMtE/cJMzY/h6r91w3
nCE3Hcb4V15TdVHSNBAjAeBAPXumYIblen6pI6naxpsJ5RD3YSdtYjgA7fZK271Ddr4zHuhvuwcJ
fE+bRQoR+Td/qziJY9r9jbSNDum9ueky+6p+H3Ay2tdx79pP+ca987evl/Vm6T4QVVF9+sTnnIdv
TVRVvaZ2uG+ElmjOGDyaf9tYMj3LWMxpyJnZP3U+mVkFZtYEBcqQDnTHacWdkUlXglStGMd5WvZT
zH9YbUGuwpic3oAuijMvtmp0rkqtibBHEh/atAuvYVtJNkpZi09tIzfXyVCLujMkfvp2eS8//Zj5
vZ8IdkjT4E2TZTz9AnGkEzAb+ILc38vidUsPmXWXAlxNF2gM1n0MltC1njPBqf5yza2vfvPLg9s8
BmsNtueQetOWH33JzAJFIQXLsEcLo1cYxMdN+RNwD2d0fjf7SLaFg3/LKMrW3DZX+v2w0n++dAPI
ITF4RsGIibDZDYBwUwGoB9lCmDuSBpbOJvBerXEl8bCkuTg1E0UKqT0Kt6ebbXVxMUhZgOYm0r7s
pZ1Z+dvBVbYrh7pkzCnPSjSnTn1L8246T9Nb5isnUwYaS7tNOl/7A3NTE9mDCy3tzgoad+tWRf0c
k1w1nDalAwDXMvHrzb/5lInvauplxojNThVHTijJGrOzV+53obH7n72+0cqdsAM5bY0Fe2l/j/O3
M59OCuvGcCMSm2O3s5TvKUSYwhqPyZKXcSxjdmUjscmhI5vMsreBdT6Sr2TA+cJsV9A1pRwub9/S
gpgrYd/ozIYoeqYwCeOXI3NY7F5x8NpvoruHef2yiKX1HIuYOYdFroCRoiGiID4U3NsRdjja9VoR
+AjTLrMV3Vxc0dEtn900pQDUySwncdTz1cS683ttOwTjim+xuKojMTNNaIpCL+qCUxrDH1W2Yfbd
ToU3vfoCpkhurKxp0cc/Nl0znaCBXh7VDmlkt+v4faQLw0++4uL7+VttQkBDBvC3WBzicO30JgWY
m+/jVP5MQdwsMgQv5S2Mv1TZvV4/9OOdGD4EL3+vJMdiZkqSMPlT5SILdKMXr2IyNHMqdSMATqyC
/ZCsqOTSqwjvF0AV9NZD7z1Z6yO/UG37VPbaHkf+PckgG7Plb+G1+ww2m7tyckvaaJBDoMqE+wOK
/qmkUgNdI5aQJGo3Zgh82pNeOpe3bulpORLxmeA/Wow8KGXRFdMJdW9j9yFXGwl4xTWynKVI5FjK
7FrJgRwpTcdCagAJ5Kayh3bFki9t1ScLOGwDnM281VaLciotmoRHpNxqjNMn40ZX9pf3aungP4vF
AEESUM2L8VYvS2ol6ziiA+WU/QjeakIQJwO40Of7GkKjsFvRgMUCy7HMmQOkp5Gk82BiYr0Rht/b
2gOvGKbmZAcnZeXdA0wJ087ldS7cWlOkXgVAMtODpFpP1U6ovbD0U2oDgB/arRjbVvIbUCR7LH8q
7tVlWZ910pmJQBipB54QDa7RmY4z4eM1QQlu3uCoTvsChB8sc0Nhd6/BTX1Qdsn16KTPFlROdB88
Wgdr34BputHtcKtWzlo6YClXePw582EQPXOjtBRYe3pr7nUn/eJtozv3yhbu/BvlOngRV16CVYGz
zfa6ocgz8HWcgNbwQ2CbG++pvjIQ1b+6TnzI9x+Xd3wpoXayxNnjM3aJq7QQ4TkTJpItAApNT+ju
caQ6koIDsEbLtRS5nsibPT9+03VmUiCv3tS3yu3YOvDTw5qZPqiO+CO79+w3OKruOWLI0CvM6W5l
wQvW5+QDZncIUolMr6Cd4AOqu0reoWP67pd3/UYZyDXoSABEXVhx2Rf0mmIXKTWDIQNM0tyz1Ly4
SY22yJ1Gyzlbd6ObrT1EYHzAvax9mCHlYO09J7NleZAVSDsqfnZk/VHC8S4h2dpUV2p/axkvtXjQ
zWevSbdCGW+Mapf8bWsoGMF8qgXpB3Zt4hM/ve9iYA2MDfKpcbUNumcp+UaWBU6pjd7/vnwUZycB
tBnz/YxCkLk+T54C1gK0mU87UZNluKQj6HcAnuUrRvPsLZikMJZIsY2X88x+abKV62lA/4tRJuN1
lVVfe0se90Kqf/375VDQhAiWlowpMXO6ca1Su5E1EjCJvvcjIfE8yt7K+3zmKbIW6Pokyvg0KDGe
dioirQUlJj1JKS//Nigv9eiYBtULWOXS4FVbo5Vc2jlqE2R1GFCf2D9PpSlpPkSjVlJ6DspXTfJu
Tb98tehuu7xvZ2E9a6HzAjhT8DKncbHZqgprHCjSN+CAVRaTYWT3bgW/fxcqRd5GADrYUFq+CWE7
vtVdDphgOKhOFQXPnqJ87yTvVTHL6F7Qh3EftWJoex5wFZc/ca6pfCFdPbSYM/OtMvU1+8JYECuB
FxLYEeVLnb916fvlnz8/1/nPn/79yO9Kk8pXE19ivEnaR8KrIYMu9hQnIAxucm+tmDA/1rmw2bGq
YaqOObOithtvRI/suuLtVF1eQco+izMmMZOiTvHaVAue7Zlc1S1D2LJqQ2Bhq8arFn1XlK9C2tuF
dhvJX4vupmp3onsnR6uQOQvnNQ1Ag5pIgXaaFZ7tp9FmcaHUmi1L3yTg71y8hXZrqH8MDezXbVl1
jqZ1W6v76kbVzrXuVsew1EnEsSfD8vkEEu6gBIDyMVcZQc90s29RamPIwaLbRC7ozMF1rULCDDeH
8ND4MAGEdE/C1VNITprtenk7Nlth3HTqo5w7lX9VMGkwuMTtPM7hvjW+pP1LV24UEZYfIXIKzd91
pkq7jUve+0Utr4Y0gGeS+LH6oabeJhLu6vx7ov6uyhfLfFCtfTiIew/EIqZv4+SlMa7TdG0W6MxL
nS99ps1BYLgjyWCN+f1og323eyZ1PHg01Ie+2ShNvhnCZ61ZKz0sXKKTHZ8detj3gkDeXbPbYdd0
AAqwjy/YNpTNuwXpYsUvXjlgZTbSMHZdZFYe4sBrt+sButb4Oup7/HFHlnxbHz5EM99cthMLV/d4
iXNIiCCvW11IW83Wet3x8tGWYaQPRm9laWe9hf85QYpFjBXw3MyfMncYXD1qkDOMvRNbCfiSL2n8
29KupebJMPASgbiMNvnw1pXRRpd2svJBjys+jG7LSWcLzJ/myl3X7yswUwVh7U3/DK7Ob9c/HzgZ
gCODCWmYqmUSm68BM1eb1+GIzqsJ4rjzBtgwv+MBqqVY3hre4xh8z/KbiAxbjRuT9pYzBCnQak9Q
otsihBgtsG7GvVzpPy4f1zlR+WQEVJHuTCaTyCfObCBDYuIwVOyjN8obwYDp5WvgHwoAtsCRCi3I
oI1nkyw2Y+ZW8dbkdtN/qJm5vfwZi1pz9BWz+wj2Z29EdKbh2xowc3wUlWSn5EcuS1ky+CeLnd0/
kSpEGLvwnHQA+T+noyROwCgaRXiwV3PLwrHORnrXXZn5vTTxt03jNlPHaLetlMBcKXcuTFWw91RY
gfuecNPmfWataI15KvWaHRdPibyjEqCoBBVBYhvWprHejeybyPkzkMTvH1qfbUXrW1cCsfLl8sZ8
mvozZT36ktn+ZwwRKgplILtqR+iYrhqSUmlU3JjyteUy+lBuJGWahHgQq2dR3HnjfT98VQV344VX
DfPCITxO1FVKptorc5vQwhwGit3jLifxuwED9pCtMq1Ogeb5N0OTQLMqRB6fh310wYQohvC0GzR4
2N9dmVbibwJN1GWl7nvQstx2dGpQtAy7kf62meXT9nBkhkgxC+ie2Z3xzFbP2mDU7CamRNfUZEQT
of1Qa/pbLh/MPNs1lzQ7F890XVUpkQQ6B+MhZFV8grH+oDf6ikFdkzS7GnLCobn40pB5iBuXl3tM
QX6JH9VmJbr9BB86P7f/7t78VVLTwjQGHysYFO7GVO1R5o/xdd6MmyR4aoRwK2MqPdBBhXtJ3MvK
tRfcqBZe0WtsvSv5q2GO/OV7N9wxLG6XzcOU+gkLgHlf8XwH6+nyGSybyGlw0wS7gfLPtHVHiqYr
sQuqBx+sC+49ELukv40nT5qS072yi2R114sjA3TGBp7375H7qywFIB7dYD9a7Sar2xVj+dmPdbaD
Rx8007/RV4ue/ifNTnVIDwZKbGJt+9Zt5csOWMsM0t1U4mNX67YR/P3zTguuSksh+wHC/UxNEjkR
uiDBUKS1z5igcAfF8baOVwOuhcuNHLh5zM9K6mdO6GjPhSoCENTgQeg1ISSX6NNJM/j5hsot0ItM
K+z4f929607TyCUvbBIN1NFbM15Z8Fm+iyuoMWs2Db0x9nxGTRYr7hD6CWYmLKsfvadsMkt6VWp9
I/cQV2Xai+t1BxPCWEtsnUT1n/ROeghUdae10Upf8tLBo4TTWPTU1Qmc2KkmZiEDxHnMJQ0juXqA
IRkHO6t/KVbe2PxDBB5VErx6Xpje+MMYQNQmPph+E6/YirOMHHtC7xF6MDlfAG7MFNBoMslVfUmz
6z5Ptr5pFRtZKcVbyc0gb9Jo94jTrnNUK3zxY3IBegcuchRoMkcHVoa03vuyqC9HpzTztprIihkA
QS+baUpP27flQdTvMiqKlvegdE4pJteGdtskK8ZhwXE50Y7p34/01C2UykpDtCOoQ1ikul0wptus
/nvkFJRQntSQZ4ehjNmGx0AXSMG0vCi81iUP+u2VUvqSap1ImL00EmwSgUh3BqOH957x1iuHKrmK
ujelf0qya9AsVfm2y9Yu17yy/nm5jtY1MycgDHk+E2Y4ycZXaXxzBXcfi9dC+lgGf+IaLCgQutbA
fxaPbGoP4fVGi+ddA1pNekEfWKmqYzFc9SoRajtLrZXswrRhMyMNvtQ/YmYbWoqlPxiTGChdmLna
+9HWTbdK/5wpOmgxK+mfpSt5Im62k4RDci3kmIYoe5TAmw7vQBkMvN+xb5ES2iYpPgP8Yx9wb9hJ
t7/8RF7eUhhlTm9BHCaxVMc8SAoNGHBNP7RKdtfG5r+5bP/dUhLVp2LGOGIGdDJ/ufZc1Q+h/j6u
NdFNduL/f2pMG5yKyALRF5ueU4tGwRa7wmmF5//bXs1ysFFWw2PgIqHx/b3SkwXovWsrq7aXxUwW
Yb4QSmHMbX5myOcm2it6ITFFjqQqlW1QhLZr3klFDRDUDVjkK27qUvxw8jDNzKCnmjk8JJxMIV23
wx/Nl6/S+qrImBalbuBbD+JIVy5lzhKeS8HYi0a1N/sXq7lqtA9LvReVj8z4EJSNKj9adbqpsmyj
djeC8cOkghzV8soLtrA7J987s6ek3oh7s/8h7Uqb29aR7S9iFXeCX7lJsi3b8hbbX1h24nBfwA0k
f/078Ey9SBCfWMnzZHwzdaumCaDRaDROn4PvjSlKI6rZybj19MMuK0CaAUaiGiz7absS7fgWFJbk
xKgQEaJCJUknwWgx+yVKa6ycnCYpfZCquX2qO7L2TKw1HOZSYEeUwzWTV/nwLC8EBrS3aKU5whEM
BtTZFWQK4NOgQfTIbQ7tz6n5rZvFQ2OuicMsXbaPDRMhKESDlueYZX67ferZm6L+jmzZq8lT1ey6
FITC86G2rmk/Or2xEnsX4tFJfiLMdIwXexQ2Ydo0CrcY3hj4i4dyZSMvkKydZkHizJomHcIJVlJE
9CFrN8n0Uk0zgrunkY+GOEpcOqidWlUHn3LRgOrNJfQOpsc67bwMKnndq2qjgpo78/x6efv/H8uO
pwAk6tASE+twbVnWRT0hRav653G6zrWdlgcDKFrHeRtNICy8LnQ3K3eXzS6V5TDzf8wK8TObwclq
l7jRMRtFxszPkBAmgPN24HduWg8dG24VfgzpRokbp8rRnG8BjFU6U7TJpYdC9VTLDSGjjPJkR67b
te/jC3+2BUGJi5Nf5tFR3PegS6axhFkxdealEzRwu8Gx+/vQ2rXZ27QGmzqDZH8nykf2BEeUAEet
khbTkSbjFsUUJWFOrAQ1FEelq6R+HsijYew7to1HPOnq+8mCYlj0lY5eohzMmq6EveU9efQ9gsua
M5CSQ8qXx3gt+3nX5EAmI+T1ybMquVn/MukqqhpPdMIXrZxIS0V3i/MR/3fyxZZCgPqNEZIgBqqt
HY7wmzysAzPch3gQK3Bdqn/Z8c/UWik3/B9WbWj2mZyy6nujHGXoEg6hxuo0w5nzNxu9o0b5GmW5
Y9Fnk+woNJ8t61HS11p+RUfjQGe8TIPpEHyDXLn7NI8YZAaMl0RAHyTvjHRyGahgjBtNeWmGh6pa
CXdnd1SQFuFNl9OnoeUAV2bh+OXMmsMsVbH7GnwGu6/7n/7tY+StvcqdeTM3w9sZkDODwQrUxKeD
iqRa6+O5SNwXw4H2guPcQO3Acf3tSjJr83vs8TblhsCShSs+eLHxNC7c5tRQzSs1qhPX20Pk4XX/
n58g2Ad7B2bxBz/+f/+Lv2ycnYM/UGD4779zfN/xS+fmxvW2h8P292HrXR9eDi+/XraXA945zBq3
Ma4Xwuks0fosQt4K2hl6CHA7wCmtGwQQtf/+2a6Jn52jUrghDczFQCJDb+D7Ne/Ij2VWFVkxYfK9
a88LvACD9p2VPG5phdGEj/cANIyBukG8GzWaXRQ0oQlUL66vX669/Xuw+fFTd374K0t8dj5hiU8s
CZFRLiMltGNYut7vsWzQCvmHhcEDK3gswfeBznEh1CcVWg7bBEWQ673nve6DL2cDd3C3K0ndNwmy
4Kt48PpjRxiIMhRVnFWws39//3x6eoqc2XmCEMiMno4Zf8f/gmn/xne3j79r9/H3I4OIPXN+Tw7e
G/k/Vm5J30/H518Ezg0AnaHLJzJ9NOAAKmMumOHx7bK722F6uUKKu9267srwz2FDWEc8Iv+vMaEk
xaxSHg3KjXnwfid42GBnwpK39VZMnUmycJdBFzXiOEgGwEMohB95bKOps8HW4CEsYAcEO77teSDA
8DA+j/+57EXLc3lkU8hnIjsbewD7YbNwNAe/Msi/FM4LRpu5ifu1+bG5v7m/ufFXFvGs6CwOVjhA
euC5YzmDYUTAygmCp82be7sWVBb3+/GU6qcR3YoUFfRJfHjeHqUyRM/7DTz1ec1NzhIPcTjCCWUm
eaNA1Q+GXr1gt3Fu1yx8C9aeeb2Jrki8BoN3UnxM09KqlDKgdPhKXVvO6xD0vhdAjKf2f36HSnfL
98DK0bu8/Y/MCts/08KimBWY5f6ROa+9+/oCVUIcBxOH7/mD51nYFQ5OSq4C1EEFyNn8AODA7Xw8
XDsmmr9K7E5v5WCyxdLa94wffZiQ6pEyBmmZ/p+l5ceot//+hY3DNw8/UXGM8s3Kf+E3fm7wz+/N
hO2EH49v48v7yeT75cIqGcKlUKIh7eWTr/r+tsD7z+nNv4J/C/7gROA/a1+gcZcWv0CVUT8HfldB
HiPMS1WhUqw3ALhww8govn8QIh+cHxj9rXvFw6R3CNaSmrOcBqVAkOpYoKBFrnZGPK81bawNBHaH
HkIqvYkHU7t37MzwtXyNo/Mb8XwySMGYEJW7tJTSmGg4/CrnLnIiB9dgd3C+8LfZGfE74pmbj/E6
GPbm5t592D1sdr6P4f/+ffiFadkFfCO9HK63B+/w8nJ92PbO78hjzq81AgmxGMPzYz4pSAjADo62
5tMgZGSsKPHUlLlqKYeNW00gd/BnRStblIzC3trM1pzsoqbMV4LswpKYEPdAMxU6gsBuJgQlEkp0
QqMJ8MQK3iFxcek9vP+/GpORXgFVrazcvngoEBaFN6nhigOkBUQ9hEWxM03LmgHj1DrUX8DSAzIV
4nJ+EKvxLXvlsYj78SVrwqxWdpkZRiNjcPM9Y9AIuIVw+VhuEgC9uis8r17e2WcQSaziyeiEQEjB
q5n2EuyVtjO/hr9bR9vOn/lntKt26UPtNJvsafLY59+qIHG70I1AZx6o42w0jp96j6nRvAmh/O7W
9SFhH+Bys9O1ciF3BHEuj2x83zGPcu9ezZSCDbBBsxAQlQxYhy3DQ8/lKVxyx2MrQn6j4mGfmRRW
ilx7Upnm950nDyxzFG0l+z6LgUCzEsCn0TmpcwUkwRICQ17bE7hhJpRlp7S/HSN9ZW8tmwDtGjjE
AJoVqQPVCu8fulGWLp2iXd2C/jQZ6p9/OWEYhg1cLnpMeQIqcoZHECcheliX4Cj6JGgut94aFLpl
tmLmbPW5GYW/dgIrxQ+NUw+L+jRjttlgtvTritr7Qrc8pV1r2F2zIuwfsIMwTUlgpYEu5Jw0N6mh
/yrKv2Wn59xWuMWjuYkXL8GUcjqYLjFSuxpgJjJfk/JzzEOHQrBg+ry8NOf3uxM7OPFO7dRmVxkp
g528bD2JbubxXauu5lh1YhNaUfYt6DFL6ubD7rLhsyAr2BVcW0U1NRpCblfvfCJ1bjnYUHkl/jAC
46s9yGjGvmzxbNuiVwPhxwBTJtccFrusyjFMurEDQhgwXzcaKzwFMyfUXsJxBYW+ZohvuaMoZCag
VtUmGGo1AGOtRFN3oBarrqemfs+seK3TbmEmoZCCIxniXkB8iEyAvVRkvaIhSEBO40WmQLVHfe/I
BURz5XKvoXM21NV/mEvI8oCnEfkZbq/C6mWWIpEk7UtXA3qUDYMzxJ6NZ5JwTVR2Ybfxkpn63amP
lgjtdC6TgTWAISF0gDHjihQl0LAgoq40iH//vXegQwWK9SbXRxWBLPYk1wjhGNEEaoVEfRrsg5b7
SaOtzNzigI7sCM4RyxKes5MBsTC0NgkgAqpVeFk7B5eHc/bOjPgByak/4+HfceSEYwgkAikwHgCo
vSybXY0FreWbk1ubV0qGxsLYpRIUUACMm68TbWUPLA4TYD94CLplDPE1q7Qrzi2AYeKQ9xUp89VJ
9xV1jWT6LCXlo/xjRny7CvVeyaUcZqIYvU7hO9Pooy5XXqcq26pec8ZFa/wg5lQJoPQRYnIy4rGW
kRmDglvIdXUt659J8hUNrRejxenyCi4czGhpAI4Jd0P0L4oOqUitDIZPDE1LynsJ4msW/bhsYXGN
jiwIrkjlqYkKGxasdHDLaHBwP37Qs3zFFRcHAswK1DxQFwLXyqkndkk5FaizIz6R6CBb46OWrKRJ
y85uA+yEgivkT75rDkfODjSAoRaVAWcfw4eQc6FWTxY6dfXaIY9l6avDwdL31peMbL4sus3leVyK
95oGEBznSzPAp306wFJvaWhMUwl1RWAdoFzOfia9HwJreNnOUqDXOAAcw4T+gfh60BgFU9QENKJ4
HdvP6AgYK9MJp8yx7XwzEMUB4G9lG39jJk8yamww1MsNcHaDPVsTs/Z8ZmXJdOgzAWr4Q4+AaE2K
/t3Kteu6M/Zl35rurMdPZmM9JGxkECKKlV2jM/kqLOgOF3gtqDsKGmFFe748G9xtxC/DIxVSSgKG
eSCLT2e9qQ2FJROaLxumAM/imq0T0aAuvkIQYU72Ux+v+PHSMnO1GNDrgywSq3BqEH2XRmICwuii
S98J+08LqnP17CZrjIaLAzuyIySY4LOPJVIBQxwOz914P5Qg6h+9Auws9l6pg5qtlMaWwgDKtHhz
47sH6LvTcQHda0ghi3EDgOwS5xeSJAY0ytrFc80Mn96jPQop17RVCKbPtO+ZVTndHHnEfrrsFEtb
hF81wPsGf8X9/dQISdqisPsEEu3jbRjvi0Z3iLW15aAr/Xj6l4k7MiYsVCw3VVvkKaKOLjuUXqvJ
ps3rlU2/dOYcj0iInlkLxSgJMRQiIIFk9W6plE5c3XR4CF6TDVp08D/j0YWrwDDrMnROYCpS3mqy
HbNDoz7Rend5idasCNHStFk2tgas2GRnAwZe3w2SM6wh3RY3EW6a8AOkxqABOHUEPcqHNCmQg0da
5Nn9l4yCHqxZbeXUQCviocgl01p+sOTiNi6feMRGt+IZLx5UMNUCrRWli+TKt3MKKHLkE+tweQLP
Kzg8JkNRlAv0gblKhNeBPAtv1hpOO0pbx4g1h5loPB/A9cLGdKdWYWAwvXEk2jsG8DsKmDWNcp+N
dgCpcnegDG2Tvw1KV47BpSnHPQbNvZANBDxAiCM4+EOWxqgklJ3ldSB8jJTfWd1uKuW5nF2p2tdr
aNul+YbSPJekREUJJ8HpIteW1IHAL8dup0W6pXIOpIwWj/tKy03v8qQvmsK849oIzV/kgKemdESW
sLQxuKqZ9zYaKdkoP5kWe7xs5hwhABsQnkKxDKkShAaESQSo0ixkfh2fAY62svh56JJ9O3xN4S+N
Ab8ed7Fj9BD41Nmjkoy+oTa1BxVUoLn7tTro+dMEPubYn4UEsVOgWC/Z8GcJvTXPfWYM4ClvgaD2
B8OaHvVwVMIAnc4lpIlUqy+8WrGHD3gm8yYbAtCuRYYccJUYCswPRJU6qG0oCacWbG0LNOcNYtoU
g3fQbirrs5hm+2Ewm7xGwUEhj2mY2ocRio7uUITtG8X/C1QBQOf2mlMybrq4irIgkvShc9RaLnon
7kDWcmgYCmoelqgd0e5EK+KqmpwFLAa+zmeM6W1gtbnpMECgvLax6vs6pDN6H9O8yR0o1liuNRp1
QEHWVESdBGFAvSrxEBT3tQ0CEUZv7aZTZsc0x/KX1FvJ68QfAJ3EAp2pU0c6blWjDjaKsqXouNbT
WjWvssHSgJmK5EdGhzHdQxLWvFfiwh79bqhZ5Fujmt9latJ7aq1FJjpczXyj54pJHCrJ4Utc26O1
jwtcF92Uadad0hTNLo4aKxjTAdlBSCLsfNqSQsboU+uZpTRCoxxEXjZK01VBAfBnGaQ22qBcNQFq
Exyl40cox2nvshGNlbGh1mttGUvR/tiFBH9uZjY3Q4o4XIDypQ1v+/DBQm2JZCsH/xl8iN930fwP
IBeKpQDfC4baVOaNDtig03hXVtvY8lM5mOgzgeJ5nV4DOKZJ28ubdSkmHJsUMpqRDK1VSii8NKBk
rlWKloq4PqCX9u2yncU5BGkO+JpA/YjD5TT22C2dhzKHnW5stgzU7hVNn4FlfKh7thLmlqfxjy2x
gj5OJUsUXnGeza1CPuXp0OmJO5EPvfbn2W+zQ9qsUdgvXDJQv8JdF1zB/NwgQkoAbrmoAVkwaoH2
PqL3Fds3488o/pgqNzWCCRs2ecI+dxSUEWr0AKhekr12+Uop9Pz8Ov0K9XSaoWVDwi7GVwzZ4Mjh
YzNlHkATbhh7rP4RJ27Srtxbzx0IFjUDbUK44aPKL4y7NLJ0TOKudPEC5NZUCvSE7Fi4Zmahxgs7
OJeBxOegPpHDIGSDiW6kCikXMx91ezgkQ9xsu9i+MjUwwhRqxtxYwyWvS5pdUlHqA5FOVlzrPJEF
HweONZTXCHggv6HpR/n/TDK7TnjBN2nbPTKXeBMWpPe6CSBD0Hag6As0+kpUWJpgMM9Acgqvh3hC
EYJCPdi1nchgbYtMsDw1Rd66EWWh39fK1+U9urBx+BwD18dRWSAVFXKRUAEfspJheAV9SeyvLJ4c
rYHPSG9S8TFMt5N6M81/2+CKrtYTo/qpy8pFmEeNDpdFY/Q2VczXLu6DqtFXMrvlwfE3FRTtocsk
1ldkaIWEld6i8gAMdFHcQoWzQAJd3JHWhVZ10e6LcA0Qfx71MDZgiDCdQDKiyHc6toJmvd032Bxt
8dVAbxYS82E4gc5wZeWWfOTYjrDtQ9uuptzC2Jr2qso/u8JX2ErGzpfhtFRxOhTBN5rU7sEgh6F0
zWGWK2ec1pQB1iZLcASitpYRlxhEBuZmnEm7LCEHK0dfOMhPL3v6Ypg8WhdhTxU1SfFmhMGU5E5C
L0hrOvO405ASh8oNU0Kn7daedZdGhx3FmcDBmgNFt1NXsDU0HzCCWrba6V5c3E3JbTlA0WH86ws9
VzD7Xzsi8JnFrTbJMezESnltKqXfmbk355F3eQaXPO7YjOjZYz7ovQwzvQTKMmgPxEXj1UW7Mppz
LBeiAyIRZFnxhAiuIcEOo6xOZIL6bp2wGa9CLNQDteuTyRmzTiv2UGBAdY5Q6TaRk8HXmql8h3Lw
cK22IGB1WANqvssjX/IdzpyFbieAoFEsPV1IqSTALEsgt4S0+PAqTzNaXUKmWODOaHXyUZlTe2ck
EYMwER4VkMQh3vqXP2Fx8o8mRdjultbouKlgUkg4PFah8qu1dM+qVu5xSwM9nnphxytlO9dTiCW2
2A+7qx2lgioXPUABKZZnZL+v0JT5h3ER1Lxw9eb5m2ARIOysjiEb6yYJCYOUysZVBTY+vOLmxsoq
LoUzSFRwZjKc5ci3T1exa/MuqripvtdugOm4T0rTvTyaxRMH737cgW2oU4rV3TjM0m6GsDCQRb0T
Na42bVV52w2B1vmKfa+a6DvpV3g+lsIMpg8YI9RXkIUKUyhJtjzVI+rrxhg5ltK5+TztCl33zbJb
Wa3zOqUCgSTwuAOQDGtiMmRlNm3mRC3xdlpAnNmbh8hRzLdG3ZfsqmyeL8/m4sCOrAmFSqtg3VwU
sBajck3KjSaDhqBqnSpZmcHFkIOjGsk8RM4ReIRILc1N3pZ8XJMhe8ToAgDVvQS8rF0ruakFgdbp
B+jA3YmO+zC3ghAtF38/VnwAKtnAl3LvOXXOoqjqaAStPCSwQMdV/OxJ7BXgIJbtZGUNl/Y4WEWQ
n+ARHMACwV3AUE1KcPNx5MzdQFjA+Uy7e4PcaOmOjYljWc3KxlvyGjz/EOiT4/zAq8zp2IgZjUqb
J5U7ko9ZQW55X7S606IHyxq9qI1XpnIhY8dE4l7CFxTPd8JUqrSqQeNAObEuodd00kGOJDVgeBj1
NPE1VEE2XUfacGWUC+EFQHUNhUQDjI7INk9HaY5DNVb8NmKkxkaaSVAna5CJRROcIwKlHzC7iaof
gwkWCmuysP3maEdVlIjwhPvXfgjJWTTFgK8NB/BZytxPICPsDRy+RbFVaeRI402TqI4dr5E5L+xu
NIPj8VMBDAR6KeJ8VWkOWjITkT9lKA1FIL64MqpDpK74++I10gKJFzqYZJAgifmEkQxwwAyzVnHK
GY0BvvBIbWcs343pLsnuav3ONDcz7YLLU8ndWkyf0QLIPR5BWRZXSyFWr0cMA+ykD0lXr0tUrcpo
5S6+UHlF5y3eVbGt0CIERRDB7UAVrBogSHUtFexE06aq7sf0YBaodW5icyu3N6oazInuMmSeyhuq
bJdHebaMPC0y0RmmQ7hbAQLl1H7TV1YzzCMaYKV3HbUkyfZVO3SUNQqv82oLN4SjGzUy4DIQwU4N
RSyRtZAbUhrUbU23V0c3AbBmBrWdFsTSaxQ+t2Uwlj9UawN4z6Q+5pJPzLVL5dkmFL6DT8hRQaDD
g4Tch/gOMw0dooZBbgdWcY+GT73eUzDoljcW4PqKT8vBIcmNLa0gb8/CqfABQh7TzlKdTyo+QFdi
qP+QyDFk0JkZKImUcuYXUeg3qrGyi86CqmBUOItDre6Bt4PRboz9tL5qxsLJ40AattL4dtmjFk2h
yZcXPhDqxLeENrR7wOyAY7alCtQ8m1r18ybx1MELw5W7xtkW5aMCus6E9AagMaLzkqyy9KgBG9to
383drhh+zGvMJ8smoL6JnJ8fS8L+QH13KKmKBvF4gjrS6E3K7zx6vTxj5/nL9zj+GBFuB3ETh3Nj
Tpkrt5bcguFObn1Ji/pXKI3mvklSfRtls/xYjnka5HXNbrqaWoM/QgBzl+WJ8ddRSfggISrRWJ3r
RAdaO1Y9S0alGVyrxDPCa2t4DOODneyoHSQ9eMutfWK4jbL2AdzASfD9/oA/YHhh2tUu02erwAdY
aet2iltIvqbvTHlvtG4FpEUleXaDaw6YR3/qxm5lPc6aYwTrwnpIkz4ZE4ULV/Im7m5nK3TU5JMA
n85+yCTIm6BtVka87Gd/BizMOJ6n6VByPL4WvufZw1QDR/z78rAWN+ZRgwGPjEeRr6LyrNTcBOgk
5eYnSa4KcjfMYGX9a7CyMH98sEeW9KKSSV7xVoZ0uq36d1xxAjUuV46upUCK0i4yHUiPIPEXpgzE
nXpjx+CiAzdm1AQFeLWm1z7pQRhxzcLN5clbWp9jY8LkKbmBDBGIQpeFzDejQ6pDfW74vGxk6TA+
NiLMWwi/w1kMIxaCjTrsCzPIwT0MpefLds7bB7FAGp56NUMDyO+Mp410ZTRPLQJnbZhO9XOEEuFk
FJ6h+A2FPmv8mIPmT6nQDoTrduNN2l08fjT9ymcsDvfPV3z3NB+5Cch/h0Sq8RVlelOwj9G40vLH
UFpxkyUraL5G7xDk5nFfEtzEthE5zawCHd98q2eeTW6l0ft7CTPMKJIazhoBvkkAA05d3qyHuGVF
m0PEYnQG+62FLDNLVy665+203Apu8GCvg0bUWZfYxJRUtrkVRQbvXZ/TXAcLY0W2mUrBNYldl+Gh
as4bP8pIvycEZPRyyqZqP5pWi3oGyQn9YhL6lUHdXEW2CsmeuPdIlKtfcptD1L0JI9A4A9Uo06Cd
QMzp66Toupth0EZ5kxfGiPOg0Wvdwwt89C/pKAG2Ah1waOOFAOPpNOalqkh90uUuVVSvDP1CwbWP
QJt1BWHIt6t4viDj5thQfo0WmzbqWtGohAd5lzZRH9Sp9TuvDf1vr5R8tXjDATAVRDuDyIe9Hku6
QpBqVu11AqLyqIxXjo0l5yZ4DQZLNxCC4Dk9nS9ziHs6z0nuJp2aeeP43iiNY47G5I2A5F+OGktz
BpwW7sbQCQJnBT9fjrZrCI4BOk2ITlzagVSHIb//BwPozuXCiFCmFnMtYg+GlOcYjMGJz/td2v38
FwMcbchViJAyno7AhuJdZOtxDsUy6xfYPlwCFraVRT+/r2LVbRQq8R/cdfC2fGqkatSCNmmau2Mb
bpTEt1XcIwpPMj3NeIlSBgTKTUlkx5ZWLC+uz5Fh/u+P1meoo2Fq8gw6EbT8GAbL1SN1Zdssudvx
2ITtiTIQcB4xxhapbyiFedroSwRv5cbKacujpbg9uSIxiiQo3ENb73QoYI+0SDqDvLOxlNCN6c+x
wVWJ/QCo494eI9PVy/xGztaaBReHhxoiFFl5NVZkMClANdKFA8xOgxkD3qV5WWp95pX2Ukq/Lrvi
Uj6BXnRV5VLB+pniNY11tZpaBDqJ2rcsUV2FaVBDyvzLZpZGdGxGuPflrd5XnYk4B93DwdHY6BYA
wSZgvUz7fPv/syUcgXoGSlJpgK2hfCP5dZnt8/q2X1OaOK/R86iK9lj0S6FEf8ZYFhXJ1Go4q1x0
lH71bepSuXesPEbTNMSW4uY+K6GrSj95s9zlAS5vbZztAMFDl0sWSUNkNPOXZkUxwlpzzfDGqu4m
8zZOdqr2VdGtYRwk9ckaVuZ1KW8HlBSZGuAaOm66p5tBT6oJiRy80mziexWvWOUvCl56km10Flwe
4WIIgZINwjtqQWdvd5U+xBZVYYp26EJulWYbRukaP+yaEfV0PKlslfB9GElY9sJCGT0TayYWpwxn
lQ6hdWS5IsRFmix7nCWcJJPUf9Eo2dWQFwOn/5awd9qsIZiXLiL2kTVhQJqMqxVDPdTtlRmJtIwu
jBld9OyDxNKPcLBvFePH5XU6LxvyQwZAY6wSSLPwsHg6h3gjk/AIAJMVsF9sLlylTp4tUr2U8uQw
6KIYpeJ1ZV2j1fBVsydP7XWvJ7VvNWsSnctz/edThBATDumU5xTHjm0w9HYhuNx21O+Nzs/XHnIX
Jhr1X/RdcI5jBb9PR9026kyLb07nEboy7Sa1vNjYmmhli8i7xFa2+5o1YVmTnnTDXJTYd2jrNudn
Gr2OEUrpGa5MwDCV28truhCqoYcLWiXQRQE9JMIN2roxZpX1OL4Na4NqSy/9MroHMlPvsp2Fs9VC
FocLhImLBEijTidRHxspaYoBOgYgeWueTLY1pKtS3yo5hIBV3J7rlSrd0jxycVyVa+igGVs4F9AO
CCWDEFEzn+9H6sbleK36ux5w3m5N4XnBFy3uHxBvRRszhng6NllCp4xc41Rte3I9Iq9wxh4KLkaB
1pnMujcBKrw8mQvHOAxCvhwNc2hTEh+r5qgaw0zCYZQyddNLxOlQSGbYZ5fNLPnGkZlvyPRRate0
am103EyIa1Ha7uvWDWsVejsr8X/phLMgOATKDQh+431H2GHUNvqunvFUOtcN2OIjKc+crlTp9ZTr
B2lskwNJJu1nSM0umMoqC+LU7GNHj010a18e89JBj5csvMPzlnTOoXa6mFJM1KIjCr4lvakJeg4A
0JhDnrvjGSiQZAQ0VLHttf7ERXc9MsuPr6O5Bh96MQ6xivx9lA4Acnt9bL5UMdlI9nxPLejclWtE
10tb8nikwqzLUqFYE4PJZHxP5HemBvnMpQuuDNmN7NZJ1rqi1sYohDbIkNOkMmGwmiQQOv6g83MR
Ro5apS4r3pV4JbSdd0py2bqjOeXb6GhODTRIakD35G6tfo21Pw4bVd9F9o1l7yz9zu6e+yKgRo7G
EQBRV67IizEBIF/QGkDISxOZn3qgEKqoght1Mp5D221nacFAXBnYB9auvO0sDxQ1BVO3CEKdeEJl
0RgOUoKJ1cxaBoVLArInNoHgtNALp1fCn3qU1tCEY+qVKiuPUqhoHrM60wVPiY1DPC52l3fR0uiB
aNE5ASEQqSIwwWY1TY1Sx8xDT94y6ms93aRtQKRsQ4t5c9nYGb8r3uvRyv6/1sSKXpVqUVcnBupT
5V2PljGJNhSc+wcELzeudI8VqVcCbkLjoFY81bXQ2PlUpzcI0lLxIFtOej96kqekKx+2kHLiu/jr
I8pn4MoXQ4nWSiipYRZGvEZltL7D0bAy0UshGvBiNE+jvoBeWcHF7SyMG6nj0SpLrMybhgwUtpPF
dmoz0yRIRrt7vDzbSxaBkQCBIfTZUJIRosZA8U5BStDhgg4kveujFnUyec72dFASL4y61vl7e2h4
gqYW6hucOfh0E6Od2u5HisO1LkHio0TS+5zPV4mi3uXxGhpjMfgfTycf/FHE0PsuU5FWI6e2U7ei
H0P/bM4+U/BS/GNU90WMfP7t8vgWnQTxAY6AvaLbwgoWshRlaYMVzJnthEV7w8I15umlJUPHAe5x
HFUADs3TUSmhks3gsspd1t7I+bU1Pkjqxl4D/i7ueawR5xwBOkPEO5JKa6hZ8T0flfeZJl3RmD5O
JPHB0HGL3p2VhHJx3tAjYqL/Dl1xIj5IBsSzK8C872o9ba9bs7JvzJm8XF4cPvlCRQgFuz9GBH+o
U9QC4gFGDHQl2xl1pDTzqPpx2cqy2wHPyDGAaOgRD4scOWWZZlB0HfQCPV0KoOf1LmHxVgohnJPp
W3RjXTPjy7L/Kd1B1ZNzZ8D5ztRXTbBy2mFiI//vNa9L3hQJ7ViNGgxx6I59sSmMd1aNGxCjrgTH
palFHQX0c8AgQi9LCI4omxgS2IhRbGslL+x3M06i+GtlYnkwEtfv2Ah3ouP9PM6tzGIYGSQb4J06
dcdI8nMDQ02ZUw3jZkaFtOS9d5adOHPy6//5AcLurvDuJuUFPiCSikAvN9b8FoW3+rTp2sjvm4Mq
PxHtNx4qL9td2hzH4xb8tm06jRQagrSRVoGkbYg5epctLOVyGqiFELJAW45b1unMNpESaW07YfsB
G6spvjI8p9JGl7Z9lro5dNYum+MfLC4kClHoN+Z82agTnZoz5hABLkYIU5QbxQb0q4OWbfpeSWtA
x6WZOzYk5KhtbZQR4BC5q9flYz+XT1o5r4xlyfPx+smprpAXoLP5dCyJHuYaGZCtxd0rwXsDvS//
pYhwbIKP8sjvDbnLafGd2rNnnF4WdBtxf3X7yO3oPVVW4tfi4hwNSHByO7NlmoRYnCm7UprBlaza
YSR1xrWEas2Q4NajlKr9kGHm0vBKIc9Dvm9atFiu5FRL64NnBLyRqVDXgsTW6eSN6UxmM4TydZST
yhmkt7qmWxaVh8suveRpJsDXgE2CpAv8sKdmwlg2Zt1CaCBZql/LoQLsd6ekz5etLNXs0BABpAKw
3iqk1IXFkbvUKnuGelLSS+891TaqpEFwRQZqGWofY3zD2k+NEY+iP9nuIz/CliJ15OY9WfH7xWs+
gTYi544Bl4kIndBqk6G+XiDkzx2kHJNhdLIRb796Bf2JymWS7VYJhaxk4kC3xa3mNT3BJcgTHuQV
HDfIJDHpwmTEnHkrJSg0FBhpA90LBuVsk6IVGhrHubTTtUx1SkACIuiuhKriGmQN18wDoxjJjidB
2JqmTfPCKnl9D6lE2QeZdV0OAYAeTlTIPiTdcT90L/vA0rY5NimM2gBVQVRHwCLYzRgk3WebbCqm
eXP3ednO0vTC1/4ssLA/jdKeEgtycPAtYMJLSOvUzPJMq7mKuih1wO3uWd2nNmcbxko/VROIaK+1
0q16mbB99WxQCYh8UI0rQidX8VxRODr5mo2f1Pyc4n039m6mb9r+HwqORMddH0BTDiQQZploU5wB
nICwrqTbyLIduwpv1PSxI15qfqaDd3myl9LtY3PCXNMKmZqEB0mwgc0/yon6g25CrxLVVF53VOzf
l80t+hA6ljnKW0dyLx5aXZLapK1Rv+2JN1Gvqm9nGbLYa1LNi8PCRVbjbQacW+M0KsbJXPV6Aju0
eOSbYqCbUQF5Dt2TtbLJoqlvKg08u4IrUQjAdVPEZpNShCNZceVoq0leUQVT+JFoKxCDpWSJP9+B
pwfQbkvEMCQTGTsQLCN76fzOgPDzYcjuZJO5lnLTdiu7nfuZGGCOjQkXZgW9UVFswVg5tOVmAImE
IxG926EBrvsf0q6jOXKcWf4iRtCbK2jayXvpwhhpRqD3BuSv/5I67Haj+Rox++awhz2oGmChUKjK
yhT4oMgUlwSCaa/WcwWmtPHGmr4y6Q6VAIGNNccDWSuyTFWBHDFf21IWjocygUNUfU3SvnTR3SaV
KmH+RGBpdTVHlrjUD2o4zuyUsEQ7SJJpkIQMb4bh/fI5Wgv/x8vh/DupB1D2FTBi6DE08B7aOiaK
sVGUp3yqSctuMZB+2eLqBh4VULh4iMuG9sWEAgqLbvQyqORdnD2picDrVlwcNyvUUcHKiTIW7+Ks
AkinWm5WS/9WLX/AkKexG8CnKltfgxBdt3J0l/YjkN4oCMng3DiNEmrLynZesvTcGKBKLgVgynjS
TbYF+vuQU1PEDqOfn6klXwAl99JxBfLz1N6sNKzXNOwhQH3+aNo+ytaXv9KK8y0QO9Rw8QjHS5z7
SkXbZlOjoT8WSR8Vvckxjppkgpq0yAYXGfQslq28ho1lFLWwwc8qXSk2Cy6vZMXfTlbCfZsxTg2N
VvCEJikJuOqyehdrjwo01P8/dsB8xX0TOqAONWM1AMuTUr4FIKJPKvB5CTz7Z3SAC6igA0BvVMd/
nLMZLRVdxhrzwti2BmA40jdThVFTTCl5kpSDE1ArC0P18752wIMo67sI3IA7BhgDNKK1YqsDsQ7w
mmktJb4o9Wa7HjdzFCUBrPV/MH0BJp0GXBx3dueEuZ82CYp0MZupRfIpBfC3w6mztj06GcCOla3m
p1mlEkOa2Ws4zvJ7Qlt65cTV9MFoZoX3aa9q73oP7ecyklAPHmWLbmzQ6/wO43S+szIVmmYShqU3
VVUVI5B7dEzcmTV9uGnCzhqunCaV6kBrUyXaKJRGr40xjK9SU2uaW5Rl9F5NthITiYZgT7E7ddii
MVgEY4Lxf0FUXgssgLMBnonXMjB63C09V7gWcgVlxbDovM7YNEjnKn3L6qtK93P74bJTrR2RY2vc
HUATTIwnKqxZYA7rK0wmgYPKRsHhspm1M3JshosnbTrDfSaYUbTfSn6fhg9D/1WLGnxrqTAUkS3U
95CzLZLRp0ekCY3I0TAU7bb1VwVKpnyj6bdplLhadZCSDYBETn1nmoKHrdDssvqj6sPYRTRDfoyq
m/Z7gFx2mT9kbQrWNt8wwDaj37aSDw0QSYTsXgOYg9gRzRAHIRruwq3XBkGaBDBd7oKo6ksvP+aB
BYBH0QF8Xu3epJNvI0GmqbFjmK9IjXu8EHdzVO4nzdpc/sIrN9TJT+H2oGvsDH0Z/BR9VEyilYYn
GRXAyx11+zIFcZ2IH24lscDCcUMtsF/Z4kmIQzMsYj0Ho2VWmo9lVvq2XaWukYOGSiq/UYPftlP7
WOn278sLPZfrWdDtGsAdmJUEhIRnH7SoYbXM6SGoPT0blRxESv7ijAWQ3tmj0wJ+DNR7BvIHpW0g
PsnuYrRAOyN+7NRHvU+uQ+WJWZUraaJ5mvMvgHwRg3+aA8Q1CMO5284wQI05WjII3ZRqA/IvUIdj
7s0M4ignUsYEJ3rVmorThjfLomvKhSn05pIobTBP37HSmwoLyh0AJU2lp1LAOEUnew2Sf/y1eS5o
A/Q7owSZL3co512IaWyF2rmFoVG9u5bNAQq+VZEmh2RurXKfRlJ4kK0shs5L1Ubf4aTJktulpoKq
fz7cyeqUbJPcVkqiS2mmQiw07N6j1GAvAwVCgCR6VO+jcTD2kyxnd3KCLKigpeCVtBY3kBqjEwX0
nAElP+74JnRuu2hggJVJw+CGGCWQ7dZAKNbfIQ2X+k2TPqE0dWdkGLxNNaKw/vuyM5/F5UXKDqh2
/MOFg3z2NHKFM51zK7IkEqFiGtLAGaGAybxa3122c5ZP/tjREaRwxwMpuHjTUYREM7uN1Bh2muop
00DrW31cNrD80JOchTPAOb+ZdtOcl4sB9gi/UJR7oXSmaA1cntcZk5akHUzYEQ2MPiSgVBWkeAIT
PACpVBIEtGWb2sgkOn2RHcF3WN8mgCbA1QXKMJ2L0iFTzQGskFhD0hJrDJrmQTX/PqUAKAww2gVE
CLAWd9cDVD5LWiznyOzzV02LNk5rvZiKCHx65rrQKgLRDCqrKKOhWc4FoHlMmGnUiAjTCLpGNPAw
s9hHmxw4qcuutRLwl6o1hnUArAOBJz/P0Coj2r/2lLu1+s5QOdHfhtJrFC+f94P8rPdBCHrKaKvV
jGQYS5K12ywGeeNW1lwV/+/yrzn7gki/QQwL+JiBc4RIf3qS5CyZJcSkBZedA5a67Scw64mC+0q4
xZdDMoCZNagBo0N7akXKHDzIojlb1Atvoaf49LRICkKX6nEiUNXc/r0uF2b/DQwZY0YIIZGPQ300
WBoDNMmlQGQBV8GMD1V9YaIx47Pzhav72Azn/njuaHVbwkwO4plRv5kcEYHWyrUIC3inmwv9yxl9
jpFNsZIbsFBqvT/JIMf1AJTfZLMfimSU1xYDZno8B6BqsRzn029kmnMIV0AekjpJd9cVMaAUXZ4L
/G3lklrmF030PqGNsPDMnJoB9EXTG7nOXVo4FBWcTnVja75Ft4OEZeRXM1Tbp0825EHWArFoPF72
9xWswKl97pslVDIGs2tydPLAcVwPpJ4k0O8p0c0cfjdtHEySjglKvL+ZqAa89jHRg0V6iRwH9zO3
wyUYpLS5aJHpoXMSD9cqxDzwmAjZYU5FTdLzcIZl/muLx3TFYH3VIzCcu9rcAeEOhW52gJaCLXrd
r64J86ho+GG0Q+Xr2mlkojdiLvS3KPop4KuzsqCfbrLuo5A2gk+3hOCTSxnHDWfhH1tcFGGD3vap
BVso9uAN+0dW8IbdmmHp6tbnjAZJrAclYILs6bLhlTWidLFQSy2jP/gBpy4LGpUYxF+gxBzzb1pI
RC2QVGHAN9lbTuL/B1soy8E9QO2Mf6e2pLHJi6SHho2jtug5b1R1I1eGG7U96f4eFIBBBICuYQUE
+AA4ndqquqlW6QRGSKfdmMr1nDoooCpk7gX7t9JDPTXEnblKmxozYzDU54c0up6rDdN+q7bPUGS3
ejIUB/TsZPWlLHd26/fp/eU9Xc4V5zeg/UY/GreujInz5fseZYuFAfkoPN7AvW+MQCyCmiCGENHS
07cei7YC5/PvVDQLt3L+Tmxy96qGaKrmCwvmrGeBkwRKHm4tbW90oq6waHFcUKnqzkgqhqkpTUuI
bQLiZ02kT78UI/Q6fXBjOYjt98sbuvz4CxvKk/8jl5hs0EiC1tFCjXrftd6sf8ytjqKYy5Jm9/fW
jh+i3OebmDxgghBPQ7sEkxRm7NPmSkJlPK1ZUPdgmKqEJMM/g9+nK0S/xMaIsQGYJiYSuF2d0y6a
lV6JcAwx1Q8hqbKx7GCcsnYgRSU50mZKM+fQSLQtvbSJlBcFGtsA6Fb6LpNDK76ZR2p/h2mpfLO2
KPdSbNLdlE1g4M7BUGzTEYDqtsyax3me2cYq6upOlmzzYE6q/laMdbMpnUqHqlpXhaFbGpP8EbMu
/jCVBEw3YyWZryioF6Fn6wUo3VXG6sGrs7SZSB3bg7YxR0l/HNOkd25TpygT3DUL8pNqQzXsHJqb
SpCnif0Gwi6p8EoUIRu/zyAeGJhh7vypyhBDJh01aOmHoaRrPmSvFLZpUjmx3KlFDRsMIi360MVQ
V3VA65wZO8nSB/tBdaI2JmGsMLbTw9yy3Hho83QvA66BjetpDUyxxjZJpDvdbRhntNuZWU23nWNO
MOGw/D3CQPztWKPWT6bRBuVNYYORd1btKfQqW0LvO68mkC0Ydgj4+0yz1M3yjFmbXNNDP1QbiDwV
I7WukrK2Shc1BxSQgfNGam/gIgHRTaZPv8EbaKDLXZkYhq0GsCrdRWOodLspkTtwCxWW05BYmrLH
EmqBt6pasdhnmKC4VicpZBBUyJgSgDhHGogZ68X7oBkxeHqcajSgwzgrATBe2ifqWKZ9nzkjMCJd
BK5612jbztdnAMOCJIPeEenSqLq1Zr3on2ZQmvVu7lRF7TtW7rS7rurkT1npp40cRkVMjCmhKCQ3
iTUemqSx3yOdWmC9Dem4ked2Qi8WE0TPaLvEtZvkZXc/jJXWQAgVwG2ns6CCaqlS8TVWxvh7iMz6
rZxG+VpHiWNbG9Q69FKaY8SADpbljc5g5ySSzXnnZJX0lDpt/uCwoe5B0BdbnpZH9UHvaUJJnFnq
Y5XlTRDW6jT73QS9QNKONH0plaa+a0qILZDQGdutnQyYpm4xWQ0O2nkIf4FOi32VtdTaEPto5w2Q
HDKYwywMPXkJc0wMpyVWDR2yHLPFtjQVv/I5SbdmImkvtdI7hpfZYfkHNdtWd0ENYA6gLcxn0B6M
1i8KunqomilheR83RrVpbEOtfSWyrNvaKdSJoIkwJ2SIHdRwepla1C/ybEStUQuTX7akqP2m6eGa
8G5E8NTsizEYjWhB3yhxcZ3lXbgoZWRjR2aZonVn4llwLbF0koMCh/XTnJSUkjQfFJHoy1kwRqkC
DJQaXlV4teIVd3q7haM6Dn2vSMAAuVLrKhE0X0zVTeRrO7lHyfJyMD57JSzWoOQH1Cnei2f5XhQb
RZuFsCY5v9oc4926oPLyk5mehF7OApflhZEOGsEEDWrQw33F22wXzNs/2kbaVy+x+zkQEDMQ2UOh
MIiuL69tCeq85ePqlXq6k0PZWnGdoVxSYOYEzcqhu2nLl2RKALNiJG+31Siq0IhMch8vy0eUBVUU
UOj0kQH2IhekxIHIMGjxa7AN1xGRyCw53aU1crur9nM3FGhcEsZubDXQoLSgxKJEffnVZ0ag9Iiq
IhiYzxLL0YxMyRxgxHxWN2+Dl75ku3HcKJt0V2zabb29/N3OWeqWat2RPS6/rAuonKhQeCFDoDwq
b8Ob6j6kbth66t3VeKVeWZ68sTyB0cUbLi2SS0v0bk4jIFRR+6KpR2vwaTXe7ByG3k10i5jWbSQ1
pO5jkraeLNLPWTuGC8Mh0LygAgLD9qmrKjQ1U6vBiq3wul6o1QWt7rP09WdH//37XPpKh2FI+hx/
X5pA26AN/mQTeb7ORNwNonVweVZtatSYFncsoaeSK9tQFsF5/g/n+GcpPFF3o/cSiC5hAkUui3of
8f18NWy/MJYZfReHjJhBHlTPtWADhWa5h1wcOvHMRpgFW8/0cJ9/yy5SFqTjh/H9dfLy3bMDnTZR
dWU1nuAwLNOguBL452MvQ60bjW+JzA6p98aXupk29nX93XlPd6AEmG4jnAXqNSR5lg+m4O16XltZ
vObIOhdAa6cFoCnEkZgMMkd++dKRriEs9KWN+hqJoszi42cH0IEG3UImuDQ8Ts9AmccKckSsNbmq
v+sX1UXv7mDulA17KN/YviEAwR1SmYh8dnWZy+CFtfBJ4BRyhsFxwuaRYZkMgqimgZl2QpMbyHxq
064yvCS8qUVgjXMdL2ytBXitDqQz2h58DaJNw6GvJCw2z/3el/2iJ/WmOBgPIKy6mgI7cO7HLTJq
XwRMWosEx4a52Gq2dVcPSNxJCoYAmUzKkw7gc20IYvhaIDg2wwU0fEsknyrMyOq7BXl0c/hzOV6v
5hXHFriQJllhqIYAjBOUoWui7qtAv+sIoVct9Uxik+d2W2zutZ1xJzoXK1uIwTHAXHS0lQGK59am
QuHNmBvM7Nbts4LGcu1N+o45L5cXuHgddxxgBZfBgusCnRkXcLRkmeZqZsQ53S/QdIyaFFgbEc/z
yndCxQi6LJiFU4AE5wK2HDaW1hcMh855dqx7ORLM4urLzzxZBsrPBvrA4OwHx+4Zte6g1EaLxD1y
D+B7c+nWudWIvUk8yFWRLogPqd8d8nuIcvvMxWT5y924MW5MZIUFye/aW8SaQ+jrNzfzBtzDO5VQ
7zlz/3KnuZ+47NFRPSmy407CRABEhKWbdDykpq+Ff3scYALfEG13SDjJDi8hN1CMCDZjEeElg5HD
B10T/P2z2Ln8fZTgoesMBmNg5k6XIA0yjfOxjNxO+1aax7HbjxEeKl4UCwyd+T5niNsr6oQ4FxT6
0SqUdsdwH1sfeubLIpLunzFW3m1+cqGFDBxgV+6MZTNqwlrZY0Ge+cKI5VdXqa/dfFQeUGAu3XRX
8X5w811EkhvjPntwdrmHDGAjPZW+CDlxdkYw8wKNKkCwF9HFM5o6yKvLeVOM4KJSv7vY6wcRnHJl
U08McKEs7yDfM2G+0TWs2zkMMH5eAU4uAlmt+AharvA9Az0hFMO4o56GeGkb3WKlvs7ClhQqNBVK
187QTvP++kQdmzI5LKLCnFJTGEyx+U4vN327H2xBQra2GrxcNVSBFwIV/tLOykgf+07DR9G/dEg9
F4ewxTwqcDWpwOXXPv+xpeXrHYWHQjVRVDJhqTQA4imA/hBRFJ4PisDDjk1w3u6AiU4uKx37FVgq
iVui+qiK+S3dTCqREDfn35c/0DlFAmeRcznqAJCZMVhspCB+kRyiu7VbHOhVjVRL/zJsVzTJcN41
4Exy/tdJM64IHSb7fSFBEBQG/zguc+W3OHeNiSig5/OmzeWFnt2iOlh2QEaDVhPCIro9px+vG8ch
1VsjcnNUU9Jn3fSTRoDT+emkcrEKNjC6CKLthXSUs6FJJjT6GLjqULC9gXoIsffWbf7ACOq6QfJt
epSUbkfSq+LmW/NHcgOMLrFvcvJrJPTz8np/mo6XfgznrXaTt0ZXWpE7uShLQnLA0yfSefOV7kaf
nR8GBQH9T+mFrooqOAkF9/1KKDvZC86TMeAZ2l2Ivci0P7ZOUDojdfJQtiJ8+DkE4efD/rvpnAMn
aanW7QxDk6+RnLQ3TQCK86fSzR+6rbKdN8+DqwcZ0Xzd626cjbPvt+iM/S0V4/IrwHIEcVhcu8jo
T93LtkentCongm62l2hugtTTvp1FnA8rEQhQAbA9QFlY1TBkfGqljzU1Nuc+do0OWLCnOH8WOM1K
MD0xsPyAoxDXUCCwYqhDud1XiyDnkGwXHyBfvIs+5xv51thQN49839mJ+Dp+4AG8ux4v7ezsxLVa
D7Dc+mVGhjf9u9/Mty2JMGt4LX3UV22Me12UwYs2lDskg9oXUa7AapUGbX7XVd+XN/T8FACzB6wl
vAMwj7N0L45GR2sbCoh8onZbJ+xubH1G3b8E6r9mkQjrumzS6SaiYrwAfeGAoLP4ycGPPt+QJ41j
1xiiCYu7GYiS+r4XFTZX4gpsQIADmTzIMvE+P3URq6ulavghfPxgt5hkqDdDgBR+2NKN5bjoGPo+
lH9J4uaeuH23tj68hdC40zFjzz9SbLNhSmyjgptuk56wxyIAN4I7+i1Gxl3JrT3nz2y68zUN2Eza
Qy94H6w4Kdb+r32+5CQncaXpDPZ7N7wHW06D29L2MJG7Gf3d7I6Rp7iPlz3ovECAevyxTe75FzMU
7CBjhJy2JMkOVce99SaV5DN1wcOKxXuRz/zwtboWFQhWkhG0ARDQQNSkg+WOr0VWatlX9kTB6B6/
WqErQ2Zg2DK6MSCSUUp3A2iC6o4UpoxKqOC2Pn/UY9W4rSGCjYwHFzbnZTIoXxNpBjdwcqV5yS73
R9/xcYGhoE60TfJNn6xr0EZNxPLYV+/2IlHNlbv89AdwkSF2TPBEWPgBOQG72XbGNNqV/d1dvf22
g2kPpaUDO2Ciy8fcC5RCDumTDjiwK+9vutmtQwJsjqAEuBpKjnaEu1Dx5mOzk4BEs558E+rNVhPE
yNipJHDy8ysAsHWQrSBsIZlWeQhum8192PdhCvazWyVqMSIRjNVdr7ZBNf667NtnRU18ZMQpyNHi
RaxBTO40lKS1AQC1DlN22Tv3KXR278esPcxT2mzLoY1ddRo/tXZihxQ9xMu2zyM/YghYO8HtCHkm
8Nee2h6pxqTGxnaC5NoNrcJvRewPS+LBB2NIdMGIgfE/jAKcWqBJbWaFuZCCGr1vSUjBrO6QVvFr
Z03uAPSWhY7vf1gU2nfAayEBxdJOTSZaH0fgWwSnQX2X2BXpRNMbq+cSX+0fC9yxyLK5SiEmjmik
Ie5iFhS713njL+gZelBNBcdWkJCX9Ak1aer+loHhECxxzWcA2kIStNwAZ2q+ug1BBozQoIkXI5td
0mn9lt6NRFiFXnWQI0PcSms9yTI1hiHjMbsCxGAmoEOoDvEud1/VLzWwwUolOHqr98vx4rgznubF
bLQmbGKU60ney67+3mM//9i3sYtxNZJ/ikiU17YTpQzQSwJPC3Q/5zGDpeZQ5MO0vFEbRE/8IvKY
c4eBIDkBdGRET9+77KLnRXbMcqqoTuGJBFy2zHPkTxgjYBSC7K4qNTHRW9kbtf7KMRvPmiHiUTtQ
Q80DCbOAjZ4KagXnINXFOCruOpJ1dFL4BInNaSv1M0jz2eB4zShvJRl6U3LpYkQ9kHpAK+LRjSsM
5KhPYHAXPBDPXQrWMXG8/AKg8/g3aGHb5pyHDqaP6OcY2URtRUQe55cEcjNQLEN+wDbBucAlC9lA
Wa0NS0RFrTTa1cqBFf5/IP3GNh6bUU/jjGOiGyU12Eb5BQx+9Fn7lN9Bamxe65T8/cP91BYXRlkR
KZ1BYWuwdg0DFqW+dYRyaMsfOY3VixGUjwBmB0fFWRcGOpxz0yJPLwwWpFlfEUodTAF1ChipnDSF
INiYelmZUo8lHbvB4x8przIa+zbv74dunvzLx+T8FsYPAr4dWF90pM7ox7Q4HPWkwuXRqN+ZhVKn
fRPK0l3vjNCkE3FWrR6LBeYLRT8VKT3/rtRAE98mBs5kpYQaUUG254Sa5Ud1Wb8PsZkEZSffdnS2
bqCleJ3YkuUlcyo4HWu+i6oJuG4BdwFhJ1cWGrMor2IG0oSsd8ig7+LqAyg20wr+fmd1cC2jhb98
c34eZCwbrcdMMois7NFXWbYzHXAStzooV94p0wUh/cdzzjwLMpYIdIh4KA6cHpXQsCM2hMgjGVh+
Otcecg0ssmauP0lOonpd2jeUOCyFFklT1zi2cZKCOUwplHlnWUnzxLS0n0kHAN4ve6DQQJC0GT1C
fYHd1VMR+emMvwTBbbN9Kp1Y8aqwihq3LbrJp7OZP6tmZ/h6VypPcqdL33XR1hsnkdQXIwzrbdZN
uQe83nwVYUzyRerDEKOJuZ3d9bQR3t7LdcLvxvHmc4FjHtQhSRpsfjcr4AtEoca6q5mgFrNuZFHv
NVAWgjzK6ZarUcooWOuw5fn4hX4uu7Ot4blMulJQ41o9NzpaORZ0AEDuwA83Jl3XN6MOAqESKLE0
/2wn4oQHtOgpc23dV639kLekUgQufH5pIyw4IOLCDCfwWmfPYL2zQjPHLprd89w/smpPk6sOnVzp
WW62YtjP8lX4r4aKLBSbVPQLTP5J0OMdmKsUJ1PvnoHaY5orp14IGt2UWMkbeIQprJo3drW5fFTX
7stju3xpDyJl0mhjnXbbbWKLbcdJ1HFZi7PIlcGUqSw6s/wUfdONnZoV+II02Vbtrh63E0ZYDNMt
TdHkxppbHpvifD8tqQlJAJiyaeeO1NzaoFiW80zgHKIVcfclTaZ6biKYCRWdVOyOpW8OxNbD6XeE
l+rlD3T+xMHQBpq6jgakxrmErtFHSluMqIcwbWs5D04CcifjvgkfezQCTZHCnLrmDyakggDQ0ACK
/CmVHJW3lFoa6kZbbmkIlXYKCNEegf6kiS/V92344oAUXL/u6S9wpuX2Vku/2+omAuceCIzt4SDr
vxupBrr4MZu3henFRf5weTvWtv7493H+atatlhoUsT5W9olMhilorHut/exiwVX5I6XJn0gUwUD9
uwy2nylqaI0NwWcDO9FAp7aIN9l0B8mVGpwWXXpfm5MXKRpJu8LPgKfvs49KO5QhGEe+DG2fspfC
ZiC3cGXznlHBhbfmEghMqBjBI0BXtezR0TdKGarW6oAHha3S+1y17grjqxsqL4USVm9rASt/X970
9SAMkQE4BhIH0AaeWkwGEw1ACw7fT75j32sU7HGvhfUUDb9QVYhVT0deKuw7rJ1mcEsrmJHF/mOU
79TqmKmTYWUotY5Rt2VKiJdMems2uuAuW+nPofp39KW5qNGrlQYlevhUnR8mGdxLEGpIQSHjac5T
kgdm4g3pFvqbGc29QiRAsLZIaK0icwGaQD1rmtV1EoX2ADGROZLdkkJ2FMrHoory2m12bGTJC489
pq2cgqYwMirvmDUzuo2VB1r0NBrbPLwVEjItf+7s6BytiXOXup4MGmPIYxEscm2MT2s3TCuJI3qK
rQUDcCSjI2yiioCJk9Nl9ZOE77qoE2np4MrJrpkfojr1deVXlnmXj8DKmUP2gaky4HJxO/MJjxXq
SR7rMBUnjyZtSG41hJa3VCGp5pap4ISvfK8Ta9z3GhOVZhKDtTTZzTVoGZ2IxJGO2WqS6x8aDcZO
1ORb8cMTk9w3S8CCVhgDTKqN5ssdBhTKa1lU7175YCdGuOiNQfEkbJbclIJJp872EbD2eUzsxhtq
waleQbUsUCuoMeOhjloWz2qFUUAdUyrLHmaPMduN8U1XaG5Xegb19eIpTtCkHX63xe/YvApnDJg1
3qiDLkUO7N6N411HgwayQkrvN6PqsgyD5UOABC3VSRndjs7f5xQnP5fbGlw3faHG+PvNgNYpxN+U
ZmPVn6MEEQNROF915qOt4Z6BjT32DqigkL/Un2CHaaXXWAs0B23zaCdPfhMHlXblKL5a3nXmPsdY
e60+OMZblkebSnSjr4Xfo5WjQnZ6ils5C0dZxq8B2hd63Tq9BrGaAfBpO+zMAjo241vfsI1h3BW5
NzIR8f5KsIJ5UIEvzKyY5Oc2A/MpWsuWTD+s75jzpEIAVi33LBLkE6vn618zP1XfoxAszaHktBiR
cIv2LW5Gj1bbohYRkIqMcAHR0KWI6UvccKSPFiPifeyb8n+ITdCjcoAchnKAzaPFlJ6NWRqhwhaZ
n1kI7nRvpLvGQp8kPZTlK3u5HHjXlmSBERl9/4Vrn/88cidXvU7BgJZOvmRvDftx/g9XMPB8/5jg
P02ljmguVDDRAKxF32vTlwrB6V5fBbrG4IpDsYkn4phKjJJr0ojrY95O+qucXDWFIDNeNYGqJHid
gZd1DC6AR6Cka2YLqxjYo6XupvTKGQSffq2wDFWVf21wQWoylJpiKm9h832bP3ToYLauZPxR449+
uM9wLRrgQPgP3x/dMhAtLg9yvmxYV12vlxOo9oxmR+l3jDqLJuiRrYVDNI/+MbFEiKOjCZSlnRsl
TLShP0pbvGkARC9uZsdXRbyv6x/pX1PcR3ImmkU6mjuY00P3RtmO8YcxCzST1y7Z4+VwHyntp7FV
ZNio4wljhUS3XiZMITrKQVMFH2ctdh6b4mKnYtVNqFQwNZZfirTP2u+K4d29uewCK11yiPkAMr2M
KSFJ5huJczKis9nD7SZkd2h2ktlSSNgPB6s2XYyr4mFc3YA8cTMZ4XVk0fuoFkzWrSVkx7+Ac5GK
ZVU72PgFmr0bpj/m8KRq7mTta/pZ2kEsi1a8BGougwZKFX0UG/9QgtJOXXJw5oiNCrhL+iYGlQ7J
oHVY+lm4Z/pMmPOqoYTc4SkuKDasIE8WNjW0pVFLReePR3pauTQ1YWku3bH2pf+V+9qn5kW/QZBe
kXgHVDz9HZHytbu2DyIZ4ZWjAdNgcQPoBAQ/P+/xo1OYNl0dYizrJ0Tatpd3m4H5lx1p5StCuw70
IajCQ86B1+WrcqtidYx2qlkDfmUHpryJgJCXTWLEHpK8RFS9XDkfxwZ/4unRmky1aJSKhXAbPSFZ
UkHlYzf3V4kmaLqt7d3Rwn7e70d2gEintp47qAhI1LUt1JkZaf9DcnGyGO6ZbFW9URRIiV0grlCD
dTXndWwEROYrsctaCDVsIAbAp8Mrv6amNOfaokYDbPVVi1FurU4O3Rj7JeZl6ZAI9m0l8p+Y40Jl
LKHUJYGdzs3U3ynYkGNVIZnk1/bexl6Kes8ia1y0bIweWUgBa6rpNcmvZICMYLNlqWeo4E39vuzr
K+8fiKOjdgLcNqquqNychhA08J26g76ye6iuEgDIgNfcTPtm1wJq6LjSc+yiq38FiPWN9NGQ0q82
yRXgfz1pfSp4PJ+75+lP4bZZlkOz6C0pcS3Axk22B7cGKcrg8oLPzxqMAJ4uoyGxlIv43HfO0XZm
WK8Khhu9h+g4ZgatB0vaXbZzHkRgB+iMpcOOtJF/VyZQwJSrGHYU5Tu1fNTC5vpVBSvRYN7n1uhG
huDloC0H6/QyOLXIbR/qv4kShrCo3X7ErvbW+o9AqW16/+nLIfNb/PCVtz5QnQteowJYw4uvKpLt
y0cazL7moz64EXVzz8/p6U/iXBm0C6Uy5ctmh9Cy2A7Ovu3ewSMAntzLu72Sch5b0vjXIfQOqrFY
3HiG+ANeNGEYB1YX0mtFS5IgdnKQT+RN+RuCnPQhUuxoY/ZO+iT4FavO9c9H13jnkieFjqOJXzG6
kBMefZCb+N1nJpO7yatI7cU4NgdpKxqUXt1mkO9gWhlsjQA5nZ7hsHEaLZfjFIRb121ReJl6b1vv
GCGpG0EkXPXqI0vLBhzdILmRyE1hwVI6Vp6DrL4GUwAm90t9G42vg36vd4LO3uqWHlnk4pOth/qk
aLAI/tty9GfVwlz9bVj9h847PAjFa7SG8cJHMnW6NJ1Bf3fKYEgGl4rpGkpLBvDAosja9N+h/iDH
TwyK1YnAc9e/3T9meaKfkMoJNYtlfYqXZA5ppDvT8QvHl0dBqWs1vP67QB5xo9DGbPMSliTdB3PG
ON8p05vgACxFmLMYdGSDu/wVSaqsPopStwWNMgYxczRdu7n1IeBGjOF5SDDtvhtkgVeKVsalwXJs
ycMEVQl3UGdPGkN4yEcInOjlxYms6KcOEjpFblSLg8TaIUoe+xEI4OmvX0pwQlwZjon7CRgQztsh
+FGGswMbwIAVoEuxAfDtFXBVip5kq253ZIi7LEBX1IXKcpAZ2la69EXra0fzZ9ApiETgV0IGZuXx
RoE6hoEUg/s4UthnzmxRJOyjbxS3Q+x11uNQ3gDLkpaelf+9l5uQbgKZKVo16MlxO5hEGh3s/3H2
Zc2x4srWv4gIhBhfgRrt8mxve78ovCdAjBKI6dffRd/47q7CfEV0R5zoh9PRzpJIpVKZK9dKExTQ
+K1DHjLrPf/32Sc6nmcmZnuX2NTm3YBGUFo8NMaDbF9FGYzDvaFWrvSFNuulpVlM6gVKOECSoOT0
nn6agSx8DGS8gRJmG93SO190genHn0fkv/f1EeRkf/7o39dGcRegkFODF2ERORMQI/PSyoCxRbdX
AEAR4lPlmzv3qH8CgQnGoV12gwHa8diDgWtrrJy3BRe9sDu7a4RCY9UBRTcy7IdMf+YicF0QZUQg
r9xfP9lL2cOFqZnTmC16i5WNfXazP432bv+Ou6CsBr9WJyLeCD9FIIy9bnPhXrswOXOiTDPNwuVY
HXo2HXmHUpH0bos1fMr0V2bx+MLKzIHaIa1HCJzCCvk1tJ/QD2Lek4ifwELFjJWTt7gizN5Pxcup
UTk76Lrq6rjr0M4zUY1v0eZNaujT3VK18rUW4jBmqv/amcXhFGw+NG1gJxrvDStk1Uu7lrdOf2K+
bXB4RJCp4wsaistQXzRuXBoMkx4M5D2l/oeu1ZKXDWCgAgR4qFjPSwzURaXIGQEvjgjd2KnxPFrl
yht50QRKyBOaBsKpc3RvGhOrw6KnKPWrrJ7s6L948FSj/n8GZnd93BCjH8HhBQb/Rx33lJHeO9lT
vJbaL33uczMzt4L8VYusBeuI68NYvDnC52tUAEuR5tzEzKNiiJPEfYqVuOWblnx4IJDQ0OUaUj9b
U7Nd/CpgjnBd4IJB7jBbjZuaHal1QCSs5NZsKijAiZXAsmZhtpgUiWtZTki4BlcCaoKVtZKRL36Q
syVM//7sDSCbCo0yD7gSLX5NzBc69AHv/sMZB9IB43qo8Bk4hpc2IjYWIu2B6Sj7e8xxuuUtzf9c
D8BLecm5idn1ksmoTs0KJqrhDoRzygtNAImrk4BAbCVC8BKufJilWAydE8MEQGAaQ5mtCXAZzBRB
zj6Ih62wwZxV4vk9hJp9i/gsQNJ3fX2LTn1mbra+xvJip5v6pa687cg+cd4cGg5yX61B+Rf94czQ
LFh2rSvaZIQh1X+3+U6gV2GuuNziWoAUAR2KOaHbZteYK7zc0yfBOFq9dNVrEh/MCBjwZ85XMq4V
Q/OxQnCdqjwXCPz6sG/zF7xgsipoAd+1V4jwFjft74rmDPURpr0aArB3YMfftKz0pUw23r9mHzaR
r02UHS4EPxCpZx6nV0bGk3Zyceqb6PNKN9TVG1tjBlmMOGdmZp5GGs5JHMGMoT9q2rvQwuuevJie
YRQAn3jSHfvCv1hymxdsAjeKMd8ILb5xIUxKE2NP4u5G7+76ogD+1SiEX3j1SptsAXeAitFElAMB
cpQG5g1TXtDEcZsRoeiO3OQ7lP9DXfOBjtrR3mcbPNL6FZMLo12XJqdIchZhESmU4DVMGrvikDy9
FIcITNXfPIzVVn9QSdrFd+SRfKeBFkrwx/26vt3T55onP2AemkRp0EbDY/7SekNzDxzqOGy9e1+m
mW/xfacBRHi4bmbpBAA7OuUPqNKDhujSTNy0dKxdnICS7Az2ux3uB2etF7GASMRO/jViTfWKs52U
+aBE7sCIqgLAfkPDPTHnw3R2nhUQgKaKJ+7t6mzlcC8diHOrsxpzBPGaRk1W6+ImaUoQqX+7vneL
nwj85fhGpu4B8ztbltGO1YjxQkj5aLYCNzuvd3RghgiEk9pNALJGb22iffqbX9wCRQlg2zAdhZGN
S5s9HSF3aMMma8xi8DGzwVu/rjQROEnj7qzOMEDTViUnrWGo8w452V1f9PKx8ED6g8GtSXVitq2y
cIWZTbIB0DKIg+ipaIPpGXrnbca7JEgO0Yu3c7dtF06T2OyuPKxlvIvf9ewHzDLeLBKaERH8gByw
5+n6bteqgQudVTjsmYnZLjuanms9R6u835Kt9Ry/xHHYhuZR7KobwUH5FzjHIPrQ36WPsbnt9R1e
uv3gUs40AowsZV4hzPOKUzuGcZP/oaA5GzufYli2gGjWSnKyePj/OvC86gnEXZ26kwOL8jN3DsL9
UGplMcu3xpmNmbuIrmWiGmGD2Ie4Jn4nQSDKH7LmYUTrp2ZhqW10Y/MfthC3FCAIoFcDpvDylGSZ
5lKVwaiJtDijG4EAyrwMw7lvRrGSJC9Gganzj84dunfziVE9pwrSQAqVNZmEIy8gjN4IP4Y6VmVZ
a/SIi1/szNj0Y84i6VgWGQP/OTKj6mEAf0v3mrorX2zZ/f7vfM/HzjRoAmdFhuNFRLETKZhX3U8U
STADUgJyaK244GI8Oztps6tB2KIBaBgLGhLzOXY/RvkeeeMjmMVu9MJF3odRQ3NtyOVrNoFUDCcL
Q0qYVcLExixyg3VZZcgwy6AYtr15303ULpghG9ugTX1dnXAvKfePK6UPHoiQWGuvwy+fcbIP7j93
gm0QJIeXn5FpBfBlE8dYbhw7KBCKxzhayR++4nAubHzpxQ2OxSxbwkbtmY+GofxcmUGv/+QWwGbc
2NOk+N5EwwdXEPpQ5FCla4y0X55as18wO/rAJDZ25uIXTEM+HrCgdX1Xxc2N3fShhZfWkKyJiix+
WPC9QFsYd+TXwU2RTcOBxCwDrcKs306zOvmuxgikbvrQNU+x1VaPQtesfGtYkwY6s5wouiWRme6d
qmzpVmWmfoSCebdWQPkSJrAZKAHhwkSuBTTLLCS5mWvWwPIUqNPoN0T/qQuxr3sI8nFLW4l+i58e
GTruMKAwJ5zOpXsZGgVlmpNOUz93rHvtrdHX4z2BckBe3mvlq61ulHXM29fYXnkiLn3yc8uznLkt
DJnEMivxcjs54kSKg0G0wKJ3TvxKxpXI+zWvxJ5amDXEkwQyTigSXq4TZBlRPuhlGVQAoJil8TS0
L15bbaII8tUcnLy0O+l6eutq7rEm7OP6JbO0VgtEp5NUO2aw/vkKZ7E4UY2lBDQSAuAO3gZrykUo
FFDcIJZIDBLjponM8LrJ5RW7qIgaEFeywXx8uWKtH2jMIqy4T62X3tCP2kDCnjRoBdvRrU06f0i9
o17RwGK/cpC6rdj/knthx23sNdA+/0vKfWmfspg4bWODcbS+nfg06oMLRRvhgt+o27vexgWfGNtm
NMx50FtoLa198uk+uMh/px8A/n80Q/CShpzb5Q+QXsJqpVuQKOIHkkMryAJngvYnTkDapu2zATIc
J4haXl/20peeaKbRD8RoGbKKS6NjIiMRT4EMoEd+m0JUy+8hV3JCPeQZ7GN3Dmefbeo1K7XjpZAB
TkrYgyIveDZnayVUFqAKbqD6JFA5UIXv2MN90ne+TqKVrsGXSx+3EGITSBjwtPagBnO5QlZBqswp
wfvQWj+9Wu0A4Qybsva9Rh4cgCiu7+fXpHAyhyYWSF9hFHiJS3MqA6NOOk1h4op97kEb6RoQ5dPT
DXHFrqsfWk8PWsW2EVmrxy3s6YXl2afUSpuLToPlmj100CdpComsMNoCBbx2Vqd3yMxVYQoFH2jB
43U9h2dqw4j5hRzxoRnp0Uy4jxvmNtaikFZyk+YmJi/jbek+gavvZuzsXa2vieotLnaauZoGUidu
kcttLkZwyMUFFjtq3xvrVGuYvW6ear5GmrJwPtAmB0nBBOaCxuLMe5SbsxpnEukUUUfpQr4ZirG2
ID+1otlreX9A0rpbcaFFjwX0Fe9gdOn1fzKBs+hrVo5TQM+nDNLkYJX7xDqSaCezvQnKcHcfj2Hu
fLO028LbGvxVw1O56fZgkVVrZbHFtUM0GGPgaMxCUvNyjxX1+hgiLWXA4zBPdyZ9cayTK1mQxjde
Zm2vL3vxi/61Nq+ktP0gEi4Q/4uyDRr9m6jBT9Njrnkt5C1trwEhOGwshsFRebtcFsM4Z6fUWAZI
4oJKSwLuqaeCVDcxTZ96Tz5eX9dSyoInBygcUeMDVcs8rtd6rydQNoN+kTcAa1/5Vb1Nle6b1anI
A15tWPLEirfETcC79nLd+MKldmF7OshnrpS2HdFlbsB2EQUj47ckblbcdToB81iApyEkYqcXPSDT
lybauqpil7klBK7djctVYOkDssDkcH0lX6lkEVhBQjiRloOvH+ybl3YsZULzCWpEQS29cpdEsQm1
3RyDx27kha3VZzsMvZ8gGgTjAEPWA6DOcTQgMYysVw2XDWTO8mElEi74Ej4slDbxD3zc+VEFGt/M
B+gKYvSyVnaAZJvdunE6FqFnQAzLdyRNbyyN8TVm3Wm1s11HlwIpGiZsoPU57yPYCfSLSjxjAxlt
DHnX2SI0wIfoQAovcz/zOmzatQ+wEPQvTM4+dKIKr2snBUDHhRx09epJPdD7fAO97AdMLWIasYl9
ZDaQvDX0XeZ5QceMFSDW12n4yQum/0EdA3xr85JEPiBJ4wqHSdLEbzMUXSDJJKxfLW1uTAgMsxQX
nvnpJTZqFHJnKglUSbFP8gfp2vvUaiBpBnJFO7lhrr2LIVHUV6tF4aVThxIXtHMMx8ZTfHY5tbXi
0eDh1BXgLez4UaXvnPnojrE6euVmdTCTd1JjdMLuXgywQoAnxZf6GgJr6WDiOE6kIagIfNHWwAEA
Ym1E4pNQrQkSk/R7aeUQGazlytNo2RKm46GjAaD3P6n9WZQhgFNnanqactPYuyTe1222sbM1Rrql
G8LB/P00OAHK03kE6HWqcUvmVeDGqEDV+yT9lZTl1lzVt13w9IkrHUU2cBuAv2t26RdDYvGGiyoo
BQQnNjGUq7eWLhskbhowhu7gfCOKkH0Oxonb2qlBF2lLcmMWFQrGxItWbpClsw5sG4j4QMwJwenZ
wSubithjinFctPLs7MFlf4z+kNSbMXuI8+dVlY2FbQYR1V9zszuDN4kBqC/Mxezk9nuAFUb5Zq4N
ISwmyphjR2aBKtU0UHUZz0utAhKMoW1SS4i23bLyl9L+GM3GMd8tY4cCHVrX16+Qr/V9BI9zk9PK
z/w04apsnRQmh4CE8lvka08/UgGSbnTnb0Cu4T8c499g3gqcMF8JXAubemF6ukjOTA9xJWuPt1XA
iw+hY84j8+Vw39E1MtOFC+nCzpTTndlhOdPLWsGOZmRg1tOgBN0HWl8fFLoJVItXtnQpRTzf0dml
3FFM+CQddjRr3kfZ+2P13CVPuhaWDLimtdl0AFXx82fXHqohSGlATwSdvPl9O3JQGBYUSaIN+AsE
FmXfy10t0ObbIAbZR9kYgm4iMCBuh7yRb3oljQfN8gZ6bJwccwldRfqtndJJWGVwhmhrjsPwaAwl
QNl0pDR7QDhHL6QrTGefsLT/TElfAq09RHQTjxHulQhiYTe18CAuCYVKE4hWu4XqdW9p8pjpqPkn
UxyghcG0IFc6+eU1er036i4dQj33tCRsY144Qd0z987SBLd8QtzqgUam/iIMkr1beu7qgUZcsIp7
tR6BHDIhDHIwZcMPKu8oHl7QKQ+JE0v8BlfdtQ5DIyXTtegTgpFViPKwfKaCAkSPBmUH3cVGx5ws
RfA09cQuQeAZxfbWioVxjLqyz/2mmvrfeQ1FxF2da5CjQCAbfZNkZgiMn773hAGoepMpYwQbT4+W
A+8LgVgPAt9jh0lsFYiIu79KYqPkrRzvTxpV5JBTL9mhzDWEXsZi+wgSYoBym6HFvpXYZD+qoc4X
CkcpUE01NguUbua/RTWokz16JdQQU87UNmEqVkAxcOtPDnLtT5I0gxukUS1/AsdZPJdJOTLfEgPI
SV3N+5NZ2N4np3SiO0l6MEhgdrukUHgHK34zik0rwWmB2xOXdAc2obZgRh+AUfWQN4ofx64rDmoQ
xkFvevdT9BXA2AYIxMutrOFhmuxpcYSGLs1PhVW6G0NrE2hyZaq4oWXLTtCy0+R+KAjkylJD1065
gu/6Q2mU74YcWIGmDdDFgRxGASVVx/LKx6rn8Y0tBwpdhmoUo1/0QgB3AFFDa9OncbTlcVffadZI
nk3ZJ6ApFe2Y+wYtDfJQWW1RbVRHVIQOqaS3fWfUG4pX3I/WG8ADZ9uFhU6xYa+NRi++cMB751Fj
iuZfaHmkbOA9eYX7X5/mYHexOBndR5rcUbQ4+J6Wf+QYDvTWdteItpZM41mOIiW43wDcmNevyrbx
RJ0i1WoS67Zu2zsr+pUauW+l1c6AuaFrt6XR3QjQe9SAwTTm2rzXQggEoh5zMQCMmqjOz0JgAbG2
PEYyHiiN+Eaws25VZ+JU6kGcrI3vL0R3qL6CwdixDP0rVSTRMqsmjYYaqfJt+67K7SCp9wN7YTT5
94VBFNhdiERh+NdCsL28SKqhQ9gUUQUJRhP1WGGWR6L3KvOBxLJyH1FEhWNE0gJa43bX+dev6oXr
EtV9MvG+o0j4pSyJ8nMr+QhF7CwZ3pMM0CVNnhpNh7b4GnnPmqnZjZlpQPtqNkyJXuxdYYUavmUD
ApCIrmC/FjzFnCB4aFuABgbsl5dbSvvBk+4AxkfeFhuGWY/Q0Mpnre823Mk3LgY++35t8nfhKXJh
c5byOBFHv53DZgaV7UJSvEKer3+q6VfPruTzdHEOnWOVl5j/KLNXUGE2C+Aleukzd2XwfXHvzpLS
WTO1iLlqx05Bi115uL+1twRadklhB5qTbZ3I3LWRtvvXCwOJBTCiONfm1+53Q4c6gQI4bkywR9W6
Qk7DDllC/n1miJkVD6MrKG9goHPmFQ3aKm4VV8gMSbOR1h4EnUjeXjDBeX05S09noC7wFsRpRo44
D1SD3Ve0ipIqKHBe30WfOmgsDGNhBU2baZWPuUL8ipinw+jbHTQg/QH5zneIFrbCz6IIWjYRcW7i
uvX2cWQDAcOq6CZOOm1DzKxFAba2UxamTVc+9JntQqBPtpjUur6MRYc+cwR6eYgSCyVuOjmCdFBO
6ziqPGm8Nse+EGfPfdqZfsRZFl2iGEk6D0ZMsJQZ/Z6oX9J8tJKftrW5vpzF6AORTxRxUNTCsPml
JcVV45ASjy1MUuD6bIA63NugO2Rv1+0snp8zO7MV8dpT6JBgRXQ6Lyr96VY6WNgwIpV5HxYzj1W6
RvK79MKDX6NANRFhI+DNbHptUli6klUAaXa/iUcgR8BSOH6PaeGT+HuXB0YW5iYJry91ISBdmJ0d
qLQucgOK6lWgrG5T5cCPD7tMrRiZfvs86unUBPIPTOpg/p8ZaTJoFbQ6SgQtuqMRje/TaG04a83E
LHSTUiINiGAiz1OcRRY/Gk3y7ys3qN1Owy5g9pz6npfuJ4UOgEqNMQFXr56KWvuMWLbNWfUfKhjn
ZmYlBZVk0m5cmJmgwtl92eRIjk6gEM28DW2/5fZK6F46v/pEVgoKoolvcPZ1coGeVW6hFtoMcViW
zT0fnU3Tm0ejYZgIHLbXPW7RnIu/CUZxB22xmTk+2sJWBI9uhh4fGbONJezQqMDQSeNTtTb4v3SU
gbD5P2szvxBt32t8gDWp3Y8ddOOMX3V6aqxtDFxAsXZtLBWfiA1AD3AdHjT3Zh5ipokxxt0Ia/Zv
09l4zq7v/mT8xetYKNSvHjMN/34zoWdho6MAYgM0Ri5d0qQ9urVRKsB912+skoGsJDN7X6U8GGLI
aShb/bhucfo887MMYM3EJIa5Ejrn6s/jvpwUvdD5LyOf9PZ9FFk7A0/a/7AyvOkmQmcU8r4I3bjD
4CQ4awWo1zbteFMzQCz7TSzxoluDgS155Fl7YJ6UUYb6+ZghqXXke6nrfpm8DjZGddh+WOsSTu52
sXvIW86lgyZ3PbsrqwYYjYROFAxOf+jJpiP2pm+fxjWU0VcA1MzQ7KGFsiRhxQhD1S39Jbfje340
D/QkIXm3MbdJ4a/NAX6tF15anDdZeFNDGQS+GOhDYH4v933I74dT9NTuIXR+6gPolQXFo75NXgnU
iY5rnNj/0Nle2dp54Xei20CxBvbjg3bvPUdv2UG88RD1ypch2oArEs/rQLwYd4DS/ssjMVu5cflR
SdZ0fUOQvI3gB7PTb3FRbZu1BPtLaJkZmeU+kiUdrzssbySGXwCyVhvVU+2B7KHR3yLS+Lns/Lrz
VjLIfyAY17Z1unjPPLbHulI2eay+a291vofMepD8HjwfTyTjvgv7o3EDMe6QvvyHTQW2fIprHsbv
Z+utujrVRxObyjIMM/KdLN+YtXLzLZ5GkMEA/IkHJkpIl2szRNRq7WRDeHa77yzvdzqS+0Ybqj3I
SVfuvS+Bc/qAf43Nz0fr0RRsITAW09+WvhkhcoSX2PVN+5pFzozM7gMntkC7S2HE1G6ZGbb2LXfa
TZHTrTQAfduM1U9De79udGUXnZn7x3z0BsJg00uMAlU9DirQwYR8Oqq7JTivw+vm1vZx5hi5zgpc
ehwOSR9j9iDaQK0N666ZmPl87PEYHAmgY4jdH67pY/7Gd6L99WUsHyygAHTHwSDdl6TYGk3L7Cys
w/JOGglGcSpNv4F6H92z7GAlLw5owSLdB3GwsO7NLOQ26ONWUtp/uo1fjvfZr5g+7tnx9gpaDU6H
X9HLg44ma9zjIbpx0s+4v8+VBQXrEI9Xr10jt150mjO70518ZjdGg5lUNewO/NmwAyPdj1US2muQ
jsUDATMeKC8wQf6FjKceFbcKBjuaqYAQxDqILfeMlaHBht6PB6js6iTUanqM5UoJ60tegcMIgUu8
FyYyIIDcLtcoEmYNxIDtFNxkpgMucmBoup5+t0vnEK1dwIuf8q85tPsvzfWOK8rBSNMggzqd87vq
SRhN9OtPlct9WcgwLrd50R2gxnjdlZe+5bnhWdCxE70eDDCVg+SjDgW1D1Eit47BntpoLSv8WsKe
9nQqdU5dLeSFM7/JVN0r8PNAyKnOwWtAoa8GFZjCysLBbn2r6jfT/y9repeSCQRGwtFdmSdb3uiz
3zBL4jCW2mAwAr9BA+DzRTpad5PbBfRtR4CxCr0iYadF4y7q3eFYJYa8z9F3ayCFuwLW/P9shoWX
28SN8EU3i8RZDkl2/BDd5hgEC1u1585Prdmm1hak9KXdg+bXR/PG79fC1xQC53EDrOrgb/cssLDO
gUyCchCv6OBQB2rojmpik2ZrTe9FtwLe1YLyLobc5hVgY/C8HFAdbHPy3U13Kf3laZvMWklwlmI9
Bis9ihwDvOPm7DrhWk+1spJTnmEdlV3uY8X9bvhx/Yh8BWTBbyeGTPC2gHsHVZDLwwlFhIS4HGmU
0SLEotv2VjgaOi8NKkvg5DFeGaVb3uQMz+LuR1+V73XtPAqTeQHJ6Sum/NYK7IuhES8slFEBvsVT
bnaUUMbExSRzhKc63zDKnhJn3KPbF2AkJUxZ8miqfGMBsxRlKxnDYq6OFxeGXuC6sD99lLPob6R5
11INcwhp9SDtfpdI80cGgoe8eRpJE5Io/u2mQB55r22nQAPw0aAyv+mkcaitFIkaarHex/UvNB3a
uUPju7go+kIgDiigy580AJYjAJib5D35MW0fc4pCmEV9xvq7smi3DI/s6xaX/Pvc4ixvqlovG4YR
Fis+Cp8iXQOr+kcCCWtLK1dC9JKXn9uaeTnRmrE3OthKkU17aM861Vu1RhOxdN+dG5mlTdLSMNjn
wQhIBn3OhZ9EO807MrT72831vVt6DZ2bmjlQmTUqLuMKzGaNgbneDRrsDqrvkKEz8M4bwK5SqZWw
v2wSKDXdA8HvF0Y63lXA+dhYnc4ELPFApiDs9nRf2d4ds2vfyu9TbY0Xmk639he/xMwB4NtT7j6v
zgEhbwOdgvhk7pJvJoR98Yy9LU/Uz4IbbTME7ODd9qEJsdH8VIWjz17eRWAe+mPywt7FL3MlbV2K
+4AfIZ2apOK+jKNrubSGmCAoQ+/ZB8jzLolWc7ZFZ0Xjz5skcXDHzAJTWeSjZWU1QvKj+US25THa
QJWyD4wtdNa3aVh1frDGq7Xku9NHtUFuCHDqHCtTVhPQo8b8TGE7Q/WQD22XA4sAMbUwyYCq5lFj
PdV16Uj/uicvLRbjfyBXQe8YZbXZYmWVI53QIV2TD/cp3TaYZe7+y02K8QPcox44KFC2u4xtQGV0
BXpBaaDUpzbeRWCK8V7ttYHRxZVAkRGfDHg4/OPSyuiAsBHXKQ6Imzwr1b5xCYhrN26ub9hi1gNx
J6A8QHMCLaWZncYDrareowOUeScrBl/TTVdsB7mT6kG3NiXZUDyU7FvSvlw3vLi+M7uzeB33RMVd
PE4xFPrqAMRQ8VTm2va6laV76Hx1s0jNo2SM8g67GDsm6sjUAftZPO7RN4bERVU426RSkAgsin/b
M0aCgvOMlxLoBHAnz3zE6gpB6warG5M8SHL3pnXscBi1ewyp+gXRtrb95/pKl0LJmcX51Dlr8qSl
hY5QUoL/mt95ao1xZTHFOTcxcxW88ExhRzDhghe6UjhZmzh6iLpvlR0Uxt4oaqTNKwd66Z5AbXzi
DzKRHs83klmVVY8Yrg3SFsxV1keHmZA+7ULaNneJnHiU81u9Gw7XN3PF6nwzgdLq07aFVbe/H6t7
rh6M+A3spbW5l+ChMFe8ZeksnC1y3nfAmJGC3ibMdfy5zDAMArn3+D+chHMbs/NW9rK0IwM2zLT2
wZpvmRitBA+8HMKh2Yz/pT53bm528IbcTQehw5wTf2Zghi76jVQrX2mpLA9+FdzjOGhAJ8872DSN
GgFWDkTiIcuSLTHa6AOgIvtnMqbe1iuBzetLN71z+kaOwSAj7R4j8HYcALnf3cYiy24ay+3WiE4X
Pieuc4ixokMLXMV8nNQtvKRq8IRHFerAomPt9L7brmn2LJ1GsDBMNP5AZCHDnnz4LOuX2ShLOoEc
uk5Yt5orjIcot26yvsO7VXq7oTW6EDncqW/54Me8HFcy7qVlWtBJQP5GEOTmJVjpYOIjz/BeZu6z
az6U7p6sdQDJQvxG+++vjVnIoW01Fh5q5sDY8SBNx0lh1u9GPXSY3DSJdms0DkSpbD8hIkipF6R5
6+sFJMl4DwgkFHmo4QN/6qAmeD1ELLw3Ln7Z7Dy5TipYPRVOMQXj0bdO4Qwdo3p33cpCVJ/Y6DCY
O/U/8aK+/Mg2OuSoVOBVacg/qXyJ5ev1v7+4iinH0DHVDped5Uu1pddsqJEP595GCL+RmT+I0C20
ld1a9BVMS8Jjp+ny+cxkZ3Ac0xQvDMqOhvZbtDt3jZhozcS0lWfnQbcGwbseJpT7DPyHr2SoDys1
ojUb078/s1GmsnVNF68Wt/wDHZa0vO+rp+tfZOmLA9QJ7KHhIiub3wV2iaqK7eCLj/DcCbGHFOy6
hcXIAaKhSRtuYumYJ8nRKBi0zrFTpX3jQVYScggYoQN1FOQXbQtNdtTZVpBmSxUbFBn/2pwO+tnO
yRjDq61XwAGePQL1dgDPffOj3Hl3I6bc3yAFHq4R6y19LEzHQdPIAAoIUzWXJjOb5oDcTg9o7TYD
awWe0avc/AuJAgb3/9qYztf5sojO9KaZliVCoqMwGI75iSWvuuOnBpRIVy7xxXiIthfGEDHhjdGq
2bXKWeyQuseDUQVtqL/2GESD2EEbuD5awbfuvR4OvnbTbLPdGix2cTcpRWsFxxdv9nmkqIfIVphd
mFRnzfhY9d/dZIUbbvE+x1js/9mYOUlZpJjHB3UluqOOn+wxXvjBbtXW28W+/RSFZKWjsLwkG3fo
JJrxZcg4F2YSxyOW5BLc0z+7/DQ0Kyb+F4A+qzjYU4VjQrDgAT4HsTS8l0OaQPgj0xLxiplr64el
p+2b6eYVyDiZ8T2rC+/AEq7dOQVvjjwn+YYDybFnpR4fIi6bD7NnoKXmJduDpGDccg3gLB9PbLor
24ht+8hQR90eW8ylOsX4kQ6NGdhRn8E9elOvfE1AXzIfuDo1SQYfqe0K6G1lnOrB0e6lYH3j6+4w
7gTUzT4NTrKTnavqkVV1f2vypHnINKlQJ4wBuYUEuddvE1VHYaQbP9wxVXxTmDWmRAwkPi9KJQnu
6Ta5sxxp1WFiJXwETSMG1fwidmrXH8uhfmvsFHTbrt494ZKPDqADIqDSx+vMV8qF5ELVT2NDo5C3
CaXTL2P80AKKHxpCFYU/mDEPC6/swDdqya2OUYp8pyKh9ugPdQeb5UkU6GNMX6NsdI+dXQMbrPdg
PNwwMxsq38x189aodLaPOq/ngJDqde0rbOK2y8G1YclR++iJnWv7VmWQoHKs1ttyu012+ejZ73kT
AwWi69oLR9LxfWQuu6+rztxoJKaQz9RNCsR644BQimaR2W4GPSXf6Gig+BL19k2WK/KpMmn8NstE
f+icjG9KSRK88hkmM0NM4WffAL/rRBB5ZfarYFZ/5FTL3zhp20NZkDGQ3ZCf8J+rU+yCBKfJHHpi
IC9BS5zGB7c3+MlILBHKckyg0YFG3TfM0tiPXRF53PeUpBgJN92s27I8irKdqmLjUBp185hyKraA
gnlNwCkdjlpXdN+dNtY3jibR5nO1Mtp1UHOXvplYmAzMovouYwICT6U3JZ5eHz1HaV48lcWIoR8O
nDEGwYT4iEw7BuyByO7TbLkm/YyA0+FoxJjj4qmjbfmYVUemdPpSqIqyg9mlyV6lxvhIOlps83Sw
Ao1pzqPlCHZoCJKYXWsCVbERSjDiQzAzkaB5S4d2l9V1/5hV7dD6feax287S8r3NNLVnSYWhCacX
5Y+Cq/iFYl/+0bbWniNi1QVIclvoBXGzfzaihnz3Kg+DPBkG931e8eKloK34tDLUgjGcA4ShH6ex
+FZ2mffIvAijAkVF6U5pZn7jdj0gM6rtt1lZY+xWDAaUczVZ/unbrt8QYFBeDDvJa8xPo83vY2i+
rzZ54sXPNMXgfJ5YcedHqCi8GIOhbUumaOzrpZ4Vfsz67o3KqDuwLJceQHi2fdNVBruLaIMDXOoY
iqbjYB7ivGpvwGGuf0CKEeMiqTDx0y2X5eHQls5dLlGK9Am87CBYAuWg1pbpsEuqUR5NiUHrgY+Q
dvfMWIDTzk63/0Pale3GrSvbLxKgkZReJfXcdnt27BfBdhLN86yvv4vBuYmaLTSRbBxsnA1swNWk
isVi1aq1MqNBp8OYggp1Y2M4SsiGv4Pktn8uqNXuUjOxQKiI9s0pQ2Ep88cycIsqrz580wtuEQ1b
VwKJ5SdN1XI96eBv17psCOyaFlFuYzbOP4RdiPe2NRJvU0J9+HFAuF7LUa12Ngz5u9wqyrWpmfGN
XuTRg+SNwZYEmoHjEBc4SCRoVr6WDYdknDCMM5H4LbVqydbHoF2lY0y3PVCoUCn3jc6tqpGiXaOo
dQmYMoAC+kjNU6djhi2MMn2Vd7HRbwpCKssxUx30T5am1Jbd52HZuGpQJwEqSRUARQZoNFS707Vs
1YJAUnOoT+MVUeLkyQQLYW1n9SBhQEg3qtGZah0QR0uu458BycBkO+Rl81Lmlrcatap4o7rXbLsg
idejntRvUOtqtiUYlIDBbIHap1XhQvulfw4yaXrVlVb+2euxaVMwVd0DPUePfmPVB2qa006BIz63
qRSIqGeWnxF/0vuLNMhsEfqQURZwzNJ4NfN3L3X6SlTeXUqOjdkzgktCQkUF+t+AnazdG9pz1P19
IYbM/z6XgEglrgJPR8pYgosXIhi18aKYL9fT76WsY26De7dHsap1SYE1gMM8al8r6zH27q+bEGzT
rwfALCu1vAy0MhVMqPq3ICnxFNpfN7C4BjCSQXcc5RQ423naO8ptDJV4pKGpsgdUVsKEm+yJngws
l+UzJ+BVfxvhPkanJT2VGxiBqNhHeevfTlvJIW677ju7dYoPeXt9UYtvlLlB7svEiWH6KltV7yiI
pHfT9q47AHp1p22eLVc+ilJqtksXC8QRlIkOrgagc893UTYlFaO8yD9HjGdW/Z0p3bfGjW+ewKZx
fWkiS9zbuEQMDLKAWZI3erD1K9PWyf0Ub3IhP9NChw24IEY9oSPJuFB/iJLUIF0KU959dKLKygBk
Yg8OCHWlffcEb+VFN/xji/dzVSm8Motgq1NcU7+d9HXX/8tRomCGw+A3G/LkfKIaiJooHnrrICbD
oKzdiLS/1aXYOX8gcIUkTU+Gqo/xQMCE7BHIwm/N7tSvfNMhm+iOuNQJErv/1uyJbW2Kn5mDu+IZ
3J3bHjWv1XU3WcLinD1WOI8MQmmMNRMEXp32MIVrGWAghb6p1qsMQCe8EqNa8bjWRTJKS/FKAzgV
o6y/Zlo4s1WbBRjdRilTqjclBsKTSkTjvvhOn1ngDoDfFqpvMSSn1Y7vhfI9AQjRkj2baGhGhl9W
guH7ZrAF27l0FjDjAslzgFUMKFGeH/A6qrVaiX59WtVJAKhCBWJrgl7P8U/h5380xoXLsqZRO0gw
Fpsoe4K+q1u3iMumsQ6D7RC+evr3qPwpMMqckw9h8xVyxyOvIvRlUhgNQlvbVt/TPSr+jv4lu9Fq
2GTPAnNsDZfm8OoAx6+BFiy3obpclr4nMdzPfXXU3GT3GTr+TWPT1A4d9c5b1zv0h8xb/yRqJC45
EFB5vy1zu2tVU+B7zEWrZF3skp/+Uf6qXqINFVQYL0clMQU/N8TtaGbFoVcxlTkd7NSP+ct62kDE
0/Zt3Sbf0xvjIfjEu+/Wz2xyWz2bgotiCUtEWO8SlUcdeAReWafG607VC3zQm/yhOZl3emGbmxJl
W8dyfCd6z+/GA17Xlpu+/su3nVnm4iAkPXIrYK7UfDMN+4T8WNkQV6N2/mUG9riu7NCtD+EnhFwz
R9kJrC868sw6F4JCSZNwRcJ6+dLjcbY9KdROXnq32EubcN0KtnnpPmYMTTqmb0HfxWtbhzWIrAkD
eefebQhmELJuCjA03niirt/SDTk3xMW9bqxGq2PYa6l6aqtvmr9rZcFaloL33AT7CbNkMyrhriEL
rRPdDZAiherTP2SbQECg1QedDBN0C+cWcpDE6ipDqVr9oR831FpZIt2fpUt41mfiZxeUOq1lpUM3
R5rMY28m+yYEx0kOqdlIda+72qKpPxkFTzaYZE1OzIC1dLrnrF+DpjL3NkQTJLNLHx4kmQBiAiSJ
f7ivQuUwK+uWFabppvdBxxODS1bw5ZdWQiAiDlocBMYL9FJeTGbg94COBEFmp8ASYdY2yVeKkH96
6XDODXFeLEtRpacNM4QZtiPKj/E+Q/lrRZu6voNguudUXQuBI0LeB1mpXTIZ64SEmtPqUAG//vmW
ji6acXj1AIHKZK7OnTFptCmfVDwSaLyWwduiBA++fGggiDEognr40smam+IiYlaoJW4kmGJDO6F2
3wciKNOyBfCZAdjMuH+5+1RLkpRGrKjf1Jsiv9U6Qfa86CFoUP//3+dvzQxDstWAv19m36M2cn0I
+GYWFKPBE3T9sywNzKErgo4IUCIAqfBSnHBEQDYqmDI74mJwBymPtDb81C5Q3WwmCjg3tVU/XPlx
fsRQ0u2IKvFUt6ihdnakpSiSyXbYW9tWuW09CyVSwV4sZRDzH8g5MXjp26lle9FKrya5Ax9RGqyC
3CmbfVlsNRHAcnHrZ/vBBQBUp3GjhuilxMB71GFjk2J01Hzro5R4feuXQs18YeyXzC6AzALXejJi
YRGGIrTnRrqV5dV1E4t+Cv5GipwPzTzeT3spM9ANA54wUo9BrKDnLgQ3Le/XHxOcq44k11Eux361
GDBxgtRpb7O1v6Kr0iWndie52c/wqX00RSNDoqVxl1s30UAq2HfCBFt429wxWsh9ZH+Xj6oruQqe
eyL+4sUI9mczLfZqmX2vMEusHOhMIP5CsMHVTzVdZ8m3pD5KqWi6bLFfCT60//9wPIrR670G9Fzw
jWQ3HbWD5qKae2s5xSrc1V/yl2rT47iFAgv4mgWdN8G+WlzwBMVV1ZcqXCYIi20ehUeiJ/9wx84X
x+WMtaaOQ+RhIy3SbnKtR50bIrY0ETj/xfmCoB5T6QLCBmVjix98MgBRNC0JHhlXzfPgJYXtqWh9
aUXvXj9ll8AAWAIcGXwgoJPCv7JfMvOMyMAMjFlSSNGp1l7DgIUd++XKqwMwsfTfJ0t9CVINQSS7
U4Sz9xffy1AwNwI0AlgTgHflHx4Uk/6BX8kYKiYHFe05zff/Nk7BArJHBsjCXgIDfr66oUxyGrQE
FRSoXNij3EeruEnRisL8veCTLS0GkzwExAVQG7P4sX7QZyVSolJQH/mFbRh3I11f/1SX1x0Wg6oC
dE7ggcCYcp+qreQ4riDb7QzoVWG43jjQ1GjW0hidAhkwNzBn7T21P0K1fG+a1U5S8+eynG5QB/HR
WpTXXR3cZRpasInR7XO12XqSrtq+rImKO5cIY/ZTAZZGigjnwp6c73sPzIxhxrjpKomsCyXdyqis
j0R2MbOB+ZDAKSMPbL5f/mS4keI7Vieq/lyeIDDFA6YBSDqUZSDge/4L6sJDjjxKDEuz9zvw/lUP
UDnZXP8ky0ZAbsRg9iC255aZJmmZFqOfOwEOD5jbN0TFo12ki3Q5wYAiGSjhMcaF6WeIrHJeXCf6
FKlWCBTs2lhLt5+Dm37UduWaTlnbm/Gren0AHOSUHY7xCb3Vl0fpCWiNd+qOgvUuRAv2SwAiAjks
mJ14BcY2KjMFEEwQUA/xKmuf6VhNNm2GLXr2aKa17uhVD0qBWrNRi0LV4majZM6sY+yJH3kC/LLU
QgO29cj6GIfGGQrlkASToBqzcI6xxD9muNTGyCpwj7cwE+YNOPzIbROEb9fdhrnFWUkL3xMDKVCV
UfFKU3kJRhN0i3Eq4XuS6kH3brvsG5gLm+HBrL/p+rYVdlWYr1+zx+U5zdiYHiSCoF5Qunl1G482
FFox3NpPe116tzQw+j9LneCmvGytsFVCKgHXGJwWDAHnJzDuCqssmIKNtZWajXkvryD78dYYNnF1
N911m/jr+/V9XfKQuUVundoU5mmBXN8pUvk0avl+8I1TKJrWX7ICvBIq13jioJLDRRZSWqElJdCC
MJJxVTXjrqxqV8lCgR8uxVA4CACgJiB09GLEr7H6eDAHkM9Op+A4rLtd7cSO8p4f9a/IlkU5KcuN
eB+ZW+PcHlP2ngLxBXARrhtX2pJNuFEO1WG6TewCdDiCe3npkKG6Y6JdhFEJgLHOfaOPzKA0FciG
hWNma/WPWGTg11TXxXpmFrhckNLCaNGuzB3gHpJd8011IN3EdE6JAkaTbj85HxCaiwTlkSXf0HHj
oHWEQUhF49JDoKgmvEVrxCj5STH2mrrqE5FfMC/mVwb5czAeQCqTZW/ne+cZlepVQw8m2V10Mm+e
yHd1B0jlXn6MXYACa9eZMkz8un9/tkBLCFQyJKJY6OKsxmOQexq4KklauVkFXmIMCQlznEtOBwSN
uRnmOLN0dMx8kAwXEAiyTvlody4yQhT3nyC6Fm/oTX6sXsi2PFi7SRA6fk1wXe7qn/WxLzszbBRA
O2GSDCFq8z7A8HTKjj2i1lp7hFrfj+IIJUK38+1mq54iu3yV9itQCCcfGKWwjV0pCp5LV8R8H7jj
SKQIUzeM5rWpV8aWPtZOdyBusVIfi9yt18MK2NlteQxP8asT//UADvsIwHxikA9epvD4RZ+YuRXn
8LCQHNpkk9aJq/T3ceBm3o+qd1MRW8iCR7NXPkYz2dgULozzvU9Qw9GtGHxtGl6ntAWBRn/f5HeQ
KLEh+GyXkgBmsHBKMQ+voviFMrxB+OKyNHZGWckDFG+ybrIb8ws0CwgUqqhKshDlkHsia/v1LMCg
9vm6Mg3NarD54yOalQSSZ7VxUkiHCGLOpcYqLlgCMD8Ug/DhLjAFUUB9kvaQKiHP5js9Ni61MZV1
B9TmmmDoE8S5e1WxpRtzjQ7S9aiwFGbPbHPntYyqEQg82MYQ8c/0pTomd9ohLW0TTmoVzgSQtF08
y6/XzS5t7HzFnMOYcQmHSWC1Tg9D95KLtCwWTh/QMoTA+1H2Bfz5/MOpLYBUZoC/L1WrQrYzE5V0
80mpUYhaqf5mrEWfcHFBM4PcbQU2TKspCmbwQDbNUTnSw3SwVtKP2h3dULHlQy2IMItLxEWlYYwI
SAeeyTrpPQNTs/BNmg/71ho2XubbxPqp0U+8M21PoRuZqn9b3WaeqoM+W0X+jjcZ9936LisBewB9
th41W+r3t6kkFPZbOtxY1i9lPwAC+YefDpxkbuB/jg/wv6S/JOEulG+ayJFQ9+2e1dE2pzsVD8Lw
I2k3HZIrUea79DHnv4D7mLExMN0a6JOo3iTtIRygnvTS+Lp+BC5jJoTCAJVWdYyNsFrbuYumkuH5
Qw3OyTZ+lNEYjvbNcGj0kyTvdf3HdVssozi/G89tcZ8t7iMpT1l8HtsPqm8yD1z8RyW8sURy0aJF
cbceGu6QVoUAidP4LhQ3I+/Z8jAgCTzxcVAFHcaFtyz444HUkCG6ghqBzn7M7MYHFERP4zIDB3Fo
7vLgVdYMJ0pHh9DAVTNjMw5fsp88epbIRUUeyqVS0GhScAbgoVEsryT8f901O2BGBbGZbdb5V0PF
i6Kix5ojwNiwCDBbH4gVxnCw2O2Dt3JTmI4yoL8ZniB6tr7uH0sLmlniMVlAzYdhkEIlKdGmbap7
69iKVlNPHq6bWVoQWuc6Zm8whI+Pdr6gJFbKqB09nOwqPVHL/xyq8EZGgQltSkGGsJSHmjLQSZBV
otDI5DcPsziYB/BhC1Nsh7b176aRbCjkKlGkWcdxs5W1OwVEGUmpglXzVlUegRE++rVhl9pnFceC
pV+itFgy9uf38FvcAJ4NoRX8nsnwXvNOWemVsjeKbB/FwV2dQt9ZGV2KogxUXgN7yP462sA8UHeo
Vah4e/C3Rd+pY9w3ICfPAH5OFRBvOpBeS9TQSSWULt6uf+gFf4ImK6P6g/oQOAq463ciPsYNCkYd
Pg12g5OYfEyd4CoS2eCCtOHloKL2AhAEgMpz8jbZ6Lvl+NcimeyzzVbCuSzolFlzGivR443ZvEnh
bZC4gahZvnAwzqxwdwEGdNpGb7EWMjqZf0y0Haqsqvn0L18FlQiNgGwD98758TOVKcLwBdaSKIGt
6FsLo0ajSHNneSm/jfBIiWBoe3mCpIyTSTeZfkrpNhohPyFgorm8Z/BZUKaXMQoJUVH+gVNm1IsG
ig1jrHVT3+wKrTy2epFA400FT7m3UXsRymvJ4VifQ1EhswkNUc6pk4jGFURMwX1tAq83Wkc5zTZW
ozxf/0oLyQfmBNEWR8iHIR6rUMZlpIwFaLyR3d6ME93k3ud1C5fZACvmIW8EBgecgHxjFpowrVpp
eD1RM0zdvgMQJA76dKXU2XuPeTPERV+EmL10C3ZXYyb61+i7xc8sG6Q22gkPdLA0y7tBsg6lpd1H
FbnpguCvGaGREmBhgBUgRZU1fm55QmrVWDpy8QbSSdabrq28dt/r70IU1eVGwhBK+qjuAVR/0SQJ
PUVrayj0gFfj20DevAqUhi9gGZ1EOi6XPnFmiL886jymRtLjflaqbxQ804NIQ/byMcF0MsHQiGIe
OOr53letd1PeNAQZzXCYmjuSbaTgtfK3ZX8o1AOmxP7WA8/NMW+ZZTa5j+mtCkxzTgJ8wyjvJnDX
eOG7NGybKLH/wZaFEI55eYrhbO7YdpMJLgrLxMUrvzRmtMUM0H2uVZBkAkOWNgjyjssgAXEhqIBg
2BaTNRd684bURH7ObqW+TzHOs+7NZ69YXV/R0llCSoPrFT1EAD65OJ5HUBTM+xgvh/yHMT6U0TEY
3UgU7pZ8jskHIn9CHxCT3uffSFHKNNMos6LcEy9Ei+H++jIuYzgeJQjgeEX+ikLsdM2coJXLIisw
e+jkmUuKZ9X78vWTFu0w4gUmCOe6saWjOjfGvRVQRw5aDIQieE+6HcY7A5OIgDBQeVeLagFLLkBR
m4KEONJPzBCfr6vpzR6zc9i4soyAit9YwPIYgSgxWbSCUQ0d95+GCh+3e0GVG+gIJxgskO5Hq7BV
60Gif01RiyiKdOG3EW7XTOiDI9LCyITDme/q8At8GbLy1+AWZgbwAeSmKE9bPNF1VhQ1jcEx5pix
cUhlSdqiglHbuj+805bcqL6XCo7Qojsw+BHCnQyCIu4bBUYAqREP15GXfmfXeU2dUtpJkL9r8s11
z1s6rSgi/s8UIBrn7tDpWVNHeQ53GLd1vCv7wsY8dBAJzCz6w8wMd1yJZ5Rt28OMBynV7q0NHorw
5fpKFjeNgI0OzTPG2MxtGiih9SpMIAmoqvddtG4MiPN5dh45JBSEhsXFIPjIoD1HdOCBsIHuFb2W
YjF9Ha6LUXMwofRt0EWcP4ufZmaG/fdZBErS3iQRMxO3mF+JnCFcjQqxm1zQ8VkKpXgJ/V4O29iZ
nZDQRFVi2KmMYKe1ID6d/H/5/DMT3ElFodrP0NyBvoz/YISn0DpNg6Desvz5/6yC+/y1brWlwRy5
VuJ14B/aeFP6EGbRc7sTPt+Zu57XPhAS/qyHf0ZUVtLX0JDD7ZMFsW30Neq300Yy3kkLwUbIn3WT
7kJFJXKivNvGk/Xf9pPPGghojbvSh32E11Z96vSNV4u6CwIv/yVeOnMLNenC2CxgI6kslwYnubFs
qgvSH4GPG9wDtiR5D6g5jCi+azWrzlwb6p6KCkiLvgGdOuDQUHGBaP25h2vyGATQPcWBLb6gVVmO
qy65TzwfgGtRPrfQsYBrzGxxrh4ofThA4xJhaKOs2314m9/mz+iobSnkR+0BycNdu6VP12Pf4rei
jN4H3JEMLHS+wECnNWqQ0DvzZLAOrJL0BxVFcPa7L1x+ZoJFkZk7RD5g6qaHdZHsxcw+B+UjtpwO
NF29astCmYTFAzazxhY8s+YFTaIkJRZU5LYCrdK37FDZ9AaDM6610b5f371l9/ize1ygpZ2U5L2O
N20labYGJchgGBzk373xmRsv121dDmOxbGK2Ms4X42aojTqAMXncpivZCV90B5jg225fbeOd9SzZ
1qpbNZgR0jbVQ+gWotRM9CE5B619H0pfOdPGgzwfAAzd8GqM/UbR3tTiphNJ3Is8kwvLgBrGla/D
mpqBQZqOoQ2gFchAhdNWAo/5BXKbeQzV/ALgRexr468q78nIXArU0xRtB0gdkm0e4g4Nth5YlK5/
ULaAK+eCB5lOyhAYBYFdr4pfOivaWcMThMBhs7Ul8HsoaA2VlSADEXxDTT0/Hrk31QFEpXD/9NU6
Ve+Lsgfd2kat3/o0t9P+6/oaBR+Rh53IU1zGMgsvWYuxOZo6VVM8gJ1csCrRVnIhRpUaY+pSmJHz
L4hUFs2eth5qgNugd6BnU4veD6JlcUHGT4oA5PKw5403tLnNc/CoPF7fOfaTr3kHF1q6MilQSoKJ
qX8cxk+w3lz/+4tdplk4uUAgm55PIMSOx8nQvEyj9KCAhadQgnsf6LGRGIcwOxWJ70Yp2f1H01wg
qUzMEkUhTBM9f9HS9hgl/oHScZ/o4b6yZGcqMhtD2KColzfXbS/7P7J8UIxraPSyYDA77JnXpq3W
4DKKJN1J5C85CjZBOq2VyXPTKrqZciKoCS36ChIIyFri0azxLXttivUhidiJgwwjAX9Lpuh2H/9L
cZDOzHAHW2/NyopG7GkTduvUNDFKFJ66UHVT7UdgiaggF9pQuIxmXV5uHwlefiHG4HAC3qXADt/T
e7Irb6qtDzKcHW6gfTTYylu0E6EDFr/fzC63TFI1WicHsKs0CvgP2Az9psndSp5sNX+NO0GMXrzg
Z+a49AiKt1OtSmhme/mLBOyw+Vrn7lSvNdHduhTB5nVk7kgoUpblcga/HNR4E/hun9+30xaVFig+
236A/A9UZdePwtLa5ibZT5odBT31izIJUSuok58ghZban0PzHGOsL5A097qppa/GHrwKwNngh+V5
vau2a4akZcEsXlPPDsJ31Tx6Y75WVdf0DYG1xdA2N8c5SZpTrWhrmCuRpVB9lwSqLZn3JlBGk3U0
c6ih/mgJEZhdepHMrfK+As4wWmjsEwLRNGy6HBk7ACtE3V7fzKWAMrfDbo7Zd9NyGsUNaktO3r/H
siMHd/EoqPayP8FfPqxmDp5KNNRMnq0S7ZPWJyViVm7mt13hPeAOF1wCIhPc/ZblUmHmDdRp5cI7
AgyxKmvR421xo3Q0S0AMZGCah3NwFHrKMDNxeMFmDaHdt1oe7EgkMrN4cH8bQdHt/GugOBWa9YCA
RMfxfWqeQJS2C1GEHT5r6TEKlXszzpzrDrC4dQCEot0JIkeLH7fJADYwvRpfJx7fKwusCO71v7/o
yLO/z32aQc7GTmJJW0jI1rTCUxCjl+5D880b/6UeAV0Wpi0OLCJG6s+3D6LsYQ+6ZHwjIie2z4Rz
whZDqGB/vb6oZWf4bYhnUW/pkKixAUNygTS/eAWLoQMdk+tGlnfujxHuVpSRy9AQr08g8DuMaNhQ
58IsShgIjucCsBJdRxBioDDBeBt4lDp6warZAY7sjPeQXfbu3eEr35PI9tbpLnv1N8M+24xuvPPs
ZC9CAC/G8pltLrhmUt2MpoY1jmyaxk8CzKeCz9EYQmeCZmURJ9seL5jrG7twVykKhragGKUAln+B
sMmMKMB8GxDXySrsXL27B/awyl3JerluaAHPgskGAP/RPcOE1gXkNx6zjKTEAhLQaFf6mG6kZIJC
kI+OBySU9B9ol4NKNDhFIwQYDVH/f2mdABIBawySHqa0wR2HSQa1ZQQ0jd6CkVBL1Gyl9DEUOeO8
cXCIMlcOShGLwMLRYGOBGoZ+AKDADp8bzQLPbIAzhtfSYJf57dHLUMkAveL1rRWZ4RyHKBkkkSjy
DUAsKzW19da3e9F03SVnjKGeLYa7hcG1P/k+u4WNU3qbnJq1ZYeru2wNUtnJtwGMiu/qz+6mKm1D
NLa9EJcx2IcpC2AcMNXJg0jVrM1GT0HjD8o+iW1Nn/1oBYJNXBheUjG9wRoIEDZlCf/5x+omowYb
LrpwZNTv0g7AL1hrDqZiZntpHFE6GKQ71NzoQUEe56hT9BGpYJympIuh2mSkduQLnpJLTovJCw2i
GGhzQWrt/CcVoyqng4Z1d8aXUT7GfuzGhQ/vHW2PiFRrl7xoboy7nFq0uOWCwBh4awGOkgwQCZDK
sKVg/Lzurws3O3YaXWK82rDPfMzJShRirBr+Wo3Q8EkCPG2SMMQY/CjtyjE01lViKXY91D+aIX+6
bnshyJ55MXO1WY6XdaQkIWsTGOOdooKd5b6pH9T4mKL0JyJaE9niPl/Slco01LDlD/0xa4ldRbWj
d9DmjoK7qAPRm9oJLuMLjwGv1HxYnVte2cWVrqDs5YyDBIUEm2adXcYI6499lLjXt/LCYThb3PLG
QlbHjmD2Xm10l+TPKUFObgpy8sviPWeFc8uo7vVaBketE79YR/1+cK21B1Hu/q05eOtk3z2MtohU
4MI/OZNsk2c+4slKSK0aE/9+tJWrGMqYN2N/UyINqIibKRtLW1/fyWWDKJyAXoe9DTiDSkvCwUha
kCt962+hcHGM76a95oSv181czheyhVkyECA6GAYuhF2LCJBOXYcdGh7DdO8NpwSJlKq8kn7bglpe
t3XFwbCvDZUKQXhddBYmAocMQAOulXOWbJhiECrDdFDvUbJ0ZNTEhC3tyzvq1wL/WOGcpQPiDsAJ
WKlXUOp4NOxpHe6L16xY+cSpDhjcfIyepd6GRNru+t6K1sd9QjTtR4kw7hLL3ER0U6W1rYpo5tnh
PXs8cqtj8Wbml2UWTsZkwMaQ+tBcA4VIKzjSIgvMUWcW/L4oQkmCBXxG25PQiRC96n71vS4XAUQA
ZThrjJydm0g9S52yZgD7v9NvwofENdalM23JyxoTgE53Q76F6wDUKOa6Pj6Pdr0VRMjLAtuvXfzz
AzgfGYzQhEYSfsDg3niu9RUeqt2P+Eh20a1mSy7J7H2+uu4ci+eboSD+t2bOOXKIiJE8hZZcZkZP
EZh07DTt6+MU5MSh2ghFlmR8ALX6BzTtBH4pXC7nNJoaDg2Ko+DXvQk6SHK71ilaY9b3Pns1bmjg
SBvdspVVuKYCX1qMNigHY7oPI9PkokpQxn0dmexLY4T/PjU1KMY/oUcPmu3i2AE/kw3yfTV8Ts0L
xJZXuiTq+7IPyXsaxo7AjAYmBZSluYS1l9JerZDkO2mkxNFapqO81TvJ+G4lRXw0zVwExF2KAfjI
wHb+AglZnGsPYa80QYcFIzlV4gIU9afJHwWBlPnKxapmRjj3he0hLHQYCbSvkIJrfpsAltZWT3X7
ct1rF/dvZonz2mEoR79rwcdWYJqk7cFCD4EHFfz12l+j/3Ek5xvH+ShIdUgCjngQlFkfvr+l8SOl
giN4+fz8ZYONmwJrefkA1EH+Xkvs2JfUnY76irjpUfph7Pun9hBsru/c0nlHaguWaUwCIB3jwqiq
lmUd9tAFzLwPGq5jiopPAWUG2e6tD01al74go172vN8G+RqMiRIw6ukwqObaigyQqCHNmhUPrq9r
+Uj/WRjfcomHUFXGktnZV53zVEeu+r0ynQ46NH5jK5Fbra9bXPbBPwtTz2+LIjeUSs2YD8Zrkq10
3c2SR000nrV07c2+F0/RbWRqnmKkFTSK1bcUzKOFoFMl+vvsv8+uVRqSafBTGRR/A97oeJxHovRq
0eNYWsdQgxpApOcWuqhOQL+jIPGhjyCoACr7pZJ1yDhAgWIXjmB2DgW+sBiHII8KOicTwnz81IHf
5BQc+rBoKcfQg4Z7tM783u5bvNxCgRcs7t/MFucFKniWDAMIT+AjelsCUbz2ct3NLh//LDrMLHB3
RWaOmV4NsFBCwDPaF9Vj7j9UupOVmxbSHOCii/aKv+4hJqJABlNUeF4+WKA7xpSshmkRg7s6vD4l
SuvBAyWglSI7pd34rIcSpD6qyMzdvPEysHUP5UNCSXoifgzKEzBtBDeKMekVZnN80clb2nPMsZu4
txm+n6+FE2vKwHvC4uWQofRx7PLv1/d8KWahdYu4z6ZKQKxy7rIxyH0GWcOSqTdtmNpDIclrH4zo
f2+GEaqBnENWZZBUnZuhqt+XtadhZ7vHSF3V/b6xVv/NBAtis+OtpdZYhomOlBYlzLjNbC+LbjMU
kK6bWTzjs5Vw9zEuyc4MJ5ipu6Q5GLTPkaIr6AeHxK2NaG9aSWDrkX/Qy1yEPFxMI+fbyF3RfVUo
owr4jvOQWLZxUlfeW2032VY+aPepW63UB1wCW9FLfDHIzJbMXaR904ZGV7Ala7ktq+sqfsyDTR44
k0hYfsndZ+v7xcQ2+4ZRVHemX8FSALqiSpftRhUEsSV/n1vgisEU7UVa5bCQ6HgbFmsVSlV6Khhz
Ey2Di5TWoBTQXcJn6pQXasLG43UfXPwgJliDMNCPa4ZPcbMoygajBINyCLJa2XDSwY2SG8m7gxDn
dUuLMnF4ZqJegLgMkW9uKXGiRInGtOMLE+VO7dB1PxMGHr+VqsRp8lWvbWn6Nno3hXEHWVCB9aWF
gvaXacZhygAY9vMznelxAG4psPL299Za3+QP0xZtZ33XrI6YuoWIg32snLZ2JAHye9kuWNlNgL/R
9GT/feaHHpGySPIQDXGlf1QBJKSHd0x7ngbjSYtrQeBaiiimCrSJDglyHRPx58byHHUak0njofbu
DNMhjT4HDWAMsNtlhy526+bH9W1dNKiDA0r+1RHh299SgVSrAFko1Avyw1i/1SZIQYfbwOydyfOf
pnR0feEkz9LBQ/IDRAammMEPxX1KiroTzRRUmmMdAorxTu0OYydKwBaNENbaAk0Ypqa5BMIyhxYU
y6gZVnq9rr1ph0brpvbJ6voGLj5jQNtvYTlQyzZ4bGPVqzGJKXvUhsnNWJ2mETS2VX2rEbKCEOY6
KIM7nSoPI0rNVvJx3Tq7yPi35/zK5i46WUvMnLI8TMXgUKtC+jJdt9GjHrj/zQ53CJRc6bsWioPA
TmP2ClIhMaSBlMYxRIo5i/44y0G4Wy00PdIWE3KQXJVtcAxCB0FPHsGp0VI3y8NtbQo6OotuAsEw
gkOHpjzPQF/0rSVXJcKKH+/H6ZtMtkr1fn3zlkxYigydX/BAgK2Ou2ckLUKlWkIN1Ioihw6rDBMX
zV935JAvz41wwZnEU6QHGYykxLwDa9W9lT1cX8bSTTa3wB0oTcvSfExxakujs5XhZCSCT7GYc4PS
z6AWY76CNNN59ItBluH3FTLc2nyV81urPYzqo9Q+R8G9kjnBDcBGij2J3tBLZ2hmlX+pBchRE4PV
b/p4gqb2S1NRuzDdTNpc3z/muvxZndvh3MCv5H7IZNhRSgznhup4D1R5NVl3ZPpKMbKAju3ndYuL
jvdnP/npFJLFWh7nOEyxITukTh2tfYhLQQAUbR/nFqlaq37lYVlon00YbJ4ImH1tLRC82EVmmHfO
ruGc1r02gFzDKfDiTIbRTsln028LWQQ4YQ/za5+JberMkD4qCVV7GDJQ0/fHj8nDB7vxiodqaG0f
3WjMrSMD+gdJAIbTBfQDo5qoj3LbaEV+VKvsGkk6ed9kmHVon657w9LxYh0ty8I/LNxxQdwz8n6A
0itM0PK2ZGWBYrLDoLXTSIPkdYly2J5q/0fadS3JrSvJL2IEDUDzStNmeryXXhhyA3pP0Hz9JnX3
HnHQ3EbobOhFoVFMEkChUChUZRb+QN9H9q5XTBJAbiwh6ndMG4ykCKcgSf55Zk3ea3ms4xBRwbk+
lPsEKnnqVxpL9tmG1X+CWT5jtYB44WAktQDTdZAb7ca7jtQfXaFKjsSN7fwJRpjNrp9rHneAydrk
hvSJa0Gh92G0nJumDF1oAXqXl2/jZLRwX0bHuKOBsEBcvURT1DppcdQnZv1K9DKI+o8oZHtleIJJ
Qb3yuxMPkqncHOMKc/n5aioVogy07vTFZfnN/NSkD65rVLGbdH/LBIPiLhXxNeJBMEZrIk9t1TY5
ixcgUOjtezva8Tm/qmcmieU3TWMFI4zHGBtmDSpgxm5fm/dJu0O7y+VlWpZdcB9obFtqSZH6w0CE
fdyFaIlPIdPq8QFahnHgNMhauRwhUyfrNtsczcI8hvJI7GaxwB+0v9hSC9QYDX5vHowRdECyPMM2
CPhvEb9gjUSm0zY3IMhLbWRrBtCq6y+TAZ1VWVnNlp1paFGApg0idRDFf7YzxkZdYb0C8a1E24cR
XjYSkvo1mXyHO5BXHpE4jUvJSm2NbOm6t3EDgU8Srz7JYOJCWbEMwZitek6T177l8GEXG7MksNly
fGskwSPNs2VCAhfDixwCohFyXXDnyIrIx0lzvGx+W4MCQRTKAZZ3lbMLJM+UMHNSJIGr0QwGNdk3
iRlMjSM5jbesfOHGwCOebeL2IyxYbfVOhq4IhLRp4cbTnmAW7ZNpuVOyuzygrblbIwnnfqTkcziN
GFCh7OYRUujWd47mP+PpMszya8Rtu4ZZ5nXl6UAGpzIMFzB0vrMGZ790SV+G2B6JhesuthKo7oQD
I8sztMQayATlxcc0Iun5ZvXBQP+NAZh/UAQXF6eaUUdLdrWv7sv+OEWBlGlmSzpz4cJGRgTkIlh8
YbKqkeepmlCMBIKw2c/qOn6crp4VLzuNB9SKneKjdYX33DvdLW6hgXV6UEHQKxOu27L09UcImyrO
c6cflo/optuRvip97Kl/zQMCl7fGEJYMDM8NTlxg2GRH2PugjZAbdy+bxZbvw4M8RAXAc4e6QmEy
l1rtEXpXSOAl8/cqj665kZ9SI9llWebR2nZtLWolmFuxxKLptmS10KkiRmIU+pFgksO4Yl75mnqb
4Nio0RTZNswzq6DX8SAmsf4tj7GGFJaLVzo0OVR4jDq3blER5+lD/oNXWpA79o5bucS5y0YorBxp
oK8VmpjVqazAIkXGb2GltMeMt+8lV7+oDiuDMHZucxA3SiZ3e0H/TK6wAxWINI9ZhcmdLW3cqxXS
TtRWuZ9byrexDL+opXYTUVlifsu7IGMIrQ1kCCEMJ94u5xzqLcrikYcTLi8Gmujn2GvCj8vWupXu
Qmcf+poW9iJc1AVzJWNdjmaJ0eW6eaOmpjdlpg+qtX2tJKc8/dLZ+ZGODPrD04HR/sdl+E0rWp6m
kP80ka4xPrtpk3PeOCZCHnS/dmkOw4l3OuM4WL9BwlKykJtTugITjh6DqnHYthZSQ3r4WJmv6Yze
85btwNoj2Ryb1rpCEiaVQnk+MRsMa4qIh2P3ZBUWolPr0I/lXdKpfhN1oMyVcRZuvSFZGMY/0yls
ShDoaLY9ADdKqoOeNR7K/F1aQ9LPyW7GafIg+nXPoPupJ+oBtddPeWXeWfHQuUqX7WsoBmhc1nC8
ucRQ2AHtG6gaUKT/eYnTiWfN0C/bB3nnLNo5zDeJH+IRSFb1vLlRV0jC6AercUotwujJ+JUYbp4d
MryhoGYiRPecySWmu3y3GGGg1eGfcQkeqZxAcW0s44oN4qrTe4hsrcZkNitDEZxPNKRUodliSRSq
egGhDegUFcnG2DTX1VCWn6+CJaOjfaRNyxL13bvhdNeQd/J5+ApF0oCYcRBH3wooDl7e+lsVAQtd
5H8n0BQqKhIeobV4QUVl7s6I4yM4tT2NFwG3ugNieDyOJP5ch4+cGzuIuwU2+6Yq7D6Ljpe/RDLH
Iq1aVytmCMXVJRmu+yTSPbuN95XSSZzCVkiKPjFcTwwVF0mRrNLK2oo6KW5ezKK7ITEPyZzt/81I
/kDonxcSnP/xyBR4uJazq8SKINYWvYbzLIHZdKSrkQheu0QXuo1OKmy0iR2btrrR+KNW2Ci+MSWW
ufVGiZJOAkJpyH+g2ks4BonTtYoROYgKWQ+ORXemjxm424xXi7yP864P7+jgFoS7fR+0MtVfKbow
n6CYIS1pMFAdGa6SPJjRVWSDUOekN0HWfzfxJQ2EMT2uo3ZvCC4v5qY7Ww1dmOXWGuq+WW7qZdzg
2ufN5p6Bp4XlL4XjEkVineedx0tsvIITTkfGoirKcdf0ovmW8gCNKi7l+zluEFc9GspjpvtjInlM
3zSkpUh52RCGLp4NCiilVAe6GB40HY5Fw10TL7CFrex7DPHybG4eQ+iFWTrkCHKmgiHxieZTqOPO
TiOOWkEtUHpotuGGMZN3HFsSl7I1sIVAHn1O4DsFc/7njTiVjFCFoE8TdwSoiqXZz652uKczM3Zn
nb5cHttmJpiiFBJ0ihYFu4FgKqx07FalgENFItm3aXXdtXXp046NR452v31vGj+6GMpmo92XvjHa
DFp381NuVlTiG7acKZw6qgrQ3AmeOOFT9LwzRkRZ6FDNnCu0Anqktm4y6S1rw1zx/rZcvZfaAagz
C2cWOD055MA4Upnxo118q/hDOfrDxD1Uj0VF0CrK8mxxeZ7PVxWYSNCh5tqwUDixjH11Tiq2HsVl
CMwk97T2KbYbtzSP5RD+P3GW71jhWHqfMLVAYn+yvK5/moqdNd815O3/N5plx6xQqmSgZmRjNEvH
b2RDelp7IiretZ8v45xbxDJrME9UTqPRVTTOOo7KTu2W0WRPA38o1LtaRp11vrk/Qwi+C2REs+Ms
EKP1nVlHrfGhNZeSj1n2FnF+hkNTR9WtpXUdRYRi8UjXdhRKNyOAqgfWOI+q3Usy55sINu5DyPYt
RJ+CXRtaEoVxiGeBvvG65I0Yf+1yMQLkR9GCiZslEsCfVx2M5hN6/nGR1qyX1tgZIZSYwrvi75US
0FS5xhECV30sUDE4IAFn5j7Llv74F5bhSYpIxrM1X3gAwxMUsleL7Kkwng6BW2UiP9Y4d3r5Kxtk
ujW/s1+fA31cqZBcgbQRGo1RPvoZwQSfgDpyhODVNfo6jl8hR2n5kHP92u6nIHdV9/VGvzJ2NEDX
3Oy+5ajY5lfMxwXPxRUWtabfwoDhtXvay8K9jW4sfBoWkUANcMkSCw6pQY9XMRWIXHtaoZ3zWQV1
VGTlLkrx0WJ+4zgfxEweOqPfpcmDytsDXoCee93wVa3xTFbCfYEQ9/J239iLUL41HIjF4H2LiNu9
6bOwtXTEoKGZncK5PzWxtjdqupuwLadZ9ry7Bafh/RFk/RBNOrtelmWWpoMFO2vaufoyWWFqu/mM
fnOvzDLwGCSTRgYIK9T0UCg5Ou8IgXLpPFrDFasZD5x+zmw3NaeycLveRsmgmvAWDNF6dk9LTmQM
L1vfi4ckEFKDQ1XXxfq+cOYhEu2YnglXHTdMVV8BLagdl9ej0v0s4v6v4zp0R/w+JzUkBrEggkOJ
1ahVwELaIK7LRohUdpE7TMq1Hce/0ggVTqDs9+ErigAnDuQarKH5uGwQZ/4fH7AoE+EEQKXfGS1B
OY16lXX4AK2G1hv+MzJ10/A9VFoeXEY6i5h/IyGBjQdxxHm/t8vqRFtyWQkehxvPIeFbkXHuOSCz
Djpc0EfwqBAUBrkNtSb/MuzZkgqwgqtLkJEMDQ2wNSpNCA9iyyfg2Iyg6cNkKsBn7k7AElazaBoU
IiuYzLi13KzAglaHy6PZXq5/JlGs060a5FUT4HixfWsiTTUMp0ZWyHIWSH0ehVhBZfeqM4cdZoxB
Db5RULSgu6XK7rqaSx62lvn45LwXpEWlGq/sOpykEEqpZhzRkLRYm+RqyKCVbF6juNadNG80crx9
76Iu312ewE1zWEEuP19ZoRoNloq8dINGdN2vSs2Ntf4pLWpfpQrKamWHwOZcruAE64t76ELbDuAy
OrlGeDT5Q91OniErF9vEAcHI0sSB9okzuRo4SA0kDTg3nPIUhZZHeR4oFTrSC1lt8OYMrqCEIaHN
3eGUd/AYLRo6v5njIU5HZPUKrzFld/xtLIT0i7KHgTji82r1uj1UeQFTpGCBdqfymxWBeEbXIx93
qUNDpFXXS0ByZpHLHeI/gCJnJ7WUvuAqdjBqo49qRa7MuD21TD0W/XsX1XcogQXjE8w0V12rz46X
jXNzdy8pYii4ozRJdJH1mJVhhryClymVn9SGG87fQxpKPOKmraxQhAUsc73sO+hJgOEr9pWeH9Uo
2YEIxs2oTOfy/CK47PCF5QLhH4SYxEsZSLKGhuXAUrpA55mf6qhnyXyd+RUKNWzmj8xwiazheHMe
IZSAp5PfanGC2ei9WefZAA6Yegp3owkGec1IfFPpJBUum/7rD45YzDhFyhDmCpTcSzAPZ8bXtgiG
onc5euDREkabH9Qh/+YUXUEKEfVoQ6hNMQCZYcGcyMfJyXOvrb8mWuGqpqSWYjGFs+2wQtM/77/Z
rtD6ZmMiyeDq4RNTHk3nJiJPuMMz2V1BNplCJD+YhUkKFVgmr4NZ8XGx7kBQrb4WHE1Y0DBGsH55
u8kQl+N8dRaklbLUkQBRQyFFR7mfOCwYZs1n2NlIOr9k8XiHCumfl2E3o4TVpC7Wu4LVCi3mdglY
hk6OvIY8FqGSkWmbC4egjuh0IVwTn+70AtV0VjwhTlCuI/7a1O9dezKYr+mHpHSbAqJ1u3nO3DB5
sNXINdH/QE9WfzTASsNiSZS7uR1XHyPMcxPnLZ8yDJibj3k/BVV6QjpCArI5qysQYVYzA+UJQ40R
p+mV0YxBPXX+5XXb9JtoUVxSlAQFVAKChaXKOj7Dl2EKNf6zJeHCMWPXsrz65nytgJYPWRlISoyw
SmoADVXnljzxmPGqmRLfdQ4CaY2FqxaUbkvWRHAkTabpGSqw4EhwA1N4vC97sisd7a+X5TOM4EEU
K2ZGamDtbV3nyB6rYTDFnYyL53xpPqMIvkNBZ2nHOwzGnkFMm7w2UGqrw+8DlTQXbOMgw4gOF0QJ
Yv7UHiuaZCZiH9KZe/CsHRrHqlxj6PaDKSUzOndPGNTSfwVj02DZwgrpdjpXIxnRZwUziKYnIwFT
mx8pxKVJgFsAdq3EbZzvoc+IwmLlkWGmLFNxnpnzrdU2buewh8ubaNPslle2/+QDHMG2uTWihWbC
oBQj+14UA3lLiRXuQwhoSizvPHbEwwUqn1Hhii5etIN83kVZhau7NhE8s6fllR4deGfcklZ36y/I
EV0e1PnTPtrVIEW91Pegq+Ws6WQRNUvt3ETYOHna+059gqL3A2TOoGDupG7tD+/M679rsmaK3/nG
z+fzZ1xhwSC0mNqg1G48y322r7Lr+b4N5ju+e9C8DP/Wu8W+xz9bzHXcZxqMHn9r90pg+zRogu6Q
vGqe6aq+45XXpd8Fw5tMyEBfvuDSFwo70y7Lpq+M5QvvQIj9XL1ZQeTZvhPgC05VMCATN1/Zrv4I
3plob7hSxp3zk/DzFAmHz6zWbd+P+IBYu2qaN8181pIjye8hkpOmEuPeCHc/gwlHRKzqYDOdAaZD
QJ7cGDRgSuyqqLlqdmH11ITBXElc0qaZr0xP2FDTwJMijmF6y0OB0eMFywpMxIY8PFiyE3BrLsHe
C4kuvIyZpijygprNkJeKhS1VuiOUKdDg4E4c/EWM+31zkhUdnpc/YVut8QTzLmKLoHkReEX60hE3
U2/z6ituf55T3igTXpx3du+1juSc3/K7yMqh0BaXB9sUy+PHalSiNAthMeNdmByV2HEzFmiR46ao
21FfbNl75JZPJMs7JHKAeLr6zcq6Ou+dGNQlUw3ALt0NzVerfB3DnxIPtewzcR+uMMTEUU31Su8a
BSdX0zzNxez3/Teexl/B1u02k3avVeRU0cxX7QHF+ixI5zfUz0pc8vlTKBZ0/RXCkZZkcYTPwEiH
AUIq9HsdFg/5WO40NHDE+us8MFxlrhUl3je8Rx44k7zfbG2WNb5gUGmp0dwpMAsmypoh5uLO5G3W
rmlyb433l2d8y4rWUILjKwte1VaLoarIOzZVgzcW3+h/Gu0OwXbaHiz+b5zPGlHwdCU1EqudgZhO
z0m9H3OPlbmLBxK/4y+txYJI9Rr173Oen5dUcHkjmrTJvKCO1ksJLi0ii7lkEyk4ODvXKFTfAdAW
c+QysAcoA0iQixi1u2VgGOFroYB/vaCPlxdwy9mtp1OIH5Q2rCpwpcINGBwsxE8k7Vyrs7wq+pUk
x/jvszLLPCJHAgFoaLOLoeXcod8oU2GaLP8YOlCCUrdw/PyvSbp+78A/MIKR6HXINWvZAR2EaMJ2
uiEdCVS9ltwutgLl9WgEq6Bxx9TWAIzaPhbDcigZOzCeWiisurxK/4dL+TMgwTyMOpwSpgCpgYjo
mHUBjd/M2detvYGuerpbrvDUmyPfoLKqlc3zaWlwskFtp4HWUXBn9thq5UxY6w0ZHX7lEOTYL63B
x6Ky7B7d4SF/VCrSvs2c1D5v+vKK0GoImiRXdpenYdOxaRDRRFMXHq7UxZhXR4iRmX1sNVHr5ZxA
K/G5QnctbgmEBFYsSdr/rlc/O0pWWMuGXWGFI4UOW4tRW03vg+cLmACbk5caBcqN8yU3Jh/DPHUU
gne6+cWqIldFLQ8HDazKPxQ738H8jxBJcbTIQ3/a3hiVfRKHj3WTnLoWKrfOX3fqwOxNrDDsZLkS
iHlIgDAQF3QgBUA+CVVTsWq6BuMSY5StguDzlahKUUKImVHUX2NxhBJSpZxKpIpV2Y1DhiRsY8ch
RhLlQLId5pVWUFTPpfrO6igoQZ5x2bY2HfBqvYW9zJAmI30F2yqyXdegRdxDrxgIOCs3p7Gn9G9a
/HoZcTOOJitIYVMjRlKs2cSmptY+oUelD9B0qSQmJK183j84E7JYMir483rCxTWuQAWH70Dqve8s
zKlRPViQlVLpKWvfslkLWnBfFU3n9kti8mGy3ca5SifJFv5tg+f7apFoX/qSqdgiVxtTaLVd3HpU
u8ax6i1s9yQ6zMktnEnVfLVZi9bGR230zOF5cK5MFT1NMjJ1fduy/nyFMPUknfpq0PEV1t2d+QVF
6fvGh9yO26gu8TrEiO7gq8fS+1G5kfuB50F1l/rKLgscf/5y2Qw2T2Dozf53QoQF0eqZN/BrLYRP
wK2sD1+RKoldo5h8aCEfKWn9saeyMrLNGytZoQquNGPMiVoNqI1vucUuitxfX53b2A1/RrisopQU
E9C5YLNGw/oOtnkYZdf6zfvA6gsEBxvreVpmEb4gbVz0l3lD5JfV6F6e3N+KbBfMzREqvEuk2ZOM
AgVELXnQH/Q9lPCO3xs//05d4+cEDcDqLVRc24+PxRUEAN3RG74Yjz80L96Vx8wb/NSXb8LFvi59
lnCm9i1EHfnyWVWfojqTZvUEqR1zPoRppHkla8YXhdvao4bG1cGzhqi7avsYTVtJHve/iJYQgpqp
yfmOzv/kxFvNuVG73O5cVkDj/mEew+5LydP6WuNtiN4Li7aPOnX63RQlqFHWoYrglw4u0V08Kr3b
VZXTu1FUhyzI7ay+YgntDiCoM06lVSMBXCvaw6j25hMSHTHywpBGO0DP3H7L2yG8gtTgxFwUIfY+
9hWS68Yw3xaWk+0TZXT2bdGWQRuiRggPWeFNji4UH3lslOLkTffSKBSXTtNh8VUGrZO7Eo1W3xzk
c2/yfq56t0UnW+KrJbfMXUhJcWVEY7qjoaX6BYr+3DGGFtlQtcaXuEv7+xJWnfvOyKDlVc6FP3d5
9Kwk3IQMYW7fdxmfQCVBmr51zXnWDl1lUzSjdJP5Q8W0naKaFYtYRK8yb3Aq1XBrJxoh5IJ3bapk
FrgJk7q76h2nebVnPj2DlKi+t8cxumtVEL6gmlE71tCcD7KBqx9xDfZ5pIfUL7zTnSMvIvzG0G5y
CBhbWPR50rpjg9euK5YS9UENB2b4eP6yX7jKu5uonszKr2u1+BnOlrILI7MPl+p946DZeYXSL5Y1
5KpHiZHp6lHnFDvkykjvNmEIsQI9TPvRxXuTPkFNRQdj0NiyBxLqEbKfVRbeto6p3yMTEBmuWdv5
V6thYQv+LYaO/NZqINqV1pZzUElB7tUw7a6i3FBuHLPLOq9SwejbmOH0YbYm8co5Kbr95e37Oz9/
aZ8IV1kyIxWZqtgn+k38iGDza+Lfp1eh/wMtwnv9rjzG/ttwso7TLnIVmYf6nS64hC5EOnnUlg5f
nKS9/94ja3eIntCxPj8Urv5lDuwgeUAfk3Vt3YW31uIyZX2cmzGJg7Y4E0XMBDXGn2PQKcNmJizF
6LuSuN1U35hktoOwH77lif0jbfprq8Ci0XI6Xp74884YIZQUDsixc9LBLDmGrvzoetQxX0e49tph
7SkaLoqG21hPZuOrSaBHXxlEVWhpSZ5lt3zkOpoVDsbRiLIsifAJVp1DuIXuUvI4kfG+6WU5hcXb
nq3zwnAK/4IedzEmiWvDyqsRpMeZ1u5CAwRfpe18S6Oa7BqD4wQ0FYTwCpLcalbHrqIhLVeWhSRt
szVepOL++Qphyq2uKW0Vr4geXvhuQ2XcE+U45/s6GfzLi7sZ/KyAhInlqGJU8FTZelDJQfK8h+5f
lYTXVFW+QI7L5VI6pM1IF1WixlJ+B3UA8QqpZKlDRwK2sm44GThZJ9uH/Wg4fhbV2MTn400iI4Pe
GiU6bRf6B4S7SDh83jykm/Q+WxjS1OZ7YSGeoW+L0ondv1FZXdL2+JDXNHWoXKMKWNioLLLUrm0w
o6b6zEZ0yp4omh2V3rdRhGeRXVz7sSZTHtkKoEDKq6FFF7qYVHz64U7MKt4VLTxv4dI+OUVdHFRI
dly2lk0YNI2BXx1UAmekd6yf8pqHuDCU86GBmJKp3Ojdx2WM5SInbsBFwOy/GMJFD5kEaDrpwGBW
Ve+0puPHOmVhcBlla4OtUZaRrq/002T0tQYUPqBlChqiAzoPBt1vRia5TG4bhIEUFwoQ8JAqltjG
ZlEligIoOjTBPOA6gQPTrmcPOn1H8N+YboGsZdTYPqkM2bm1tWKofsYfAo9GRP65BN1iBV0eg0rl
uh0f0vCmYJLzYWvBVhCWEFazHvo+fQ+IuphQ7l35AwrrL6/W1uEHj/HPFArucNactK8HXMhT5Rqb
2QeL8DuK5F8SJfuqhXAiGXEriDxfRt1eOWIuz5v68tK5fNbKSGiKWxcazxCZN4fQcFNtz8ENqnuz
7pnz6Naaa+Uy0t+tBUOpjAOxRZzy5u/b6gqT9JOCVgUM1TEeKewxn1zTkKzYJgbKC1H1jRJslER8
HteY17NTVhhXZrJTre91Xh2q6pdk9rZOUrpCETZy0tlN1g1AidEJpk0Rjsn0sYYGTUtsD5pF3Mub
BkpFgz809NlpCsW//AWbXn/1Acs0rKYyrDRTK3OEbF06vZsjkqVz/EMxqoPao/C6kyUSNl3KCk4w
UpprfOAhxltE+46/xuNbF7/yXpJx2yh0QpoZ3a7oUXTwWGgJRhnmUa6VPQLBuU9/zqr9E8wMAYUc
m9Gya05+8LqB8CNKx3ojviJQh7PzNHaLuh1cx4wgTD3+rGztJo5jl3SyuGUrgbH6OFvwBYVldjEL
MeXD7Nbxabb3PVReaOslKrQCZLwG23YMYmL0P1k2Gu8+L7CObtyQLVMBOne3KjS/UcojKQpJan/T
+yz8x/8LIxjySLQBgi6ASfhbV931c+JPZGdnNtg/0DWNHL+Mp1c2MMFyp04L64gDUc1nr7MZ9C9R
Il52o8yxyoAEm2WRWRGtXWbQeknp7QhC/wpsfZf34eb8oRR2aYNApbZ4BqG7pIq1FsFsiCKlNn0b
kls2JX4bfkNDHA5At8W99jLk5l4EiTTE+sxFjUYI+LKq781QL+F76M6u7f3QQvXmZuq13WWczflD
7TIFIxZkRkR2nRSB5QwOTJztqHGfyTFC7hREY8FllE1HtkIRVim3F76ZGRNY0+q6aKdsxzrli9XZ
kOrW+4eSgYTrMuLWuNZnujB/uRYOSraEDTRR0S9c+mw6RdGvyyCb5ysI2UA3iEp3FOUJ+1dlWhYr
NlCyNPqCv++1xj40VhUk4XxTUAM1Zg8FqMmRriklbzpnU4pYyMDjCMXKoYKFCMkEgylj1NY883r1
CqaJnJNnxA+cx55M62YbyVmCcwpDUQV/3UWUGZ05ZuAyQwV9d9vUHref1ebAw0ay0c5WDYPCAy6C
BgOMwyjn+OwPTaR7YiMfMrwC8iDFu1sNYVBdf5Us2zI3nyJ0AUYwxzhCOajeAEY5hDflNwVt3I+k
CdLrwafIfoHvUxKILb/wHNDEexbYsij88OdxlSpFpbQ2oX3d+pYYH+NUenV418pqv7dWCvdDx6Dg
ygJZoGD0fdsPrImwUky57tlR1W+z4aRDPt6UVDCdP6MuM7hCEqxPzWnZRxByh5ZKtZ8b55R0Toc8
vwGqo6r3NY7Sn7Le607qj237s6Lvl5dwc0IxQtVC9Gej/fHzhPaNPc+ds0wo2G4dhfisDjrbo+zj
Ms6mQa5whJcFW1EygyQqZtQ+JfREkp3SSjz9RtPpMpd/xiLsr1yb5qHV5sxTH8wH7QjNM/2h/ZVD
Y+1gPnWWr7yEzJ09NH74dnB5eGcH2+9l/Ada7J1JR7MyohjTOPK3yWncejwkoA5mxscUgjhqulUN
SfS3uXDoWaQ4TE0wWQomatmTPmghJjQvfxK8SZraRwQKfV1WwL65FcBWbqMjG6LvYt1bPsW9nlAY
aIqLfvKtip+VIWirOyo7QDcHhMZ19EgisYnXyM+WmPWsxfGlYydkytFsPmyH/3AycO019d+mEJfF
WiEJe67JwngKGyAN+gM44Uj+ZiyadEx2WJ9LigtA4qlWZ5BrCjUMqbZvZl66BmoVeZG8VC15bNL+
OlZxFYme9QoP89E9iqFdJZ6Dwf5CstKFFngwmzESnSja5DJuIdl0C6Fsn9HaJDW+DYy7rRNU5EaN
EDU/Xt4XZ7eAZQZQNYn8HqoJUY78eVFZ7Qy6xmnm2ePXrP9A4ytKRNT6aqq84edlqPM3ZAFLWNYI
fPQgdAEWmFre9X1xF/EdMtU+63z27CAp7YWJV36X9TEvE3V2JIG1AFEf2DZtsa2cTIk22CDi89Lx
rtTuQMTgXh7Y5kqtAISVSg2lmlL0x0GgKvMT4xrNHVlt7LiswnXTRa9whJjB0kuemz1waPw1zmeX
ag+arL9205usMJaxri7i6PJnU7ZgTD1Es9P3sWJeikqYpH+0G0kH/ua8oTaJQJnDJmhZ+Iw1MA4G
yAlYDZ7rAdWiEscbZTTumxa+QhEONghwDGg0geePsGXNJOhC1yqDXr23wx2xny+bwuYxswITTjg8
6w2G1gMsVm9CO7DaoBl2jvYcoXa0OdTxl8twkhmkZ3d4RdXp9Ds4eO/L/VjtI+OZyfjNt89thMUm
pMaWrgVhVKSajDkylnM7P1k7/q4GEBhK8N7oTveF297TvfnU+9/wWCmJJjct/g+wmK/UqhKSXSWA
W8XezxqIoM3uJuys4+Vp3PQQKxjBCdIYLJ0hONW8CNmmOMI74dtlgPPr0+L6VgiC66sNAwV44ItA
PvKD9KpbN4fBeSXkUa/fIh2ninZlyxpNZcsmOr4x4qpJUoDSCqdZUbuIxv00jlxcfnzD+gkBr11U
PPYmbiDOlzGG4Gz/VqrFM0fVSI0y+oQML5cnYtNgV/MguEoFz/O0YvgkngyuZT9VFQTlHxuZwMbW
guLJAHR5qFtHM5RgsHnV5bzsTGhR6X4MZqd8niWWeV7aiRVdQZxtPRozu4wsxMu3aTCiXs8Nd/HL
vAdhyk88L0uVkqSAgpGaJQMvdQHA5Lr/KI7hFT9BrhKsI/OH6qJrSFa1ubVU6wEKJuuw1Gzy2MYc
8rdR9UfrQbPeQZn39waxRhEisDCBORg1RjVlv0a02rDU7cavnfNxGWbLkeAxnqKhEJy4jujBzKFs
k7HGYPLaQ6+kS9Fh+vfJs8Uk/oCI3srWKzXSG4DUeezm7MmpfQctrI3bJqe2TPwKj+KXh7V1tq0R
BZtAR48zZJDg9MwarNRer2OP6+5UXA8/QRshAZPMoSUYhO30XJ8GgCnlc9r7I38xJMfZeavaMoOo
nECBoaOjkFKwhq5TSDP13XLZbZ8ts24P46TvrHp+Bz9r6qYDGkDGtpn8GBxuV7aZvQ9lXYOhI3Di
pZ/9mubDzhjnThKpbEVFi1YJWh0XTRbxUdrRexKhlAlRMlfAGRmjtCB0lexbYrqd7AF8a5rXWMI0
N6xUFfQkZ15VD6jYwhNW84MMkjz51uZegwgTjZCI2VMPkAKPPQPT/DLjt7kCpmhDpq245Yt/v47h
KoxaNXUZ7yqiRNhnRy0bcfRpPgUXdVR8u7wJNhdneX77X4BlrCsANbGZY+UAYFrpDroBbSMURPLX
kgRaIXvz2xoNGmwXzRw83hu/7zgrsN4mkxqPEDkox6/V8KMedpcHs7X6698vDKaOemKx0MCNdI7Q
Wt36kfXcoVvmMsrWlK1Rlp+vRlGgJz/Mk2UUyZHTfagGRONeZuOG+3QZaXM8C62SuZzG6Ef4jJQN
eQk1d5zEE0nwir4z+nCnWxK/sbkof0B+R1/r4dCQ660KkLBGy7u1j9CWfnkYW/vFojjw9UU0HCR+
n4dRQLGrHBMcU0Z9mPHgW7jF+Jj8m62yQjl/kqNMG3SMQ2e7XPsYw0hy2p7Xh8HBgusOOidLp6RG
hXEsb/+snIBgguCsIEfkFsz+Lh73YBOzw2PVvGGHpt2+YtBlwn7FLfPfTOQ/H3BG3awoqHNYcgBL
e0Vju6H5UrbvIz9ehtk2uz8wwsHI1BhChS3GqWmRa+NsyJ4cWeiyuYnQywCyULC1Qujns02Ek9Hq
PEGCptBfafNE46NaHMs2SGS5y61THvz6/wCJPkEvJ5ZESIchi6gPN8PwMikH0r03+YEUh8sTd15h
vljICkxwDaR0+sapAYbywXlnPTlu/D+kXdeO5Di2/CIBFCn7KpM+y5vufhG6urrlvdfX31Bd7LSS
KSQxu4vFzgIFTCSpw8PDYyIg5WJpgfVwst7fJ9tyT66rWTth/8vqKV4gcw/1Po+yZNSBHJmJNaWY
UA8F1zgVQXDmH6U9WFQGQLD7NnXqJ8mW7iS73Ppn3S2dcl/YrjW4/nPvZK/KyXdE79nVJ9lid3nz
zwzQUE0SbMb4IT/7d/mb7IA/IXr+Lf2oH+THQ+tUVnUWlQgFBsTTlOd0UOrRACpNA1R1Qdd/MtpT
2YBs7keiPdy2oDUwaJNDSQnlCmRxudBi8k0laWdnPMT5JqTUbnV1307VDt3umHMfrKYqBC2Yq25t
Vj6etSBkavCqUazxwtBLEJrmoe0xgi4xi7HQaqR7D7MYhhV6vxErW1F5F9OTHjvNsL296NUH/vIX
zJa3uIIko0LHcYdf4Od3dHAm31H7TZGcA/9cwb6iJw8P3v8GE3mzuQAGAQ7+fa+aQdOEkF+yUw9p
JgVqQg9h8SBVx0BDAV9LrRKyyJgEEcDOH5DPp35R8kL2B91PGuchEsPI0kwDrJkx6RPDfDVKKdAa
aQcp3Wd1VKINH/z0pV4M6LeIGB4ktMcj1ZgIflljbLu2jwUne83fz8VAKEWgtwTampfb30Yo7VfU
TzGD9VSz96Ri+Ob/umsIrnEJwkXmNJvGJvWC1FbAUhEcNOMe4VLUC/Z3zUctUbjzk4yT3kkES8E7
w9JLZumewMevBTNLBM5WPSKnJJOBoMaPfYqsITDQJR5Ezm1LWbsgQfJEwFUwH0w+2IgNkpcF5klt
ya/eIt18qGQJYsjD0dDabU0bwbJWN+4vHO9b4zSM1MkLU7tT2+0gD48THM/tFa2aGZhiIakGGYYr
XiJN9tTOTwFRF78YuG7iwO397/8FBgZl4TwRhut8xFwie5yZk4QQjeRW1nwrjT+FkGp3da/+gvAR
84BKqNKbHu6huoUsNoHcnsCMr5vf5tMig7yJKXPtmn8z534P8RQP6whAd5Ra6R/pPjwOx2KTHfFG
C0+62+PGm1ztLjiIvtNq1R5065A/wtgdWte5i15Gvscoa5h4HkCN1sI9e4rPZf8c72Mn2qLV4vY3
W7X0v+6HzzeqMVp6/QZ2MSbonfR/tVJpxeZnVjyUoqLJqgn+heLzjrIyGn0YYmWDnzgQCjuFQ+DQ
oReUYK+HaMDCP+uzQjpFBp8U36aeaknVkbJMbQyqb8yTYvsH/3e1C979x+IDiUf2BH14+klRtEPN
PrPzbB+/397VlaVe/IQ50ljcqa1W+2opFSnm9EdPsUaPkAdQFEQgyc2yJHRvo60lWA0Z3YGzJi7o
lfn6NhTUPYZZeLj3NLIwAWfr6snLAqvV0aBjF1OMIYRgJycPrGo2UUMENrQSN13Ac7cL6WgE+fgK
vkXZSChNDUg2OWZS2ozcE0lwX67FKxdo3C1T12kexyHQGHtqkG6YGreqQU8evLUMFzsScCev+S+u
tgtQ7uJRR8xFNRQ7HBT3BfoXJ+Hzcu35cgEx29TCZnxm5KmUYF2S9Oipm9pwWeA7Cjmr3rdYcsNM
sqpPBoqDKHCD8D2IWrsbXWR1bD2x1PDYY57Q/z6WL0YnmmNY33NNBUnfl+6yygVOLIzTMhzw29ri
LY3/1N1Pddr0hbFNqxdlcmB8jgEpCoFZr5wiTBOAD0eei+sGP43GQqh7BAY2fTyQ38r3WdJrVzqq
Hb+odnvE0KPbE0u41hWPiGc8+uKh2oDaLp/1CyKpySSKsztsRpf+9H5Qd/plWmm+8X9nd9omvTdh
2fvoUXTvrC53HlkCWdHMbM9FgmRUvFKeFc69wYrYm5afo2Zze0tX14anjWyqSGnqPK1/IhE2ML3F
SaVsqw+/aLIZMTMyZNtBJOy7EqrN0pr/QHEnpgyQ3ddyQAWyk0gOaXdmth11wYJWooELFO7QFEPZ
mGAiS20j3g70voaix+0dW/0oi2XMy1ycSkwN57QIARBhHMN/DbtNIGL+WLvyTXQsoxyCDlWwaXCn
KwhAIBV2UMrUQ+J2I7w1FCXjj9jDDNcJdCt5vElCyFlikPf24tbO9QUyd0+BLBAkcgzIQfkI9e8c
Y4/RB5KDE+oUhVOhSCdKb61CahDrg1ixBmfCv8FkM/IS1qFQgixNUr/k/lluJSTuMG3aYti8tSSQ
YCgCV7LyFc0lKL9ODA6PcQHQbHrItQci/9GGX7f3cuUSvIDg4rbK8ydWDoDwDZuMmFbF1L9/Aru2
SJrzmkoCRKmLxfDFurpr1F4mQGJF/6K25SHyRivCLEZdjNhI5jTsT5V80+RnhOGldkqHwJUN9N0Y
Fokjy1CDfdhpG8zCO772Sj0CGcxfIQWNP9qwOzV7GHr1PgLB3u0NWnEIFz+bd29hF4ByCj+7Qz6D
5ptefjPRL5m5t2FWvwNUtdBTCHEodBVeHlhfCTyMJEKLadQm5S00zfQHOGq0ykoVFiB+V+HZm0yr
cmxGYIq4j6/9EaZO5xlizFAb5GqYC0Npadb4ITq2kuecHLNEsLprQ/5/7ZP/H1O+Eg9LuyKsvAj/
/hqFWrP0MfISb0zy7fYernQXAgaNu8izo06H5Vxu4tzwoUIfNbGT8Klq7D7eELYdIGLp+1YN+bnJ
KTtLN0+NXb6oGBS3bQiqF5tJ5BrXloveffAv4T6mV83STVDI0Uix3DL/ncfaqRml7dhSUaf09bUI
9Rb8ZxYCR2GMzzI2SSaXSVMiCTda6gvZdg55Sw/eST9jbAD0ZOf0M7PTY3LQBX6JzsHqZUYKyCCN
JpqBRlhUji83eiKklQoCB9xrGmjYJLxL/8hoNzyOOe3m6e8GvfwNGFsw38ZqyH0lGd4sqVwxRw7D
/EFGauoevVt1CHoFs9Yc1nvU7euqQ4e81qaZJUGzOLeaMg5ePL2tX/opx7djJDZ21Iv+/X08N78i
vFDmuT8EGZfrSb2cgkhydrQgz4AiiVNWgungtW+1ROAu5LFEHb+IgTDkj513nPpnEh3NuLZMkZz6
bORX3wZ969CNQm5W52+qsk0TTYkqdA0oPvJMBZTOEzORbV0yDKuk6WmsEjw3ksjbIWYUtWZeM1Eg
CNXwlps1t8AQwGdTZC9Bz3wFRxbt6Q/vJ7OKk4R8u2kre8/Jv3VIt+966EBah/ReuQt+//sumgv8
r4t8EflI8mBCawn4efLH145euO28dzXd3nY1qyf87yq/YqMFihoXXaR2QDHqpzh25CqxFBE536rJ
YIIHjWwKJBP4bs22xuxcwTpkm5HWoK16Dky21bwJ4UZuGZKIcnDtDoAQOjEopqExssU/UEsm+XKL
JVWQBzUrCpqUn7c37fqOwymD/gMULZAwxv9cnrLWA4FTTHuYxnSHcQBSghrHzXpLNSB27N7G+vq5
/DFYgPGERiUimyqTAVaVTkrP/bhNS9eIXdnfacpmYE5e36ehk3s7g4n4SKhgpTxZtyeloD9QAF7e
1Y9ksKRX0x7dfvuZnFXnDFmnwNG37/LO8vdQo8BAS2GPVmZDrxQqZUIBxjVjXW4Fn+hQMGVVzvtO
ylOFiqa580XSLGtOZwnBGU8RmJ4nT4BoE6cd9hQtj5PTN6gsbiTDrvOd4OuuGqs5j52i7gW3zUVl
QxbHSoYuUtsvNnXzQKZvNNoZ9f0Y2Hrz2wCfoPKjkHp0ZoGjhPysVUG2bg0fDg5Dcuhwx4OAuzA8
kOJGLcN6UxO8Kyjtd1TgYVYR9LkBmGK8FnMml4eFTEURU21ukWW1JadnEiqCyHYl/4bTjjIWQRlv
HkjgzmNVSqSEqhlucRVtAcd0fJLNnRSf/cbNNcefucrB1FHiv4Ly4drxWADzZzPWO7/pOgBjWM2U
tjL7iJo7eXyti4P873v4LxbJH8VohCsq5kUWfr6px5/FRA8SpG5uG6RoRfwRK7NEG+dhroCBIWq6
T7IjXiKe9kGaHRqdBWhrB3q5f9xpa9G2V8dkXhN6r/QfdXOI+u+3F7R2+UCrB7wwDKK/Vy+ColCr
qmxaXHAe2Eq1KvwddlSy+nwa3WDwJxBa1SL5xrVNRCp4FtScKcx5eiHQa7HQnBvx0vi5aezUAHPm
K0S5RvPQxy+317eyhTLEQSFGCIG/mS7g8ngpbSfnkgasxkTilyraS9Fo0yaBTIrgmK24RhkCgqj/
zaq/Ml+q8ImHh68BVxVCmFoewzs/f8Aw050kF4eC3YHnbANmNVGBZKUahDm4v7BXZYuhxS2vwn+E
g7nLs8QyB93xwzc20p0kaYe6eKn84NgFtYOA1/bQ022PtWJFIMlp9FclCnZKq9iK/Ov2xl8ZFvL9
KLX9MxU+/30ROeXMo+h2BxsPCNo2efu9VCO7JiAVbP0DEvL722hXJsWhzX9foCHWibS2BFpX7iX5
NaoOah88TlXv5BimYIZIdFa0Os6ssnTqorACXlIPm1RnDwWExxUjccMmuhtymgiM6yo7cbk+voHN
aCDbooeYse/kBgnYl6r+U+qfg2ho7TrXx+Fw921jeGFUZMBpTPqjjqPAqqJMOsp+f6Jp2lnyMGjQ
cxlymxRp6jYUzL5NEQv8nmi1nJetQzA9yPNqK2lDDadAr26LGaNBF5H+r35GqBCCtQB5WsbHwibV
UmqO+IxBcU7LzRA/4g6xtOo9ELUGrBroAkm5NNBe0s1sGoBk0jdUuORhA8mwKausFuKofi9yRqs7
CPkT5OlBKYs8ySWcIoFfKezm71gCKZSdFJ6nmehZwzj37aMngpr/vjh6URUXpGCAKnT52aD990hF
irTX9pWQevvKmc/WuVgV51PqSMoyOjN8Kb75iCwkmvLbD8WoBStaPwULHM6bRArq631QgBHEd9nk
ZCA5pJBkzWAbZfKCIfG0eZgwKi6KYURbyXmVWA+GNq+wlSXkUUGPCXG+qkVzfu70mSpyKddTo1+7
aYAASMckDzb28sOVaV6A5RxoajT8TgrZRifXvTH4+yYNv3kZJCJo3f6JVBkV9+wUGASNLDUECj0H
Nex3BQO9tw1pxrt4yV3+Hr7NpJP0rOjbr13PLBl6RIYCQvxAc9V8I2lOglHdWkT9t7bjCAtQ1EAS
BfEIZ1FSnqhsyCp8aZL30PXSXSUfnamowDkqkrq7ri1ggUswzqySTsqNbkCsnZZH1h2JZivhqU+d
XH8Nwe9hvgeoatze0+tUKYfJfWSwXDU6wn8cGfmQhfdpg42ENET0HCN+bR0lP/tkF0NZqrK85jwa
O7k/BM2THiLwO4JQT3CPrZ3gxRYo3FylJI0sYAl+Tq36P/q4/tRovC0G798+275WjRZJ9JSD3IHP
88l4A7AwB0yko2NJy74jEfl4e2fXrg6kEP+B4Nye6TPNw1gQNjaqrVo51rj8J+lBjt88IsiniKA4
I9XMxtAbGQejqmUrSB9rqdwU+lGVMry4BTu3/oH+Louz0aYOvDRBh48NR2STwfEldBkqgiGZdRAD
bUzIHaIWwS0oHkwjrCWcuhiBKIIMO/W9Y8EywSdau3M1DED/B4ZbSxVCWLWcarCEZeehetGk+lud
3eVJAzGWwQqg9yew7tWLY4nInbaJQcsyaoDYZoMd5DvzNxbH7sbCOoQSuI3ttss2/4UdUhVDsCCF
wUuAeyM2iEObdsBeEr85RWjAkvTeTZo7zEZD+uw21nU78HyuFmBcFFMkfuaDpRuUUgVzByh8BCm6
vCGc6xWbzpehj4h5l7fcfMQYLmnfWtlKRGQZ63u8+A2zcS3iDT+DZroJzW1b0yzT+zEoT0GMC9lV
JNxgheuBy9JQ7mv9u2Dtc+jLX0/LtXMHvtD1QEflAqcQDUsoiRDwWIPuhG6KMsbIWmoVWmGh00RG
ZHAbevW4LFbMHZcs7aQoG4FcIMVPusOkDVtIN94GmT/d9fLmcQsETkjezstfbKvUTySX/BbcyhNx
QOWAV1PTfruNcZ2s/bKfvyBcYN+bVaObAwQ5ZPPeKxDivJvmtpJOqXLXhZldvpt0Wzd3Rv6rMQWb
uOoM6F9o7pxIZaxIHcjybAbm0VYl1gQ+l4AVVkUgn70rJF1UIlmLZ0C8plIZTULo1uGcgVpkEfEn
IErFy9idG9PSQ+jB9VbCSqttduK59Pn2vPqGfxH527UzaFKPGRA7fdtQV8sfxnjCxF7uZFCNZ3ht
1AWKdv96jGb+qgsKM84rTFWaTijZg8JMfiuGwDKhSdeH7b71vrP+R11Ou9tmtLqxCzzOA5Qo1Ed9
h9qnak5bNg1b2hO3yKmVmt29X2rbmdsyTGRBLLVqQQtYzgGkQzcwMsNSU3qTvI8uKQOrYeMmZz9k
CK/3tBA9RFZPPkrLXwPxaI3mjLYNlNRsJuxsSMcNpcOrPBXnEHxZhjHdRfJrKI+7Afovlj6GBQI4
tI+a0jsBK7FRe9tcEw1RrjoJZc4koxfIxLjbpZNQ0N7cRqpR2VM5bBPaPg2BiJd1dmZXNvwPhEa4
CLEr8NKZAkCwFhTVd4iKo3hrKBg+FkQ68+e6BcQ7PIiIpMiV4e7SPDtEU1uLeg2GLnaZsEi1/hn/
s20gnL3cNsyR5yGZP2PX7Drt0ejfG1nkbdZfF4uN42wl05qJjA3Wo6c+0kTM6tF2GieH0EN5JnMx
Tk19vKtq0fCGEJg7/mhFh06QDOCONK43Ny0zkCrtOsyrVIM1ajtW3pW6ILYTbSnnA4wuj41oFqXM
qKNjYMDzt3rdCeK5VRDMIrM5NQTSag6EZUk6GPN3y9COMITFVhk1FyQ1gqtp1eQXMJxjKak2GpEG
GCSWrbb4qDBd5Ofo04o2njcIwFbNfgHGBROy2eh5NQKsHDNrTO6KTrFH/2edi4oXIqDZnS4CCs2X
KwTfAAqzh6jfyliUDrbYUFBjEn0jziWpBS6AOIIhEB0Paz99Dsi4Scv6+fadsw6joQ5IZ5Jdns6r
LPIgrSe4JRnjbz0bkSB9HsAv87+hcI4ii4vKR04dsoqNupPN4GUsw22UmYL31+pNhqHr/yyGcxUQ
jUv81oDIIcODcgq2ipdBQG/X4J1S+s4kehaJ9o5zEEbl9UqbAw4jfAG1C9pZUSiqxYvWxJ1VZAEC
UxuwdSn6tJwK9OGRFU7pzzAxJrdBZ2GNYZmeuSyZ2pfbX239SYKriiBhjGCPH4pRWilo+h5ilRWE
CKvj1LpgPLVYflfkB7NxImgyl5ACxQT4beDV6/gv7teoyeKIZf5Ujl2MNU8ytRK0WHqDKAJZDSkX
ENwtOXZSkyQyIIwM3ZBYRaHvNDhajKfEQwwys402bhL/XzcqziHlApY7CHqWoe2sg8mokr4fivZt
qhLBg2fVKhcQ3CFQtbCtySzVClnhKoUSbf6iwzpvf6HVUHUBwpk+KB8NaQQtpo3cpgX9knoeHKXM
qvHBtOGpiQ+TtLsNKTIK7iAkPUmzlgIy89CIpScHL89+3IZYde2LVXEXlsY8FKMM+NwS/VBZdc68
fNtq5xD0IP8NEENbFLo8wXXBfaNIC3pPmQVFFR0zbWnk21CCcrshs3JDeb+NtXoLa3+xuE9VlXXS
aCbsIVWPeDwNcuWwxmGBTeT/JtMN1o5/lsV9ojrBsFQ2i9vKrD0xf7Qj5WlIUTYmrf/RVcmeofDe
Fx4VbOe6yf/F5b6bQuKhi2JsJ4WPb8GuhZEBf+gFLZCrnnixOi7CYLHZe2xenaE4TfJUgNVHRgNI
o26KynSFLUnrxvh3UfPPWTjBqe1aU06xKMh1d6gTdMWW1T8UyCjetg8RDhdoyJAvM0qCZdESonjz
268MUZuIn9s8Ennd2atevU3+2UKZfwRlhpR6oQEsM3gN+30A/tQ4A4mePfWelcTPk/lnIC+5Ipr0
vaZR+PK7/9nMK2EiSC4m2pQCOKwNDFv8qT3T3xgDsRoEJGUsbdPiuetGy+wMp8eTs+jAOtOFFmWB
RTv9aVDKhzElpmDvb5sUGjouv3HW6Ar6RfCNm+i16Y6q8djkwSFK3jTtR1xpArR1pw2eBZmiAAZ9
iUs0Jo9FUSW486qEWGFhd/lghay2Mnk/ZD9HEPibgeCeWDWur1EyGUzwV/o4Q+xRGlZw2sjfYFbQ
rZvvNftditi91xNwCxzOA0jtGEU15PZArbsvsn0aggDyV1Lt0u5xlLcyxV37WbWvZfKIcS/n9gFa
/YgLbM4vKEZJG22+00H1k2jomorfapQ2W2PT+hjAEs1EiraU8wtaUcuR3ADOT3+X4Z1S2KVxn6mC
Ra3etotFcV6hNiMNQ0pA6eJpr6rtp9xSQbR+eyGoZ12aY0Iis8hCQIRl5QTwaxLU5qSHpNzc/j6r
t4Mx5/dlghmeLwXohSMF6zRtolldmA75WVLYWUvJm1bpT7dh1qPlBQ5ng5iaiFuPwcew/h01Epm5
UbhhstWovksqR2p34IALwOUpwJ2P7ZVTXeBy9kdHqa7bWbMeLW1W1ZUHb2IWHo+Ol0ETMq7cwPxZ
Z8GvImqsooQKbFufdB00brd/x+rnXPwMzi6ZN2Wsb2ZflrSHQimONbqF0mGwqCTihFoNaRZQnHGm
JgS58fqq7Db9VGE4UJabFDTS9u8gKt39T8u64oGvYy9D6ymOW7Xxg9AGljnaRBGEnqtOZL6kwLIF
WhiD+4iKMmiR3sNIy3Gr1L/RAlJgLDAkjgrlVFILTvfqTbBA476V2epxow/4VqT/QatXrTtS8633
AsyPHLNiMzat4AyKALkvFteepOT5vLwssnzNzqSzjBb9Kr9LmatqLhOlg1b9198V8i26ahBAsIZC
agvSJOiiNk9T1Lzctoz1HoQFBveG9Gr0kWQDFkUS8miGvWnVSd5hnJN2jpwMd2Uf3UMv8FcFmVyo
/k6vtTftpVlbswrvw2rmM6uSyM0T5tlZB0KVfoRYXGR6kuAWvu6Uxq/ElJU8d4Sp8lVnauJJDUl1
SDclDPXi2t9iwgkjNHmxoxHmEMv4EHTNVoHYegFfLEX9HsKg/00SaPkjOP+oIB+IWip+hJw/9hLa
slHRTDNRem7VDS9h+JPUpBK4k2c9uWlfGZu6Pk39myZpEJL7VkevJN+p5b6cBN5//ZL55/ya9PIy
8zBJp0JSeBbDmg4SCkVJodz5JcQHbxudCIeL4XSDREWk4+QibbtjXu6WOtrrFVHWfd0dgcRHJ6jz
afwUFCawcjRIYTm69tppk1WnTttg9nB0QZNDNNG49+pHm+eSIQIDyk80bl9un9/rgxcr+GhJbCc6
VFfbU4pqIpQUhuDcZzsT3a4SVN0yVXA0Vv3EAnj++yI48ENTSvJZoHvUy6009NtepFS3ei8uEOYv
ukCAGrWK2AlbORhIKkybQvOcWN/lii4wjdVbEXR4GCgxTfRGc3sI5ixzyHuYRhY8qaUbonRPEIYq
LkaABVCrVriA4nbNG2hHsmyGKh+hoGZpNQF/cSS4NEQo3M6lfgBtmPlZL4UnEyVmCJInQn7W1ZsJ
bbKg6dUZ+ts5kKBH1xHU9eCVwBfsh6cRihIEbDX1vZm4EWRdSya46q9Ji7+8MYZWCHoxVUgFXVpE
kXRxGuuAbDIrPqtP44P2Ut/RB29DHPKtsjDG3u39P4jibvuOtUP9NSzz/7h8KEOrOIvkr6zTtDd0
V0ULZvRA/WMrO2MkqGNdz1FeLpIvLISZFneIfHE5bk3Ld3Xf8i3FniztIT2k2+JoTtY7sZLXcuM7
oCFAC78keF+snYflcunlNqNqzEJNgflMwwaqueOINNSLUTma/PP2vq5WCpdI3MlTUzOjvQ8kGh3h
ktuxdRg5qip6FNiu0jZlqtmlaGTtekKC22HuEBpG59Nu1p6FkPt5QlyPkVxr8KEyYwXvzav3dGyY
hfkJ56fn+qJyNhMZE3du6BSHpItmLVMr2Hgv2kP0Xju6G7oou219fNDHyIHqrV3t1afSkX40IGbY
1t8KWHdh1zvESSbYMqP9jn2vNuRROoaih9Gaa9dnQhnNpNAM4edPMdA0xVEKzU59uPPCAcwEomtr
zUEtQw3uu1dZ2iRkxOWReZYKAhEp3XrClvfV3MYShfvOVaKGyjRfUdCjJZBg05MzyBSU4JO1aJ5I
JMiFuCV5nci2NzfqSNzb1r12fy3hubeCBMH0RpuVVpVSOsSTfuyTPyAkfa9H6fM2kmg7Ob9YdSTP
MnB/2/r4oMqvY/fceH/+Jwj+WRC1SZvpPhZD48mmIQX557SZksy5DbMazyw2jZ/amwwzUNt+3jRw
c+FFjru4NfYVve9Ut5c/I/mYyw7R0v1tXMEO8lGoHwydTALA+uq3CnWzTn5U6fttjPWD/89bgg/V
VANT3WmBrxT26NzrQMrUS98Moz9WKv2IjOfaCHe3EdcP8l9E7gCMZlwligfEqjx7BFFgCqEJwd24
iiHLM/cf4tCrjqSsNmoowc6G0QZ3udkjPWIqefvr9kpW905WTAPa8dRQ+b0j6ACC/MKMUmrOKFkj
RH+S0aESg1DNvY9q3f+Gx+1c6k9jDIoavIXKp0q59+JNPJ4i43vqPQ7gZrkNtmp8i8XNf18EujoJ
o5jMitpjN6ELeV/FNWbBBa26q95oATL/fQES+12PkjdAvL50QXNkk9DE+9u4R6OHwOxEH4t7SGp+
FtGYAAqUkMxEy4rbTB/j8MzoUWoEtaXVvYPmnwoqbUw98ql5vanHIvFwl+vgAR77g2w4YSmaOl+P
yRYonDlkCi0kyLFCQu0c3Fe7aYfq1T49F9AviiwUbnMrdNg+s6VzuiGplZwNlwq+3zX1yhy1LH4D
ZyVNq4BeI8YR6H7dQwPHf0NP3+e3F6pC1610Olvd6vZkj++G29rsMKl2s1EEv2F1Qmj5GzgjQm50
SGsf+9CCtcBJe1t9Go71tttFH+Wv4JGBvtFFGUx2bx+Q9YhtsXbOopKMjlpdAhdSSYZkYfLv2Ozo
p/fZMgu1JbKhVvmBKul9gS5l3U1F5bfVw7PAny1+cXg8RYljMwS++nw2QdTw7p36yMW3JxtIcT21
R++J3oGgw/+4vXARLnexR1pdqFqGbw5K6xApBOU8Sa5Q4lWA8hWlL1anx2j+HhhWF1YfkXeEZEAc
ddZUCp5v84/l0+0L4/m6+hcwVK09FpnzJoJTNQn03wxhNsQJLML+TAFB5E+QtxW1zK46o7+f7ivD
t0BVsqkKuhGobfEpeYqTxCAfSUBz9qIhbxjWm9tf7JoW8/KYfgWlCzy/SE2pnfOnow0BJJCU2fo3
/APTgvqdWluN+518NDZ5kk7ZtsG0tZ08Sqdxe/tXCLzi19jG4kc0DDyzhQS7KSHUMvTyJldsjYny
JiIUziPloIfvgtluyioD5UFpq+y9iUUhoegDzta7WEtSZXObAlBI9KuW3bp1yuCXGrsQgrQiEZH2
9esMDJAYUwelJVj1QT/Nranyoy7XMzAsGDlUeaXWR4ZXzQm1EzOM3kA+N303zMTch6ztd5Eyxk7V
otXLKmgT234zeVY5xcF7VhXkIfNo5Dmkb9Rk59Vxq1h5PzSHbGBDaEEbhDk6pkg/26jze4Qy6fCZ
ZJHyO/CqcFMrwzjAPjX6oXeVus/6MT6OvtEOYAGupqfWrGQwF5D4u1eX4R4SzTVey2GdnqSsNc8x
6fKH2zZ19R2wMwjzVMh7Kjpa5rid8VuidOks9KGPUriVtAnzBKW5R2W82jOGmstoGJ415kp3uA18
/Y4DMnp9ZiJwDGVeTaKEaQHmCB00+PSxxa2XuoyCR4fsp0O+wXOYvNS724hXMS0HyCVAQCUH0uIv
3v36kYERXBfJRFx5XA6Ae/82it8YEuwI/T4uSAxzCb36IUHXj3N7IVcndMYBsxkmvjX8H74PUSq7
sg1n/nlDK922je8yNNG3XSVoub2OC4CD8huUkcHMo8LJX57RQvEiBP24OEDy27sgHt/lJxbZxdHb
+dQyt2phZVvIcAheVGvbuITlvlMSNbISFICV6wMo5yT2OebnBHNEt3fxugkGy5MpCOLleXEGz3SL
YZ6uKQMFOgxdlRE7CILujGPe/wlbqd4RpTV8S4uL4cPIlPYuG/oCYUmHWAgdkfUBKfrqKYlzdN83
0pS+VqESP5SJ1H4UpjQJTumK6YJ+GKQjMwcxnmNcpITRsDLq4x7Mx0bvhBLck6hAOP8bLq5xsPJD
0wjMg1CZYqbO+YE+kJW+q2BTdLQr2aWZ27XUqrPOqoSN8CsfGJQhqgZOe9MEqy13TjqiIOf7xWyf
W132oxrumxy5ZcGerX3fCxguvO/6vhyiERz949Z89hOL2vmTfkzuvYfQbv6AKCFGQ9MGhRSnFESW
1+HCvJt4ukBaBKpqBi+nobC48eIY3P3ys/qsHBRXcqMP5fFDvet8q7PjPRiC292YWna4Z/a4i7a9
iDFmxWQufgJ3imLVDKkxzvIB2XfNOEeipoPrnA63Ru4rRiTs1LlcZKu/ZqkYDzpHnaU4IbVI4LYf
muiVsnJTXSyI+5xBmECWLICFBvv2nGt4qXinaauAXuOAeZdHUHK+g7rXfmMvzXeBpxDtJXc4JClh
iUKx1OpbtM/2oeF07wrUYSx5NiS7eYo3//6uulgsFx4FyBl0yaxSYKAJlkiuP4hyIaI1cS4lIpHW
pPOaMhrvtS7aofp9e9vWj/nfQzB/0EWIVxZBUk4j1lBm/sZkSHMP7xoYlkWjwqs4yB6BJRZSC4jy
LnHUTi6CDiMhdgo5DHWwfOMnRqJNjGTfXs/KtauiV+AfHM4ANdB7jnjYpLYvPWDQE+01UiuytPlK
vXLDCwzO0mLNo/XQAWPynyIPWq6pm+loEel3zXSm1WOY7Yn5E+NJt5cm2kLO3DQ0K0qhMTsLBUOz
eFWVxC7yIxN9KtEW8kYX5GNjtlieZzyrxX3lQ/hXxCokwuDMbswnL6UNMCr/aTJ2eW9DfFQUO6ye
HhDlGghdIbXKc5u1Bg19pcaGlSZkY1XHDHegv56ZWHXyitKaEr5VyXPt4QWFt1qbvEiiIPC6yjb7
35lfDflZzFB8ZZYWxyuvS6ic5jD7ttww/bFLN9Ak2gyl7aXInUCtjwynJN/cNpS1mFA16Uy1BitF
DyH3BRs10KoxRIxbOYMDwcOPKbXwZDPtxPLvVbs4k6dBsoT8JvMZ5s/FEpb7qJHEIuwC5MG0LQTU
d8PGt6zqONjtt/K5POqCUunacViicQkaXYunsZJ1FAvTXaGc0Vln1E7VCQ7d/JtvrIknwqnM1Aia
GUWtvmWFo0xnoyusGAXMYeOl325/uNWQ5P9I+7LlxnFg2S9iBAGSAPnKVbLlVbbb9gujV+77zq+/
Scc9MxLEI0bPiYmeR6cAFIqFWjJP1iSySxOpGueKAq0xAw+EHziy+IHfIwSKTdTpoEXzHtilHT4f
lRs02cf2gGbXrXmfy5QfjPb0VwhRSTF2ZeuHMJ/54TNCtX/egZTraDi/6b5xfbP2SszM396OG351
zScsgsgqeGI4Gq8Fq51LkhS6jFAwre26rsGIB/7k5+s7vPagxdr+BRFsdJiJntQT1ta6va3tunuI
qHzPDoPtm7037MDZsQG49rE4BRTMtKuJQRsCQOqR1PW98SV4Kt7H2SLMhCTJf/j8GdCiIgjdv+aP
zz+zaMZTjWqJ96IcwfOhjXfD1otz9ZgUvAjAaIZEjagSWwx1PEQjXNqiIBQuCoggeu831rHmuo1/
QUSOvVEPeTzPAGnLFx9yNtEmX/DGMkSOjQFvuCnO8AWSqtKEeAbrbvyt01gs9sJ5qNA0BV/8F8n/
+WlkE8d3aYA2XEsO4O/p+o+eu0qyn4a3DStbXY0K1lDQE0Ae8OuZdfKd6ZSYB5OPu9NZ488WLiIz
uQuXb9JjtJ+t8mm0NpnZVs/oBFO4Sjro33oWwNZGV/2T3A6Obs9ecUjvq31rBa623xqxXK7K5Xb+
u0jhKqVaWzPIBoLuxQues9fokOxHp0RC9/pmrrr8f9clTnJqZRSizRMwvcvRhGM2robl9BvebgtF
yNvEeTgRpVp27+dsB0/+gRZ45G61vGxs2dcH58Qu9ID6bToAJT6Ag8IK0e/SO5G79S1ejXPQGPY/
9ifGOR1R2yAegaM+EXz629vaQULyPfWGp+uHs2HoX+K3JwuaKc9U9IMtwoG72beDeu/T1+sQa49m
BE1gaIbm8cI0INhZV7RgT5ghdEfSj1K6QdLXLnpnYs8+d3XDS+gfLrsF3yinrsQzQFXAHrXc34uR
Dy3sfAZ9HYTdRo82jxbanrsK2ediI+/xvyyPY0SaGhAgkQXLI2mXNjRLoOzEOqdAx6qvfyvkd2h/
Q4WTONAEg36uBPFK0OEFc/Lj+u6ueI0lIv0HnZ77xD5JZEmHSBhUbDHpod+TrbzO6j4yZHXgC5Eq
Fh17yvumhfADlofwOpH+jOOzFN6FW6H9iiEC4F8YYR1tqLQYEgOMEhyC+NCHO813/8NWnUAs8faZ
rUt6FSQZ5MUoiN3RrloGL9cRthaxHNYJglQHNZL+WATqLmZh/EFHPcRZNoqPazEXg7YiA7ulAgL3
r+fKCcrc6IlUUqDEgWqWCzkOqoC5Yub5PVK6wBs1e27AGvQ6dq/+Vkvdigs8Q1/s5QQ9kZQ+lmQY
XNbHXmPwo9xXtxPPTbAGOhDNsOMxgyE23vWtXfn2n8EK0WyUxgHyqlj0rDw3/iHV7kbyodSfyrwR
Kl2eIVLCXJXpMicG4QrBW2XNUKGVmccYmpdDM+mq+4xJZiqHG/7pch8X2n8QaKHdHengiwxO21Vt
PjHwu+WgV+7uyvE4VJM1KHu59Xr+mG+pc64tDPKz0DbBNZYhc3p+cGMJatOy5Giuh64KeU3CZ6n5
uH5IGxBia53WsdzwC0CUUNOt1XelY3Yz2ddBLpn61C/9MoVikkXh0Os7X4gPnhckv/QE1BBQiNVL
K/tjmJg1U8y2NvmndMeOib3VOHPpZ89BBbOfpJIPwwjQChyE6HCyh60YfeW1CghdRVFSIdAuEUtP
FSiuwghqBlbl5C+9Cw55N/byvXFI9w0zCyvfKfkb90rraTCNQ+wZhy0J3Etff/4LBCecqRLL5Qi/
gPdmKe016vRKj9fI2/UTXIEB69BSxcOY23Krzw8Q1yvrjS7CArtXzbhVRpfLLx3ZuMiXs1mqDma6
hdyIymAu+XqXn3gquaFGlaUZcg1m9py8kR496DGxkLA3o5vI8+3UVCDjddc7gZsdNwXJvvzweXx9
ji9cuCqdaWMgBLG6m9mFFKOrfpB7tOui412/+8W977+ub+vKh+EMUIy0Oxl0dbEOQP8TzMaDbCVv
/S0xDUe760aX/InNwdyAvHTLKJRCPQtPZDhNTRQKjeVJqjXM7SA1Jh3jx+q+P0Jqlx0Wvkhz9oxP
YiV25VuKtvmuWLMi6F3rkA2D2g9k2c6tSJMmRhI/gBWlfooeH/85lbv7YZaaPZH9LeqRtYWeoi2/
5sSYEq7Fs6RIiZVH4MRUy+9jnr7Q4EOf6W5q/1zf1hU/qqPRB/2hiFsXccpzsDguQ7+qcJBGEVij
/H2EQCMrj9dBVjwahF3haRjmookmVj9HMrYFNyCPMUL6TDMRo/MnhID6hlWuwaAhB99Ujvq9cnFM
kZ5hWG1A8hQlXAjAlPpWWmDlSwoiXIpPKMQpLt8XU2hkpFp0LbnvJvN7WA/gYNqD57ogLkSbUW7d
6hSGsgxOQLjb8NSoG0M9jsLPCEF/OEuZEQb5ogSpN7Mpq/5kZb7sP0LkFfbBQ9QWzFAr0TOl951t
DOGAZkIdqRcUAyD0LaEMhc7wQUINNJqbYT8MkvqW+Q2ieAxVlLu4VJLZ7hUEInLG2tDrhlQhdo+g
5NDUQ3dAeb++r8gUdLclj9RHNjN47HmaXdpO4S2jmfxJp0K/HSO92XcwYHCVkAwxjTqrBKOXqNWC
4zUw2J9MLkZ3VvXpRyRN2lPR+KAagzzLtzLRu1vVSEZXA8ZTqUONrARPfWhno9HfqClj730VVh5N
ppCAsX5oJ5sEEpiIIwhRz3LaBNZUy/13xKtx49KAFPuOzYh46oFnj0Net/MtpIMG/9GAQu5DDPrk
3hoMxQAPSR4We66F01vZ1aHLo94IzIK01EZbAPPCSJlBtKAX5WQH4H6AMjQNpYeU5vJ7Us3+U9E2
EURBOEY9F5ZZm5fTUN/0Kjj2UaALc0w5J8UNjlEBE76RTL9pRTF7Ow9J9hJ1tERBQZNlN2+a6E8D
iULqgpMvR1qc8y5BASLo3qk6tB/FHGC4rg/1+AcJasWpg04dTciVKAdMM6LO2DJf2vC7aw6C472J
R7UCAk0xPxUZEQxoUQTCVtqUvxkZ+qy3+B9WQdANg1gRWFCZOfdCKk8jzNijJ0XSn/rGTTtbU+zr
PmjFhyOz+i+EEHAYkOxkPmgmkP7/TDRmxx20b/MB/S9/PXmMrv5TJMGlykVXlIOExTTTjtQ3DaLt
LUKslU8E+POgvIz/I8shNkBE/UR7BN+L9k/uZmD2zzx2DOfMUX3iXd+3y2wXirKyTFCLgxQduNrP
jyYCTChVBbLg2WypIwoZUuvNsexFbWn5ffY7lrYy71+pINHlaYimIDgErWSs8Byzz6oqDBY5JemI
kk1+eC8sPpvZnfryEtz3t5HFjtp94lR295j9CB0oSeC+m1sDjGufE5QANXDXYMQV3fLnv0LzA64u
M1eWkrgM4pDduFmvWTPKUwjhUw8dz7HQW0AYvosBSXo3WT9QWeUmfTRyW3mq9tGhNo39VqJ0a2mL
fZ2EGGWe8qIdgBsoyF2mkznk++tms4UgpJjbiXTq9PWlhH9tovuRbqQT10JQhGKIxwiH8ARodM/X
0GIIusjbCTF3QaVP3nP+kYcBymqVDhZX05ib1M1AvISvUMYwI9KGfkTtNqHZrzpQYthv1NyW0dBX
G55mbemnYYhw/9PAH4dgkTMculcJTwEWbnQOrlnNKcDyA05OT6/bpKAVNLKqgb4lNPcqA/3hU3mT
0w2kLT8jOM2xkLNkklDV9MtoNwT7PEV1oLVb+S4Md9cNZgtK2LWR8KBPfJSgi9G3WxbZE9rOizdV
ruwcdArXwdac2iKqhaQL1ICJ2CJXBUXfNQb851CCoysyS8zcqDujVkxt3A/x1hdh7cBO4YQDa0ii
TrkEuClDH1dvT/Ifvzf79O36qlbKv7quo46EzgEkXjDdc24YvaHV4VBCpq1zOofvjONvdAf9hOvE
ABu68RRP3g23YGl/Hwx7q8Sz9glHkI+0LVXpZdcs68ZOSzVgh1JrordbRwcgmQvn+hI3UMR355QH
MgN7NqoiYW7q4SNTn9kWe8zaaZ2sREyOZHM9V8mElWiYI/EGJanR+kHuZrKwK2V+fLy+pC044Y5F
k1qlTQo4RfmZ8p85Iv0SPNph/O06zlqSAPqE/5yQWOmJq0wn0vIKi74bLzJyjeZ8QNIMH4EDd9Cq
0Jv6ve5GPzZgF2It8WOu4/OJzzn6XqHZfm6UNVxI7XcERTl8CTLNMrTnjh4JGNqCyA4Lt522e9bW
7vfSWA1hc5BeUnHy0QhJOASFij0t8tIqZ+W26LpjN5SZQ+r7Hu1DkrHRD7vmvwyKGUANERFH8+35
MhHRDwofKGIW0PQ6kvKogZ/L1KNc3pd69c50vtUltYqIOv7SJIUhTyZ4TNa1alMliDOLKeXo9CLR
vEuGiHzSxJdCq1IrP/Wyscs2qgIr3zdQaIO9AnOleB6JH14ccZ6wARXrPNT2RXfH/cq7bjMrt9wg
Mmp44AFGB4YqrExC3VNXO5Tx5CTJHG2WQ2hqNiPa/fnv60gr5c9lPMJAxwXGE4gqZnijrJ8gbDmh
y7T1Bge6L9+N3s7NGPrCW4+clQt4jrV4gpPvtgSCABrWwAJHaXaf3em/QpfZnUtd+mBB5fhO/iFv
nNVKBvscUzBLUlQTHXDZrMIJIXpfmHi92YkVWcpdeN+aN2jC39jRy8M7RxQiP0kmoEftZrTqoXf4
p/yWBFZrTvvJhHSm4x+Jld50e25fR728C+egQjA4NLSA5NiyTOM4S7egKRyYpbQoD4Fh5TrUSuB5
hiUSmxRZr7F2BJaUm40jY2EWt9Rjfhvbj/ypOQYba1vdUI4LhzI9iqKiejP023LUd+TcqrvJmuFh
YvWlGrfO7cJl4i+DyZxAD16HkCNbfsWJcfJ8QNpx7nKIAKVm7dth+NxMkEAorET7GfZbegcXX70v
uGUogjGqYw7mHG4KoPRFOSQB4wAlr/6+XPgDoict+eun8gKkUc6W5AXqdkJqYfbxVpYzADUphO3v
pNStkejKDaeC8NJ1y1jdwhMo4Uuel6PBRwVQk3SQE2rSDEpD6U1AsYfJQfvrFnNhZYKXVCIllI16
2UK5cpPQvw2GYXd9RZcRpYAhRK5ZZGSR2i27N33m7HkiGE8fTX26aeObenaTwQLLZFru0K4mQbCS
Ra+D8czaR1Qb0YnwsvFrlg08CyWEXyPYaEy7opBV/Jq6t7r6VtXAEWZ0Zo8hoZLdgnXapLJbNbdh
7nSbBDiLoVyAI7GsQ0YdLSZih6fEqiTQQSyL5mr6kSAWpNVwL3WhqZPEm6AyCR1Se6w/cwPUtqWf
bR3FKr4OwjJ0mVDUc4XjRr5nGiIJfrUjDLODmBySUIvvXmWGMlOm7CS0YfeZ/x2Sku+qvBHdXH5H
sPXgxEAaCPEGpV+tKSfuoVC6nqU6Vt8P34ac2T6tMbuYYSy5evMNuucFd0pQ8+vT6ARa8j4MueOz
9lBnxRYPzprrOP0pwjXTfIhNpi02IkctNggd2fit4NtZBf9lx0+BhB1v9UxGfgBAFS9BFfem6B6V
S7MpXhgS7RLe3X1jxuWjAlmoDUu/CJq/tnuJfxaOTuQ3zt2jIbdJX0FT9ytBo5QgrfylyE8ZceJR
c5L4IZzuM+pcB13f138xF/d2csSzipvVQc/EqqJirhwaTUpqszgbvDqNxo/eKIfn64jLXxSvFBb6
zyqFr3Y4R2XWL8GJpv6KpdukNCW/MMPRUuS7ON0aqbr4jp7tKYj3z9fnk2qKabkEJnlxA13kXdn4
8B+/r6/pIhIRUITvTT/XXaoua5rGzoJy4o50/C6PjmDtslAz2YgNVrg2l3uJqWtZVhCOq8IWpqBT
LDoZwYEW6mY4W7L8pKkp9CVedPYjHqy0mMxIfS/8hy7fuB/r9vIPtKiZ3oySlugToFuoIw/UzbrO
zkCyEW2pz18G6cueon9Fx6Gh7izWIHg9SnNNgZQVb6Hv1pNFgzuUckyi3KCVns/W3G8s7rLXTsAU
bgOfwdNECmCyBL053E1l1ZL8gx67knbLKm/2HSbZ0Sa72+JULu7EyVqFA416XepSAlxMpVq1sa/b
e43BuVvtcMg6DKu1tp+6eDdjftQHV+Z16109UyQJUDxVUG0XS6ikiafEyNQcdlO/dkP8FA2DNYRv
qbT1PV29jSdIyy858Tbt2KfyOACp8FO7DENb6SO3lPL/4NSWtyQ42cC9iyTEOUxB+lGKKMGCoFJs
gbUyMPUAfjRX1c+EdBtTlGvbh+SbAgpT/FNFQ9WrOiOSDEVZiebW6IOpo4Usq1Q9+WpnXT+ptf07
hRLsU0GZM1BQ/0S+LavtRGk1M4X+lV0yzbuOdPluxVU4hRL2kGt52PcZoIocNNuf1Hhk5X1XHcLy
JwrHyvwpkzfi72j/rUieyYjZwI1fsOZTT36AmPXLR/TJYfYfoU/xK8tuZP1AwAGi08cs2mozWbZN
vH6nUKL7rny1MYKgsJqZ/0nCtwRv9YL1dokql16Gbq/+vYIOdtdYrBOttRCZFxClmElJ0/s4yFzb
G033Ch04u+r9/3IRTmCEqEnRwzQikKiyEEXetoXqzoCIRm1XZ3Sj33BlDzHKgPF/dKAyhqnR8zsn
Ren/Py5uDI2T+qphQ04HjPEBf4xbCSzjNfQt0e1bb8QTy2tEODwNPCQactDAZ8ZyZ058Sl52LMyy
sEBJKJKelS7jVoamiA1rXMxdRFGR6UMLEkcOTFQknSsQIWcKHsZZ9QbxbxksrqAs9j91Y4KibWaS
rbmdy3ooiENQrMAEnoZ5FKQ1z9dVFVBkqSu5sCK9NBXMuKddb3Yzh3AU8qmDtjPo7EQUKtCatFeg
F8x54Ght5LVzbNbBcB/lGJNigzMz/iIXxNT11EuNxI2NxC5zw0ro1pjoiifETzbgBMEvtjT9nP/k
aRzSaiwJWgmbxi59RCOxmca/svbpunNaszW0wqPYAZYJ9PwvruPkyHmfS1HSqwW03jyNIkUY7oPh
hSZ4E7U7jnv8f4MTvG5B6lnm8wIXvBZGaBLjPu4fQv81H3oz+y/PAA1lHCiioaKiEDEpk5VVNDYy
Kyxw3aS6WSODHifEbuhbpJuNtp+Lu8L/+xAATf5osMMUhcoh33K+owHttDFMh8Lqa7tVkOVNf+fT
yyBvyTetOPUzHMEhBZkxsIrgGmn6rjduoEOtQYGSzFZabjZRrQRVi2cF0x04nPDeEK0xGOtajYDF
yeOoPkqjRfGAppG10IxrhsuJXZRujX6xWPH0/vd1o1mLX2GcgGYYKAZbtmCkGeMxy6bxy0hb+WdS
fXINgj+7EmSCGvqAOi8dN+7Fmis8hRQMNWz9MW8YTpE1oCSejWOmbE1krh7gyaqEsCBkyjRoPSCk
KjxUWu1KQeX2dXSnJem3Ppy2GI0WwxP97smSxJZvytKm1FvsIq+GX3X4wKErlIbBA3JgN6XSHaVA
dw0kKlv1vdG3AuO1h9bpGYocq0ZhQNjRwGrDZp9UThWDaKp8lrpffvCmh4eiPBLdqZUXEPFvWM+q
8f67z4ZwUSKJ0nzSgVxXsS1Bp2luw4PG4oeaFa9NmbrT8DwpoScFvZ3Ex0l5I3269c7c2vzlR574
2URhUzGU2Pyk+pX6T1012BAXz+IHULKm/T6f8Rb71mz1W659RTCZZqA9VUUPkvipnaZAHnMVqCGx
8/bIm0d/cON8I2xY+4acoKhCYiCJ/a6QNKBoKr7pHb6u7kx2VPukS/Pgy/XjXIkemIwuT2UZ4cLU
h3BrIj7lKgHRmGXor1KeeKx8mwzpWMu5KRXsEGto2tbCjcmxDVDxqa5qjEhDC1CImBf9q+bfxnhQ
Ql2TygcQFJtsi39ucajCXQVnwkI3ryNhCSKoc3NBGcMIaI2IBaQhZUtNWu+nTV2AFes4AxEuhpax
zG8VgMzjY4tXempAzwYx2JZqw9ZiBNuPJJ0UvFxw9B9o+UUuHIXdxrxuFyvelMkgbFveqGC8EE09
rzDannAETCjoqumbUThQXJ20GAnGrcNZ3TdFVfB5RzIFL+PzwzEo5i4KGVCl/zD3v6vhyIOjtkUy
u3KrsKB/UZYv1InHmBNUlFIJKBJHohTKBrrDfKfqPgKlsoYtWbS1byyaEwmGMBl8JfQVzuFqHSUl
usDxDMQnPwZMR6I7imlPfN6RwRk6T9qyi7UjQ3GJg2cLJX9kTM4htULX1XQJBjHfbEdgoTe4UwT3
tX6o1GjDAa/dYEzt4yqhu3QZQzjH0puwoL4OrCILzSLZG+Q1LN51CF5p7U9IhdfwwNcNcs1KYB7o
ZUXAhP5HYUOnikGQdgAi2r+hhgLFBDU4EEzu0vSv+6MwGXACJb7vUXNItCpZoKRhEcTdSfSbAj2D
udC36hjrq8ITykBXJ2qCQijWYKy6HAOtsKa2Tn/lflD80EsivQ+0KY8Np77mTEUa3A5amB7SeeYH
NtGs9Qh0pPeVVOJ9R9W5II9o9SedE81h1duyAuW/67u/dnsQ7BBjmddDuUnY/VIbx6abeIEINYUh
u6x51EDbmIKyQSlCc6g/ruOt2TJaV9DPQRHzo+vi3L4C1pV92QAvbCszKdCm/jEiHGfyox6FG7a8
ujaUfUFDgaz1RXEDjMxFpyxrm6uafBtpODmUl3d1UGJYdi7vk7SIdlj8Vi/ESlEFUsGY4jMwoWUg
2XK+Rr8EJ9iQoG25LD6oekeN1NbYU0mfKB3tcLxpVAf1u+v7urLWM8zFHk+8oMrnulf1prQg/GPO
6Wxn0/clYaelqdmi8bZF7fs64lqp7gxSMPFxGoKRqwtk7cgg+1S9bPaWgiXhu5JgOr3cG8EdkjJt
5eblU2m8Xf8B60sG7SOB+DRiZsF08Z0H/2Dagd5BvisLu2mfdbDoK9DiRVI7mDbc1FpyhBMFhVnU
ZdHBIHrhMFWqCGndEjw/zH/Tc3l65oFKjnM0UmIpfdp+DExJdlTNtD+V1hnfjTHsnaYH9YY5opK3
x5yG9g4/jt8G0jb9WY8TLfGkQh0Gm1V9GDp1z5JvWiiNdsaUxo6lmvwJZgVZLEIC8l+eqzjBf3ZQ
DNcSzH2VPoGhxjIaU+muMO6nft9VloQRww5Dzz57K8GigIII+zXWW0rza9/SM3zhY1PIOsiTApxg
MO/jxFKjb2VsBbI1Ra+hshu193JTqnwlxjqDFPzPECH6p4vRUPoU9r/l+V7t/ly3y8XuhJj0DEL4
XJd9n86jjF0NQ5AKoz9DJq6G/ncj22WzXS/G6lxHXHGqIKcEk5cCLllwoQr7KA3EGGZlLq3ZuJmg
BNzrplH/iHyPb57ZGhSyNgQtzaCtQUb53M8YdYa5sADtzKP0WeS2NqNLI3EUmpnjvNVSs/INxRga
RmkQpRLjIkOktuDxA49eabUZKn75AZG+E8c/+2p3ffvW7BAjTnj/wV0vQzWCJyO9zPw+JaWldhqa
0HOudqmppmpoD01bzObUyDQ0R0POD0zS28HOYsyu2VUwZn/bCI8a6+kvWXzeiRuHqLkq94qMbvFw
fGrmn0X03qLmOCWousxbdGyr+wsuKP5FR3tBDIy+9aCOOyw7nZvC9DnI7RjJ3wuDv0spWhGu7/La
zSPgOKLoadHUixHpPgh9HV1yuBYVhukC0ACB4MHX+QbMioFiPWRRR1q+DOKjQ1ZlvSVzUqKeii3z
TZkeUT81kh/KFtHM2j0HNZcCgiu8a6nY59znmOZTwX9t6SBIyd/KCYoDzQ0ofTNp9LIi3MP7X9/C
tWLxQrYL8hdDxtySyOSgS3VdgjUe3yD5j5x4iNZN0kUmOCT6ESooxkdRvAXKW5xvMOl9FRRFn3YC
zIXUxVh2idwqAFal3qo6kHFIdmw8av53ClXIanAj/8aoPG3eQbikUR9r/h4FH3Nx32wZ7WrYcfpT
BGc3tlPWdww/RYI0mYZ7ORD0SGW2Jn+PeWMp9Y5mh2C288kMJPTWW4tg8PVzWDNlpFRUjAUh9LgY
i+OKrwSqUuFP64YTaw9hCKa24uM6yJpXwksMV0ZBggNTcYKrpbylGYj7oWiOQsvgpvS7n3n6Ysi1
G083ddxbDL2v11EvlobmjkVPdXmKoaFd9O9zaTDQ72CEJC5ACAFOd7Az0GrDjr+6nc/MCSigMGDg
FsLrCHfo3M1hiCMIM2UGkT+GVBz1LrTpXrHz28lNIa82QzQltEcLE6cWJMdzz/5+Y+nOVp734v4K
P0JIHES81GpVxmDX5IEZHWwCP4xb327uon2xN+50s/qV/D5QM3kobf35+i4vf/ra+pdTOHHzZNbD
Oqmxfo1N5igrprLVUfm1hdcgFud/AqFUtd7rBKvD9B30HtXPz9hlHz+1G/0BbI0me2oP0Wf2VLy0
9/MP6LsHqkUc//v1dV44Y2GLhQ8rn6HdJSv4ETUGhOLHWHaJssuyQwFfeR3p0i0IUMKXM0jlHHxP
gOJm+oF5dTaa5Y/s9dC/SX/0nfrcJg7feOSvnqKKeAuTqwi6xGpPko/Il08YWQ5JYPLOsMrw5/VV
0dUNPIEQTzGK5FzC0LlVpDZ5qMwo81pbMvnDS8zNn7IZ/mEv32pTMqzaybzKHkpMK5kdpmvYfXcb
bw1pX0QM2GS0nSBhQBdRBzE7lAwxL5USxTqV3NDhJledSf9ToLT018te2HDRR71wcOA/wfVpadZN
0TJ33MZR4Rpd0O/y3qhnk+caC2xuhPpdJGfhfWCEXWHXRVbdD0OaHqNZiW7SjGaF59dEis2qglQs
ZX56pODKOtB4HCdkVsZqx8BxGn02w4DuvLiIpchhUTRR0B9E2jE1pBj0qQ1l+7hpKuxwSqSt/Oil
A8L6uIKZGhkNDOj3Pb+i/pQEfg2GMAz+arIzDblvqU0j7Yd2AaxapCvooHra1KE1sq/0jUjp0tUD
Hk22kJvFdwx0qufwGdh/oqQEg2ZEaeW2PAne9UkpIftY5+71A12FwjAPWr0gCQG3fw41GjGJ8xhU
mmgomExO8mgflgyF5n7caqxZg8LJwTzRukwxUH0OFZeKVAxpA375qWxuC52VTzRudWTfFBBRXF/W
Cr/RkttDOh3biPbZr+t74mTHqO2GpqzwmbLyF+Oh2I22Rmw8HiKzic3k0Drg7zgEnm5rTurAEX3L
va3x8ZUFn/0GwfGRBBI3wYDf0McHTXsL+Qcy4hsL3cIQNnVK5KArdGDM+YPfPYC7Io6O1/fy0pme
baU47VKPcwMBDkCo8+QSku4gC2X/PQRaDVUDvSKGJovtLRxdgJXqA0KKuRsxDrKOZGMVa0M77BRD
cNg9sr15KwGjctLQiR+zV/0g72ngkBvDQ7RemvPW4azt3CmkcI+biIegbgBkOmOGP4N+w0Zu8TL6
R1veKYJgYgHkaFG4BEJ94MfQojWEs7RnvBbNzB1sEIZa+gO/yS15K8W4/OHzIOYcWLA7vEIjJNHq
3NKf0sfexnCn/qHdUih/6HvupIA33shbf+dvDtGtIqPAw1A5xRdIJGVgWt+2EaSzLFZEppq/xO8g
gcPUts1AjTP+uG6YKx8Chu+qgU8AWKcMsZ8M7sVIu7pF4yN5mPreJGNgy6BJYrbue5PPvM2mmLUL
ja3V8RDHywJJzXMv2cVhYZRFj0QpQj95vMni711jXV/VZbAAhBOMxW5PnGOt1BKKAMDA/Fr0p2++
yYEdh1sX7iLZvpBYI2mDhxIm7C+KjI3WLpVh6Gr4r/JNeWSLWVC30qERPf1tdVuAEhYUDtQfawnZ
5Uy7ldBnloVHhh7x0DAJg06sVc0bz+6VHcTVwqCrtjSJI5lxvoMYczcY8seZVZYPlQKuUhXDa5On
ltLfHxX45DAkh/w2U6gs3LOAsornSQ/GbjDITxEI1uboPgQtYKNWz9etYsVbnUJ9vXpPrMIv1UKe
W0BNrDLHJn+YuvLjOsSKccMiKHL0oLIyLt6wlZohpisBMfSBnfnKY4JpgTDZ0vFb8/Wo/y5CS6gI
a1jV+fF0kM0ZgnQCgefgdvNzlN5K8VtA95pq6xEEiarbebSG+L5MoSj1cn2NX82tgmtEXhRnhaKd
trAQn4OzVuOYxVOh9PQEcW4ICR70vZN4iYfB28mcXONJwjsWFFKd+Sp5Ww0za6e4tMpAhRxv+Iu2
S1mSeB8lGgiQswCch7gS0X8IGdH0is4OtLjraLY9X5/WaYXP8LSwovJNK25m+rQZKq68GQ0ZPGvI
+aJ1/zKPg069iWWE4W2q3SaDbZi525vjU3Q3P6EaWknud7rbSjbTtUsNpiN0RaD+id5e4VLPpVa0
WoWFZZiR7m7eG6dFy2pkYoq5MzPzobepZ9yXO+Xe39WTo+8zC+yVmhmAYnzrx1zOXarYgZMfQ893
OZmzukwb/BiwAhHDjHvoDQTg7GgfYxfPSfmdP0dWgAdSZN3/2rDg5W9fWPAJtvgN0vOIJDmw+/fk
z3QDljWnMtXH7uOn/mv2RkhKtLvhwLgZP3GvWFSaNnOJa57idPmLmZ84o65S47JezqJwjKPyjkwm
5tU1D0ZnjY5090Sfyo2e9cusHthQ4ZLwjoZpL7ljARIf+yGoMSNCWm8Krclp7pD3emgaJ3kcN8BW
lre80lElWThYuUjIOwVJUc91CUeY7ORMMmekZzHXff0cV1wBqC/QULRMoiAlIByjrhVVVOoEJoSp
3Q61IHWr/+UrkSJYCtqEIfuJi4qqhMjT5ft52OQFB2H3feOF39TBBBk+ZpSOj8l76ATxDgmJrT6p
tatxBrrc4xPboFKY5XoGUDRiecEOzeyIf3fNR/mN39EdfUDLVO2Gd9ktgffbiDS+EhwXK4ZvR1oA
PJCI/87BuTGPGO3F3CumsLzqLt7rN2DGHn/QR4SFT/lbZGv76CP5Fh1jr934fK44KKZRTL8t2hOA
FnL9WUVqJfRDxIb5nR/eR9UdN/4MdPfXZgO5I7RRwfMiySMOb+hJlEOONsHTuXoj6jtL/972kWdY
msuX0uhFyiFvunZK1Dy3yg4dWolN8wel24jPllMQTgnvA/SeIbGBIQ2xHEMxcsLA64XHHvFI9jLo
XsG/qWwva8++lpoYpjCvb9rFhcbYCWDQqrN07uGEzs1CliFxi9AM1DptYpLJLklu8sj7v4EIr72q
BBu1PwJE8/8fade1I7cOLL9IgCQqvipM2rzrDfaLsMFWDlSk9PW3aNx7PcMRhrDPwXkzsD1NNZvN
ZnUVZN4wKEuqbSf7PGdZgw/QGKhccPkA+55Y2qraxCzGcrwzAPyakGACsOKyG2dh/NsCbIBoAtOp
Yq+yH5omHXUwzjLqBhUNHPdRA3JT/bhsZuWTIO9h8M/UNc4pyf/9KE1Eddugem7Awkh7D7Mo3jS/
xn9dDIEtwwD0C3hekMcAoXxqROnqxGxtcDdVCXnAiHxgVtpWjyX3/DVXjq0IxcBcTNGQ4SHcr6BA
gxHZrZYOd8SW8d6vmiFYL3SSDTQfhdw2MrQirQW0cmNhXveM3Njg5gaHxd+HMaZ1kMk4I72Kjs/p
ms2LolutCZRrB7o1pHGbEg98vZe//lmbAB8GvCLY+2APAtpLPCRqWqGPaUFsxDQ3k5uG9TJDBJTT
XWVQUJtAbyLr950lHcGkkAMyp6E26wFTAGOGX6th2rzHUR/kkK02QMjdbs1Uchrxv3iS5tArQ9sW
hy+IqW1gTE5X0l5qqzE5e6TjdCglUJBNYArIm621OI/jPzBQcHucNU/TOfGieDQkERmioeTEhmB8
GoqwscBpu60zv7afc7Ceaw9J8ubGkvfANS+BQjUMXORwZIi8GzhLprRs0WIi7SFOQA/I+SSvOuZ6
tQw6t5Ka8KbBJ58MHWK9rhg1VV4stIYpHP37kkTXQ5EPuC/+GlzZ3NqaKT7UpYJ+H0eGeEc1qrrD
8AyixbRG1eu0Zrhxkrm/bjqqeH08/0Omgso0Zo+A2gELt3hCTbrTaRFGaPxWt0Jw/XoOdC/Bln55
2619K+jvcHUxtHHPClsX3MaIHryc1FpuB7kd28A8Vg+pVgBxVdWbuare/sUitBkI1NUNvE2d7gFq
t2PRUtBGOqP5s5jZVjeot8QtiDmcfNNZMvKRdQ//2BNuJh0D8MhOYK8p019q0vtdxQ4MZGidQh+s
VkY2tZKTbUgL/b97whafUV3TIseCOtWE6fhvgPBs6jS8vIarRlDzgcoNPM9nzDJVPbsOWDdxIuf6
npKHfjRDEN5LYmM14o+sCCsXl0ObZxzBwBJ9o7bR29DTG7J8xmkref9d8wdPTJytH8UMXpxOY4Is
c5Yt2YxMPD4WkwtBWcVLZMl35YRBTw6vy/gP74Ti0W9kxtxGCmfjUrUgUV/V9DXC21IVdQ80fS/t
h8vfaNWcjSAHDzzGJong08wSkGdz1fZuaQ52fl2Qr3aiofWzAS3rSJ4uW1upAm0MN6MIQGGDVRTq
mladBrUDXtLPXfdTKZyQVKnkHrAWDijPCBrdKNNs8ZEem0g19A65FpfXvTpUwTDNP9DJhbaqKTkn
1+IB9ROGtTGrgVEN/u9HpWCqgbu+svFYn4ETlRAo7Ow6vZBcAc6bVjgdj60Ih4cFyFnlUjjUF0b5
pSymdYgYae9rfZyfNWWxoXlvNVu81RdoSdrdVdbghdCr2sy9091pfLLKUJ/G/d9/SSyxixsr+AWg
8XDq+1CA8KZIwISpudE9SZt7Rp8vW1j9kFBhJ0ggIKgT8dd6bFbu3HILgC2nh1EttWzLiEYTjC4B
iNYno6w/tGYS7QagvR00NxBCp05h6ItEnYkknBbl26S+Ljl5aDiXCJrLm8vercUOHmPQHMFpBqZI
4Xyx6YgZESidYO7RzL3GNH65fXlAk5tK0uPalsPzONbPxoM15mFOfUp7UtUL1+EDxOJ7TTFbjhEJ
iTPnTS4hRgUjbjqbUWJhJyh0FxXTFjJy1uLHZuJZWVBT4hvJVjrEuZa6AExB3YHZZ4y0CMlEU+LW
XkyAU5q236cW2S/pcB0VbDcjL0ftcMiNNrj81WQmhQAZa2uOqhgm25ZiHtjymPPZQ4UnjkIA56r0
H5IzLsuYdeA3ZnTGT7/dOM+jEXPG/75Kt4OtvlVqc6gbPKvZ+k0/p4FS2uFlD9e2AHCOXNcIj4WY
KD01mdCFmRlUynwbbyjGom7msroyarTKHVPSTTlHt/KosfEAiqlVtPvER0ndxjxEPWAPQJESguKT
Z6BWsONNln8y21PILY2ebH1j2JKUurb30LlEMc4ZUs4m0BIgHpfc4Kimzva0qrwH8fkmAq728lLy
oBevUUdmxOmzDpOD4DyAGbWNw7h/UdB3pvUmAavHmEmOorXPZuqowHGjwVyXeMeOTUXL9IIXyAwM
4F3kfLl0sn2lZ4k3u/n2smer+/04UQpRErujA8wNvpY1kNu0fawdu8Z017QtzHijL8V3tphvbXmX
WTLNuVVHTbCrgxHZVfEbTuMzw5TKBMAFB+1DXaDQvTqDvIyhe6UluR+uOom7Plo82HkYqRZMObUy
L9MCEJPV94526F0SFzcoNhvmgdLOhX7LmHWOZ016fovZheRRT/ThyoHSi6RPc+4zrnPYjPglXCNI
LGlMMplTgyrAR/82nCxvjuogBi9TJRtYP49YGAJLK97h+D1LNETGyRyIi/5m1F1X1g9WghGm2uGq
ChyNZHOc78FTU9zno9rJ1NyGMAOmtLn1Ojd0a5RRshJCZkQ4lkbT7KjGAUBlFMbdh6uMYLKRFEJr
NoDgQCJBv8RCKjt1BCJBrcpigARyyDVZxbgr7WJDFBlN54oZAE5xCEAsDFWD2HqeNZywzW/6ts5+
d1Vja0fYcnETSxKJxI4I/CcKUtxEMAEGYhEvaZRNp7AwMmXqL6tmMIjG8y9OGpEMRnFBj91RC6s2
R6OvOjUmmCwwevZD9PfbWANUBCMbaK5gMlS84cS0xR4uwJKYQtGtdEJMoOTZjVOngdP+sEC95UBK
apEhZ88rBf7IgZscmrgAvIvULFbaJVmUwirE7L41bfuiNzjYVLzMq5COMqHCVsZueDktr+QJroVm
ufDSQhdSLBdInBXDktZQjFI3I/ko5mm7oDyZzWlz2RL/S6dHGwLxjyUxSqK0jjvGYKl3nqFDg1Mn
VDDhvLAfpo7TPKSy5wOZQeHAKfo6AnYWBpOO8uEIw77Npo2lv6a2E3bKmy1T8lhdSx2IEsyIAZUg
HqgDRsJM1uW1r1lAVyQPTJ8DNfJGmU72WpwABva/ds7IQ9u6UZvIgmOZRtDTfTXcxY8yXzHfSvfV
Uf6aHhtXgN/0YiruOAYuVqfZCnKtAxqdBYZpFssHGaStB01PQuOvJxQFO3z/H6X3OWsV0jWYlYrn
7tauc48CCNu00OHC+6pM2PQ8OABIwTsZ72GgpyDWBEkPEs+Cwamh6zCtRHR0xlWLvUDGx/RUo/pK
C4CB6nbMntV2KCWgxfNIgXUoZgHPhyoWfP+nrvYML5sDU8CltTStly1tf2/2HQ1SEzJty8JkXJDn
hzRucbybjHsx8ATiLseGHmMjh7cUGXocXtzuMEQ7Lb5Je8nVcaUCOjElbvOlLg0zNTBbZzAz8jRz
9Oc6eTN7C8Ru0Ws+tHtVsT7nRt/PqnTA4wzohxDiiZMD5XFEiMCJlvb1TCPMfRGVRPtiJuXGGOI3
u4z3GUSKPEAoTXDIZ0+16x5UOjeSHHe+M0+dF1IOZrfjUY2xzlmZ3Y8aDltTu1Pq1s9BOtIstu2N
piLpMK7FEseF4u6lGZgBE2w6GXWaSeWRjP8tFcSwz1qaB3P8cTl/r/p2ZEc/jdnIpN2YEdhxoim4
qYK6in2X3iv5xpGxP6+aAm4Nd1g8tgBmcGrKVoZ8ICbUUmq8mcaYZ0HvnkLqqdV2pnHlFJJL5ao5
fqnEGqLTKCIbI7MpTY0hagY1Tnd0sTT0JLLCm8t6vnVLFyK2aXTTFBCtvLyk5xUNwgWvZXjCQp8F
4mGnfhKq43yaMb3XlHe8GQhEuyrTL1l17sgG//ejrJrlFYnUCTZYZn/0Y34VpaCacyB+4Vp7O2k9
osgEMNZM2gAqc5lGEFyI5e1YTtRZhgS6F9o3RfHd+Lu97LvpWzmBvEWmpbiWyI+NCadTPehRYmdp
49t55ifjl5EBdKslnkreQRTsRdNVakoGsNc+G6ea5jQxKr6dEJ5Nko5qxk0q2rJhWn9Y+nQzTJYk
mZzTvCGbATPAETZYSKAUTj/dAgJ01LuYhtYnCOGSpzj1Rwe9gI1hBnr8SdADLH8qmBspmSSLry0q
8CO4MwM4jV6SEJiZmoGfpcFeVxnD+ZuGZfqs2i+DdYjtx4qAhjb7dnkrrGWx300IIC05Ho3/oqMw
tYY4zjoFa6ol+tNQa4cBnPKJyfwW4rGXTa0eUUe2REoLB5QbRpVjXY38KwE7egnwmA/uy+c2TsO0
qvd6z6inNu6do8Yvl42vncT8jRVvQkACgCfk1M9qSMZuUHE8ugUmIqJHEGB5lYqTSYn9qpEkNpkx
YW8sy2iyTIOxkXy68Vbvi6DIXikNGRipLvvF/9RpdY9YPfJLqGjapcvz1uamtBe9eI9l48Crfx+P
B1wQBqyZ4skeq33sNC7+fueWT1oyfuilEvyDC4Dv4yUIFSHem04/TaO2xK0pgh5IsAKPtSqU+C5b
+N2+O1ulPybE9l7VqKVa5Chx7bs69Ztrtodcxz19MzbWk+W9N78wXhvWYRc6W2XyyP6y+dW8hTst
n0a1cRUT80nUj1PW41i11d43K1BWAPQkI6tfS/6cGvj/jAhlAp7AiQMhGJRg7jO192UR6IsD4hji
l+yu/Lzs0WpUHBkTdhMalzM1KxjTmeJpaAcZWnjZwuqa4f3RRS8PTwYi1aZSVamtt00D8WTN8iju
535cPGtZ9092oGaCpICXSPHbYBoBmxVivcDPJNNWxT0gzMekCjStk43vr34hF1gdJFoUjeJlQFGz
HHBupD9XbcPeOmQAivY/zSb31OobiR4vL+DaJ+L3YbyNoaUCUorTXeUuQDdVNkK+mV/7DoDHQfJ4
u/aF/hgA2OPUwEwXpywcGLCmdxtOUPuQyI4MmQ1h5ySWUXdVBhuztXGzB2LeotC+vE5rB+CxG8K+
adRBbYYOJqbxOsnwzLBvhkCKWJY5ImwYE+pd+kBgpSXdpqT5Zu5dcEW3kmheO3jwvosSHhQYuGbz
n3F0mtuK7vZQ3cG+xNAwtEDc5xxT57n1Wbm/Li/bqkNHlviyHlnK3GFGaQ1LDYCoFkBEpbUtOknB
t/Kezu+Vf/wR6iGqz/ncTFi2MV0eTEfxJopjG0SwlpE/j1ofJG6PDzf7aWoFBkaXvKpON0WR3baU
yX6MbHGFir6AvHxlcJ6V4aDcuU/zA4YeMfblabbnbtV9tJuDKsyenVfZMPhq4XS8DMJeng2z0+cM
i80c92XCW0261JsCvXK7Tg7MMMDlnmyXSQ+SUia7sJa0jkw7wi5PcMcdDB1Ox+kNYx8UELwpZJiN
GINFe7ocUyu2cHfB5QVHJNq/4n1wdKKE1C3IuWKwG5b951Q7+Li+OW2N8SDlS1hbVZgzwKYPtDOS
v7BZCjplrgUJeN9JlFtDQ1kK/lMoQvs9hiLzcfqaEyuc1c4DD8nusqcru+fEtLB7CqPtu7aAp6V2
kzVhQV+qSGJiJVphAoOJGMkAKk7EPldWE6VMAQNgRh8yKFUZYeZuovGqJ5Km/aovaKsBJISWGsbe
TjPBOOeamdpYxtHa6fMhqV8yGV/yqi9HJvhZd5RsCsWK8yiFiSoNs+GGAt6Hl46F7VwZVGblNND5
yNz/OSPExNJOLssbfBi8MpfpYW5+sPhhzD4uf36+X4VyFPMjKKdxG8GokXiRLUpl7PR8wZlTeNro
uX71TsIBfDYyLObaVVbHmAUg1uDZ5KRBpyuXp5ZV1AmP7Zv5ED/Ot+l2/lT28b6EtUHyHrWWro+t
iTwBNuaW1UQBQ1pxnWyz6+Y62aQ3mLHfxNtla25b6TjMSpGDHjmQAVy+FXyugnt2XrXJYsM9FxM/
I3hRexlXz1p0/7Fw1vPPdQy5a5yHTVXuR8xxdvtSSlvMSwwxHI5tCFWOA1zYFI2wMT8swXxbVJ71
1YbzJnpNfiibf7hugSEGQxEAIOC5XCxD8RKmjwsnyIpLlQVZCSACqmAZTczaRjqyIraj7WYAU96E
+n0w3npQqutXVfbaL9vLG2ntxDi2IqycEZWDkqTwJXPx+g18MbsqIM6VvbrktloeLhtbCwVQ6wAV
Dr5DgtmF073kDHZb5rQFSd7c6mh5WZ0HptoktBfH9C6bWotrdNJBTwtLkAQS/FIGXHjQVMeBD9GP
bumvZtX9h6XjQo7QecXD7hlZpOkkY6lHuHUngHxBbBwK0vVWR0crq90HI/lwSLm/7NRaFncwEI15
bGCMgY04Xb8eBfAEqhI8hjA8Ho/U05VHs4g9c1a81JTcTmTGhLKeEjpAQo1XwlUI3W8o8R26JdvM
GsBfm8t+8e8ubt9jv4QDsFYax8kjmBrZrTpDG1IHYWMWlmXQRb2ftPcKSvHLJtdC8dikcCC2Uz7O
Y4+6uIKMYV65b72l3xAjkcmLr+0vxAia8wAAYxRQCPlxwRUlVrCLWQ8ev/yF2i+u4U32Xkt3USIp
sNfX8f+NiU2aui/n2tZhDIKeu6morpN52GHcbZ8a0EWwl5+6xQbPUaD5d3k113LVkZdnMy1qNllZ
jixSm4430GcW696S3gD0KTF0PreKadxjS0JUDlGfFSN3cdKb90QzWrBSmn6dz9d2w8JSJQHYfu+Y
8x2kp0ENcQi12Wad7vXWdKc332Jm4KkJpCCYMru8BKsBxXECGOpHf0LET1VEKUhjY28yK951HRJ2
2v+iSytJOqu7Ev3X3wgpPjN3mgK0DtMSREEKtdRvXfTUk7u22i5f8fz6D+5AoRagQeABwAB6amdy
6ajQBfkzh8bFjGuhC73nbv64bGXVGxQdIEEDA8jZewQFk1VCDVhRrfwBvwVcftljxPKgLOpDr8kO
hRUMJqLnyJ4QPUu9LEhlKINxudW9Vv1akh81K311MDZ4DbpZtPlbpD7bUPuxChk2eXWTHBkXslzO
lBHE8yMSqlpcOeZTqUZPebJsbKzs5WVdjcUjS0Jya4i2YF4Ky1rnu8LaztmPQTZJseqMC9EGDsME
/kbIaw2bRqOr4EyafLUkcKpN2m0VuYQvj7Ozo+GPHbEKirHd9YkzWqdzqG3iEMMheNABNStnHLtu
ZGrgqyt3ZE4I+yZPS7PN4Zba5d7SQGtq8kv3X1LFkREhCt3eHfW05Zex6YlOu6J7zOL9P0TAkQkh
1qDSGYOkBX5oJhzAyJiegE7V+3sjAN/h7o+MDMoPIQbiMh8iUsNITa8BzW6hZSkDaK+2GDjNEuAu
GuRAxWHCtMGrg81UFFnO5zB/ixPbA2TbT4zbAXmJZZ6ePTnlP7wJ4V75xyrPW0fXZVxwZxejNThI
gTHuVd9yZX3Zlf0DhwD0ANoWU+8iiocCPYBcgDxuMP05J7h8pST+GJgJTA14/i9/qJU0i/FdCKli
WBj3FrFunGZrsfoO+UDRvjTVDqw53yvVHDhm55Hs87KxlS10YkyIbpvFmp5MMFYWh4G1qHW8aZI8
D66u3pFDQnhjHGch2ojWzAIk0qI/68Vj3k1eonxd9mWloDrxRUikU6eoXYP/QSLJngdqbux+3pUu
DVrHvZkH8gwobGhlsvCTLSH/96PwsxbdHaeSfy+8sVrAc5T13Sx7U+O/XcisJ77xNT4y4jhDrDUt
fIuVel+C5XvqZeAtmR/CNhpSo2ZFDD8yRq7GnoERy4UjMo6WlRr7xBP+70eeJJicqjE0jmiwt1Z/
7fQb1up8P0HVB+Q3kphYXzcb8odckwBihKfW+lIrTQjM8mehOiDdFU1lPadzdmNOUALa+v81IR56
RaNgHlaBCXNDdhNYdAyfedWV8nyr3k3f42vi698Af7lptlGYt17+Uf7KZT9irVY6+RHCUWh2rVNR
3tzFENUwea52zUzfgTJU5TUs9wbNx8uoJTO7nqr+uC5kj8QdlV6rYbWgpteRh7L83rDrMWFezCRJ
RPIhbSGJEJbmHeVtVwtQ6WneOopMeXQ9ffxxhv+Co8CslbFuOpdbwIXWmTwWh1O2LXMOZQ8ybTvJ
xORlqyckDpB+52wpYXChATSmluU+nXJ/SIOJSKY01rf2H9eE7DFVbtmWKix16nYe0NXTvEqTdUNX
QJEnISjkDwpJmX5IeTU2A8IbWOlrW/3oNcMb1R9VFsy6N7Lt5YwvCwohl2D8TgeFAvwi2ssQ/ZC2
KmXrJmQPjY4g9WD4+72bvCvzBOaq6rVvzM1lN9bqpuOlE1+dekD9x4UHdwNmJcXZONmui/2CqHj8
u4FQYaUfTBkP8lr3+sSokDLS1mLlYCERI9CdfRqqjaftqqt0j/xh6D69U74hh1R9cNnZ1WqAMxRj
ZgSI5PMeNiqfSIdZcI8FaanuCfphtvJpFzIYzGp0/L+ls152q4GWexhgaW7Bwd7WXtP9y746siAs
YW3bw6Dys6x1cs8ePzFhFsuoS1fPyyMbYo51aJe1BLFhFt8t92mJoTX/wIo+sAlgzv7lj7OaknTA
YSEvhU6C+EYIxUybWhSSOqr+QDS81jgB666H9K5RJFt3dWsdWRJSkupmw5AbPFt0j6oJxYzQbWQZ
aT0A/ngjZCQS62m9TPBmUlAwjaFC+rDSQ63pPar5dTth5saLCdCOL3n5vR79aZDsbNkvEBLU3FDU
1j287Oovi3xWg2QzrZ5ZR6soJKilcJeoZNzD6iWeHl0NAyf30YCNG5RdFuJp778FiEjIZi5VZFSY
bvfBdIcnbT9a/Cn+jI3EH2VPUZJYFJtn1tTqy6DxWER/UuHf6y2d38b8YMpY5mSWhC1G8rqf7I5b
mhTglK9SJfE16FKwTybDNqxmPwwUA67sALomIlboMvc0+i0U57wqve7F1kdv3ncyNPbq7joyI+4u
PS26mDcEF/vdcvFtrq1I0r5eDe0jE8Lm6p1RG2x+c5ycp6T/NRv7y6lI5oKwdcyMWiSOkPf0CmJG
OViohy2Jfv03I8L+mQ3qTCNfJ320goqA4zDdkvjtPxkRT/eybbMefQLcS3EOZXq4KCaY8nLvv1kR
zqJ2JJnR8W6pZj8nxo80hsC6BPpwrjHArzp/vrkjbBTQeoKZh3tig5Z5N5WeefdDv8/unHvtlgbZ
q7rvgqL3jKC7foY2bEU9eqVIUurqZj36DcJFgDoAADu85mNQGjHHlxRq3G19nafXmisTVVhNr0e2
+B44uhIoqZ7kNoWtuHmPMGW30OJFzQh4W9Swd92A0nJjWuX3y19Susx8axyZTaK60nA8ouzcaNfa
JkJzc6OH06/Sz6DOuF+29XV01YbVi7p5iD+6w8tl+6sVx5HXQvLoe82CChv3evphNM8KWXZja20K
DQyPPZQyqjyX8RHwP3nW3jgyKSSTOhmjyeFFTt+A6zjx3CgEp7MHga/LrkmSiiMkFduqWg0is9jv
896BsuX0CqG5/2ZCSCl9uxgQXMQeYe7GZo9V8SGdLDiX4jndh+IpPBO7qd0FbmTXnV9vtcfUA0rt
HkVouwQxWIMrEBS/6pvoMXu1XlVv2um3g+8Gz2RbgoX8vy2qeFDTylHmIf798b4Vw73bPRqp5LBZ
/24Y2OCv6bg7CPHRF2SiKt8RM4ipk2yXR8+Qebz84dYTyx8bQmwMFij1NQc20mJ+TkuIxjJjk7PI
a6CdWxkyXMrqLgMghavdAMZuCvmatmarlwRFh40pImpBk3PYjG0a0OaQZHtV9oyx3iECvsIAOhoz
V+KUT2lVXcnKGZ3ex+4FAGmESHqNuTrTK++N20729ru6o4/MCUdFGy25O9twL1W/G/PBofuk9ktn
f/mbaTIzwmkA5sbKmWp4peychzlUb9IDqYPitfnReto+22aH/N70o/Cy2dVwPHJOOBfMvMBDWwWr
PbkGnlFlr4ki8YynibOMiKE9kKbga50RXU5toVtljEeNAjO06k7Lw26ADjcLunhr2Mxb8td/8OnI
oJD120FXcqLAp8KZ9WsLJbEfDSbeI9V5lOy0ldIR4pt4qybQUYeavJAitahUWqJBF2kY2eipmdVt
+6buJNXK6kc6ckjIGYvT5BlbgDoc3PxhqRI/je2rgv39iDXwu3++k5A1dCSILh5gxSq2DjlMxn2p
3pqyaZff9CaXwkFYst6K6py5HEK5xAGGtwu19azkljYhq1/G2nfSK8zOpdHV2D3OmU/MjftPN3Yw
M0I2iyvXq8J6TkaWGJPFn9nw/kXYtTn/sGQ5eDXqj2wIq0mAuzFMvHTwrgCYmMvyw+7f+yXUoi9q
hFQ2nb+aPY7MCavaKXEPVka4ZBhv5vyp6d8s90ra3lsJdzCYWxjh5GR5GCo7LeecuTDrin+7bmb+
SD+SSBKDq5F+ZEBYtclIjLSxYaDtt3l5KMnPWMYBunZaoQkFbTh+QGLrnvqAmX8lcWKkczLX1WOT
9AcXHPvhMmTmoces3C2EmXIQkXYycpm1TwTMqwMkIuYiznh/dFYx060gvFxYj7b9AKwj069yWZ9m
bQWhX8KJ00Hbdka7Nem90tCE8O2lB1Gq7mNzCZSKbC/n2JVIAJoSE9gIBzTXxEeMDulQSR2QpqkY
cffVJFK9oqGyCvRsyXBigGUFj9V45efT5qffSsUkme3UGcX4RPnqoP2001OnDZOlyR/GaG73l506
WztuDr0eLB/XnRPpZJJ4TB3q5tRXs4XjyfIqjDQ991iPrtBlU2uegWAIDPqoAhGHwk5Ki3h0E7Wl
vkaaLbS4wmoc9yy1d/3Q/e17E7zi1CfAOoFPHwSkp4s4TJM9dh1MOVkP3iS2TWyZBtzawoGcCXsK
BMVgPxQqwAjQcfQ4KupnfaF5Y9x92YkyYI7R/nl52c7fF3gNAZ5KDfJUmJYXsR8UvfimAXeqv0AC
y1CHq7FAv3WM9o1qb9W+vc11esAA70YDO5vENvfi5OSCbVB2g8sapKdcZuF0IbWxhsKXvVBfj+aw
j5aw7ou9Vo4bi7Y3k5Xs3bjzSszrlyXuLXOSBZd/AI+JM/tIWOi24dYEVqdT++1Q9YQSlfrNBB3W
gs02RnrG25i1SWhkSump9vDX05zc5z82xcnvQRkRlCO4m5IkcAf7BwBzXlXof11jczPwiKPkOOWd
kPdLsPAreEuhGAfDRNbEPqlm7syl3QG7t7m8iufXB9gCbAh1m8pHK0QOiRTaoAYYLalfTzpguK5n
jEYQV1agpSB8VxPPGWhQji95rPrjGEsSp9S84KrDShLHQDn73cBsYI3ryDPSaTM1BnBMqTIjo5I7
FiszZmfjD9vMriOn/ZCswdkLJ18DDbMyeLUCCevvH3nUl0mLdrHdyaSQPsjuLTObvKllGzei79qs
H7KIbIc8vx4SNwaIxpa8Na3lPqDXMdligA4C8KrTOK6cdnZaFxysgLPeTB17bOLlUYnVN7q43y87
upaYjkz9TidHfs5z4+QVkroPsOcQ1HMFtsTRAiatNWTDIGcnIl9S8KyZONy5DLeQ0fW5d0jcwRQY
IkJMaXyfDPPzsjfnAA3YcIHBBRGSZuko1U9XruzNdJlzHdgIZ4/DVoUW2vw1AGxZEK/q3pLeurLi
57nZR+yJal+ZC8h+caM0m3LZ2dXWmH1zCZt4azabSYbrOf+qkOrgbDq46AEsLb6GdsyMjXpM0bWl
ga4t3gANs1n/zNzHy4uwagfCD1AXwxAWTurTNWDuSMaWZkD/FREmEKCiBa6PghyM6q/ZyaBwgncN
zFlgCgsSTEK+T5SmjaYUgxbzgnbh8mgbb3N0x8r3yw6dBw6IIFCIoqEBzWuwlJ065DLTmJwIRA39
VFg+VUD8FEXRXxO4wxnsBE6KAsETvNecWukGBciaBM28sWHFlQsB7JsaagKBPiUv8Tx1kimO842H
+V8TVJpcWAeClMJX0iK1Z0sEZH5rR6ifhq052FD9tCXZdG3t8PSOyhDCFuCGFNYuAa1aXlQAkzF7
V0ZfevF2+ducXRawahj850xguCaiB3O6ahAD5GJ2eCQszYA0XlSWnpFcaTrgksbeGH5etrbuzR9r
/N+PspWmRSkpOAo4nUDzp8bXViFjGuK59bSGgEMA8WNuCPjZM8wCdckcLzUuISo4ZTk3vFZ/d9mj
rb/giRKvIMNHCipPSZfkstEz+AIpHGqZPa5ck7Lrhk1iohXjK6zcphaYlUAJ/Pd4atyyCMjiCbQ3
AT0VjxgQ1mTuyHALgiIHZDc3UHsPckMSfOetDOxWl+tsoQdpIEaEII8Y+nXxgLK3MMvAqplvOwoI
6jL05LPXObO+jfWLqRRBHj2ouvk5q80VEGytSwIqZ7DXz7/syY/h/34UPN2URE7Ea3AXIpUL0nwf
xnEaYAzf8XpIZA/11ZjT0F2UsJgwET5L0tjKjocSAOgqcPhBTMcVtorOMiPJakZBuel8w70t9vVh
7Py8K2QVHE9VQgxj6tuAOhinsUIdc+pp3Whpqhhxi8E3AwRPSo8AWtR7asefpjXc5TS3JfiL83cs
LkSBUWzOAeKi/hfyjOa2aM7afetX1/qPxXOCNPz8ngXorIe5n2zaUPeqcNg9T57pPchmuc6Hj2Dd
BWAbPZffjRchdxuOkphgtGrRdvG61otvq/sFZiF/Ht+MPnkhhYdb3W35bYeHJlm5vBJX0IRBZ9/A
oQGuFWG1Y9w1FFJjMkW/aa6J5xycfe6/1m/1HnTe4eUEeD71DPYu9C6wY3V+xftdAB0FMSPRYKQ9
1ll5Aq3jzvXLLfPL/RJCxXmXSc4oqTUh3yaFHS+WC9cgxXGID9AZuSuCFNDnu+8Gpl4DiXPnRfep
c0IQ2W5BNQ1a5pgWboMGspge8+wisLeZfHyc7zZhj5wsJK+ijhbS0jJs1QG2psMQfrCrfDu80TfL
UxEg7E5W+61lwhNzQoRqxoDGMnetfxvC+d2+Gr3xUOOG7jVe/NRv2+cHmZrjOTWUECvCRQqMHs6k
1bDpPJS7JOi8NoBs9LXrbUjp0aAPjQ3bfk9CdVNtXySfcnV5uVIvTlOXQKXsdHmnwlW6uYVt7dP9
yt830Y3u996wwcG6HOq97F3y95307HMe2RMi1Uw5Axr/nMYN7vl3kw8eb6w19TGfH3v63RT0fnHj
+JXkiFs5uSHB/MdPIWT7aXZLhcLu4DfAcnofj+ZWVeXhupLSYYeY6B6B3BEn6ul6FpreJJo7IsMd
9O3ws7whQRIoXum7fhuO7+n+PTkMV7OsSX+OHOUxdGRXiCG3IsCaZFPrt2/5O1obMTRQ24821KBU
WxXe84MMlsg/1NmHhD6jBqJAMDuIuq5mD5ZOnQfOpCxQ4VWv+kpG/EZWM/aRDSFYxgUMAlWK42L2
Dd+97sI7bT/7d49vURBtWBB79q2+v0mff4Lk/jvE9Lx4s02u0sC4db89y2BiPELOHAbXPaaDcR3A
Dfn0y06pmTqZrmOn1N+a+bGotrNsd6zcCNH2Q7UHCSwgw8Wb52I6OY1ys/ULgwWYUNd0Lrl+E4+y
o3DVkA5WIxA0oX4WO6lKnWl1XhmtX4JG55DuFk//bnjmg5V49eR1Ab1WPTtY7gcZ1dVK2xPnIYZ7
oesJXgHYPl3FxKAD7Wa1/R/Svms5blhb9otYxQiSr2CaqFGW7BeWLNvMOfPrb9On7jYH4hmU9/Gr
q9SzgIVFYIVua3R7Y1feB7h2OOQieJHIMXLTxhXS8v+rDwcajSMpG4FUOT2UEC00yZjW7ei5CYHp
TSQywdtG2DMQdWkfDCn2q+pfQjA5+squivYG7+ayCbOI/pigbAE5BhOj6xwJ636C5wXCieSPcrWb
I2vijT5sfoaQxsJphrAiaJSZBUuMTG18neDT9znag6XTxNOdgJK9cQpTOjvtIaR3Ay12/lnfy5wr
zNbpwrtD1hDFkBtimS3MKSzHSodH6kZ3PxFj17WmGw0qZ8e2jfyLw/LDZLOUVd0InOkgZ3YP3gk0
slqShxj5OHimM2sYgnNgpRPKNLbMyZHtnkdW/Wecn40lkPkGW7wI7hAwUVz7ZpdHoZQUcBxybj6M
xwCPrlPkGPb0qbv1LvxQZqp8r53gWdxBr+gzck1e19WmT+HFgfGrRZSLLXslgZrJ4YRfkM37YXzQ
/YoSzTG4HTw8HCaET1llgAQcOH6muGHXUHjYSxdnOS0mTnlo6xO/JIP/v0lMaIkSTYmNDlCTUJ+J
5LuDZkJNqrBkqX+tyWdal27JHbFZturrVv5FZU6N0ObK3KNxCHWcwkYzqSn/miRaVXgvFlRX90Xo
oJbRtrJlyHuZxx258RXW4UbgkF6EkUw2/V3jzp/HuQ9Hwgx8Bh68xqf/HON08B1LCy0qMm6s8liG
8hPeTQIejOiJmgid9W9x+hTN9m2YP7GSWUekvyDRs3wYRAidXR+JUg7Q5dpFDaZeqeSWF3Xvu9pZ
/Nk6vYPh5bPM7b7aeMVcITI7p8tTZzY5EBsnteEl9wP65GiHNdzVPFXerX1aW8dcC3s56cpiwYog
A53o1oBk4u0F3AigV9YwF0C5B0dPFgChNPfaQrbZ2Nw5oY2SDyp2q01i7kBZOZKuNsPGEj3yENqd
E9tC6gz20+TpP2/bs3VT0EHnBiI0NDjDL5gYOWcNGmqKuMHLBLsi0Dmj+BCNtPbIef7GAdu4aeJW
B+Y4QEGlm62IjhGpykBLG0v2zIvozEffNSEUR+OPmMYeLhG38TbdYQXHuF6llBBpypaeoV6xm7i3
MNRzG2Er1XJlEeNxCWZCZkXOGghb28OD6oUFjd0aAmaeYXcmbR3lYXmSlLQ4Rb+1Zw46z0DGG8EZ
VZE5B3pnFUtq6e5H72Iy5d6wxafiZ22Fv24Dbjy7rqxlHFMYMfNVlVjQwbyPQGyRU1mhceLTXOE0
9mwhQVYL7RULex5yaNdxShlHRHuxaKwpO9YtqudIgf6EOlDLY0/8w2zERsQ1EhMRZUGuIFIOJHIG
8+RwIJ7mXO4vYknLHaZ5vZQeZPDwUIgJ8qrYmwd9jc046FzXutyawC4eeorBAsu/JF7v/O6gxrC7
vXWLK9wyk3HUKgnkdAjLxlK/g2/p0u6Es/DQcEB4u8b4Y9tlYVQXsMfEV2yQaJahsmk3rT3MvAGF
rcudThYtJ0jG4rnIdsS0eitHUlItBs1uY7UBclUqTZxxX+++hW7xbp7l5/BxOoIP6JD8SCZOcNnK
YV39AMbYsMqb2hzwAyDXQYP6vSruiECn4lMDPSzmaYZPVf2cmztUjhUNcmrya2dwvkby9q7+XQTm
QNbZ3I2muCzCOd5PD8STjoY3Hsle/Jnte4rWJ7enkApzpUNNIxdqmFbojReTvup74tz2sK1gtNoQ
slwEVi/BKqs7cZrwW2azpT15UAtOK/xWVksHebeOHm48z9BUeI2Q1FE1R2LdWD3SErjCeBnt7kLc
YYIQWVF1F9ndbr4XPd7Z2Ur8XgEzW50L0BpqRgDPqTXvRbx1RWvGca2WGB+VNPRuL+Vy7r8c1pWh
zLYKYpEndQa8VpLpgMpF7VNZqvG05uzZ8oduALEMDhhfaLoEc7bL5LouWY1/VKPDUiBHcVxTXSX8
vG3YVgJtvZJsnRetXnHcF7Dse3BAqe0XviA4tbOFS68tUpC+8eIEz8LlSrLyyqIQpD4gsLCLd3lp
1yrqPm6mWZIAbY/faCe/beDytbi1oMx1ytDERNPaxVM62or2WP8I2vvbEJtXttUx0JlvozZWWadJ
wIhPotX98p/To/A9puRO+WeaKUgbr5GYb2PTKo3aSli8trO08TWT7tKe44Ff5xgYDOYbmBK1Df5n
xdxwH1ryIbczD31ELTwi2TcumHl28pv6eHsR/2Rzvm4UpI8wQ4wZFLZVVMM4X0t0mGY+kYN+VN7A
0m419L5HLkaloltab4icVorUrrgTbenbf5Fuwtr+/QHMLg5VDImyCLsogXCxOnWBEyreGHOWdzMo
ow6IpDXaLdGvf+3+TVvowoxcIMSJRIqnCwWr4+2V3HxSLr3RizUL5yfj8qE5pmJnwBDioS5mxT9B
TindRfeCnTqpN+wDmwO4VBC/bN0KkFm5LjZiPzQBiAGejE4Dffsm0+Zp2hW7gWPctpussNgTUCGV
V/vAKhzRd4jTORBxAMuNum9RsaeEZiG99+8/y8fAaVG8SkB6I/LuiRubuCiuLU3o6GxGu/H1JmLs
00/BkF9ZBMVrirKrDdmZf2ZbMGQDoiVoXUKDDL6xzDaqOsZbY1NFiaiqbYF4dfKOlty5z2jZXaCT
cXsTt0xCRxYK8gY6c7+0F1WpSuY6RPcbScX5ibTVy4Qt/fdsJ1qY/oIwn+2u7fOiSNE4OESYiVLl
Q0tUPFfI7rYtG5cwEwS+YLtE4QvVL+ZrDQZfKc77EF9pJPvcqtchd5iYJZSAi0tVm8ajr1bVcwSm
IA7wxrcNDW24B6GxAd0NGuOcbR/6nSFkNSbN9oHhdOZ9jRtgfK6S701rJcnDbTs3bvdXcEwsUQOY
r6uAqyccBNFJhNKJK0jvNbaEnbwNtuEg0GgFZT/Rl8aNP7fv1Xc7UM2yy5YK31zt+yyx0jTlnO2N
S9YVAmOOnqYapjlGmFNKEBxPrCZ+VLNz0YwcX99at7UpzLU1HBA2MZCF7KH40AwFzYPSmaujVGS0
TXklSp5VjM+XpJ7GQkSFspuF6pKFyeh0QhU8lLP5IOatzLFtcTEmFuOALR3YGCZaPjLXoWnKOrWc
NMD15kOe7evoJzeHvrV8SL4iSoD4Ha1ZzPL1VYLhTXlGrbe4jzQ6dDvIR2XTU88T2t66iizVgv8g
MWs3+qGUziWQJs/3st+z2x5/zKhb6I72qD4F96WnBkiM3Xb0reixBmVW0Jd9fYm9aEuIdxnCk3iv
97ba2VP4GPacF9TWofqLhRzc9W4ZXR/nYQGsdnyKBoymcm4bW29i9IgvtwA0p0KGgG3+yfXZlxIF
p/YCSQ/Ryc6DN+IuB1l0gm/jgDu+aeOOX3EarrbccI0rXxs2BeGInClwowBMy/pb7Ke2KHBAttI1
sG7hrYZ+HkaXma0a2rCakR9DxAhsf7TBCmwHhDbiq9y+t6ljjKe8fJj/WYAHPWsrVPaNls1JLzeL
bUbxs0y1N7mWHaPJ32+74fYK/sc29mE2FKlZZgNsw3PTS0pcwkFtrBj/PPu9GAMVbORr0JGOwZzr
jfLNvG8CFcbo4u8iBZHG4wwd4r6mMwri4o/bNm0e6DUaE+LlUJXaJAIaJknI96lLtGOip0KL9lzQ
92BKTXFGHL37Vgo06LU1xQn8jNMes0KNIwppZI1p3+zDOCP2ULeG0yblz9s/catSig59A5qMiwgA
qtvXCxIVSj5lZMKJSWSnb986PL67ULZjiLgM1aesm7TqO2ssMfol9udWmUDLXiHj1X2bjfs0rPeC
pB5QNbpoom+XZs35Sm6u4foHMkdrrAsM1Zv4geQ8uvH94AW7FC80tbX8nfqU7fNDiKjloRn49sps
xao1LnMfHUJdrvwYNYEieWvVc8ZL6mzF3fXfX/BXF4xCjdVEVRELZYQMSCBAU8rWw0Mc3/tgEc84
VdOt47VGY/w+L3shljGgZFXT96le8uavmvl6e8W2Pv1rDMbbSWfMQwWRRUtI3Th5VpC/SWx5eryN
spV+wIQD5Acx0wZJCfblHECma8xSmDLLr0Ogg6N8X0stLZBR1DzSHFS0E1S8pMeWbWtQZrcaU6kM
X4MXDv1LmjxrKV7LCz8gx7atbVr0WAk0y5Wl4f3aKVT0skTTLCHC2zh4s31pvEh3sFtOefYdAzk/
MAQ+8sqWm6jLjDQeEXgKsV/NSO+g0GFgRYcycaIKFbimf51zwqmpbHm8voJhTrKRGb6YVPCPsPXm
wsaZpv08W5U+UVFMqKpwbhvbnrICZI6wUJNmEP845NRaY4LJOUyn4aV0ypTYHgpRB9FjeClSMIBU
PedaxVtTxmHk0FcCRcSa+uJD1H1LOq/mkUJtXUzX68k4iyDrxSwmcJZoTB97Q6aTkXuNXj/XYe+g
k4izfVu5U3ONx5xvNAi0hp8CT3my1UPq6u+KaftPjTtb0x71RbeZOOdhWST2dq8r4jKwYGCAlf1a
ozCmRY0PRJIKv6Z4+JGnvJHtraQ+Rjn/YjBWFbMkJqYArxS95hEycE5/lFDAyKm680+91dmiLR7R
CcUJY5v+AcUdFYpwUL1l29SHwIeKtoL7TlQZb5Gf7aSCnI1Q46zgVnYM5v3FYQ6dpBVGVUMGzgrB
UtFUL1Fn7smU2tD5A6PA2zgLntx3T000OMHQ0BKqdKBNeLkd17aMxSzCMruJyyv6kK7DmhKlajuY
6DlTs/shuUv1Z1HkrOfmPq4xluiz+p4qeKY1fQ4MXbbGI4aqHwUrcsh+iOn80O37Q+am3vhN+vnP
HBDLldJAc470R26INa43oCGQZLjkaXMD3TswdBVNSSE5zckmyV9XEf3GBO05uI3Ly+jxtYWTBlZ1
Mg6tpT8Rr3CkT+ECgjLVCu7CCGlIGyr2dgR9SKOj80TVd/RaH4xP8TN8NdyI41cbEybLj0HODt0b
4jKVe/1j2kgPyBwWLY6N5hZ4r+4zi0hUd8FHh0wGDZyFi075Je0DMB55sUdeeN+T7fX4+xOW6LHa
cczrTXWk5S1KKwdTdmS0MPIex18/+7ASI6KYchRVFcwO1xBZo0qVWCxWlj+7+rep9jRCurD/fft8
fI3k1zCM7yZoagjFCjCpSZv+hzjs/eJcyCOdRB7X9sY5WbDwRsYTEqUPdnwzmUF9DZ671grG2Eu7
n7NKjq38gSII9HVBREwGCxMEBZWSXy2JbH3qz6bW2HONVv7YcIX0fgyS59v2b3ypr38UE4RBXuL7
vVi1Fh6ITpc0joBW+mk/RbZC3udqZ4h3SscBXdzj+uMCTGPhzlBBrfNlFlOsQYevyEhUZob4kGTk
KY11etuurzeeawjGLCVMhHGq6hZMmopTx9YgeWJiC2Wwn4RDmPN0nzcPxMoixlubzmyFsAGcEoF5
DnOZYdrQGRqWt63a9NYVDOOtAymlsfOxcCSRdkHjFjHqU8oyIYkpof1trE2TQDeCKANNDpNtDwuG
PoQ8CxxDQrVWqwhVWwc0BLdBNt0Pyo7QH4PqHtoSmYUDN2HajhksqqXfID9qkOvF6wWCBYLW0wwy
KoTK8u426Jb7ge4GRxAcO5LGssLp80gqQ8NmlVBXa2vlLh1qzo1tK3qtIZhvv1CBjaaKYJYQxZaA
YbEYuV9ClfLltilbDrHGYb4FUZVgVUvg5HqCt8MF2YsZcw1h4bQ8cjYe1LKqq5hfyYWUNCqgEjm3
Q4OWtYx+edAvndLo87ZVMm+HFt9cYdV5QqZMbLF8u26irUyNc7tXHdOSLxiMtTI7pYkFJibvYFzC
x5fYegls3v1tK4Ksl5aJIOhpGTqxXTyzy50sdwboMQ9o+tCkoxDYAk/IZeu4reGYg1CBPWUqDMBh
kuxZkGckhTGyWkGamRNDNl1z6aFB6ycOAUtdJCGFpAigiLfUyp2VU6mejeBj5nnL5uqtUJhIZZpR
mmGqt7WizBuMfieAcxFMbWOTOaVxH/C4rDZ6+TQknf9axSRo86oqdb+HVcVEjd96QLN3xRYflDct
o0FPy8ASXtFnAk5QqKZjCC94uu2ym9u3cPuhVAt2GvaG2CuaMIbQa7SEuKdJEFmRapGGk4bePBYr
EMYlg4mEwp9F9dEPKcpvUcf7wEhLYGI/zWjxR0YCBTgZgnfXJ29OwPcy+ljHXLhUxX0efKsDTx8/
I/Vn3V9IfCDlORC8RHz+L9ZvhctEFx88IEm4nPgGXH9SE1JNx40oe7yNsnjBLeuYuCLUfdbPPlCq
/E4tfqnTSUb2EqXhoIQceJM6BflnBhv45couZsvGoqxMpADhF83BjL9F/Tlovmm8b/XGmV7aqheh
Lgy8gOHietd6pFrmVgZK6QtWrCtuimJjYlx6KeLcCjbqPIBYQTEbFYAGdNBzPIVGdK0+ST2dd9F5
9oSzel/XNNuDyuVofpM4nU8b4QR1VGSbkXVEme7PW3v1QSgboVOCIW7BlXw2/BHKFvbchVSVClQt
nK74VxpNsKys4RgjW2VI9SEBXCmfMuFRineSwHHFjf7xawzGF0dSDkYlAqPWHofGEmowSZ271O7z
3PIjR+p/t6pbG0fReKj7o5bfN9GlCewOgS3krO7WkxL2GlhapEQ0nW0ngGanJsxDAnvt4E65dNjZ
4kO1HqNTf2p34WPnZgL1d8kpvyP0EL40PD3IjcvF1Q9gjknuC6hvJfgBo+/6o1uGdmh+6827MtSt
2yGAayvzoa0rMUojDVBKYFfxTtQwyqv+DN1fyekzduO3QrKjfXA/0PzU0ei59D54rUU8Y5lvo2EU
o16Z2PkuswfVVsEFV2dOFHxX4tfbxvKQmK9iqhdTmxPYCj6n3j9W6WFKH5vpyY94H47lRDCRdb2B
bAuwCq4rNa6BVMunWv3eJpwL9UYFFpOZi2wtKDWMhczjOsQ1ain7qpq2kFS8aP4Fg0Rj6laKO+fH
abRhnBKE1qzyBFn/8MkxhmFyH4dCAZ0eOs6ZKl0YNE2Zjqh5ma1i14hv4wjSRy9uTSoPTmqAVSqx
ApPssvIY9GchPFZIHmhHotwN2jsZHtDqR+UpQJzyEt+Oi96ZISouHpPZHQpbn/HyUSiUJGLDP3b+
RCNjdHooBre5YDXjax+WGG77kDsvzYilZxMtk+NUX/RWdMfQMvFgCiAlx4uAG54DbV10NoGRSQWB
GPNFQUIG/bOzhnsAIiDakAvznCSWKTqVVtu3nXQjtl9BMcG2GNS5TeUFKjpFxG5CcBVCbFKwjcAm
JSeyb4JhJBRFLPzDaOa1GwXz0KWZArC0N+mYza4oENpK78JwKrq7uGzd28ZtfJkXoP/gMYGtayaQ
yknAS4RXEZNCivwcNMSdO+c2Ds8uJqpJIPQpG7LYpfk0azLXkD8LzVPm0Ct1Y2/MvB6qDUBlIbxa
OiJwPtgspCCHhi8To7Ok2hGDch/N36f2LOTVJZKcf5/bRxICTYpLondh0Wa8Mct1EP4FZmfJmm9N
5cuEGn5I3CHneMey+8xhv8JhXLGUlFBtwI1p5eZlTM6p9Bz1nJC8ESivIBgHVGbFjFDR7KzWV6FP
OFjkn0VkQD6GOyB6A5E5XVotrl1cnhUS5CEWSw27tzaf7b4MH/OYc2fYtGOFsvjH6kbWS4ZAIhEo
YE2kCtqLCx5R9eZmrBCYiB8LoSmjd62zquxXWTnKhFwX0qS3zw0HhB1XV7VCCXBA0GahJWhW2g+G
isjLaQHgrBVbcYL6b6+rBSwRO+0S9rKNIUn7th1byeX1rv+h+ljtR10nVauByAe8BfM5ImAqT6yh
ABvhpNhllJ+yFsWAcMBjXARDoe5UUm6NoWSHfU61QfT84alNeHWCZYu+nKe/W8jmEHM0nbWmgNXN
uhejeKqmuyA4ps2xD84g9+87TpvqRrC9WoNlH1ZrEPtin8fy4pPR4PWRSYXoLZU9P+GUt3n7yZzh
rjeNpjSXM5zE911dHbP8+fZ28hCYz0ZRBaYxikAY1Hc/9+RW4vj9VuL1aq2YKEGidMakEdYq1cRn
I45jih4SUFmb0/3YC46ZGO4YFbRtHs2AJ9vEBWeCRxjMmMsYfBwI8TnzaxrikHeXbL5vyGGMTVDe
HHNB5pi86YzIeuHTj5rDl6oD1GJJoAphb2WIWH7uRGqMfipLH0EK+kEexfbX7T3c8kYF+tka8sxo
MlOZFTZGtSlHE3id2f/O6uJ5RC6sk3JbVLgLKm8ctDUWs6BDC2KJKokw53xCa2IdoOOy/NDP/tOL
/Fh/Fpw81EZnGMbFV6Yxodnw1TSWcsD1n+Jd9Ko/JXfTr8qk5VFHbduxtf2r9sCd/lh6VNloskJl
GaZLXU6DJgUqXqdQhsJ8gnZW96BOCWnJo2DjbB6rVGNIZSHmI7BQ6LRz8MrPuZXEjwaPGXLr+7O2
adnYVcgKtRjTSDFwMgXdAal6DIfIGiZegogHw1ygOimslaxdYDQRIqSHGNk1XtZ+o+Hhyis0JvxO
xqRP3QIigF3Q8Or3+Dk/SXZ+LN7Vp5hQnkDS5jdvvXhMHAZlkNgnyyY1UIL80Cn53oLcTXAir7fQ
eCz8Ko/yMzpMzYf09fbZ5q0nE58RN9M6qoGsKJ+D8SorDa3El9sYXPOYANJPiSSIi2+Qs4Key+8S
bY8RRHEhxQaTivf5MN4ntlZS2TN4z21OQNGYgIKvNgnHCtioi6MtTbqoKMRTAjaDwPkGiV5P59yR
NnqcCPjy5UVhCF0zYAC7Pgn+lEVm2UoYaC4jvO0vWXpIYidVbHAs2FH8NFXn3N91nVdNtlDdxYnH
We7lJX8dXpYfgDEATAGgMM2+aOZxDsw0VzEXOECxvEera6lZk0ixtyAiizFlHRJn9p2sdDjI+rKa
t6CZk1MYgRGhYQAcqOSIvsq2zkDTtEuGfZScBfOSFae6ei8Ur9ZfTY32ckSFwlHEX5L0QfBG0ag4
Jg/mQo4TiA4EX6PhbFT+bu4TSy+fkSWRhfesqG2zjGkDPsm2/j6GotW2lwCE1Wq5U+QQBcp9r2Lq
EumL5tTMCQo13w1wwAotxN0nV5J3Mbhis71WHQohd6phnwueH+9JPtMWXbSGRyav7p+S8ewrFw1y
LEEc2Fn+M4iOQQauTNwqMjQfzvdpfMllm8guujpLcC3klzjbx5Mrtriv5q8Z5gf8XazvDPO1KB+U
FhmB/JhOD+lEdSmxjXqnV09G62aJQsv+pJFDHDyQ4iSAJUx/M1Hwn09JfSyUFONYe714zBIvbz78
4Rl1k9x80vtdQag+eYlyyXF+xB4sXNFno6I/8jLMbq/LTgSy/exdbL4VemShJEJxKUrIOTQsVXrJ
4yeh+FCmxjbBAIALS0sCLBdY9Cr10Ai2GX3KhWapwTdxusvii1CCvRiFFLnHpIfhwv2suHjxKzBR
u3P7u4UchnkS/QvSWH3zYiQ/Buj0htWpB8Fymx9BxZ6bo5X0bqA6jdjsha46tcHkafIFKnFULAzP
SN7RLeRmkZOZvLrTRnUNhHJojcWIoIiyEMvekmmBX2thtzTjWNJe39duC26aiKanBrPOVLxXzvpL
7cDDnjACOXEublvwi1icCv4l9Mmj4es6NFTQEupqGfDxKbVla7ASK7/UIJekb0/kBG2owycKR2+N
wxsu2RgCRRlghcwcTFJMRK/xUfvTHuQ78qGi81tQ0QxXV+tRd/Rz6TSnaRfudbu0Y08YqWgHNu9L
sBEfrn4GExvDvinaYMDPkBe+F0D7NvEQjAeQXbzkFF84Wz8l9N38eTsyfb0FXZvPfOb6MjEmUUe9
bAzsMPteyk5TlrRTePYtv5+Jf1f2MV86McmGStdQv8podqdayjF0E9hZ2b3XOv6x2XUWL6W0Uci6
to35wmUhNANaA2uavVY03OdupYI1A/lH+6M936WeZg2cazPPSubWnCo1COgXN9bNg6J5/ninCLvb
G7b1FV2tJIZTr49KCA5vktTAiEnwQ9R2s5jvy7ihzfCBipNtpuNHO8gUdPUJhVqINUkQ9Ij6hyTh
vTD/0Bn+75uKot31TzHNVC7NpSSPy+CDGVLFzfexndz59o/EG+35EV81ijILbVyDQofcba3BPkBn
7en2mnxxYlNRVRktk3/Yogl7sRiEcEpF2cc1aqpdGeOqFYJro5+58xFf9hdAf7iNMR2BEM7mls10
TksChRYk3sB5SHJaCo4iu7et+brDDApzJuVemdMRTcNWHVED01O4n9Ei9vKd/1TsFSsfaYHiFY9D
mWcbc0JzjH7oQRUPllA8tPEz9OIGybpt2fInrvyFMYw5kMhYCo3YwTAhFsV9mlTZmywoJIba31Sc
9S5OfwtdPHLymFveARJ68PkQAtJZ9qGXxGiT6ed0QDnQE8EoKGK0pT7Kyvtt474+mf9Y9xeHeejN
qgzFEzTSWybudbY0usQLDvI36DkHJ+MJ8nJH7ZzsNavhdUJ+fZYtyCDUQq8ltOQgS3V9DgN9Ngcz
SsAEvcep2+sifcP4h6N4zT52cEvjERdzAZmN7IKqi+oOgOTcniJkhj2IVj/o3wewbIcH446bjviS
GGAsZAKroE35oIcArDTQAxVWD8ocWuOm5uYWV+T1a+H+Gu1Pcmv1ZO/ytOgnEWijLV0Mr/8sUtqA
xtRa3mezRy4NLkah1X7Am6Yd77u1eRDxFoDEiLhwDyz/v0KfpKLI5Tkb0FiFltZ+B4lKOmiEd+Xa
PBYKSLYxnQglGLaIQFpDL00sKy5b3e/OEy3iCKfqUP7w73UHCnHzXXYfuNBL5RyT5Sr3JQhgLAOl
i+Wqx340MMjWBcQALgpLn+oDGutd305/yM8Y2rSqS/eDg7ccu1t4zLHUBDltw7AAG6+MTpa2peg/
tSKvwezJAFYivP44K/u1/2Bxn5WFywqsNlDv/JRkAiw0vgdQ7kKe2s1doQd5IHTFoNpwmcBoJUDG
t9r9hk7I9/IgnHh6Bsu19YvVmMUF6SjUpTHBf/0b6rRsjEJZglF6UqXfBk+eZtvIFQATAtBZNmRB
i1jejgRd3gWt1NiKReMx79Ce2pUm+l1Qyq9TGk8qUtAh9UcUuYdwF5QxlA41KhMfcizVZSiHfWIo
VBrqJ0PrkeoTIt4D4+s1f9mT1c9lAkifgBdclJevG9mT78PHTAvihk/l7rEEWanxmbnzYMcH5TBa
ErFHa7Kf/rkD5vonsPLmiqCOdaphxcAXXInfhe7BiCDe9QYJPY4Hbm7+Qua4ZDnwmGM2P+61Koob
xK8Zta58Lu/GUfQ4x2ozfGDsSILs56LAxTj5mOt4ni4RGWRYGtgA77o7Vzsq4Oz51tLgGfqpXo0e
Sbd2bwPzcJn3WuzXiRK1wDUjea+W8wlVaisoJifk8Zltr+JfC5k43MeTNrcBkAzzLYpe1ci5bcly
Qtgjii4XtLygeQCXVub2rDdlGAxBBZcMNK9B0sO/h/rSkHtSnt5lvHaPLWvWaEwYzEg5h00KtMl8
6wIXQtj/hdOtARiHIHqkjdICQIwnVfoJfdbby7U47ZflWiji8fpBo84XeW15UhTS14PV6z8azS5a
r4lcTLOYgXUbaPP+/YeM/n+QDOaFVYwgWNYTIEWK2EMVMUTGOYnPWfAz8BM3kBU0l6atnffm2xDl
4ITK21exxzSDZhR3ftpwPP5rxy4CBziAIPuzCKqirfs6lk+BWil9jt+T/AaZjWm3aCpqQDp7hyYl
JERakfOK3TpioN3EPCF41dFBw4QPNVJUI6yawQp8UJXop1LJMF3jFI19e6GXmHu1o4u7rMYnGbtU
PZOiQVyG+yZ0JPqQMlcbJ07Vk0ACCDEbjobeuQKDk7dhv9yvGFgmgvSJrI1YUXAb1QoFDR4tJWhv
kv1tFJ5xTPRQIuRzehModWoZMGN8USJXUaAa+JEmRx/aX7fxvmwaY9Xy/6tLh1iQpAr1BU91QiSP
QnS4vIk8goBNFA1i0oYCgnG8t69R8jQUs2nhVcqVkzh6WmAP3VmR3m/bspG5gWesYJgtmmbMDWYL
jHqe3/WOKj/AcCfcRYf2jezbh/KRBFT6xeMv2ehABCzUPBblmaWcyzh+FOgNxMqwhlHxWqvouTvU
v3Vi6/KlBxF9ao/9x8TrgfkS1pZ9W2Ey96igbRR9KoGJB2MS/x61jg7TmxnftSFvPPHLBwdQEKfA
VB4qMND9Y8wrwlYH7yjGlTXjXOfnLjzX6qUtX5X5Aaq3t7dwy1HWWIxZnSzMU1cAS01DiqpK6dtq
UVJh4Bwznk3LMVy5fSSpUUHCZQS7Q2//aNCq+Bmh7oC2FEoQm0Gcwflscyxja9TzEHRVHSyrWF6K
4Jfev0RzTE1eu8+WXyDai9AcVWQNRAvXhtV5Kg6CDlEEbZn7Su/IcJjxifHbo1x6t/dqKyCuoZi9
GtV0LKDZhYAYYzb2Q9T3WvDr/wbBbFNeQNEYREhgwZBGSwZ/ZPlZgTvqNsjmzvxdMpZMyWzUJPOl
xeeiTnViMa8xZ4K7aQT9hYtk+jwlnk3fw40ETHNoqAf31vUWkbY0oJq6TN6P8uscx4E1k9Guh+ko
pjlKbMobsoicy8mmjYvaOWgb/pB+XmOaaigF9QC1iqXYlywfEjyyQjtVn/6LtQRNClHAYY72aMa2
oJBqXBD02jLzAZk6K54KyxQCq5w4zrf8IfYSgGiOsRao6i5KpNcGQZ8mbpoZi1j1H00JMVqFKoU3
onestpXckUYO3nJubuEtC7wKGFmZB4M8Ak+edxBqUmQ7aL/p0jkvOXNBGzUthNuFhRDsedAXYUnM
azkaENmxhMPZvBtyS3pLdiVGaepD+gI6ZoEGGELwHf+X2e2SHzwK2s2P2RqeOdVKEzaiucD3bnHX
pVAQp/kPsAl7kd3swuKf/RKXRUnCHDF0UHUMmFwvq5wJUtri0WkVEmhSnKE9+7M9yft/9UqgKBLy
VQt7pG4wT6ZMTTR5mqExgbGOUTtB37oebYHHtfQ1WYDbjQpaXTAviERG8/O1MdMgzWPWo1g/QQcy
Qk1QoA3Y15U7+WC6IKMv/h9p39UkN640+4sQAVqQr3Ttx2vcC0Mz0tCA3pO//ib3nrPqxvBrxu6Z
RymikwAKhQKqKnNTK6ARjpFV2rMdxNJqG5Jpa6nJ75aKrwDvqElBoQL9S3FKVTNOpRa/nVROODkE
l+zCC/O7olqx1PmHLrfEJZCwJXojCCEqheEOymcAoT1wZdUf1xdugV/jEmMe7Nm20ztqNIRjMPS+
OYIZdmd4yqbDtEZ2s229YBPahYscPmh2iRO72o5uDFc9rTHDLESWyJHLeHqkM1ci2Bcvv0MdJ7+n
g1HbwXP1qbsS6Dxu8U6PSiLmZtv4RTtJ+zVVpe/P5bCnc1BhK0aaOUTyDNp8jmjAYniHrI4ReIZr
j7xXN+P2+mQvrec5nGC+ksFpSDrAxeOxlr70+f16Jbxbm0cxCmoLWS7rCRjPxc44MSu9J5aEfP3x
xdxHj81JOt3/T4MSX0sGs+WNPAPK4y7WdgrdkLXI7vtRdLFMmnxpG2OaM99PAMEelReEjw4q6J7W
66Dkb8mMS3MQO28GdHLG7Tivz64CF8gRNTySl3jqE/aCm+9GD+LBhoviGuiT+JG3psK4ICxxOU7h
dhXoga/Wszn2aOMIj+pN48VvaE/bN4fhodvOVNcMe5Huot3N13An38rO5EYfPgx1LZO0OheCk0MJ
Zqz4Db4leG5dCH0eYw+1u5lnuvwYf9SvxTPZxDeP4am3483a3Wuh/u5yJgTPZ2qjpvF5Jca97vob
I7HMw+hKW8n6fQQlwSd/I/fG1lzZPPP8iv6W/cXrA1JIGfwbl3ZWkBLUMxJS8yyim6SBCE6Qr/AZ
LbmAcwjB4wRKTIdpBERPum1RBNsIu6Vs17pplo4oHE6g74EY5awzdTkSpiRNkzeIRvNe+8nDFO8p
KRtOUKt76FGx7GWavHKQLO1RpiI3NpOmo21N8G3q6Bugjpzve1ChSYKbydQ3XeeG0y4MFVS9Weka
M/b3iBun7x9EsX/ELzU6tt18O8qfg7x0UTP53mX+cdK7cCWImlflm2GgAMucS6DwMCwYhtwaPPLn
CwWKpA48aB70FIxXpNSfht5/aGnn5Pr447pfXdwDeGv5G1QwlZqWZZVSxIkQwL7rit7RU+PTiCfb
ZO8jYzaoDlDFh62RjwQlePUNM+mGsh808R1wNu0zjXkFDx6uf9aiAZ99lbDOJYTefD/FV0nN5Plt
dTP0hZ2H5croF2ccIRYyQwpuVGKMrhpR2xoD9kk6vOuNaqlo46QxyLzvpmFbM2JdH9XifoE2KLhx
NdwMxNxnQ6uJxgZGlaRvjZJ5hlTep9NX1imHQlvz84tjOwMTjrPS1AOGtiSwJIKSw8j4ltc7atp6
eKibnWSEK15tccXO4ARfUAXgC6sqTOXk+yBI6t0YhehDtEbUvDYq4fBqiU5J52OPDOjPJcrPMHII
/SnFL51xYGuULYt7/2xM85jPotZuMCszAuujnSNHhxjOKZtfwZDtEhRMX7eMNSThJKpJVkV0vgbr
2VfOQesug63iKVuVzFlepVmfFi2EJsgALkckg6yYxZKJ67aiWqCCvWkGdFfUfHt9OItHHBzYf2GE
VSqx20DvgYOhaDh1QGYibcc+UNzrKMu28AdFWJ4sUmlttBiMXh8NyjyFvXb9rmg2OrFL4+062PIK
oVwCZRk6Ijjh7qkN2WT6BPbdGMQmLS5Jem0pJbPCbE3Jd3Fc6Bk2ZuLo+aZ7uUilPkiKr2P25Ci2
Kv1BKV/YAPnG/IFnki2tdUgueSW81YJ2aObL0sXaX6ivgtI7xN09qzSLVzcVeDdQlT12r5W60nWw
NInQJlZQ9gGSRbDxXo4sUxH3xhku8HkgaduuChBcynG0yQrtLgni5un6mi2Z4cxGzjTwplDogV/C
zRIhatoEta1UsZvKwc0YDN51iIXJAyEQBgNRblTRiGuVa0FlTDFEQ01yD+6XGHUMrHB0vDwbawnj
hScdtI2CEhK5CQlcn+JbWZXjJMtR62mHMdoVpk+zII7UQcwwGr0IL9BMySWL9iPyF9NDpq3pDeGl
BfMlBCgSRBpAIoI3CV0TyYzj3EhHkHhAFg+PWyjkjMM3FozclZqeTlYic/4Eoo/epUqQ70ikpJ9N
buh2p/j5Y1cY4ZPfIIgIRpCY8Yw0nhFHGh5yDHLslaq7aRuph2S7lsMiCoWXn4OR1q88GRRbq6Xi
FWXrRghamoLYPig2Pig4px7q0mA3VWL6dlqm4RaKYMPvqNVT5Wbw1XAXsDlOSyaqf4FjFzlMJQnl
XTENkKgOpmQ30ZClTmNyDfpoPIyPWoF8ggUabI1aKFiWR2ccUCMOyQE16y2u5yYETnVZLSx/StXQ
jaVCQYUrZTWuEX0Ixgiqdy5ukt1XBwG/2gpZHKLQI25Nxfb7KduNkjIcYomkxzpJ+yeDT8VzTcof
sqLcAarbDnnGIJpGpwmNHMzMoTEvQ9O38mXFi7o+eW9ZY9iTVCQPLfKj4Ak0JciZy6idyQZw3UJN
IKoKV9V5j/a2lOobVUsUV49pvJOSTHYTCW90ujKwPTYNcbOuQsdB1ZV7reuM3WjKcoecwxC6TUfa
5pP7rRTsVVS/QlotLYx9BfbK3C3Viin7PhxklLRgylGQN4HWr81oCQniihcWGO2LR7WKYgSvHAe1
H+rPaVGB8I2Ypjd0PvQBSqZDGg5N+e/DGCPX1yYoyXdUMxggnxX7sQfejrgAT1oXPLZT3RiPSTK0
YDvRMvkFNEXptlCHQrL1KeUoWZXGX5QFEBGppKJwU8K7H6OJNXOkzNfzzVSqwJTR6/CiEl4aezUo
zSdE3ul2bNpaBrVC6SunCTUvpgWeRsioZ1LbHAe5YNkefMmq6oz4dzcrKfRgcxPM5ZaSNWNn5ZnJ
JquNCrzwKH3eeW2Wqc9RGnDfrpMs25OU0m2J6fIaxNq/UKOl4sLEZQZmqsB/0jpFcrqBNqdWaQYP
HPnyvg6zcuuTxjyCsCiSgRrw2GG0CbZN0scPleFPOwjhIlk5DaBlyP0m2qjoc7IqVGaPVqBpfeAU
Cet2XcUJGsKjQXLADyd9KVEXoFeoixBDdTLaX/Rg8I8KIckjZXn/25zayB3Nid+Pfd5swdki/Q7J
UPTWEBvTgWex76SBptyXtQQ24BQv4JaC0Xpa2XHokZGgeg9SVOlYLC2CNzmOkcUqosLo7/wsS/fQ
vSLIbNEmuVf72nxs5DK4S5VsfOvHemQe5Yq5mXrZz7YTI/UR+i0Mp7wWBW6KPvb7roA0mdMbJJGO
DU2KBw1C4geZ6PFXriFCtPrJRAJQVeveNYIMvH46Nzr0wPdZgl6vstnrExsdLU1jl6OqdlwJTr7X
A4N4Gn+4Opp4aqRUCLV6k6WaUUPAd8SOcMiU28OQ2iMzHVNnLo72H1r5W00gGBDCb7YW33+MQe5k
+Umjw8f1U+p7DYnwMUJAVlNa1GD2wsGbgAype0qz1InZ+zAooNkKvvLyswy0Y+gj5kSJZASKlpUP
WDo6zmdDiNUSiSRGNsxP9328j7PWacvMQbMEhLVUi/jSVgX7qJ6ETopErqGYL/8Kf36nQJm0oWhC
5EFIGUNvA0eXXn3wUHXCOvSUrH5vk5ecDr1VdWDU1PPASYrQMothJRJZCHxQJzen+rX58ic+5kNx
RhmgVgb4pgS7UfuBrbLvsn2GXPXKSBeeFy+g5k85u7TkpJ1Y00LWjhSlE5kujUsXL5tWRe2xe9aj
zRDu2zXG1YWQVUKhIa7QsqKjtVKYXk4T1UciDzEkTkBt6p/RM7+dJmpYZsYgA84fyPjz+kCXIi9I
SP/V0Ynr+3feJkKmpAVkVKOhGky8gRzahOz8xG7izXWshUBSQtUTXtVBmMjQF385p10W1mqBbkA7
VD7Rp2WxxrkOsGQf5wDz/J4tGtygXOYGANqmjMC6qqY3We+/JjG0jfUsKVfg5t0mBnJoFYAYBgJJ
ZOuE5YJWAw5vcKrbWfdY9c9h/BLoK0w7i1P2B0LkCwtHMhakB8SgDI4+1E69RiC+Mggxus/8Se11
GQht9QEC0pb9+BfZaQWlyBri+9l3SX89np0tiwKRhBGNU7hARCGkO1qc8iWqASXpNZOLYxc29xMU
MYuyX6tlWNpPEClBphNsaLJqCAvElWQE5aMMOeRasvz0g6agZt6TcHLr5GlYq/hbPB5wToGGfb7J
6OL2JekwErlBek5/z5xGtpLb6kW6Qfy0y3+VUGv9pxWGOI3QZ2qijBP8Y9hRl9aetWVbK/PRyKWn
MneT6YOwA+Kif76n0K0FCmgT/gEPG5cobYhbLVVgH3F2W6MRDqySpYIQ4p+X3ilQRfuDI+xdrTCb
PuIUo4FgKM3Ztp4ScI2NdpLRlVTt0qbSZ95zDaX9eLEUzGIgVa/FIcwC4cYxMabjyNc8+dKu0mdS
cOiF/nVrvpy1saMqQgWYAmlBstvpGXPKAXTdmYyk+/UF+uu+KLqhuZMOF3SVqeAqFrBMuSQaupmh
wDq84sqjp+6hgdKsak+Hwots/dH30IL7A5l3iK9b1T7753kS6fwDhPns0VGfJGz+ALC5R8M+y37z
acXXLr2wn4HIYscmdOQVKJEBhGzRnV+6p9RtPmrb3ySevss//af6rn+p3tf6DZbSzsDV4L5wU0cG
X7B/jaltlRFkt+rKep+2LLWi91Cyg91jSS15C+HN1aKT+Se/L+gfSGFBlWACyaiPoVK724HAvnX0
u66xTCgtkzd9qz7Ee/mG3NHtWu52MdrWUW+DB0w0vJhiKkrWijFUGh/kEpvhKP/AO1kMwQ5/i4qC
jWyhVCN6rDb94fm6BS/uxzPU+f/PzodRSlrwfBIsLYg6QDTqyytEVLMBfp/QP8MSwubJ6HArDgBQ
HbPQ6g7xV/YceRCglX5dH8niEXA+gULYmGV6zSMVE5iCG+Omec2OkUtQUulpGxPNHPzlOt6imzmb
OcE4gzCIumYEXIAyPRTiW2rZW0n/dB3ley0/TprzUQkGiftxwaQOMI2T3oBFwy7dV9AK0Z3/SL2f
9TZaGdYC8dUloOBRVB1sNR0DoPKJUt70NFFb7q32tX4KJkdZG95SrI9XVNwrwAOoozbq0v5AbifF
rIR5QHWoea03aDf9zU7GrbbX1uxjKUKFriNmcw7wcYm5hKrjujQntHzZeFN7UB47BzWOzTF+NXbh
g6q67cHwmp/xxlw5IxY39jmuYJdRpis8QDIU3YLcDZ8zJxosPCoMD6jM1mz5Rn2PiUU34WmtIXrR
diATieYLvLyBNEYwUT2KyjDnOuLLmJbbOuN4kdeaEeQ0YUx2aCnE8KcS2a5C0VL4VUONH6eS1j/y
nkmOn0rDNlem7FRUBc3d64atLviF828T7LqZjCpDZxH8QtZB5XDY5aT3rkMsmjKeedGHipvdXMt4
ueKgro6U3mCIayYVr3/Ko1S+9XK45WlnFxnqCsDaWND7TgtXXiuWB/c3sNgpB3M36mjExPux5KHv
18ukZLMyuEVz/jM4U0gNhDre/MYEg+v3xVH6VeP5Bcck/WGEVvD7SE7Tz+QLvaFrGeAlf342p6aQ
lG2mPJQKXavBNkafm0LeBn69mRiq3xj0h3kZ2Eap39WF+nZ9vEvu9hxXcBRgpkDND8WUpuSuTD5K
smdrSiWLMwp+J4Rz6AlUvgX15TgYzMeMQkWc4f1Su9VRSU5frw9k0TbOUATDbyOi8nyc1y36ZRS7
dq0YfjFqQuaS4nIy89GKITaY4HoaBYialFsMwi5Li93Qu9LRP0vP3LXbYS39tjgiXDER1+P9BFN3
uc0mPUMYnuPE6ORnkBRzurKPF5cepNrotJKhbyamfCt0EbBBxoDaKkfZMcifyvtuoisJ7GUUxqhh
4k6Hp7TLUfR9CE/YYxRj/ZD3bjneVXzl1rgIgawX7iVzU7NoYIFkNF3T47Arx7/u4jeQkLXivv5x
3cIW7fgMRrAwY0rxu/MJXsY7TeVQm9uq+jNNV64eazDChJkJxdP8fJ6OI5jFj5ztWuLwtUvA/LFi
/DhnCv8zZ6rQywhaiGxKAqDIzJ7iI63eE+aY0g4U5GhFvz5xywcmro3SzOAE2r55Ac+iYZJondqX
IWjvfxqtW3busDcyS9kk+8gx3A4EpB3ED2xlxbctb9kz3Hmqz3ClrIolvZpx9/2G3ZIH3OdOOchb
T40LQYm3dnt9oItLhxYq/KFMHG0Ll3gqbfVBqSNQ8EjHaIK6dMx3cfWLk2IlXb4YlLM/SOLyaUjv
/H8JCShKtoVn6AeteJHGlzDb8QxUJvmuie9TtLAHa+U8y3HXGbTglpRK6hnIWkCL/wlZavMlfJQe
0hMPrGw7QKnX5sQOT/SQO3SNz2TRZs+QhTOyQ24iaDIoDfAQhYUPaXNU2uehBc3acSjX+qyWKpnR
TAwZVIqiQhQ6CEZL47DuqxLjrJlTn+jeR5JsP7njHdsUWyQbTwoEJ2/lh+smtJjLZybeR2fCGDya
Czak5FnJtQk22zjdC3y/5T8Gu7fwZG6nuxWoxfn8AyUaUdwbZuBPGGHx2rr6przRPvjv/DTeDpU1
eqqn3XGPvgdvobX6HjCHFd/czxm0aERjr+TtPMrOgZiMlW6SA7vJtm8/fDs/rBrOss2ewQmWA5qf
BupG86R6piVt7zo7OnUWs5UHaCjY7Jic0o+1Eub5FnBtiGJkRXGqZ+itnBnlK3Lg9K7qwQ2Foif3
+jrOhvgdCC+ZaEHVkcASDBX34ziNfSxjZEJiVpWs3vzowt11kMVgZH4u/Q+I4Eq5XjWtGUO5hEBl
QBoekKW8DrA0XXNpkySj0AhNc4JF8KJLUyPA5p6QrWlGKHoEySkfQJJU1JuMVStZiCVXfQ4nWETQ
KGjSKwDXxr6VqIHXVidSeOlaY/TiI985kGAGcjXEQSRj4gZP2cWgQ9lq1uAMhx48RQdUEGrv7YFs
QYZ2v8ZvtQo9r+nZ8QcK6gQv6oBWN9onagRyiJtz13TV26qwzXsV2rzBbnJ9N1u7zawtpmCS1Kga
pU0xu6bxMw330B4eE5Q9bNvYu241S7Z/PruCWZptr/VNAyANNZigzMzDjQwJkesgi0cBCE1myg9U
dnzv/67T1mjmGLbM3IDkKIE5BMlLpe4S32rjAw0fiGoNBXgKjrH8xKHiFK489y1N6PkXzK78bCmp
34esn18xm/Q2GR9RQWChigVJV8uMo5XhLs0pKnmw0+fEDyQlLrEYOBknY0BoGI23MvlVpp6yljZd
gxAsk1R1J5MZYsyl+yzGA5juew3EU1cWbnYaoms8H4pgh7zL0qLNgNOYGzP52RK3kt0g/1K0E8qs
nXC0U8h9rDGSLJyrMBNFpuDYQQghtiRNQ58g7gaqVJWWJH10bW2lKSTLHgcfNXhrCogLruwCTnBl
XR4l4GTH9UcJqrsyyxy1ib0ObbK43K1M6MIpcAElmMaE26LR6/NNq0vdquF7KNq419dsbTSCaVQd
YcrYAKJLbyfpZZQejekx+xdXRgxE1xUIn6GXWWwXKXvV1PM5IBj6RxThaNEuW9P/WXomO8cQG0Qk
0vhZU+BcHo3EQY+0Ywapha7StwZKz3JQuk00OVM0bMtovL8+iUs3rgts4TQdZXkwtR7YVH2NC7fn
+6TY5tHzVLp1+CPQto0CWu1dXzgqvVfWOOQWvNUFumCRHFo6ajlgdtMAxMr0VwUOUB4Glp9T0Dp3
KxazhiYapZmECZ9vXa15Jym/1S62jayzaHpALefKvM5fLjgUvHkidINIJvjCxRYtJS7kzvAxMm1E
uFySI0Vqt2+CuzIOkeb13/IMpaaN9IBs162hgqeTv17/hNllXfsC4STIU4OYEsdo4wGVSYbRSyhw
qySbSeWaDu7ixJ4NVriKgAYobWmGwbaRdghJ4BWqtldMqJzKiR2mv/7NwFB8ghNWQVOwsIw0mMIk
kzAwrdypoKvMUbS4uQ6xPKA/EIJvgYBE6ZMBEBIqQgcGPbUJ761H3m1i/nwdankHQojpv8OZ1/Hs
xJbkEHQCEoKvcY/EmX+SvPpk/EIm5i5LLG2vbpP7tVN1QTwZh85chQ02LFDHiGpDpjRwqYuA2Ty1
buxAw2WLAlgSWOAx3zLwfqbO4KZeYYV7/Qb/cYTtHpS7daLM2TK+G+mfDxEcQMlhln2CD9FuE/uZ
H8D1Agk7uXGMI6rS7XH7kztFaZGn7IeyC1dC+8Xj92wWRENCrW9UaVjlMdmCHIsqh8a3VfC6g2pV
X1M/XIoNL+ZcsKl8qLjZ5/Oce4UDaoPNaz3Y3TZ2zAfpoXHDmWx+jQl02bigmY7mAhN192KSArNb
9jKFJOKg61aNnqpcnyuhJ3AqdqdEqy0N/XgymOn1KLATSbZymTut9olWhZV74eKWOvsSYaXDUBpq
iA3AR6BRrj+pZgZWK/RIV04feitbatGqzrCEhY2MghfSiFGr++x4Qlamu4vvmq3+hIsUt6CxDlrB
9hdx7qFVvOL414YprDKVe7PRQ0AThqoFHc02DXeqqrXi7nfYq9bKSBfSt6Ct/rO+gvMoYkgHagXg
RvIyhJrVlruKQTIA7Fbqk6nfgVDDisqVMS5GXoZiSOD7R7pB7CIhk6y3eQVQv+XWiOd6Qy/uwSsh
QUvs+vjmz//mHs6Q5i85842aVoJtalb0DJB4ikBe0SFTy1bcwDIIOFbAuWqgJ0U4vSKjbrhGU1CL
NwiFjcKLa8ML6RpZ3fKs/Q0jRnm8HsjEGWAgShoTJ/PveO305kqKYw1FiOcMMNOFQ5JhxvhWG78a
8y7OnMCcVhZmDUbYzQZ6GUYJhC1QP+6aHa2jT9Jl5UvG499Sp4QrBrfw1ol+IXm2N/QGa6pYRQnh
9CplPEKVTAelFYYk+h1lTtShCLx2whweq/BY8xwFa7or323jElgIouS2pKgvC3GdbjdyfBiS3wO6
xK8b+fdj6BJDsD+0uORSWgLDlNFy8Nqnu3TaGFAfq5jsTfqKiM5333iB9hefwvmWglhV2w1ASw2X
QKCjdWj2i0CjZZLR6mMiFF6JpRZq9C4RBZMsDNDxQggJNDQ7FFDKezQiFcfmYLqJFZ1qDy0kiv0w
ej+STbfvLc1izvX5nV3upRO5xBdsVTMnPyw4Rkx44wZoSG8y7zrCd6c/I8BzoKoFpFYiv2bXkpnN
OUZXW/7cQufDPDTlc5i4TFkZyhqQcLpoAylzJBdrsGh5ZfhrovtssJPeadEBdX1I3zf45ZDmjXFm
JnrXp+EAZi2b5p9gudKZnZQMAp4rvnd5bQyGVk7EKFS8Jo0x2mQTHU0VMaqUU4MjJthdH8jy7vqD
IOzgkYYgfdFhfZMUWyNErfsot32mHrucgP9Bc+qevV+H/Ovh67vF/cEUdjSqhkMTGuI4suAT0Z6V
W2mSlS41k3QL1l5VgQhTKmtWhOL8N1DNpbZByuqQpglqw7OIKB8yGtU+2yEnUMo2hiPth+JdbcLk
oSOxeooiVHNZhtlF23SqGycuEEaVbWN8JT31n9uRjh+qrKAmpBzQbcYVSAjgqURB82EQbIOG+V7a
aAreJwuTn1gHUWo2jsEuovrwHDfNqW4ivBiOOa5XpalEn50xgqWHmxALYbX6O6RljKI0noKHiWhu
rAyPtGDphpfaozIQc6vmsuZWJLrLzYisLOjiHlBA4zaLMTAQWVxaJslkVrVyhro/6Q09GyOJLKZY
Kj8ObO3Y+R5dYROcQc2fcr4Jqt40CEnhmWN5p5PYCo1tYb4REJVL7MBDyEKpbqLb181nyUMbGmqU
UF+rUvoX+84Zatn2MclU7IlxSK2qTrwxm3Va212lZZswiLcj1M7qhr5ch12aVwNSwHNJPTLGYrdZ
hqJD9Fajv8qvsdkZqrJidNcV9UfsmycqrdW8L52s53CCK/NDphE6t3Nxet8ntVsbP2Jcv66PaWnz
n4MIXoxVhjnlHUCC/DeyGhF3uuS+rCQryQ+yr69454VkO5hfcQSwuSsG0YoAB73UHrmUAk0QHNwy
/k+IpRaV6Si+xfunFvuvxp0gGy1zbCxf+rg+1sUJNVBnCHS0fIgKWAlRi9jIG5BPyb80g9nR9NKU
K55tcT7PMIRFK1NNqfhQYdEgXxNNmz6QHRYjgniT21/qmqbY8ohQxafg+NRxe73cfobC80DrsdMz
BWx5IXPVj0HLV+KhpRMIafv/gohc3bxXKfp4c7xU5/VzmGleVpnuv1mZPxBCAATidJK1BOOoi8gN
DWKVY2Pr3a/rKIv71wSHIiqbkIsRjc9UGjOKYqxNJz033Jb1GCYQO0aBiApKhdfBFg3hDExwwkqj
THLOAWZ2j75+JxmF02sfRpI7GttBIe862pIhwOGjzwduyUBB9qUh+G1WMF9qkbgAdW3AKiseNDfj
Kxvo/7hl/H1si6YAxXhW6TWO7SxwSTF3QVtp3Nqa8lpSyyTHKf+BJl+zW/NSS8ObI6D/BEEiKWU2
hpLc5oi10JCGlDmxIP9h87WimDUUIQwmLMmmfKZeKEdX06CW1nmh//v6Qi1PIUhfKfra4WTEAi60
wqs8GwHSxo/BtKH9j0nbcDBt+cEmjTxSf1Thj6hfCVaXrBEvqH+jCtaoEjmvqwGofv0zKp8jKXbU
7kC6ncIfubbGtLM4kWdoQlSQQKcA79JAI+QtUj5VbloQS/8fJ3Ie8lkQMA55HPhzt3Fc3PvtrWze
DDS32nwPrt46aKwst9GXz0FkcR14yYuchzzz4M9wi9BMkqlByMMqfzMNg51G4U3bBzcVG3+yOvWu
w80rI0bK5ztbMErwSWi5VuPQys0bn+M5kG24fBcnK1t7KaQ6hxEeBNseXHbqBBhomW6TRt3UXWtV
igHeMdlqQZ+QDbdUWmvJXTKUc1ThtDS5H5hQZASq/Ga2X3Kzl82n/23+hOWKmKnUsgSIdqZhGs0R
vaSG/DZk6qGWHq5jLQ4HWepZFgZE8GI3Q8aStOnUDoXT8L5UMva9qr1V0VpVwaJJoKjtryN/1vkV
LLDJ41FqAaPh6mYPhnnXFuoX+GA26fDPuZxRfol2VZwr2LIgmLjEquJILSFxj+IaY3sro9il726U
KFlxT/M6C0Z+gSK4p2xUUbOvoYE0qbbF1FjVWli2YN4AQP0hpdAdgLDC5TBGfYxG7gNAw5NiGoMe
VlK9vH2aQMdEffIZ1qlVG/5K/fGC1wWXj2yi7RJU4tDHu0Q1wcWCQoIGTGAMURP1rUFX7xnID+Ls
2BwLLb6/bn8LhnGBJ7rEAEkJMJlUeAT0FDyo1/k2gaZwzVfGtZA0gVWcDUyIO7NQ15M6BJBU7gp1
p8nQ7t1AKIabz6z3ZFQPJXw7xBttaq2mNXAJXHteXdhq51/AhKJrXIy0vpDxBeN4SsbRkqH0nG2v
T+dC2cHFMJkQVaVBi9vRvH6cjK4PZhE1NtHCCmFnM0X4EbstvEko9Y85rjwrW+L/ADcN1D6jsxRd
EpfGwyc2jb3cVraCmEcDow4xvCR6ydTHGnVTPttBYcNCX9b1MS9uFPMPqmCypEjknrIO7SWtJ0EU
WLZxOfRouQlyqwD7z2r1/PJC/gEUbLb3lSwlE4ZZ1afSuIVCczmsXGAWpxLcEhKKOtG3qopd6qPK
/CIoepgrjZqbwQwHh5YjeOElBWlcMyssUPS3lhnKsaWpk251aq6shA0LLm6+eKDyDZJ8miR2CtcM
XlQyVXSTUYKumtIJamhNXF+8pbkEhQKotyHCqQPt0mRSHdRfvJ8qNHyOiCdlEPDfhPnP6yAL8c/M
0/A3iGCXJIG0y9RBdBxESfbAXxN5Q0FTyux+jXxioeoSfBBnUIIxNtSsQGGE8eiDG+j2UNxH2ktY
PA7NxoS6T1+4CT+FyQeYqqd22yf2pFhR5Mjs7fqQl/zq+XcINtpEYJBA0TP8agp5BuU5o6OD8BOa
5cO/WUENfBjoJ4cChfhEwdEupYWljBErGir6vFEmdpF714ezUMONeT1DEcKu0CzCRE2AEmupI9XO
MH4YdN/RQ1hufO3QsdTz5WPETxKzh/ZN41/+9AEyn+ufMc+aeOiff4VgrWNBad+0Ehxc5LIRy5nb
balZTciQ88bbaLOyAxd3B5prdRCIgWJG7LXU0TmXEAa8aTILJ6k15JCY/FNrtLWLpLKw2cEPhDcG
dOjMTW7C+ZjEZciLEBOsoU4YfMaOZiErBw1nfsMtJJLAUNCDDLyNreSr2oJZ8Bi//AYVyK18EznS
BgfmC8qCjnRbONfnfHkO/v4wMcWqV33ZDj0+rDQeuQ856WnHlZW3iCUHIc8Uhmi2m19ZhHWdlH5M
kgxyS2n1XFL4iHjbjHttciV5rWRkaZ7PoQRfFI2o05kUDKepXYrcCJfXUo9rCIILSktwwPEJCHkK
WVGptPhaxmrxdDofhOBdYlCWRWoHiAjNcNUhVN0+/RnSbYyOb7L366M0rOSUlqxABkkGOo5nWmbx
PARlRTrG0mwFqkdBWh4dzTWIBdZ5VULlM17aQHGLtkjBCsALidtJDCtAnf6+9uqNaTr1Z7R5GZ0W
ZVOp49s+9EqtlEEcNIcu7nVDX3LZ5/CCZZA81ZJxHmJUVDaFn0b0zdR9NP0bHNwn5uY/tH+KFd6G
3tO4jjDMcbiNwKkYf+j5rSY/Xh/N4oKdocxWevbmQGXSm2hwgsNGO6ZOtnpQ2PVa8bM0X4JEh6yA
1gN1b+iXAv/pJUovJy3rwNKCVoP0htBNNQyW8exDNmCyFC0/cPMuBb5qeGbimms7bQkeuml4ZkZX
AJI64htmMupBKOUj5CeG21rtnYHds/BFGz7l7IlAB2Zyan1vYFMot3K+cu4ubHNZVtEtA8bHmcdI
iPRb3tXNaKKEBhyYIP4YNQ+aYCu3s4XzDuy/eKrHsY7sg6j5SHtJ5xX4rGwtNKwpcqdJBZ3nFygg
a3SJRcbK8bqwAy7gBLeih2Aljea6bNLHHliVTwr6kqsOMb02bK+b51/HhmA54KSbpTPBnqvj6ePS
ckJD7SrfRLFLv8+t0OttHxWT0CNGpdw+36CKGFrA7ofhlJb20P0/6r5syW4cyfJX0vKd2SBAcGnr
6gcud4k9FLteYKGIELjv+x/My/xHf0f/WB+qlKl7KdblpOZlxqrKyjJDCicAhwNwP36OAyCfE9rS
fUvc6II5xDZe1iRsl+b64IPm55xixVo3TrCosQHD88dg+C7CqQ+p5FaCLGL4hQfxN1I+DtlGyMzO
722t5JlmQLHUUacePMVJNBejfque/Z0V2S8d9NsNGzxzK/O+sGOPzM7iAi1blAQqmH0EdxmxZWE3
W4iI2WKv3QQX487atOex3YMcyPqMDHNiv1p7MLIA/MZsuam+XGWjW28GR3inP2zphokPg34EYJXw
+HnCHqrVBLVKfJh4UDb5hXTrt6awTVdcSE8toX4y2Lgf7Nfai5a28aFZeuyHQsaKOkIxw5EVSKIZ
GHafTg9sQbcKsICDgc1iJCMdbwsDFvq31mU7zQuusqvwuXoIHHHHUXex5Z32nOOqBziCe+Z7kf31
//ITZoue5BGXsQRMbnAquwHPlXoB8dOHm+Ty7SW/5NvuCTzN9qvimjZ3h/O1xpUltNLRFMxOdotK
idoqpkDZXfbXyVfTyXZc35n7t+dsS0JbpLbyWbsz76ytcTvY76eHv/QoPDI/O9n7EjgiLcDw+fW1
6UCa5Ivq9nZmy9s31ckh78OcsrdXQIML2GSsuwH1Nfwf3vHzCGdFoNVNxgmcK7wq33AaIDseAzTs
ojAKPmFFnqHyBV0LE40inwPf61eLb4ubHTwD4CAi+N/8dQ+du1w3Osz7WOPhy2o7IpqNoOxoxZax
fWZdm5UtG6CE0qvRvMrX3qZLBwogrRrGzydJ4dkZqfR0zLQG9jt+boauDPcphKG79vH0Aq+Zme3h
Dr0StJrApkJBCCuyC6rqb0rpf1JrsXIPpgtPFcrQBq+jV3YSaJkNyUdHhsonX7KuBbrE/a24Nb14
39+b9+qW7VqINSmX6dc7/o58zQZHyaZyB7t3qqe1XbUcMQ8+ZTbsMqyMTiqY3WjAtgX1U4VnY7hJ
QJEBgz2ECux2SzYj1PBOz/fS+2O686gAkkEcEomF46DZDyrxVQ2we6senNHotwq1nLrE0vbJaPto
XUSC9bWumUchWH3a+FLARmpcg1/hlfxTKSNWSlYUA7YVlZeCfLTi0+nfv3Bxpjq60lSUWxfaTcnA
rU5OByT1h6G3ZZ4ZctOrMg6dKkHf2GlrS+50aG125QplUQ1FD2vQbNqnpb6B8rA3mCByCDR78Fey
Uotzh6EBFQjmGUADj9etMlTZNeANR8gJAGGrLnoSr7xulhL9FEochoVC9bcM6rENGWYDaDDz2smy
wQ4g0TwKQPNK04tEdt6CcF2AllXRgp1RavZYNdCmjJEIZA64Etc261JgmHiBUfeaWufnNRzaJpK1
TQkWAAht5T16Fyxxngzxthf9To3pJk3jjdHdTez8CQElSjPsU6rahZnbJYfqADMdX8n2TdMhin8O
09cIRS3e5E4axZdDYIJToI5RYDVWnHxxh0FbHvdjBpp4bf4WjjSKli+CL1eLZ6O7UC2b1i+5uW38
G57bfXqukzUh6iWkFT20Oc3mwZNRF7wkpIJNWUV2AERIyhRHdl7ClA3JrnvrUo2hxdYAxbZpfiG1
d2R85pp+LGgfDjDedMpDXaGJxLyv1BrK84ndiwIaUF9O77zFW8HhcOdbLzV51dfTcHNg8pCn8dOX
CElFXXN1CaL6wmXljoCNn2l4Otd2TLaB4qTxB6SEDetj5WuWjurDr5m9h1A/iSXp8TVGWLlWf/EN
Wcpd2nujiCBcgd7iZ6Ikdho9FfGHYt6t2F+AZaLlHKEIAR0axvOsBI/QLu3TBvNP70vchjT/ES9o
SvccChLGxoqASVur4S49uQ5tzq6lWqCqea+1IHmJ7/x2YwZng6LbFtu0fW5nciUyLYRayzTwlEYV
EMQy8w4bbhA/RXs9QPpVPEld3BWl6QQ8tk1Ix+VrBc9pvWbv2yNrs81UCrXUZTDBXFMJp7kE/ZoQ
BqTiPkUdaO2qS42tnMrLFpF/NgiWkcwFgwCP1NKowt3SCGKvKpEu055CdL43Cbvrmq+xkE4breEX
lsK9hScbnvHAkgFaO/n1QdAItbCtdQ4cnopl5FcU7YyUprZWeqTb09gDG7yjKYDXvPIGXMHRvmC7
0667cKgdfcHMi3yw2SjSwkwzI3tOqzzfWzVdYyxZdJ6DYc5uPFrQKTKbYJPQ59hLCRJkflvqgYMq
z6bWfgF7hSGhJGeBx2oKi8eTaoS1kfQjltIKiGfQ0TGDJzUI7qHbsxlCeK2arzjPwq3n0OJcORbX
NjVsmwmxCTxvTuOdqKQTxb+QfYcZ4Hc0bA6Qt8+ivILWN7RrAsyr4Elm58r4mZDX0+6wEFSOTMzC
OtR48o5O2FMSpjskLW2930ywg1S6PRR/qPJ82t6iZ1h04iaE0BNC5/FaMQjQZRH45x0ltVuFbSpx
XQYQLXUgmuKeNrW82Q5szVy9Ta2hrDrYMsaM3Ax1fmkF+m0zWtu8BTqaUeWOakFlq8j22n0VDzcC
+R6v4NCWiJPwujaT5GHlmxYOLpCQ/hj/bGdYEKdsrQDfJJLwkWXV54TkV3EcvYnuMUFxLhLC7RSx
5VFoj1qKx758Q3Ps2lmycNU7+oxZvM0y3oTmBBOv0qvW4mdqpaFW8Gj8fZY5uK6Fxl8w7moGKJmO
l3us0gw1JNhBb69JthA12mfou1oF8S1dT44MzdZa420fsAbz2ppvxG+2+lAjJSqMB+mnOxa/gF95
p0KJEHwdblI9VbS9abj1lGOG1TS6CgcCmZFkJUwsbq6D0c8WO0NxvSc+PopwmxoX4GEMKnObGICH
olOlX+MuXIxKB+Zmi6ooSqOUFJPdDMh9124PrVXgaU578LLnYDUBv0Nfw7y01ZE+BU0U4H5F7vhG
vhHouOUAX0XqynNkefJ+GJpFpizURTtAjsWJ0neNjzdGcNuYG566zfDGRLeyVGvDmp0hZedXAeDd
2BCM4eVqE6vaKmp5BUW60/M3/aKfbjrWX8OaHx1ZAsljngC27gcvFbLmMXGTOnFq/lT4rmFG5323
PW1xKbWGoxH3VXA9UrCVzY6RSAC5+A38Pyb9ri96WwXUIA1ycIllVxHrHUUHLSN/b5qvPP2gUWHj
JWiT1HL1Jln5mCUfPfyW2aqOnBZRmuC8qbowtUvU9t2uYL6rBf6afufSkh6ami1pzrPYDDWYijq5
j1vVlkGzD8fEGXvqnJ7ilVHNO1qHJu9pDwS4w1XlMiuQ8Wd0pxsr9a3FA+1gRN8Sxwe3R3hNDBEk
mBFKvG0C7UnJ0GXBa0+RzI5rCikSINk6fduDrG1oQ88Aa0+laXbQrWkVLO1ORHU6SYlCEmrOG2WS
rlEKDjeuZOfEWWnrteFUFr/o6i+B2t91oGxdiTxLVwcwSEzSIciksXn5ssMtpfRNRFM2sAerbAK7
ysIYRtPCLRg0DqVUVzbr8rr+MEmPjy+RC0Dg0RHpGGZhQNFoNL0y6Hrbb/lagWvKhM7jAuSUUd8y
sFFByXVsKlE7JTAYJjSp9ctAvltxc0ZJsyV+5IXRV4OHuAVatkGbfUbaleg3nY4/GZ80OaHTCh2Y
OeDZVEPGugLG8yHcBCH/FLXjSoJ/cSoPTMw2Pg37kGQjAmyjRxu00uxIHLuZv9Ytv5QKQnT9MZTZ
rmcpVumbolYYXzD/oYO0Ua/fVtSNijPdD52YPCtoXji9/xdDDdjCJ1VTCA/N09xpYUEApsKhqDd4
6yRik4bN1sgoIKVr7HprpmYu2XAdbbIaTPmm7vW4Q4TDJPxmXUO27eb0qBb3OGoyoKQAwwedd9JA
s9RC3RVLpsQObqvoWU/BfYA7VZl84ab8pTn8YW0a+EFwK2VUaaDhQXBTL3UTJcxwb/mBHa2lORfD
yMGoZqchKPiIEQ8Y1SATyMh1dpB/tUh11vtPraKuHAzLq/VjUDOvz/ysoPHUEanUXhBbl5HxpRbd
dbXm9ku3CutgUDOvp2lQRzRAe1o7BJZbSBGhGF3f1kb3LGl31QwdBNnQf3Ie6yE4+k/7yaJxYDtQ
OpvonOZCbC1gQkRNYJyDykHJ3b5/U6q9lQR2Vt3F+Ve5xqS5OKs/DM5l2XLJ0OQK+S0kw7dd8drU
rhU9JauaWOrKwOY8r6jCFoJU3SS8gi0gvWAn3AYwWVuz+fZVuRzc6nr0ElfeKRdrLD6L8fJgjLN9
3lptOEDCFLZptOUxJGSptU/Y2qG6fDk8sDM7d0augqu6gZ3oVfP0M+pppsc/5d6wST8VYN/CYbcl
52t0bUvVOCi3/+Uz+uy9JsHnzM18MvsI7TTfVXbC0y67R+0j2aa7IYbgqFN+BXUQXwlqi/OKKD3p
T6uAdM0qkmjwDDKQ/E/yz5eWiibowh2McuXesFQcAPLvh5XZ6kGHLmDq5DlhueXVNZdg7wSAe6xc
Urq5zDw5bAu8zXAgWe396e24uDsObM9WNE2MNoBqIXq+au18iGGEFBcgQNmWgb47bWoxlh6Ymq0i
KCVImEuYSpVuq4Azhg4QB0sAWNBjG+Hi4bS5tbWbfn5wRPS5yJs4hTnVesnV22zCNK8Fs7XZm35+
YIPHSBohSYrZKwMcDbdJvZPGmfkL7TUAqKHwRxjwXD+RM1Y1q30zIjiF0vNYccv8zV/TqV++Ck3K
i3QiltLmHREFSGoTk+JWx+sn1YSuQJeD6mx8GZXqEuQPXjvmz6kKDuDs7vQ6LV4cDgzPTr0AMkMp
eiqR9UGCzyqcbEQgqYXdARelg+Iz1PkvVCusA4uz8w8ixdDaMaerCkGzeU+NTWi+9KK9VYsJK0ZW
NA0mv/7pvvzD3PwA8lPi++10VwlrtA808rUd0Ih1ehLXbMwCVVpCDz6Z8h8aVg0vA2GTgayljBa9
/WAgszgFgjquNZPkbdPkILMi3BHU9EZDxfUrW7sMLQFQ0fk0MR0AxQcg6mz/FlWhDnTAtEGFMRu3
QXYTihfgrzV5XzMkIIcnyvdNeJP7+2qtmL/UF35kfLaxu67O0mBqhdViaGWfa/RS6k8cVCa9HaOg
VlyoHNoeK6fN4g1iEofUwLCMm+VsxGORG1UWwGiqJGDHQ+dBGLgdpV7ONbuqdDs3Qockq5oFi6/J
A7uzwfaVb/b6dO8cAfEZApRpdVDamoPXZ49ooXbU4TH1ASYwH3m0luFanukD47MbdlPFzAAnEK4u
UQvswmWWXhn8bQghZmicNca2EK4sd2ItPbLoywdmZ1FHkaO0/BZmFepVoXlbNLrNRbFRjcfTO3Px
GDowNAs2hJOurH0Y8g1/P+AxaSrpZurBP21mZTzfwvvBSRTWPOxzPpnpLWEXXf/ksxEy4+DpbtYE
IH4eEicACDGDUfAPovXs+NRTwA5OOo1B6Hi40qHmngwb2X+cHs+aX3z7+cGA/EgDdqDAgEL6Vc29
njlC7gUgA8VEDtVtSLPpK7vFPlwxvDyTaJRBbzIUG+bAuiyBFosh8V6oIWshQZ4R9RKdBMrWZInN
ymxH4wH/vtxrJPQ0LKYyGncxGuBi63FgH3nS7Fe+aHl//viiWdzNS7RkDiU6zFvQVhpe1163Mfr9
/DM+5OCS2iqox+i1Z8mVC9sSkNyyJj3V71MxuxxWMXiRUxNTMRYvpWTbWocMYa9f64OGDhzDy8HA
q4a3dTKctWaPqiDZcz/ZM3LHYv/M4uK+0L905sukek8aClf0z1oDxSqI6m3rTP2o4tKTMrKLTCV2
W6G+MjEBdYXx6fQULl49DwYyu3pC/zniA8dA4vYG/I8yfCsARdKIK/thZbWWg/iPOZttjlLkrSWm
921Bz2t6V4l+S/Jbtb7W8G5RDJR27k+P7efdqB0t0uTPBxtFliTWtQ7ekWsCtGLWriIqWjR777SZ
f7EhfwxsHqhTdOG2YPyflBpMwytMkFQltiQAmO2jyEmaxm1HG/TI2xXDk5cd3584AeQC/CxoY0P+
eDajuQXEIAIOBhhcVAISt9qZDo/HE6kJv0RInfWh06YXfeKWkCtHaXTF/s8TDPuTDqgOSCYI0mcD
V/SWVSh845JfgA6rQg5tE5FzLaCuKEw34YNjZDclcco4dcYKpOXMjf1rMvx91sbj75gdWRRUAo1f
4Dv8esw3SOB04BXyiaul5bXIoJYBprlhc3rwi2PnIFhBExDHxWQWAbqRQoqUI9Q31lWs7WRxH2Ur
UWb67J+WdxK/4tAxRuvubHrbsUKpdUCzjwDV89DKLbQBvcbU0PjjU9cSFxV6Z1aC/M/X5eMTbLZn
et2SwM1reFD5oDLEkq7ir5Ym7vCMnI0qGIpY9NPEJb7TIkc/XBXx8+m1mT5yPnGHJmb+0CAzYCkK
TBjptWI0IHDzdHlRVysNpGtmZheYDqe9Om0Bpy8uWf+eoaEhuTXZSkljeUWAdUCWBdQAcxHKZNA7
OcRYkYZ2di03Uf3xK7P1l4E5RYUIBnMgEQzkw11ZTnV1X9zRVqx41s/hH55FdcBvoAlqQrNxFo2N
AADrabZEK0FYCbg7guKYC/6uh036JLkSvY9aXt+PIgT/dRVHYuUVsUCWj08A1BAgaxPkenMk8hjq
1BxGqLSUm+wKLeR7+ZlLu+Lo8PHiR+6kjn51Pr6zO8Ptnk30/oTQ2gaL1+n5Xqg/Tp+hmRPvJWL3
vOmIFWwEVAZs9Vrs0rPeDT7rL+g13Qk7uYgyO/Wse+XvK4se26THs28qreYXFrrscFTo7T39+6Xb
498/W92yVkI1nFQyfHZR5jvderBC9/S8LQaOg2mbNsrBcZ4EVqdoJkzo5pXC99KM7FWiwsUtbUGz
FJ0GU8JntqVbMxiJHsJGUkzsFK94Xk4ECqARPz2WJTsgToBEKuD+06Y4HguJmh5ePrXptHq8Nceo
vYuF6QPwbTb0Sx/52Vrn6BRW5zERqVoAJomK//HZ7CGdELG6VIDuizNcN79KHYKpGbzeaMEl0j+d
Ht9S0AJ+nKCMRzhoRGbziNJi0bEGMUXrwfZk6niRrDHKLw4IXYyoqEG0Cvi+4yk0RhKyRMfpqNLe
TXVv4JFdoqkIPG713enRfFv2+eShgwGJB4YmwZ+Xq8rDOK7qSfDc2tXP9JKBV8Pun7urCMJfNn0z
991mvNLth/RSvx5uhusXIAd21s5AAyOaErzT37M0u4efM9vMRTeS0c/xOdMi9gLin8PjaQsLzXMc
xfMfI57t5yBLGBU1TLANvxKXaJi7qV1jZ1wlZ82L4rZn+aVug+cbo0wuUq8WK3efpQ1yaH/mrjWt
CpTDYF8Do1AcX5jBlcgUN8Mj6PRIF2oM00hNMFYjmTat77EfhTEK0VUHPDh2zbOCm2o0pK7eowdf
F9s40XdaU4c2BSYWEHhktF2SNX+/8I3oyXTsGOxN9APPfDkNtY5kGrYLlT7IRfYJsSvoWyRrFNqL
IZTDgGZN8gVzoqjeKJKhAvEzWrs/my3aTgWo5vTb0zO6tDEBfvjLyMw7dd9QinoyoiGyBTdjdxe3
j3iq2E1TrRylSxvh0NTMSzMp1HjUYMoUFzqa/dMmWXGPaebnO//QwswP0R+i50oLC532nAS7PrjG
hVXNHyr4RficdSvwjqUrP06FSecXd72feHXqviqzkFt4jmf3KQOXFmV26b/7+ZtmfA7S/emVWpy+
A2vzwaEVvkPSCHiLYQcleCVfKScsTh76zCc6VJiZV04iFslOtjhzePtUywtGrqIcCRnrxYBE2eAU
3dvp8Sy698H9braV05YMiTnd78JW8wpk3xG30Ui09txcMzPFroOLSGkkVtLlMBPzvWahR53huvor
D7HDG8JsF40Fk4pM0O2Ydk9tfkash9NztRRgD3//bOuMkZon7SRSqla7vP3asQBk1ts2Wau/LEUD
6LviJEGiAB2sMzvQFgnR8ggfIL2rdr7N6a4le7Or8CpbOTOW1uXQ1MydFT+NNVFgXXKG/OcYucx/
KszAPT1xa1amnx+svtLqtQxrWAEVVaK2DjATOojufsUISIn0iWMLYLZjI2NDLb22pqHQd1E4hgbm
Qn+NhWDRBdBH+6eR2TO5lEDKSR9GArQTjixwdXSLR5Fq+8396eEsWjLQC4kmTGgwzilFaI6Ue6ji
umtAKEoT12G/E8SD/vtpMwulWrwr8bicmO91tHrMnK2PhoAGKJo4raE5BTceQ82wNTaWEHCq7BGH
+5CAeEDIjV6ttWRM3jU/KQ5tz7zPHGqWdcC5ODQdnYaXN6OlrqQCluIpaFkgSgvmPBwS088PXE/6
o5/CXybMlUTIadLW1SoQt4fQaXaUDITddSkil5ol6Be7ZqVau+T4eLLCYcCWpOGBdGy9NagwxgCn
hRHi5iBBW5ybF8KsV17pS77CJi039CCBoGTOFd/EiqXh1MWhJDyK1k/ZZm4NOjur2Jz2lsXx/DA0
Jwkvhqzz8+kBwUildrZaivoO4rEdQaYlwY44bW3ZNw/MzZ58yOFnQ5LhJqEHvR0FxI5DsjN7HPKx
UdhhkEKxFtD1/rrJx7V70tK1AplK9HYhUwk1itnSsVQVag95LEcgUatZn/LcB/FqceFH1NXU9xr8
VqdHuxT1D1+bM4OG1fRanU5Rn3elTWpfOpIH6Y4W4IRuUcItnk8bXJxeA6B8sOaCNQ/FkGPvjIU6
FtokCRpGzZmAumuim3ZYNpuGggkhlnY73IQ+aAT999OWl9zo0PAsiqIYXyDFA8O9TO0m2KXoYK37
lZva0qYwsH6qjuIiUv6zQ4fkVhnpOk5rxdiOAuwlW1P/wse1SZyWZR7DgCoAM79qQup0Tt0RNZ2m
NWDEcVR5o0MpE131ThDFu1at9lD82wV8uNPzF7TtQqs9RZu4ekbTNTHHxbFCUA9UASb4teYJT0Wh
VAH4eFJxix2gc8NM2knp5WvH39KmMH7Ymec9+5RUJhA28Jg0/MSC0CvU/PMoiNtSaefF+xCswfWW
4jck/gjR0EYCgPMsfmtjgv6JHiwFImAgtmdjsiszPMHCXtwwll32Xes7NFOEQ1W6JtC0tCUBiJ+E
aAheNPMYAAmaKiwH0DAw/iXsbtrkY+ycvtr0f7+PdGotYJDQMiYh7vljFm0Liowonu66+ZRX+zB8
gahclL805G2NNmOh9AZbGrhuOMDBuAXN4kzYpc2ACIMZRUq5aTcD6k3dRvWvVb4x1Y1JoZxEn+ja
q3AxhXtod3bY9xGUmAi42CC2vHnvnVtlV5Ub8/Mn5dEsvaDyyseVKLO4ehz8FlO/J/4zC2/6GKMa
M3XKmzEac/mFRmymvpLwwV9jRFzafuaBpVk8i3mXmcFkCVcsG0J2OXntIkdb4xxfQDFh6Q7szDaD
7A3Wm5OdtAZSVt21dmynZ+y2RkbeLW4K4fD705F6ZWTfjpCD65Powu9zGEy9+OiYzZ6yCHogyafT
dha6KDE0vHZUzsExR+cJ/rEyMjAz90hebXVH3an3m8yBVJh5rX6Wd6MTbosbkHl09vhy2vDSUXRo
lx6fgXUMUvXM7OCV1RfZ7kEhJ63NaRN0+h3zI+LQxmzHtSRmWaTARruJqU0fizPh9ntzX7niLrtX
Ozd1GKjyuCtfY+cc/QfOr7woD79gtvfi0FCYEmN2R0pvopFsQHjl6ABbjOZNW5T7bwP+t7f+3+VH
dvPPoVX/+R/457csh2aiBOTo+B//8zr/SH+7iV/fPqr/mP7iX39w9ue2H9nVa/LzHzr6O/jl3427
r/Xr0T94aR3Uw23zUQ6fPipQVH37/fjM6U/+n/7wt49vv+V+yD/+8ftb1qT19NtkkKW/f//R/v0f
v9OJa+PfDn//9x9OA/jH7//9v+rX+rf3j9/i19/w/Pvv//rtvfnt8bUO3l5//jUfr1X9j99V+ofG
zQlxMUVkFFCw/bqPP38C2Cx2Ap6aBoTJfv8tzQDt+sfvmvrHhBsA9SqoPPFcmxTSKqRP//wRJNPw
50EQD0lB8/c/v/Zo0X4s4m/I7t1kQVpX+MXkyG1RiEVPBaizoDik43EB5tDZ1sgVKruegfWQ+HbZ
3AbarahfBVBgRu1WgMqjqxradzq4snfXmyT/ZAXXlElPoNLOp0Rckm8YCFoUC/SA5X1aPLL8kQ8P
fvdAQF5e3DR14YZbC5ICYb/VhTOYt3r2ZhpXsr8wxCeu3v19v7zPEvz3pEteBm9lVmVf6/mf+n/Q
J0GyTbEuJ7zyf8cfk1NeHjvh97/3TzdUtD+YqoG9Atp3BmjwQND6px/iR2h55HgITUn2KU8Ia989
kWt/IOEKfgjcfqcs1YEn4kfQFMFRNan4wRst9e944nSs/YifyLnj+mXpIJyc5OWmCtmxI5ZZl9Gx
lgpQOqHY1eK1L3PwG+FAsess4LeGxN0e1P9elgOCfTBb33fF0S5YMA5cxMSTNemw/YSjBT+vldAO
KnZSlqGTdSXu9UqPxFJe5WJfFQjudgRy88HWMx0YPzDRuUYzdV70Y9KAGISBQiYxDDDcRvF53UU+
HnjkuR0S6fq+X5BzTCx1c7RYNY6BAj469Pu3rlOy3hWocNhJRYQnSyDpS0KDwTZDNAYkyNq8B2rb
9U5WsdbfBG0rbU0Bx4VnxkOOpsNyuBDCt26TIQk+16Pmg0dRAXW5jb7Z/hGqMBtdifmrQlJovoSs
Rv9gzBJo0FuFNjolhDu/DqDQuzR5Z31XwPgepI+CzV+Bf35C/MttdnRaTOfIXV1+fNSXr/n/BxvS
wh7RpyzTv96S5wgubXZ4svz1l/65H6n6BxJVFgNgnWDZQVby53ak5A8CQDf+NXgqp+7Ig3OB/QHm
NDb1dACoAWIh3EJ+nAvYiuABRHES+xGXrL+zG4E+Ob404WRA9ZjDS8HNhDMLvA/HGzIORZiMepQ6
lBTlJx7m45nSVHJflCGIvyFK42ax66eoXckhI5uWVvGjwfN3mcWf24Gd4Qr7GqLL3+NDMnr5kNc2
rn/Mzriu2P1osNu+7UF4a1kgS6TVqwz6boNeKTtTh8HFVgcxXdFdI6c8blgqHjujdVHXhZJVldwq
Kgt2vjkogH5SZ8il5RCpXtOmv0nIEDhtC0lfpqiXZhnQuxK0xqZ61oelPCsV/6EP6g8a5oWtBMgG
pnQA7jlthSuaCtoFKgrmSlA2tu6LL6rV7Xy9uEp7DvnV6Bm5uTMN/AXnUiuYWwO6i3qB9ForuhAU
mnONnn8CVh9dZmHcIEb08a4b46sRZds92urPDSO7MIfg3IBeE1Ru+W0zaHfpKCAZMOgZ5KmzbFNE
4XWoDLHXMrCV4hi7SXCzO4NMrtOUwy5sFb4F+3e6tcLEM6MKrcCG6tCiam30LqI9RX+sK2KPpeWU
rIKOkJE7kLro7J6xOyn7K5BkO5aWfSLW4BVNvguK3ivHch9ADS3N2d4k8qIlzDOD5qLLE+C4TPR7
goMoCRMHnnAPDBL+ZGE8gGoldQLBHgfDyhxVIbENVMfWSsoH2tMNH4Syq0eaXg4a+iJConhKVQae
YPiYTr5FZQ+U+7jNh9pwo9Sne7/ITTesxn0KsFUC3EKa8BEg1ZE50o/ctGINYBmlF/qgH0iMBI18
sRub0V5p5I6mxa7gwM7F5iaIwm1qFJkrtShw0f17nhfyvMsFc5SQgeO5TMBjDZIq0J4ZIAGpa1tp
C6dU9Q2tjI/AFJWt5cIb26ixswJI7iYwtiJs3lpNvQitCEDmCu1oED92IKyz1QoTf06Nt4TWkW2M
/i4sQCFN2PAak+EzaCy3A9gFNkOTXoxx8qhU0U2iN9eFqrtR1d6LBB0qAD5FfQqhBbDLIFOAPgN1
G+ThCB3lvHc7zfxSxOgqNiPE9RTSIkRNUyfsgsAOIZzXGWQn1PpT39I9xIUvWNZD0zfqkOJTFZxf
hNm5xsIN/OdRpMYVGePCNRv9k2oCRx112YUSFNJLy2IX9Sx3BEm9YYykE9B0cHhjgUqEO2NIEy/X
5F2eRhsQckL7Qzx1gI9hKuovBQ6vfPTfNKo8DmlanDEJfeZWexsN47Ws6nNJ/TeDVL6j9Pyelkb8
1ugBmJfFvjfUC8aHC4bO3mgodlQ2BuShCuhuBttQV6/LNN8aUX9rKRxNEYN1kcX9g1+Et7KgXpCx
u4LK21xVPgUpvMUqbQpqUsfS03sa4oYrIiQ+4mGrkzFEDd56YlnhNj670irxOhZw75EVt6WZubmo
L+s8340hjmYSWg6EfHeg5GrtFALRIs/ejTreh+Y7jXH1JVV216nKWSXwaK6lJt0SsOKNmSJIRHjH
81qvd3FXAkWXaLj5lu0ekOFkk/ePjMhzITO3ShJMcAmfoim9xz9ACqMxvAGEnADUvsBFhRNH9Cox
tMQLi4LbKgJOoShnqt5sBKPxdRGq6V4v+UaHLFoxVg+0S65bFUIDZV9to0wtnJrU4KFTCSo9FpPA
GPoPptK5ehA4RWQ9BSFzTZpdtoapuuakvH3eRa6lP1rpg28+JGY/OgPLNrnqD67SsdsWnUe2HNtL
Ilo76eljBJhkbQm3Moe3DApDtSYrVE+hUhFUVrir6p56EEN3pmse74MrEoI4X2hpAwkZ/Ry03ZcJ
6H6yJuCgjysyO+xGFG3oAzfSG4NjszVjiF2Cspk9iFq3acX2vGleAoN/0pD/SWmyA5zkhmrNE25n
jSsYB9OfLC0kShHWEu3KH1jo5GP7XmUs3zKZMJtl4W3Tt5+TTOrbrrKm9TMfyi69taA5BUsZB8Fc
8tr5AVS4k/I2K8gmGQFFpBwh1xjaJ7CV5HalQWOLgJFqBz7DLx1Pgezo2VlH0huEAkgxKN2TDgqV
u7b3Hyst/QJiywuwi7wNGr2RSfyMcL4vBQGZjDXacQOlGbV5JGWzo01FHNGUeyNDdqQNMN3hQDdx
PjQ2zo7O5npK/oe768qOHMeyW+kNsA4NSIKfA5qIYFgpJEVIPzyyBA1oQbujWUdvbC6zarqVypzM
U/PZP5VZpRItCDzcdw2rjb501WkMrTp5USyFYwGDLc1sD16Vy/2k09e8HwuvHzruOw1ikCxhe9zK
pR+l1XEcCFamHOZssfMxaOCmTTpq26LWOlicJrGf2la/K+v4aRzUK03zcCZi1ZSJw7C4ZSx27Nd5
7LdlVx0TQ4WdbKFUQbW4RzqYGZgdF5dCS+sAToynxJgehKq892BsM2eQGzJpt3Ky4Mpt2evIsW8G
O9uTUp6QGP8MgeetPms2o7Q/AF1ypQErANmOW0qHhNHMXpcDUDks560vRlDRbMvnHQDlIdEq1L36
m53qJ7zOe0xczS7LqjWASvCsI1q5VdXd2kOF3p2izvjcMWWAW+yW3fg+xtpZRmnpSqXfSqc6YOlA
X6qSIMGiUdukKfxUILOr9TJIlOkmb9KRDS2tA9CzkBlMQlHRm6TMTAxdOHs7PRp3M6kTNxnil3ak
yDNwlKNBstdWpyF3oGCdijndo6LJMNkgVhZN48tAYM8iZ3Ap6mHySw7pcJWUt3A0v2pGDaDeQSui
L9DrhM+5PyN9iWr9QSxll+x2aBbe52X7oTgGZJF1DmtV40OUo680dNtTPm9EJfBtDeqKkB6u+LEG
zFjvtH1SPVoQ7HQzdxMLQvas30gTZBXprLiEJasj55HZ2ozpoQ0GiLryCea73JEbMzYyV8vmp8Si
L5MGh24IpCjrTPU42YADqvmxjPCeLA0ZzlY5smpI8Uqy51YnfGtM45anWCN0p79FIvLMZCpWRkV1
jPsWw7kwdkkrCLwsK9gZd7AAHkvRr6BwSlxHmM+GMeeeTIY9EoHRT7fMHrk/7UK4BPuqh6i7ntN7
k4rNVBevdW9pbuMk+zoeNVcTwPAamawtowBiLjnxUjO7UxJ1p5tRusJE1vlRTyiLx6T247JMXK42
PWT3cFFoiAML07zFZGuSXS1AG5kQZUBSLZwQseHyKL4M8JYI5qk2VoYpda/W+5QJqcYBN3PMi/Gg
s5LXbkYAjcqUwkOvPBQIutIqBN01WAuCdpIHzHPb3uh3mMmRFacne5sWz3aO15UoAMEH2ipuMqHe
kqnXqXEEb2SpBCJLCpYt4dJ1m0OVZRA/N+m91KdbeMs8DvO01wVEM236bHc2gjxtiasxs97XeZ0x
yAUNb4LBoGvVFUqBKJ9ctUCQohbb75XRWT7mxcRLs+k4YMUlEOJ2pN7XVQTiXj8cQdtKF0OuGzli
YtYK9TDA3VYSQ27pKG3kJSlnMYyraZRboRthXE6ISuyMt8om2tYeh/Nc0fsWHhKNQj+QEOJAt2Sa
bl4FsowCblWZN5uiDNBAx6el2H4usIQbtDTcochGty/t3GtVWOc40/A4oX/eIVyQcWfYTQ0ihjCZ
NkxWvZdYU7RJ8+h2mPocRXLaYspMn7Ox22laK9FkoIM3w/vEAuTitmlKXIO3cyDiYp2pBOt33d1g
9MEeKNLfZF3eR1GxSafOS4XhV70BEHya7wCHRCzN67uijSs/m4xtq09XxYb9jWJA9taM050egWyf
Gnciso40m2/bottiDAu81uEO7uK1m2rmS+v0e6mmA2ykxtBI8zX6P1vCjU0MuIX1MkXFZZv+lKKg
ImV36nMbgJ9Q3vWy3osCxfBcQabYp84xNqVgMu+3Q7EYgM0YkFObe2o3mzAqMWFxn0VrU3FOeuVs
ZBt/RAYsEdFd93OsKqmiFSxqSzOsxXDJKHAbpF08dUrmm42zUUhBdyqVYiUkOtIZtw7ESXMfT49h
LgriLN1XtblG2eUbFb+W9ohZR626jYp03jWhdg9MQ+3WdeVAdKxyc8NNTNdOmXTrqYNNWIVpFSHS
UgX7Nh9CoynC2Rzvoxp2FQZkYHXiPPcdCleoxFDgOq2HDnNYdYufc94qQdIpOcoUiOHNJO+ZdDBU
W+mEo6FmASVq4qnDdIXUEfmMqnnipGPd1Kb+ErjqwtL4Ykix08vkgdbFNomo4UelAemjlT3DiR39
zdKmLsICgrFxBvxWgzKwN1ljFE2QwivPU1LBprrJT/2cwOSAR+goD3Vy0/D0RdP5vCWdGQrTgIVw
jSlxNJQVKeMG3e8OoVwWtqN2rB4MLk6cm8/SbJCqaKcHqZCc1U0ZKGbNyuWMA2A1cCwypE0QVLEs
lTgIwbBQal+l5RXocYKNH+xLBTcQl2g6Barn6QniHleI5B6f6yuQ6iNPlv1FI3RU5c2bg6gNV5n5
2SpeJyO/WEYjgsYQAUFtjR1sPbNpzAZfKrkIsmzWnhAbVbiUV9y3NLAS5kox3Cmr8h3so581jgSw
SMNvicRSgbvws5xBBwaQDp1MTj1AbqpnTQo2EA561akGR4bEq6zdRJVrym8ECkGZa1uz0EAOSoo7
pH8jsBrmT1YDHnpsM02P3Tbp32jpz1MKIQ5KEGMTEXmCkyvmZgjLopiseZ/dWsbRKdLarYHfQJnZ
eCAOb6pqCkkJAzAV7HeFmkEStXDG49bWURUwaPTmWsQcqAl4zox01uRbip5gRSc3Ur2OQx1t9IoE
BTa5szA2VgEiNaH1ZexNxNLU80NtA4A3pn2E2TsapgPgwCaIbARpCRPB4vbKKcRmLIebIotMF+4w
h7kst0mr7gH77iVKMG4V923Z3InKPDtZ+aAN2rrlXDITPMduRrYSn+4AIxAG9eTJrhINlYmOKkgf
cj/XH6NSaqxrkaEJufI1TQ+irWHUZUIQy9tsrVvTWzOTsG6xNSWowKJh2cZzwbKq65hqcs2NZkt3
zWpESDTsolSjCHsnRbMPDnsQhULaZERJKCHmUqJXQ78MmBD7ub5J+omv+ji/boXl7MtK7PteC9UR
ERBqHx150+cbk0ZhgfM0YjJc0+LvrQ1PGkSrWKpYKRV206pZ72ywoImtgNmdXGfxXHdw738GYO6O
Mis8G6HLskJNAlGy27UJFlIt2gh5aJvOhtK/vB07BKkViRCeOfLzZNjKFj6F0pPmlAV136PWt9XD
ZJO7MqP3RgvnbYH/gU1No60zsArKDrkv5Zs5g0hhF/OhSWw067ph1UEapFraoWodV4v6tdW0dwkv
m6CYns3UfLZr295k40eaj5sUSIIo1GNddfPBnG3Wlcqbhiu6QF7OEDVxLeq5XHcyeysj3AXtp/4w
TRB0AcV3dYsPnl2bQNWTVPfzpe1TOZEW2BmMpiYOtC6lTLEs4g5w9VxpwPmMscC1l/hQnCLRPxo+
IBRSotAhuoxWOinTfW9SJTRbO91a0tD8UQMMAOPnzCORMiPqzvx/dHn+M7FliIL0xTIbkCtowUv2
FuDf/xtn/ufS+jmUzUeZZ5/R5p8e5q+GpGX/sbhHIdcckfCIekJz8a+G5PITkMQcuPlQh6K5868+
kKJT/BIaM6hIMBIXzeW/oGfkyfyBctNEvxIwMegPf6sluXQc/90Igh051H84Er478CkJ2JxfcGca
UzJENb904dSA+9Be599Y/37lxP1wii/QttSg+AItjl88eg9znWt+7G2cCT36v+nD9PVMX7mUOQDG
zKE4U+k361PufnrVP+lb/fxGUFbgNSJGwfzK642LrsgIH/hlcLEn7A7zJQrUu+qQBL8+0Veh15/3
8elEX7pzRBtpWumYY4qlzkWVz+wA4KzzwoNNz4zQDGVYbaMTylvWbSavOSA4B5tXjwbZBhlbgXBg
lOL/+qq071sUfw2VT1e1/PwTcSVPxxgEoIlfGrqeUZaug/Ld8btA+oPXPI8P/dMIWcVvfYaWEfjD
CP102mUEfzotbyKd1DZOq4aa19yNm3mXpky5tPf9Vgsj1p7aHtHMYO2Ev7Nu+OktQwWDZhIMM8E5
/sJ3UmoltZD1xC/aawHEAt2SJ9RUj5Qzctdgij9mQaL75sCyl18/7OXAX2/684m/fJaO3uiNCqEC
oF6Ul2AFs/nh9XfK/q+is2/j7PNZvnyZS5fTJvjHxWqYDZTjUYUdDYqIZDkhASzBsb110UX69c0Z
6Jv95O4oqBC66cB2ePn5p1faJ2VKC83BGir8pmhlEMfT7MNFsGIVQkwYGQwVmKR1I0x4Ak8jHEv6
FqCiJbe2BvNG9AZqMLI7ZNXysdznGjk4EstfNtrnVGmelII+ZIJCdROJCIXFuAJ8/1Ei13KN5o3D
tF5JgtFAR7doL/M0t742V7H367v8ys776+n++y7BAPh8l4XG7WlUdX7RV8pRnuL9eJu42gEc4Ifp
RXtEb+43sq2vZLYfzvhl3ijSeOp7feYX40yoC1xJYcQXPqqSI+A3esX25df3+DW6+4czfpkTIiCY
fVNrULj4KPFg+zhRt/PHIN+pLkjmquP3J6CrHgI3kRPrGoADYt+hSGNZJ3zx+0O/b5Vv2nW+wr9n
R8XTt7+L1/zZBGIjbxh0CszcMLn+/j3MtEf6jcQ1Nrt56xyElz79+iksnKIfxjMFt0f71sGFKuH7
M0wSHSvSJMkFO0lkLDY922e35W3zhr0M0stdxX8dYIx0Tx/nLfemIxz8gDj44BBsp24vaWBtppN+
VjGdw2LjEnuRPy5hEczeKIF2Hk/1WrVZ9A5/yUfAz28N8TLNv1FBUOzeshMwDTZs0Qli2BPGp2f4
jvxm6fsmP/06H32+wy9jOee1Bvq8goBhZGjyTe/B0oLNAdwAgbB6qj/cAoLOQn6mG2z5p2BGXLXu
YRP6gggllz+pLMKf9Zn7HXO83xleffV2/TYMP1/el1c8TdNcEC3il2mV7qZQ5W77kK27Vb+WpQcJ
K5WrMcQ2ZsdD4+TsAKb9egR8063/6vl8+Q6KHoKNPsIIQJLpjoT8Mffmdek22+GUuXf2OvWAnnuZ
e2lCRFy5y6CoQ8CWYbvnQbMdb4qX0/PreJP7SZC7qXvtXEDDj1TgacG1Nd2XF/223Q4qq/bD9ndc
Rv1nEzI4ohAsgIWgIczo+wHM9SxBYCVPLtheecWm0T1r5byageYVAcxqfczJlW+dZ787Jm/Slfex
9/HrJ/jTuQteFMjTxjUQXMr3l6DzWJmolSaX5EF/0N+VW/JmcSbDQvjZ7BHBTIMhGPg3Z/1i3fXn
wPl01i/Fxdwu7jmFSC5pUB3NtcJO7U6ueDhsf/cJfSWJ/3CqL7VEU9nY+Sk4VXYoJBN7zAhRkGwK
Pzpg4vydOP+ry8gPp/tSQdSGU2ZoYCUXsorg7pF50WEJ7Rx3o4cJ6TC+KP70qIIwi/KRDZv2jJQz
L7n85vkuFcQP38Wn5/ulwrAnkc82wKsLPsrVsEKTd5W/8CN/cQ5xaPrAZvfA49N9dFAxd65+ffav
8cN/PgNw8iEiwc7O+crLL/Ji1ESEZ9D5s5d76TH3ki1oNB7Aerf6GB7RkfYiVoX6Fm1I6e0peC2/
GWLg0/3sGcCpDn4e4NzB8OX7kT11Dvr2BM/gunkRLGHX8/7lIUgONSs8jDjIBLcle9nsX2y2RQOX
aZ5wfZ354QpAEjttiCvcIwzaXBEKdrVWT/BDCsTqDnMID279zF3vuBcAOcPxNief4P569vIQB2fB
juDT4TeDLVxlGq+FD8Q+xila9nSzt4NtuXq6ydgRYB8zWQDcxSMrld2MXr4bg/2x9wYfai3PzZm7
mrzTe3B6vH31pyOFFYE/BwnbH1UXcThuyba9Z4XHPfGf7rhrsA/E47D9wxNCzO8eavz9tfEm97gH
u2Qj2LpkdznD+ZkWGOwaRBvFF98egBZYLvdw1BZHndn78cnGxd2UnmDnA+KR908zbsHbKp5/e2QN
2+UuLnvjBTfhQ8kGtsf9vCEfPrhfv8UBxcXlbsXW950buW/XyH94ijawMndPJpav3D1n+HvpHvEs
l9Exbl/wPmIGKAn3XLoK25jsZn9Gwux+I9ndamRP0+pp676NnoH/9DTiplQXseAe1nIHV96ujk/Y
qaHmclzE0a5m3GG2l+zWwludThaOAljMw3cX4PiS+YQhmnj5y6tv+v6KMhcNBdc9+yGMPLLV5hSM
7HF9j0s1XBhdbFp2ShjBuN1dDudt7h7YaTdjOO/WoeMqbu354S70b3eUhY53rdl23bFz429Mf4eT
uKi0GALMdfbxTL3WRUU64/msHgls0P3wFPsypAzT+75jh4L5axO1RIlX0bmHs87WPmdvc2DigRrh
K/dWQ6CERsj04Jkd7icvu4vZE3fFysKD82/xR8XCeHl3KXtA3oUHPhkC7Su2e7ddP6xW0dYPNXe5
svfSDTz03b3etY6HHU6E60RC9f6YeP6H74Wr96XQ8Q9v+84NO99h95jQ0Ho7+YW/eoeeYV37+y68
mdx97/VB72mB9NYZW+8NXL8ePuDrXjLA98e73kOK++Q33v3D/miyKwxSINX26Epd+WsYjLCH/fYG
V555qMh8iCRgwrTt/OND5rHS+zDY+fqGkbx8Rjb7EJ6/vn9w/VMIFI4dVo94fIJ9PKyvA8PTnbz0
8LxrGGWHx9h9nILRD315A9Idm/3eV1alx1m6hSMwngteRcFQxAVrPOwq5Cz2cNTleOC9emgILRd0
79/j6qQfRu755voysO3ooWHGbIYvL2hZs7l7AKiKSpTiEd7YXn4Pnee6OjRh4Ybt+tez7DePuR/m
+E/z2xdJqa5QKyE15rfFZuaqbK+z97KHnT+eYufig91wd09cHY++dF/uVtIXm1fABvXmQtluqV17
vw4M9/z/qwqdxZuY6Br9wRiwSiPNVJQmAXJQbFQfyYXRqtqg1Z+f00ACgBqOCGJfrK4Mt8CA+/Vz
0X62hweu96/Tf1mBHe5wixTtUhPqN0/lYdzYmAdXiW8cojVMOoMqzI71b97GctCvLwNmR6B0g1tu
QgHx/WKDgJmkp8aQXED8q3xuRidHT7HZ0OpnJIBSEFiq0o3Hxv4dyrfsAH44MQBLa9nPmxZdSsxP
e3ohKEghCk48+PNG/aAf5HG46lfsSKq9fVLu/ooA/1t85//qWtk858lz8Q/WNe/P3T/Kj3+coRlJ
WmhE/mNUMhQv+f/GpFf//O8SJgnvn/Ho5Tf+hJ+J9QckL0BaDOAlBBmTqE7+hJ/JQnxWF0a0BaEC
9Hz4yf8KYow/YAmHoD8Dbp6AxT/JEKCVUYFYI1YFG2mYNmCA/Q1BDC7lu2Gz2P8Y+Ad8JTFiYEH2
1UxAIDfBBvG28Wcq62yVT6naB4NdWQ+J2RIZ8G4xM6jj3rACizTjvd7n9BlXPG4iWqbotc8WUoEy
3hEFZFj0d0JVRVzvts0M52pGHZj4UgonQ44oTGZXRZyBc2DOfX+EsXwLGCnWKyz3cUufZG6B79o6
yEEPZqSF7AvqtGBlDEvvk9ulUrois8GBydQBKcUAtiOEJ3e6G9tanx2HPkrXsF13dtLKp0Os1+Uz
qET1R1kVg5cqXH2e5wlUwCah2WPpFJA52FM+FMzOuXpIkmx8lHUPmm8hhmTFI56WYAhwRzBrisE6
jQaYDLEhFzP84GLRPltZrb3xQmiEKXMiLrrEqwa1GZEqLJKzKNio9TDoprwF40CTTXY1uTVviwQy
7o2ia/Uq0fKjjlZx7XaD04Q6J2DXirZQDs2iwWROmaZvPM0UiDEImcLGqhyVqf03ztcAogKcR2BM
6pq6HJB22yigNEH70iaQNhZwcyEK9p1IsjaMyI+KripApTUqNBaTGPxppdOfSAueGkPGRHMD955Y
8Q0wRq7gobexB0PI3ATfS9JjkxmW4uYxWAtuLVpQGUciVN1XFNKAW2o6L/nYgxJaw+4H9BcxaM9I
AIJEPOaCRl7GBxn2vKEWPD8m7KONKhXc1fRCwpmzBp+Y2aKbT1aLNjwrhmmo1hQJv6Bc2llBAmUo
YBmDpi+2xuqQIxRDm+k9QHNQgsGqM0Cy70xQkanUpsQr7CJRVt3o2IpHiGJjr98u9MHcVAGu1kVZ
C7cqnRa7/Kir9LWs8zoYiQNqFrxLaO9j7cDBmqQBNcVJG/1MB2nfFqPkmwInvkWIO6cMTGEDgJOB
MYZc3gmeGG3b349ZM/eubadoCWhOJ6wQhh1p56bQwD3n8aRiHbQtewsKddT4SFoohauDgJ2D2Gja
wjdFZYBlNSt0j6xVC6rbwaYT06tIA603V+BokNntPINyPQGjIkljmuuSIvMZ+RdGQRkXGU/8CW2M
p0KOSPdQdKV2iaQ5nk9LwOCLnAmtfpoPU6BOjfPSzBJHqrsO+SZT1exneEWYiPqFN4UUfZ75QwqZ
EDOsEewYB95eoFQq4/SRofX5aHdznTC7l9KAUWxjThtuOSC1OipmCDardfOhxTQ33LRUSOZBcKDF
Xl/C55/lhlIucHJkXmyQYTPXICOaC9IhS0wcIc1DCynPR94PypNoZQ0Ioqmid7CVLUh/RDscTOCt
qZdXADbQxi6F5mZNWgNDd5q8Y1EC2JFmS2t/MGr0RmwYAseulBym71mixTNz8jSPvXYmKYhVGp1V
d9KKcmbZMnjcwkxbOyyIrHVGwI5DgZf1Yw5m+YDv1HSU+QRzXjT4kXOLTvnC9FFB6qw6APowso+8
gre2urFaOqQrmUBM4lY5xC5BOYNrEExKjKnJSmfLWE9Ohv51iWTdAjQN0uSLSAENqIRUonLnalCa
gM8pCEFRPeZOoPYZuZZmUxOX0hH8G1k66IGr3RXKUMReD2rS9iCwmLEeQGwp7xy4CCdumveZtQZb
VEfZNXWtFkRKag/ovYM9jZlHNdJXXM7YbRJLJGOgwkv6aXRIByrumHe33M5itMRghzbAtqCbjVWc
z5q8JWiUN0xRJtM6DahIjQAEbD6xAuqfLBiGdqg8G/Hnb2jpwLTerp0gFZbwqiq+cVI03ZkN3pnm
8tIWGevBWS3gnQAmAmI0mjnBe0VOHd6f6aAoNyHKAUl5lYwl2c1lsU8HHbiniDYm3j1Nii0tJ1Re
BkzfJ1CgNNBSRHfIYsNDtOKtqPojqdXXtkpuVND9mAHGYtZ0K6PjiYdAIxBIwL7qs8EzaLG1Krhi
pSCNGs6MtLGa+klcbdvGvELW8ja1xXnMDHylVdBrIC7Gp16CZJZNOUumtdEif0OmG4h2/KkX+B4w
YcX5cUwmX9T82vRUAaeirtd2M9x1RaRB3pCMa8PKQUcubnuhxK4DDjycQfcFN3Q3r01frTHDdK9U
wDAG6h9vcHC2XI1XaTMwMUQ0dIz0Yk4GD2SugkCdwmQ2EvDit9iQGcSbM7QCjClM5ioLSQvBDRXd
XZwRIBGk9SoIFNcDmC6lwKc6wcE8nmJQaem6iUWQ0/621bpNbzmho1WYfNIYHp8vc68uTmX2tMHv
X6ImvrQpQchdQc55lsDanm9pZuwycDSYSmcHky3MxupRZYqKw1YxueH5+GoqaeGLnoMeMiBRC/hC
0z4UQIYKCAzbBgmdRA94D8B7nLdppYZ5oW1R/IIKVSBrxSTHjg8YNZhy1KzYxFFrVSBT19dGAY6R
Zu+lBeqUmq+7VF+rE32oWntk1szh1ilo9jCrxFWt6tjqia8lhsFmKvaYjAzkeYvE52Na+nyGHQJ8
mB7sUhZMakslk8vXpNRvmyWzqcPX6HazCqJNHtRlfQeXtSvmU/B1HL5RCv2mH1SQL2WJSSAB8YzU
xDYC1D7n2i63dZ0/6zm/jJGkkPZq2t1Y8KAzRc7gYgmCPwdPXaHjvh1UdKEd7nZmOd704OayCh+Q
X3Y1uOJwUSFb0TWvlCjAEexe2w+aNsGZ5kqqvMCott5xOi+l2YEnTWF7sjchfDEj1GhC26caAVUx
qlcU9YanV8rbrJheUWGPkc9RqFdNdW6JjdoEQfH9qIRKdiIp/N0K4zZVIRLIHSSLluBLQSvQk8eu
6ecdNDbIjxzgYVF3LCumG50MgUi5pxV6wwp0JllakJOA/qVpDk2M1HuLGIdiztxKkRvYyAPoKZKX
OeH7WUiwWLFujPFBscwNSPUnW6YIwMAqO1aqVwjjrJsQ9PBh8JD97XNio4NSzTCSWeIZpgzNZLUG
M5mUkc5kJtayA9dNyfZTE2+zDPoKTdwWoM3Ci9OHBGIVq+CCYqExobnJQI91uyhbOzUGm1Ov4slD
FBUz8ie4KgVK00I01l2TAmUEfy1glUXyG3hHKh3a14iK6iAdtOBTxMz+GVUgcFEY6Bt5sjbieTh1
8UOeJ7DgAP2tkUHnvCml3E1W6ncyivZ5Y25VmQZgFgqXThHr9PdBM9wcvRi/5ogebjnIcFhkqlU7
62BzQV2hxa2fwiPR65dTgSD4FDnliVSxqq0iA7omyDEhILOcoB+yowlJRe5YQd6CzQ3J8mtWQ29Y
ZebsaTpZyF6oRtRZvhVIQS4hK/DSGRrJoSBrxxKHwWy3xdgUXpZjOmmTqxh44+HWSlYOyHjJzPoZ
tXW/dsrnUVcqMK1VEK6ZJQV/siVe0CaeVfvNyOVRW2gy2BdISX2uqHqLlHmqFkGZLTLBxhLZk6OC
fuKmFqKKg6Z0RniwSJV7HCrmwZVRtzDCU6wFbdUlBzDjkd3TJwkpWL1olRozFc8aERPo344VoeFi
R2jMR5UQoxuZJtyjSFEkjdd3ubY2rV61XGe0sCRKW7cX+RxUd1Qsbd+xNULsYLp3PFvICHQrsuGr
l8B7BIOSWjdpLMRHDsNkIL+9Ss62QsG9VWmNjuwIB6kHFXzlfqeMqK+OVpTIk+30nIPD25Nzpcca
ZWXlQD/HRwG+czqN1Rs+LXVmY5M30Ov0NqKZO9jiZGykuDGvskEPXuj+0c0w6C38kqWcjrlS9cCD
tMYxvVGKcVhj6VGpN41xV7OBpMsFFqiQQrVCiAbjsNJBZenkuhWW6FldhrlUDqhMpnqbTVbmi3ay
3zRpYZmB0EQKNirp/PJte/23kIf/TDYcNuK/QhrcpE3L5u25+B5s+PZbf6INhvkHiOc2TAXQbUEj
799ogwHXA/hooQmCIAkbeByAgL/QBkP/w0RbHlaCOryWwcHDj/6SWRvaH8imh1zborApNyGF+zto
g0W/B6kANKgGMcHGWzpC39wUvgeprKwHyT2hPTIHs7CPyIM0rO5UJSMA9SqL11Y9o8wc4NmKvPF5
S+fxpOfgcBdCBW8Vm2vAuH3cMcAZu05t0CxRlg1aZsyn0iLIY0/SGtygUScruJl7hlSnba92apAI
S2I1qjGLyzHx4SuteVWWIUijwGfhWAieAVKybZDh5hkADszA4BIje7YflM6hvtInSiB7K/2IphLK
a6kVF+zJtVPZGcqNDhHSqRsSNbStQezMHssIK4sJxHGnb8BeErx9siuPg5o6+0ixbGm3j0aISS0Z
pk7/jk2zgN+mfRuriuIlGtIH9E5hlkDBaAyI9yDNk55c9S45Y/O142az0SGNNcHGJnyTPUeavjeV
8WSWxXNk1U/FXL80UAKUOji4trMdomoHaUGQDNXJjq2TFhdYXxXwoY15PUSoLqbYAxkfliX+YJ8K
mp45lvbCbgQ0mvZBj8FiAUm6njS/XZbFfESRf00T2zOSyEW63uJWsbPacddDKQU/rgreEcr/sHce
S5JjSZb9l1nPawEnWwOMc+ceG4gHA+fAA/C+vo9ljfRURrdUyexnm5Lh5g4D8FT13nv0Wzs4DHSM
8k5u4pldkHRFdvZtmNsnQhfvjqdgD7rHRUafea3ep77Yk+jdLnX/Sl+3JhG7MZvqvsTdxnWiJKhi
XLlu/dmX678oLraIrlS/y6oUODC0T7M4xe2veVFh3WanvK2fjJoZDpH1o1v7m7kc0sCLjaOt2w/D
lXdO9PJ3azrse89WjvAvTdft2t67Gi2fSDRWuUu2i71sr+gObZmHQ3bleNI8/TrGpIq66KvMq5+V
q0Ix3IVBkp0N44s65lSHMYeEcRurPqRzU+pTVnsvmd8SXdmrweQYWYj/aMZXUxuEwa4Wg4tAWd3W
94ttD8NiJdwBFLnYdEJt+rh+ZV9UbW6Jlj91esS8Y96ORrYVIsgSMoaclTAzt52Rrf3JuJiDfRmk
dzEqj/rzTfXvjH/2Vtd9U24UNqW9sxrKxNg5L1Id3NL6lnbxLYny7awV10XoNLw1n9Q6XdgOiHJm
sRf5tx43OiucdnaTB662sOKMu1PHKSC9bWsYZxj98cWbdaKAyTfb+OIOOqqu3+hS+8yNz8x70hO+
p3ZXPag7pZx+p6K4a/n0XEkznLxkG1O3aLO5d6sPIIrGqnLYL+iJtdcMJ3PyD+T7X9PRDvuBHJx7
7k078PIRf+aTP8p3PXM31nRm/8poH6EKNivaka2/zKcxyY+d8+aJ7KDFxcbM+7VFT+NW5tZICZ/3
8Te/KNTKrqI7U8Fn9/HwJZ7/ostdOz5Z7a9ysUIC5V2JLcPONvMgA7vmmPRIIrcbT+vJoGcbBnRn
GgzonvTHVTCRkazTJGjpcLvaXQ8MYRyzvNqi+yhce7cY0atbiXXfNCeRw7DShX+XjX0Uzl3GLZfB
2NZ+vDemeD2pbQUDcankrrf7Nfj2xbJv/dD3YdwX22nW3qJWXkxfe/c064f+aMualGK96phkDms2
1NhOzaymirdD30wrt9lZ8SHJN5YUb/1gUUFi1o+z2VuR7XuFQHcz/S4oxFisBLUivtuhx2NabGb9
OwtjtrOjQqKwG9VtH4VhpzlrN5dvhhbHvBWi30mkmAMpnA91fvSzfD+amQu3ITo2VfWzgZLICz2i
eh3JQBnWgcnZBs/+MyXcBOhAl2vGB2lAOsZ/96qG0JTWfPOjpDtZSdacu6FoAwYsR5zaV1OoU7vE
D/uiyI6LkN51jHhaIRInWytljDrKK6h4GPETscV+RPQrk7vtpDYoA52bw92V/NNV45AFHHTjM6/U
82AXX2MtL31RJMc26cR6GCptxxBLnobGICy9WOXF4uR5ssveuE2LqV8M7SPKaBaiImT8Hk70fXH6
msQOSZ0+pvMeWrZXpu6m98+Tn34VRUcxDMHsYOgT4eKehY4Le+P6Zpst9SvLgNd50WyLvByO1Vbk
nn3Nqnw/zITmXEaPq76LbBr86egXmr/zZ23j1229bmP8PFPDxvnl2YhCBXxgW2j10ci8jzaRrzWB
hVXSua9dyph64svK3XwJx3Y8ldUtLW0AF2mECZo2POjL+SCN+uck5Q81mi9kUY5VNrVEzvOdR0bD
Ej0TT137aJwm+mo6dwwSwSA65emYD2CKecxB9SQVrjX6RSLLcViwmns1VDwg09i9d6PZssGTlCQB
57WmZe+aMw97YWbx3tPnc6a+XCP5mBb+L6JgXbZF91p5JQ6lKhM/tdxgbuBjmlVkhNopZOCzbBYC
VCvdLi5Vs1B4tKzNLWymJupDG83fguzZSun0QkPGbJicGaOlGR7KOFsn9JtTXkQvuoq+5ZTOfpNc
ZOV/TNb0NfnGzbY5oazhZzLvW+MprictTHxxGjiUXqbWqraZponQtKV2mBLhrYxaS7dT7VSrpHHK
kyA9uIJUW4dinkxe3wWLAeOZI5/MtCz6CzV9u7V6u91EjytWaK5PSriINnWhY1xMPJ7pZXirWssM
pVVEJ9poRA3LjU9pkp9Th/NbenGDEMOQU1it/GWJwYXWwN0wj53D5NRmnOynw8Edkp+VM0WUU+qE
jSYKHMWu00wv5b6K7PyUgHu6lA6MtNTSh43XkdnX+oFweNas4rHbGWXXrEadq+y5VEvKlysHiovl
W/12cqot016a5PGjmT/b1DrFdsM6YR/oqTuVgRlrB8oLm/eU9yIG/8ruw/3Ma8TUGDQiA0FSZALN
9uE4/+7XvkNzG49rw14u3tQ+twtdN4SpYqXl4p5XUUyesnxh/nNY9AwFJurID0KVaszquZ2Tk6oY
NhZiIKKedc3BsUfvWA1Zp0i/m+6l8foZZ+hc3Lzu8fZsc4cBNoPpDcCe6l6mTIh989Bo9t2LFxa/
JM3HIES8gdTTa5l4Up7pv7J/Y1GMDZsMzWaeRvAsMd7Sgm98agmFtmXRb5PWfK8a113LXvz+32UN
80hIc2bfs/ss2Ma4aOUDpzAgxIhx3woIKjHZxrkhvdwZ34mGh4Y0fo4UmvSggZFW//Bx/f+G639B
jP1XDdcL8czxj2br8S/+j7RLS8UmNropdDHwVY/Fi/+Qdg37P3C84TbzHPJGFlTD/2q2LOM/dI1/
gO2eXeJ/gav+q9my+XkPvpxr0x+hFFv/T83WH8Ku9Rek/fHpGtkqWMN/b7VgbzP1tEyLszP7ZB56
koV/LFs8yvP09U8X5fYPk8E/A+VY9Pg/fBgBqsff43Ih/Icr4p/MB/nYG0PV2pJjnrPqucwavTn0
lY6nnEEoNESjmQ39nNh+9vuhanhbIraTXOv96O20viSMnJQEpR5ybtTchdeONiPnOOtvBum9alel
9ZBsbJVXYt/2pTMfjTYa2p3jTu7ZTIu2vubJYJxs2N/xpUqydGEm3s3tMbGXuN0oi2lqKEue1RDc
kE1BKjhn2M7acbS2hqpCJiePf2QbM8PYCNrjdkA1uaUDKwY20swr8zA2ZZszXoN0sLMmi86xMeR1
iUd+0jBXAJActJpPP/ecdlVDccIPRjbTWnUy4VJkY2/e4Fh7MFnyySYw1CkKVGoWwDdGIWMObQVr
T5LJJIntaYk4T/Os7dmvVY8YJKcpLQOm03m7rZxaL0+ySe3KCouRYNkKFSka9gaB3YjzfrT91dSk
I8J7r/vdNlGszl7pk9DmoI/5Eiml0P5XgGPit2kZVbVX8GrfMwF0xpKx+B7D29J1cW+k7YTEQhjn
lsMS5H0j1lMa6QBpVLsqOPU5sB4/KY+qEEk5D6TnbmGNPbb/8o4FIAB4aObYpSXxG5pcJ2lCPRre
fFL/XDgnWYvE+KD/fXGW7KkB72AtjOxtI/9J8J4A9cgQTRmsvM5VtuGO3/O6t/ewL0iXxCU5Z+XH
Qc5HI520rGwaD/5DZpVAuUxPy1dE4LZ1iegriBhDjr1KRl1UAFOYTtau6KsuzPPpPrfZUWllGiaZ
2PQltX0PQWZM5yiEc+2FLd/zBBmMY++XPtFoYToHKx/1u1KVxtmYAfNUwGEWI/5KeuOwuPG58YoG
5JUjw1ZF5Vav+o3V2jdP4oed2ROf6eIidRAZXveEBHfJVSd2hW4cFM1J5I18mNszJ8+6M1Gonakl
eNmrZetOy04t1VVXfHpTO6fakTfbSH6B2UNz77oXsEzP5qitmX5fSKYnq3KMXs1BHjUr2gkrw03u
DxRkKtorM8v2XkE61mBQqQzGhpqjHr9TGtQD8qYxLKsuVq+lb12LXPNR5ekRqoGEtO4JB2QZZLSO
xyMsKo6hDuSR8Mer9JY6cAfB5g1NC32MIpXwf9LhoN7688VN22yb2P2vfjY4uEmir6YleWYTStgV
ahMpHVRK3p8bvXxx8pq1MS2zDEOdKpXeagNpjxUgAXPPyxwxYS+BQPBBZLLLKqsCyFUztCiW8HqG
/ga9AfexN8wrX/VbD3HYdoYPftETXhZv5Q/aDx9oQ6sl9Q1l4beKx+dxwnah+3JLF3ysivEDXXQH
jadlEAxwCIfM96TzZZAs0bgxR8TapY5EuHTmWfjG0V34o1Wj5qA0QY8keZYB2mpVyAT/ZuJJhgzT
3BREb/Sc9uc45WLVZdTDslW7UdTeykzcX2RRN2Xt1cclj58afYAhNzsThc+DFNfWHc6sDjtEpU5W
bHZBadQqMM38N1TCip/kf1f5EshB8LdG53xe7H3ky4cZ5KGQNb8gGumr2GAABmhsY1vj2p4zsZJo
v6vO88MiBR3Qu8ZVKpP/MqTHPtGabSqcDeiyJFhcBJSplBuVgSRPygPMKSS3/Khl+F9yf1gTzLj3
+QgiqeVRNdzyDmyxw1xhT4G0Ifznpv0Wezo2PRfy/QD4LdCUtYTl7DxHtXsz7Ny7RczY12jjBpsA
3BeLkTVERHPjivmtb2GGDnG7yxJYQFO7XxSfZnbOEhg53aNg5PKUc0yvVNyfR4THbZo39LlzSdM8
VL+XonqrHfcntpNtpaMYKC0xAzcZzcCMEhHy1vihCiaGFQkuy59xpII6WwNi2xClmE9a39oBNKFs
X0lxmL2F3zShK2cjcq69JWWU7EYXchkZf8vs08DKonvhxhen7H60Njd6LXE7p4lNNIsgV48e5HqR
FsB2fCk1PzT6CVIjNqigQwrlvRtfelToZenctVMm85pDorpw09drXZs6/TwXimj91IurZpYEXsYE
XafIWlw3Ld+tzDeF0x9cPBzrLorwGPt44Nvi0DZmDxzI/W1OOa8GPYcUMMcGqRhPHzwuS7v3KnFo
s0o72hgOVqmF9jXWcwKNML3HRfcJnf+MDeNlMLEesulk2yEoTYFS7nuFSParz0oBhFL3V2oqzm5R
I2ozLaxNhf/CXjZe336nzXoxptr6RXxBC22nvbrOuNzRnortbKYbDr/vijng0PCK9st22Wcg6yKj
mEM7anbJWKGJILatu6neV/BTVpEbfUfU2E2t/VvWfLmGbLxdZiXNTZbZdNSdxlznDMc5IqvyJY44
MUfXsoKxKEwuFF9Spc2vwH/gQkjcL/00rwoHUBcae2il+lnVxe+yUv3GH5tmNS/mJc15qEoLkxE7
T8h8PLTKtLI5ZrvxOvqs7FnFC9pYXIIKo1YDzdV7ly7LqRf88S3yIaE4uQsPP7EF2ne0HNyuOY6w
/vZalz/YT+kx495YVbGmYZDLPquBGR89yYe3NP5aq9W3uAEfynsqsvSHecbvIB7ZBlPb3DppJss9
jBmFVlqtCEuOF5XkB69O73bdnT23era91FzrS+w8DsCJiZNhPSkfqdEstSJAmyuePUd92vMINUcS
dakLJt+mlu5ELNpQZ5PYHetVdoSQeAYv7IesQv2MeSKIhWojo5iHSwpeODPLUvycTACJ81xf2FPz
ZKdYsBDOysD3hP4GOmBTPeCIVlOLoFbOp2JPz0az6MGHxCDKUPK1t2Ixr2Y3IHjOA25byCtSi/b5
AN+zTPaWMV513/+arPnMHW6xBbckOBEVmxFsz0rY/mUsF56TBXhLPnBKlGzCKmfXRRqOad/UUc8h
eNSV/FlrxZpe7VikTJNNP8cOaF7BkF6zIX1ppBXqWnHuEjAVcVP8yEGGiyhmk1HtaGGqtJ1K7Ztj
QIdS5XYxrI9ZFfy5lBgUcrwGPSxxc6F9DV6KWjrab/y19cpr5+9yMl41l244dacj1NAXnxuxNLTu
AG1FoqtPIkRfTq9lWXIr+p2EqNx+NpmYoZtFxoWUfgtao4spyqxmKcat181Nck8BMXO8eMKFHeVM
1a+U7db5HqSzNFiIWZToE0Y+n3kxTzorYewyCTtl28cmLTVnK/SoEqs6M1139xCAqi+ccPn7BK1T
tqsFmq8MrNg3z/1oaQ8WpaYHWYc1MrTcquqvWmdG/r9xgf/dBO4aFmE6zdD4NNeH6238kayLK4PL
h70zqEs44auMAVZYc9OdKgmdLFjSZe5Ir0f9v9kK/mj+/smP/fhglw0dFpobRGFPN/9IbDbdIEcX
dSuw9JohGN4JK11N2dA2QeHhglmJ1nezIFuAACFZl3zvFcWjxnWG0WRqbv4MvVtuRVuYH3lkJJvJ
AiGGS3KIce9g5gsBAtcalaGyj4nGcV2auUsyHxOgsdI6W6O9rSFixkLOt3/d8f33q0pn+xALAeoA
+rf/MJu3lZu4hWS+N5Rd8dbbfvHGSoidKA1OYbEI98Npc09b/+tP1f+eFvzryzRJJmKsJ0/w2Jz9
R5sp1MCYiNVcTiaLNLSg976arW71m26eSZp3hgSbWdspTxKiPV3GDBXJfrxfioB73v93S7z/7vb/
x91lPBp2A1oIqwv++IVk7NtSQAoIRu7mY+lW3nHOe3GG15veRNOIc1u7kQzEY6z8ry/G40f/X78/
H/3X0MF6xEXxijM3+Pu10Bknjr4J9LEArvVdxl7D66JSHQMzAgdwUF3leOG//sw/72l84gBUUHFx
3oHgcP/4zMkgt+BGIF/HQh1KFw1nXI/1x7/5kD9vLhvOAxwtz3+kGCDu//Hk2JMJ+9HFeKY/+xty
vPtr6YTbfvX9mzxg9/iwVvqdQ0NvQwyBgUdS59/thDO4m/+4vNAmNLDjPkspeAfbf/4SeVamkRvX
CBdJewQh9ZJElF9NPhILduvoeU6mLiyEfZiT/Iqatm8GXr2ll/a7pWiY+fXp41xO8JYMvOagHvSH
2U1+O4zwongsclCaGQVUbeZ3o1OYn3o0SJMZ3tC4WHNbq9laThG6WLtU72x6hgb2Uj/XhX1wU+fW
ZPhG9S5k6eRl6HAwF4gjjuj2ROFRPFneFVUlRi/pcV6bGMEzSsQT67/JDcL6p2LHXmRGH2AA175d
PgN4/6HM8uiByAzpYi6FM7139nywC66yDfU1GqdPo58/Ndm8w+A9ZGZ1hKMD/3AATt3QX856u8eu
2GL68F9inNplzHcUaZs8dba1Ne81vb360nKPvef9yAyxUUNXBFPMVEqRKFnJInvWk/LSWOBY02nb
u96hNGGezVPIwpFvOICek8H5Qqw4TdgFlsl8Sh8+O5niV3P6z1KnODS7d67KSy1BZGGS2MANQEVJ
D6WwP6jQzr2IL0m5hIvB/yxiAgbN+C7dBykSlh8N2ia2xNZOxI+c89XQU+T3Rv6qrfqF9zQ6zaC2
UzodInJAAU9nKOrotfJgkSNRrlXS4yx2n3BqfthsRpjG8k359WEsmdk6Gg75hnVbLoZ/JIBVFuX7
mri3bPxPoOu4nXiNZO3FWDKQYOmjNt7lcgKxJr/KiYH6aNZsKWOZMg7YFrai1uvfBMKV1/vUr3yx
ssCj2hcvSYwGa7WAQWWPrCyxhQKGrDexquhlsurTIXIexBkjCIcyDTE3eaagfJ2Gvg2ZyLWoDdxF
Diur76NgvDAN18GsXuJxmTZtO/erNOqKHxWwvw2olBPc2C3o86NTjutaI1RRmhr8ZZGeLOUeZl9J
2Hp8x57mqzXEZkpNb4txiPhXPmybQp0WO8XDbfZ3MZoDCHpB5TtkF9PrjzTEV9HCQnUwaG5EYh0y
pznSnh58xXM2QlndNEQlIIsodzvi/FyL2ICZjwv3mtfNSWb5NopGbElWJoeVBn+1QAxwRyizwlQL
wrh4tZiO7a12FHemNNDHJJ7GQbwPxfCttkAtKrEo1Kly2I88bTC408/BH14cKCfo4A4hQK6F9gC8
l2Ajl6W2VwkvjaoENV7BgY7yK9c1rOq6x2CsQ/NUs1wZSy1XbT07QdpR92nGQohi6dZWkZ7dPtoV
tTLelhmK97KML37DCYfvH4+mrN+9x57KljHbqZv8CGrZyGHXDDDih8kzSZyMx35uf0PiAxgXE3gW
dQI0UIFs76wzCbmnqR/fRT894csL4p5shxuBjHbNR0CCp31VR9aH1WntQbTJTnkAmc0E5l7pn5ts
Weum90JgAmSe7oZurUQQ8ds70r5qjrzYc/zZ5waSUIstYd7pbF1tIirp3m5WQGXfVb1c0lG/Rr69
MbhTwCt/1c1wKFBZDTGGkhmFaOdN4+lBteTXcUm/Y/FdJ7W2SwvrNjta0Hnq2C8xjPCi2Gh+vW09
/XNUgBT19xGX58HPBkwVVllAz+g7TW6HiRQPa8dIIHbAyKtRrAk3NKCRDewlA5jb0fW3eun8csT0
4L75jbYp9IX0YJaqfWRXZr92xkZ8oc0DEejiKXC6rHou3NR+GqesYyTMRfd5NxJuOqLmVPd2SJuL
JlJorz5G1rbP3yx6Q27+JX/z3WRi+cpjH4FhZC+Yo9obQ+Sfg9D3SoqIMYoe2pP4LUbHZigoZzt0
zHSY9iqPcOx0AwzDGuLMbGq/Z8WQ5JA8lp9kqH4EYzztXOd0CgQhmDKAxrNj6a3sRKlzk2qvtiH1
J7TWPoI56b6OqRjXGTGRoCgm44ZMViA68kcePfz+bDBzh+/4xNtDlqFAiUiDXFTEeRRU7mKEsTdc
J+Yp27bo98RAjlhNrUAMEQKepxQQXbqrZWJrgZTteirEyZu82zAZVhDRHoWuwwQiiTjf4zE7VDHR
KmoBnekHpW2Sd29Db360MxEM0lQget3eCDqnJQXttZd+nu6LHE7WUokR3X+ofxjL8NMsh2mrR8Q/
ZCuYBpdtxIRLT6Ph09egiM9uVYjvRWKB+1gwjK6kgqG41O2nNjXNQaaWYhuyR3v+VOoqZdRRFumV
WZX1S0d12PS4vxNA9ZYuV71T2YwW86RVx8UagMz3akHug31XvKGlXzuaBrHn1ZoQO2h8vQz7wkNn
l1U0p0EcWfO3NLF+jLFmlzvfnfTL4JfjZvaSB7SxjDaxYGARZrJP+k2qzX3PsuYmOTM/ccjT4C1S
qXlfmqnb1FFE39VNTd3jeMP2VkvFELUAe38FujR+xMSeLuWox1HYshQvzAxPY2hee9/7sXTXuSya
p7khVRGn2cmOKGZMbb54iUzFXtrmY4HEPPtPkvriZRBxd+iMQhGUHtLyno8LN3KmhzNzq9BrovzE
zTismm7eWH1yW+Tsbj1Rv0km27NHgMtTiNIGu3vWGVPKQC7N1ktEHtSpmN6xvD0RpqrxcfMCTOXk
3FvU06CXrv8hhoRYH04063fFpPVFlZ21rBdTEUrIrqURBX7mrq2mfUDMCVTVrffW1o1Oai9aApdN
C0HbzdnOx+vGCHaoi2dKkYJEivL2RAmKJ7+skldtGZflxa8tonPYEPe2q83nKW2t92pMWnaMaNHG
KC0AS0y6WIni50TxOozuRjTf8B3b21yxYMXyR5ao2tZibmkfWrYzZJIXOj6XdGXyPO+k37TrCC2a
lKE8Vd48faCLOeGsxmeMm+rYDYIRhBZFzEdwPL/w3r927tQePFtjW0BNgRd0WOytDSU2i6Rq5n2m
dswBgHJpPufEv2SjsUH72ncKi4mat9jC3bB1p2zTjo8An6l37i5F3fwl7aQ6RbHaZC5Ebmoebd53
YxdtY+7Lx+kplbUxiYUeZ4OXaCXY66BQxI5oRO0q6SO+royIijVJtceceo9yp+fKsxmhde3mVuPP
8qK0v1d2h8Op1Heu9Nd1WjR7tBEAA1ZRH8dJnXlClsDXyaqyKQc3Z5d/cfqXO8DQ0PdalqDU+dcQ
8+VA67TD1phufYnp0gP2VPL2jqfxV+zYT44heloXwpZVdpoMrOFMvW+55/8gDIuRL8PWzmwmlDZL
KJFjFjQmnbBdFnYmo1+RcwOKeDprVYd34OFIEwyTRTKcW8+7xTkmfvYF7Szpt8Es5+1spXI9x0h6
iBqchmm3i6u0WYlRqVdPj16tGFQssh1E12p6KaKqXZt2zbkLQEVHf6CG0Jk0rPp+NL5NFGH56lFR
mlMG48iJEQizVJ/WDUuuuNa+neJFRXPtFVRwu8HrlNverSsi8+yOwtoKaWsfjCuHA5nDwKpKDFmY
StZDS/26Qp+khW6LClCUmFk6rzrb3XMVSItYLQCHyt1Ns4cZhXTLj65LErZ0IST9TDMsaIJxxXWo
zHtRWPMlrzzzWZtEvmpn79b0EJDt0qq+OVN/lnMpV4ufbCd8W/e2olKN7fy19bO3wYanCn1+ZGZq
Xd1I64JKb4H8kVeKO+a/8dR985yhX5fagMFr9tz+Wo+L/F3lbcP+lfkzy6R7AHLHC1mTH3CCaRZU
np7KmOco0toFAxerxNtuYfFLT8k6xQhfBH4AVke1tylN4LeljG9L5CNrCPdSa3Xxs2/K+W4YuRvq
brM2/5o2RPVe2e02551HlY0MXQ4bzEhvqnLvtey43M0m9qFBxIvO/LcnoDDpzVPas8FjKNa9hvF+
xVozEFli9L4PrHBkihn5VHOPoiRenH1SyCwFwzsTBikcltGYpiye8f5Nb44cyMnEzOHHm3TqGv4V
G7cx8xcs86ko58eFWSF824JJOi96BFMOS2OKLvpEjET6W+prsEBmekfHXCV1f3VUe8Vatc5F8zRa
aNWMdbZabeKxdJFUut7/3eVeM2LbGt7x2slgml3cYYl27OZIbBYdInZWY+4ZF4yWfVZhSiGDvUqU
sW7iqdzGg2DjAHoRr5Yvqfes49GMc01WSWexD5OlH0gZ1poXIkk711rDpRLYLAGFO24jV2ICj53M
3Q3g3HHsuQNqmT0XVX0ykT1Lj6SLT7xk1dms82rQ09y4uxDx6W5EfI++2+XsTyFuy/aZoIvcYi/b
6VY4MYhDWq8WKYJFXbDvg7LR3lPsY/suNvezhCVIlg0IpmF8tYXxiv3YfkJ5p6CyhunT1RcDV/ED
8V+xRiibyveoNGwkzeGzFglLpYzC2qepehEsvrr7cUKhb5neerLJyQ5LFW14fPZ2z26p1IjZNJk9
bMlR0iLGzlrInFG/uLzc8fsmH1pNuejLCqnIzk7mEpXr0abGnsYzB5+x4p7EYFBFDi5YaW4MRPGV
nxr3uPefIsFlb93fnUF6yc38uzuTjEpbm1qoHonyCVp0u7r41WJsC2/I14U2ES4ebonyj1hIy31K
bcMiARqijKjSoWiIM2Yyzg48uxXGhsH/ZabiRqT7C5B+F9h69WX2zrEts+6W18wGpPs2cATTUpj7
Dkl6XxCaYcMTW37M2OPh7d7axYCzgnbzZHnZDZ/cfJYx4TornurAnMaTFKONYRhf+cQYFUqOr8hV
Tx3z7qQ5LA4HpLU0ilOZcHbfVcUuHo1lF8n4GXUDOuPAHJ4iZBM1zhBv8G3dSVPvRyHLD9+mUpZZ
LYNFmPy9hHm7BCWzIVc3aPJ5aDu8FXF/KYree5F2hkqeqzjEl5Gum0LD2Uc6hm+4f5v7cd6N7J46
+Dk0ubpfql1nS5sYW0TEMv1uqWr+WU8gP6fKhr2fq+9aZxDirJegSLLPtrUYA7nNZ2l2N6U11XqI
HbF3S3Dl+ZT0YZk3L7hufkVpzmoD3rFrgm9fdspCu4ZIfDCjkffJ5K69DEfDzMYO1aSHpMdfbczx
rUhZp+LlfE142OA8OBfQmTJ4TB4MSz5783jlCqWhdMrdLMddP6L3JDZbjIyEVU4R5Ag84msGz9dM
RjUVduNfGdR+0xaFu9LyXpdR/43eSGixrvc4fW+JLq0d3LuPgjnglv4XHiN2LNQwpwrm/2TuzHbj
VrJ0/SqFvudGcAqSwOkDnJyVUmqWLPuGsGSZ88wgg3z6/uhd3W3JbrvcV6dQ2FXblpJJMmLFGv7B
tTAnGvPrKUqZuuSzfwiKmHMqYRBqi+a57uia9z0Dc1L9y85xrulUN9i5ZVddUxer1OH5u4b77Hop
l/BgScxyjtZNXd9CQvHXQIbyjanEeYmTSpbHChisTo/xaJZf8hzMdc+vwPd4UhabMxq9i4qtespr
fQe5Xq8an6pddfWlpR2+yZzoTWzVD00jHqbAw+BIrzQmXXwRC9NLwN5riDb3OAxcqZoNjXXcDWPv
T25PLhS46Xlt62nhqAOzUMm5qXsN2zTLWzYM7uWuNq9A3H+JHHZO4hqbOMOxDFWBlke90EgTmybz
AOgcQh5lju8aUCAHh/wcSVAI0vx50G8c/gwe8XTRTTVWYvnd7IGTaFLjvhvyD5UTH3iK7qJfDy02
v9Z1+UTyewZkdlxTe9BObHW2mcBzsEYChOxsNOZpozHj6I2t29R3w9g+5BNtHqNrbtIEimlVt+dp
E50WGKdKh/YQ5lAyYqGuw9A8xzb7hMjHLf6BuL107qMDxmjdGnGBXELxoRQundb8Kp3jB89hfFUn
A2ZD05kO8884BD6kqdjLAFBWYhdPss3TR+FIKM6D2MU8mAumBQB766KCoZqRAvbphVYloA7ajLxx
Jz0TrvPS6DpdxzAp7R7Us/K47vDkkqB2aUaJUYDejLJqbTV4FsKopYdGR0m7e8bmVxJzBmj0YGmi
CDCU/jy01QHwOZlHWle7EYAz/0pztqrF3VDHj008v7K5nXPoFemGKVS+jcJmm3UVlgmFf5PlA3xA
9znA2wHygom32tAfTJVeSU1GaWAet3K1QR3ITIH8i3k+hf0Om6RrCsOEighjBd/wr8Glw6ec82rH
xHRb9DLDc8saUejIgZ8SgmLNFN5vDXtry6LZTobPcipTNCq6C8B7w54yd1db4CGKcow3pR6uGwm/
Pu/cS1oIt6PvPjUBWL7cgdNA6OvLYDNL+OGa/l6V8ItpQIsOK1pSZxkcUHUneVw4KK5uX/I4cPdU
WDNRURtrZ45oyeS2FVoYbbr9cSQUbyxbZ6T64hpiJV31EEsJIwyvJje/mMRwwcjrFDW0p+xWFUCl
tH+LddrDqMd2a+fqY5GJjDmZvRcyPILpwzJg5iAE7n9IQ4wOROHHl/EMZjxV8rOv0MitOi5bhJgh
+mq8MV0XVrAHDMvN8Z4Cr3DMgvFRVNE9thQGzrLFhRR2sklEdu9MTsiCKA95AWtGpbhTMH2lLTqe
ItFc1qN/iSPjuagMexPnSQ4ob3jpO0JArPK7uBT73GEOOA8+CVMznI3OfGyyjhwqZgY8hNi5YG1V
buZKPPYOpzp8TDJ26CtrIPG0yq18M4yJtzL8zNhENRUFMEOkCZjzajo0IugO2gBrAgoE0hqmWDkT
pBPmFHdTM2IE6kT+ITIpCOwEcXgxW+429PWjYeC7mOnPQYLDj9WF+grGNIUZwiW2Y19HQezgmVOK
287huMMZMTGOkw6/DC0ICKuZi2ddmMYJQi9iH2gSQ+U9B5dn0wUtp1sznOllB+q8akF1DxTma92J
4Dyucntf1ka9HtvkqksFPTJouACcCTaTp+47jO5Xea4MwIS1uTNa4OSeWV+FLFlkUaTcTJ03kHf6
4Pu62Kgfgct29zLEY3TKRXg9Gma1rdtS6YtQgqMwzUzZJFsKv87ey+LzSHBiEj73PV1RivNhlwQJ
AYhcrmqeXamgRjD0u7DjIIBxbOOf2LpzsfGGtsViKb6FTbvI5aD7kvrTYZj98EDeR60vnkodvnRG
Jc8a132YG1CnwLLQ//bzL1mBVlrc0nXK5PhxzoB/zLG8zrSYoF2rR7ANH5JAIutAFgGoadk3dZ1s
mZt9wb/G3JqquaoRc13bM7MhGxu4vWlo2P2dph84WZ/yCA8bOXP7su8PY6xvWyOxzwSTzq20rdcg
w6pssEzK7Dg/N4aZIA5pYCuAi+CB1nyAXk7m51VbEfkYDVnzEbL2g0MhvwOEuG2yudwyLsTZxSRt
V5ZOAbsvOBeaY10IChk/F0oJ41TO+bib5UAlOgCQyQPzrIh5U5lHhLTTZIs6jANmj6SulVCT1WLZ
U3rus4rDS8fBnIOurLcBOAXfzexrPGACBJhb3BQ6N+aZmcfab+JLg14YZm8tbW57Eb+ZsjJDT8Rt
OSBsw0NqI+qAbNTNVTOWD7JyR6Jvnhvphu+WZ7sWz0yarlFTraVMGPKYMISgYA5JUW7bDrAyou3L
NElSmyPz4bjy2Lk41UYmBmjh0saOzY6yFWWTxqqRMyhSilyJCU/TguTLGX700r7G6ETBVnHPhtLb
1TFZuD2E8y4o/SbADNEtoESSCJm0VQaT+tajKtwoY9paxXhkBvlhMORzUSuWq1c1i8rRg9V0LKvg
zqCFnkcPNCGukCXKLyfQths1Bc2BQI8LcOAcNPA3gFkGuWyMHyE3k8XtykLPiOEYlJHZsFb53Jz1
QU1Lo/johsGefjg9Jzc/laiVrXLsKVceOg0FtL9VEGpQ3yPGicE9lk9Ync7WR2McHoOxPA2SykJS
K9G1mDBzmnhePZio6EMYD0/DOFPL0X/XhS925hw8eHa3WI/CWlNwlOqlhRtsdcnujMkpo+5TEQ+I
gTqlsw1Hr9z0AAlTx5/WTVg9gljZ9lAwpzQ8qUG8ID9/22rzorZDiz5DB8R3MUjL7eGyBGQUQOkc
HXurasgfbpXd5kXXbrMeqCXf+CvwWfw8426fh8NNNo7WupQZYM9Cox6N92+D+2A0++dhC0LNTUnR
smz4bBcz0WgwF4+Zs7Cxmbppuk/1cG3Hnwq7idc0aI4GLtK+kW/4Zh8YOt+H3Su2bCuDwik2EC9t
X3CJ5ugKrGltJPGh8pynsYpvK69h8rZI3DTFeUQHtbO6I1XlQen2kznP26rDInGGkIvi/9z7t6pJ
MQXu+1MmUezy4itNe4BVc0bdsnfr5JM3d9h+Aig5y7V36N1FhEefxSYSsl4c74PYu5s14KfOqs77
cCp3DRgsSsgZbEaSvuZh9LV2i69GM1+HqLKQlH/IkvzcrKOll20/RiIHYOqFCigZbNSr2QC54mXm
eAHDHSgvlGZcd8aHtJhuSML6lRWbOyqO86DIN05Dq1N4VSV36Sh9Hgyt33UmZvTUEnUy+4keWzEM
HxtLUhUoBek4qkOU+dmMq2xMsvXkIPtTt4zneyTQEghDG2ehZMVoJmxKw1OYQRm9/NrlVvQQRG20
y2Y0S1qrR+ZGiWI8wzR4PbuVvbWm8sFK5hngrAlWjplvqwBHjALat12kCLb7JkDOLC73g0SXZCnh
E1hJ6zD0XsIIBlNV0iXF8kGGyPS7I10nE6WSYXa3kAe43bS21xL7yr4dkM+AeQYdE4iMXkPopkpE
e2NvO+IT3VJsMsjgfc7Wq9mzCRE12h4kdi8dXPAr366fFitBS4TJZR93eGwZfQc+DdEM0attFDvi
Noksd2NP8mIGawAUYjsx+ukdlF7sRfMlaWS6CLux81CFgHEV8+fGF6tO/E0pQ6b1HVg17dbVZVwv
VqV+sAcovRd6HrYeDgngat2Xlorpcoicey+Mb0IcUKN2fqGT6W7NqjG2sxN73HFE92+pgWwv+qIA
tm+MzovOpti6kmn06E3OWR6gQlO7x7FG1MutljApis+Y/K0VcXpOLJshKiOWNlLZEY7aE6U4MrC6
oxNAX3Zvp8p4TpHro3FvNbu6seGSNY2RgKWTRbcCSE2zz+9unHzi8lFfYhUcH3JhoOo9xQsrGfUf
QNFGBcQ2DWV2iHsoJhXV4FpBtTQM42GW9ZWYvHGtLcZ8hYLi2EpI5ZU2eVDeFg/tlkkAPMR6zNqN
a1FizMENGcKG0YpaJbF9V+QBkGmNM7xRfojK7qVBrgb/UmaD3sWiShiijIURKfvV6a9Vpaytl0PF
63JkAGZOdDrvCnovqia+y6yTRBT9JGgeuGp6aNAVHOdOe5yNEX2jEjvQUG/RCSPvmgMo6A1eN75d
IKEzHjFWbM7aig55GqJVOKRHw7E/FCVI0c4IEFzoouvZVsPJmNKPbdI/VPCwsU/0EUBbaMmxcjFM
cPtb1P12QR5X6xyxGiRLMnaJcHZtnXlbl3YJQz80qeYQwIEamnNhqieQ5iwzPga3TG5v45v4+I4O
Nj1lmHrnKc6ftSrlCtxqeIcwLd727fwEmkatSbqv09zcjZkMgfU4+otQxoepWyQiUFAiA1QSs1sb
Kd82ibEHbNsU6aj0STviNW7t/s4ZSigNZUdAzqBkThPwkEmT3KOiuBZ1ce6mVFV2YQSY+s3XSRzZ
txZsAFSmO5eThvn1ugW8v8aCLlhC3MPYxhc4m5GBdCTelf/YFdBP65Z6NQsyxugNp2JDC4OhE46a
9DvP8iqG/orfuETQ62xKyFK0KO4pe2+yRVQtQaFl300M7LzSRRcLcJFK160qUXMUHVxIOr+1AEdn
mA4/qBxrQNyrG6Jz3v0c7JLaA9IcAt8sP5o5E8DV2JgTWhowS2ms+rbtnufx0ugSKlMbG7A7xKCs
aK0rK0dR7TTJiouUs4Y1Y0TOsK4bJZJ7bdGb3OoMFsqRQX/gbU237NeLaKfNdrEZj2cwoeINSdAE
1debqm1fmbXcIjGQJ1t3HFCEVJNEUN6PquxqyIzidVBkNEZTE7Sbng+9SFxv6raeS0oH2SZjK3YB
yQUVVJq+ykSn5WOp2d/QLoAVbXozUeoVKiZHvQkY7DCZzgwZmU5rzizwkb4ozz1S/fLPqAdziexj
NtF6dsmWsIw27IMuAuRJaft9cRQCIls7JR+vOia/4VAVxQVykUN7ZCa0iIVFU/Axaku+l5bDzIcC
c39uzD6dXkZrGPwXDe7kMR5DkWwd9gBfyxHyMEekprfDaFbOxpqL7GQjjgalOc0rRBuGcDoJFeTO
xidJx7pyjOxmCxgYGghALNAaPlUSPsUtBJ47CN393go91e4GFfvpgTNT89xnMYa7rJWTd426TBCc
Z7Pw1UdyvaRad0A7q3WYFwgZj4E/YjjZJbVYoQJA2RpnvRT0GWL6b0Y3VzY5M+Ng5EwkvAcgYxlg
jTokJ2vtGaGsHDR/2I3mveNB09/C7TDn/ZAjS9Kshk4lJ3j4RnwWKISjaBMnVfGFdkys9zFtGQBG
qVQktvGoatyX/awcwiNT9QyJpXxs2isX7lRx12HuR0rFqFjfVAVD6SPG5UW5QXIUuYHICRPrhLxm
h7aJzawjrFNg11lrG2JtTALnYG2OwwsNrHIk0fJrcYoHj1xeiCylZQ3jXNyacnKf+qjFK8puFGAF
u2P2e2O1Rl6Co0vHnR+hELGK484ESdGY1kYtsNGjUB0yKwSxKaSww6QVZRtnsDwoHlQY1pUJmH24
lfksnUMXJbwZJsVsRlX7lXfhUcSdzQBxEWiYchSoDCjBAzIuRuUz3spT4yopydgvMsuTfFbrTeeV
KGfrzDVk5V3OEj2BAwEdXHRgVug5ZjO+vGu8nuirGjFAgFVShQQOEITxnYN3KT2BTNYPZRvFCHAw
7K9Ojaj9c0ji7hdjqhUnphtVB2YK4wVg/VNqMXtEhg4xBgyKh/4G822criu9cPE7d+ofZqPCp77O
wLLR5TPA8kfdDAuDtvVxqIsBclwY4bfQlTkT0GViidglx2FO03ml456xLNCIkjTIjdJkYC2axTNg
EfM5STlSVvbwDYlJRoUULKIozmPtDqLdUZ8F9cnKELyCZzPkLSh9ns41DufT0oGsv9plN5f7MgHi
vR6FBqWWguW1z/xOWh8MFxLDKpk96B3xqMHoRJ2v0jMApZTtqVXkgPpS1PQOtZ9AalDS0Ld4dd5n
iQaXqy2oZeMKxQarPuJMP36NuC7OJDRL6LTFOdVK61QDlpwxkyqImc59R5ejAaSVuf3WqiecJkEY
tfQrXCd+8XTjy1WZJsFKlaaPLE1eX+sBd1PXMWjoxFbKQI72Fe0lHU0PXqrZykGX9daVTvk6a2Zc
WIumaHdu8HfuXyrLAm7eapVbpwGU38FB+BgXbCk9SHBu0R9JGDKGMZ0geAodZUcVt9lIomaD3SJl
Njq0PzB5J7ag4kTfXhM6TSBVUBy+Ad5lAg5/KkwgCl2JS0rWLnj2KdRqQz+quYTWTIhkqvLQ9x2E
F9vq5Larmqw5JJPJawlqnQCz9XvjHrFkgMmpbdu42RbxRU+/97oSsJ8cigNvbYI/aHa9V5j31oRS
DF9WJDBUDNyvMJm9U3FlXtPIoFdeNzQq160oi42fJ3V0Vpk2W3OgAejQn6LDtpeqJLI1RTRcgcmq
nsDZEkLoJ3UZvQqHzNIWc9xvZnxd0f7XXljjITzZrxBP7Hhjt4mz7hM0RDZpOBkBjQmQ3Cphkke3
B2fkWsjqok0Q5V4FwVSdFaYcnuTgg2DHGJFzqNX0lauq4sCt0N5YaTTuPrWySou1dNCCpwZx3XHl
dGZ3iicpnoE4kfPXRkXnwomjK6A1/JpDlIDookUFDjPIg3jVhIP4WgA5XgcJrPJ1iKIgJ36a+M4q
mmlnbgkvut0lJcyx1QS1Ml3lKhjktkZzGW0dvzBAj7AbEAXvjM/5nA4fOxRlNtIf9TUsZ9/fkN/n
j0wL82k7mh1AT2GAFGXEGzmXmZLEcFNoB5mirvK/iq7uLwc0W8AMDDVwKLRvdrY5obs5poX/cah0
fQ/6SZ0S5Kuf24aFsIacwFoqrBziahJ18q4rJVhPsH8w+JzJ/xzOifMEuI6fLS0yiGufKiveCAI7
Q5fQiG+DtkZayu28/D6Muwunz7t+SwVOno6I2H3ZT/FT0DX0uATySYBMsjgvP3fCKm+0IcSzi+bp
RT6o4jmRZkOzzoWxbWQmRVQ/1/R8clXcMjgBaCeM2t4AahIVKjDOcNYhzfE1qWsSqUmQlfTFaO3o
veWPoFJjKEhuHPFmZlA5hRgEwkmmdu9U3nTGwWHKcknvBRXDsW64Izseb6ly7/vctQhWKBcHK0x8
0/upDctXNaBvg3LbVtJ/m7fzcEvCH11bnEY3PiPD7DxdNJwIugEM7jiAjNtKrMQYigIuQeXG9pr4
uokrhfpRFaD06KHwA0Kpv5yTXIE0j834JYkCxGVyp6sekjyhrJyB9SBajqKIh2EC54o5tzcgJPwv
3HZ049gh2KI+qowLt+7EA6bEyUsF2MSAUYcg225gIsyEz3N7ZwPHV50lPh1zsgGcBWOcQjVIQsHS
TnOHI82yF15u3k6yAMAyt5cpBQWa90CgNao6NgHnb77E7KsBGWCb1NwxC/PakjPrkmyPdW/qqZRg
Q4t0bfs504apCyLraPSl+5XZvHGFrG9KP19AY/7795DYZG4LFwSfI/jW5wC7gk8q6c0XMcNG29CU
q2/jWCEkKnuc29cMfpHaNQQxI9EFESYvbZZxCEB0b4c2SJvOA8vfpUgdrypOaOBGLj8mlv2URyXa
TrkFw9cSDPbHDvbvCqgjkKuGMiYKkbTexl2EvmlChwDAe2W6oFDSNHtGmL3fuGbqnotGEnVRkwmm
VUw77Fg2hk/WCljrRSNp1+165ebluoAu8EphEZ4qyMcbL9GIiSPWjphsg9uPSpkCejONxpUWmQ8h
x9A8ypqcuaE7WiLdE1gDCqTwcsstlMz8eSyp2ZGTiqEUTWHn7cxqMvptQKv7KxhlS6KLbcrHkY1M
KDPzZoSt6zn1mkIh1ned5VlM7+wSA3WjgR4SjAJdlP7bw+r7OZ4f6aHkj2xgFxwipQjqX3mvabmG
8LHK2UT0pyR/lq1fwk/MeSK9SUuL/+uHJ2DixkaMfrIug0BftyKZkCoHEg0Bge+G1EBWVFDKijQq
gwfpR9EeprlzZ1XMTLXS7mMsbZLLgqxLrFJquSfH1CWcRscHtCT7+Cbu9HwJuMq6GWcZtRvRlwtY
HeJociOByIYrxxWNg/Z6RIrUTnF846nAtI92X8w71dDayBkXPcaBB6MgaR/aCoAy5gLZFwyAkZGG
UPxMX1ee6PyTsScCuCqEsdbityUs3QZOfY7aIhN9IDkDy6WccvYPErv8eFUxDFyhXK5uzWJqj3Xr
JJcMOF9MRD8U1l0mSonRgODGY2UhB7qFr8ELzYuMcyRre8s5iCA22u3fp/+YKGDWsDHZWgnY9k3t
TPp6VnFcr/2wZYUPdFiGcydila4CjSjx1vtGeQuWo+ZUdkZn7wpWCsbJZUxz+dsH0P9mR1QQc0Eb
pFWnr2UTkXLZwVK5SYW69HG0Kv7E0ZqNn2UB6xLuvCmQmKxio18DyRLP2bJWANjDbnSFmHa9nFPr
JL3AyU795OtwN5uOe+6qPpCwZAYeUBY2fAiMTw6osZ90drDbvAm2iIe4IDJmRWVs9eOQHepY8/N/
RwFGMaE8+qgJoJnmZw1yAa2TQfX8FsBgGHiTSw9qSHAT6kfAcip2QpojeWJxMdCxYGGqiksi2oTv
OpuOwY1a+6WqHHEAvgmUHqiC0YM/G+mnZcfZRcxqN4CsE5ARJbp2a4i/9PTX/reEsCP4iIeinzNk
zpVjF9dA04J03SvAiGuosVa2i9DFQWksln27N+UChUTILNjPYUnwmmb2BSDnPHs0igQtfzq+kjku
wB5WNRDN16DlPEXB17QQBxl66aGYTSK1mppwFusS8WSxTmTCm5wEStUX9aTN9KByrr1qjazEQ86o
2g+sIUk7s9JuhKySVvSkwhYAii1pIq0tJ4juerTRSGb6PjrWSZnAipCdgGKdIKaGapeFcHqHbCpO
BTO9kn1sJtDQV2ACrR4Vyrrwt6RF8AdVIwFJoTfAykm9IX/8+x2i6Ue4zDEyVIehzAQqTfx0taZe
DV6YTQ42zqqUf5zDXXdtJW6uiCp+j8ZBjDgY2iYaTlAeh66/S210eEcBdf2GeiH09lInAl7CWBQv
tqS1ScxHb3FtzRONVnfsxX1Utk5zpwHmhEcqe5af02qmL+ChsscOE0JiPZ2XclN4WXjG2TVaV0As
EKYzZIw4B23FvGMumEHhD5Qug0OnTfsTWb7/lDXhNvURnwQWuTIXIK8RRbdGzdob0SiOEguRwyq/
HEaEA02bsodWxCqYiug2ShlgQzLrASr1X602+AhzkIjouhzWOAPoD99Ig38kUXVfFfz3/yy/81LV
U5tEcf/NG+e//+1fkw3ev1aXn4vXH/yL3nxy93+/XSl6rTaf+89v/mWLwUI/3ajXdrp97VT+97f4
50/+q3/5j9dvn3I/1a///m8vlSr75dMi0J/fGw3BkP2fnYn+X6uekXL6+4POvvz7v/HTf0tXGTL4
y0dPyXWlhYrB0j36T+0qwxN/CWkL/LqkjZQwJo7/JV5lWn/JxcP3OzngfwA472M+2vrLgQ4s8dsK
HAixdvAn4lXWW6FgvpY0fRP9YMuSfBoGlm/ZrYaf9pNngLMtR7O4cQX9WvZndBjBJ8VUQ2NxJhFD
ule+ER3NqVHz3oV+C1Z1zu6Trh6OImFGFLVi2zg5MMpEN+ZVnaS1ArobuMe2Yvohcb64tUa/vKN8
86udJcHW/PnC/NdW3dXw2va4aP3j9Lnu/rFT5Rd8tKry/Xr+/3ARLna2//MqvHjt/rH6HH8uPnff
r8Xll/65GD3rL8/yLQdysTSDN4vRF3/ZgWVaOGGZNjT6hWb/T9lqy/vLAjSE0nXwbQEvf/XPxWiJ
v/gY04Wh7Hi+sDz7TxbjIhHw30xr1xUWC9uGbm4hhS0Db6EKfydutiAEJtt0a+adkIVce8SfCIuX
3XcP5frvz/teRO0t6/k/r4IJFxsITFHwjlsduYqDVttgucMQ2mFI5i6CAlErBmy6mphml9QSv77m
T+/MMRcp7kWozn+nEQcZaJ4nR2L74ljVdmq7dk3t0f2GNb68iB8eoO04iOShw2BCOXn7AFVU9Z0K
0TIFGttEjIZLR25EHKDEIIK+2DDBEjVY3CS6QH/bmEC0GPnRRmvfRda3cc8AeGmIEzmVtLXM2sYS
2e27lJpJ7a3ac5JVPHXGBfMOw7pW5uJ4o8goUR0hzJwUUntXSEjlBwbfxunXj9Bk2b67OaQefLI+
FHWlixHF25sbK0oc2h8VgiOGc22gnzuhDhVbcMFj60FJRZMEBhYtg4D2LfzDg+PUKSD5UpF6w7j5
zdM232rxLQvJIqKTNqM+aAVUwG+/EFJxKKx7DWxcjCGPjmnpj4mG/juLanqk15RfGzPidqhCSJgT
pb1BEc45//VT+XFhWUBbkPrhMEArYDlC3mwZdGUH8Cvl3gvz8UNCwXYaPEgdv77KD+vKNiUnlSn4
H1/KHw6JRGAKM0ZY19cDmqNjhU2BRGU1T4z2N0/1h91J8EHSkYI84EJOsKyC72KA4/ZA5UWJjnBR
NucF8NwPvW1BF/er8kFobXwxI4agf7o/uarnIPPhskkty363P6caPDDrJtpHLrZVK5Hq/Kiyrjj8
4XP0WComEiUmopSL7sLbm4ssb2D4tJjRBRDuY2R3trnP7kFc+Z+ukaRcpDc/iXI/LIxvl6Kk97AB
8AP7XZQL62Xm2o3NHshBiqaCc94ZXvsb7ZVldb0J2FyE92Si4EAo5R9v7yctLYZeaY1IWQh8qEUl
+WD1ergqFvmjXKEX9Ovn98PiQFqGIMClfNP0XE6bN4sj4fAKJDPgfeWP15adXGAm1oHJGraFNl5c
Zh2/Wfg/eYrIoHBJjiNmrc77p0gUnEvpE7d9TN8KIE0bMFjun64+bkui98HXd4CwktG9uS0PFa0C
qY4azUILtS4LkLNpQnX/9cP76b1wpYXBBnnQWjRfvttZXtLzRHPULsaWcmNKx2dtet1vLvJOOYY3
s9wLO5i0wEYLKHj3ipAKHfBX4qTj7+f1aI4wg8ylhzKbj4UJzsUP0wxcHsgUK1fJrrHKaIucs/xN
HPnZ3eLcSY+ehYLhxvL3392tVQ40YUPe3Fh39Rp7JHtH1Rn+ZkGaP0RGbtezWRpMSByLd/j2Mglq
xcwjuN0gDOqN34M+SGMawsV4NxXDfdzgaLYYW9migjvWnDEY/qQjTY+wdXOsFVEFB+70m2/103sn
kPH8Se7FtzThu3t3XEjirmnV+8lW90aI/Ad8wt+lUT+7CEbvBGlWLUfhEhu+u4iNAKwEXV/va3hw
0BGHck0BFP1mPf3s+foOecNSDlm0td5epev8DKiPxj+7RQteZXVynxHVjrrz0t8E5+Wj3gWz5SAX
luSR2WTAby+F20g4qFbV+6HqDehnfrFFlQmhVQZ6a3oHxspFAG/bCpiMv96ZP24aJpsm8dNBycrh
9Ht36VBGYQp1AFcQWskfU+WWx7KLjH0N72UDmNM9V95YvTIldU/YIebHnLb9erGz+s3KWV7am2eA
+wyiYRbxQS7V6rsvYlCvVn2FtgPyUl9pmqRbBt05FOkQL1iFLcevb/yHeL6UDC7lpxDEJev9Yd+F
sLqQi0C93cEtbt2WTYTPLcv3MqUBd1javHj3Dc708Ovr/rB2uW5ALoPwEFhFc6mQvl+7vSvHNh2B
boxUS3Qa2bV5ELm/OR2dJaK+e5qUFyY9LSAOBMV3ERfRDNfTair2dKf6BzjL0xnugepAy9U4n2qc
Bf1+Gs/iAohnb3j5pdf59rYoSAakKuaPPDj0UvzCRcnMHWW9cfC42EYTEF9POU/o3CDVaHAMUrtg
QGl1vKQMtFiQjj0qy1F9ZD6MNp+g+WoYrrqxPWfYZlGbrcp8gJGl5vgc0m+/8R0j2dq9zQwF/Mee
Fl67yyIVwjjR2SV2CSD8Z+LaH78GJClFYFI98p/3yasRdOheeFO5p9cGE0SQojfMMH99kW/SYO/e
AlfxSLfkUuCa70LIaBlGPmW63Ldh/hLVyZWWEN+SJDHguA/JJhvK69g27kqBY5CJ7McYyn2sop1F
NxmRSgx9NLxHXQe/yy5+iDhUu7BW0fei5iaIvssuVJgMld8AfUjBEZ3NZtsiYmsHK6RJoJaZETuA
2T6OGuaf6Yst+dPbK797Ji7kbzg3otwXyFOh6sQAG30Ub1MkqvrfvGQATGSIMEORM3u716IBUo5Q
Y7n3W0A+pQR73cjYXf36Lf9kR9ssJJ9exOLG9b6oh6RnM39bdnSnzL1d8F7tOXz884tYNMl8B1V5
kt53YUMYboMOiFHsW9Nv8PgACVSNo/mboPizVUFfwuIoQuvetN+9G2m3ESCGlHdDcrELfSd7isPR
hWIzVqcUBPZxjPoB6JSBn96f36AkX6Jdyb7ER/3tuxqyJFF5qYt9XDrJo5OLcmO0o3v49VV+csgs
rUt7qR1I5sW7nAkGwIR9WlLsreKb2nM5XhIV400FuR5wjBN//vX1fvJAeWE0X7ggJu9iWTvfZSqW
HjXI9LRAIKBDbsxGhrUdInufVj7Uerz7Nhbovm1RwmT59ZWXxP1d6HFItwk9mLFQh727cpD7GCoj
ObyfpwKkcWfb61nN7cbGOvkO9La7jTwYU1GXNLAWa/Pi15f/yaZ4c/l3W0+xiGpDLWIRjcOsCzgP
c7dW/yZ7+cnrdBhz00heTO+k++4qmQ4xzO5crhI47kGTeR5SGk0rzMLVDlmW/jcB5ceHSrAkoDg+
lgsBqphvX+ciqtfUVZzvK/4ON5oKkxjT/Qh2mOGTkpyBVexcGdjYrws9+Ge/fqY/LibTBy0BOBVU
pgmh8u3VR2QxB3Rl0XJpAMWaUbBxFDL3Ddrg67wuEb4fOnEJYvA3UcH+8TGbDBJIlTB9oMLy3gUf
026QqYtCZLcarKFOjInDal2ljmec6xy5Z8ZAGRVIi3rbjQaOf6IMcMEmTKGAkxrp4ANa1djlepqw
IWEvf2w7UK0belzG5zEFTAKMG41W3Hn8FvCygpeNJsnU38I68LAiVf9B2nksyW1Ea/qFBhFwiQS2
ZVBdbdmGotkgKEqE9x5PPx9476ILjSkENRtJEaKUlYk0x/ymJW3RfU/z90PfNfBD7Ai3YNG0Z5zo
8+8twh49mPOiwKSmx9uNPOegl7iof6MbiXa5kvfB99hOq3+vf5KP21yzyWgRACffk4Y5b5h357vH
TjPyuqg4QXtXv9W82NC0q/zb9VE+xqoa8o0kUwaBHEYfi8c6g+yLplyTnxQKHJ4/3IOvg52IUJ89
VpB3asyCr4/4scAIpmtOSRjPmBs9i5egxFc8wBggOwE8bM9gF73bUc2HA+fDh+xLm9ADnnsc0sKj
+oIf3VMt8fq4/is+znv+ETzfBClzjrLY8OlQ57FeY6iAyg7ROSzr8rad5Zq0wZ8wBJS+dof//PTP
9WHXJs8DyEaXXNmEDovg2UKOw5+ECfMllLELw1t95OkHWiorMPh90zyGQWR/9xpAvBKurotu0HS6
/iM+XjW6TkFDNXSHl5gux+XOcpSgStUA1WglM4q3xJAhAl1Nc0QBKtpDkYHlTC0/uouCpnfNOJYb
468vwrsfsNgBEJ/TrvRgP7bGkD+XzRQ9D6aIjyDYlEMkRHHnW6p0ldhI9p2ZK4gS6dbGNvx4vC4X
YXG8vGZUpTcaeCiF7Q8oOfaLMKd6441eG0QTZPlzdY+/Ly71pqa83enqvMuM4FPdmeBX9dS4uf49
10ehefr7i7KxLr8niAww7BXxDdq6Mxsh1T9V3mhvnJiPRSFbpzVAic2gAGN+uCoMwMCVaZeEUVEK
M87sg1coUM2BLoLygOYSShAtFP8MZ4iHLEuwqaiH+F/bRExzGhQL+zQR3/h4sRzMGB2FP1+D9z9u
sQatFeSRo9V8TjufTnqCLTgAiPZwfRTBSl5GPiyBkLg1oc1GKWHxPYMAhQ3UKNNThv35Z8Mos/up
jBGcM4ONLPvju8hIFtrzQmjU4Zale6+oAISAmD4hJabt8RCD7C6d4Agq63sjs60cYGu4xbWkIOIy
8LgwnJrAH8wNCxSb750tA/NSx8NU9vpCro5Hh8cEJUAEac1b+t3jVjcwFsMuTU/QTvzPqZFrJ8z/
rEMAV4mqNLrJ/2U82yBs5RmhJ3I5Xu+lAOpGxsPEVLlPUOs6xiPIP8euR2gsfffn4xmqoIdsEFXR
RFvcLlCxVIQGaS0FCCFA+G6Doy3yHzAg6js5pbl7fXq/q9yLjQnkwtEh7RoO7O55vd+tp+IDqfJy
JT7x1uGaF8W/msLe+03j5n72pKghUkSICWlhfB8pOBx59kGm+aHSYlfJ/XuUV+1D3EZuaEFtyZGO
ghJEKIbKBCIc13/rystLWZmN42jq3HxYfIoO2HHWQbk5mYnEvZPyg2E80akHPDY2zgE/AmfjY8xn
f7k4GoZovLsWB3cZ44Ab0gJAdvHJUKv+ZEgUx2zA83u1jh58K7NufQlmLKTNuHFlzrv4w8A2zTdU
ji3xIUXr/HxCMXeIT2OP4awCN+hQ50Gz8ZJpc6yyGAasDZHUfJgk/7D4+FKd+twLMBxDMA8wuOW4
MgvqpwEu201fTeEtRK3pR4LKzwH9Q/VR7QbnLJIqBjLZ2Y9hUomNmc8fcfmTJGoPABFoCpI/Xf6k
2qkyL50QTZa5UM9G1hDhqCHE9QQd8uv7aXUobhLwH9Zvdf/LocqksynuMvu4McNTpkYkvn6TnpvY
+XJ9pJXPyX1FO5XgdS79LOKmVC9VE5wPShSllx5yA5PnJrajjaVbuRqFJuhAkNTbZNnLpVNHc8Sp
A3xzx86xO815BZGP34XnYd9bdsHb9VmtrJ+DDQBwdptCKXXLy/Wjr96RDxrRyfE185YGyOAiQjfe
2m2Wbxz91aGYGX0PlT7OMvLHkiodQr3BsytFG9vIkYaYoMycrTYyN97P3ztssQNnhwm6j+wMiUPD
5bTSWstb5AlDivBa/+aUgYnaXTzrEnTVoYrT+qZSK0xUsjFwrdIyHybFys4GDUSkZdBpC0LTPMIn
KP+BOC5Q3BoEeD0fIv5QhQe1S2PMdegfGEh83KG0ZaFv53VP6FN4mAgNzr4eq+RPYRE2hXcwdaTM
dNste17fd7d8q1pxWU/MCT8Z/WB1CMCPAr+86xvi4wVNzRH0HCAQU9flMj3QUq8OE+Dfp7zETTkX
sGc7yJDokCLRDhvSc0sKbe71QT9uDR4FXud5VjTG5CIAMcag6dIkQDiDRMANgdgdyxy8jpTdxn5f
yT7Iegjj/qe/Dwr6chUHJQrUYPZ0xt5EOfWtbbqa0ei3LQTiYx8gR1bmZfMkkMU+9Lj0oryJy9L1
6ZqMcbk76c8ACKMJg8jkB+hJR2pXgkcKTxWQI1cgpoptGvKJ10fRVocxKe5yoxigJRZTbVsFvISD
SGoCNo4QwFegBUaqd0C4eKBZ66FsAELkHoGz7Ayt238aney77xXifuo7A4bKWN0ZIybCGz9sLuss
589npvQgKDsTl11+A43eCxBrff4GindWQgzYygHbapFOGEFBx8TiC8NxhC9SmICTvJmKHGVqGG1H
rwYhdf3nrG0+im42jyd3O7nN5a8R+EPghGfhHV9b4psHZ8rtSIYOwRCLx+tDfYxF+OrMl3o08dqH
IyxqnmdYpPFJZXtTMUUgJWrpXI0+eGcrMw1ISwPMmj7bKrWt7XtyFzDrUgUWRG3zcpZ624R4+iG1
qEeOchwGqB1coGgWGVB3YZQhe648eMJDj6BAt9MOjOr1+uRX1pmcxlYpcQqu5mVNVfYtPje6j5VC
hrm4QY/uxoAaD2tBExsHbOUS03logCbqNDVoblxO1gijwBp/v2o6KjZKYOEE0mWQYfBOOtbIZu/a
Bvmx6/NbOW46JxoEqg5W8QNwCCIS7goxT+moY91aKfir0KTcjPfWllHO7WXqxCqAiOXcstLOptKM
Tjx8j9MQ2U+4WqhnJ7D9PQx9XGGioulxTtEI5PEMOFu1geBRaGIX4PlITaQ2rpVWhJCOVvx1fQlW
fxsAN+pKtP642S7XHR31BM/uKTpNyfgY22Z5D1OpQOk1N2+vj7S22LwVcwvaRphGzv/+3WNoxoh1
WUkanQzEZKYdhGAb53IY8RuXw/yLF1eVPndYpA2jG5DrPOP344ypMmlFRihmjNreMy08z8L630hX
n7i3ko3R1vbt3OmD+mPyMix7K02F9hzS1fGJDBKGUG0SM4eIcc9ijG4gfQT62sTc2LdrHw2gAikK
UFSBLtDlFKPEccp+cAg5YQC6RWH5LqKYlWt0xlbf9Hdfermc5AS4FNBnYLjFk6Q6oRb0qscGUbRX
zHh2YdU8EoDee0jHdYG8iUR5rmNqox5CCJ18UUsMgfL6EWukQ+ZTde+rR9MbPsuiu7m+oz5iccFo
o7KPe7YOasMRi4MlZaxguSuiU0LpExceE/2godAQrAuxjklj4WLOUTxOQs/PTNE/tt7UnSQMbuA0
/lYNYSWvm3/Ob7QTwTKNgMvPUtbEREioRKcIL4NjqFraHayvH0lbxJ/8un/pI6FCSxM0BoCtIs7T
DLdJhwq+gZiuG8Q0xq4v0Dzgh28n1BlOOiPizMXhzsB9qHrPxRMV0jwD93B2sLVKrKJU/VwgQHaY
Asf6kusBmqXYiGzc6Wsn3qFR4ajsnBlVdLkenZR5oCKUfHL6gmReK819DpBrIzZZnaSkQgEC2pDU
Uy5H8fKM6BfVoROXrw7d2S7/Uu1RO1CNFruEYw+BrYOAiWDQY52bxsYa/57Fh0UmzaSzauFWsrzd
hyj18TfuyDITfKfM4Lntph3ksXOP+Eqh2kcMutBZhq7XOk9Gxg3klNETNcG3qi9Ok+ZB/p+VGrGd
1IBahDE6C8ltY8bY3GQniLM/m7i4lzhDAFzcl2r8rBb9LzEW9xkqDoWOSo7w3/x8+DSq/qOWGXsw
MntQM87OSqLT4MToeeifhiH+kpb5zzlqlVXpkhzfAtl1SeUeMIo6w6+HieydVIxOSwA5PQ5GY2af
Udh3ezRyIuzOitC7G3zn1gKu1Det26b6OVW0T4WVntXR/6ngOhP05lFpgycIoUgWiZxLEL3CJt/3
s2wCyjmdLU7erIenYd89u/ciHfx6fd+v3o+SDT+XD4XmLPa9NPA+6nsOYpDRDw2NQXWRqQn5GY7z
dn2o1T2O3SOjEbLTMrjcfbDkp9bBpXy+Hu0TAukhRjbJFsh/fRSTcSgxEEksQsEydiJQaGp0ynyn
vO3ZSXi/6fl/eKEdG5jYbyYBULjLuZSDkejYwEUns9Wmg++p0UFB4PB8fcVWPg4HUedFoahA8Wux
YsWAVA18/egETsoEaVSMO8R8ECEqtjqy8/9pcTIZiQ49LR2HIeek5l0kILrKDCKTm2G07Om+U2Jz
r8a5fTbyODpEMWJ112e28pWI7+CwkRGTGBuLyCOl1Ne0s/JpQhUeC5M2QnLT28I2r4/CPUm1eu7M
Lu47ightqhJFntK2Qps5FRYcbN7c/zAXC8GP/wn8l3tBEqX2ybx2mTWWd1bodAfyvXSj6rO6F6g7
wvUCgQMZ7PIL8WJPuhG00amNNN81G1z6YJoWRyEL/3h9Qr+LVR92A5k15pkAhvlAl2N1nRr2aDcE
eAPO1mj0M5DLtmVY9zeVVgRPrZLm0zHUZVy5QMMapG8oEve3FfIqkOoDb7qTimqWO85JHh54WeMv
KBqWb5j8/CM89DaVoRF/DaFVItIvFcB62egkD9oIwGFXFrIzb1tR6GLHn2hefbVvlV2A2lR/wkwO
mbMMQwm8GMjsfkrQqLgoOlDPVN90sltOfKk9exBrzWOHhTHa5yF+KUmV9s2pFFjP4q+clj3GKZ11
SnLwxXu0SPVvKnl7tIMZnsKi7HTamYb4CSBFDGjW0VHIMN58qsrRxRxDw9UDd+hpl9NP+9TbwDEA
HurJ96Jx9Pn3jcON5U/81AYjo3hf26n1NUFX7qWxckhZdtNUX4JSq/+GutlkaP4FGEDzZsdfOTJ4
HUaYzIhEmEdDTQT2FIXAcRBVCOsbSt3GS0UahAJ418fxPuusHnGaWMZo3Esrf65Af960qVZEOGy1
2j1r1k63VRH5n7GeLc8j5d5PqYUjfDsioIY5nf5Q9lrrqmLEWCuUobqfGczOripwDdxLq5y+GPVg
01xA/SU9XN9uK3nB3LyiVkLTHuDtYmcrleaVuYqwbCooDReO/S9Ohz7q69EntSra27y2zY1AaO1i
IPCWXD0gHGnTXW7wKjDQVrKpqcsmxRGmVqZjEFrBRk1z7VLlFMEXpujHg7S45Fq/YT3pHp96cj1i
GV10p6kQg6trCNJNvbZlzrp2R1BCdUA6QXITy86qiq1EXwumZTRUw+yY7WfmFGT61P7859+MfFEF
sDXTF53FAmbo4VCsGsJTaEWNq/iG/aJkI+X1dOxPJZne34k1eRv30tp6QoYBVkMNmPB1kcslrd55
IfoWp6wf9Fv2Z3c20iE/5dHwk/6aurFJVlaTIrEA08IbBQp5kTJViOBrKCORhRd4LjhoDBxQEv9n
gn60MbG17IyhaPJQmQbssOwZY8uDTHZOwm/ZVfrmJTwmql1paDaGch+apdwhvhkcEc8LDr3nW3eV
jsumPxF8+h2KbX/8cS9+zbww74IBG6sfqWKydhqQYO7yvNljTZUeOh/P1hJVybNjct1dH3N1sQ2w
O3OTl8BtMWaDOKWQFecf0QDnaAoMqttiFO4kc2PjvlnZRiada5vYkBITt87l9Lj2fZvXjZB3ipMb
YOiq60eYfTQI9B/Vmhr99amtkEVo1LwbcPGc9nbUDjoA4ZOcwOn50QD0yDepElZeeRBoi+7pcSrn
PMoyVy96xM4RIz5Cm9sIuuZDuXjWKZgDuKCkRH3NXhzaXsBGjTUSnZncceiqpqAonX3Xk0E9Ro5M
jw0mBSe1ipUbvWi3jpM+lz+Ww1OpF1ReKULA4rhcd2BPQxZJnTtDxaZNGfJj7tj7Pi7vG6v9d5LW
0RxD14qrv7w+wlvQuCeA27MdDkpTfBu0/KvU0ZW00iepdihZtm9664wbh37lZUCQCnAD+FiQm0sW
Zgc1yi/nDhFSSske61K8g9u839jtK6M4AtkPjjtYMaiRl0sRA3lX8VemRzLaePS2en6K7VjbmMvK
xpt5xlzPmHgjJ7gkUqgJWp1FSNpcKUCo+9JJj1bcxDfpNHhn+sHy3lGi4iXPcERTq0AcdatST2kd
/rp+Aj6euLlRSdInuRvpjCwOd++19Si9kqJfoOf3iM7mNyV65idSwvxHWSKg+P833vx73l1gaquj
bgHGw5VjNCIPDpJrmGL/WAZIvxfIjG4w3X8Txy+3tknfQQUzTkGe0sbiStEdNg0NFdOFFRW8FEaA
16inxpCgPbtBMXkCaNs+or1RvIHTCKll1yJ/C73aaHbor7WGW2oyw43NGStEyfPMuEN+3B4PE5jK
+lD4Vm8fgy4CSTJh3IFSmyFQyupiT3vBjqVHZxBhomjvJHmk39sVCtQUWNvIxz2lUusDJlvGj9YR
2BbUaVYhDg8W+R8ni/sfEJzTr6HMGwJe8BT5Duefqjs0U423W2Ai+h0hOtofMvS9MKKISXt3moLy
zTgk6gtcSxWFReQf7Vs7QwrrxhN56exDluq+CxsUfXxLSclSFDHhQ2wKPLVnx+u9KP08OWBxX0BZ
SwcLITCqU89DLNvwiHT0F6w96uKIkye+AdJT1K8jvsjPgx1iiV5kWDvc0TJDO5FWfi+7WsPH08JW
23ImtJK0LsVdwdSj+65CMmofjxgd7uNWNbbQtivYQULWGXOK+Ydjc94uN5uu4F+ST9JBwUA/x0aL
841iVk60a3Lsos1xxBshH0eXjoG3QwQTwVFTLzj0YfhkIyl5GzoKBkFZ3ZaIPmyh0X4XuBdbE7AF
fTGECgkLlxdaNCDJH5a249ayHneljwpST9BvZOKQB3hwEAe/wG80aZj1Cmg8jIMLrMhME/zCCy4Y
+C/Wd4XEBqfaWrqVawFSM90k5DV4kcR8S747prIoRw2dLSA9TXDfTwbqj5WiPiMPZX5Bk3eL+vvh
+SNWpcilqcTHOsWhxfPno4cbBOUUnkwUi9HBU22kvaLuwTYpBA4RonKVh3V5rH0biqnZCDrm2PTi
M8yDM0X6LLTHP6DmpgHbzC6owxOc/gADeP+T1Wd/aQiD74q2+CXM7tP1O3B1QNq+hMqCLrm6iF5D
ZbLLvuh4yLrCQ8gxa16tEeqKM1JnNUth7Vq7+eOCC6B+moO88iwyEfriHsyws8gCVIVPamsRwSCA
t8eZdmtPf9g38yjEMLwlBgC0ZSERSyx4Az5TK32tOPtCpWyrJAH6jSNupR7e19eXcl6qxbejuEOT
ggYoz/aS9JoNutSSoJzzOIkHJqxfikr2g4eLxI7Gr8QNqBBz22Kra/MhTJgn+m7gxdVSdj4aw5KE
J0pDFFsnv3O9rt5C/q4sJy8zYTfYfcBfS4zdYJl1p4cjgIU8a0+oRCE0PWGJbanj8ICc6hbz72NY
AlnZZDwO44xLWMLAUEpT9Mgrg5NX6PqN1SbGS+EPxm2BB8mptsPijJx8cho74d1pvkQnPsRGJ3Iw
47v+YVfWV9D+JO6FsUFfexGGFUNUKkHmY2agjj8zYfiPIbL15+uD6Cvb52KUxaFAtEhUig1j2MM4
YQcbJtrrSv0vVRrYOTwfO/owGAkObuTTkKDEdxjzMdpLOpqYBM3ue3Z1pJdmHvpYPXrWTKEagyM6
d+c45EUfVPW5r6NPTUrTBMAjNrYSSWnNvKOogih009QbB2JtxwA9mHuJID04g5cXd9kWnScxbDnV
tWLuelKYIz45n4GldQfdFFukvI/pMRsGfRUL1hrlDXRLL8cbZKpEUyP9U9CV/8gQ/fBoNI1PMZRz
7OjEi0CF9ghmDLMI02qoHHmJO6KQf9chiXa4/jlX7lXeUaDrICG44sSiyZsZdpPD9EfBtDCio2L0
PipBGBZ7ek/5Awti18ZF6nh90JUtNHcA0ByYwWuway4XgIzRT7WGjRrWzXOGguCb47fpqwZG4E0L
TNw9W4rDu6SQ3tbuXZkvQ1Ny4ZzSIRKL3UvxZ9LGEMOPXuZ3vobLHT7ss0kQxl/IHx/bJg4hpw9f
B9lyT3nPiZRnwyp/Us/4pxQEXX2Js2ba/bKCmHZuQrindD/oetz4jq0e6qp9gEKBgGJZ/pAixy4y
zZqjjyT79TVcOewQgMl+Z5zh3P+8XMO2zS0x4jB3GjK9cR3ZSNfREGr4D6OQPM4SfSAzl2V6ipxh
CLvAP/WkkQd2NL4m3WhvHMDVjwLmjZYQBAqOxWIucRzTQET9CDDMtEeOQMX2NMEezmJqzTRnElTQ
NrbC6gLC25hVJsC/LDtrMbKBTicN/1Sb+ME3mnYUfphu7PSPVQICaU65TuRPqY86xeXU8sozIxvI
AUoPUfFklpa2q7VJPfpZ0LoZQvwHqinxEfif8lkp8J0sq0Q9gt0MXwGn9fu+G0wq3qZ46iYEsOkG
osLuIWGNnU+GrGqMjvFOSTZF6lZXB3wJggVUsSm/Xv7uKApDr1FUPknr9FiqInFkdcGv/7C7qLvO
dfL55l0cxiLGOsYuGUS16gZzphRt8iorNq64takQJcO4AL5IKW4xiiGbuKenxYeeEKjIRlnt2zkq
uD6Xj4kTX3qGysxiP1AmlxFq2sYOYr0NN6mvRn+V/YRdlUp3yZpCJHio0RzAh0Gd6EE1T8XwjI6L
BCEAlDIGCX/To7i9y+MKNEuWlTcbP25+whYxH0V73JaJC7AKW8Z8eIxbOBjUistb0v4ATWbsfIhf
ezWdyltV4Mtep7wtkAzw97QSqIYtZmtRUW+t0rzYH34I9JdZommW/pyfhndJ0jTlYdbG+DaNae48
+eFwX/qKfTOpqemKyEifMjRw94Hj/aIplf7yTJ8AYOqG50Lk2vP1VVnZGMj5EdnTMZkFJ+e44N1v
8Z26rxADxUMqGcsDAlv4waFmvjHlj6PM+EmibSBUs+jj4rGrcw2GxYTyk5Wgoqs2UXUOknhLUOPj
FcoorOd8g3KelsxCUx2tGFcdzwXwpx+qYhxvQpT59roeDjc6+JK9muFPfX0BKfF9+JwMS+uCN5W+
Ano2l0tYh6NRiaHxXBy3ci2cTRbT4ie9IFvFYCzuTwW4ZGdXOHll7Nu0Tl6EJ4duV6UCN7RenXiE
C6m+ALQbn8GJKTzCKnZvjvPqd2b8fchBwh0dQLZ0gSY9fQsCQ/9ZGhZ29IXEHmo/YQH3vU20FJNq
HCDxSI6b1DwPaCPjs0rDNsF4L9YR2Dem6A230MSD1RgieR+mgYcuvAFm8FBrES7Xoch9DxsngYGG
jW1PBPYl8R86bK7vq7T1vg29EswFn+JH6LfISWOVidWEDlb2uWsL87PWD+mvDCO1v6PCL0PkLVXR
05YUHdvZCckLlPDv2GycxxCBIwzUMpWhPMrcA7vcGojAZF8AWbEgvE9dHPxEYp8TkMd1+EPpHRTq
kR8Iv/h63v5lTSPMd8gff2n5VEy7Che/+BQFOsaDetOCEALX+nMwtfbJCjMH4KWwqtnxSj6nGn1e
UEe6cq8h7e4dcY4wbwL8rMROx7H8e6DY/ZesMOvnxMQLqPTU+tmme7QPRHoftyl2vJXdqhmAoYKC
S9Z7b1ZXijtuF/mGYY/3XEaRd0wpF9WHKnPwI6Lt7dw0ShSa+KMljnKo7LpQ/y5k3Ng7E0nxcE9O
JCrkNGNSBfTalBorAc/pceEe/e9aNuHr2mpa+xh1QTyeKlEo5v7/JA2GxVmpgyMJZQAXuzCdZyW2
ssdOzcTnBJWSFFO13vs0lE7z4oO/8jGSiUFPayn2yTsSbv+znVjKMzrD6V/Xj8h8ui/vO2pUkMdp
hyEO84E+4FeOHDwMpFwfn8S9FyDQgG+UfpK19fnPRwK5MzNQ0cAgs788ikQWpV5hVeRWiI3cFXXw
q2nj8hEn6HAj9FybEwAxXRUE8aDTF7FBHvk+hhQBI5EauKWfVncTfs37ulW+Xp/TRyQ88FqUyVC8
4e6kO7sYKrYL21bYoG7h18g0GVP6pkg6/dwNxg0PyXgIzJpOPwDjQ+B38CTjdOtq/T2fxTfkR/AD
VGJgWj2LS64vDKB0vee4qW9NWJ5b6U4MzuDmJk6gY3sHURpbD8/G4NWrf2SRTXGjdfK7Smn+9Z3v
kdLfNY33LbStOyswrF9tgb51HRnFxiu/8l0oJMEtJJNVuZIXizWUcjLVnL2G00x3qgL7nwRx+yP8
6P/Vuv5/inuuvDYmfV1gWjBDaL0tMmbb9wBuGYnnesLKD10qaPe1Uh4oZKsoQSQGbq4gQf5839H8
mdWqZj0t8GqXO9z3wj5iGErT0le/do027nw96m/4s9Z/WEpYTtSPOLhIPi8Ok9Qa0wkyhsKTT921
Ie6UAIZK9CSbaWNWq3ucqJT9bcOxgXx6OS1HxG2PlofjdlUPTCb3Uonvh6iP9aQ7xwSYxbnn8T0q
AhOp0i6yc0kksfGUz2u33ONI6JDjoX2rUzq7/BGWH2LJg8+DO0Va4lI0pEGOOa4b4u53QBO3eisH
spMEp8WN+a+OTFsFuScuFPbu5chCTYNISSibN5C7j1lWlTszKO1bBQPIQxz2/ucxj6oj9nL6xkde
icxmkUobziE1ZW0Z/9k+ciqVDwe3BeV+HItCo7/hbKlNrZ1KrEcJzfDJgKW3WNm+pE2DO5/jZooX
HurI8n7A9roHXSc3GuKr8yELATFDUeWDQLVJEFQmse64ZmiVj3QNMRkOwy2w0fw9PuwUsPeCR0aj
1Dj/indRswAxgYcg1qFmhpRTV2ETZGhD8qAWUfWQUXndKA7Mt9ZyPCw8CGxB7pGsL45iV0XBAMrI
cZUsKJ+cEdEbLNSKY553KbdMh/teY6Q4MRrBU1b1W33+tauO25Q8gb2iiyXKIBRTEqgpw2MV259x
H3I+6ZFUMLpHloV+F2QwNfxfk4v/5/26dibeDbqUmOoxfQfpxqA1XcmfteVFd4ZMQxceXvo8OmYF
p7kyD4q03q4/uKuzpRIKLhNqEFn55cdtrGGqwCXxcemfIRpS5QfbSJIbtSmr/Yj7+isSXD+vj7lS
UaYEowPVnXtJZBKLG6C1ROQh5cQJ0YIfeUL+Qnoe/NOZlrJvjbFzEUqZql2Xmbor8Vy6rdDs3WE6
mLpeI7ijR6ybEUcaaZ7IL0Kpyk+1aKxHfUKgIGWLuJB1rZvSnD2V6Q+7tO/1c0JxDVgm2qrIwWX8
p0b7s8pwNLk+u9Xti5w4erfsXqDPlytqRkMe5D0rKjIlrjECshBTrR0CeZwSfoYJOqqx5gd3qvQx
rHG8aktuZeX+obrL42JScKUMtbh/gmrC1Q1lD7fJq+ZBVcPkIRzs9qGSZrqfjCx/UEWX3tuNdHY1
0vW42pT9J4U87pBpON1bsUzOuFjbNz3SYrjYdN4xSWFRx2Mp9p0KorKZ7P5OVyZ11yO55SHeeYPK
FjqSU2o9hInmH9G3UD8Luxt2dVHLg4PI31H1azzrdNAoA79lb026dofEIKppmkFreQgnOtzH1qCJ
YqLwRQPVxAT0ZKdT9mCi+v9V0/z4fP1rrVyhKB8i9wvsgcLXMohWMdZT1Io9JZq0eyjszjmqGOds
XGkrx3uWeqdDheI1/czFnghSEXq6XRJQCkUe/RSTxbjQooNf4X8bjnFy0NMmdXMeE/f6/NZi2Rm3
gvomtzeJyeL2zkOt6zvBawsmNz0XgVF2dxDVsQu0rUH1UOEsxu8JztbnwudA6EGMLhuulkeYYMO4
B/dhfsvCqn1tClwQ9kg+qfe2GuClGRp1jQRzqIXnYJL9HzOaZpbFzGTiXiIKXzYq4jG2lUSZ1yzT
jBvFTxrM4IYCeHaZHybdbA+WMJCbI6FwFQez4+sLt3aKDBC9vHdzlW+JRfXBegxjlROkpUBsR90z
d01RJzdC8zau4LUtCGCLUhEXEGBe4/LCCGtbIoPHRLWw893QRkPPV311Ywt+pKyxngTvcwAkgA4v
1aaHMA3TeqqI8Kq+D12tDm1syvoaAb6BUC3BqjvqXuuq8p9rR0y3vYej+k2oJDjvJmA7yYHysYl3
zeCEr9fX+jfydfHkzwUzsFVUlCgsza/UuxAjd6QSeTJx3L6xDqXifB8ikIZqmx4zH5vdPL7rMKNy
PGokvvmS9li4ddNDMaa3flU8t2V/7ItwL1TcfiiMF42xj3GyVbT8qCNljGm9d/DZMK3RHeDwVDsd
aZmN9V15SCn6zbAByJrU4xZRC5aCbQzFwXZJkEC6tuBT0qI197Up7jUsyg5yBoZurNu8NZbrRn8d
vAK58mymdLluyajG7TRZtjvKtn7zwkg8OcAmMoreOBO2kA2dHdl79TfEdf0riOu+2tWt80OpKEnt
yi4cn0bI5j89sI3VAdO8h4jqfLoLRBh90xUNgcsRpdQvCcbEwa7K0VDdj56nf429SNti8648nKwg
rRNUFYE6LfOCoUXDPshG222cHwmGxHdI36bnrABRZncoNVcYVO+CsoqPhg/z4fpSrvRoZ20m7P5o
GnDNLgmmiad5soBP4kb0g3cyKu80rz4pUfWm+jatby1zlTZ5zRztJbCUXyZUGT2st6R4V3eRpHVE
fvT7+b78oBpyyH4MGM2dfOdR64O5fo/vH9Ay/+h4ZbOT3r/XJ752+4C2Jx2ao0DgTJcj9m2C1hN5
sVtoPRpEqS33ecAVdH2U38iZ5U7lhsODAXoxTOblCQ9VlFxanrfGH79D2rWxoqwgpgAQP+hxisFj
TDO8oKFyHuKsugFx3O4dLRCfbW+AvBpK82RpfnmaprlxG+LZTis7uB9RbLxDjNBwk4Ly7WAFySOq
7n/esJxF1WdM0AwywVvocpXqyVCyujBst+z0+I4W3+zZ22NR7+sVXqCR8uAryrBxpax+GmJkGM8w
zEC4XA5KPXxCmWWyXSozERXMEpfUvBQbD93asaNQCVuKdiVZnn45ijVVRWV4ve0mGj5psJYsyqK9
45ZTHn0WIqzvwyl07tKss1+xvEw2hl+rhlAEmQVmUCaYycOX43tVVzqJwvjxGCG1QjhGLBmH5xxk
xL7xAudVJmFPFNBjJSxjqudWq2/8iNWVnmFfIPl4HZfNT6UIgV51VD/swNR2oyfNmwbJjcP1Q3B9
FEddHDUBXnGgcm67ilHV9y2294fOUZr/MhfwchoAM2D79mI9qdqMFFhqtqrWYjXQavLgY8+9caBX
5wKWBb0jQlqgbJdfLRGxgVtzx97EApML2XrNUEPcuJTXtiYgPPiC8JxmDfTLQXQb58Ra4zYcgkx/
SuwpfJwcAjFltKMbI5FohmAzuod+pR8d0GYbc1zLU+l18QvwZ4JbumT5e9KIcxO1ZY5GINGZiqoJ
nnfcYm5Q2vb3xnKir6YRD/kOUyV1wnRXKPGet3MQtyLqJnuHdU/h47KTeb/ajprbzlHyzj4ANJL0
OjKB8qg2Mg+/zDXU9ioHpq8VmUm3j0tZPE34xPl7o+WvOyUu506KdHAWD23/xXCS+vv1DbqWphBr
0zcmBgPZv8gcQWUERVcmxDA59HAg7oLogVcBimZ/E5FTHxujFftBlePr9ZHX3r2ZJExHkTsIhsXl
l451vbRoqPMKTX7wqcIO4lBa8Vetql7t1n4J5LQFirT4Py4fpPcjLjawmdgAXFTeIbSUD7RRfiZS
n25gfu2nflI2zuRa8I33BhgwZH3htS0Je2XVhm3c8somvZJ9Tat8KHcFut7HskarIiDyuJ9q1Gez
UcFLunFue9QpD4Nhx/vWbv8BXf/HBoGQy3nWZ3YfSAnwxJcrXjnK/2XuvJbkRrI0/SpldT2ogRZm
0222AAIZKUkmVRdvYFlkNrSGQ73RPse+2H7O7p5lIKMzhnW1ZnVRtCTTIRzHj/iFKxSGIFGC6tux
rs3p5n9QdZx5ryer7L7gbUp7LIEJrCuiBFeoiZsRqoA2U8VheFska/ZGUf9EPYUGmwuCiaYWZbdx
emfs3VnxZJg1mm2mENjWwJbNjdd37EsBLx4gOjpS4+Y7zme3gbDYRccOqCLNJX16ZwkvJV+punBJ
tfQwJJr7qcfpNFqHuA8HczVuGqM2n5g/Tm80Ky5v0kJRgk0Au3j9ws4ETemqCiqU6lmlqXh6+6jF
muPUoFCTbjbu2Q4gaTwnqZSEagVVUTE8MxQtmizjs6v208fXV38pIuMh6SSfCRIJMPL3lhUVhcjG
MCOOKBmnPvDyZL7HAXlqgwz+BhJ9+BuGhTskj1ontVMkqR9HdkVxbrexs3B6BDPsuzUFSqgwNT5g
xlSmUd5kpfwW+Lp8LOfNC5d9JvJBpqU2lqRQgJG7+OMsOt7hs+w4efp8vwpR3XRKJz55ZYq8yIRe
ikPjK1KH2L7AvTlzkDKOYFYMVR3IyH62WqgajTOBKAK9I/FNyxcRyJPjAvv+zCrfIZB86Y5UvrVO
N4WXl/lkb64TaSterb7ntsbgW2Zb+a+//pffO3RTgJaSp0eU27eT1dLpjWaYnCgevDLE4z19TPM+
Dyxzca4Wyh6/8uLi8acXlcMW0EVAYSQo5vTm2I5tW2hYl5ixPnT+5nrr28bTPse23t817VZ/7Z3F
vpAcnAnptA0hYcqGBbpi+zEPnkYZ/afUiRDPTm5ouA6Pq0VvwU00A21V+qWd1sYPvQfmZFls7wH5
kDZqbIaYg8v02nTany8YaJPx6dPLlFDXPSYoFW6cuINhR6UXl0ej6MQVDrfd4fXH/fLkZBV4rujx
geuCZnf6uNvSTDO8y+wIx7vy2JNPhCiJhCjqLRQpzSUR2UvL7bbuYHjDyK6yI1hAdjCobX/wJhC8
qiPiUM+mn8/S+fwp9pioGQhRfn/vP/SislLplU1Z7Wgx2v5qGZnBlq0yX9g+LwMOq8gEnRiN2eN+
ytQPtoGlw2BHdqwXoREPy7vJSAwgeArrqbZ+54A4CLZsuUQulM/rNPGh0QgWm1OfpjAD79PXVyat
V5Vra0cgoJVgLQfk8Myyu84KZ7o0ini5FLcHnIMHCnFo39lsS+RxSCCtKGtm/RpGXnytLkWXXwg6
Z+5ICgBhk8H0npxul8rQM6gSSFdWVKZKcltkuX6cgBFFTec0F6L1maVg1TKokUhGWFi7w9UUKWIT
dQqvO1MapPO2LsB5xAvbZrvUCjq7lBS2k15lwLN27ykd0mzoZ8+MaitrImVGAjeZ9flKg0d4YTOe
idp4gtkqrhcSELCHYzNI68d0M80IF2x4tkWM+GOaWA/qlhWftV5Tr2jZbRfe2pnJBI+Rr8CEUQ0J
ak+ZVzWKJtypDXRsKYK7GWm7pXXDuHTMm6ksenQwJ/NxTvSvuWdk7wsDGCFeMFm0bJ53lRaWdrOh
JRLapTlGiVuUUTv0qj8iZnTnxPOn16PemWf0vUlGvox7HEJnp58NFUlMEbgxa6hMl2BHbIgCEyTa
sa/i9Pj6YmdiHnUn42eejcRJy73xQwxiRue5yD+ZEa7oxi2ph3WlrMqEziEGKKtSzT+N+ifNAt5D
tYs0JwjL0/Xmsp35hEHkxhuwzV6D5Vy5VXbhrs7s6O9sJQydpSzF/uNx8inv2jJjFXs1H22vXA9J
uY3I/RPOX3+A8oJ3QY5CFoI6wyMg4HuYKo7kZW3kDl3BtdfexN6QIEqQXUq1z4D98ZcjiiPCzTCb
kfbpc+sqZ7GQbNUjzIqVG8Vz48ehSFqmUuiYFH5mKs3B7drlGvex5blq+jWqF3O57tGHeMOIxrr1
bMahVtY1G6I7ZYk+hVbgvZKlvnDSbQgARdpvrTJdo599QAyHaWfKni8fn7MLZKPRNaPdunpUWDTZ
yzb+6rp98mcWkVIuiIEaMiM8fTxat1UCEWU9UjKsDyrRDF/spKs/vH4rLz8WbJIp89CWoknE3P10
FbNKihwxAlrLKOz5zGHSYBtHygRgFKhEZxf5fy/P7tMF9dMFlRmSd77YDmIXynizln1D7zKtnuem
yG7SuxSunyamgPLMQepFUIllSxohCzX/XuF0BRvc8R6HoekOTkaPkxqyvhpaBPZefy4vPzcuk7Ga
bB8zUNkP/Ixs6wDtOU60ZkUXdIJEsJ1V4YMFMC686DOUSNZCO4AmLvGKo+T0keBb5IHhwn47S5BC
hHrWh1rTaIHS5UsU1y2dcuS7r9W2GUKUmtZwKkwlsOuuvhBjXn74XAjmBrKTS0G3p/aZHhUajA8n
wpFsOs4x2vLG6l1qHp1pWrMMTALGARBmXmCUknorh5jxNVOHBLo/ZKVjEqfC79yO6spqUX9ZkWws
cSG7bUFDoxCpaRfe77lbla6act4Ijm6Py2rylLKHmX+UJo6J52raBIYqzJ+OpCT6EmQMfIHSYj9i
VFtXa6QhU5SNsxPG67we89qpD6/v1XOfFENpUji5Egyq0/2jin6BRaNLSpsDCNDVlqO2Oc9z6lB0
6xqMp7mobnRygAupz7mPRMqcyxav1O6RF/bDSYuk7BiXnclD3Frndhys+DDEJVbhWn1pqXNxiuhE
6g3EFHES43QpPBUMpV15X7NY6nDKmWhpWpbjqjxyqFvmzxcy30s0RkQgaCUB53Q9DaXrQVlmJ7L1
tbnWRVb65ZS6F1KHs3dFfJdfvQzAu7uatFUC9xc6C7XjBkxNWsrwrD5m1fzRWLry7esb5TtF7PRk
567kII5WDenj/gPP6Pul4AP58gA1HZq6W4LYEzoY5DWO9MRIrjdjYoREJwLwarbc6HhDQvpoy2O1
oMdLojiGmjqa12puoBpRTWU4Ktk3mIj6PZM8Dciv1Ry1UWtvxmL6fSuhV3ga2IQprsSbunaMA6SH
xEcLJAk1pNjDUQOHkuRxDdJ/S69ev+Fzz5cuGsmZpPqo+7m00QmjXTc6Kkpf6lFZFnFE24H14AQw
fjS0S5hS+cL2D5iwJr01mQMg9X+6bQoGgGqcuna0jk2Nzr7wAofnGKZ4agRJYrT+AD3miOaufZzJ
vyKYJxgDzH36JjNn99iJyfCVZFsja8NQpxTmHKwqTJJpqDQfLf3pXmD6c5dwPjI3cYcbL3aXo2tP
cyg2Cfack/Xa2bw+AAKmNr6HmvCx7WP8kXH2MAZUa+3G9VnFtZsF263cutJXI79tFrQF/qPV+jHJ
+t6JigoCZatsw02Zc+5tDBk/v/5yzoWtH5/VbvO3WpeyxxgQDZ7e+f1YGZ+s0dLedHFuBJ2h21fI
y1mBB2gqeH3lM8EfPBdCch4lL00EuW1+iFtL0njm4GSE5cnq7sSCtrpWDsPx9VXOREfQcRzp6JnK
GLlLrUDJLoUNuzmayhHbx9Jqj5nR3C3WMlwIIy/LK+y4flhpt+uqykDqvEwII0liBYZez1hiANJW
NiBHjoJlbq8q/Z95iHAnyIFlkrp3NlHgc4zdkHPqWPVyVXutwswgv4RnPvcQ6cYzHpMDIGvfKEy7
NGnNlkZh0QsUalSlRi9t1m9GxbqEmTu7FNFCAmjA8u6NjlOlzxJLKx2SzaILO09/D9s3Pw4NKIXX
d8aZ8Qclzw9LyQ36wwZsqlKA2bXtSLEt595z0jYa4qa4M+FgRYsXt1+Upvx77i6jb09depO55Hqi
7h2/K9X+VtT21xLA/4Wc6N9cFvMPdOLOUHfGqfaysar4LoxaVa8cDdPMcHUbXT9kjWr7LtwvZCmy
eX3TVpvZ+7HVDbfubLZD2OGAcbTXBugZOkfd34pRXS41T8+UjHTf5ZATeDBeUnvRIASuePkTr8hM
baQn0qhtltvNc75o3vYmVUBVqRoFjAnzLc3fGmI5Tnp6P0vEsyiyt2urXNta/amxxmA11IfBUYJ5
Q4D29df7MryQ7dG44+CBDYM42OnbHRg/jnpjbRGC+vE1Km8iUNEBvLCJXp5tchUqdOkzTJEoR1k/
7CE3Vi2BGNkWWUPaUQ2U93ERP2jTYAeOCtXzZ++J04iWNSAkeC0vOjitiDMLopIeCd3oIsiEJSTW
Qfn4+irf0+7d+SnLDxjuZER0HnY3RZPI2YaS9rirKDHIADGvt56VTIcxG1H+wo8qqvShPSY4n/jt
1sxH7O26kLy4PKyLMR8ULAMORbXmR6UszQdP5NudPdtg3zleD7m9aZ//AzqGBgrewq69xfRarZ35
AK7F9GFMXUI2noHGsWXp9qMPJhHEexm+devWxClMO5Iae1/Xdmh89HWmMFdNtN3jZQwUY9KvFL3a
3qZeDejSy2h+VJV1ZLB/kXf/cm9yOTSpJLMdptfehwP/3WXNc8+OUoltGfoKFSM9Ma+s2Kz8vNwQ
/HWVLKikPqFa2s/9VE8Qz8vCJ7Of/LlXRdRDY72wveR7ffHeaaYAJafu5MA83cyeAqqnJFmIhjS+
IyWq39tF0r0fJ8SMW1V9tjOnPVZQfiNjQ6Hy9V137plQpTHeQ6cLps7uoNbnqcjtPLYjSsU11LJl
w6wou+QP/fJ7ha+GEij9IrJRVBlPb1Fo8TzQ/GbQ1uDOa8VivqvX8qMJT+OQj97PI5lYDpc48JgO
9dkeoiCpGiLrHTsSaewc4sXIwk5HSfv1R3dmkMcyeFaY9KKpPPeiX9WQGpoyM2Cqi0L4yCiVAS33
z5veeeHK/3+ZVyQ3+t66MZIG3Wn33lWsMBXLp9cv5OXTxWIemUmkkGCoIex6+nR7fdDspJz1aFnL
3ylW9cBSIEAnXukCSavHC/v1Za7AcnDGeJ+0/VFYO12usyacke1aj8xNUYRPA0n4U1mlt7rdmD89
CDpda789OVNRfSxoBMbqcmfb0zdHR07zTzw/DIdQq+brw7zt9IbKJi6s3gaZua5wVF3hqQdjbZuD
04/UpM56qTNy7gFakK/lQwS4b8qU9ofTC0veVQKGtWhx2tFv0Kt7QxpZHwZLWw6v39q5pWjgqTRI
6GkzfThdqlYrFCXQ9gKeUKsHkQEhU0cX6zUnLi4sdW4X2vK2CCJQJffjT3R9IZDjCkGpaZpvjKZt
b5D5bQ8JMMDbuK27C9tQ7urTsMlZTFMEhgouB84e40e4Xos0a7i1TaUlONPWO2RYv1LxjdUhVrsq
VGAlhkvpXfoCXgZNltaZEcDEJf/Y+1ACOM/0ISm1CKP7/qrBwcSvMbi58EDPr8L3jMwR6nv7ts82
KmunuZmGm69mBqOgw4T2wSV/s3M7hBkopSCyQ5DbdjukFX2LfCmvTboCwPJaN6w7W0xkzK6/cEPn
dgigHE5eCicQK7uPGSltDWZZp0VqPpR+nix22KdCDxMqf3+ERHyhNDyTfwAP1rBVQ8bLQnJK3vsP
H5pE6W2zgsx1qY3ZW8VFMMhUE8sv8GQ4VGyg1DfQEw9tL9aPaqdu16bedUFfO0MQz219Yce+vH8u
h9oHGRkp6rYfncQDZSpDbTWik2Qf1sYVoPgKTN2gjR6gWz397Ld/utzuWKjVRpsIQfgeDi4UKLXL
opnzMoJl/OH1lV7uVPJ9PnypGENetg9oA0oKVVWzktT7uPK6eD6UWt1dsJ55uVMZJXLy0G+lgoSZ
dvo23aFGYrfxNsTmhvqalDyJauCf17TeLo2Yv1MdT4MLSDTsC9CPBRbECOp0La/uqoRqU42EGGIj
mNUl/rLVumWE3Yzyjz8pQ1yEcxlvZGW4qt/mAE3bKOmbVNzwV+bkMFlJYb5Zyr59ZG6SfK4GpZiC
rXG2MMWt76FLZ1FjnbKBAh7tsUefts7c4VFXxFcwwO1HXMJyzY9bsX3Ot7if/bEXkCHTSdGZTeRz
Wb5J3ZkKoNLyTkP5V+GBFD2g18VpPqrlrMF0M2bzizUIou8iJy3hz754m0oeEAodA8lZ3wUP/JyY
ltqTGi1DNV71S6ZSnabp76+vckYwi2grO5nMKmiH7HUPUtJSSGiox8eLwsQ3m9OHut56pPPQQ8jv
rHZVchgOtZWHmJh1kEvdaXzr5Tx2v4yN9S5TrPm2EPH4ZtyKGE4gCKtLJamMXqdbhh1Ds0uOVDB6
2sMuNuhOvGttpJe8oCpvt2nA5MNFbXh2tyVcGlPZfEvRXfWqm0qMOuPYA8w7lLY10wGZzTH0QITe
0gyJn6yhzyppizWW160dG9XR8Uayg3zsDFAN2XCwBgeBUKNrsydGxJN3lWQWC6TIx27+YOAZCRnL
hZLZgLqqfcqYWvMBH7RdYA5NfDRG+n9wnnX9AYLPdpc5g/OomgveY2o31kMYO3iF+eiUpXWAzqQ4
aDoyJYEWW97i5406weua9OFuzdsyyGGqwhGuivppsGpsXQdV0X7PSE3uswavleNarfRt0JbXDy6q
7w1gETDqQZyjROwPaW8uYelaYrozvGqg1jJSlFJSBpH0gGnIv76hXqYOYHBIvcArgGUy96DGWS0y
famLNTIWu76VbNbQmNPqoR8VoCyVl0IDH+o3drFckpx9GSlZGWQGvUNKhhccC3xSGQB7DOV7S52O
OoDU0HDr6cJePLMK9aKBrwpnnoNexWn0Ir00lTmnPTKKfEZEdsP0wFzsn4aGYlchv33JuyTl28Vj
zeocJPnGLUqaMbu1QYcFmV25f+JeflxllzQUHSRxo+83aEWdCKtubSLPgMn1+o54ebZwL8A9yBJ4
YGhHnD6x2S1mBc0rnlhRd37TZ4ZvFvUWJES4C2Xjd7PBXaAAQgdKkJhpULHtyo2u7I2pW3UQHaag
rZAuVfm5p57qb0pF34gIStndDYua1LdK0cOXTo0Zh5lEXRvFzw3FtQ/jZo5PbZtOd55rpvGVGa/d
R4+Odxr0rQLrrYUOiIpX5ym+128Cu76m1h/GGLZsOHVafql/fOaLYrfJHoK0XADpdvr8igJrqJW+
aLS6hXuzzmPCAGeQlFpVr4PaHZSDUq304tPU+ekzSOLpWBh0FenLnoJV1nOOF07Oq0tMNSxziPE0
j9U/s4rECkqYm0uReHqDCYheJ1vdNaIEosNqVXOoGPGlwuJlhigpAVRq/8KknK7Sq30FfdEE/L8a
6afNmsYrEIrlVYP0T1B5SM69vu3PsCvp7TGikf0LkIL7lHTe7LIXTGGjCszzbTnqUxNo2fY5MWIk
t/m4/aUlD/ZWzfoET8p7i398e+WAkvQNd6of+3obrtUmmTABw7VBmVSE37IGNNOsd0ez78i92/yb
OarpR4hD9YUQ9PJ5yehDNKX3AWBhP0O2h9YRamcuUW9qc5RvQtwKvTQ+xNaiY+kr7Asp9Rm4ipxp
wTZEkhLNB3MXJ0huphhNlwW1Jw/sdp4lN1k6xDeLrn60FyOPkCeBOoLa4ZFqowq0xhT3WWt8fP29
nbsORjUy3ZYzevqZpxulW+PcVpdxBqpat38DsFVCC2Lu97Zpk/7vikI7BnjAXNUHo5vXd7Xm9A5O
cM5Tbc7VJZGKl8GTqk6qvJEGShbkLlleysxia3zX8WaaaPSOuLOQmAurtdR/+jQAKEQzg1NbYsmt
3Znj5Cl2USVLTdOcfJlWRYQDwJ0Llca5x0vfmk4QuYFkle8eLw5Ynj3Z5RzR2v6AnE4clBNz2nVD
KmYp77bRulmc2QwUfbq2xvwPGg2XIHBnileKRMopCipya+DQp69YXy1nKtd0juYC9SSLnYS7op68
KU2j8+nqNbT/PSNaalEF47wON3GOi0OTJWNQZZN5IVLIjX16aHE19KqY6zB3oaA+vZqipekxKdYU
VZltPLZDu4WzaJILPMIzOwl1d3TU5LSTPv3uGNE6F2LEwCpKp3dI8CfD+3GzRe6rijFcuKPv1f+P
tyTJirLNJsVIKVr3XZx5hgxOPt1F2qzqePDlI3Jmqp5miBhnKSlz0m+N3+qTMULLqqvjZDfittS6
L3pVCfMA9Tnvgq1rChPcXrJVvkiM+VNfT5pyg5lg3iOUUNYQO0iTH4YxnT45CPx8K6cGd6caP9x8
Utk3GH/Zlyqm/Xks740WHDFKTjvA5p6+LrWtFRPZMDxswJodJpSlf19QZv4qagMXvjF135WxVX5x
lSK5NpvZuTdbpfVRcWZ2lKFy3ZpTf9tXjr76eaF63JTmHEHfApBOoZS/Hs32e0teLF1QGjSgjSRe
4PRi+7ZV7HgRXTSbtROk2+aQuszbhRRvf1awChsKDRN61qhH7Wf2sdNLfYC8i8CMQRIVFDpl2jZ+
nK1fanAkr9/TCzqbXI72LrwyIPgSBHd6U2XiVlhbA2qah8I7VGJdQ2FOdqhIZ2d3swbglJ3xzlxS
86iq+Jl6Va4cB6v7I+9njlM9GQ72IAZfL/TRL7a+u54F4xIAqpfKoRezb65V5z8J6kXIGwDA7lqB
KacTSWnUpHb64KxddmeUqfdOH+3+WlMapkOjEfc4UfTNI3zM9TF3Gtn1X8Go5Gbe6sE2NMa7zTMv
yaKf2RtMcBg1oGuBG89eFb1e8UO32qqLFmzaofEZaVQ0ySVfhzOfC1kQq0AsoMG072M4nYolTNxi
RL325QPy7MM9PlNTILLaum/j2r5Hh7Y4pAjrXihFXwBCefZYCWCjBOAcNPieehVXOup7eJ1EpVV9
quzG8xNDRYilL1TxfsEi7CEeIMCaQ/x7W9ioMxfLfOG420ddhCRp2qsunXQ4RTRaTl8/Js6WPjvG
FE0bNuRZbw83XZ8qV0hpXJIXP7uUnFRJySKJvD5dCg1UJRtddNa2wn0eitW4Xpvss121l4gQL56r
vCmbmoAai8IAbdjTldAKb6rWqaaoizEiVVNseZyiMN7ba58cugKplgXZvDCey/5DodbbwTR+mkzA
NVAbywTNI6M39ieMnfC0tckT0eaCujCyauS4GC+FzzPPVFbgrkn7VcUoefdMc2vzIE7GAqprXQCk
HOKAQkncVvQALpyZ55aClGXxXGmoM2I9fajpABzPaWwB9qRUQ81MypumWbubZb4khrf/IuWjAxPK
d0G3HDeE3Z7cLGOZ04SBe+qodZAozFmEaxXHHtts39iM4RH33jECJXTJJfOFcZhcGkEpWs0cFszN
djeJYZvRz20voiRbBaZhhuZbrYBU7yW9r6VbTb82rbv3QyprcHW7sgXIM6H17e2aeu0x1qlx+dys
yDCqAn9Dc/vQxXV+ofY59y6odum/opDPdE/+/MfhBjOMOAVQGqkzkAQbifqrPmmnA2Bh68Jr3wdh
IBMcAbwHWldSbmxX/JLRrwJz+S7yxlYNVpO0SMzxpSPzu4rqjwkZy1i0x2ifSrwbxNzTO6LvCUAi
adrIMAWq34BV1y+Gyi7wk9VxbxYMdmDF4Jf6UC7DgHV2muKbVK96r/l0t/MMfU1jjg9tbethmZpG
DwrQGcMe8lDkrGUppHR63F61E3R2n/rd/F0TAzPYdsvwqk6KoVkpZGdsGFBCbG9WfcTkT80ywoaK
bbS/evMA+CrvsyEo7dr9xi9Sny1TjB9b00iSMJ+GqWbOCinO38asucrLqUbdPS7bpzi3UtevzdoC
6GJPUxp5sYWah1tr4p01aXjtJkYhBXuQ5FfTavtQFTEwLyodv89MM2RW1UwHM1cVqAJK5tJisdvh
7bwNa3YhJdsnS7wKVFRlPiDpni+PBC83ZzO32qhspiVUjaK9mj0fc6ZWy5wLa8n4tHvtJGV09qnj
QVfZu9eOcMgKXrtqI3CvfVh5ehyi7VuAt2Fu3TpKHCIEeunE/y4KdroqvDUbQ1bZPCIb3BU0ooX3
Cd474w4HBcxoZpZFWNm9dCOfNu+N1ZWeYFI45wCAY36M7GGvfrWcFIPpbYWsktlr/AVlnm0+rHa2
PnSiaKwrsxmHNDJ1ZG/jPrYLplXl1h4WhPTXa9vrs8cV9u7kKynU7kPWjbHu1xg+HGIvRUDNoHRf
AiU3FsyFqAv1kNktxHunGhOo0ok9isiZk6xAPUJTkaQ3OjxlcQxbtsPsZsZ63RfL+lU1q+ndutjN
tSm9LlcVfyyWMcUHhQ8de/lt8hrOCgvqyeuJ74v2puWRrMFQRpWPY5es8vQrrrtRrZR2KGiF8Dpz
JWeYWgmxvc22tqhgmjSFr6u9UfMdFel4HMfWGGmmjcqXrUSr6lrdpubZEFsG6I0uqi+qCvEmM1Op
tvIOn3d/mLaSYck2jIe8be3qkOTq1h3RosPJYa7Xpnr7+k29KMYJSGwR6QpjgAXksZ/eVJoKYyxE
n0Uj1tjwlCZTbKFpKN3bePUUB9vIzGuDQkk5MUoIdH04La1XBu0Cj+zQuKZG6zpu/pE8/ueJ+u/w
1//iz1+bdgWDm467P/71zfTcj6J//uX+qR1+iUT97Ym4Uv+X/CX//Y9Of8Vf77OvfTM0fx/3f+vk
H7HSP68kfBqfTv5wqMEcru/Ec78+PlOfjt8XSJ4b+Tf/pz/85fn7b/mwts9/+fVrI9Bk4rclXPyv
//zR9be//MqT/s8ff/s/f/TwVPGv/he/IRFPyvOo+E/9H+Ib/bx//NZ//tPnp2H8y6+Krf1G0SfV
TWQtLEVBf/1lfv7XjzzspID9MpahXJYtvRp92/Qvv2rOb/R6UY+XGC9E8uWUGN7s9x/Zv4H7lrhG
fheoCc6yf13k239EmX+8Jx7JP//8C32Yt1jWjAP3JFOKH4MRxFaT8xVMhEvGQ3v5dHsJva1dRLHX
sJwq5322iOFmpNncBCQ56h9G6+nCtzC9jWZVE/f15gJdpOfTIes0pc61vnjdO2vp4+s128zPHK2D
hwbzMqK1OqrbH4Uel1fxpgj0CZfavUD8+M7kOrl6prNYLRNHcZBmJLQb0SjqFjObsGagbdb6NC+G
/r6wrRV7XI9MIfW8/pM2pbrflDHwzrXSQzsT0apidOVDlDOv+6XyMl/BAq8JZins7QtYIh8TQm1R
qc4DkunrWzEa89+MXlstrEQM5e2E7G/kNPF2sB2a2H5eIZAk/WTVN0ylpdUvHel3dp6nd7FeF9c4
DJdZMFcmkXVci+5qgFuqX4h+8qzaPwqJf6ZQRQgC073TF6lR4iN43CxEbRzg2jF1fLGoSuC16iVU
8v7YxGUCJLhFWIL2Ru9199SzpjK1sSqW0HZw2i3rVr0ZlFgJdG9yfWeInatE1O++f10/FXD+bfA4
CTj/w7D0/2HAkfnHv484j//nf7fijzLrxPMv35oqq7OvT1n9/GPYkb/gX3HH/Q0jHE5BxrF0rXF2
+e+44+i/IbJNMUWPF91O/sL/izveb/jISukGWH9IfMgP7l9xx/mNSYdEiIMW5nDlW/uZuPMdQ/bj
fmUAT8YN050eN33CvQJOqwBEWI0SDPhIX/82xzR7jSB4L1tUFGX+QWdePR9cc8AUbYuHfIoGZ+w7
H05weTtoaqOHBj3E5mawypW/6KnTldCWkTaCSLOnDWsBI9zKxvjWVnFbhQXnJsa/rSk+1jls/wC3
HUAu+piA4Gi6rK+vUU9u7BAWnvsxqzVMmVTce9dgGg3YjlntmsCxUVmtgtpZ8f0p7MEt7uuyGsiS
p5mczRMO5qFZbq4YuTVMa4JqLYwH2mjWJw1aVRtoAo0CPH0WhXnpNjjtIW6c6dkTlsMURamXD72a
OdWxIJIuaIva5gRcpxIJjk8DAArFS9U/iGvxt7xOqSpQG9fNcNLn8T2wwNK+r7Wh9YJCbcT97NEA
uMnHjVYqCHiSduRLq4qDfAPhPtCFxhU5GVZmRQnmGdEI5K964JSU1uPVZAh/VQVQPA0zLA/3atG/
nawtmcN53PInDRgDQd3mXwa9WS/0DE3szwLDjhUd2BJyp2GzjCL9ko4ERgUT1Zbkz23IyUy3mh7m
FZodoXDuPw+VNQ2L79Uo1xwoLzrv2EEU/qB7S2EGU+ZVd8gLIMweZ0t1HyMu8TQ7bv7GKSznj6JO
zAFOzFqowdIIqHZakktJTLHmjCy88VPbeYUbGK2rktlyRmDDEyvGH5uzJAgbLfn2MfGsefZnJ15U
X7NRvou6Lm00P0dWJwvWZtAnxtt6C+LAgDL+Lnfgx8lkcLKuNqXpjBuTAZ2OW+yM0kkDBhE7J0sb
HpW8pBXOADu+b5mpklO3vfPslu1WPshk73GcGNTf5eaEOWeLt1URbiaw3MDDkakK3WoBa1bGjlPd
NpTH83Wt9H0XTDpU7VDhuxjDYVzaJCgRqWX8rHVjFmhThwaL2q2pEorKorpokZuNr1CANO9Nu8rH
IBnR1Q7wyLWMq4XRQ4Ux1drga9kM4nGAECJgHjjzV62akTCxFfAkfqIyg7yrR6/7PddH3OjAk8dL
4I2Qun1H710rAGe2XQtzGPRA2LPqhL1tTFo4ajU62FCIgadjd968j+ctTv0OCQTMDxKpI7miZej+
Liwldg8a3f7at5ZC+TwOfVr6g7Uon/psmucwqxzrkzvP6mdvmqsY1zG9dnjjlWXyWcXs1sxxmBAv
3VePCSWj2FyFSFnn2dqx/6c/nLqY3irLwlm8Tsy64U1V1d/7qplIXAqdUh63Fe39PFbPa9z34mqx
t1WqGhWx5k8ehCIs5KiIXauvgrJcGI8XaTJ8HSc6ucFcbu5dm+AAggxlx2fjIKTwIRWF9UCXb539
tfY6LaQPUUWOZBCiDs6w5DAwPb2uSu421MZRetWPi6jCpi3AVNCeb5tQt3qGboo2Fi0DeddEXtPs
oc94ZtknhB5q8UOzlM59r04aCuKOBSfJWxgnBvWULYu/gRk2bnXMu8OuUtWvlR6Lp7o37e1gzalX
+q4JfhprxU1oVwtTpI9mntdDoNeW9t5iE7YPttR4xBTBEp9Vm1aYn4yg5oJeXxc1KIEwtGE2sXX9
2UxznV8407jKeAVaaCVJ8geCA+a9OhbWjFK6bijEzQLwDnhctfPdRmmSyJwQFI1cYRSXqFv7XhJo
SrBxyH9JIyODWvM0Q7KNZNw2a5wP8dZqh1iPPV/DEfpCx+pF+1cuw/AWhTxqUXSr5GX80B3TezUV
KNTPh4WqbsQHtVfsQB35GChF8/s0V/vAxoz7y1yk1q221a4IzXFrox+SgzOZvbyb/8veeSXHjWZt
eiuzATDgzS2ANPSkaETqBkFRFPwHbxcx25jpq1lEbWwepMRSMlWShlcT8f8V3VGtaFUSyczPnPOe
17y9XxGn0nZglcI9D8L+9m1EDeP3ytSqlVnkyondJf2jUSbNXRUL/fn3j1oAi7ePwlEOrRUNC6kM
4PlvH4VTrKM0WVyusqKDJQ7hi2CoVBn4loHtbOWsBtFw/ChXKzxiZP7jNZgjyqt/S8TDnnQhOP+6
RPzrf2Yvzf/wnv76P/mTaPYrw+V13ytDy6G3pFmCcAaraKng/64MbeUIWiIMsR+95d8dKa9iRXP0
gVmBkS6N4mtl6Bwti2yhQbHgtKXUfE9leLhwFw0H0h58oJd3wcz0YDWN/SBEGWH3GaftRoRqfpmW
92kPu6oO1WgT0XR5rabEjzidfrEHNbyy5JGoxbnx5UohczPtA/CqwiERaCrcsJ4SzS1jW131+Rxg
4SpPntVX26jXn4mCbF7igDyOdEauuvfh/8MW3GnN9zfG8qvYUCHhF5F4YB9miEckXcW1Bpd71gBM
wvTOKqfSVSt2vmuOUXcxTdMmqqZW9dSoBN1PylHzirDot5BQ48tChfKUKaN5VkmjdiLLMCxKW4yI
fbO+u6nttPwwzuVHOfuTg+FPnTU8M0hGjHUgni20umVKsn+K2Wlchez5dUMQW7RS9PoWA9TxsdAr
fFGdWpE9cyyLp2LSxYeyGu6iKpbPRUjyZZyLXPN0TSRXvZyX90k1Z5OrNk6ArtrswNSdfHiJ1N45
FlH7iNBKO87lqH9CjagCSk+5uG7trvAk6u/GH2XruHbImXGdiKmDW7RIVHW6zvUUxVxDWRD6wBsB
wOZkRBSqMbSYf0+Ww5NlGa38+mTxdw0nref+obK85LXdVI4W8T6UPhx3lmEuu/YHzAUrnRUEwAQQ
xozlR7tpHDHZYd4FIZoJO6OeH4eKcQSygLYK7RhQK/j8ew6Vn1QVHHcARTh1Y+kJZLabvO0tZ0Wm
2WljpfLVNmc7En/pjZmuSm4gZSPCW0DW2bVKDJJZWtRo2JRkjU9wDtkuaW6V7tDK9ksqkhMd6lfl
ZU55hd2OuukapIGuk6viq4plBj0ghKWS6qbVMSGv28SvlCE8i00kVV6UhPpZbQ/dWWL308eyUHGB
jwBu7vG8V++QfnSbrkjnE6eKx9OA/YVDR1nXsVdxVK7GaL6A5l9130qFf7GVPUR2Aal+vbw39Yt4
+vJmcS8v+LG4UWhCs+U4BxaBhru/uLkPSRgFwliiIRc65CuGqx6R2Igyhakukp4dw/X1xlSOsO4w
mfPiTkWbh+nFO27MwwsTTRtHNKPqJYaG9L/l7/fW9sSVLUqrSnyNkQfhPZW5kjAk2JJ5/SfG80/x
AsuzeLswINnu/OngWUqRR+QoNqxqw5HOs65nBwW6uehHPqlpRLOQZtEqwrFgGsLyKou1zBfhVPr2
RB+J/VDipeSjDd2MaDcV+srM52Y9hVK3GfJinfcFQpqUWLZJlch2s0mjm3H59DTsHl0T9RI7r5gB
XVrtG8D4ZqCxj4QvF9r+Xc1vxliOY4jSCLzsMDiBwGXTSQMeP0uEi7YccZ4yNksaE6CTJtEYZVAz
3ZmG+g+V+mFf8u3J6KeXJcZpd9AwgHj1RNqJxFcUEa6MPhc+utI/Wbrspl8Hv+CiyoPoRmIJJADW
9/4yKUgdizvHif0BjVft14ZcrtIu6nzZEVZAb6zVvprYQeaRWRc8t0ESPk7l/LEaksnylFQybyxp
PrFokjdlnre1a4CufY2Y/V0Dt4P4K/pQdzSARei4Sdclp6OtJJ+SeiQvx7KL2s0LUzvVqrQ97gbj
ex7lv6fY/inGtfqbU6zjDKPHKt8eZLzmx0GGtTGUIOS28HXgIr49yBhJc0Ev6wNW5I+DzDxiuUCZ
4h6GE8PL9m9pRlGIu3XmMEDKBBe84yDjjb3dgrDbOV0pCbj6KQoOak4TuNOZtL7zGVl/DGp1RkHW
sl5HsMGIu3rvs/mH6vwfagLmJFj3syuwZgMrf7shAC2DAoE/LA1OMBc6kN2uOBeGTyF6kZN5aKrB
je1EGV0jJOqz6KZykXhryrGczq3smkosEwNgdepjrWIrHotA+kDW6hSCw036tSqAOHxG6aQAYLgq
b4xJqzfY96FMCCpbdeMqPiE1XpxkmareRkZelt7YOqQO9BAvx1w+nqZ5bDzTCNrOh5VdrUNzikI3
n6eSIzLo0+shioiH15w++cN5uKOpvTkv+DYgYbBImB7wpbBW9s8LCZcU4uyXj8fJqk8CVsqdOXA/
rkxJ1jy14tKhiemtAkxL+sSfdNzO9IwiXwIjBB5PIlgCM27HwhploGIIJoKLogjvElSonpPGcFmw
uK0ndxYzEkGjSpFYJn2XuyCrykrBef5L0/dJghjWMU+GKpmOsyoxKrcV5naUWyMHgU7sUznGnWaY
NOmMwF1Ib0hiK9ca1Ey4c66E11oYpQ8JlhhzEDMh//1C+skVGjEEIxZ01QhScUjSlnnZ3gU8z3VW
KtCgfHkkP6fvM2hbdtjC8wltu3cnJSnPsGySNspguq3SGdwi4aqNctlTY0U9Fco43rSDvDgms3j6
pmOEmMr3UpqHm5x43dUf3vBy1B98tUsCOztscdJAzfH2DSMGH7DhzFrYLkHi8qaDbT86D3EdjK6l
QxAmxTt2tVGOfBHDdctnx9hgb93/wZp82WE/vQ9KJ6worEVHdbDE2swAVjXC1l/Mb1dgv5rH/OJP
RctPFAq+H34+cAKtBkXc4ZQ4SarKztKk9dMQTV1j1KNvj7XiZwwOvKbVxi121uYK8iHpR3MYnKRN
gpNJYYaekgXFnz79n485jegwrAEWfyKcQw8uYiMPhIUOtfEzEvnO1CIrj0OtwHo1WoYQQTTk17IW
GOpK5G35hJjyBA2Uetqltbi01Haj9fYs1gk/PXKHXgTnQ1dX7/VXpwjidFTxJoaCwCDiYE2PbQWi
H8iNPw8Lpc2Jz2dFnLSA+iedjZa5Vb99LO+6vi/LF3HT1i8vLZSSQ4bIf5EhL7PVvd26sFa+3+/f
eCVbwLs23u+ydy/4foFbsEkoUPla6IipGP++vi2d6exCNIERglMb3oB/X9+qfETvjXhJRWbHVliW
/2sfYh/hngBhChYQXQLtyHuu70MYmBsb4iqCXBtvIv6Hd/fmGLRrDbvKyFoJJFJcnQUkxDi1neNi
ivXADVWnOB8DFX0mq2ja9Iz50j8cxcsj9g+Ub28BgB8AHq+PQz2YmlQpNh81ecWiSNd1pYFDRUJZ
qWnwBw7s4dG1PAkAFcyblosP8ADzNqpaCnJ5MFe5AqoglzP2SoyC//D7/PyR8hwYkaR6kAr1U2Rd
ZGfMuTtdX0l9Kl/WxYTIsSoWFULCREHHXTRrtxVztAtz7IyP/Vio8Xpv+f1DmbRs9LcfKSwjulg0
MqghcHt6+606lqisJFH11VRXzao0G/Mc21oHc5smZzZmCHh1wZ+8wYix/umxyEK5TmHeAEHyFg4e
q+bBYrporBCoJKFbRHEkH0t6pkFkj9TSWTmjUofHba0MTC2diiEgYgJGoE6ZFpchcvq7cpaHye3T
zDgTpZkRztub1VMatw7eDEVIsl3CRO0UyLgmyzOZ04mrEKcN19HmETO4KJiXLFlBN8M7VXCZIGrx
VraLfNzEyDwtt7aSWP+CMhBEyC4lgU2EMgR3kRYnD3xZyQcr0/TPdlqlPaQjInW3eaLomWdWjvkh
nJz4EzNow7xujSjL7/R0zPB5NKYq2RJ0Zj6GxhToF1rmRN1dqk8ZDM8EAYMtUkX1lN38TSYC/KO1
m8opo+6UF0GXqTehaTG3m5YR3ryb5jEjpIFleseUr9hN/MQy/DOrRHnWloGgvJsNFrs5YbCbGc66
3JIHtJsl6kpvndu7CSOsIKaNqCHJNOwwiqXWtbOMiSSLQluL3aSS0T1Ty343wVR308y8GKrIb5ch
p6gZb9P2L7NPhmg56dEWd7HeTfOAZUZnXNjLyDQkv4/5HFY5jjsuQ1VryGMm1uQIPue7qStXFxNY
Cijdx1kw2ci7CS3TS6a1JhsFRCErXyQUBTfzbq7bjwkiGnUZ91ZOrEdwu5cpMB9nfyWYDBe7GXGW
IJx1GWZTZ+vLGDkgicybpUbZ1tLQY+pGT3KdtVZ05jSm81CHffQy4JnRgBLIDnG39qw9ZGiaNmRv
txtLl+zTPJ2s/jSRHP2xgvlypVZaARuiUfUT0TnYZljQEs7HkTQG8A7Fue6RktWQ1eDRugriy3WY
FjHzYNVqVnhvV6Y3CFmfvZ4R68WoRB3eGvkoFN9hBBe7hipF98xBousySzNpFeul02H3bpuxl2EG
tLIRqif3OSxkSBxhTG1+0nURSEc5V7qA8J4E85mTjknul2rufIgtp+q8SEIq5hVNOm+YcEq9p062
gSY9EMA8cyfNs99EhVls9SELP4OUmpi8O1nCzCMoSUJq+1Z3K6dInkurWBi57Yz/0EKMKDw1NyXt
MtGGNvAmAWVzlQK/XCT43Y5enAfzBwgdxaMNneU5bAsiEsZKCq6nIrEvozSxTFcht/Ku6izWeDIo
zYtV2OLKiWVd9gBzk+spVtpwlQRyBtAR50mztg3JuNclOf9U48rxFf6JZLsOaX+fGmriz0qImSqH
ixJR0A/CxCBBhxW4pU81gss+qyEaYkwQa55shR0haFkxKi5neWZ7sowyhfjplH2iWIlzZfZG1Ppq
L2ht80BLPUXg8+pCXChyr4nxSJDbREtd06ZD8NNuyS03K0nGxVqlvnORYSjqOpaLUvfVAeBx4cXM
j5VkShEmeK14MsJiFK4atUVCUnE3mhxk0pJV04OlsVntWvVjZGyRH3T1pNB0NZg0kByVhZda2SSN
p6U5Nm2mXQ75puu1MsLDXsbAp4wqyfGyGPubNeu9COhpqqhxWzUM+HOAh4pr9vb4NHa1ZPlpYZXy
Sga+Rh9saXjDUDiEaJ+SWht85ntydILhemp45ZBoAtaMLZ7sUM+vZlZv5AZVpGquVhfzpTlJQiGT
oA+ena5M9OXx3WMWSvJtJcFJYEdgpOSOqBkSt5bVAQA0KZXQB76sbagLk2b5Tl2njo8PpHGbF0lr
bUWhJbUvTLsvToauZWWOaW3edWAFiVvC3sxJ7G1SZfv7q/Sw8IedSSeyQA2kzZHNeoBv2Agakk5k
xoqYPuM6a64LLG1OkjkrP+gWn9X7n4b0C8Ntgp+QMh1UKLi0zoXZJMYqzgrpasDp1B+wJFv3WqbD
Qmhffv+4n4adkJgR42PDh+AMffyOabzXBdcYMtQcIfqqn8PuOrJjEeED1FmjJ9fkyLlGItCPDlEC
rS+RJlncqa2NxALiTJusYBU1mV/pZjn5GFzDEulEQ5Yr7viBx5Es8ETVlGmjMdhlJpNJzeRBs4vb
F3xk4br+/pf5mcSBhG8RZ+PyR22MIPxt+aGYdhe3tO8rvHClEN8ifJc+61HfcBvNqWOeUjCN6nGV
5LRIEKgaFDqzKhlrBjfmd+ued7VG/9W5r/g2731FP7VF5091C+P1YAC5e9ErtikfUSousCYVOezV
ReP1YwJJ08SiJCaMDgU7r7+bI0U/WoAbeKiI2cAhqG5feyP9iFOJv6LVAiehG35Pb7Qzft0voxe+
xRLCZUOgXSaly9mwtzuyppOLpIhIJyD+IXIRfQTbZBLkhpqAfLd5H+nHGvbkqI01bNrCbvhozo3+
kptR8FRK1hZvll74apk4uauPavVR0aSNqMviqk9H6UZvG/tspqC9jROtgtyaZJtOHajT01J8qrpG
vi2GuHtpSuM6DK3KdLHi7v1R9NVpgl33ZZMbwUkkGbh3FLWluerU6Bd2zVlv5Q7g/tjbyhcCj40H
INz6auo1LgDQyZuwVPFUHNvciNw51tqbRBIqmGmZfYV16lRuNSktuh9c+u4VCp8vc5Jb+Gxx1l7D
R+1QHZdt5qqjrlMFZJrWu4Vh527W9kax1vrGPs4KZVoFWjg/mGaA1s7OivOC0vRTkFfQAuoBRoTs
YFffTRaUzhQd1HHhpOoXNGThpkqdddLJV2UwKHemaMov5Ay195pECeJqoSxvLVU4HkQKLsistITL
OV0dQ/XLZLeSZv3E7iNyrqaxG9woSuPnvZX8Dx3WYSsJFIR/CauWATVA2KE5tEhnRafJEL5hEssX
g8Afy5Nkf2sl33WI/LfAVwxAgV/PSM4LdDAvdf3UvsFYlhe9HiTqEbr4ZXS7mGQBTvJ9vR4k6hG6
h0WWA5aIxcLi/v467TWPoNmB5nHHI0BbkmteDxITBRBX//J/Mn2DTPueg+QnjbCNxI0unOkrMlU0
QgtksHeQ9DY60FFFfNGZWnOHW+P8GKXjptMz1Mq5PignA87Q13llFi/jPJpXsTSPJyTLSSe0VN2j
GaYqgZNpd6pmeohsR80+YLqSfdeGv2u9/Ve/tHZJ1b9eazfoM1rJi9Dk0tpGL4tY7CL+6z/9X/+7
2V99ux/zY/UBXi0yC6AlWHUL3vJj9aEHUxSThWSxzBYawuvqQ5yxEPOYylOuwBjnenldftYRwzT+
klHXNzHZe5bfzpFh/x5DL8Y9xoyQUTJ0iEOJelLGEy14KCOvbJNzbLfTD5rQ5MnPrVC9SsY020R2
EZ0YRayEK80oerCqJuhQR1qwudxBasfc5SR+LpBprOVRSe9jQJYC+q8xXaitUiPPVOcqd/F1lE6z
sfxkh/34ecktgBEQVakHebB+gdr4J4vEnwYF/HKMRYDaICnx8R5K/wk25BgextkPDTN+cnC1+joq
pnSWMDIFWZKY/SBSUI4lNHU3jp07yoIVxQ9z1R9j04bTwu5o+ncP7Y20dxZXf9hDL9JZ9xzTkOwp
LBfbm9c9Q+lHft6Sj4ED8DLY/rFnlCM4X5y90NAd3O2W7K3XPaMfKWDruGTgREydt8x/X/eMdoSh
PVcxLYBJ3DDPesdYezdO298zjro0EQtJiC1KN3Yw5qonAttKPJj9eNLWaBtiZ9WMUrmW2SeYlxnP
OaPPG8C59ixT6sGgNGuyTToVpxQD4gWTM71wrdbCTQ1bUt0l9XR+au0wOmuHQZzNppwAvxRV1YKz
RN2lOtZnWu7oV6mkOk9IL+KrcAJAkeJY8UKQreq8IfyR5L/WjIloaaTroGqiT0o+yetc6iexao2q
v59tcR1jBpN6chbk27EN/fev7/8ONQkjgt/VJLc1rU3713+W++G2+PwUFm9W+vLiHysdCzT8Cuh0
qCQOmpxFurcYzmBws8iJf6x05WiJlYQjxt1B+7EMh15XOsMhHdtgUtPIT4P0+64uh0e8mRVg5c4J
uvwg7q9FP/u2NqEBC8cqNBwvGoZu0/eNthrGsf22an7N1GI77z8GJxCMdZZp++L5zwY+3E9DTMLs
SLSbhPHcbax10bjKmt7A74xIt8c00iXJnWKpMn15SkZlNUMlR9jVjuPlZIh4Ws8480DgKOUe2doC
kxA42iGH00zkU00kq+NZiRXIZY5DRLaabXv8rOdBS2mF5nATjnl7T3NGw6Fy9xl+X2FB6pGg0zzO
Rllf1RNw12ljzgFTCVgf11ncqUgXs65uMXNAD8yEXcrB/bA9M46DDLrzcWJV/VXCzie4oy/Hi2U+
Zq4cuheJOctU1V4V6OIsFyHchkSIDigfFRUon86v58mDM38drKEKPeIDi0scAeL7GAuoBMjb7O4r
yr1hUerFtatLYjrrMivBBKmp9WM1gXM6DTFAtJmr/bxinFUNbg4Smrp2jKGMV6To7zwjhe8N8Eh4
YU/TcpvP9iz5BWrki0jrgsatiIe6XjyAU4zDsmCtCVFh5Tzqge3pbWbPkF4AGT1dStULhlrq5zS0
AUNzc7S/7O2hP7dVmAUCQgG1LZoFddHZv12MaT62KvpkydPmxtk246xyWUffubO/XIyHSNG3x8Dv
RByB4R0Dq7ePmUSALwyZTN7UiOE4ja0PTa+ofoEb0qkNrOrFQRCcKknReWzb5GwMkj+N6BbsYO9+
2b0FyBMGVR4uEfzz7VsIk5KRTV5KnmVEzXk21to2bmLVnfWoxBGG+f3vP9nlkzt8HocMny9bkUPl
4Hkwm5FlyonklflYejqaKj9rm9QjaFLZ/P5RoCw/PYvgMZ4D5ZTP+NAfrSqjIG7shJlAK2JpU6lx
8yBNvUl8YyS1ratpwph9qUjIrjaN5qqgnyfVOMemRMsS7Qy0LrK9URT9ZdXzvjEjcFrH1bU+9tqh
pWQDV6hiv2T72N4EmWg1ApyeAmqk15FwrPMEPOSbb8G/dd1+gbYovn9d13ld/fTX/3p6e9MtL3m9
6exFGrDAZcR2cK8t6SCvfZBzhDKIPkRTZazW2HY/bjoV0A4iNjRGtjzaIZbT602341zLBJwt54LC
v/Gemg5i45t1yY/mZyCU55/opWAvvd1zE2MlKZrZWjg/Sl9oAKILHHva8rQva3mbIuf1kQGLNYJz
0xOz/DjbanLaN6PlcCBVwYzMtPJJ+VOw4ml67TrmSvNmpSRtQV8iqzzi/eqbUOnrNURFhxlPUlhb
JXKabMtIRPvaM7w7nkUfGLi84NcR5fGqTyiFz9soPk1rKwW8iudHW68YHxn4R1kruZl9i/zXrV4o
ueFxI2gZHKIO4kISTnXkTT2J6mMbdH8w+js4ovi4lpoELiEqD8DZQ6bXbIEuMs5TfSczjqNZO4XU
ycCb4YCT59/TXv7dXm+2F0v719vr5unz05si0uJff91a2pEKFKBSLqJAhRXE/nndWvwVthB/Q+hL
6fnaLllHsMbZWwQIYChIvPaPrcVfIXmlk0LLACaA2+A72qXd9bF3vUAeopVjZ3Hkg5czLXu7tWBL
mtaMhROsQEqfKbW2OE05rt0NX9WZhInh1izDxmNU/NyEyjG0dpghc3mhidz2i7k+y0SvnlM5rjNJ
08+N9nH3Sb5ref236FoWftnvltiCbq26pn16jl7eLjZe+LrY1CNoZTTmpMlaYKkLC/vHYsP5fdFG
UrpoFvqs/cVG7YalD0grC4u56/5iW+QL4Kz8G8xu0Om8Y7H9E561IDOo1gDcWNrLOb8Hp+axNKWJ
UBS/rAKLwI/A08encAzbrXC63msIdolPJq2OP2bDcmKiglAJ0Vb1HAgsGXOvGvQHBT/mdTBbn8Ms
zDd11lwpg+y2XSH5tlXcqIEmb4jNuWYk67VJMnn/Lsh/MuRCwvfnBYkbVxv99Z/sJZ/21+TutT/W
JGz+BeAhSW1RBO6tSRUoCRjPxhF6Wa3LFvhxADKjUei/lxOSq+zNmmQlwlWj7ABnWoS+71iTu87k
7QG4YwpwCvImKLQPagtiR+qRWBDVV2dD9fpkQgxA3rvfJ3echBs5VDdVa704NL9mnGdu3sbSqq7H
E6tDPdCq8W1wZte2s9Yn54E0FssXjnaMoTGGJl1738r4haR5cc5dTE51Cr2mJeC574POTxYL7FqR
+o01WhW2GWO9wjXycZIrY1PL1gk0lu9EhX/P0wM/uWVU8+vjdNM9tS/5U/bm2l5e8n3R2vZya1MR
g0yyBncCne8HqcNYSqUXw5drscZFVri/aPHTlCG5sV456BZB32tBDMi5qBYwbACdBAR916KFEv62
IgZewlqZITrvTcdI/1CGmA552muzSDd6NcYrUSoVc9wWZ0vRXhGHl69ahaWTJuFXNDXiVrZqad32
0vUYWFvORDhZUdms9RHPFoQz03Fg4BCPC9RguTala5BGm0FU5GpN4ZB7haJ9VudR+JOO+0w3DZ+g
76X4kTCEFkZ3Zscg9gYmKAjR5evU7h9EnieuEwxPSsnhHKZ9+NUa7X5VTVPkqUP11VDmDD9HWPWt
Rh6hVaabvsxuBLa860VMEblNN42r2iZMGN2cKgi7ainkFczct6LpwjUajttQYZtpsaXhA2vbH+G1
yLTHIbjLJqtxl+EiTJ+ntmzPJgU4mL82z9V+nK7LpAxhSjVJtg1iMgfsNKd1GIJidqH0XVilcjHy
WZ4zABRrPS5P+sqKN5pN3EUSYCkiEdruakPZnHaGhFUqo5JiE2m18akKOs2vIQyfJ0p9USbKnRwo
iZunqbmZ8eD56hhS3bul41wUYRR6CJ300HcS9dFOUUErBdyqNE8hLOpC2g5pVbppODyEeXyuNyQX
6blu3BGzdbcU/ttqkMNzEXX5cSNs9amoRYbp/dTqfjwa0adsgOwnFKJqCeLqmxNjJDl2MKcvhlU1
Z3ihmscNBkAPRSU1n9WiepLnSeA2WGJ15Vq4L8G5q8d+k84T4UIQ4ofZHfLB8jiq4uPBkJxLJ4s0
tzKK6gSTPglIS1S3rYqRE+xlyY0d4TWlmj3MepAf2ylsO1qr+tRuBvNLWNuYBdVm+iXGBSpx26rv
1OvIFJp03qI/wjR0RJs1tOmYnwVDKyXIRqL0BCOoxPD6Mehrb6wzPEINOcDxKCRBvi+koPwYLBKU
bTep4gPacsatKiEqrjxYs1cYVns2h4Z21onuA3XPiAq0jxY8pXfrGfwCLttHc8guHHt0J0mbvLzM
PqrtUJB0Ut43AdojrZ5upErXb9JMS08JAECepYC1yX7XTAFZ6JE1ITlHI1A99BIECqPS7G1b9+3K
EF3zcZSGeB3jnvQMMzQpfWDH+QYSXHCSx3yBIcqzj3IwNBBUcjgeQwsUSVN3Kxe5s0mkhXBcj4Z9
qtZkkkI27NeWUakf4ONnl2MT5w/axJbNukI+s2RUYasYf67iUp0GifWQa/FaDLb0sQAJvOrEwlic
VG451076AbeMXEo2vSQX29JorrnrvspBjyH0gOOY1TrENtgdMxC0Pz4clO4kXry+oii/zILgIYVE
KfWWvJWGy6qw0Bcaenps1ma8rer8pRsHGMOOJtYVeYJ5ojtuLrLO14SU4oSr4AAr9PFWwcQCuZTX
WPUizQnXXRJKH4I4vFCT5ksga+1LG9XluoshjGaurqeB1J/qShRJd2ljwmo+q0Pi0ZuLUk9jY1qF
QzMn06pBcRU7ayilCCT8Zii7e+xCT+fA1J61Ok2/tEFmPhiFMK+CJtJPqkpx27q9mmcJ7++whbGK
a54r2XOGFEDPt+WMHBFgzMSnLDae2xZTgwROtwcJdyOi3lllOrmVQUgsCMHf2oWQPphVQ3h9YFrk
lHI+nncV2ZCZSBJivtLoMXHa4FKr5v48iPPwvIPFWK1UTQTrCHeji5wmAQ8rSVsbxXw2DvFZG1in
dlcX7jiKzypm+xBggDAaIdyu7GBtjzEx7PXNGGaK3zjytTFjeFAKyx/KdvY0pIAQOcdxLUGePymq
R0hTXqwZvRuWWXsqpsq+qjH1XHVR2V86SZ66Eozy+9zCgqGECtG4MjRSt1TwrHbbtjbWckowYSGP
FjZy+KltFKUo4lVAnNZcz8+ZoV+PZWOmrqwN/XGZlyratwiYxYKvmXUmiY/9dL2cmcCs5vmsW/3W
mJVTvi/UkKZcHDPkgfZUVR14d1Tcmmm1tmJTubQzSWzFKI9fVCPNSOVozCsnnJSTsY1vGt3Bjaae
iluM8zIP/zosXjAa8KfaGlalWofbnHhNBCAW7oExMlxXtPJNVkvFB9Ak043H6kGW7Oy0rRJrZYXh
F86p9VgVEuR9dlwxklZpdThU4FNWzTet4tzDFLbWQkRrqgMM5/rsY1jGA2pbOhtGIJM3ylN9Faoj
65H5jZchxa3r4MyIw+lTO+exb4chWrkgk9fmPGxyKxOL2d8G+UO2IsZwuGyV3KvV9E7PFgYWBmRu
XRGehIeivW64K2+tNrwLgKb4mhva9tS66Yf5Ye6H9KZvksoP9KE/y6g2t3rfRF4xdtG6kwMocKo5
eYYeelq9eLGJ4iIcu4vGUfOVUqn2qZOgjdXjcTpuof+eRpiZbmFx1l6gc4/Jgc0vOkwaxHQrWcUo
RhpLlj3eosxsQrq25a7mSJnQtSTBJaZvF6lF+VF0Tb9OocW7tkVAjUpsjJdD5CO5j5OqTYPbDufK
pNMf5hlie9xLVfUhwk435gJqVCPRTzQ4fkRXahFGAK46KSVGCVYgW/dSFqYbiVQzKn7Q6vapaUpx
OTnFpYDyrVJipJm45+g2XDpYcOu+VVZjLDGmraNkrRMh3Ipe/6i0qrEZmmg7Os65alXXhSASTOmn
c63Qaw8RLDegeV7Ah8M13BeE0SRy7kZSfBzWpAUVsS08W0FbSApIGH/kWn3qeyjzKt4NjpPCGWRZ
2CNjJMZR1FpECcvtRTMHJSdjdMpgC0efeDUWJt6I9XNXhtF5iB/cjTREV5SiH2K85slVUMytlBay
D8auU0Rx22G7OfbILiyycTQ7SJ+rIlJuynYxMV/qtCjpXHUIjDtjKCPfCKrJD4vOuYHWzGc5OC+G
04nzTiEFrB/157GZ83UxWvW1VHc9l0jQlpdlmpwtdM+2czu9H9TId6YpTlYoZhR9VXa2YZCJjtJo
Pq9xmur81h6L9EJvIIKdp12To5XVjDGxjiWHwbsbxcEkHetTlPQfU2eInedpIkY1cN/f3d8WOf/9
rSLy/41rtXkpFp1hc/ijlmYNC6q/jb6/N28LD/f/l/026OQSW/LrjukbveobM3i/1f/+wtdmXzsC
KgKYhNbDUIC+fR+AQqzNRJypHQOBN7xglJEY2i2TcbwCl5f96Jv4KxqqxSWNH4zvznt6/Z0o8m2v
DyfQgZWs4+ECNn7AC25ZbwkqL80fiH2m817MhIzq3ohdvSjvMadN3aAQt52YBh8hnO6lWZzBgBp7
irX+GFNDPCW76E/Cw51m/eB90TgSvLbwqfnTwfsaSLqThdFruLGw1FuyJbZGLZ922fQ5QsK0ghHy
ifmb4kbZfFUy804FnqF6VtxPM3EDVraxMkPy69K+U5SaXGT8WxAenTvh/H/ZO5PlurFsPb+KwyPf
ASrQNwN7AJyW7SF5KJKaIChRRLeBvdE3T+8PLOuGmqxMpx3hsMN3kplRJYrgIbCx1t+KK4+G6xC+
2AmBbBlk4nbDmie2TjHQgd5QZrihwVpEgc/h6hXogtsp3ZvtzJi31meoZd6ikLxUSyo2f/9p+/8B
3EVBsWrQ/+eerv/0X3bNa/X127/99Jj982/4/piB82I/xg5rgKx9wLI/4Lzrswf94wNpwdqBQXzH
1Px/GGgdqRhcDfFrcNhPjxlAL5k4aOH/maz0NzA1sLkfKeuVU4BLMImnACJxYAZ/hnmLqSAmFzR6
My+GeZB1aUeptehba53ZfviY/kB38AeR+jzSfCeDl7HP8P4Lf2HRimRMeWBt8nYZDxj2yqYt1je7
HVlyihKEkGE1kITUuIi+VRem8yR2fsOVIG2z9917RsLqoSsoT/ZtYiT0LN3YTXXlFfpfZg8BDf36
wSBbwOtCSiFw6K+ojel3HuyjZW1a6X1KiqVYhf7iyvfTaxmMdLAyFtU8xPhntY1H0wWZfPt8Ir23
bH0dhMUaItUXRsg2+YXMwLPXZF6kkMWWHnXokwP0YNJWCLKoYQwrqI3Mhm6fpN6FabO22JriuR8r
f5Mj/mxp7E3UNvHJOB4X/iKnlNnOMPMLX88vG5eMqyx7S/343qqDaR872tmv4wsnls72P86BP8TU
uSH+9SGAl5N8gnuS5n988h2+5jsqScgZznDeDx9vUhrP/v3t6q/C4/WJY9HEhPYDkE5WIK8WmB8M
MT9HiTr/WKvoVmBe5zwg+O9vvVt/QSRR5KAQg1qi2JEThOirnx96rVx6XcxBsRsJkiGNWAfrGKVo
LrSO3maY51lu6lSYNw2Ooq2muelGSFsLrTKXX4qmVS8/fHZ/cDIY65P/40uVGQS2C3zWhifQMcv9
fEFLgjihGHxvO5OMdU5b3zo2q+cjZeU+Vf2Q7Qc3C66k6YionvX4qYKPvUOxtZz//Epg0X65FKYe
5DR8ND5EME1jHLw/8l6urEWb1qR4UGpFzZBfaqEzDRKWIDEuET28pY2YgLKaKUGxNhMIPUkETSkG
6H6I9avFqYwTc3gVzYtlPZux5uxr7Dy7JVuj1yux69OuQ/JalsF1hy5w12LKBs3S72un+xqbbbKV
hJhe2UXuX8dNmd7IdtYvArCwiImbsZ4u9ObU9pN2T3lpdWOS/H2JCZRIZUPNeSioAXq3Jtvdl0Uf
XwqnqK5t7gl2aHEpx67dj/pCG4BGqOJo2V9LcJRokMVnLsQ6YHSa34ZuqaKp1ciMbW0rSrzk3hbi
kro1+5Po3HqXWeX0Whh2upvSGyEI+K516yucyYub6zdjqh7HofN2NQkOeE2z60Km4tnPVRORCJTe
JTFwNA5/UiFbw7lq9MQKdaOet2PbtNdLjXKJ1rBpRxB0+1iN1Pv4QdUeKRp2GJYMUBPyn9jw7XVd
NVURGoV1G4zS/up3Q7Z1FF5DqrG+lrVP5uTsa/pt3Gvj3WjkGJmlFadLaOrzt2pJEkBSHVhKormL
usxpexQjbmO/irHOxAXj85VmsNEcmsCIinG5crFxtyBukTZ8Uo7+TNeHHqqkBhxLaSLT3PKLNjcX
tOa+I9b5LOsUx7YAJA/yTj8kHRPeoIBVc711D3Pv02Lniq8Y3OmSMkhwCuR4VPM001HrdNeVbXX7
3qF4aZhtulmc8VLPg/TRzHzy1e1O4/1BXtGwGETUW1/yIN61k6EfU9MpN9BXgMmWKc5ekLkhMMdV
umLymprf8jJxt2oc7HAatWZvYmjmvZt+Q2VwkHP1XLQkT5HG3R1ILWBEJSboEBfOQ0KVAONsffA0
nbwmD0uwGL1ba5Fga5q/lkV1uo5HXd3jpjZBci2d13ujn5SY52nX+3FAWYBrn5I4mQ/z0gePq/72
GNQaRj2l0xdVt3F2QSCVcSvdYjrhnavKyJ89dWk0YEQVOgbi9sdmvZObkRWVvgMgP5MEgQ35EEsR
Ub2XXkpOk01m+rQ2VIolwuzn10zXizsEsHuN7DAokcLWvOs2kZaxHTH7x+zqg0pv5eDimM6w3iME
B3QA54nHOZjCafUfhamqJ+NOl860HBoJSAWmO3E59qgAsHu/uB3j3eQkxXO1yKOTl2c9Uw6O3gSQ
Iu5X0Z6IEYKObbQ4i84fTdWFZY/O/ZwvlBAsstqZtakx0tcNSkJpvgp0z68ceMWpIRSDjlwQveOA
7j+lJG92Ppd2rH0Dy+7vAr/Xz9qQVNdWXLLTx7FXv2m08kTSBHrTsNqFWPRB0HWVXnfGSCnyNJkH
b2zjbe4D2MUxg5UnumVvjaLsI2dKs4Mf5MvTXPJgjZPePs6ZG+z9YDiYRjseTDSy70XH62OjG2P7
IrFPPqRVi2q4GUr3cmwUpAHx8uNNkA/pfmD0LcLcVgO+voqxT5fVfqqZmZyZG60xG6goHy3zfcUd
xpnG7XoqJ6f7lKLKJ65sSLNqB5+TH3XHi4tPSzC6/jm3jNKnt8FvSK31U6dR3wjVIHZ/5XjjGxr7
8l1AJCffusvd7SqiFpxPikbZSqdxARrJ/eRJ3TjHXnVlsn/eFllcnXxnbJqwSXI/tAvbeJ7NhZ44
ueqGq6b/Ogqjj2yKT4+49qkByXVgbqMb9lIFyuKNlY+bfHKwd/etEYHAY2lVcFRF1ee4DdpJ7uog
ni76GJ4wHGVvnInXosShHlowao1ovDnUm2k6JU7y2ZpimJpm9hfOiSq+qgtPPJKntjZJIEAmKkzm
+dfZcx6yBiQhXEZ/OlWEe524ZaaT16XBVYUtS9EzkWrNFlDNOMOvGmct4w8FPkq0MW6RVQ8cGAix
u9BOiv4h9Zvx4OhB+ZDMpXgwXe3E8z4eweqK656cEjLlYr25ThwvQbqnGduEMzfCcEsEYEl2ncir
5NUhyWA/NQM3+LCU94QEDxurtuwqpBHEvwqQXqvRgqSwikGdm6W2XmbTsHpAxcDoHhCv21FnzMmO
MPC8CPu6cwuOPp9V2mpsde2ltvukOIdIXuhlfj3wEUca+hNKHGl+ONddmQx0TWfxPf9F4mqTllFW
FcHVSKnEnYW0J/Qq3eyjYGzcu8pNjR7LrbYWWtaVv01qtdwSeeGFxKRbe1xQlti61Ijca4SUmr4q
HgmucJKDM0uOgWHqzuXsXU32YO24CYkuzHzJoz+U20AYMc/LMMoh0sa+P89NXpySvFnuqkHiqFqQ
x5SuWK5KQ2mfWlUK6u31vUbSCk8wEQlk/IzbxC7qF4EBZjPH0noxOzlGep8HBzi+msMhrc4tJdsv
ycqokq2nTrMvhptca4A7E7vfcyyjjjB47hIcnij+0VSE+D8Hk+yU2SPTgoKzOLc4tdb8HuJg7/uU
mVDqY7NNlia+pDq4e9CJuM0jt9cJf1QozI6p7K152+f9GOFBbuvQ8G31ErSTD0NYn/UqV6+Z3XMf
Iv4MeRj812I2edVpGMJxbzOkgna3gPZ6Jg4z5bOPrlENoL6V6d5ZTY3tmAT18ilfSHqJXFE6F06q
aZshtuJoIYGRd7/b+eTFAHsCUA9pc+EQKdJtrNZq37qJetACsLb2mmJna3l8ahbb341QaWS9WtVd
oAt1jfbPfEuh/UgDWp9BcxHcLGkFJdLalBbPXboccl5Xl3nc5zAAs34wRS0iqzamzZwO4mKiivDl
44BIsoyQa3qKXhYx+sjDg5jo6rq0mOB0nrS4qLLjbGjsxNxZchvrk+6G+WDrCcmbVk/+gxTmuemQ
9LVDZp5F39oE2/DJUp0c5D4+cwKiurdsGDgKXHfkmPG76bSskPtjqmZ6O4M89ezDoLk8a1ZSppuS
CJSeiM142oPmMtW5ONVPH6/lGhM7sZNtHbxXaRJcBdJv36pWD3qJR9w2zgVQeRwao9RB6JrGkBuY
/CEmLqaLq2hpRT7tyiSZT03b+RvlG+Mzkn2o2yGJT2nplkHYr8O9Y3XqxZJLe01rxtBFdm1Pp4//
kUmDGzJ3LP5JVyzZZdo4qpc0cJphI3vHz2jndPgBpD1zvpF5VUbppNyvJIcW765V2MdJVGvkmVva
R79ExYb9xphOuuaqF7+Y1XM7atyfEB+LQc8MTKvuDuplXgb9NDD57xWZOlmYCQqIur7G3tjmvIce
yqEcLxs5LO3W1jmYkhnDw4Nv98kpyBsCStePPwmG4NZ26n+uKn9LHfS/A3//X4hsr9KZf71zP7yK
4fVNNj9u3OtXfN+4EduuhhbcT/TkEiIOlPVdB6SDpq3rLmQ1KqCfxGvkA6K9tAO+6AOE+0G9a/1j
vcMN+pwpW2bx/js7NxrdXxZLh6w41lxctKa+onfr4vmDoNKzl2m2FtfZ5QOcGAbLB+Ip5KvZuMuh
c4pY7PTY6bZ9QC1b2DbreTsQLXHVGGVz6hJa19zMF2bY2evT0JraALlkO/OLNNr50nUVz3HlJtNt
4ntxGumt0x6NoJtga42KEVtkn2HOq/vWxZkbJrR43TlNwuYZGMUliUTpAY50PGaoLNwQBk/Bvtbo
KKTnfWm6IKdnKVv6TYXHJN/GjWhw0HQ5e2SiW09pplke20kxP1d5S1RNkbr6dRq3i7Wpl1K7o0mz
uyvR1r+prKrtTbCG1YV9W8f6jhJXSpuwBuDT7O02ybcIjuTBEuwwUczP4W2Ek3nBAcva1IV1abpI
OIiieGmkB61uGsWu9kz7c9aBokSdJooRCT+hcBGTcfCkxsR+LUpnvogFsg/hV+NndgFqjlRrSf4+
e5PDQYRz66s3rRJLGjrWrLgkZTtiwy8AjVaadLfCpL86bibr2iACNt9WRaFfjGrYV2N3wQjhbhbX
fwej7M60s1ioZFrQzmEhy5h3nJnn5GH55bUhtPymUuXJNkX+Jt10ykncc/Ml1APJyeeVbVJGjib0
x4QXbbzxVE+hyNQC01IOkkJqTupZn7vnaZUckQSmHcQqQ+qUWr/n2GxiNEql3VnJpkscjbNTuwET
RMs0wFu+xwDS+0IDKyDn7rFA+9SytF03qxyqozrr89Ckn4t0FeV+KKbyLmkvvQ8dFeFekVcjwew/
RFaorVgbqt24CrCYG65nt79JWkFw24dKq/QnklJdrzjAL2pzWGpixlPLIFJUdPQmftae8UAUX52O
2EFnJstu7yB0IJJ2FYkR+WYBAiEcm9R8XlJqsMx1ge0+9GVlBScbWlRwh23XTtuk6Viz89Rxdo3I
HwYvK/YTFr2kXLdvvxPb0qre3bFPI20yh23Sato3x2hBY9v+tUHUEep99zya8x0B7k6EMIJePAMs
JmVVlJQIECLWf3anUrENttWmQkZQu4Tt2alrJqEZaLuVEu9rNmL8jb52yEU/E2JbJLTUI+KrgrbZ
jOj6SLO+a+OCP79K/oo6+AYOwo4rIet72ZzUKhCUDAahRMQUaoaWLNuG6tn7pesN8iw0zx5CXWja
VtnGhPYsyT5Lon6eG3qud4k5jgxv5HLvC9cs2NfNO6kXkpKcXG4IUsu25qQjRrABpkTpwk21dAfJ
Ce2gztGKibG1ntkR0T10MYIvMBTa1eoqD5BZzC6rkmmcmh45hig0m3t1hkFwJFIWmvM2nSWqyKgd
ugHdeYgWXzMvEJClW0LfyKBTPYB/ZQb3HghB6NXS2GIMJd6biTTEIdruZGzIJBoLV4tDtsjgkzmt
OIyvZg4gyqi3Uyx8a2OJOj7bQak5m6UmfOFGH32UkrOzoBpYpYLE3tzbaqk2vvLi7sSaXWMsr9un
ObHih2meR/skA9DP2rAzUvyyL4W9DBEprMVFMI7TCT2a+yD5mQDYR+aRIkvB2hNjNg5L20oyfoL4
3A3ecrCLjn246VoKNb0CWF61m5xTY4cwNKPuErQOSKzA/jmVyy7AfopqYDHooKNVZT8s+XQ7MJRc
0VSn5qgWjOT839XewRA0hwoLX7g4E5A+rZOnOc9dFiYmj29Ovz5hU8soXdm8M4Kpit/7gD3kFCd+
/dRgRfTC3FXuA4GlrXElvM7/q1Dk39haAu55w+qox00CMMiL+vnlZlaYh51scHZDGtyoRCEzdPst
hXaI5MwLN6noba+Kg8cvaZt5lBmpoq92RXOuZP1UVPgMXX9pTz+MB38AK//qkXTWq8L2DdSOlJ03
7y9XZeWk0qRz5ux6LbWiSYufHDF+IgDOpfaqto6DsZyNhdW6r75a3IxhTfP8Jkm1c5G5N+D3zOMy
Z66sVhGoDDa2U8I6df7ZEuXIbNu/lxIZatvmJERlX/788o2Ve/sRFV8vHz8Sqg94dZ2khp8/VLfx
WpXENpfPbr0P6vRinNvrZJSv/jSAiShk7oE8CQCEUJnZnlgmG7AJ8edUb3sXP/ZAOoFr+H+RTr7S
A79dF+UtNGFBY1Bh9PN12RoYeudAuXlCddGkqk8iLa2wc9iUEw9YpRsOHx/F/7FZ90cRx3/7f0jq
Yfw5FX2Q1Rt20fbHifjjS76PxEyw1tpV5vj86ydpvB/8A/aHiA+SPtZMuHVc/c49r5k5xL2g41j1
6t7K1nyXxkNmY6VeC6P+OUr/rVSE329wE6LL5cZerw+W+xc/B9V5vUgL191N8zhvGblC9mnnstPz
O0trKZZxSXOiHzdkxQur+gnUwL1YktI8DhPAlUHB2YJCdlca2f2fP3u/9fnAj7FEeDgAKL/xgER/
vsczrx3Nzkait4xG/CLiKgbwL4ukitg/i70a6XzbgieVx7UPXlyxfVer0TpLj6Q+zw9LNqttbfXt
WSMcEdZCtvbG1gx0uoA2J9J/jasRGVh2yuXSqXXgt3lTytL8kkGhdJtexvE3+Kag2eZpw0oQI7m7
om6nOf75j/pbcBY/KqZddPr8BhAd/Eq+tWljlWkyIVllHz5PVd8R14xSM4prwzvQC589kCuxHH2t
0PaN1mcvpaO0ISQqBU14WXnZtdaZ+W0WO8YedN9/oyTRQIGrtn9xpb+tUJaD65GDnF8M/1o51R9X
qBRJ/6AHWbrPx2U6kZZXPqKs2DYptwX73Xg7gIo+TunU7JZmsG+XQPnHfPEkBHuX9FHcm9ORlrzs
kjDkcfcXV7ferb8eiwTmYOn7UEHhdfrp6lwJj4NE3MHa3HYPsqvpgaf9LRoNUR7w3Q+fGCtuoU7i
i9ZgsXPa0bj682tAuPH7RXAqQ0KwtWLU+tV+XbUysN0msRhEXU1cV0Bc1kVS+mqb28Uz/c9qQ7n4
TCYHQa+wazZwtCxCL3lcWMM2VCkYl0W9mKivR/1Kc/q9Xo9jZA0LQzYJt/fMvYr4UW0+uFIUAEWO
ebIyZ9xPtoGRIP9McIYRNVLPP5FbRauEqopPLfo6dA/DXoymTbvyeAY/VNc11pjQBkynSdnos3Nq
jSmq0IQw4P0gvdfcSQyoZxo5dnRnOzICLK42btynj6Vei73e6FeZWdAtAo/FUFXZ6z4wJ8NRNkGh
kWPd6VHeOv5THyM3nWGzLC7DwQEjBhXsgkHfkpB99jxi41Bpm0bINPt1dEvx2TeK+pDVpCq2AEKo
fxOaeJtl8niWme+3o3Cwu6h0LL9pmjCi2iC2NxN8vmPXkA2pcrb0gb66T8B6M6JydzwsU1l/DiAX
bzRiwS8T5c/7zuzjrYqxaKTOJA+aXbevsY+Ll6J71CaUjNTzUF70hUkLJiYYvEOiOZatvKFnvESG
XJPi3g35XrrCvTfgmjZq0NR2dqFZ0tlAHWOb6begEwXoNHlchqYeLAcGmtLn54qNdgdeMO51csaf
PSHVljKq4FbUQbPJxoHUYVJCgs/dGL8A9p+WWUeKNvSORWxmAQXuD+dsnJTYpP4cnHOCdN8TofL0
ctIC9wa+Gid7axghUZLJdtCWEsC04LOf22y6obaUvUNrzPLBneGC5spw904jYQim7mEuldwVXg26
2CY49V1bdHRk9uc0zYMNAvm5j2af9nNRSm0bZPwSJ1OmO2BX48iCln0DGXGiQK/EVo4+cJ5kapLj
i0gD7ZuWtiOkQpsCMsrPU8pW5dI7CCWoj1s3d+M93qav2sxyQIoICOLY3MZz9wUttRlNgXIi37O0
iBDpSObJsHW01NkKF73/Qjn0JuNGoqLGvBwW7S6t8zsRO+2pQNJtN25/FMViRTyN8c7u4+6NLP4T
pYrLnjj4m5I8wl0qMv+btnhftQESbRgTasRiH/QoK4uoDzJ+Yya576bsMqpRYiMNzda8nIY4fcfx
0t5w1ugsjn1qvoxLR1GAUbg7I6ZBNVtE1kX4wY1NaifzsRlpE9BU8I1XdUsLDF2q3JPjrZqLZVfk
WXeeBYtZImv7VFvOtmIv2Qa5GDaqQYYUZsZsUePTIEAkQ0hnl/Kmz2U1BV+ssraP0H3uM1Cz/VlV
Fi3agZ1dxSVYRtSLoqQOIwHRcNrlXprBQmS7X+6FY7m3fl19ndX8lLTsP5x3zhU8VXIwPSfeUftt
f2rIr3mg+fRiicVyIcsyvism8KCuHOmKDdyDQbxRlMezu+pHzfxQBDmqUSf3M5AfmfbvBc/oZ2pc
0QTEgjpdATJ8CNCD7UQ3oqOf8+MsR7ExkiXfd40VAMzlk3rqK1iqvBx53IR9gfSzf9edZbxBTN5s
nYXA562MBfBK4hb5KWgJwcEi+Jyr+aqJR++Yohrd+FZch5CX9UXqlsO2LHAnza1W3PhL4j5l6FMq
PNRTdSlj38YfkL20AYBWo6X3mvLrG5KUxAGLAp1I5VhdGB6omuePwXmsFjJf+LDuW7igjW627c51
yZ0OdZhDugPA9jZOkt0maU8Iupc9SZvKrg3m1lZtyqFf7nK7LcMuGTQztCuj2ecLjLn0uuZCt9ps
g2uxirgnyohSPUnfeiLgKDpxV2dtuam9Mj2WRp1jsTWyR72o9HccfOM1ToQvaPeySzzx6ghf7Zwn
yEF6EAPzaIz5e+DWD71AXWcE/fPyMVGliap2aVnW18mcV8eigtCUkKfXtce2QTtBfJu75V1Jbm1u
S6wXhvvAayq9sCzyrajdm45UbO90U6oLtxmvcre99WaH/K3ZulE4kkKtlU5EHXFz9FSJBcqujUOR
Ld6lnSwXeKnuCJTq6TsbVSjdsZswfHTa3eAUfli4cxxZUwaJ12TpjtCtL9Uce5sU/UJE0Kg4JHOC
bXBQT02dyFejrtVjZuaC3gHok8CibrDobWfPSjxAZdn5ZeXaU2TZJJG4RZDwgNrmdgqG9GintXdn
d366SZda7EoBa25+sKp+Y9/2ZQ7hVJMeBZ5bDAetGopLycT3OAfVQ56W3ttkatdkST/2uTFFxhyf
6mFQ2wbO7n22Sxg+2JHrPPZg+ifKS7wuJqd/mDLnW9Vm4p0g//GmHuoE6XIHlwqiAUpU6ScUnYpW
c00r5casdayanqbwArRDTFlInnQcXwZB0n3oJ0gorwb8Cc1OI8Xcv2yyodK2lZ+AZtTDrNsgRINm
7DsKWzBg9FR8WQ/UdTQ4OLNYVPF+qenLGDVqAUKn72jcEA4ZrfteWeXXipeTuK6HfPQu3dKq6QLx
q6V9Ky0P317m1NhZdG4gSYSBamxInbIrHvBWlVdGLHrOpwBv4OA6XXdDPL90DwnlZICWsA7JkeKC
2t2Zo9WMd6jOAV61DKNSpLzWukTZalwb9pi89w31JfCd6fhgSuarG25zMt79RlENkVZXDvznjVdO
fB4mxGuBJiy2RgawfLgi280sNwsJ00+2IYzHvsFqa9ObdqMqn0N3XqWmWRm86kVnHYADrW2V+14L
Fb20Hg+sSgtc6X3PL45KbDBYai1IgbO3/TJDHQxtQhxbY3koRI01okrThwkHrCkXuaXiN2nCRXqY
iLuuyx/RlwvtVNq9HS69m5yIJS12AxDtllNGv0RDaF2TeQ+iNMr4xUNs0GxJFivUZvAGOW/TNONs
CpoczGJSAH94TeILrdTpEcOEo1NO3VZHVbnjgzXY9YXZ940Tmjq2lDRDjNwgKfjCJ8Cc1lexYgbN
3XtZS9K4M1rKs6UcmZ4mg4CJaviiWjO76BfNoAtlDXY0CZd4kniDPjNrW1v+yPIFjmLZxl5CaIrU
pPcNsj/1Ii9r7QevHB+a1S7ay+pTWTdyEwfZU8bnFsV4S10zvyk056ldTacLIVnUOmBE1SFL6FBq
7wcytK5kNWNXXY2rfUZKXFfpBYixW1f3MadsfqCxzMfvOhqSusR4iIFIE0FerMAbWzlx5oDAOvlF
mVIxurW9fiivlFi60InjtDsYRW9oUCpda95lS5Aip8ma4m0M7B7zVuK+YaKsL3WfmkjcUeWxWa28
KUoRUvw0wvm9LMocV5016eL1FUl9oYaA8x2fw6025FiEuwaz8KzwDecfHmJjtRO7H87i/MNlDJGB
49g0q9dxHNsvPkqa53Q1JtseFuW2aOY3kecv02pflh9O5lQqGKIWOsHNJAvw0hTJRqck7TWHizni
ZE2uOzSohyweHpO6cR6t1Tg99sl1u5Icxkp3VB/Mh7uSIFq38iH2So1UPsda1LopxsDsgz1BqwGT
gtwtfythV0DH8xue3/JafXAv/QcPo6AIN5qxsjM4i5ltYGzKlbop4XAGuBycjPoFrDv8TrBSPcVK
+qRO3d3WKxHEJwEnZH/wQ/EHVzSttBFqKC9UMElypZRKS2ooGlaiKVgpJ93v7qyY6p6wwnG/0fMq
fio+CCqt8rs9rlu18aa+vJ0ljvlVbCY8Xqmph5tM5kjF/GHQoiQLyisfZyB1ONoGx78RGU2ghbbS
vqEYnW6p5zvy3uWUiyvE8h9smfIGPzj0rk3ncaN1bknmWycPpPDBswkxomqkubbeJ0a3tEdFuNY1
n/l7pWc4/YLZOViy1SNs3ttGI23VR4MytlZ6pD+oQx9R3o1dJjZF4T8ldb1EyDUYJq3mNWkx4GgI
DSJnAKiMJ3FX5IVxPZVe9eiba46xvdKFyQdzKAKK0CDWy50rxPSFE2XZD5gDyC+AocQld2THUlGu
RlqoXHbUtvfTY8IBvIlT5q+NRXzrZYdmdiVlHAYvjfdrkIIhrUxmlnv5J0HFRuTUjJwM38OVXClP
Rrri0l5p0LqbxrPr2EcxdXCutXiYEQ+HpihJ2Fcuyxxwe/WoFknxzOQNA0RT67ihsDXroZuK1RXY
myWUrF424YSC7TK1Zw75mtM8mA3nZsptk8Kdydq2ppW88MbBaEfFwL5RU7eT2aBvbOl6r/gsPynh
ejduEedfyqJsL8sxGLdYf1NG1vaYQG5RnlS8xOlA+ogu8uQYYA76Ck3XPqWTP+4yd0w+MdhqlzLo
jStVDuMrNVXN7TLX1HFaGS9crqxIj6rLLHvbUlQU1Wg4v+ojvU2hMSt/VzauN0Q6L4OjLeBfCL02
N8gQid/NzfzbB3TxHxDveVbf/ut//ir7qvsjn4HhA+v/a9HDDRYDHpb+9SeMd/2a7xivSVoJigaC
zwN9raNDsP4/ZA8YDQhEBwxa+QOAsDVi6jvG66wFhz7wIXGVOr4kvuo7xquT8ew5LFT/S/Env+JR
BK8EugscxfcnBOUXHNUTOtV5MBQ7liJqomrHeUAJ0e2suCr+Avz6jZZA3oFbB77Hdgl8+bU+VLqW
coiQbnajJ4912d3lTE+4nM82CrXO+6sqvt+/3Zo1b9rUoxOe6JMS8xPcVyjdJxnWaXZub52Jcd1a
qBZYhnMBQyqul1wkf4Ew/gZ/rr9kfsPU7/CUUZrw83ccGhpa557vmPIK4hSut9NQbxmLg/CHW+yP
iLPfoEy+E8g/5hXuhNXC8vN3ctCn55U/N7s6idvDGrawzQzUBCjXk5lXe1pcOl7bnRHrKvzywzGd
xwf+ps+DrZ7L2d1XDB0mRcPBggKvudXtWG1dMz5WHGL3Tl/Wl39+xb+mza6RlsTvrYWM3GMrO/Hz
Fec0ABgiSMQu1zrS9+uruWxPXhLMVyW5BkNKpcsA4h+W7CxbdNfj9i8u4Dfgdb2AtauElB8ewl+z
lyeWaRpr/WKXG6g4owqH9KXEgb4LeEdlnlaFacAxbWiR32vRUnpXZhxcTInzquvjpUwmLer05asp
jfEvfpvrj/4TLg2BsSZm4fQBEcYn8vNHk/kpkgivLHexWTj9lvwMVvbEQh7U9ZUO6KUWhBEK0HI0
ndHelMq2/oKJdT/suj9eBAfRGgGGw9DHbWybHGA/QvcrCI9MMch2JbPdu5ajWF/mmVKd4L+zdx7L
kSNtln0itEGLbQQQkgyKpMwNjEwBOKQDcMin7wPWP2NVzOpM61lP/2a9KUsiAgHhfr97z8WUfNTw
VNabdHW3V6IoX7W4fYhHWvNiTLUVEY9xiCj04LzRcHTPP5MnBBd9Z9O8tbO84aFfTfX9aq/3uUPC
QNYP7GmO82rBZ7JhDpb/YHdxqkXosDZJfGjO454FomdGGeB5GdVgXXpKhxsi74xi9HdXKm+4T6zC
ePerAsNOTDSIF6MWvLaNUM8d//eMrV5/R1ccJWn/dgEoxhYDuMfcMJ+oRGkyN47nXUc70X7oW9YS
idut5CC9OjNLri7eOLNcSOtu+CEWtmqb0e1jaoq6Nn/rNBU/tXk1H3kM5VaES3/ZV6qYd0zMNXod
vXp6Br1Ex+Mc6/M6AxkCdPgsP3oujXKI0G518buyjoZckz9KDvZA67rrbiqfLGPaGOsgXlc/zRk3
1SY3/PhSUNmBPaJrr2jC1m0Wl3PjbAqWDfSyD8tQ70HVFFdW66mfqTkyBtDq4LkKyAxsvEkrXyrP
jS/VEozXhqdA/xiFeSyUyBviyfYQVtICCKTwpObb1gmcU5oqxKbBrudDVcRwHTqsq4SuaFSatkWA
QQwvQTDuU2AL/b4bIdRFfiLpWDQ89ypYuhxLSWF271Kk2k3SO3I+prKSc5QlmAMiH4yFHbWTuywg
jbNU7TiXKyAIUrM6lY3eHoNESL6k4+fwFgCNNPORrYiRHxGI8FIJlcL5ToW3w1qUb4dGAlDpQAj5
N6YQM5rkbOpxOFg5QkDv1ssWUJIBTdxSj3biZHoYW930ZtoNsAbyNUNzylt4tBTCqTm5XrpEy9gT
ZERx8jy7i3NbBrCmSu0hqX0Ugpa1aVg1LGyjPh/wGTiLj/DAuMlddqUnzXoXt55zN2lznB79Vaip
V8mm9Wb7h/+h43QN8na+ijsLetx14/jqmhOX/WxXEciZ/dt4BvZjFckjbRLX+SoYLShHcpWQvKrM
z1pBUaawfGL3eiuLLZZh+yZGQtkQx5k3YhWlRrqvMOTG7t28SlZYK0yi68hY9ipoke2ZtvMqcqWr
3FWswpe/SmDpKoaxooSQsgT1Y7dKZXFWPWsMr7amNReHQiJklKu0BrTiXU98fGCr7FasAtxioPt1
qyhHjydWiGyV6kiscK5n+64eppNvSe88rsKelqZ9WKxiX1a7NoCp1kRONC61lliRZvY3eN2vjFUs
LFENk6ycjpneAspP1XJYDP+L5qH7oajWm0GDpFEV2o1eW+zRjSSNpk4Zx7H3yqOqfQlwnIyKxcAs
xxrWv5juYDDFNm8pY/xJEgDNU7D/d1YdVNMNyaQSbXTK8vdmVUv1ylp+TquCWvLcfGlXVZVCnTIc
VHWXpGwPLa/kSV6uOizVM8C7OCehXFVagprufsz6ds/MDhFXrHputSq7Uzy3MpQfgu9YFs822XNS
AIJuDFThTtYIxM5fYjEbj127KsgtUvIoBKIyE6DgAe3GDgnl4Xg08MU5Hzo0m54L7J30PqcI1UOs
tnPTZmlUV2fXyZGy9WxxnhtQQ5c46/OzWDVvkqnNaUhVH9aCrZM21t7RmscrORKLrOpCXKpS3NFq
wLbe/ZDV5aqw+50cL8Oquqeab620oI5hyOhv1Ic4/6HTm6tk70oD+2ZSHMtVzmfD6u0S2X1n7OJt
fbNtboy8lRW7Lh2A+joQUKDbgk3xMSdY5rYgE8WyYiMhqGEuf5pwwEe6Py1X9uQGd1UZzCfDVQ0Y
STs7eZlnPaU8LPZJUpt7DQHmylATAhOTjHwdaYzrcAPD0AI7ZbkPtCQ5+Bpwl74mVWVaEyOhZR2P
NOugJPEYmZSLnF/odq5OxTpQcVs1fSVuuUSUaRIdElptXSnScbw8Be8Vn4zdXpaWc9vUrAqzdXhT
r2McYx3o0EdMTtOzsmhoGtI56/CHchXGlqZO/t5ch0MJFq+dgkgdGdlibWIrfUV8tfZ511M4bK+T
JV7JgGREUG+cvCUgVBZd5AsTb/4U8/fTdNmLdUhlW837UC2noV7ecsnclAxJsZV8BWSE+L3j8RT5
ZXUfdNbCJta6tXpzW6Rp+1b2Y7ZPGpPhrawRJdokMgYyr0vq3jBx/VKtc7VG0ndrEe4YEBOitMqc
UI/zaZcYxhbVB8rTgPHNyQpKFLTmfV7nd+06yaPnlmLk4WSDdGN2Fe+rvGfiJ3hvF+5YbTmdX8s5
TZl1VuNWEtn/YXrZfVIhKwSk86SfFpE0eLdp64zRbaRB3Tb6vwjS4K4nHgxlyZ/6bYENDxqPsony
1Hm70SUPqsJ2+12GMOASc3hHAOvf0o8p6OwgDC/raDSduNaphW/tF1Yb7mVZ9DLdDia3zGHqs+JR
aKqBpMfoVa4zWMCL1sNQ+HQd+0F/Gyu3l1Ga2y2pbUa5bSIgJfKhvxSIDF+DVhPwk9q8J/RbC3Fm
148XZU6D1yVfXFp5MWkC6SVp9MSdII5AAwm/wepqfuSOzyUUpI56WWZyvIY2Uvkt48QL6xLvwWYl
HsSoRTbRDzFYWI+NRRH7IInZsJYQFms6IQlD4qTFeRSyQ80ZYuZJU27l3Jo3TurUtxSz9fhMy7Z+
il1t0kNJq3jD+Dyoms3cCPFQiwzTAMlDDOiddLMnq6xsdHC/7X52fU/od9QmwsJW7ot60zqdfChW
VwNWmoJIbtWHzlLwFJKaccWkwL4IxA/7lFuJFzNKzKZu75atc+37IvuOrYNmaMaU1rFzlXVVtql/
kImt7oO5pJBR8H5+zngGbDtbVV+mvo6s0p7OkulNu3F1VfHI0uPXOZ/sPWPK8QzLcjxg/5HXYlb2
O15nVpgbp6uCr+iv/s+ibKY9V/lyN3pJfKgSKwPE3DXWHnM+4RPue2M3xMMcbBjgwJcpqgX5uC8W
GqznfL7NzMQd7kXgz2nYC73kFeg6YeIpiz/bZcN26r1AAvcrk2hhlSO3vclDplZZfpV7fjbtdVlN
8JsJqeuU8qZBGCulW5sW0dXcpFaVlo9olNM3j63VD9n78xcD2TcIVSHbo280gRM6U4Kuaba6/i66
iWc4y6T6S5NUBekuAg5Q3YJ+drY8N3gLz3XAbxnP9X1TcEHsZ0htF0w0yJBNORXAtsYqMo2UmovU
DF46/nYa4YYrQ1cVw53BHuEk6lTdV2LR9sVcKKrRsfp2mHIFC+qlwd7NvONJzkQnWVT18cDkcpkc
sutBXR9tq07WDqnFWrZlPA3uEwVTLMTaxbk2P5Ki5B3caFW98w0/bbYrP1KlTBtnDB/pmjblCb9G
T8VHDtWSgGcf9K5IiyeM9AyTP1KrwRSQYKWqXT3lH7HWj4Srt4ZdG3PNvdprBHZcw7DlGosFKTbz
QclJLpmK4ZAIkwAtge3L0K6pWqsInHPykbVlK958WdYAbvaRxTXWWK4Z5OMhn/tDo8/sQtbw7rTG
eL010KuEFKR315SvuwZ+Tb9KwyEJ6qO7xoHlGgxOtaXdsHhIr1H4B94JSN1J1Ta7eA0VB2u82Pwr
abyGjn2f+PGyBpE/dtj/XyD8k0C4+n7/Z4Hw9q16K/+pDq7/4D/qoOf9F25s03dtgK8r5RjL3P9R
B+F/QRiiDUT/CzJPIOk/6mDwXy5dIOiCOMmQ0tzVMvgfdZC/F3gm7ZorlgtTMjGm/wV96Ndu7OBD
k1htoCiRrvNJFqhwF3d2MNlRo9J0F6DufTG9GafUQgmI6U8mTqlBHQd2EtY2rsgMBCupz0HzvrI0
HXpQj4UNsMIQEYV39kolTUd6CS5CwHNv76b8nQSa0tbzpur4txP9LzLZqp/+Q1khbwYjCKssYVjA
Z9aqCf0t0kWOxyHJGVgR9Hv/tqSR5xzAk8y2ZTKLUFXOa52RLpnn1Qvm5VV6mnFSbCxpOFjobOHs
Mz+tdvSV7PD/29Fk93STqDI/YbIbVynga5fW9w4zxBc2sbyUBW8IZkN6aGRw80OT4fuWR+S0b6x0
OKcBfZMxL9ywDDo3UlVaX/ShFIe61rpd5mmQGnvf3MEwBRpUltNfNu3/sfPp1/NBXG41B9ug28DD
fTofcNBKGCMoFT6pg4dCig6CSt8kZ2pa6AEXVv7S6AsdyH07vP/+t/h8aA8R21llUcJ8xME/Vy/1
jZ06I8u/KOMVveP9Cmuy6djaessbW8iXrEcbSkSR/kGT/Sz7cVzTInZIxmD94h73198vgbGvUleC
D416rr/IcUr/bkpYePhAlPHPVc0fTvFnPM1fx2NizY3Lfah/ShGmpcoGXbaEgYplPteZ7tx1SeyG
vz+bn7Xt9Si2Qb07DakmavN6tv92YRe2MEpWDUsEY5PFskzfl0l8Vba86kosk5BO/3DAf/n5LG4j
nNb40dErP2mUkxxTuijyOTJhzbzIJjejtG/ezNb4ZhQsncuBjPPadv+H4/5iQeebWiQzsQVx/MAC
rPSPb4oZTGWKGruoaAB9yr6NzNp6iBUlQTlzzpOJPJI52aO//Exd/wtj0RvXr65iy/yOWfvFxFeG
yzOtN7//AT5L/XwszB7UKXg2Iw0U+H9+LFjvIL+SdqbmDsdgPCX2kVV2sA3kLP/wFPuFeMSxfLz3
nH1o+LwnPj2D81nrVYGXJVJOUmzbpUq2iQXu2GMOjTEnjxaoVKG7GG/cYfg2524Lo1WDSmJjvSjY
0ox/jL58HkAw6NBJJfA/coG4vdf//rcLkFcPw9YpG6O5y38icxGgC4gJliHxJrJrfrZcjVVfn90C
OjUciNYjxtmo77//FVybw/xdtV4/Buw3kkNwLUA+fjo1fcEiLOm1IbKL0fruyPg1H8TNCB1iH3vq
Rz727gMZXSfBJBwk9y0Ov0NRLGFpBumd5rdHFuf+VT/k9WFqvQSzRbLK2Rr4H9LtFFhpS33naW16
g7jtHAmfUdtTwXSo9aJ6dcrGOdTQ+L4quZj72K6DPXx9KK1t1ZB4LTvwj/oG0nkZUvNYXuqx2jeI
B1tzZj/FXtY8oga/k7T0TpR2WW/oU9O9Kms+ZE8GN0M5rEzzqRmt6X4uYI/4oOcPpts5lwYrCoJv
Ud+UHevCFJ0+QjBGqBzgS4cJ6bjrImfnpPBhrLuc1j9Po5E/5h6dc3tkKGv5w03x67PWBn1GLQnK
h0nP+KcZDwt4KMlFO0RM2p3vPkb6R9OIq0O56E9OG0x/GOn8ktjmlQrok4iMwRgMevKnX78US+Wn
bjHAF0rip96Q5qYUnkOjsx5/E+zHBXDeRtuahTbdu2M8PkO9yB7SovXOiVe7P4ds4FrIJu2sSnzw
G60QgExIVbMhp1jWD3N9nu5ZlZtbdraggTz+kO50+l5atYFIBCrl91f0L3MyvpNhEQtgTsLi75fn
nTYDo3F63ARJZT04if3Idflee/Jr35FNFKtMtnQHRKIombVvvz/4rw952uoc5tHAfZgJu59u6sKZ
56AdGeVguMBgKFtx2wbCv/HlxLXjpvERM3eyesjwqv3+0L8Q5j46XhmcfgwKwWp+es6jUZeJD30n
6kf+3wKB41HxBg1rX0wENuJd4bVF6PXrMGYYnjSU+BNPuT+cgc/vVUxAZDI8ukjogWWZ8mmuWqdS
5cPkQ9sbLJynLY0A+lj81Dz/yTbL5cgySfzhm39+k3DI9af+eLwDs1yX8n9/kgKzinvVeArTng7p
3vVfcLfdd371pwN9/nU/DrSuFcCIGjQUfro7K8nmz1lcFdkZm2/Cqku9Bz+pdkjedghyGk9y65un
bMic/+30dz02g02W4LzLsaF8OnbML5tI2QNai1W9L2UjI583V+h3iRcVevsgqzjeTHR2dMbytOqQ
fzjL//bl1xP9wXJlLfjpLHdagllnaFVUO/GLHtdveEVfMgsdrcGeNiqDKbn78Ptr+vPLiS/NbbQy
iD+Sap8vaQEERa9gMEBx65yjEFS/ubkvH39/lF+vHzQ49noGT4yAyOv63//2Ju4nu+sqD2unR/Y5
xL1PfmNWHUY2W2x/f6hfHk5Axhl7kTzU1ypnloL/PJbnjnSoYHJYc+JnAAOPjeH80JB2t0LX5WbJ
2ggNA9c7sr6puuc/HP7Xu9M3ycHBxLUprfKdT8+Izl5w01gcXrG6a/P6Sp/ar56uvlpJfzBixj3E
caEOuiG2ti+6FnwdM0oKnAWSBRUu+ybB+Qv8TWxz7/X3n+1ffoV/fLRPFzgT0nSIEz4a1vmTWQW3
ga3e+WkOvz/MvzwmOQV4P9jU8HjiefnPX8DVADZgUyVzaE9fPNXt/dp6Klb91+/7qNMyQoIpTTsA
FdDo5s04+f4fbqVfL2s+wopc4cIGB/p5RyVQrugEpl4r95s68piFhqO0/rSP+ryW4FLjKKgOq4dn
zcH+84vqNTvEkaVMlGfeYzJ7D6pQTxWb8Xbqot+f1H+7rLiBcAg5vH9+ycZndhHojcPOwlpke1gS
70XUUN1MfNl7EI8O2QJz/sNJ/LevZ63Cj8FcCR77p98xaA3DnbKujWzZPyRUFGzctH1Xtse4zfr+
++/3b7etCS7eM0hlsm/0Pt22DcRFk7FiGxF5IVamNfRh+3UJDYmpUiqzcY/JcNiMyn+pE9hkTG7+
X65bVjV8W9u3aYH5dH/0Y6zpjWraqHXtaxpdjbMgB7CjhSqc5v7HzM9yZRiZCCdR75G17sXQan84
5/968yA/sGkhjsRL6NPbnUF33ZhpRQRoql9oaL+fDfN6NtSDNOQTyg+8F3fZNM5POw3I6Neoev9X
9/sXOeqXftD1mraRlL3VI8be8dPvMJRZ2WO7baOhG3A/DNpVkOv1Hhdpyt6u2nV2hxEEE7/b4Bqe
qK7RUPKdNNRMLVKKmWM1wzi1vYzVqQatgZrUkH2YHv7+g/56cbKpY9vNhpMPaVifLk7dr7x0wb/H
i8t+FL3ln7LA33vY6TbLADHw90f79dHJqwRFAVWa5bxhfzor5LjdXmUFkTWnG77nufhC3o/6Gu1P
6tcvmfEVHby+t3SXImUHTeifz5Qsiw146rYeERHEryxfFtBj27nqbqeEdaWI6fBgT0+dUlnh/DKD
kH7Q8QDWL+x10nMVmRNcxUBLq9z7qlx/OKgRMpKsSopMHBYTdCbdtQO/j13AASZ80IJJn3GeQFTx
9Olbwgzn92ePT73eO//cBCOM+MgvLN1pUf+8CU4Nehdx96goTrE07WgFhbfr+OXRrH3m/1ICUatF
Dvt2SCaP3IFwyg29VOVN7JTV98kX4jmpYGmMkxDHqnOA0cVOzBKR7NOZCe/84rvM1kw5/Cz6ybhk
qd+dzdwoLv5o8Ghs4sqx8fDhY1d9ScGDJub6luDrK/2kF90rjINp1vZZ+jVmkrF8XILyzarImwJy
ro9W15nP2Ce8r4yY5FbW9ZqLtgiG4Zo5SMdsblVhetu18eEeyq68jLbZ+cTfe/z+ePotek2K9pD6
mflQ615dh4NGogTB6EDYBhCd0o19Frtk4hirbaxKNsNGoJO8pGU9PrIwC6IcPwTsqLkmMNRkMO4D
TAdBJC2dE0HTc30luqK7WS08BGXqoT7HhNyHDRD65U3Le+2NG8l46EbLeXOmhlGvFuTITkYHMShT
hnydGNaCwRknfPY92HwrXkDxMustYn++g8hXbwcJT0frTA+dPGOimFKzyfS5x3IIrl4Pko3vLE4k
CQjAvW+q5tImqMm7vKnibTpn0zXB/zp0Uj1pdpkkorqNNc10sZ8pzgUTo4dSKWqVxkSXr2QT5a5r
ANVvDEsLLoYw5DXYasC3rai++laTnh3cX7uiZn4cJFTXrxDTzeB6KovaGi8UHMmqfEWMc5g5tjQx
pdgeDgC6vDU01kezRZcdPbXZwRRN/l1Phv6W6Z67nfOg3DAIA05dTtlptsGjeJkYmSEsGZF3QDmd
XnKpzbghUmmQq9FxYmh1noZqCFzYhp2vnWgwdH5MapYdSpiekIXmlcaIVbGO3QtsU1Aa8ZGQV4vB
ycwtb71d7a7gRZpzcm5ODFUZU2mffgDGflGWp8Q4MnjmoIYtUISN2Nu+6EnruuKUZol/KFqsIbpm
pi0D9IB6qGQs5tPizcmd56K6LY4MrnKL2dySiS8GkYqrxoHzpGSrP7WUtWGtkTSfjzMk6FY3ykgX
VX+a2rwJm8oNmDkGw25qfe+r6F2G6lS4NVt7ydPtlMPSFH1FcaFWzdexNmAKMTWK1PQyME8jVPMt
wcjImP0e5JCrcZNB3qAFSZ7s2gue5oEONbik032rIcwRJvOb63Yu4l094PwYZo8zooyLqpIGK6dp
X8fuHE1NN57q3PAudd362ynxjdANlNhTjterTYtrwsVL52gnNY/NxXGz9gu3yWvvtVboYnkJNUTx
vWpN7xioPDjpvtAOi6NEuFB0+SBy5UVTEgcvk5FN91NqLt9kwY85JKO/k6gN9zkbyOtelyqsity/
gLd1rz0vHq7bnvJiE+3mW1Bp/HRxmb1IJzfxlfObjl3uRsW0hvzEhBWLZ3F9NmSQTgdP5XnYlS3P
9lkM6prWLqZVRC2MB+bkqG3kfg4GjuKtEHpz9vFV32g5TFicgrd9aU73wLjEOZ6yejewc9+ZXjzj
UPO1iMyOSxEZlYJkYPEslNnb6E5BvyE2pm11jWhg4Tp3btkhIck2iEyIIreCd9BtleQxEe+Smf3G
XLTlRtWLdT0qLyOZZNSorFnuYOxxjVyQ5u6ta1c4Q7dxi/Gx0poIb+PyRRDrvXgZ1y+HaNkYASJ0
sxw4Xdu2UDY/tCtMSYy7BpD4KOrCrMcoRiF7LeCdXUh+ylezb7MzQSL3OxlnTDfNWJ8tT4p9iccs
KiuYLhvybToYME7ES63bfEZjGqoLBOFDq+Lh1BR4g1I/uRkCv92BpWhO1AnJi8gL/07LMHlUc9/c
91AUvi5tJ57d2Z7vqiD9Uo219sNdPJtnD74JFsnGxZp1UObZUJGBW/pbj05B46glRj8Dh2bM3stu
5dABrfVuZJa1EMCGyr9ntSRPS5mbO3f2+ccIcN4jAUiqXic9AJRX9ckwHSpKxe7AQ0zBjlrGPuQM
jw4zDqMyQrZh2UQeXGqbsYHbsCdtidc0xz6xIUxvTdu8GYA9L4bcUQVY3cncBcLgN269bbP2sZj0
cZu2rXtT04r6IzO06XlFHHDobhh3gzHFz5ZGgJhGM/AIYzfULxnbXw+ehuaS/JwcLMpBm+M+TlVA
VkL/vvT1Wmigdip3KF/FMAZuPnauyb9nzytRYS9iD4RZQeEtxEUx3rL7Hb56uZa/5XqJQ0dOya6s
LAyzwTSaCsOm2VE92WrLq2YPVRNCTPPllj9fHpxk4XmjF8cxsIo75qP1z6Wy8i0GwYpSx6AfH93J
mm+lNrDsSXCqQr6sS/j00joZadZAg6768+AiuuRyj7t+jCAJ2G9jYKoLxv/pMY4DuewmyLqXuLat
H7ou3snGeTeJctrvmixQd3tq9R4nQOJEvVeUrDQmVjW59L3HZTGRB2tHv8BYzI9B1pvsLBTtl+CB
N53M6RnMsuK1X+CID/ATiX92ZO0AObZ18kXPhzODgo60uGYAxEjOdN7euc5QbYKhCa60iZt1gKR5
ZFvhW5EbMxnYG0pjzC0pndOcqbon3WzuwaurMEVi/DplSymeMLa8zsJO9R0vaSqCeyjl28Ae+IG6
mrszTYPTPMHfQ+w9lFNLotBlWLDH1XJbjFqFc8Wh7WGTmg1vOauzeATbVsur3asQCjgn0MPHMQYX
/rEKCvoE90kqnWNNQG/BjVI2B2MSJ5/PeM1ypbvlQVpsPOU9lc66jmmL4OxaQBj0bKCBIRE7Xt3Z
eVLLWe9LAINuA7kdDdwp9W7v9QjhRGLxN6XFATN2yQOUMB/zkW7Tm95zFZfRmCI+9Zpn8EI2f8Zc
UwfHqZaN1EsngvUXlVrv7mRaAkaOK4pA6/HFzXowmXiqKDyQHNDJ0yfOUP5eNmkFnQ7qQ+57yaUJ
GmRpPzjmzjBhUDQ7MIm+e+zXqWfbpNOz65biRGcXT6A2np90neJN4Ag7VeO0HwvMbcao12HfTbj4
phoDKK3lR92y9k2P9crqxjqS9UHIaQ7tJHvgZi62ebJccmLe4EpkHnWzdatcKhly8gh3fmwAd3Ym
0PzTLPqdEml1k49yhkUtu3LXtjK9zCCYzw6K4B0erXq/kO25LHN2w7uNPmDODCtYvHN7SpeCaHSD
DhAfadCAB92dM/WIpfCzr7JONPejBejZN8pvMfDjc1EwgQ3d3vWvpvU/6K3Kkq0Nk3sDpdGIUqBU
q/3Uj7opb8mLAmbwhmY6pePkMNBN+kf+znng7jpRNqvWbbmh3pLybfZg8wEJHMOaqxbGzcyKjHKO
fWMXNuvkOLsye8fliSX5DZO4iURcXqATGBfN5tqEtg/hxKwOcUdZSNoF1SYmbsY/H79ZLjWQAB/n
C02uC3Y/YzzqY249auQ4rooqme8HWn2Plsr124TMBZYqnU1O3eeaGxr6OJUhiujE49OYr7zFLKlx
sedHd6RoJQvq7B6CI7YO6LHd1htM0DKYtZxrK6lya4N/nsB7rXHVL+PIMj7wmjMiiGg3dCtaVMkL
m5unX4xs3kJRyHdBOqRRYmFr246E6YiFW8sPMDRyDEuI6/ydJB5YpzfKvcXmb3Hp+G39NaMG8sug
5fKI+ZkegSQefSqqSajfdZLp1DbTAZOA4sYtVpvTjlIJ6lIS8iLBtm6X8qEvMu2qsGziD/3isgCo
YY1ysl8k/pqwtymai8n4YfO1p3tyLM7bNJQEeBrH3mGsIMw66VSUC93D1OaPssOVMstiP9qOTyJ+
0k7JQm+dkVfZvSiwnRmNEbzC/a6ey0GDUbAisuv1nW+kFcuXQnBSF3zG7kZ5tY+7l5UgRDA2YdAQ
b3S3IivrLuLQ1WaFFcGR0VRoDRXgwbYaHACiSiev3zk+5cuQwQfEnlnRi1eCbNgZgebH245a0mgU
lncYwPpG7lzIbzOXV6gnnrOLfc3bOawa11DwTGSjoc7y1ikTXOZaLwkOY6ZRNqmAfCnxwwHV0aHz
1m7otr5xijMlkb7gBEiMGnQtK4pdlwpOr8Cp1BRe2I0OizprSgl9ULuu50m7K0x+HMCUpyaYL2h3
xtMite9elSVPw2iJ90Hp+m7pk/Jbr5XMb4C54rBW1f1Y9Mmpc+r0atYGnu0Y+kMo79bGsUeYtGMV
GF8Cm6T0Vi4OHdnrR+pcxnsDZWaqNeTGsdoKohA8glYbmqvBN6kFYk2nlNQOjcybqDK9/qRjv9hP
ThCfjMUq9ommZGiAxQsTX3KzrkF0M6nGc8/DClxvy/5F63CPBujj23RpGQThGjg4KqA0lRWDh+BR
41Xe5E2iHsx5oV/eJf02bvIybaJ8LPYts8RrGPz+prUoO4C+sl+sluVtYvWcRau2j+MEQjaxZpeS
Vmt4ts2c9hypwf6Iu4Lrt4JtxGi6OmtlwPuuNcMhfVgcOz0Ruagh/6YsGOPCR5+RvE83g9+yuqss
NgLZQzKK+BgbehJWSBIoEPOXpBPuaR4S4Fg+XcWrCaI/xpYx7CqrJKMCeGWX6zySgqIu6VrWF7nl
pNV7lAGatVi7R1k25oSaoG5JwK4976isM7yrNleXfmK7yGtnO8CG+ZYgxRNqi18DE2v4XLiMkDHs
3SaruxplxN6szK/tEMdXgYfhzFXduFviLIgsrT4uS8sr29Ze6DnGt5z+qIw1u2+vm7ixNkOVLW40
LSCfWC0E+1aB5OlBI49xszwMFf/YSjMI0BOdFQnA4ExHnWKvsu2GHOz+mDTIIPPCHRtkkUw9bVfr
MNgkrOsUr80mJVW3b6Z8vPIzxsqmDWYnXluOinim6cKqQt0jVwpz0Ls2LOBplBxdWVUuIuCrxEpS
g3jArOP9EdN1BYKaJ2BxHxMc2zgwULjEFOvdaW+6+iM/wptKsidO1NPs5IfRbvfzRO0MSdPrhjey
HQ1tIptQkBCKccxZAUuUZQ6cTe9hMPZtbbq1iqw7GSaLoGWhGZon5bhpbAc4lICYd+sv7XRniwZv
uYRacw+9oNk0SWZefHb0P0TgQow2qucFEbLe2Dl0sQ74zS7otCmabZVsYxH3+2wK7G/cT6Qz1sc+
lC6ThIxlqo1ELKKuw9xXVaDw7VFrXrgw54zBeh4M68FfYOeNZSkvDqa+DWPcZwKGgkT+nDPQNZYz
nlySCfyaB4GnfysCi51ZMHSshCyI6EbCfl5YwVezWx4LUmdRwa6dtyjga4rDviNO5NsmEI/mpPWY
MdNhSwnQ9z6mSrklPzbabK4xJZi3jjmYkQAGfU2RhH9n+b1/ESnVD4bsswPD7/KSaMZxZXhjUi4o
RazGvuD9UIineJ5rXt+5c1GpMq8LmpkuegN7UDXJTh+tFz8xYG9VrB1IAzrX7tSW3Fyje3CdzH7x
jGk6GH23HVDCLwNLA8b3anoPRk3e1xndIiTwvChejOWEOQTjjWuhljmTJ4kjNd2BbGp50ZosvlZp
Ebx7NWwwjJXAsynI0lDTCiYG7Tb5b/bObMduY8u2v1I47xRIRrADbt2HTe4u+96SXoiUMpPBvm9/
qR7uR9SP1WBK9lGmz5HKjxcwYNiystkdGbFirTnHrAuNnULpdnzf0eSBxuGiU/9qLQ4bVGbYwDw4
IIuLQZcUxBFRIpXeq0eHnshpzT1x7fAZnEZjXZwWupjdwF2c9tmzZ8XDqQQ9z9x1hyKZo0vHwdBk
sSc/TUmi3VaNSF/CKp/PpiyqPrW5SG8Q3+Mec3Q6Wk5NR34egW0SJt/T0W/NIKVZsyXHmounjKxA
NLXLrWg2HyOzne8MkvL2E1yo+3aRJT7BHi5i18fqEIYUPlGiJ2cOPqktvfjqlPigMNty3pk2lD72
Ka7BiPN5J30cmcSFC1UugclDn8Ohj5GANf0xqV/5Hgmz2ZYElRkeC3P/obsgHFtsomFWV32o5bcw
B5tDE1tUNW5KbtW2xqmA8ITz0XRDTgFeXdI1kMcApbceoyWmUYFkwtsO+cTH1FMyJKeAWQFzuE72
xWvYpxZnBHs/WZZ3V9s4NWuRV/6S5fKhmEX0m0Zp45Szt3XTuoSBZAotcOt6zYaZ2CbyRfP8CtzT
Q9wK2mjOFN2yxt/Q0fN1yZGYnj6lyW1K95FCzdrVdr2fRJMgOHYhkLCBuS4Uc0PpPoG+9qb3ss9d
TvOhJWcb6ZD2Av493OiqosMNJnlZermlrX1QSIR8LIJFoLmkkyFi2Hl12j3EZKhx6/Zfm55mTZON
bVAqu/d1pMBVWdMRDMF81Sq2TlJe+gacGRF6hlbuleOV22UiDy4b0u6o6GIHFpvssx6yRXdWbu7k
YlnP82R4vtWDfuop9ABFUpiM3nBKZnx1tio8jvTrNVKTTCtosPy2GznkZKp4ReYrfu4EJpAoeevo
9NGCbW97XPEb2lfDeRWxUOCGNe7Svve2ei/IQh+sQlHlRhyMWheajd3q2gZVis3FNLnXNW2ts9cD
96yK8T5ShXEmBClN5NJ3G30u1cFNMottd3RP49Y+AWKbkRdv7mZcxEQr6NT8Zmn2t4Y08v0g52FH
szrTNgigk70YMu8gxx5SkyBiBoyL81gkcfqxMbr2gb4aQT4jNt4kSExVnubD1D6FTAlOwYmKI5Zm
44Iox+ysXuzqyovSZE8iDBlKBUz4YlYPPx+4/CkldxX2rhZ513bgdjBIfDtFGpGQpUo36y2IeOkT
S7OaS737IqUnnVWXBSGPtxbP6p6ZyzPbE0WLmetE544isx7ttZweI9feOzVH/UzP7iHrlSdtuZBn
EReK/prl/eI5/wsJqcU6j2hA2CglUQ68fc6SDlM4ihR5RpnI+zkGXq8moTgEVClJHExi23XFMfvy
SQlupJahwWmSt/K8cgvA9iaqDoqjX6GN36ty1rcSqZUhwADwrIx3U2GhFzhpnajemrS8W6TSzKOu
yYZiO6oVNCqQyqSvadmvJo7rAPPtxMxCoY1HYtUOwkJ4JyRxrIUruoshgZZGduKVgB5nG2Q7rCLn
rkrEI/qz+xnBkO82ycARgULdYmCw6Wq3uMoWkn9TDlq0HtJz5IPuxRjL8ujUhCwsa2RRvpgl+hh9
HVI1BsMESE8Bw46XBnXNho62Q6VWsQzokfk1bOqLsCB+zaiMbaFGb5/DMPItdK2454v8qzbjGnCg
7J5gB0vZF5aSY7dt39GOgWY9LMOnJjWWoAkJDNWSltwFz8ioZvJPLtYDoCCJYX9duHdw8dMAl0s0
P//8pvjTaB0QN3QX5o+IggmPfi/N8eYSSciIHqTSrDkYm3nvAWW5oBOf7jE50g2qbUfd9a4Ws9yk
T7FhkzqZWGP6iyH/e3UK4RdAPjz8XjYjHKKz317pENP0Ku71ctvNwr62iVhgViHGq9fX+7fX6e4X
MCS0M39IHoJHIpafiy7u5ovHHIbS5lE1z//9/4o3KCR+4pvXydI/IOnBSURGHQm3rveH1YmvCARd
aNg8+CM2epg/nE6m/QF4Evgjw0XMgGaCleu708m0PqyrBwIhPmh8PGjw/4LTyXi7JpAAz5kHGTnX
jufgrHiVmv+go7M0S9CrmesAcz0G4CR/wWYaPyawmc6WmuBSkVCmptiA9qHyls8MAKPdrEkyhUza
ij+8b/9CKvIqlf7nCvXt2ayuMFR9/IfN5u1lzMBw1LQprgOtWvoePlrvnXhN3+GDKPuBrmUcPoKi
hgTWdkPusyJx1qniyi/0MDlHQaw+W7OQV25dfZnLrAhqW4ScIiwxuIGxMLgmbYN5aiS1T33K6XTT
E0hDAhZZG058aSzV9LGBL6mzd+XljY2dXuGDr8ygSTFP4RXSQA4ntk1IEOoDL4gxLtzOi1VuWwbj
YP/SGLYb+GpOcIOsN70q0s5vHGd4ztyqw8WsSwbRpj3OL5hpItznaT4JvBqz/XluOtJ6NT3Rf7E6
vJOAfHtf0ayhYUQKxRb+TmzidgvtNFU1QU1lbuTm1uRlE6+YoX4q6HqE50P+xEK8H5CVi/ZzQVyp
o27qISUCNQLGexs2O8fZxbQGvGQ61qBn+97aAAjfYfD3wzTGM91yLnUPstR+EezxdnH7/uwxCiL0
wAwDH+ztVbFQfZYRqrGgxuYQYEGRPoPAYv/zi2/9Le+vPcTfcBaBFDCEeSeTMZwlVjn5YQEnb7nV
LD7TIrzuc5Jp8s8U88smq+PyF3vyu7KK1yZpeiI7QiWM4ZGA77evLRJNm1R211Cz1ag6ZK6fjfmM
fmWI9enRMhPxzC3MSdgzovJa5ihhMTvr6qtyGsK3YmWdZj1DXVKelXamgyv5LYH5fq/mjIizZiRq
yp4tM0hcTMQ/f8PMtwqcb8+dZW1V4WAogqD09rmzoizWHNGEV9kwBZB9Ot9KwY8uC8kRZmKXu4Y6
m8TL0NnZOuKPeCZ0WdPBXJSGOx2tVo2+pYEtmEBjbTqzag+L0FKYl7RJoXtDDmqv86zDcUwFh33F
oidTauPl6HgCjIZ+QweVkUMSFQFm8O4XL/CtQpLXh/3IYNFGG49zkBXy7euzkNPwtMc6SAbZHMym
OdYxGUWRKV/QKwWus/w1K8m3R8Th5rKTey4ej3dXOqFVZTjkPCJ9yru5BqUxs0AFqYb5vxW/WG3f
VS/fHm31iDo46iyL7eTt60PJojetbOoA5aGfdWjiQSA4zDBj4rtz4e7qGYJHeaUfbDeVQTy9/PwC
el3O39xyqOlYkda6hcuIjtjbJ8DRG3CcpGMX2V5EwZTLk6zPw2PmLOGasBcGChLFlm6pA4WzZjSA
eRKlolOBAobMVaVLe6YPnhescy5PdHfLwOFdJsrzNRrlgamw5tk4XDcCMdMG38zIb7NF4LV1C/RS
t+5yumcu1W43GlCFC5pnCicBTgiMUy2t+rtB9cU+C5l+OUmDegcn7Zbk6RkSeeeW91yTOmZ8MsVI
mgBgK9YRYlY+xKruT4yyQnLl8NFN6TJ9sxf8pWrsPP7alG350v2f9ce+lsAo4kh1rxXBP//vsnou
brvm+bk7f6zef+ebH2z/7+uXo+dyLXPe/M/2teS57p9XXGTbZ98e5Pt3/m+/+L1w+lW9tQqDf1Zw
FU/P/8E/+8cFMeq3Wuz49J//eBUUfyu7hPxASUWQybfyieXpd4c5X8E75xkOSzwEOiK4/ii7hPHB
wr/lYofB24gClC99L7v4EhA9LlX0bByfLFP8lbLrVUv6w5W/Fn0OCEzDXgs8gf/o7ZUPFcGmz072
S2tl3W5gZlxcDIAMGeBB5XKmEy0UdDWiyju2JuPakb/iDECTijqIQ5UCs+u3MIDP28GEeohydt6B
xQAAbZE/sOnhWly2ggT4RmHY3I5TiEKO+yUHhDVp2mWrt+kxxCGWogSNLZoHbaI2EGXJMuBAvFK6
i9IAsLa05e71w/r7uv2HsRps/v11e2ybx//+r+zNFbv+xPcr1gKLKtllYBvwL3pCP16xq8MQITl9
DOeVUvgdiSDEBy5JUmBpxWMFRMn/xxVreh9encMYViDOQWJ1/8oVi+GFS/LdJQssle4PCAaPY++7
xVqqvI0dp2v8kmsLSaeVLR85ezfX4BCWjyF8NQE+dWifZ0dUD4WpzdkuGs3RuXaUamofcL2htvNa
7gZLbse7Wmlt6tthbl0YnUd8A+LIO4jfWGqi1lrWAWpSPOhps3dGovoQQAqLxqFEkLMZRNea27DU
6nKXa0iONtJhqww6UU76WZSIcQmiupdJAAJZM3YxYMFTaUBtQuplni9F0xcHhB2JFowyT8AYhXMd
wpIu62dJCDfNLUD0BehmqRFkYTbS22tdx3yqNnJZ3poiNKPjiHMuwwvsdef02MPyGDLrNw6G2REl
IETfzSscu8evXBhuB8HJYYZtRzpy1zK1jf7AQKxPj8CTXJeiJ6m/THZPfzueCotRU5kRiVBFLn31
ATziCfKqLj56eI+ZlUl9HdbBMij9MHf7nLLeYsIvKqAzdVMTtctpadwndlbOxJGFHkHaPVnbfpLo
mcTfVxjnddgWD6gInXxfzd78WS8Kh0OMABI1xIu+0M1GeyFAUBc7JOGiPA9F/4jLqBsPHLgU3rXc
alzGea6jAhvKbYV+tSAPJGFWgN7WEVl83RVm9uRpznKTi4wRVlwl4SGKatNixhPTYjWqDLB8Senj
91NHbKqYQ/cU21rBsD2PsLJX4Uo8rFXSLsQb2DNcHhxtPWDCIafpP3Ld+SZOyfV81cwzD89LRaDe
lyhTm9h7RvJZVv7cRCYQnSQqn4ahtFy6Jan22THMmvEfzfi90zAC2WCOpsHFqFMx7zG0r16nsKyo
ttebAyANKfftYrkfq0FWJyO+QVpl8xiJDTTvorgiYAy+e6KPXJnY4EjiQPNXw8I3tJd5luUZx1lj
3staEVUBiz2s9hLpSifQZteYHZK+VLqLos/ovhY2ypJz5JjjacyoLmI2HaLU/5jqdc/kZhCEdtUe
VRDLfuHhz11oGwMOG/uJ7GCFUM/kTNsD/limk8GK9eQmweHRc5yYC407p1PzSY9sTq1SdQf7T1TJ
IjkYWioSv0GzQXZRytHFT6zYu8lrUeQH/NugRf0ef1lxBskqap9afYkD6geLaCow/BYtMXj63eya
gV3VxkIDwajvSq6EiyKe4rOa7opCNT02+7QHLbbUAq/x4OWXP6yv/6KhwCb/bs0ywRSAhsFpip9K
vluz8tITxMegVCy9tt1OoyI2y5sJNNZC4+9qjA7Xa1W14nF+sqs1j+mbLW399m9bmnQ/2LQ6jLWi
kuvRmnrqG+ZHuB84ooGoxrrJ8cPhg/t9R3M+cB6mcvv9i5RGv7e+vA/Ih1dytyXxzOCd+Ss7GvTl
d1cHjkqcPthUXZ4hLgr2zh89pE7XWxlJOnSJSEld/KZpiVYprBLcYcGYKoyzAygp4GGRU0uyWadm
VAdriRJ173gjAV/6pCx17Rh1nt7pBmkK+LZRKOwRUHM9R21ZWRu9bbvqIu90L9k5TGiivT62aFC9
Olb2iSqs3Dmxl1VxvEnbRtSfe6RbM9EcGIc5HCdedoKzRZMPcs7aFoi3G9FGIjDBcPcqU8YnfcrD
1C/THplD12i6vUHSnIXnfdTLcdt4JsfJqIHvj6gj0/VNTxzDFUC6LEbtRXTyhgw2LdtGVdPP9yrn
mzbhBOiI1O/VI4FOvovQf4/hC30vgdhagM/cD+R8QyodhrSqz63ekel13VWTvDdDyWY013XHCNIu
4xK5FpXwOJ5YUahIrakodfzELOA4ECA7yAAyaeTs0Z8Zdyga2BsH5RRxYKZpf6EtRQFLvE9BEItp
VkhuYjVfttl8n6VWacOZK5JHnPrDpZEkw4y2OEV9l3Z0IwhC08onGY7aadbKxPWTpUKabIjBsoKQ
eVGM86Ac0NPZzkD+jBUbCmPIevqLAJhVjAWB71X7SMlF24680HtZG2SIm0PpnQ8Zc5Aj2REpTmdX
gx6d5U5v3nUA2NudQEPs+nOfhdO2dnOn3lAZxWyrtYMY1gm94ZwdQ6Y7C8XWvEFSzeWEJDEHd+zl
PLQErqe2GVaJGrUuArejhT3hvgHIvfgVjugcVZ5JA4LEFhTTmtaGN+zLeu/XDEoHcHCZ+xSmSGW3
IqmYCbbgYNVZPZvFjUroB4L/FOHz5M7zAwRbLOJ1rwGThUAw1z6cJCNHCa2V7VYyn1V81f0U6bp2
EBk4pT3qVbs5YVOfnL0NuxoqVo8/ZTMPU8qIPXV5gFw0a+LDpJagYHxtHN1JI15HhNVCfipUei6x
eljB+EXm3swjghsxVahhvNLMZ1+wFalNP+O6RabRtlh7c5VdZhh+7M0S1vWnvqHwQew1Mz8nq4TD
eQKbpNtPTucuPhxRvd+0Y2g65zNHO6AKodvkR0InqkcIN1biCyPqXvC5JFEAQZngoXxpw9/sbnaI
NplEdb8wVqa7aVXw0bOhGy8Q2JO2Br+VCXw7y/BcGiR8XMdNiFFFUx2GILLM4e7NdeQKCscZfHKq
BveR/h3BGqGYyGDHRxWvt7vd3uoaiuvtGFJgBqS7pdUOZSHpPmQqltX5CBZi2KRlGNMUY8aEbtIu
5b2XOGa7FW7YcAhsPAaqfSsInG1a4jeCfpynr6GpK3K6GmukYTLJDoB5331Jjdx7qmTtzL6uD+M5
FVXX8e4SyLSpMBXATh0W87c0sUNzg+ZnVn7rVPMnO64BpUaUXlzUyravMl0NZTDapBaRyuOFrIVW
1bYb2M1jDx5V9Max4JXBcmwSg3Q7tHPxLtNGXTJk4Bmg7qpWtRQA44u4HykZcfigyeBIoHcb4UVT
EVimol6eJVH2B5DCE8Iy1vKv5DZ0OcGWfQXMMxwydOV1NEbk0rfk0c6RR6o3h+L0IsP9w+cmzCbc
Id/Md5GyzS814YDYXUcpPjrE8RkwsXrzFOFKgwiiqNsbGTqathlYdGY4rbTAApGzFKKb5AhGT9g1
bjK8K0GcuR2KxxZdXMT0mDi6Ke14qYzu0dhKYzkgUULIhD6+HtBPkwWOKZ9o4SCTefjRMqMy3BS8
awLTujAU+vayjWjESa45Maba0XRB79YxwfJmoi4LdqqVR2wbIXWMiNV9BbvsSNr1Ri0EQYnYGc74
uKItWtPrFD/CpXJIhU/RlGEsSm8mW55mSV1fUXXeZLKNL+ccNLxLGkujbtE8rjuCedrN1RWRxuAi
Ww0jmTtciZl4Rb0+sVOLaLMxQrXts/6Xh1yJqvLplwRjVdfXoVWeyEY/KhQytNjyONqI9oE9LuUJ
hDcO2Uj36Tw+VBxNABYXN7auiA7s+6dIn/bMJR7AAh7DWGFdUKgfIIhdGmG4Tz3ry7iMd06n2X4z
zHwioVkdBhsVY26k5yB4wl3aavt4Sb6UdnrfOoAjkROd1GYrn/FL7GYWk/POwTw3cbpbcLZimVr1
pzjQh9nvyCADLanuan6DgaMEWd/sKsRx6AuzzVxwvW/Cvq8PxBJfpOCX0X7afq7LU7Y9VjlOhgNH
lUtzHtydiHObdNA5jbZysKIgNJGTeIVtAhBMbfYV7HaTpT86zkL7xSk5KrUlZpE4Ow3H8oTRFpg4
PHaynS+zOL/OuvRMG+YOI05jpU89BNhUy5NTMqenawdH6cZG0YgPJL2CL3uR9HF/lw8of4181g5w
O+9HrI3nfOwD+s7SPgsRZ/mKtWjvFhFBicz3L1NdXqvCizH/MzHYA8DdmyCaiH5N7+ucPMTQYecF
VUccb9KfmjK8a8zcO9QyPQ+9UN62w1C7SMyNa6M3yRe2xDW+DiZa7lh8tsyGx85riO6YCLeLrc9+
0bFVc7aG1eQ1WA28WLQIg4rudhir4sVy5vJMuqWxZ6gw72bUPOcd+NxLutZPZhKJY60VQYmRuUVA
nOYZt167Kjzq57Y0LluTYci2kDI/6HNU3iJZzzbpRPMgbwtoIYAYrxKi/yJuqmy4KGuFDVChNKi8
DhGdi3cI6nEaCKXumkn9hg1PuzYoVX3GvM02jslM6weA8WP0FYL1Zx31ETxw25K3WqSXdzaj1V1Y
p+LJMcL7BGzdfZajkAJ5Rv2ymPTWUOCT+jBwdB+RA3k1lOosPUSV+Aw819xMvXzq0T7aDpJvCtlt
7EXarZOAVA6GzA4weq7g/vCsMnW6CDiu0btSs8blWVqP1gXkrNw3xXTeGg13s7K8ZO+kQhw76R21
dJXYsneVRbEcEWCXwLqwcI+kGruGk13h9jKfLIG2dVw+zqZ6iXttuNa0cb4zrTT5HHW1EfZHZSWG
SYRbvUDatovKBFm+BuglpW5BHGZBNQ0SdlQRfiEMotKvGCUN6blp9INLTm+XTtYLZH0yiFkFGacG
CH07PqMewMtN0zE0ODHzZhyEL9XgZS8gAMzM2aRhM3ZbhGVYTQJSGTl5X9SNCw9sl434p9heUyI0
vyKc7qp4W3azgXOCmgAp7wVCmF7g963jPD+hp46+GcdYblg1ojnCn68TJbr6VsSTNoE7yyN8WyPR
bLi67Jn01mSvclUa8q7JNcOsrlw716f0LCpjOihXjLYzt70aUs9Mk8ewbqKaQGSC9V50T5GTuCmd
kqfUVvb4GZ/NhGaOcDnfBKFcc6aX9rTvRWXfJN5IuaxDUt7ZlUuy3cYeLFe/aDRMGPcE4VQfhTAr
HR28MvTfyJnAH/ttRvR3r/YfrxyEf3+qPSmbp8cifn57suUE+b1Z69F35e5Yu/criHbVcH0/2coP
YC5WUC3EBbSWq+Li96OtQPAhJPNll73ehc3649GWv0CbBXmCb5DWXzrafhNK/Nispa6H5sXjc4yh
BWKuo80fZB3YPD0apP0KRR+Mg2Xm/VkCUJ02W914zoFzIsB07PDJUbapWnaaA6vP0uaGelJ2p8jT
xmNriIcxN+vjCDb+2qy7T30ZB9hBx4tiiOd7LXfEnYkggixHVFB7ElSmXUfb8GwyDYtOS9VdCd2p
z1srt9sTMcIiXG3JPAtTA2OOEpii9cTB0mLu3BR5LG1J24wz32aFx/cMIKP3AWbFSDNdI0yfMyuz
yOBwW4mCVLTSi3EEKZfcSF3NlD0IoVsMIkmO4yUoZTRNm9mRRHlzX+IbGCVxG/Vg16eVo9ztgrgc
TCGdqY0ILaYsOuzZMCijiKWzGcejWxaYGWIvhRSAF/GcXb1Bborvt99iCCBEAYXuuNgXNGGV6YNl
qhE695RZN0w2K8CdyGhK4j/m+Nh2k4xOxiU2yGtfFKW+ixgjjo6NqLw70fYhZtmU90kWCMRUfWoh
W91ohpZ/AjM+OWdZXbHC1VA40qhdhsupHVMswd1470IMSM4luoz+IvMqfu9IvMNG0BG0HkUfNbyG
eKqzO92ei5xmw+vih8UryiPcaRDPvQ0zzhwqwgS8XZH57BJk3phTeG80kbKOVeKGbUKHFeHLiZd6
Le4rHfVIuBuYO3wFMqaTNg5f0TnVB5fihX5519GFtbNp27s9VkewSkPq43RHbStxJpQ7q036HUyH
RvczUJr549IPBk1HjNvDxqqzWTzTl1yoz6o88pdxNhqfYLNc88c0j9GexBYZChyHv3Zm0swBKUSG
5Reh1D9NoxVH2xw0mH5rNtkc7ek5hA+dO0SPmVxoAM4D/h8MG6nHoSJR6W0fjRZNf5cgmE02OSVh
lYbTl77SE5fXVpX9qWtPbNha3zuXlqyytW8gxCUoNxyeEuQyvsOhbtEu4e8k592VL44UuU2eLt3s
kDKPxvZrk1uWVUploknnTNMq2uCcrrxD9tocV+lInxwxv04CueTNmidJ8I0OWnSTLRlR042I6525
JBIZbbnMd43VqNU7k/Zf3JgMZJo90nlSTtsTGeJM+sdm6eZ7UZVm6FdMBAtf9Qnj/FAXZCLIuszT
M7MY9PK8n5Xw9hZGMmzCKiyK06hJGYXU61Skfx2QDK/Dkq7WkQiIHK7LwWLAfy6HqD0yxMhODQ1R
206r1tFLaUpAk+AbBkYyrt6NQQghdH1D7KrcLVjDza18Hee0r6MdMBAaO6VLAy018wc4hAyBFmfg
alvW2ZC+Tons3pUXtl4wOqL+j3cI1UcRJDFHia39OmjCatY710vlTNluWmdReAja594rPLFj558+
xk2e3rglBYtFkqpxQKGD60sRyRMFLr/I2dWOM11ahM0dBktXRmDMBo0c1Kdh0uytENgThqapTXfC
PGPf5tBHVFCTw8YBRJvlG31wZPT3Vvx7g3klcv/7rfi0HJFXdm924vUn/ugxSwG1iS31907yt41Y
2igA1tknc1MgjFzN/9yI9Q8GPwJljf3n++79e4/Z/YDMjF/HyAB9to1m5a/IK1/1Wz9sxADW4Kut
innEnMAgxTuNzZw6vcwbE08iXV8G+bQO6QLqnBIaX+fAUzabpkTtSJOpmEa/6e1xIpFMr9EOhnBS
fC7KOPchZJQz1XIZyo0dq/DELOc+xlkarkRdbyIlL49VhX66VwwN6blEdIBTG7qK2RZtQURWOX3F
zTwLX4MpE/sErRiCltMwnZS6QhnpDq5xjbo4unFjFyPMQngZkARZDctK2XM5sBh4/QAr4XjRdNRD
oImGSmwMnD9HmgcTqSrQXs61EOn5oSBf4qyJc8CMoTTpRclJxle56SzFcTQXR3G0bpshGIvSnQPG
YFAyszm+JIX5YiGH7YKiXjs34e+QxOE1MrlO2Ec/0f+0OFU3nJ0OGqS5ic5ffKUmL3yAcKoXdFj4
Y9GF0qLZunbSuVGxJqe1Jm5DhNH9k9cnmrXNyPtw6L+PmnXiGvgGd5nd2O2W+j4MaoBI8yZ1QjBX
riKaCt/YDD7dwoXKwVnHQnXRD2pxfTuiMzQwgjrARzYWxllKqOtCeZjb9Uh0h0oyA7zqmlr021Hk
3YmIHLc4JKKsTieoyPKLDZWfwGujM18Kmoks2l5yRdfKprnBuxzEdmzfhoaRnbXI8ml5T8vM3w4N
ksTKBTStlqn6qlICPnQssfKjFZnjAYrU61KLLU/Mj9IuHKbuvI0b0Vmlb8mTMGuy35yUCYhPVbX4
HKjhgOm9bm17Qk02YSypEZngxJB1pssu8zgw9pQ7A1tHDY3bc8YSQW3axt4+KafmV/TU9/I7lHer
Kg1K2loVcyx8W8PKUnlcIksfVFEc79bm4x4HD6NU6m/SklPa3OOG+G6cNkIOMFBa3dsUAE0P1ijw
iyWlc12R77gh3lydh4VR3M/rO0dXcwp+WJD+xZxRMq/6cdDIU+S54o9BgwP93niVef5Qb8sOl1ya
pX0Q6TU+vARcQHoVAh9w+aSTlPQ3zx57Bvs6xK7KbD8zYdGnU1GZKbbYuh2CtMkIMSd2glATBpXj
i93Z0Ys3WZBrNK84wNWSt6ZK2V2SvKEWcpKkPFVmYeMCLl7sxD0XJMxelNyIO2JwGKOPLfiECEn6
szdbyXVVLd3nnC59zQSjQL9WhkiQ8RIaIUgMTXvGa15e15iYLrD2lw60PVER4t7yK/yMuC2eWBhG
+z5PBx1mS0YX9udv4ztUoPP6NrK/8ge0LMwH3+kfE2NyhhHyV5CksXVTYsv72Nf2fapi8zBHWXe0
dEAERaNw6NFY3iHycx4zvW+vHG00jvYQd/ch3bUgzYb51FWa2jl1h51VM4dffOTrU3m7sDOjRKhu
sbILYYn1ivjhE/eGQlWwHCBONWb/G41WuvgJKJey1809vb56B+KTjFdupV+JhleN0J8fG+kY+jVg
pKhx3j22R9JTPrdcbZNlH4u0cQ8Gg4mAwUF152oD1KActM0QA+FAwNVt+7IcyHBDkQApaYvQ5jnM
I+1MzvhK6UubJ/AB01+ottex77tnieNB581BxwpF5D330U2KKS9tRbAhTmveJjDHcCDD26rv2TuW
mRNFi1NnpZdBrcnssN+GAyFHtZN+9KJ2PAyxLT/iLGesgOv5ogm1dmu4Q36wY3c+TE7W76PCpN2o
QhVtXi/Fv9T4+P9ONulxofz7OuoaRWfzpopav/9bFWWZHxAjfqPBuoZuSb7yrYzCpbLqoOErop+w
XFCSf5RRuFTWoJm1aYEyjOAFfuj3Mkp+kI6O+W7VS6512V8qo9Yi6cd7jVpsfeS1pcI9xzN5e707
MufurkIw2U0lyW/Nk5NYN69/eDOuvv26/8BQdlXGRdf+5z/+9CDo70FJIztARQe08N2D9AQSapC0
m2AkP+fEagzrUNdzePz5o7zTHKyacqRz3FK0eVg8XN6yH5eNxG3JSNPNJuhIkIUuH98R0BXt4kHL
ABVoxuHnD0dH6e07tz4c9S9v3Qqgfd8HaiXefhrDTQCejyC2YoEjCPj8bHFnQO9k0/iJMccnFvk7
jDcwGv/84d8vkq+v1sVhZCAwd16ltj++2rJbW74CEEuYwfVIYHEdUbhB+R/bORBpjgFeyvmYWO38
i63k/Ya8PvJqaMIgRfC6ST/tzfs8zAxxchDrgVeDtYF1Q0Bppbe+crvoFyzSPz+UYXHZAHjnQl8v
orcPFUchCKGWnnxE2eiXelRhFm8b3+rm+RebjvG6A765FVajiL1SzwUzaoKu3j5YXhZh25KqGmSI
LUa/Lvv8JDad6Bbxgl1stbBoPrs67y9NBWHE/uyO/TEj2vwzuRSC2Y4aE3KJE+u8nofwgS6iIkl1
TuMXmtYC1VnhfJzqtAxkNelEc6OaIO8K5J3QkeGVIYmPsJ3aj/OSRb9J2kWfNUPFdyEmCoH7Y+kN
P1wj+QITzQWgglCZ8OTkhBrOjehy54bUzwjViUPfXsLuLB8BlG4kQUkNowxtecCqZnxdzfuwMbw4
a/lbkz7eoEzvZSpjT/Ptup2ToK7BWGxUYYenwPscMI6ee+4lInoM+8Z7oPsZvjglOBniB6viaezR
oR3HpLWMAO9Afh8r2imYlpDY4fBa7mMkfXezNct71ZRUwkVoT5jTSZuxN5GBXyxxjfkr4z0jDnIL
1iARKHlyEdujRpc+cRhyY9vJCpK0tYgcR3dQa7SoNTHNnugUFsv/kHcuy4lrWRp+FaInVRXRnAKB
wAy6IgzG2Glj+xins86ZOAQokUBIQhduFR3Rk36IHveoBj3rYc/yTfpJ+tsCZbIFiS/acdJ12oOK
ynSepa2lvddel3/9CyDQmQ7ue96sAvjBsWLAlhHW1zGDmGsWaUF9USteMZxzGjCOOloNGJM9Mkv1
4qw7n4xncacUzKy/lvSx/VBa2CEZvkCvPayjyiI+i2niG1KyggAdsHmpuxjDPaTBGNiO6iVgg8BQ
XfpyLOuWHrPSh6mvVWOSVkXIkYLghMC0ouvk5xYkB2uQrkbQ863iJ6e18sr6ujUnvRbrFWh3YKC8
KVdCxhlPG+PGsMGQ1Z8hwYdSpaRZjC/wnGDWLVprCtQjyk8xPNvr8eNTzCzMNu/0BMXXGPetGULZ
a/j+pFqDMGSpX00qEUX68mpONnDl+stbLZzXoYUuVwVRKKjNC6tW9c4gQ6qfFQl9J1AQL9fD1XRM
SXO5WkdhKy47+BLASJafKfp4j85ivDJCXMhPxVLAEFXKXKAzMM0hiJqyX/vriT6DxXceeHMQC/W5
9qnuM/sRlj9nem57Ue1y7gcnoH/seT8+iSr3QckPz2xvPf8cRSFptkU5rAIdc0s/Q1UbutfHTScN
BVnTTfcndrtMcyhdAtnBFT79zpWougrPVjOCs7DRnK1OOgs67kdak+gSdl0mV+ioI4bcgZHYs8Gi
ckXyCaqUG71xvZzeAig+W1W6J08P0artaMXzZehsDPyr3KTfZw+KwNRzm37fnep5cVgc2iEzdAdR
YRgXOp5jSE3AWxHbipH+E7jFEr2+4t5PvasKoP9ypcIoiwZzMwh68Bd2qkXkqLD0eFc0ZwnHa+td
VTRaBQiI8a5qyHpFgooJCvI2I36pcpc0SgArwWMChZQvFCbMU6cGPtuaPTWAxUwB9cESQx2Ie2N+
4pxj/q/X9fInPZreBVV6cUbwG3v1LrdhlbJqeEVxB3QOtmM9vS0Wax+8efUGgswrZjY92hAAklz6
OF/Wls1oVqe9a9GZB+EFZLPNhqv1V6XRh6BauvcEpUlxgpGqTvXhFDDkdA71eKX8uXYyshktS4Uc
wj+/443HffiZaqY/n4c00q618sel24g7uj6Dg7Xo6R/Aw1HbGguSDAtAUAl2t8doMmPqruYsfy2t
nqDIFFwsFFdOQDzU+pPQACTj3Y6CMRR5fm1AG9zyzBpzVayCcPphBNjznJmQ1m2lXLcuqmNgmD4W
lFRNNDq5rFUwG0EU1O6Xq0lvVNI9ps96UQtwWRkO+1L1JhrH+rkH9XAMU2N9ZrWsGUNeJ+6JflFy
65/gogbBgOFvjaui1xEWkdZKD7RWpeTfBSOGj4+pjj+NZxNoKIOeIFKAjTq0BsBXIaTm34T1BYS7
4ehnsIOX0YxmyikdujZdaU/epNOYT9s1ChhjUlXUxi6thX9Rn1xRQLoiSLs8qQQA/h7DKLr0cAGe
Su55MWAWtg4yy55BwWQ9tcZP1uNqNOcfeDdWFaBrA8h60/HDvg4nrKvFd3z6X5b+ur3wR60y4Hhv
cr5uzBjx7l6unQ7I9lax3qvDhld0G60aAIwG71TFbpMZuSZkF93d8Z07W7m/+OMaGq7M6xG3/9PI
HzCJG+ZB3VpDPuKHl2XNnTxWIg0+GffpZupPLoO1E5wv3dKvS7zuj08rvxeOVqWL5dN4fDubdGmz
+KA/jc3q/Cq0xucctvP6GChGUVtDbjHSe4xqq7OBB5Q7nDtN9/ULZlwxEkiHXJYlTmdz+kRiCm6V
+eqcYfFVdqY7ZB/QXlBfUh+AUOSc5JR/BVAGZvP6tFvXmDoezvTrJSiZy0p1VaUKWV0Du+Tmxgm9
ra6hNx1NIPmsNhZ/fWLu9MYFfpVt/ocLYcGKkbHHSH3f8J7240I3Dg0plP36323jWR2oOPEsTX4U
oDZR6zae5Tclwjx8dcYh0GdLBLa1uFArAFQnCSX6fTHFwkyn8Sy/QgzZTo41K6Te/wqru5fAoSpK
/QFQPK3FOg8TsehO8qjI3b6A85gObaKRyqrcaK/GNLsKRtASFq2tW+NJe6FbPRhNmsV1jVxIaRSd
wVp8XtUtUMPrMgmQEbmfdYldxliT/wd7py7uMi4xQR4hMhkkxo5to7/dt3vt+8f22b8WPplhZAZu
oUf3rLStDor8ep/TPFKCloBZV8Riory02WHc6ews4hhWwz6jae/rDqNdD6eAdggxIQskiOh7+Han
M7EXTwAumXo9ue5fscM08fjdyP+QLna3WBDFsCWTKG6Npk9QBuj6xahcs9q2568v7MgGE7CYWx1P
n3d1p/jzuDrHS6+RoCtfhnp1/KFUAYBJk1zHCXRKHZNmvQKyuBHeMAnL+ZXJpE+teZFqwnQF0lHT
RlqHO/5TJQCmbTsQO60Yq9A8CVbVW7KNsDTa68+OPvqFbjqXlOTJ4rroPC2a7hIgsjO9X/h1vzmd
WPAt0JIFby0UmvjhfqsRibhq4Z5BPku7GXP5aASYe8HsPtBwEqxlmf7q2F52VgtKAg4sfK2yOz4X
FGeBG3fDKZVaUrUgmi3/rmpXGIsFA1JzbQcPsG1D7GLfuNPafckiKtNL8H7NTkCkjq0br1K/WXv2
IyXnn8dFiL9KkAraWifQiammkzC+phYUtOZ6Bco48r4tqBq43euNTrUUgxIOS92KP/1Mlxz8paNx
uVVdatfTeH29Iu9/VqnOVq3pHPjeolQyQ8sxwqfazcha0oB1UqS0XgX2d7IM9PNltOCKDE8uHV+H
uqO+Gl27vg71G6BVK5xQQSAh/uQ2epMn59JrnNzG2mjdmUbe0gzC2WeGb5Pz0OEZcSary4gBZeEE
6nr3xPCflpdPE8FMTJ0eAli4BnADQaLXb13b+RyvgAyOmV3HXQ0JgFYP/NvaGiJfekjoURvDF1ux
SoupIJMMLzW4mppOUKzeuBClUN+kTF5FheDSq4wXKS0vPLhEe4tynxaYcSu2QvvDyrZ6FpEdngbY
k6YeUQxc8o1jbz3+ZNvrj1OrzqyFEVqm7t6euUvvbmXRPxcFi8XdWp8w2KW4KH5Yu+EvdAfAH+Wz
4+rOYO5WZucRnl9kaU+0L8zrH/BlxrheS/cqFKzJxZLbKc6XH8PIh+Z4EjEvQ/OJCrUYMEip6WvO
BWNd4ZUIH57KhNB2dDaml2AcfGaw3bktnJZK1Jk1eMEwrpBWs9pzHxL5kX/pMc85WP06I702iWdn
UC23wpVLD2S5EzT85nzqX81GGnw1vwj+OjA7bT2YkrYZtZaAYalunc3GOoejcbc8cTr14K5kLTuL
iFFE9nnjRqTpRA22VnlkTDfjYuz2E9meZrFYviUZC4PjYgQBYEBhGCr1j4l5fJU/8d1YT0gZpPQD
r2MR2C5AEA7s0QggCcFbkoEkc/sAZlRwL+0QEbzoHx0X9EJeghqmXHJMkiUlSzkmwTFYcTyEK0qr
/ATBDKUtYfkdz4WIMfn7Ijnfnwj0qCOKxmuesaOV77338VfaJ2nYl3Ns0YRyW3yGiDxzvTVQDEHm
RIcdztbOW1N0IKVPXpiJkZuf9/bq3Os5371WJVYXsz95/eRHVkGj/lMdp6WEz1tKfjau7zv6+oI2
JtfXL1aAxJKGZ4rmQRUUURG8AiQ6yuBkxM9G5+9IB0Bo8yqBkw8PJdQJ8D2me33nKJRpe8WJo/QG
GZT4eXf7APKtnDqoNDBxgsCiwmx38cN33lFBsUF/r4B7gH/eaGjzwHe0DyrZwPS19h87D7Of+BEf
ePfldfZHohQBFhM/728DaHk3gFYl9i5pkGlBXJj8SDpABfwlKcj0hFDcel83IbWnnGdAb/wE1phU
L7mH5Id33NkGZWiLIMOiLvxNQ+9LBQL6lOs6qIDLFA5QOT3lROm7GihVCJ8rxBrv7hYoCwLhXO+u
aT/BtQnjGS7g5kd693rjJ6xfDYqDcmICShtdvyMDKFARuTRQJMnGVU/RQaQ6kh9JBWWcBUHWQbmY
BAo/mwP3nlSgahdwzGn42VfBdhfUBXA5+XlFQPACPX2NllqW7QyTYMo2w0Ph1Pf+QRp37P9+G08I
1hDGdZ9oX5OkyT8VrG+bp29iC/Hnvwy8mB4PKOVGtucmUc/OL9MoaPc/377i/sMPLiv9ywvbDIxg
ADAwCWu2C90S+JqOvTZ308nipvu2jH/5J2mROyfgmNSWF0IUfG8PjFSWUItwJPNKbjuFnuHMjaEX
pMKEaDEBN6/oDgNJzKnhSGsWxJd5BV94Ln3JRphKSohlBCNLXsE3KDgwRrG0Yhg080u+M1xjKosV
hYnjCz60O78G8/t7Vg7SX//77Wo22tShjEv3++6JIYPybdHPHLgj/zb8Mafz1OnTiCl9BwXb5tTl
9ASSVDyxb2p625k/jQUcQJIqWFXzim2azsiOp6kg8bUTkqXElAkr+rbVNr0QxRYMd1i4MIO1OfLm
tistXlTAFCzeCGLp4Asm4dxiY2dkZHQtQNh55Z6Z7tQIJEYrKNZzi70MTNAhw1SQ+IQCu5d3te0w
8jKHow7JWV6xrbU5sOR9LBKWecXSjJdVQp10WG6xRuCZhctQyJb2mQCz5BYeGO5Acg5EOjSv1I7d
Dwwng8duKPhyHfh5XTg20yWKjfb8rbXJsR/zZjpmMDVcWawKPUBKLGtXNDPk1S6za8m4S5YM9rX8
ci9iF5sjKYGUZn65l4M940AmUIHcyHDk1YqOm7za/UDlUN5gxLMKxBpuoWusTAlCl0Dl8i742ojm
md0gmCBzi4WjMs66Jgltb17JPcebG5PskhXo+NrGrkcm9NKmLetZpHXyLvs6XprTvhcHo1RW4peK
XpK8orueM0QnqaBErv6sM/68Wet6rjHwZLEKjkhX2HZJak3B17sxI8sM9m452J3TR73dF7zxgoUh
2woVVzN9NxmvpywG4OTdDnce+BW4GlJJyX4QCcO8gukpzJ5osvL55YoTbWYctaSjNe+Ce4nVhL1L
2sSgjxSs2TdkI6EJHFvuBc8NArpA8oRpLVMgeGEO5csjydbnXu/CjtabU5euUew2TcWV93ESoGLJ
uWQmQPqYtx/mj64dmcMCgxFHQ08OG6sKjOYjztWAfdcCH5AuNtGJ6LLKq28sMheUOQrkDa0iqumZ
QV++VLW6Am0TeJgF7zPOi3ylkuZXY5gjC9kDc5iN9ODoV+HPXTFAZC5pGwyiGEKQ/2N++Xdh/g+F
ZhSBKfVCocUURDiq4O189nE/LrUGGhgURN7U2u76xdkmFb77V22RzUkz8dKz0t+kf3ksThPD6DJm
W4XVbq2gfw7TDSEOu2iOyXvWxfyWQo+MmZ/KSi5yUfrOK/qSsD2VkggVKNzcQhngYcpOhwrlstZZ
urhkrSqSexsCO1msAhVcxQvDjiSxCRdPzlTktUmS15O/WEXBDrvFnZMWKwYc5t0G32mkz6mCnhEP
7cJpYGTvKFEFzrvkPWQ7VMX5pW79DLHmQntqB9SOJBuhqaijCXB+oWm4UkpWE13WeZXyiznNOIwq
Mr03XoFN94ewkI18uObyrzlpMiz04n7aeZiKFIYjbTjMuRMfYrd/6M4ub5psFLhMz7Tw5Fz/2zs7
jj740GV95ApXWNqjPRP/N73+j5X2eAGXY7FXqZPLet7ANPZr7fK/kUreP6r095neWmN3hzP8Kv1j
Gh5tX/mFVflTl6T7QMQvqZzkxq3t17hfKTfMRBbwoqRPeNtK2zGtm1JsKHhZ9g7f65ZJmodo4nRq
ZhULImm/WvI62Unx03AyegAGklMRPS8+vOYKw8z3XJrXrflWnAR5xTXGmdIqIRoHGcFMP1nCkoPY
aPW2D3lHY8MoG7sx7lmHlxdAMBQbtCLCVpLdLvE3XAy36lfU1THvnz1jZDYiNMBMlWO6JlxV8KGA
RD92c770QU0SnPYA3z175QueRZrvGEDC+2ngeI9e1C99XBfGdt+LjKn8qUBR6jADaTDqlCENg+lm
73i8QYldY8RA7376OYR9AI3GmFQxkZvdwKBsxoWkv073xBse1KJ+3e+zAQvfyeyeQAVNbyFQSFJv
MODBHfDsY3/cLSVs80vuqB1NPXNPvYs7yBlhLKXbQkEIceqOyIynH1NssT0juaOmF57+JnQLC0BL
u2IFMbkpGa83yCVzLUVRYi5qbqEx3aNDOxUkVCDGg+UV27IMKbW8f2G+/v3vTT/uO5g7knxUYAot
+rakfFn12LF84cc7M6fegAiKxzz/PAU7sGXgBHhyyC0apnN/AG/qMZI4FSS+q64gu99iXSAmCqeJ
S+h+1ZH0nGM32ws/Q8vwzcKjGQwlz+vo5fxCyXBQUxuNpB0vxrXmVXh7tPKjVIxQd+2YJ/HCxTLP
y4g87J5T6MSEFJJNEdOKc686sBlILYlVkYtvRxYd7LK5ris4nQ8c+44xzaRmTva8z/ibz/ZCTXeM
vnwIBSVgXu12rMw1sO+Dv2GlexuBLoX8a219+e+Iad5/uGToWSCdOvqA8ou/Mt2VtM0OBGav18W1
3c96BeX90PQNcnF0I0u6XCjF5NcC681oAWLz3NusawyNkRECwE5lCftTVnGNgATyokjeDke93xce
N5AZxkKywWXBuZX3wCE2I1TBKe5ykQ6y6BQFR6JrxFhfW67n0HurQg1CcjaiLqu45rreWtjfWSzv
CRUg2hsbFz99+WQHq7gyEqnyTQTjUPqYA2HjC3fw5j5mpk0YGnEqLln1fjLk9Qbo/svfY5dOHFmw
AltxT2QylAwxzGfpU96ujZ65Glim42QKDyrQntu8014OEgIfFesG4yADmDQVkM8efU6BUbg2vQyu
RHSt5bVyPdBR2fyeirpqL2bWVro8sZVJdaR/fPvWePDkKI2Zy/mF9r78p1d48KZf/p70TdwFX/7L
HdhynpY+//wPoghjZ1J5oCQUyDXcddZAaypKrR9HewdcBcq2GQcTulIK50YouUXwsOVXBv1/dsan
T6ge8h6UNnkYKjGSS8CkwvwL/nUvBoF2WoFYe9o3+gvpatVUlMo3NnT/fKuArMJfWXjAmZMAGeTr
86vjtL8ypW8H5TxApRLcBHUwVxjq5+OpH5eHJf/+jZ3wWLFwxzv4R0jEHqzc6c/3kP64L3GobJA3
Q777NuJuPI4i2/3XbZEGTgFmCqvTm9Jh3vd6f9XnFjkU2WNVcU126Hja64JTAV3vmks7EywKurK8
V1kPNGFUuBNupZm4PF0Rg0HYkYpO/LXnT+HzvRhbNNF+TTFhHsr7Hl8TyAdq3wlVwfc1Fb4wMvta
z9tVDTkyingnx+7+jfxDR/W3gZcIqobf5Y0hurGzAYtgMMm7l0BRfPacyRYjlcoTB6EG6Juv3YB6
GApXRvw+n839gd9dpEJ/f3b79POI9DfE/HJMqcBNPqURpG/YY1mwgjjkNACJKOeKFOQPAU2OHGMI
f+zuFlXRuNJdGaJLXhKrYsFWnP1oCiJeQVMsu/MVBWulftr3hvI3UxHv9gK7cA3aVUqVqSgtEAnI
0AAVATS0LqPClfif3un97nYoq0juXULS4ZqZLEhZEFLmteBIlj9dwu2VV+oHw5dNQ1kFyvpqFYzE
lL6M6Moxl+KFHssGDnjlZSqxTD/Lr+JN6H9AtoIjfUXjyMTaV4mCc31tyOAF+pPy64L2LcPbOyK6
Ai3TLgeSKLOXVZBMUdEa2nM5rV6uKbjrRAVulT3TKjALN6YvJ9TLdQWf7s4I6L1zDuLhmWqY2xLd
0ei/t5FVMIHcQe9m+z7gDeKLjWXbhGoKdl2PzlLDx2xIkssKdseDZdjZxglN0Ebntc0Pxtje1zR5
PRWibYpbqZxEySo8jAcy38ItzO4OTYVF+rjumwfUoYKr4dE2I5jTJH2oMHW3RHPevHAZgRz0C38u
tAEoeVF8IAorw6GqYMtsH3gVu0ZokWz+cyH9v/ahh9arKlLxPR8QoLM6ZG9AVqvwfbr2cEjHctsI
o91vtGly/f45e2kWZKu1nmVPQGy7aO3r/91QNO0+lFQ1wG0Fxb7kVjH4QIHt/O+//Uc4MVZGoROs
yOCxggtAVlMj/WqSPST3UauogNg82AAfi9d0q0lWsQ7Pb0UwXec1YD2ToGCSbvfwz2e2waDDiLf6
GSCtIRXHmPfKNF4FDz3zJkMPBT4YE8JIW6ZDbNRFE4OCj3dlxHZgSw1+5RLdZvWGAl/xzig6dnEA
nVkxDOP0OwgrvX2GkiSpOzogWYENujb8yMq4NRvVPHtx/bjE0qEmkLx5pt23eR91j6+Z3d/21TaJ
9NYueW+6gGOtQadB3DekPZr+4e0IC5rpbJhXk7JA0wj6wDhSoYkXlP4hzxNGse3InRIq3EyxWvhz
pZtABZeGwAlDwQBvrCRaRRqgZazoKz7kF6hw2lqZ3aECFHnmTcFAyJ2WKlykVO7hLgAVMSpFumzt
TwVtFezKQ0pnsQwXUgHbu4CUQUIsMJku/+n7wD7OfD/mH+aX2zUCgY7JYjlV9IkI+qBQQOAk35YZ
yvlXfQe1ZuQJRm/J10pG6uZ27pIq65XN5OjEmt6Yc1u2ICoCmk0t9zoeyPkiTYnlg4PMHhrDZPkP
Xp+W11TlyV2ggkpYRMQb/bTYl154yBhq+33X8aubMjaKerRhfqX4LSiMRN/XxirsJVRUIOmbApAd
WoVHOxjZB408Ax1Tfb79Ov3YO/oEBaXRJoSKmTYOTQUxfYvOZnKoqQqSLaUiwOkZslekiVmsuU+z
gEy0qT4DAozlY6wCAb7ZnbgwkfXl7445XaUrFlrR1aCIeYGuwRNkghQgcCoytZsX2NwChT+eQ9U0
MP+0+xLM0X4eUbIbEbS32KbfBjCxIR5Ive7EFd+GJEdQTP8IELtgJLa+XCZUkXJqUqLIUPCq4MZr
BsZahn+qgHiL7ymlcFRkh1qe42XbB1UkRdsDfEp5DogK1Nc5DvDAEr2fmUZCFcDdc8OZiBz/oeu7
riCd1ImBJ0iRKJme1Ly8/fLskVskry1tjfJRxokXVmFFiYkwWjLj5RMVHqsZxOl7i7uh/Dwa6QUw
vSDOLlZTcUIeYf1cgyyUPhzcF+kLfO/D/bhr4BBTzO/wUtgAJpmObkw96eOo8DSazBXIpo0UOLo9
YW69g460CtxEyxPRxx+vTCZHuaM/HTJkKqKCBJ4hBtPjKglDfOg5KljQW56Xghklb1V/Nsf8vLk4
t8d2eoSFDVJRkz+H6VmQDQ63BEQJ+649CPbBQkdxty80z9u7ECrz1R4YScWcqa38BC8jPra4Gb/S
lAks2FD6KCouBhJRUn12n+IqfnXMfGHC6r3dock7dAdnBINO+nfSS0Bllm6K79n157fWFUWjPiFW
Kim54lT03rWsgKo7Odzt68gPULDyG3NRaBnOAUpnFTzXN3amSVoFs8aj4UIJIrsTKmLlG5rRZakq
zqxQ8K8mSCN55BKU0+m3fPu2u7OjATmOg5cLBGsKHmD4FFXEK+xzrzA1VcUDnGzruIJNzSUVUqo8
DJXa51d8vYXZpA0uTIfk/D8XTkOScyGt6puMozixlEco97di15L8FHjv8uvswZvgm0o7VVPhSjwA
4JNXqwJ8+RAzZiGzWAU78xOf195kYM/jCFxMqldheqHhS//49sO152RqKgAGLYGEE9n79NCmCxXr
1kk2iWGrYiYvoIOqrmLwidTMVOgynyMo3MYAe/AXD7pxdQGmKJWq+gntI1BPPk+y9AMDnwPklXkD
n923Edvnx/c1HmLO/G3fcuMCvbrU3zE9qgjS2VSBVL2PwwxsV1NRZHz48j90+K/M3SNJS2n6x++Z
kt398ttmfw+xjv62++LQu+8McJYWk+rmRb/fVj6EVTzEPSoJ3h5S9qgpku8JOe4zw2V3163gjO+K
O/CaWwsycAhM/vJ/AAAA//8=</cx:binary>
              </cx:geoCache>
            </cx:geography>
          </cx:layoutPr>
        </cx:series>
      </cx:plotAreaRegion>
    </cx:plotArea>
    <cx:legend pos="r" align="min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4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49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31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3175">
        <a:solidFill>
          <a:schemeClr val="bg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81A0B809-3B51-7A2C-1DC4-2FB13F9B91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B3AE2BC-33FE-8935-1849-113BAEDC8E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F3AA-1DF8-4154-82C9-78EE7B14FCF9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65F9D3A-C857-C38B-A5DD-EA68E6C21F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9BAB4B1-C367-247D-5703-365DC4E5378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E26EE-D284-4074-8F6A-286A2BC13C6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10834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F230FA-8E36-40BC-B106-8B2B0B8EA0E9}" type="datetimeFigureOut">
              <a:rPr lang="fr-FR" smtClean="0"/>
              <a:t>20/01/2025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C9F70-B905-4CE8-A459-7AD9032D4A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1375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AC9F70-B905-4CE8-A459-7AD9032D4A8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415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11.jpeg"/><Relationship Id="rId9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>
            <a:extLst>
              <a:ext uri="{FF2B5EF4-FFF2-40B4-BE49-F238E27FC236}">
                <a16:creationId xmlns:a16="http://schemas.microsoft.com/office/drawing/2014/main" id="{2EA50EF7-3BA9-522C-E490-4E7890F7132A}"/>
              </a:ext>
            </a:extLst>
          </p:cNvPr>
          <p:cNvGrpSpPr/>
          <p:nvPr userDrawn="1"/>
        </p:nvGrpSpPr>
        <p:grpSpPr>
          <a:xfrm rot="5400000">
            <a:off x="5600173" y="-6166860"/>
            <a:ext cx="3825866" cy="15213788"/>
            <a:chOff x="0" y="0"/>
            <a:chExt cx="955177" cy="4061600"/>
          </a:xfrm>
        </p:grpSpPr>
        <p:sp>
          <p:nvSpPr>
            <p:cNvPr id="6" name="Freeform 3">
              <a:extLst>
                <a:ext uri="{FF2B5EF4-FFF2-40B4-BE49-F238E27FC236}">
                  <a16:creationId xmlns:a16="http://schemas.microsoft.com/office/drawing/2014/main" id="{11964892-117B-07EF-0FD8-1FA99AD94112}"/>
                </a:ext>
              </a:extLst>
            </p:cNvPr>
            <p:cNvSpPr/>
            <p:nvPr/>
          </p:nvSpPr>
          <p:spPr>
            <a:xfrm>
              <a:off x="0" y="0"/>
              <a:ext cx="955177" cy="4061600"/>
            </a:xfrm>
            <a:custGeom>
              <a:avLst/>
              <a:gdLst/>
              <a:ahLst/>
              <a:cxnLst/>
              <a:rect l="l" t="t" r="r" b="b"/>
              <a:pathLst>
                <a:path w="955177" h="4061600">
                  <a:moveTo>
                    <a:pt x="0" y="0"/>
                  </a:moveTo>
                  <a:lnTo>
                    <a:pt x="955177" y="0"/>
                  </a:lnTo>
                  <a:lnTo>
                    <a:pt x="955177" y="4061600"/>
                  </a:lnTo>
                  <a:lnTo>
                    <a:pt x="0" y="4061600"/>
                  </a:lnTo>
                  <a:close/>
                </a:path>
              </a:pathLst>
            </a:custGeom>
            <a:solidFill>
              <a:srgbClr val="40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7" name="TextBox 4">
              <a:extLst>
                <a:ext uri="{FF2B5EF4-FFF2-40B4-BE49-F238E27FC236}">
                  <a16:creationId xmlns:a16="http://schemas.microsoft.com/office/drawing/2014/main" id="{85467BBB-B4C3-EA3E-24E6-EB3E62832EEB}"/>
                </a:ext>
              </a:extLst>
            </p:cNvPr>
            <p:cNvSpPr txBox="1"/>
            <p:nvPr/>
          </p:nvSpPr>
          <p:spPr>
            <a:xfrm>
              <a:off x="0" y="19050"/>
              <a:ext cx="955177" cy="4042550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869"/>
                </a:lnSpc>
              </a:pPr>
              <a:endParaRPr/>
            </a:p>
          </p:txBody>
        </p:sp>
      </p:grpSp>
      <p:sp>
        <p:nvSpPr>
          <p:cNvPr id="8" name="Freeform 5">
            <a:extLst>
              <a:ext uri="{FF2B5EF4-FFF2-40B4-BE49-F238E27FC236}">
                <a16:creationId xmlns:a16="http://schemas.microsoft.com/office/drawing/2014/main" id="{D52A6931-2E2F-931B-78F5-0C57FCEE3005}"/>
              </a:ext>
            </a:extLst>
          </p:cNvPr>
          <p:cNvSpPr/>
          <p:nvPr userDrawn="1"/>
        </p:nvSpPr>
        <p:spPr>
          <a:xfrm>
            <a:off x="10414171" y="4158904"/>
            <a:ext cx="4001986" cy="13590788"/>
          </a:xfrm>
          <a:custGeom>
            <a:avLst/>
            <a:gdLst/>
            <a:ahLst/>
            <a:cxnLst/>
            <a:rect l="l" t="t" r="r" b="b"/>
            <a:pathLst>
              <a:path w="4001986" h="13590788">
                <a:moveTo>
                  <a:pt x="0" y="0"/>
                </a:moveTo>
                <a:lnTo>
                  <a:pt x="4001986" y="0"/>
                </a:lnTo>
                <a:lnTo>
                  <a:pt x="4001986" y="13590788"/>
                </a:lnTo>
                <a:lnTo>
                  <a:pt x="0" y="1359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9800" r="-119800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8">
            <a:extLst>
              <a:ext uri="{FF2B5EF4-FFF2-40B4-BE49-F238E27FC236}">
                <a16:creationId xmlns:a16="http://schemas.microsoft.com/office/drawing/2014/main" id="{798926F1-79F3-BAC2-B3CD-A5C7F3FE16E9}"/>
              </a:ext>
            </a:extLst>
          </p:cNvPr>
          <p:cNvGrpSpPr/>
          <p:nvPr userDrawn="1"/>
        </p:nvGrpSpPr>
        <p:grpSpPr>
          <a:xfrm rot="5400000">
            <a:off x="6417585" y="11805298"/>
            <a:ext cx="2284829" cy="15120000"/>
            <a:chOff x="0" y="0"/>
            <a:chExt cx="570437" cy="3774903"/>
          </a:xfrm>
        </p:grpSpPr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BB579697-399C-3A77-F881-654CBDEDED49}"/>
                </a:ext>
              </a:extLst>
            </p:cNvPr>
            <p:cNvSpPr/>
            <p:nvPr/>
          </p:nvSpPr>
          <p:spPr>
            <a:xfrm>
              <a:off x="0" y="0"/>
              <a:ext cx="570437" cy="3774903"/>
            </a:xfrm>
            <a:custGeom>
              <a:avLst/>
              <a:gdLst/>
              <a:ahLst/>
              <a:cxnLst/>
              <a:rect l="l" t="t" r="r" b="b"/>
              <a:pathLst>
                <a:path w="570437" h="3774903">
                  <a:moveTo>
                    <a:pt x="0" y="0"/>
                  </a:moveTo>
                  <a:lnTo>
                    <a:pt x="570437" y="0"/>
                  </a:lnTo>
                  <a:lnTo>
                    <a:pt x="570437" y="3774903"/>
                  </a:lnTo>
                  <a:lnTo>
                    <a:pt x="0" y="3774903"/>
                  </a:lnTo>
                  <a:close/>
                </a:path>
              </a:pathLst>
            </a:custGeom>
            <a:solidFill>
              <a:srgbClr val="40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TextBox 10">
              <a:extLst>
                <a:ext uri="{FF2B5EF4-FFF2-40B4-BE49-F238E27FC236}">
                  <a16:creationId xmlns:a16="http://schemas.microsoft.com/office/drawing/2014/main" id="{37A0CEE7-156C-894B-11C1-C4A879808C13}"/>
                </a:ext>
              </a:extLst>
            </p:cNvPr>
            <p:cNvSpPr txBox="1"/>
            <p:nvPr/>
          </p:nvSpPr>
          <p:spPr>
            <a:xfrm>
              <a:off x="0" y="19050"/>
              <a:ext cx="570437" cy="3755853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869"/>
                </a:lnSpc>
              </a:pPr>
              <a:endParaRPr/>
            </a:p>
          </p:txBody>
        </p:sp>
      </p:grpSp>
      <p:grpSp>
        <p:nvGrpSpPr>
          <p:cNvPr id="14" name="Group 11">
            <a:extLst>
              <a:ext uri="{FF2B5EF4-FFF2-40B4-BE49-F238E27FC236}">
                <a16:creationId xmlns:a16="http://schemas.microsoft.com/office/drawing/2014/main" id="{173848B5-0940-1033-4587-885E36C99686}"/>
              </a:ext>
            </a:extLst>
          </p:cNvPr>
          <p:cNvGrpSpPr/>
          <p:nvPr userDrawn="1"/>
        </p:nvGrpSpPr>
        <p:grpSpPr>
          <a:xfrm>
            <a:off x="703843" y="18844662"/>
            <a:ext cx="6806731" cy="772758"/>
            <a:chOff x="0" y="0"/>
            <a:chExt cx="9075641" cy="1030344"/>
          </a:xfrm>
        </p:grpSpPr>
        <p:sp>
          <p:nvSpPr>
            <p:cNvPr id="15" name="TextBox 12">
              <a:extLst>
                <a:ext uri="{FF2B5EF4-FFF2-40B4-BE49-F238E27FC236}">
                  <a16:creationId xmlns:a16="http://schemas.microsoft.com/office/drawing/2014/main" id="{E5248BC0-493A-F2FB-8CF6-6722EA4D71F3}"/>
                </a:ext>
              </a:extLst>
            </p:cNvPr>
            <p:cNvSpPr txBox="1"/>
            <p:nvPr/>
          </p:nvSpPr>
          <p:spPr>
            <a:xfrm>
              <a:off x="0" y="-19050"/>
              <a:ext cx="9013390" cy="644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096" b="1" spc="154">
                  <a:solidFill>
                    <a:srgbClr val="A69E8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LES AUTEURS</a:t>
              </a:r>
            </a:p>
          </p:txBody>
        </p:sp>
        <p:sp>
          <p:nvSpPr>
            <p:cNvPr id="16" name="TextBox 13">
              <a:extLst>
                <a:ext uri="{FF2B5EF4-FFF2-40B4-BE49-F238E27FC236}">
                  <a16:creationId xmlns:a16="http://schemas.microsoft.com/office/drawing/2014/main" id="{FBE31F53-6597-BE9F-0DB6-A1AB278A13B9}"/>
                </a:ext>
              </a:extLst>
            </p:cNvPr>
            <p:cNvSpPr txBox="1"/>
            <p:nvPr/>
          </p:nvSpPr>
          <p:spPr>
            <a:xfrm>
              <a:off x="0" y="743044"/>
              <a:ext cx="9075641" cy="28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endParaRPr/>
            </a:p>
          </p:txBody>
        </p:sp>
      </p:grpSp>
      <p:sp>
        <p:nvSpPr>
          <p:cNvPr id="17" name="AutoShape 14">
            <a:extLst>
              <a:ext uri="{FF2B5EF4-FFF2-40B4-BE49-F238E27FC236}">
                <a16:creationId xmlns:a16="http://schemas.microsoft.com/office/drawing/2014/main" id="{F98D80F5-334C-11AD-0978-708AF24FE959}"/>
              </a:ext>
            </a:extLst>
          </p:cNvPr>
          <p:cNvSpPr/>
          <p:nvPr userDrawn="1"/>
        </p:nvSpPr>
        <p:spPr>
          <a:xfrm flipV="1">
            <a:off x="7463886" y="18513141"/>
            <a:ext cx="0" cy="1777607"/>
          </a:xfrm>
          <a:prstGeom prst="line">
            <a:avLst/>
          </a:prstGeom>
          <a:ln w="28575" cap="flat">
            <a:solidFill>
              <a:srgbClr val="A69E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18" name="Freeform 15">
            <a:extLst>
              <a:ext uri="{FF2B5EF4-FFF2-40B4-BE49-F238E27FC236}">
                <a16:creationId xmlns:a16="http://schemas.microsoft.com/office/drawing/2014/main" id="{8B2D8749-2AA5-F11E-3AF3-5D186EF85B30}"/>
              </a:ext>
            </a:extLst>
          </p:cNvPr>
          <p:cNvSpPr/>
          <p:nvPr userDrawn="1"/>
        </p:nvSpPr>
        <p:spPr>
          <a:xfrm>
            <a:off x="10372642" y="800764"/>
            <a:ext cx="4076579" cy="1307942"/>
          </a:xfrm>
          <a:custGeom>
            <a:avLst/>
            <a:gdLst/>
            <a:ahLst/>
            <a:cxnLst/>
            <a:rect l="l" t="t" r="r" b="b"/>
            <a:pathLst>
              <a:path w="4076579" h="1307942">
                <a:moveTo>
                  <a:pt x="0" y="0"/>
                </a:moveTo>
                <a:lnTo>
                  <a:pt x="4076579" y="0"/>
                </a:lnTo>
                <a:lnTo>
                  <a:pt x="4076579" y="1307943"/>
                </a:lnTo>
                <a:lnTo>
                  <a:pt x="0" y="130794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DF1417BC-D3EC-8348-DD33-42FFE45E7588}"/>
              </a:ext>
            </a:extLst>
          </p:cNvPr>
          <p:cNvGrpSpPr/>
          <p:nvPr userDrawn="1"/>
        </p:nvGrpSpPr>
        <p:grpSpPr>
          <a:xfrm>
            <a:off x="10004726" y="20728818"/>
            <a:ext cx="2523451" cy="474071"/>
            <a:chOff x="0" y="0"/>
            <a:chExt cx="3364601" cy="632095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73820671-F1C7-AC90-1E49-39D827357148}"/>
                </a:ext>
              </a:extLst>
            </p:cNvPr>
            <p:cNvSpPr/>
            <p:nvPr/>
          </p:nvSpPr>
          <p:spPr>
            <a:xfrm>
              <a:off x="0" y="0"/>
              <a:ext cx="1623172" cy="625406"/>
            </a:xfrm>
            <a:custGeom>
              <a:avLst/>
              <a:gdLst/>
              <a:ahLst/>
              <a:cxnLst/>
              <a:rect l="l" t="t" r="r" b="b"/>
              <a:pathLst>
                <a:path w="1623172" h="625406">
                  <a:moveTo>
                    <a:pt x="0" y="0"/>
                  </a:moveTo>
                  <a:lnTo>
                    <a:pt x="1623172" y="0"/>
                  </a:lnTo>
                  <a:lnTo>
                    <a:pt x="1623172" y="625406"/>
                  </a:lnTo>
                  <a:lnTo>
                    <a:pt x="0" y="625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r="-34359" b="-76734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54D5C227-98EA-B391-BC8C-C330FADFDDA9}"/>
                </a:ext>
              </a:extLst>
            </p:cNvPr>
            <p:cNvSpPr/>
            <p:nvPr/>
          </p:nvSpPr>
          <p:spPr>
            <a:xfrm>
              <a:off x="1568593" y="183953"/>
              <a:ext cx="1796009" cy="448142"/>
            </a:xfrm>
            <a:custGeom>
              <a:avLst/>
              <a:gdLst/>
              <a:ahLst/>
              <a:cxnLst/>
              <a:rect l="l" t="t" r="r" b="b"/>
              <a:pathLst>
                <a:path w="1796009" h="448142">
                  <a:moveTo>
                    <a:pt x="0" y="0"/>
                  </a:moveTo>
                  <a:lnTo>
                    <a:pt x="1796008" y="0"/>
                  </a:lnTo>
                  <a:lnTo>
                    <a:pt x="1796008" y="448142"/>
                  </a:lnTo>
                  <a:lnTo>
                    <a:pt x="0" y="44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21430" t="-14664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Freeform 21">
            <a:extLst>
              <a:ext uri="{FF2B5EF4-FFF2-40B4-BE49-F238E27FC236}">
                <a16:creationId xmlns:a16="http://schemas.microsoft.com/office/drawing/2014/main" id="{84247B38-E822-6776-EEBF-5F7DF4BD24FF}"/>
              </a:ext>
            </a:extLst>
          </p:cNvPr>
          <p:cNvSpPr/>
          <p:nvPr userDrawn="1"/>
        </p:nvSpPr>
        <p:spPr>
          <a:xfrm>
            <a:off x="4387055" y="20728818"/>
            <a:ext cx="2134655" cy="474071"/>
          </a:xfrm>
          <a:custGeom>
            <a:avLst/>
            <a:gdLst/>
            <a:ahLst/>
            <a:cxnLst/>
            <a:rect l="l" t="t" r="r" b="b"/>
            <a:pathLst>
              <a:path w="2134655" h="474071">
                <a:moveTo>
                  <a:pt x="0" y="0"/>
                </a:moveTo>
                <a:lnTo>
                  <a:pt x="2134655" y="0"/>
                </a:lnTo>
                <a:lnTo>
                  <a:pt x="2134655" y="474072"/>
                </a:lnTo>
                <a:lnTo>
                  <a:pt x="0" y="47407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6485DD3C-225F-FF70-3BEF-420E0E08CA07}"/>
              </a:ext>
            </a:extLst>
          </p:cNvPr>
          <p:cNvSpPr/>
          <p:nvPr userDrawn="1"/>
        </p:nvSpPr>
        <p:spPr>
          <a:xfrm>
            <a:off x="2422195" y="20697613"/>
            <a:ext cx="1622228" cy="561696"/>
          </a:xfrm>
          <a:custGeom>
            <a:avLst/>
            <a:gdLst/>
            <a:ahLst/>
            <a:cxnLst/>
            <a:rect l="l" t="t" r="r" b="b"/>
            <a:pathLst>
              <a:path w="1622228" h="561696">
                <a:moveTo>
                  <a:pt x="0" y="0"/>
                </a:moveTo>
                <a:lnTo>
                  <a:pt x="1622228" y="0"/>
                </a:lnTo>
                <a:lnTo>
                  <a:pt x="1622228" y="561696"/>
                </a:lnTo>
                <a:lnTo>
                  <a:pt x="0" y="56169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4F036E5E-49D2-C1AE-F25A-23A178C0BD9A}"/>
              </a:ext>
            </a:extLst>
          </p:cNvPr>
          <p:cNvSpPr/>
          <p:nvPr userDrawn="1"/>
        </p:nvSpPr>
        <p:spPr>
          <a:xfrm>
            <a:off x="743575" y="20728818"/>
            <a:ext cx="1335987" cy="505277"/>
          </a:xfrm>
          <a:custGeom>
            <a:avLst/>
            <a:gdLst/>
            <a:ahLst/>
            <a:cxnLst/>
            <a:rect l="l" t="t" r="r" b="b"/>
            <a:pathLst>
              <a:path w="1335987" h="505277">
                <a:moveTo>
                  <a:pt x="0" y="0"/>
                </a:moveTo>
                <a:lnTo>
                  <a:pt x="1335988" y="0"/>
                </a:lnTo>
                <a:lnTo>
                  <a:pt x="1335988" y="505278"/>
                </a:lnTo>
                <a:lnTo>
                  <a:pt x="0" y="5052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153E648A-55AF-B1E2-8342-09AA223C0499}"/>
              </a:ext>
            </a:extLst>
          </p:cNvPr>
          <p:cNvSpPr/>
          <p:nvPr userDrawn="1"/>
        </p:nvSpPr>
        <p:spPr>
          <a:xfrm>
            <a:off x="12832977" y="20565812"/>
            <a:ext cx="1618160" cy="693497"/>
          </a:xfrm>
          <a:custGeom>
            <a:avLst/>
            <a:gdLst/>
            <a:ahLst/>
            <a:cxnLst/>
            <a:rect l="l" t="t" r="r" b="b"/>
            <a:pathLst>
              <a:path w="1618160" h="693497">
                <a:moveTo>
                  <a:pt x="0" y="0"/>
                </a:moveTo>
                <a:lnTo>
                  <a:pt x="1618160" y="0"/>
                </a:lnTo>
                <a:lnTo>
                  <a:pt x="1618160" y="693497"/>
                </a:lnTo>
                <a:lnTo>
                  <a:pt x="0" y="69349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AutoShape 25">
            <a:extLst>
              <a:ext uri="{FF2B5EF4-FFF2-40B4-BE49-F238E27FC236}">
                <a16:creationId xmlns:a16="http://schemas.microsoft.com/office/drawing/2014/main" id="{CEC1559E-AD26-17B2-E205-177F174D3D88}"/>
              </a:ext>
            </a:extLst>
          </p:cNvPr>
          <p:cNvSpPr/>
          <p:nvPr userDrawn="1"/>
        </p:nvSpPr>
        <p:spPr>
          <a:xfrm>
            <a:off x="-61784" y="18222883"/>
            <a:ext cx="15181784" cy="0"/>
          </a:xfrm>
          <a:prstGeom prst="line">
            <a:avLst/>
          </a:prstGeom>
          <a:ln w="190500" cap="flat">
            <a:solidFill>
              <a:srgbClr val="7302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FCF74E1C-7066-2FBB-3BE9-8BE04F54F7A5}"/>
              </a:ext>
            </a:extLst>
          </p:cNvPr>
          <p:cNvSpPr/>
          <p:nvPr userDrawn="1"/>
        </p:nvSpPr>
        <p:spPr>
          <a:xfrm>
            <a:off x="-93788" y="3152942"/>
            <a:ext cx="15181784" cy="0"/>
          </a:xfrm>
          <a:prstGeom prst="line">
            <a:avLst/>
          </a:prstGeom>
          <a:ln w="400050" cap="flat">
            <a:solidFill>
              <a:srgbClr val="7302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D548C367-4E05-315A-DC61-0FEB6F605696}"/>
              </a:ext>
            </a:extLst>
          </p:cNvPr>
          <p:cNvSpPr/>
          <p:nvPr userDrawn="1"/>
        </p:nvSpPr>
        <p:spPr>
          <a:xfrm>
            <a:off x="6826510" y="20604591"/>
            <a:ext cx="1172934" cy="693497"/>
          </a:xfrm>
          <a:custGeom>
            <a:avLst/>
            <a:gdLst/>
            <a:ahLst/>
            <a:cxnLst/>
            <a:rect l="l" t="t" r="r" b="b"/>
            <a:pathLst>
              <a:path w="1172934" h="693497">
                <a:moveTo>
                  <a:pt x="0" y="0"/>
                </a:moveTo>
                <a:lnTo>
                  <a:pt x="1172934" y="0"/>
                </a:lnTo>
                <a:lnTo>
                  <a:pt x="1172934" y="693497"/>
                </a:lnTo>
                <a:lnTo>
                  <a:pt x="0" y="693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BC3B5003-E1CB-F3C0-BBE9-D4110ABC279C}"/>
              </a:ext>
            </a:extLst>
          </p:cNvPr>
          <p:cNvSpPr/>
          <p:nvPr userDrawn="1"/>
        </p:nvSpPr>
        <p:spPr>
          <a:xfrm>
            <a:off x="8304244" y="20703309"/>
            <a:ext cx="1397597" cy="550304"/>
          </a:xfrm>
          <a:custGeom>
            <a:avLst/>
            <a:gdLst/>
            <a:ahLst/>
            <a:cxnLst/>
            <a:rect l="l" t="t" r="r" b="b"/>
            <a:pathLst>
              <a:path w="1397597" h="550304">
                <a:moveTo>
                  <a:pt x="0" y="0"/>
                </a:moveTo>
                <a:lnTo>
                  <a:pt x="1397598" y="0"/>
                </a:lnTo>
                <a:lnTo>
                  <a:pt x="1397598" y="550304"/>
                </a:lnTo>
                <a:lnTo>
                  <a:pt x="0" y="55030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8" name="TextBox 35">
            <a:extLst>
              <a:ext uri="{FF2B5EF4-FFF2-40B4-BE49-F238E27FC236}">
                <a16:creationId xmlns:a16="http://schemas.microsoft.com/office/drawing/2014/main" id="{0F8C7880-3BA7-7E30-292B-A167E0818674}"/>
              </a:ext>
            </a:extLst>
          </p:cNvPr>
          <p:cNvSpPr txBox="1"/>
          <p:nvPr userDrawn="1"/>
        </p:nvSpPr>
        <p:spPr>
          <a:xfrm>
            <a:off x="10810895" y="4563774"/>
            <a:ext cx="3200073" cy="347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0"/>
              </a:lnSpc>
            </a:pPr>
            <a:r>
              <a:rPr lang="en-US" sz="2290" b="1" spc="114">
                <a:solidFill>
                  <a:srgbClr val="D9CBB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RÉFÉRENCES</a:t>
            </a:r>
          </a:p>
        </p:txBody>
      </p:sp>
      <p:grpSp>
        <p:nvGrpSpPr>
          <p:cNvPr id="49" name="Group 46">
            <a:extLst>
              <a:ext uri="{FF2B5EF4-FFF2-40B4-BE49-F238E27FC236}">
                <a16:creationId xmlns:a16="http://schemas.microsoft.com/office/drawing/2014/main" id="{F1ECABEA-FCAD-05BA-0854-8F03318BACD7}"/>
              </a:ext>
            </a:extLst>
          </p:cNvPr>
          <p:cNvGrpSpPr/>
          <p:nvPr userDrawn="1"/>
        </p:nvGrpSpPr>
        <p:grpSpPr>
          <a:xfrm>
            <a:off x="7837949" y="18844662"/>
            <a:ext cx="6578208" cy="772758"/>
            <a:chOff x="0" y="0"/>
            <a:chExt cx="8770945" cy="1030344"/>
          </a:xfrm>
        </p:grpSpPr>
        <p:sp>
          <p:nvSpPr>
            <p:cNvPr id="50" name="TextBox 47">
              <a:extLst>
                <a:ext uri="{FF2B5EF4-FFF2-40B4-BE49-F238E27FC236}">
                  <a16:creationId xmlns:a16="http://schemas.microsoft.com/office/drawing/2014/main" id="{F98D4AEE-738A-220C-4E47-746F6D0C3D17}"/>
                </a:ext>
              </a:extLst>
            </p:cNvPr>
            <p:cNvSpPr txBox="1"/>
            <p:nvPr/>
          </p:nvSpPr>
          <p:spPr>
            <a:xfrm>
              <a:off x="0" y="-19050"/>
              <a:ext cx="8710784" cy="644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096" b="1" spc="154">
                  <a:solidFill>
                    <a:srgbClr val="A69E8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REMERCIEMENTS</a:t>
              </a:r>
            </a:p>
          </p:txBody>
        </p:sp>
        <p:sp>
          <p:nvSpPr>
            <p:cNvPr id="51" name="TextBox 48">
              <a:extLst>
                <a:ext uri="{FF2B5EF4-FFF2-40B4-BE49-F238E27FC236}">
                  <a16:creationId xmlns:a16="http://schemas.microsoft.com/office/drawing/2014/main" id="{8F708891-A198-3676-0693-675CAF9849D7}"/>
                </a:ext>
              </a:extLst>
            </p:cNvPr>
            <p:cNvSpPr txBox="1"/>
            <p:nvPr/>
          </p:nvSpPr>
          <p:spPr>
            <a:xfrm>
              <a:off x="0" y="743044"/>
              <a:ext cx="8770945" cy="28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2">
            <a:extLst>
              <a:ext uri="{FF2B5EF4-FFF2-40B4-BE49-F238E27FC236}">
                <a16:creationId xmlns:a16="http://schemas.microsoft.com/office/drawing/2014/main" id="{9ECAA28B-8CE3-5946-0414-9D35E6C68953}"/>
              </a:ext>
            </a:extLst>
          </p:cNvPr>
          <p:cNvGrpSpPr/>
          <p:nvPr userDrawn="1"/>
        </p:nvGrpSpPr>
        <p:grpSpPr>
          <a:xfrm rot="5400000">
            <a:off x="5600173" y="-6166860"/>
            <a:ext cx="3825866" cy="15213788"/>
            <a:chOff x="0" y="0"/>
            <a:chExt cx="955177" cy="4061600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894926C8-A79C-EFD3-B8FE-2AFBA6B81527}"/>
                </a:ext>
              </a:extLst>
            </p:cNvPr>
            <p:cNvSpPr/>
            <p:nvPr/>
          </p:nvSpPr>
          <p:spPr>
            <a:xfrm>
              <a:off x="0" y="0"/>
              <a:ext cx="955177" cy="4061600"/>
            </a:xfrm>
            <a:custGeom>
              <a:avLst/>
              <a:gdLst/>
              <a:ahLst/>
              <a:cxnLst/>
              <a:rect l="l" t="t" r="r" b="b"/>
              <a:pathLst>
                <a:path w="955177" h="4061600">
                  <a:moveTo>
                    <a:pt x="0" y="0"/>
                  </a:moveTo>
                  <a:lnTo>
                    <a:pt x="955177" y="0"/>
                  </a:lnTo>
                  <a:lnTo>
                    <a:pt x="955177" y="4061600"/>
                  </a:lnTo>
                  <a:lnTo>
                    <a:pt x="0" y="4061600"/>
                  </a:lnTo>
                  <a:close/>
                </a:path>
              </a:pathLst>
            </a:custGeom>
            <a:solidFill>
              <a:srgbClr val="40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 dirty="0"/>
            </a:p>
          </p:txBody>
        </p:sp>
        <p:sp>
          <p:nvSpPr>
            <p:cNvPr id="9" name="TextBox 4">
              <a:extLst>
                <a:ext uri="{FF2B5EF4-FFF2-40B4-BE49-F238E27FC236}">
                  <a16:creationId xmlns:a16="http://schemas.microsoft.com/office/drawing/2014/main" id="{F22FC752-5326-2D67-246D-67136A038095}"/>
                </a:ext>
              </a:extLst>
            </p:cNvPr>
            <p:cNvSpPr txBox="1"/>
            <p:nvPr/>
          </p:nvSpPr>
          <p:spPr>
            <a:xfrm>
              <a:off x="0" y="19050"/>
              <a:ext cx="955177" cy="4042550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869"/>
                </a:lnSpc>
              </a:pPr>
              <a:endParaRPr/>
            </a:p>
          </p:txBody>
        </p:sp>
      </p:grpSp>
      <p:sp>
        <p:nvSpPr>
          <p:cNvPr id="10" name="Freeform 5">
            <a:extLst>
              <a:ext uri="{FF2B5EF4-FFF2-40B4-BE49-F238E27FC236}">
                <a16:creationId xmlns:a16="http://schemas.microsoft.com/office/drawing/2014/main" id="{D2F75C0B-8C55-609C-2FF9-44D7201655A1}"/>
              </a:ext>
            </a:extLst>
          </p:cNvPr>
          <p:cNvSpPr/>
          <p:nvPr userDrawn="1"/>
        </p:nvSpPr>
        <p:spPr>
          <a:xfrm>
            <a:off x="10414171" y="4158904"/>
            <a:ext cx="4001986" cy="13590788"/>
          </a:xfrm>
          <a:custGeom>
            <a:avLst/>
            <a:gdLst/>
            <a:ahLst/>
            <a:cxnLst/>
            <a:rect l="l" t="t" r="r" b="b"/>
            <a:pathLst>
              <a:path w="4001986" h="13590788">
                <a:moveTo>
                  <a:pt x="0" y="0"/>
                </a:moveTo>
                <a:lnTo>
                  <a:pt x="4001986" y="0"/>
                </a:lnTo>
                <a:lnTo>
                  <a:pt x="4001986" y="13590788"/>
                </a:lnTo>
                <a:lnTo>
                  <a:pt x="0" y="135907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119800" r="-119800"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11" name="Group 6">
            <a:extLst>
              <a:ext uri="{FF2B5EF4-FFF2-40B4-BE49-F238E27FC236}">
                <a16:creationId xmlns:a16="http://schemas.microsoft.com/office/drawing/2014/main" id="{963B82F9-8D06-C5A0-3B83-EC48CAF0EC75}"/>
              </a:ext>
            </a:extLst>
          </p:cNvPr>
          <p:cNvGrpSpPr/>
          <p:nvPr userDrawn="1"/>
        </p:nvGrpSpPr>
        <p:grpSpPr>
          <a:xfrm>
            <a:off x="10795132" y="13622715"/>
            <a:ext cx="3200073" cy="3669824"/>
            <a:chOff x="0" y="0"/>
            <a:chExt cx="4266765" cy="4893099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65E9B2C9-9988-B26E-878C-DB6FF343B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33009" r="33009"/>
            <a:stretch>
              <a:fillRect/>
            </a:stretch>
          </p:blipFill>
          <p:spPr>
            <a:xfrm>
              <a:off x="0" y="0"/>
              <a:ext cx="4266765" cy="4893099"/>
            </a:xfrm>
            <a:prstGeom prst="rect">
              <a:avLst/>
            </a:prstGeom>
          </p:spPr>
        </p:pic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CB84655C-6B5B-EEB0-173F-9586E42ACD32}"/>
              </a:ext>
            </a:extLst>
          </p:cNvPr>
          <p:cNvGrpSpPr/>
          <p:nvPr userDrawn="1"/>
        </p:nvGrpSpPr>
        <p:grpSpPr>
          <a:xfrm rot="5400000">
            <a:off x="6417585" y="11805298"/>
            <a:ext cx="2284829" cy="15120000"/>
            <a:chOff x="0" y="0"/>
            <a:chExt cx="570437" cy="3774903"/>
          </a:xfrm>
        </p:grpSpPr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EB88741D-E2D9-FE78-B34E-A2663E5ABC65}"/>
                </a:ext>
              </a:extLst>
            </p:cNvPr>
            <p:cNvSpPr/>
            <p:nvPr/>
          </p:nvSpPr>
          <p:spPr>
            <a:xfrm>
              <a:off x="0" y="0"/>
              <a:ext cx="570437" cy="3774903"/>
            </a:xfrm>
            <a:custGeom>
              <a:avLst/>
              <a:gdLst/>
              <a:ahLst/>
              <a:cxnLst/>
              <a:rect l="l" t="t" r="r" b="b"/>
              <a:pathLst>
                <a:path w="570437" h="3774903">
                  <a:moveTo>
                    <a:pt x="0" y="0"/>
                  </a:moveTo>
                  <a:lnTo>
                    <a:pt x="570437" y="0"/>
                  </a:lnTo>
                  <a:lnTo>
                    <a:pt x="570437" y="3774903"/>
                  </a:lnTo>
                  <a:lnTo>
                    <a:pt x="0" y="3774903"/>
                  </a:lnTo>
                  <a:close/>
                </a:path>
              </a:pathLst>
            </a:custGeom>
            <a:solidFill>
              <a:srgbClr val="400101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15" name="TextBox 10">
              <a:extLst>
                <a:ext uri="{FF2B5EF4-FFF2-40B4-BE49-F238E27FC236}">
                  <a16:creationId xmlns:a16="http://schemas.microsoft.com/office/drawing/2014/main" id="{30EAC6E1-7F6F-698C-69DA-20EC29157193}"/>
                </a:ext>
              </a:extLst>
            </p:cNvPr>
            <p:cNvSpPr txBox="1"/>
            <p:nvPr/>
          </p:nvSpPr>
          <p:spPr>
            <a:xfrm>
              <a:off x="0" y="19050"/>
              <a:ext cx="570437" cy="3755853"/>
            </a:xfrm>
            <a:prstGeom prst="rect">
              <a:avLst/>
            </a:prstGeom>
          </p:spPr>
          <p:txBody>
            <a:bodyPr lIns="71838" tIns="71838" rIns="71838" bIns="71838" rtlCol="0" anchor="ctr"/>
            <a:lstStyle/>
            <a:p>
              <a:pPr algn="ctr">
                <a:lnSpc>
                  <a:spcPts val="3869"/>
                </a:lnSpc>
              </a:pPr>
              <a:endParaRPr/>
            </a:p>
          </p:txBody>
        </p:sp>
      </p:grpSp>
      <p:grpSp>
        <p:nvGrpSpPr>
          <p:cNvPr id="16" name="Group 11">
            <a:extLst>
              <a:ext uri="{FF2B5EF4-FFF2-40B4-BE49-F238E27FC236}">
                <a16:creationId xmlns:a16="http://schemas.microsoft.com/office/drawing/2014/main" id="{944EC8B8-4320-170A-48EC-E77FB06BD397}"/>
              </a:ext>
            </a:extLst>
          </p:cNvPr>
          <p:cNvGrpSpPr/>
          <p:nvPr userDrawn="1"/>
        </p:nvGrpSpPr>
        <p:grpSpPr>
          <a:xfrm>
            <a:off x="703843" y="18844662"/>
            <a:ext cx="6806731" cy="772758"/>
            <a:chOff x="0" y="0"/>
            <a:chExt cx="9075641" cy="1030344"/>
          </a:xfrm>
        </p:grpSpPr>
        <p:sp>
          <p:nvSpPr>
            <p:cNvPr id="17" name="TextBox 12">
              <a:extLst>
                <a:ext uri="{FF2B5EF4-FFF2-40B4-BE49-F238E27FC236}">
                  <a16:creationId xmlns:a16="http://schemas.microsoft.com/office/drawing/2014/main" id="{1CA276E6-A5A0-E76C-B637-D95616E29AD2}"/>
                </a:ext>
              </a:extLst>
            </p:cNvPr>
            <p:cNvSpPr txBox="1"/>
            <p:nvPr/>
          </p:nvSpPr>
          <p:spPr>
            <a:xfrm>
              <a:off x="0" y="-19050"/>
              <a:ext cx="9013390" cy="644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096" b="1" spc="154">
                  <a:solidFill>
                    <a:srgbClr val="A69E8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LES AUTEURS</a:t>
              </a:r>
            </a:p>
          </p:txBody>
        </p:sp>
        <p:sp>
          <p:nvSpPr>
            <p:cNvPr id="18" name="TextBox 13">
              <a:extLst>
                <a:ext uri="{FF2B5EF4-FFF2-40B4-BE49-F238E27FC236}">
                  <a16:creationId xmlns:a16="http://schemas.microsoft.com/office/drawing/2014/main" id="{B7897E82-9326-EEA4-FDE1-C07458828508}"/>
                </a:ext>
              </a:extLst>
            </p:cNvPr>
            <p:cNvSpPr txBox="1"/>
            <p:nvPr/>
          </p:nvSpPr>
          <p:spPr>
            <a:xfrm>
              <a:off x="0" y="743044"/>
              <a:ext cx="9075641" cy="28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endParaRPr/>
            </a:p>
          </p:txBody>
        </p:sp>
      </p:grpSp>
      <p:sp>
        <p:nvSpPr>
          <p:cNvPr id="19" name="AutoShape 14">
            <a:extLst>
              <a:ext uri="{FF2B5EF4-FFF2-40B4-BE49-F238E27FC236}">
                <a16:creationId xmlns:a16="http://schemas.microsoft.com/office/drawing/2014/main" id="{057D7B16-FDA2-EB83-D64C-60B2330353D6}"/>
              </a:ext>
            </a:extLst>
          </p:cNvPr>
          <p:cNvSpPr/>
          <p:nvPr userDrawn="1"/>
        </p:nvSpPr>
        <p:spPr>
          <a:xfrm flipV="1">
            <a:off x="7463886" y="18513141"/>
            <a:ext cx="0" cy="1777607"/>
          </a:xfrm>
          <a:prstGeom prst="line">
            <a:avLst/>
          </a:prstGeom>
          <a:ln w="28575" cap="flat">
            <a:solidFill>
              <a:srgbClr val="A69E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0" name="Freeform 15">
            <a:extLst>
              <a:ext uri="{FF2B5EF4-FFF2-40B4-BE49-F238E27FC236}">
                <a16:creationId xmlns:a16="http://schemas.microsoft.com/office/drawing/2014/main" id="{F6D2C6DF-19BC-E79F-CC90-2DE29ACFB251}"/>
              </a:ext>
            </a:extLst>
          </p:cNvPr>
          <p:cNvSpPr/>
          <p:nvPr userDrawn="1"/>
        </p:nvSpPr>
        <p:spPr>
          <a:xfrm>
            <a:off x="10372642" y="800764"/>
            <a:ext cx="4076579" cy="1307942"/>
          </a:xfrm>
          <a:custGeom>
            <a:avLst/>
            <a:gdLst/>
            <a:ahLst/>
            <a:cxnLst/>
            <a:rect l="l" t="t" r="r" b="b"/>
            <a:pathLst>
              <a:path w="4076579" h="1307942">
                <a:moveTo>
                  <a:pt x="0" y="0"/>
                </a:moveTo>
                <a:lnTo>
                  <a:pt x="4076579" y="0"/>
                </a:lnTo>
                <a:lnTo>
                  <a:pt x="4076579" y="1307943"/>
                </a:lnTo>
                <a:lnTo>
                  <a:pt x="0" y="13079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grpSp>
        <p:nvGrpSpPr>
          <p:cNvPr id="21" name="Group 18">
            <a:extLst>
              <a:ext uri="{FF2B5EF4-FFF2-40B4-BE49-F238E27FC236}">
                <a16:creationId xmlns:a16="http://schemas.microsoft.com/office/drawing/2014/main" id="{9AD4B50B-44EB-B6F4-8173-2AB80ADA8225}"/>
              </a:ext>
            </a:extLst>
          </p:cNvPr>
          <p:cNvGrpSpPr/>
          <p:nvPr userDrawn="1"/>
        </p:nvGrpSpPr>
        <p:grpSpPr>
          <a:xfrm>
            <a:off x="10004726" y="20728818"/>
            <a:ext cx="2523451" cy="474071"/>
            <a:chOff x="0" y="0"/>
            <a:chExt cx="3364601" cy="632095"/>
          </a:xfrm>
        </p:grpSpPr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E9BCC1B0-E152-7316-7AE3-B8E5D14CF9AB}"/>
                </a:ext>
              </a:extLst>
            </p:cNvPr>
            <p:cNvSpPr/>
            <p:nvPr/>
          </p:nvSpPr>
          <p:spPr>
            <a:xfrm>
              <a:off x="0" y="0"/>
              <a:ext cx="1623172" cy="625406"/>
            </a:xfrm>
            <a:custGeom>
              <a:avLst/>
              <a:gdLst/>
              <a:ahLst/>
              <a:cxnLst/>
              <a:rect l="l" t="t" r="r" b="b"/>
              <a:pathLst>
                <a:path w="1623172" h="625406">
                  <a:moveTo>
                    <a:pt x="0" y="0"/>
                  </a:moveTo>
                  <a:lnTo>
                    <a:pt x="1623172" y="0"/>
                  </a:lnTo>
                  <a:lnTo>
                    <a:pt x="1623172" y="625406"/>
                  </a:lnTo>
                  <a:lnTo>
                    <a:pt x="0" y="6254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34359" b="-76734"/>
              </a:stretch>
            </a:blipFill>
          </p:spPr>
          <p:txBody>
            <a:bodyPr/>
            <a:lstStyle/>
            <a:p>
              <a:endParaRPr lang="fr-FR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8535E5A0-26C7-CD77-F2C1-5E7C60D37CB3}"/>
                </a:ext>
              </a:extLst>
            </p:cNvPr>
            <p:cNvSpPr/>
            <p:nvPr/>
          </p:nvSpPr>
          <p:spPr>
            <a:xfrm>
              <a:off x="1568593" y="183953"/>
              <a:ext cx="1796009" cy="448142"/>
            </a:xfrm>
            <a:custGeom>
              <a:avLst/>
              <a:gdLst/>
              <a:ahLst/>
              <a:cxnLst/>
              <a:rect l="l" t="t" r="r" b="b"/>
              <a:pathLst>
                <a:path w="1796009" h="448142">
                  <a:moveTo>
                    <a:pt x="0" y="0"/>
                  </a:moveTo>
                  <a:lnTo>
                    <a:pt x="1796008" y="0"/>
                  </a:lnTo>
                  <a:lnTo>
                    <a:pt x="1796008" y="448142"/>
                  </a:lnTo>
                  <a:lnTo>
                    <a:pt x="0" y="44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21430" t="-146642"/>
              </a:stretch>
            </a:blipFill>
          </p:spPr>
          <p:txBody>
            <a:bodyPr/>
            <a:lstStyle/>
            <a:p>
              <a:endParaRPr lang="fr-FR"/>
            </a:p>
          </p:txBody>
        </p:sp>
      </p:grpSp>
      <p:sp>
        <p:nvSpPr>
          <p:cNvPr id="24" name="Freeform 21">
            <a:extLst>
              <a:ext uri="{FF2B5EF4-FFF2-40B4-BE49-F238E27FC236}">
                <a16:creationId xmlns:a16="http://schemas.microsoft.com/office/drawing/2014/main" id="{B3DE494A-3535-67C0-48E9-36542AFB8A93}"/>
              </a:ext>
            </a:extLst>
          </p:cNvPr>
          <p:cNvSpPr/>
          <p:nvPr userDrawn="1"/>
        </p:nvSpPr>
        <p:spPr>
          <a:xfrm>
            <a:off x="4387055" y="20728818"/>
            <a:ext cx="2134655" cy="474071"/>
          </a:xfrm>
          <a:custGeom>
            <a:avLst/>
            <a:gdLst/>
            <a:ahLst/>
            <a:cxnLst/>
            <a:rect l="l" t="t" r="r" b="b"/>
            <a:pathLst>
              <a:path w="2134655" h="474071">
                <a:moveTo>
                  <a:pt x="0" y="0"/>
                </a:moveTo>
                <a:lnTo>
                  <a:pt x="2134655" y="0"/>
                </a:lnTo>
                <a:lnTo>
                  <a:pt x="2134655" y="474072"/>
                </a:lnTo>
                <a:lnTo>
                  <a:pt x="0" y="47407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5" name="Freeform 22">
            <a:extLst>
              <a:ext uri="{FF2B5EF4-FFF2-40B4-BE49-F238E27FC236}">
                <a16:creationId xmlns:a16="http://schemas.microsoft.com/office/drawing/2014/main" id="{BE2BB6F9-2BCC-98AF-4DFD-662589000615}"/>
              </a:ext>
            </a:extLst>
          </p:cNvPr>
          <p:cNvSpPr/>
          <p:nvPr userDrawn="1"/>
        </p:nvSpPr>
        <p:spPr>
          <a:xfrm>
            <a:off x="2422195" y="20697613"/>
            <a:ext cx="1622228" cy="561696"/>
          </a:xfrm>
          <a:custGeom>
            <a:avLst/>
            <a:gdLst/>
            <a:ahLst/>
            <a:cxnLst/>
            <a:rect l="l" t="t" r="r" b="b"/>
            <a:pathLst>
              <a:path w="1622228" h="561696">
                <a:moveTo>
                  <a:pt x="0" y="0"/>
                </a:moveTo>
                <a:lnTo>
                  <a:pt x="1622228" y="0"/>
                </a:lnTo>
                <a:lnTo>
                  <a:pt x="1622228" y="561696"/>
                </a:lnTo>
                <a:lnTo>
                  <a:pt x="0" y="561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6" name="Freeform 23">
            <a:extLst>
              <a:ext uri="{FF2B5EF4-FFF2-40B4-BE49-F238E27FC236}">
                <a16:creationId xmlns:a16="http://schemas.microsoft.com/office/drawing/2014/main" id="{A6C416F3-2E42-E0C8-AC1D-A02A255325B6}"/>
              </a:ext>
            </a:extLst>
          </p:cNvPr>
          <p:cNvSpPr/>
          <p:nvPr userDrawn="1"/>
        </p:nvSpPr>
        <p:spPr>
          <a:xfrm>
            <a:off x="743575" y="20728818"/>
            <a:ext cx="1335987" cy="505277"/>
          </a:xfrm>
          <a:custGeom>
            <a:avLst/>
            <a:gdLst/>
            <a:ahLst/>
            <a:cxnLst/>
            <a:rect l="l" t="t" r="r" b="b"/>
            <a:pathLst>
              <a:path w="1335987" h="505277">
                <a:moveTo>
                  <a:pt x="0" y="0"/>
                </a:moveTo>
                <a:lnTo>
                  <a:pt x="1335988" y="0"/>
                </a:lnTo>
                <a:lnTo>
                  <a:pt x="1335988" y="505278"/>
                </a:lnTo>
                <a:lnTo>
                  <a:pt x="0" y="50527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7" name="Freeform 24">
            <a:extLst>
              <a:ext uri="{FF2B5EF4-FFF2-40B4-BE49-F238E27FC236}">
                <a16:creationId xmlns:a16="http://schemas.microsoft.com/office/drawing/2014/main" id="{563CBE18-CF0B-A8CB-3939-74D13CC9841B}"/>
              </a:ext>
            </a:extLst>
          </p:cNvPr>
          <p:cNvSpPr/>
          <p:nvPr userDrawn="1"/>
        </p:nvSpPr>
        <p:spPr>
          <a:xfrm>
            <a:off x="12832977" y="20565812"/>
            <a:ext cx="1618160" cy="693497"/>
          </a:xfrm>
          <a:custGeom>
            <a:avLst/>
            <a:gdLst/>
            <a:ahLst/>
            <a:cxnLst/>
            <a:rect l="l" t="t" r="r" b="b"/>
            <a:pathLst>
              <a:path w="1618160" h="693497">
                <a:moveTo>
                  <a:pt x="0" y="0"/>
                </a:moveTo>
                <a:lnTo>
                  <a:pt x="1618160" y="0"/>
                </a:lnTo>
                <a:lnTo>
                  <a:pt x="1618160" y="693497"/>
                </a:lnTo>
                <a:lnTo>
                  <a:pt x="0" y="6934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28" name="AutoShape 25">
            <a:extLst>
              <a:ext uri="{FF2B5EF4-FFF2-40B4-BE49-F238E27FC236}">
                <a16:creationId xmlns:a16="http://schemas.microsoft.com/office/drawing/2014/main" id="{94AF5F8A-DFD1-6B30-C509-EBA3CD51502A}"/>
              </a:ext>
            </a:extLst>
          </p:cNvPr>
          <p:cNvSpPr/>
          <p:nvPr userDrawn="1"/>
        </p:nvSpPr>
        <p:spPr>
          <a:xfrm>
            <a:off x="-61784" y="18222883"/>
            <a:ext cx="15181784" cy="0"/>
          </a:xfrm>
          <a:prstGeom prst="line">
            <a:avLst/>
          </a:prstGeom>
          <a:ln w="190500" cap="flat">
            <a:solidFill>
              <a:srgbClr val="7302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9" name="AutoShape 26">
            <a:extLst>
              <a:ext uri="{FF2B5EF4-FFF2-40B4-BE49-F238E27FC236}">
                <a16:creationId xmlns:a16="http://schemas.microsoft.com/office/drawing/2014/main" id="{3425A3D4-AC91-D6A2-5ABD-482A318DA3C2}"/>
              </a:ext>
            </a:extLst>
          </p:cNvPr>
          <p:cNvSpPr/>
          <p:nvPr userDrawn="1"/>
        </p:nvSpPr>
        <p:spPr>
          <a:xfrm>
            <a:off x="-93788" y="3152942"/>
            <a:ext cx="15181784" cy="0"/>
          </a:xfrm>
          <a:prstGeom prst="line">
            <a:avLst/>
          </a:prstGeom>
          <a:ln w="400050" cap="flat">
            <a:solidFill>
              <a:srgbClr val="730202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30" name="Freeform 27">
            <a:extLst>
              <a:ext uri="{FF2B5EF4-FFF2-40B4-BE49-F238E27FC236}">
                <a16:creationId xmlns:a16="http://schemas.microsoft.com/office/drawing/2014/main" id="{99C2E659-4EC5-8EDD-23C4-E625EA06A153}"/>
              </a:ext>
            </a:extLst>
          </p:cNvPr>
          <p:cNvSpPr/>
          <p:nvPr userDrawn="1"/>
        </p:nvSpPr>
        <p:spPr>
          <a:xfrm>
            <a:off x="6826510" y="20604591"/>
            <a:ext cx="1172934" cy="693497"/>
          </a:xfrm>
          <a:custGeom>
            <a:avLst/>
            <a:gdLst/>
            <a:ahLst/>
            <a:cxnLst/>
            <a:rect l="l" t="t" r="r" b="b"/>
            <a:pathLst>
              <a:path w="1172934" h="693497">
                <a:moveTo>
                  <a:pt x="0" y="0"/>
                </a:moveTo>
                <a:lnTo>
                  <a:pt x="1172934" y="0"/>
                </a:lnTo>
                <a:lnTo>
                  <a:pt x="1172934" y="693497"/>
                </a:lnTo>
                <a:lnTo>
                  <a:pt x="0" y="69349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1" name="Freeform 28">
            <a:extLst>
              <a:ext uri="{FF2B5EF4-FFF2-40B4-BE49-F238E27FC236}">
                <a16:creationId xmlns:a16="http://schemas.microsoft.com/office/drawing/2014/main" id="{1F822C3C-A847-1DA7-8D38-64E2FD485049}"/>
              </a:ext>
            </a:extLst>
          </p:cNvPr>
          <p:cNvSpPr/>
          <p:nvPr userDrawn="1"/>
        </p:nvSpPr>
        <p:spPr>
          <a:xfrm>
            <a:off x="8304244" y="20703309"/>
            <a:ext cx="1397597" cy="550304"/>
          </a:xfrm>
          <a:custGeom>
            <a:avLst/>
            <a:gdLst/>
            <a:ahLst/>
            <a:cxnLst/>
            <a:rect l="l" t="t" r="r" b="b"/>
            <a:pathLst>
              <a:path w="1397597" h="550304">
                <a:moveTo>
                  <a:pt x="0" y="0"/>
                </a:moveTo>
                <a:lnTo>
                  <a:pt x="1397598" y="0"/>
                </a:lnTo>
                <a:lnTo>
                  <a:pt x="1397598" y="550304"/>
                </a:lnTo>
                <a:lnTo>
                  <a:pt x="0" y="55030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fr-FR"/>
          </a:p>
        </p:txBody>
      </p:sp>
      <p:sp>
        <p:nvSpPr>
          <p:cNvPr id="32" name="TextBox 35">
            <a:extLst>
              <a:ext uri="{FF2B5EF4-FFF2-40B4-BE49-F238E27FC236}">
                <a16:creationId xmlns:a16="http://schemas.microsoft.com/office/drawing/2014/main" id="{500C7224-DC54-3007-8D2F-08161433ED6B}"/>
              </a:ext>
            </a:extLst>
          </p:cNvPr>
          <p:cNvSpPr txBox="1"/>
          <p:nvPr userDrawn="1"/>
        </p:nvSpPr>
        <p:spPr>
          <a:xfrm>
            <a:off x="10810895" y="4563774"/>
            <a:ext cx="3200073" cy="347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0"/>
              </a:lnSpc>
            </a:pPr>
            <a:r>
              <a:rPr lang="en-US" sz="2290" b="1" spc="114">
                <a:solidFill>
                  <a:srgbClr val="D9CBB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RÉFÉRENCES</a:t>
            </a:r>
          </a:p>
        </p:txBody>
      </p:sp>
      <p:grpSp>
        <p:nvGrpSpPr>
          <p:cNvPr id="33" name="Group 46">
            <a:extLst>
              <a:ext uri="{FF2B5EF4-FFF2-40B4-BE49-F238E27FC236}">
                <a16:creationId xmlns:a16="http://schemas.microsoft.com/office/drawing/2014/main" id="{99E48297-415C-CA79-1BEE-A6CFC17DC967}"/>
              </a:ext>
            </a:extLst>
          </p:cNvPr>
          <p:cNvGrpSpPr/>
          <p:nvPr userDrawn="1"/>
        </p:nvGrpSpPr>
        <p:grpSpPr>
          <a:xfrm>
            <a:off x="7837949" y="18844662"/>
            <a:ext cx="6578208" cy="772758"/>
            <a:chOff x="0" y="0"/>
            <a:chExt cx="8770945" cy="1030344"/>
          </a:xfrm>
        </p:grpSpPr>
        <p:sp>
          <p:nvSpPr>
            <p:cNvPr id="34" name="TextBox 47">
              <a:extLst>
                <a:ext uri="{FF2B5EF4-FFF2-40B4-BE49-F238E27FC236}">
                  <a16:creationId xmlns:a16="http://schemas.microsoft.com/office/drawing/2014/main" id="{51E07217-F71D-2BC8-4F68-88B86C26E38A}"/>
                </a:ext>
              </a:extLst>
            </p:cNvPr>
            <p:cNvSpPr txBox="1"/>
            <p:nvPr/>
          </p:nvSpPr>
          <p:spPr>
            <a:xfrm>
              <a:off x="0" y="-19050"/>
              <a:ext cx="8710784" cy="6446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840"/>
                </a:lnSpc>
              </a:pPr>
              <a:r>
                <a:rPr lang="en-US" sz="3096" b="1" spc="154">
                  <a:solidFill>
                    <a:srgbClr val="A69E8F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REMERCIEMENTS</a:t>
              </a:r>
            </a:p>
          </p:txBody>
        </p:sp>
        <p:sp>
          <p:nvSpPr>
            <p:cNvPr id="35" name="TextBox 48">
              <a:extLst>
                <a:ext uri="{FF2B5EF4-FFF2-40B4-BE49-F238E27FC236}">
                  <a16:creationId xmlns:a16="http://schemas.microsoft.com/office/drawing/2014/main" id="{EB82B7FC-374F-C445-3459-2E2FB7065E28}"/>
                </a:ext>
              </a:extLst>
            </p:cNvPr>
            <p:cNvSpPr txBox="1"/>
            <p:nvPr/>
          </p:nvSpPr>
          <p:spPr>
            <a:xfrm>
              <a:off x="0" y="743044"/>
              <a:ext cx="8770945" cy="2873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microsoft.com/office/2014/relationships/chartEx" Target="../charts/chartEx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14"/>
          <p:cNvSpPr/>
          <p:nvPr/>
        </p:nvSpPr>
        <p:spPr>
          <a:xfrm flipV="1">
            <a:off x="7463886" y="18513141"/>
            <a:ext cx="0" cy="1777607"/>
          </a:xfrm>
          <a:prstGeom prst="line">
            <a:avLst/>
          </a:prstGeom>
          <a:ln w="28575" cap="flat">
            <a:solidFill>
              <a:srgbClr val="A69E8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fr-FR"/>
          </a:p>
        </p:txBody>
      </p:sp>
      <p:sp>
        <p:nvSpPr>
          <p:cNvPr id="29" name="TextBox 29"/>
          <p:cNvSpPr txBox="1"/>
          <p:nvPr/>
        </p:nvSpPr>
        <p:spPr>
          <a:xfrm>
            <a:off x="1162703" y="836450"/>
            <a:ext cx="8922047" cy="9315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434"/>
              </a:lnSpc>
            </a:pPr>
            <a:r>
              <a:rPr lang="en-US" sz="5995" b="1" spc="659" dirty="0">
                <a:solidFill>
                  <a:srgbClr val="D9CBBF"/>
                </a:solidFill>
                <a:latin typeface="Montserrat Heavy"/>
                <a:ea typeface="Montserrat Heavy"/>
                <a:cs typeface="Montserrat Heavy"/>
                <a:sym typeface="Montserrat Heavy"/>
              </a:rPr>
              <a:t>TITRE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159853" y="1758395"/>
            <a:ext cx="8924897" cy="3503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40"/>
              </a:lnSpc>
            </a:pPr>
            <a:r>
              <a:rPr lang="en-US" sz="2290" spc="435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SOUS-TITRE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43575" y="4086510"/>
            <a:ext cx="9000207" cy="3200578"/>
            <a:chOff x="0" y="-19050"/>
            <a:chExt cx="12000275" cy="4267438"/>
          </a:xfrm>
        </p:grpSpPr>
        <p:sp>
          <p:nvSpPr>
            <p:cNvPr id="32" name="TextBox 32"/>
            <p:cNvSpPr txBox="1"/>
            <p:nvPr/>
          </p:nvSpPr>
          <p:spPr>
            <a:xfrm>
              <a:off x="0" y="-19050"/>
              <a:ext cx="12000275" cy="4520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05"/>
                </a:lnSpc>
              </a:pPr>
              <a:r>
                <a:rPr lang="en-US" sz="2200" b="1" spc="113" dirty="0">
                  <a:solidFill>
                    <a:srgbClr val="BF2E21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CONTEXTE ET OBJECTIFS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572253"/>
              <a:ext cx="12000275" cy="36761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. </a:t>
              </a:r>
            </a:p>
          </p:txBody>
        </p:sp>
      </p:grpSp>
      <p:sp>
        <p:nvSpPr>
          <p:cNvPr id="36" name="TextBox 36"/>
          <p:cNvSpPr txBox="1"/>
          <p:nvPr/>
        </p:nvSpPr>
        <p:spPr>
          <a:xfrm>
            <a:off x="10810895" y="4993822"/>
            <a:ext cx="3200073" cy="50339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38"/>
              </a:lnSpc>
            </a:pP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Lorem ipsum dolor sit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amet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consectetur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adipiscing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elit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sed do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eiusmod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tempor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incididunt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labore et dolore magna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aliqua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Ut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enim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ad minim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veniam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quis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nostrud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exercitation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ullamco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laboris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nisi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aliquip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ex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ea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commodo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consequat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Duis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aute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irure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dolor in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reprehenderit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in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voluptate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velit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esse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cillum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dolore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eu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fugiat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nulla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pariatur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Lorem ipsum dolor sit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amet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consectetur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adipiscing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elit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sed do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eiusmod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tempor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incididunt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labore et dolore magna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aliqua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Ut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enim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ad minim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veniam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,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quis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nostrud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exercitation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ullamco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laboris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nisi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ut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aliquip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ex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ea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commodo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consequat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Duis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aute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irure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dolor in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reprehenderit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in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voluptate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velit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esse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cillum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dolore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eu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fugiat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nulla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 </a:t>
            </a:r>
            <a:r>
              <a:rPr lang="en-US" sz="1414" i="1" dirty="0" err="1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pariatur</a:t>
            </a:r>
            <a:r>
              <a:rPr lang="en-US" sz="1414" i="1" dirty="0">
                <a:solidFill>
                  <a:srgbClr val="FFFFFF"/>
                </a:solidFill>
                <a:latin typeface="Montserrat Italics"/>
                <a:ea typeface="Montserrat Italics"/>
                <a:cs typeface="Montserrat Italics"/>
                <a:sym typeface="Montserrat Italics"/>
              </a:rPr>
              <a:t>. </a:t>
            </a:r>
          </a:p>
        </p:txBody>
      </p:sp>
      <p:grpSp>
        <p:nvGrpSpPr>
          <p:cNvPr id="37" name="Group 37"/>
          <p:cNvGrpSpPr/>
          <p:nvPr/>
        </p:nvGrpSpPr>
        <p:grpSpPr>
          <a:xfrm>
            <a:off x="703843" y="16417888"/>
            <a:ext cx="9039939" cy="1290914"/>
            <a:chOff x="0" y="0"/>
            <a:chExt cx="12053252" cy="1721219"/>
          </a:xfrm>
        </p:grpSpPr>
        <p:sp>
          <p:nvSpPr>
            <p:cNvPr id="38" name="TextBox 38"/>
            <p:cNvSpPr txBox="1"/>
            <p:nvPr/>
          </p:nvSpPr>
          <p:spPr>
            <a:xfrm>
              <a:off x="0" y="-9525"/>
              <a:ext cx="11970577" cy="46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0"/>
                </a:lnSpc>
              </a:pPr>
              <a:r>
                <a:rPr lang="en-US" sz="2200" b="1" spc="114" dirty="0">
                  <a:solidFill>
                    <a:srgbClr val="BF2E21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CONCLUSION</a:t>
              </a:r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571858"/>
              <a:ext cx="12053252" cy="11493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Lorem ipsum dolor sit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amet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,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consectetur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adipiscing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elit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, sed do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eiusmod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tempor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incididunt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ut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labore et dolore magna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aliqua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. Ut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enim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ad minim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veniam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,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quis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nostrud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exercitation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ullamco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laboris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nisi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ut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aliquip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ex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ea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commodo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consequat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. Duis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aute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irure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dolor in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reprehenderit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in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voluptate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velit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esse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cillum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dolore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eu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fugiat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nulla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 </a:t>
              </a:r>
              <a:r>
                <a:rPr lang="en-US" sz="1414" i="1" dirty="0" err="1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pariatur</a:t>
              </a:r>
              <a:r>
                <a:rPr lang="en-US" sz="1414" i="1" dirty="0">
                  <a:solidFill>
                    <a:srgbClr val="400101"/>
                  </a:solidFill>
                  <a:latin typeface="Montserrat Italics"/>
                  <a:ea typeface="Montserrat Italics"/>
                  <a:cs typeface="Montserrat Italics"/>
                  <a:sym typeface="Montserrat Italics"/>
                </a:rPr>
                <a:t>. 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03843" y="7634284"/>
            <a:ext cx="4171565" cy="3934053"/>
            <a:chOff x="0" y="0"/>
            <a:chExt cx="5562087" cy="5245404"/>
          </a:xfrm>
        </p:grpSpPr>
        <p:sp>
          <p:nvSpPr>
            <p:cNvPr id="41" name="TextBox 41"/>
            <p:cNvSpPr txBox="1"/>
            <p:nvPr/>
          </p:nvSpPr>
          <p:spPr>
            <a:xfrm>
              <a:off x="0" y="-9525"/>
              <a:ext cx="5523936" cy="46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0"/>
                </a:lnSpc>
              </a:pPr>
              <a:r>
                <a:rPr lang="en-US" sz="2200" b="1" spc="114" dirty="0">
                  <a:solidFill>
                    <a:srgbClr val="BF2E21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MÉTHODE ET MATÉRIEL</a:t>
              </a:r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571858"/>
              <a:ext cx="5562087" cy="46735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. 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5559007" y="7625939"/>
            <a:ext cx="4171565" cy="4116469"/>
            <a:chOff x="0" y="-9525"/>
            <a:chExt cx="5562087" cy="5488625"/>
          </a:xfrm>
        </p:grpSpPr>
        <p:sp>
          <p:nvSpPr>
            <p:cNvPr id="44" name="TextBox 44"/>
            <p:cNvSpPr txBox="1"/>
            <p:nvPr/>
          </p:nvSpPr>
          <p:spPr>
            <a:xfrm>
              <a:off x="0" y="-9525"/>
              <a:ext cx="5523936" cy="4639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2840"/>
                </a:lnSpc>
              </a:pPr>
              <a:r>
                <a:rPr lang="en-US" sz="2200" b="1" spc="114" dirty="0">
                  <a:solidFill>
                    <a:srgbClr val="BF2E21"/>
                  </a:solidFill>
                  <a:latin typeface="Montserrat Heavy"/>
                  <a:ea typeface="Montserrat Heavy"/>
                  <a:cs typeface="Montserrat Heavy"/>
                  <a:sym typeface="Montserrat Heavy"/>
                </a:rPr>
                <a:t>RÉSULTATS</a:t>
              </a:r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571859"/>
              <a:ext cx="5562087" cy="49072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753"/>
                </a:lnSpc>
              </a:pP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Lorem ipsum dolor sit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amet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consectetur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adipiscing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sed do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eiusmod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tempor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incididunt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labore et dolore magna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Ut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enim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ad minim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veniam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,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quis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nostrud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exercitation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ullamco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laboris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nisi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ut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aliquip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ex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commodo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consequat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Duis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aute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irure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reprehenderit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in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voluptate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velit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esse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cillum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dolore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eu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fugiat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nulla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 </a:t>
              </a:r>
              <a:r>
                <a:rPr lang="en-US" sz="1414" dirty="0" err="1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pariatur</a:t>
              </a:r>
              <a:r>
                <a:rPr lang="en-US" sz="1414" dirty="0">
                  <a:solidFill>
                    <a:srgbClr val="400101"/>
                  </a:solidFill>
                  <a:latin typeface="Montserrat Medium"/>
                  <a:ea typeface="Montserrat Medium"/>
                  <a:cs typeface="Montserrat Medium"/>
                  <a:sym typeface="Montserrat Medium"/>
                </a:rPr>
                <a:t>. </a:t>
              </a:r>
            </a:p>
          </p:txBody>
        </p:sp>
      </p:grpSp>
      <p:sp>
        <p:nvSpPr>
          <p:cNvPr id="48" name="TextBox 48"/>
          <p:cNvSpPr txBox="1"/>
          <p:nvPr/>
        </p:nvSpPr>
        <p:spPr>
          <a:xfrm>
            <a:off x="7837949" y="19401945"/>
            <a:ext cx="6578208" cy="215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53"/>
              </a:lnSpc>
            </a:pPr>
            <a:endParaRPr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B4DB4B13-C48C-5133-831F-565B2B601241}"/>
              </a:ext>
            </a:extLst>
          </p:cNvPr>
          <p:cNvSpPr txBox="1"/>
          <p:nvPr/>
        </p:nvSpPr>
        <p:spPr>
          <a:xfrm>
            <a:off x="1540814" y="13942807"/>
            <a:ext cx="19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Graphique / image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FAE61F51-CB7A-4503-CFD7-C519EE228378}"/>
              </a:ext>
            </a:extLst>
          </p:cNvPr>
          <p:cNvSpPr txBox="1"/>
          <p:nvPr/>
        </p:nvSpPr>
        <p:spPr>
          <a:xfrm>
            <a:off x="6467182" y="13925262"/>
            <a:ext cx="19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Graphique / image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41B2330-6F79-B7E4-2D43-3FF013E79422}"/>
              </a:ext>
            </a:extLst>
          </p:cNvPr>
          <p:cNvSpPr txBox="1"/>
          <p:nvPr/>
        </p:nvSpPr>
        <p:spPr>
          <a:xfrm>
            <a:off x="11393550" y="13992174"/>
            <a:ext cx="1954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Graphique / image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E48EF542-A706-FD1F-C31A-1884D32B7A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2587998"/>
              </p:ext>
            </p:extLst>
          </p:nvPr>
        </p:nvGraphicFramePr>
        <p:xfrm>
          <a:off x="1035895" y="1600201"/>
          <a:ext cx="6184900" cy="3587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phique 8">
            <a:extLst>
              <a:ext uri="{FF2B5EF4-FFF2-40B4-BE49-F238E27FC236}">
                <a16:creationId xmlns:a16="http://schemas.microsoft.com/office/drawing/2014/main" id="{6E5F175A-170E-85D5-4927-AD529E01BC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861434"/>
              </p:ext>
            </p:extLst>
          </p:nvPr>
        </p:nvGraphicFramePr>
        <p:xfrm>
          <a:off x="1800011" y="6267450"/>
          <a:ext cx="4656667" cy="3587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Graphique 11">
            <a:extLst>
              <a:ext uri="{FF2B5EF4-FFF2-40B4-BE49-F238E27FC236}">
                <a16:creationId xmlns:a16="http://schemas.microsoft.com/office/drawing/2014/main" id="{C058CF60-0B07-54A9-9782-1FC3460F26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6993471"/>
              </p:ext>
            </p:extLst>
          </p:nvPr>
        </p:nvGraphicFramePr>
        <p:xfrm>
          <a:off x="7970522" y="1304926"/>
          <a:ext cx="5342467" cy="41775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B0F608C0-6563-553A-B1A7-664E7A47E6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9592444"/>
              </p:ext>
            </p:extLst>
          </p:nvPr>
        </p:nvGraphicFramePr>
        <p:xfrm>
          <a:off x="1800011" y="12211050"/>
          <a:ext cx="7857068" cy="18491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64267">
                  <a:extLst>
                    <a:ext uri="{9D8B030D-6E8A-4147-A177-3AD203B41FA5}">
                      <a16:colId xmlns:a16="http://schemas.microsoft.com/office/drawing/2014/main" val="3349499284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191155207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1082511832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338078921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9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5619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838094"/>
                  </a:ext>
                </a:extLst>
              </a:tr>
              <a:tr h="188525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005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68281758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cx4="http://schemas.microsoft.com/office/drawing/2016/5/10/chartex" Requires="cx4">
          <p:graphicFrame>
            <p:nvGraphicFramePr>
              <p:cNvPr id="16" name="Graphique 15">
                <a:extLst>
                  <a:ext uri="{FF2B5EF4-FFF2-40B4-BE49-F238E27FC236}">
                    <a16:creationId xmlns:a16="http://schemas.microsoft.com/office/drawing/2014/main" id="{C74C751C-7C34-BB9B-C4BB-B5E1E0317B42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666968307"/>
                  </p:ext>
                </p:extLst>
              </p:nvPr>
            </p:nvGraphicFramePr>
            <p:xfrm>
              <a:off x="7573011" y="6292216"/>
              <a:ext cx="6137488" cy="4882445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>
          <p:pic>
            <p:nvPicPr>
              <p:cNvPr id="16" name="Graphique 15">
                <a:extLst>
                  <a:ext uri="{FF2B5EF4-FFF2-40B4-BE49-F238E27FC236}">
                    <a16:creationId xmlns:a16="http://schemas.microsoft.com/office/drawing/2014/main" id="{C74C751C-7C34-BB9B-C4BB-B5E1E0317B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73011" y="6292216"/>
                <a:ext cx="6137488" cy="488244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4596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633</Words>
  <Application>Microsoft Office PowerPoint</Application>
  <PresentationFormat>Personnalisé</PresentationFormat>
  <Paragraphs>19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1" baseType="lpstr">
      <vt:lpstr>Arial</vt:lpstr>
      <vt:lpstr>Montserrat Medium</vt:lpstr>
      <vt:lpstr>Montserrat</vt:lpstr>
      <vt:lpstr>Calibri</vt:lpstr>
      <vt:lpstr>Montserrat Heavy</vt:lpstr>
      <vt:lpstr>Aptos</vt:lpstr>
      <vt:lpstr>Montserrat Italics</vt:lpstr>
      <vt:lpstr>Montserrat Bold</vt:lpstr>
      <vt:lpstr>Office Theme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Poster ASSISES</dc:title>
  <cp:lastModifiedBy>Valentine Notot - CD2E</cp:lastModifiedBy>
  <cp:revision>3</cp:revision>
  <dcterms:created xsi:type="dcterms:W3CDTF">2006-08-16T00:00:00Z</dcterms:created>
  <dcterms:modified xsi:type="dcterms:W3CDTF">2025-01-20T15:25:16Z</dcterms:modified>
  <dc:identifier>DAGbgvcnB_s</dc:identifier>
</cp:coreProperties>
</file>