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5"/>
  </p:notesMasterIdLst>
  <p:sldIdLst>
    <p:sldId id="259" r:id="rId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E58"/>
    <a:srgbClr val="3AB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87499-68DB-4FCB-A1F2-72A4DC4016BF}" v="37" dt="2025-10-17T09:46:41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 snapToGrid="0">
      <p:cViewPr varScale="1">
        <p:scale>
          <a:sx n="50" d="100"/>
          <a:sy n="50" d="100"/>
        </p:scale>
        <p:origin x="26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e Notot - CD2E" userId="2a2260d8-0517-4b15-a0cb-3bc077b1abc3" providerId="ADAL" clId="{BE18BD0F-D0C8-42EC-8FC8-A9E57F4FF9A3}"/>
    <pc:docChg chg="undo custSel addSld delSld modSld">
      <pc:chgData name="Valentine Notot - CD2E" userId="2a2260d8-0517-4b15-a0cb-3bc077b1abc3" providerId="ADAL" clId="{BE18BD0F-D0C8-42EC-8FC8-A9E57F4FF9A3}" dt="2025-10-17T09:47:56.497" v="962" actId="1035"/>
      <pc:docMkLst>
        <pc:docMk/>
      </pc:docMkLst>
      <pc:sldChg chg="addSp delSp modSp mod">
        <pc:chgData name="Valentine Notot - CD2E" userId="2a2260d8-0517-4b15-a0cb-3bc077b1abc3" providerId="ADAL" clId="{BE18BD0F-D0C8-42EC-8FC8-A9E57F4FF9A3}" dt="2025-10-17T09:47:26.767" v="946" actId="1076"/>
        <pc:sldMkLst>
          <pc:docMk/>
          <pc:sldMk cId="617149627" sldId="257"/>
        </pc:sldMkLst>
        <pc:spChg chg="mod">
          <ac:chgData name="Valentine Notot - CD2E" userId="2a2260d8-0517-4b15-a0cb-3bc077b1abc3" providerId="ADAL" clId="{BE18BD0F-D0C8-42EC-8FC8-A9E57F4FF9A3}" dt="2025-10-17T09:47:26.767" v="946" actId="1076"/>
          <ac:spMkLst>
            <pc:docMk/>
            <pc:sldMk cId="617149627" sldId="257"/>
            <ac:spMk id="2" creationId="{FC3CAC1F-EF6C-1953-3074-BB4C28EEA651}"/>
          </ac:spMkLst>
        </pc:spChg>
        <pc:spChg chg="mod">
          <ac:chgData name="Valentine Notot - CD2E" userId="2a2260d8-0517-4b15-a0cb-3bc077b1abc3" providerId="ADAL" clId="{BE18BD0F-D0C8-42EC-8FC8-A9E57F4FF9A3}" dt="2025-10-17T09:47:03.022" v="945" actId="1076"/>
          <ac:spMkLst>
            <pc:docMk/>
            <pc:sldMk cId="617149627" sldId="257"/>
            <ac:spMk id="4" creationId="{6B186089-9546-2501-2AAB-E62815F2983D}"/>
          </ac:spMkLst>
        </pc:spChg>
        <pc:spChg chg="mod">
          <ac:chgData name="Valentine Notot - CD2E" userId="2a2260d8-0517-4b15-a0cb-3bc077b1abc3" providerId="ADAL" clId="{BE18BD0F-D0C8-42EC-8FC8-A9E57F4FF9A3}" dt="2025-10-16T10:33:02.828" v="39" actId="20577"/>
          <ac:spMkLst>
            <pc:docMk/>
            <pc:sldMk cId="617149627" sldId="257"/>
            <ac:spMk id="6" creationId="{E4096578-1B9E-F2BD-1064-21554962D12A}"/>
          </ac:spMkLst>
        </pc:spChg>
        <pc:spChg chg="del">
          <ac:chgData name="Valentine Notot - CD2E" userId="2a2260d8-0517-4b15-a0cb-3bc077b1abc3" providerId="ADAL" clId="{BE18BD0F-D0C8-42EC-8FC8-A9E57F4FF9A3}" dt="2025-10-16T10:40:41.651" v="376" actId="478"/>
          <ac:spMkLst>
            <pc:docMk/>
            <pc:sldMk cId="617149627" sldId="257"/>
            <ac:spMk id="10" creationId="{6CD3E3B2-0048-C7C2-6FE2-8FA8D4F0A171}"/>
          </ac:spMkLst>
        </pc:spChg>
        <pc:spChg chg="add mod">
          <ac:chgData name="Valentine Notot - CD2E" userId="2a2260d8-0517-4b15-a0cb-3bc077b1abc3" providerId="ADAL" clId="{BE18BD0F-D0C8-42EC-8FC8-A9E57F4FF9A3}" dt="2025-10-17T09:30:55.405" v="522" actId="1035"/>
          <ac:spMkLst>
            <pc:docMk/>
            <pc:sldMk cId="617149627" sldId="257"/>
            <ac:spMk id="10" creationId="{DF8F3CEE-FE44-70AD-0896-6B9CDA32D4E3}"/>
          </ac:spMkLst>
        </pc:spChg>
        <pc:spChg chg="mod">
          <ac:chgData name="Valentine Notot - CD2E" userId="2a2260d8-0517-4b15-a0cb-3bc077b1abc3" providerId="ADAL" clId="{BE18BD0F-D0C8-42EC-8FC8-A9E57F4FF9A3}" dt="2025-10-16T10:39:20.775" v="337" actId="20577"/>
          <ac:spMkLst>
            <pc:docMk/>
            <pc:sldMk cId="617149627" sldId="257"/>
            <ac:spMk id="12" creationId="{04901AFF-3174-2652-9B6F-B4377D95DD0E}"/>
          </ac:spMkLst>
        </pc:spChg>
        <pc:spChg chg="add mod">
          <ac:chgData name="Valentine Notot - CD2E" userId="2a2260d8-0517-4b15-a0cb-3bc077b1abc3" providerId="ADAL" clId="{BE18BD0F-D0C8-42EC-8FC8-A9E57F4FF9A3}" dt="2025-10-17T09:46:40.599" v="938" actId="1076"/>
          <ac:spMkLst>
            <pc:docMk/>
            <pc:sldMk cId="617149627" sldId="257"/>
            <ac:spMk id="14" creationId="{AC3E704E-7092-7C86-185B-1D042707F09A}"/>
          </ac:spMkLst>
        </pc:spChg>
        <pc:spChg chg="del">
          <ac:chgData name="Valentine Notot - CD2E" userId="2a2260d8-0517-4b15-a0cb-3bc077b1abc3" providerId="ADAL" clId="{BE18BD0F-D0C8-42EC-8FC8-A9E57F4FF9A3}" dt="2025-10-16T10:41:27.669" v="407" actId="478"/>
          <ac:spMkLst>
            <pc:docMk/>
            <pc:sldMk cId="617149627" sldId="257"/>
            <ac:spMk id="15" creationId="{AFC52EEF-C8A3-BD36-06DA-6A01E2EBD86F}"/>
          </ac:spMkLst>
        </pc:spChg>
        <pc:spChg chg="add mod">
          <ac:chgData name="Valentine Notot - CD2E" userId="2a2260d8-0517-4b15-a0cb-3bc077b1abc3" providerId="ADAL" clId="{BE18BD0F-D0C8-42EC-8FC8-A9E57F4FF9A3}" dt="2025-10-17T09:46:53.186" v="944" actId="121"/>
          <ac:spMkLst>
            <pc:docMk/>
            <pc:sldMk cId="617149627" sldId="257"/>
            <ac:spMk id="15" creationId="{E83318EE-A8F0-F1F0-96C9-7D060010E742}"/>
          </ac:spMkLst>
        </pc:spChg>
        <pc:spChg chg="mod">
          <ac:chgData name="Valentine Notot - CD2E" userId="2a2260d8-0517-4b15-a0cb-3bc077b1abc3" providerId="ADAL" clId="{BE18BD0F-D0C8-42EC-8FC8-A9E57F4FF9A3}" dt="2025-10-17T09:30:37.912" v="516" actId="1035"/>
          <ac:spMkLst>
            <pc:docMk/>
            <pc:sldMk cId="617149627" sldId="257"/>
            <ac:spMk id="22" creationId="{F4C18F53-E177-392F-AF2E-65460ECC705C}"/>
          </ac:spMkLst>
        </pc:spChg>
        <pc:spChg chg="add mod">
          <ac:chgData name="Valentine Notot - CD2E" userId="2a2260d8-0517-4b15-a0cb-3bc077b1abc3" providerId="ADAL" clId="{BE18BD0F-D0C8-42EC-8FC8-A9E57F4FF9A3}" dt="2025-10-17T09:30:44.201" v="518" actId="1035"/>
          <ac:spMkLst>
            <pc:docMk/>
            <pc:sldMk cId="617149627" sldId="257"/>
            <ac:spMk id="23" creationId="{204EC632-BB52-5F45-AFA9-E604ECEDF9B5}"/>
          </ac:spMkLst>
        </pc:spChg>
        <pc:spChg chg="mod">
          <ac:chgData name="Valentine Notot - CD2E" userId="2a2260d8-0517-4b15-a0cb-3bc077b1abc3" providerId="ADAL" clId="{BE18BD0F-D0C8-42EC-8FC8-A9E57F4FF9A3}" dt="2025-10-17T09:30:31.129" v="511" actId="1035"/>
          <ac:spMkLst>
            <pc:docMk/>
            <pc:sldMk cId="617149627" sldId="257"/>
            <ac:spMk id="49" creationId="{D1A1D1F3-EEFE-4FCC-048D-2C6C35F28585}"/>
          </ac:spMkLst>
        </pc:spChg>
        <pc:spChg chg="del">
          <ac:chgData name="Valentine Notot - CD2E" userId="2a2260d8-0517-4b15-a0cb-3bc077b1abc3" providerId="ADAL" clId="{BE18BD0F-D0C8-42EC-8FC8-A9E57F4FF9A3}" dt="2025-10-16T10:44:45.282" v="465" actId="478"/>
          <ac:spMkLst>
            <pc:docMk/>
            <pc:sldMk cId="617149627" sldId="257"/>
            <ac:spMk id="50" creationId="{3F7E343D-D5C5-DF77-0EB7-20B7EB10FC70}"/>
          </ac:spMkLst>
        </pc:spChg>
        <pc:spChg chg="del mod">
          <ac:chgData name="Valentine Notot - CD2E" userId="2a2260d8-0517-4b15-a0cb-3bc077b1abc3" providerId="ADAL" clId="{BE18BD0F-D0C8-42EC-8FC8-A9E57F4FF9A3}" dt="2025-10-16T10:43:33.553" v="451"/>
          <ac:spMkLst>
            <pc:docMk/>
            <pc:sldMk cId="617149627" sldId="257"/>
            <ac:spMk id="55" creationId="{38C3AAC0-A06B-6CB5-4D62-3B6B74D7F814}"/>
          </ac:spMkLst>
        </pc:spChg>
        <pc:spChg chg="del">
          <ac:chgData name="Valentine Notot - CD2E" userId="2a2260d8-0517-4b15-a0cb-3bc077b1abc3" providerId="ADAL" clId="{BE18BD0F-D0C8-42EC-8FC8-A9E57F4FF9A3}" dt="2025-10-16T10:43:15.971" v="442" actId="478"/>
          <ac:spMkLst>
            <pc:docMk/>
            <pc:sldMk cId="617149627" sldId="257"/>
            <ac:spMk id="56" creationId="{3F398F83-59BD-53B5-68C6-D172A6686F2E}"/>
          </ac:spMkLst>
        </pc:spChg>
        <pc:spChg chg="mod">
          <ac:chgData name="Valentine Notot - CD2E" userId="2a2260d8-0517-4b15-a0cb-3bc077b1abc3" providerId="ADAL" clId="{BE18BD0F-D0C8-42EC-8FC8-A9E57F4FF9A3}" dt="2025-10-17T09:30:31.129" v="511" actId="1035"/>
          <ac:spMkLst>
            <pc:docMk/>
            <pc:sldMk cId="617149627" sldId="257"/>
            <ac:spMk id="57" creationId="{F41B6EFC-B864-0057-1DEB-4EAC01883621}"/>
          </ac:spMkLst>
        </pc:spChg>
        <pc:spChg chg="mod">
          <ac:chgData name="Valentine Notot - CD2E" userId="2a2260d8-0517-4b15-a0cb-3bc077b1abc3" providerId="ADAL" clId="{BE18BD0F-D0C8-42EC-8FC8-A9E57F4FF9A3}" dt="2025-10-17T09:30:31.129" v="511" actId="1035"/>
          <ac:spMkLst>
            <pc:docMk/>
            <pc:sldMk cId="617149627" sldId="257"/>
            <ac:spMk id="59" creationId="{1460260B-D0CF-74B9-DC16-536B562C0661}"/>
          </ac:spMkLst>
        </pc:spChg>
        <pc:picChg chg="add mod">
          <ac:chgData name="Valentine Notot - CD2E" userId="2a2260d8-0517-4b15-a0cb-3bc077b1abc3" providerId="ADAL" clId="{BE18BD0F-D0C8-42EC-8FC8-A9E57F4FF9A3}" dt="2025-10-17T09:30:44.201" v="518" actId="1035"/>
          <ac:picMkLst>
            <pc:docMk/>
            <pc:sldMk cId="617149627" sldId="257"/>
            <ac:picMk id="5" creationId="{295A0AF2-2BFA-E0E2-7048-38626F1ED48D}"/>
          </ac:picMkLst>
        </pc:picChg>
        <pc:picChg chg="add del">
          <ac:chgData name="Valentine Notot - CD2E" userId="2a2260d8-0517-4b15-a0cb-3bc077b1abc3" providerId="ADAL" clId="{BE18BD0F-D0C8-42EC-8FC8-A9E57F4FF9A3}" dt="2025-10-16T10:43:20.716" v="445" actId="478"/>
          <ac:picMkLst>
            <pc:docMk/>
            <pc:sldMk cId="617149627" sldId="257"/>
            <ac:picMk id="5" creationId="{FDE50AEF-F3CD-E29A-6F99-FB8214204FA4}"/>
          </ac:picMkLst>
        </pc:picChg>
        <pc:picChg chg="add mod">
          <ac:chgData name="Valentine Notot - CD2E" userId="2a2260d8-0517-4b15-a0cb-3bc077b1abc3" providerId="ADAL" clId="{BE18BD0F-D0C8-42EC-8FC8-A9E57F4FF9A3}" dt="2025-10-17T09:30:55.405" v="522" actId="1035"/>
          <ac:picMkLst>
            <pc:docMk/>
            <pc:sldMk cId="617149627" sldId="257"/>
            <ac:picMk id="7" creationId="{34174D5F-AC15-B029-1E5D-F34F8B4C1938}"/>
          </ac:picMkLst>
        </pc:picChg>
        <pc:picChg chg="del">
          <ac:chgData name="Valentine Notot - CD2E" userId="2a2260d8-0517-4b15-a0cb-3bc077b1abc3" providerId="ADAL" clId="{BE18BD0F-D0C8-42EC-8FC8-A9E57F4FF9A3}" dt="2025-10-16T10:40:40.141" v="375" actId="478"/>
          <ac:picMkLst>
            <pc:docMk/>
            <pc:sldMk cId="617149627" sldId="257"/>
            <ac:picMk id="7" creationId="{C7B78405-F9FF-6060-201C-3D9C043C7D0A}"/>
          </ac:picMkLst>
        </pc:picChg>
        <pc:picChg chg="del">
          <ac:chgData name="Valentine Notot - CD2E" userId="2a2260d8-0517-4b15-a0cb-3bc077b1abc3" providerId="ADAL" clId="{BE18BD0F-D0C8-42EC-8FC8-A9E57F4FF9A3}" dt="2025-10-16T10:41:26.460" v="406" actId="478"/>
          <ac:picMkLst>
            <pc:docMk/>
            <pc:sldMk cId="617149627" sldId="257"/>
            <ac:picMk id="14" creationId="{CD043867-39EC-8878-43B5-0E0E69F60D51}"/>
          </ac:picMkLst>
        </pc:picChg>
        <pc:picChg chg="add del mod">
          <ac:chgData name="Valentine Notot - CD2E" userId="2a2260d8-0517-4b15-a0cb-3bc077b1abc3" providerId="ADAL" clId="{BE18BD0F-D0C8-42EC-8FC8-A9E57F4FF9A3}" dt="2025-10-17T09:29:19.571" v="471" actId="478"/>
          <ac:picMkLst>
            <pc:docMk/>
            <pc:sldMk cId="617149627" sldId="257"/>
            <ac:picMk id="24" creationId="{472BA62F-7E86-BD92-CE4D-F9085FA748E5}"/>
          </ac:picMkLst>
        </pc:picChg>
        <pc:picChg chg="del">
          <ac:chgData name="Valentine Notot - CD2E" userId="2a2260d8-0517-4b15-a0cb-3bc077b1abc3" providerId="ADAL" clId="{BE18BD0F-D0C8-42EC-8FC8-A9E57F4FF9A3}" dt="2025-10-16T10:44:38.154" v="464" actId="478"/>
          <ac:picMkLst>
            <pc:docMk/>
            <pc:sldMk cId="617149627" sldId="257"/>
            <ac:picMk id="27" creationId="{D4DC9D07-7279-14F2-6616-D972AA685C4E}"/>
          </ac:picMkLst>
        </pc:picChg>
        <pc:picChg chg="mod">
          <ac:chgData name="Valentine Notot - CD2E" userId="2a2260d8-0517-4b15-a0cb-3bc077b1abc3" providerId="ADAL" clId="{BE18BD0F-D0C8-42EC-8FC8-A9E57F4FF9A3}" dt="2025-10-17T09:30:31.129" v="511" actId="1035"/>
          <ac:picMkLst>
            <pc:docMk/>
            <pc:sldMk cId="617149627" sldId="257"/>
            <ac:picMk id="51" creationId="{007850B0-35EC-077D-9E4F-118E3229942C}"/>
          </ac:picMkLst>
        </pc:picChg>
      </pc:sldChg>
      <pc:sldChg chg="addSp delSp modSp mod">
        <pc:chgData name="Valentine Notot - CD2E" userId="2a2260d8-0517-4b15-a0cb-3bc077b1abc3" providerId="ADAL" clId="{BE18BD0F-D0C8-42EC-8FC8-A9E57F4FF9A3}" dt="2025-10-17T09:47:56.497" v="962" actId="1035"/>
        <pc:sldMkLst>
          <pc:docMk/>
          <pc:sldMk cId="3259728836" sldId="258"/>
        </pc:sldMkLst>
        <pc:spChg chg="mod">
          <ac:chgData name="Valentine Notot - CD2E" userId="2a2260d8-0517-4b15-a0cb-3bc077b1abc3" providerId="ADAL" clId="{BE18BD0F-D0C8-42EC-8FC8-A9E57F4FF9A3}" dt="2025-10-17T09:41:14.361" v="789" actId="20577"/>
          <ac:spMkLst>
            <pc:docMk/>
            <pc:sldMk cId="3259728836" sldId="258"/>
            <ac:spMk id="2" creationId="{1DBD97F2-CBD2-0958-4A66-B3F75E9511D0}"/>
          </ac:spMkLst>
        </pc:spChg>
        <pc:spChg chg="del mod">
          <ac:chgData name="Valentine Notot - CD2E" userId="2a2260d8-0517-4b15-a0cb-3bc077b1abc3" providerId="ADAL" clId="{BE18BD0F-D0C8-42EC-8FC8-A9E57F4FF9A3}" dt="2025-10-17T09:45:15.012" v="919" actId="478"/>
          <ac:spMkLst>
            <pc:docMk/>
            <pc:sldMk cId="3259728836" sldId="258"/>
            <ac:spMk id="5" creationId="{114D333E-0922-AD2E-5CD0-97B96649398E}"/>
          </ac:spMkLst>
        </pc:spChg>
        <pc:spChg chg="mod">
          <ac:chgData name="Valentine Notot - CD2E" userId="2a2260d8-0517-4b15-a0cb-3bc077b1abc3" providerId="ADAL" clId="{BE18BD0F-D0C8-42EC-8FC8-A9E57F4FF9A3}" dt="2025-10-17T09:40:18.889" v="695" actId="108"/>
          <ac:spMkLst>
            <pc:docMk/>
            <pc:sldMk cId="3259728836" sldId="258"/>
            <ac:spMk id="6" creationId="{B8E19110-91F2-45BC-5C41-1FA46B19CE84}"/>
          </ac:spMkLst>
        </pc:spChg>
        <pc:spChg chg="del">
          <ac:chgData name="Valentine Notot - CD2E" userId="2a2260d8-0517-4b15-a0cb-3bc077b1abc3" providerId="ADAL" clId="{BE18BD0F-D0C8-42EC-8FC8-A9E57F4FF9A3}" dt="2025-10-17T09:38:00.646" v="580" actId="478"/>
          <ac:spMkLst>
            <pc:docMk/>
            <pc:sldMk cId="3259728836" sldId="258"/>
            <ac:spMk id="12" creationId="{04BE4136-ADD5-EE6A-8BA4-5908C8485386}"/>
          </ac:spMkLst>
        </pc:spChg>
        <pc:spChg chg="del">
          <ac:chgData name="Valentine Notot - CD2E" userId="2a2260d8-0517-4b15-a0cb-3bc077b1abc3" providerId="ADAL" clId="{BE18BD0F-D0C8-42EC-8FC8-A9E57F4FF9A3}" dt="2025-10-17T09:38:00.646" v="580" actId="478"/>
          <ac:spMkLst>
            <pc:docMk/>
            <pc:sldMk cId="3259728836" sldId="258"/>
            <ac:spMk id="14" creationId="{28541179-530F-A54E-9A17-3E316BB47925}"/>
          </ac:spMkLst>
        </pc:spChg>
        <pc:spChg chg="mod">
          <ac:chgData name="Valentine Notot - CD2E" userId="2a2260d8-0517-4b15-a0cb-3bc077b1abc3" providerId="ADAL" clId="{BE18BD0F-D0C8-42EC-8FC8-A9E57F4FF9A3}" dt="2025-10-17T09:38:36.607" v="612"/>
          <ac:spMkLst>
            <pc:docMk/>
            <pc:sldMk cId="3259728836" sldId="258"/>
            <ac:spMk id="22" creationId="{BFB0D69E-FC0F-7911-8AE9-0CD7975F8DF8}"/>
          </ac:spMkLst>
        </pc:spChg>
        <pc:spChg chg="del">
          <ac:chgData name="Valentine Notot - CD2E" userId="2a2260d8-0517-4b15-a0cb-3bc077b1abc3" providerId="ADAL" clId="{BE18BD0F-D0C8-42EC-8FC8-A9E57F4FF9A3}" dt="2025-10-17T09:38:00.646" v="580" actId="478"/>
          <ac:spMkLst>
            <pc:docMk/>
            <pc:sldMk cId="3259728836" sldId="258"/>
            <ac:spMk id="25" creationId="{2CED01D9-7CF5-BC99-2582-BA78DD765785}"/>
          </ac:spMkLst>
        </pc:spChg>
        <pc:spChg chg="del">
          <ac:chgData name="Valentine Notot - CD2E" userId="2a2260d8-0517-4b15-a0cb-3bc077b1abc3" providerId="ADAL" clId="{BE18BD0F-D0C8-42EC-8FC8-A9E57F4FF9A3}" dt="2025-10-17T09:38:00.646" v="580" actId="478"/>
          <ac:spMkLst>
            <pc:docMk/>
            <pc:sldMk cId="3259728836" sldId="258"/>
            <ac:spMk id="26" creationId="{4C1FD907-045F-CCBC-7AD4-67075B244B95}"/>
          </ac:spMkLst>
        </pc:spChg>
        <pc:spChg chg="del">
          <ac:chgData name="Valentine Notot - CD2E" userId="2a2260d8-0517-4b15-a0cb-3bc077b1abc3" providerId="ADAL" clId="{BE18BD0F-D0C8-42EC-8FC8-A9E57F4FF9A3}" dt="2025-10-17T09:38:00.646" v="580" actId="478"/>
          <ac:spMkLst>
            <pc:docMk/>
            <pc:sldMk cId="3259728836" sldId="258"/>
            <ac:spMk id="29" creationId="{FAB5FC02-05EF-1026-19FC-4B417B4184BA}"/>
          </ac:spMkLst>
        </pc:spChg>
        <pc:spChg chg="del">
          <ac:chgData name="Valentine Notot - CD2E" userId="2a2260d8-0517-4b15-a0cb-3bc077b1abc3" providerId="ADAL" clId="{BE18BD0F-D0C8-42EC-8FC8-A9E57F4FF9A3}" dt="2025-10-17T09:38:00.646" v="580" actId="478"/>
          <ac:spMkLst>
            <pc:docMk/>
            <pc:sldMk cId="3259728836" sldId="258"/>
            <ac:spMk id="30" creationId="{4900988F-D4D9-C6D0-FC53-C642CD21ED72}"/>
          </ac:spMkLst>
        </pc:spChg>
        <pc:spChg chg="del">
          <ac:chgData name="Valentine Notot - CD2E" userId="2a2260d8-0517-4b15-a0cb-3bc077b1abc3" providerId="ADAL" clId="{BE18BD0F-D0C8-42EC-8FC8-A9E57F4FF9A3}" dt="2025-10-17T09:38:00.646" v="580" actId="478"/>
          <ac:spMkLst>
            <pc:docMk/>
            <pc:sldMk cId="3259728836" sldId="258"/>
            <ac:spMk id="31" creationId="{238407F1-F27D-36E6-C659-3AE23A8F3631}"/>
          </ac:spMkLst>
        </pc:spChg>
        <pc:spChg chg="del">
          <ac:chgData name="Valentine Notot - CD2E" userId="2a2260d8-0517-4b15-a0cb-3bc077b1abc3" providerId="ADAL" clId="{BE18BD0F-D0C8-42EC-8FC8-A9E57F4FF9A3}" dt="2025-10-17T09:38:00.646" v="580" actId="478"/>
          <ac:spMkLst>
            <pc:docMk/>
            <pc:sldMk cId="3259728836" sldId="258"/>
            <ac:spMk id="32" creationId="{E62BEA4A-FEA7-E4D7-E4B0-9FE62EEE58A5}"/>
          </ac:spMkLst>
        </pc:spChg>
        <pc:spChg chg="del">
          <ac:chgData name="Valentine Notot - CD2E" userId="2a2260d8-0517-4b15-a0cb-3bc077b1abc3" providerId="ADAL" clId="{BE18BD0F-D0C8-42EC-8FC8-A9E57F4FF9A3}" dt="2025-10-17T09:38:00.646" v="580" actId="478"/>
          <ac:spMkLst>
            <pc:docMk/>
            <pc:sldMk cId="3259728836" sldId="258"/>
            <ac:spMk id="34" creationId="{CD885931-F2B8-EFE1-E1C0-C74873E1E42A}"/>
          </ac:spMkLst>
        </pc:spChg>
        <pc:spChg chg="del">
          <ac:chgData name="Valentine Notot - CD2E" userId="2a2260d8-0517-4b15-a0cb-3bc077b1abc3" providerId="ADAL" clId="{BE18BD0F-D0C8-42EC-8FC8-A9E57F4FF9A3}" dt="2025-10-17T09:38:00.646" v="580" actId="478"/>
          <ac:spMkLst>
            <pc:docMk/>
            <pc:sldMk cId="3259728836" sldId="258"/>
            <ac:spMk id="35" creationId="{3A6F548F-F757-FAD8-CB3A-2C009A090A9D}"/>
          </ac:spMkLst>
        </pc:spChg>
        <pc:spChg chg="mod">
          <ac:chgData name="Valentine Notot - CD2E" userId="2a2260d8-0517-4b15-a0cb-3bc077b1abc3" providerId="ADAL" clId="{BE18BD0F-D0C8-42EC-8FC8-A9E57F4FF9A3}" dt="2025-10-17T09:39:39.634" v="690" actId="1035"/>
          <ac:spMkLst>
            <pc:docMk/>
            <pc:sldMk cId="3259728836" sldId="258"/>
            <ac:spMk id="40" creationId="{F7C07852-0089-7DFC-0860-705FF7039F64}"/>
          </ac:spMkLst>
        </pc:spChg>
        <pc:spChg chg="mod">
          <ac:chgData name="Valentine Notot - CD2E" userId="2a2260d8-0517-4b15-a0cb-3bc077b1abc3" providerId="ADAL" clId="{BE18BD0F-D0C8-42EC-8FC8-A9E57F4FF9A3}" dt="2025-10-17T09:41:18.082" v="792" actId="20577"/>
          <ac:spMkLst>
            <pc:docMk/>
            <pc:sldMk cId="3259728836" sldId="258"/>
            <ac:spMk id="42" creationId="{175A59DF-3A5E-D35C-28CA-6BC2C76EC5F4}"/>
          </ac:spMkLst>
        </pc:spChg>
        <pc:spChg chg="mod">
          <ac:chgData name="Valentine Notot - CD2E" userId="2a2260d8-0517-4b15-a0cb-3bc077b1abc3" providerId="ADAL" clId="{BE18BD0F-D0C8-42EC-8FC8-A9E57F4FF9A3}" dt="2025-10-17T09:39:39.634" v="690" actId="1035"/>
          <ac:spMkLst>
            <pc:docMk/>
            <pc:sldMk cId="3259728836" sldId="258"/>
            <ac:spMk id="44" creationId="{F8FD85EE-8470-6D1D-5426-374DF0448E5A}"/>
          </ac:spMkLst>
        </pc:spChg>
        <pc:spChg chg="mod">
          <ac:chgData name="Valentine Notot - CD2E" userId="2a2260d8-0517-4b15-a0cb-3bc077b1abc3" providerId="ADAL" clId="{BE18BD0F-D0C8-42EC-8FC8-A9E57F4FF9A3}" dt="2025-10-17T09:38:36.607" v="612"/>
          <ac:spMkLst>
            <pc:docMk/>
            <pc:sldMk cId="3259728836" sldId="258"/>
            <ac:spMk id="47" creationId="{16030F7E-B45F-B1A3-C506-84F586229133}"/>
          </ac:spMkLst>
        </pc:spChg>
        <pc:spChg chg="add mod">
          <ac:chgData name="Valentine Notot - CD2E" userId="2a2260d8-0517-4b15-a0cb-3bc077b1abc3" providerId="ADAL" clId="{BE18BD0F-D0C8-42EC-8FC8-A9E57F4FF9A3}" dt="2025-10-17T09:38:36.607" v="612"/>
          <ac:spMkLst>
            <pc:docMk/>
            <pc:sldMk cId="3259728836" sldId="258"/>
            <ac:spMk id="48" creationId="{773CF5BB-9F84-4F87-9FAC-F4A13511354E}"/>
          </ac:spMkLst>
        </pc:spChg>
        <pc:spChg chg="add mod">
          <ac:chgData name="Valentine Notot - CD2E" userId="2a2260d8-0517-4b15-a0cb-3bc077b1abc3" providerId="ADAL" clId="{BE18BD0F-D0C8-42EC-8FC8-A9E57F4FF9A3}" dt="2025-10-17T09:38:36.607" v="612"/>
          <ac:spMkLst>
            <pc:docMk/>
            <pc:sldMk cId="3259728836" sldId="258"/>
            <ac:spMk id="50" creationId="{3DBD466C-CE00-2EBD-8734-208034E0C3FB}"/>
          </ac:spMkLst>
        </pc:spChg>
        <pc:spChg chg="add mod">
          <ac:chgData name="Valentine Notot - CD2E" userId="2a2260d8-0517-4b15-a0cb-3bc077b1abc3" providerId="ADAL" clId="{BE18BD0F-D0C8-42EC-8FC8-A9E57F4FF9A3}" dt="2025-10-17T09:38:36.607" v="612"/>
          <ac:spMkLst>
            <pc:docMk/>
            <pc:sldMk cId="3259728836" sldId="258"/>
            <ac:spMk id="51" creationId="{1A80F906-6A08-6D12-DFA7-CFEA14084113}"/>
          </ac:spMkLst>
        </pc:spChg>
        <pc:spChg chg="add mod">
          <ac:chgData name="Valentine Notot - CD2E" userId="2a2260d8-0517-4b15-a0cb-3bc077b1abc3" providerId="ADAL" clId="{BE18BD0F-D0C8-42EC-8FC8-A9E57F4FF9A3}" dt="2025-10-17T09:38:36.607" v="612"/>
          <ac:spMkLst>
            <pc:docMk/>
            <pc:sldMk cId="3259728836" sldId="258"/>
            <ac:spMk id="52" creationId="{B60DC224-F2C3-7C0C-4330-D7A616B1ABA6}"/>
          </ac:spMkLst>
        </pc:spChg>
        <pc:spChg chg="add mod">
          <ac:chgData name="Valentine Notot - CD2E" userId="2a2260d8-0517-4b15-a0cb-3bc077b1abc3" providerId="ADAL" clId="{BE18BD0F-D0C8-42EC-8FC8-A9E57F4FF9A3}" dt="2025-10-17T09:38:36.607" v="612"/>
          <ac:spMkLst>
            <pc:docMk/>
            <pc:sldMk cId="3259728836" sldId="258"/>
            <ac:spMk id="54" creationId="{89E2E69D-8617-4FCA-577D-E1D30F6C3718}"/>
          </ac:spMkLst>
        </pc:spChg>
        <pc:spChg chg="add mod">
          <ac:chgData name="Valentine Notot - CD2E" userId="2a2260d8-0517-4b15-a0cb-3bc077b1abc3" providerId="ADAL" clId="{BE18BD0F-D0C8-42EC-8FC8-A9E57F4FF9A3}" dt="2025-10-17T09:47:56.497" v="962" actId="1035"/>
          <ac:spMkLst>
            <pc:docMk/>
            <pc:sldMk cId="3259728836" sldId="258"/>
            <ac:spMk id="61" creationId="{042AF7C6-67FD-8764-B842-681A77948FCB}"/>
          </ac:spMkLst>
        </pc:spChg>
        <pc:spChg chg="add del mod">
          <ac:chgData name="Valentine Notot - CD2E" userId="2a2260d8-0517-4b15-a0cb-3bc077b1abc3" providerId="ADAL" clId="{BE18BD0F-D0C8-42EC-8FC8-A9E57F4FF9A3}" dt="2025-10-17T09:42:01.005" v="817" actId="478"/>
          <ac:spMkLst>
            <pc:docMk/>
            <pc:sldMk cId="3259728836" sldId="258"/>
            <ac:spMk id="62" creationId="{5AEA19B2-5E1E-F14D-50CC-80431C9C4FF2}"/>
          </ac:spMkLst>
        </pc:spChg>
        <pc:spChg chg="add mod">
          <ac:chgData name="Valentine Notot - CD2E" userId="2a2260d8-0517-4b15-a0cb-3bc077b1abc3" providerId="ADAL" clId="{BE18BD0F-D0C8-42EC-8FC8-A9E57F4FF9A3}" dt="2025-10-17T09:47:56.497" v="962" actId="1035"/>
          <ac:spMkLst>
            <pc:docMk/>
            <pc:sldMk cId="3259728836" sldId="258"/>
            <ac:spMk id="63" creationId="{0B8C9599-99CF-3BEE-6BDD-BD597A6817BB}"/>
          </ac:spMkLst>
        </pc:spChg>
        <pc:spChg chg="add mod">
          <ac:chgData name="Valentine Notot - CD2E" userId="2a2260d8-0517-4b15-a0cb-3bc077b1abc3" providerId="ADAL" clId="{BE18BD0F-D0C8-42EC-8FC8-A9E57F4FF9A3}" dt="2025-10-17T09:47:56.497" v="962" actId="1035"/>
          <ac:spMkLst>
            <pc:docMk/>
            <pc:sldMk cId="3259728836" sldId="258"/>
            <ac:spMk id="1024" creationId="{B218CEFF-8895-F046-0540-7ECC642F97CF}"/>
          </ac:spMkLst>
        </pc:spChg>
        <pc:graphicFrameChg chg="ord modGraphic">
          <ac:chgData name="Valentine Notot - CD2E" userId="2a2260d8-0517-4b15-a0cb-3bc077b1abc3" providerId="ADAL" clId="{BE18BD0F-D0C8-42EC-8FC8-A9E57F4FF9A3}" dt="2025-10-17T09:44:57.560" v="912" actId="167"/>
          <ac:graphicFrameMkLst>
            <pc:docMk/>
            <pc:sldMk cId="3259728836" sldId="258"/>
            <ac:graphicFrameMk id="4" creationId="{377484CD-8D97-FEF7-44B9-26866D8B7EA3}"/>
          </ac:graphicFrameMkLst>
        </pc:graphicFrameChg>
        <pc:picChg chg="add mod">
          <ac:chgData name="Valentine Notot - CD2E" userId="2a2260d8-0517-4b15-a0cb-3bc077b1abc3" providerId="ADAL" clId="{BE18BD0F-D0C8-42EC-8FC8-A9E57F4FF9A3}" dt="2025-10-17T09:38:36.607" v="612"/>
          <ac:picMkLst>
            <pc:docMk/>
            <pc:sldMk cId="3259728836" sldId="258"/>
            <ac:picMk id="7" creationId="{F61C01BC-19B7-54F0-57A6-8CBEF0301A04}"/>
          </ac:picMkLst>
        </pc:picChg>
        <pc:picChg chg="del">
          <ac:chgData name="Valentine Notot - CD2E" userId="2a2260d8-0517-4b15-a0cb-3bc077b1abc3" providerId="ADAL" clId="{BE18BD0F-D0C8-42EC-8FC8-A9E57F4FF9A3}" dt="2025-10-17T09:43:57.333" v="888" actId="478"/>
          <ac:picMkLst>
            <pc:docMk/>
            <pc:sldMk cId="3259728836" sldId="258"/>
            <ac:picMk id="11" creationId="{E48D4B3A-CC1B-1E36-63C3-C7481E7113F6}"/>
          </ac:picMkLst>
        </pc:picChg>
        <pc:picChg chg="del">
          <ac:chgData name="Valentine Notot - CD2E" userId="2a2260d8-0517-4b15-a0cb-3bc077b1abc3" providerId="ADAL" clId="{BE18BD0F-D0C8-42EC-8FC8-A9E57F4FF9A3}" dt="2025-10-17T09:43:58.199" v="889" actId="478"/>
          <ac:picMkLst>
            <pc:docMk/>
            <pc:sldMk cId="3259728836" sldId="258"/>
            <ac:picMk id="18" creationId="{0CCC8892-F1E6-83EB-7B4C-68CC6B999952}"/>
          </ac:picMkLst>
        </pc:picChg>
        <pc:picChg chg="del">
          <ac:chgData name="Valentine Notot - CD2E" userId="2a2260d8-0517-4b15-a0cb-3bc077b1abc3" providerId="ADAL" clId="{BE18BD0F-D0C8-42EC-8FC8-A9E57F4FF9A3}" dt="2025-10-17T09:43:58.947" v="890" actId="478"/>
          <ac:picMkLst>
            <pc:docMk/>
            <pc:sldMk cId="3259728836" sldId="258"/>
            <ac:picMk id="20" creationId="{1109AD51-B401-7C3C-ABF4-9EF4049A28AE}"/>
          </ac:picMkLst>
        </pc:picChg>
        <pc:picChg chg="del">
          <ac:chgData name="Valentine Notot - CD2E" userId="2a2260d8-0517-4b15-a0cb-3bc077b1abc3" providerId="ADAL" clId="{BE18BD0F-D0C8-42EC-8FC8-A9E57F4FF9A3}" dt="2025-10-17T09:44:04.044" v="892" actId="478"/>
          <ac:picMkLst>
            <pc:docMk/>
            <pc:sldMk cId="3259728836" sldId="258"/>
            <ac:picMk id="24" creationId="{AB6D094E-21C3-7487-CAFF-1CC3F009C3BD}"/>
          </ac:picMkLst>
        </pc:picChg>
        <pc:picChg chg="mod">
          <ac:chgData name="Valentine Notot - CD2E" userId="2a2260d8-0517-4b15-a0cb-3bc077b1abc3" providerId="ADAL" clId="{BE18BD0F-D0C8-42EC-8FC8-A9E57F4FF9A3}" dt="2025-10-17T09:39:39.634" v="690" actId="1035"/>
          <ac:picMkLst>
            <pc:docMk/>
            <pc:sldMk cId="3259728836" sldId="258"/>
            <ac:picMk id="41" creationId="{CEB926D8-1A8A-65DC-DCF8-440B861EB360}"/>
          </ac:picMkLst>
        </pc:picChg>
        <pc:picChg chg="del">
          <ac:chgData name="Valentine Notot - CD2E" userId="2a2260d8-0517-4b15-a0cb-3bc077b1abc3" providerId="ADAL" clId="{BE18BD0F-D0C8-42EC-8FC8-A9E57F4FF9A3}" dt="2025-10-17T09:44:58.946" v="913" actId="478"/>
          <ac:picMkLst>
            <pc:docMk/>
            <pc:sldMk cId="3259728836" sldId="258"/>
            <ac:picMk id="43" creationId="{1ECAC83B-96FF-5FD3-A823-5651DC1BA445}"/>
          </ac:picMkLst>
        </pc:picChg>
        <pc:picChg chg="mod">
          <ac:chgData name="Valentine Notot - CD2E" userId="2a2260d8-0517-4b15-a0cb-3bc077b1abc3" providerId="ADAL" clId="{BE18BD0F-D0C8-42EC-8FC8-A9E57F4FF9A3}" dt="2025-10-17T09:39:39.634" v="690" actId="1035"/>
          <ac:picMkLst>
            <pc:docMk/>
            <pc:sldMk cId="3259728836" sldId="258"/>
            <ac:picMk id="45" creationId="{21F9B6BD-EA5A-0DBB-1FC6-63AF943D601F}"/>
          </ac:picMkLst>
        </pc:picChg>
        <pc:picChg chg="del">
          <ac:chgData name="Valentine Notot - CD2E" userId="2a2260d8-0517-4b15-a0cb-3bc077b1abc3" providerId="ADAL" clId="{BE18BD0F-D0C8-42EC-8FC8-A9E57F4FF9A3}" dt="2025-10-17T09:44:03.351" v="891" actId="478"/>
          <ac:picMkLst>
            <pc:docMk/>
            <pc:sldMk cId="3259728836" sldId="258"/>
            <ac:picMk id="46" creationId="{E5E10331-8C51-543A-7106-3F7647D35A37}"/>
          </ac:picMkLst>
        </pc:picChg>
        <pc:picChg chg="add mod">
          <ac:chgData name="Valentine Notot - CD2E" userId="2a2260d8-0517-4b15-a0cb-3bc077b1abc3" providerId="ADAL" clId="{BE18BD0F-D0C8-42EC-8FC8-A9E57F4FF9A3}" dt="2025-10-17T09:38:36.607" v="612"/>
          <ac:picMkLst>
            <pc:docMk/>
            <pc:sldMk cId="3259728836" sldId="258"/>
            <ac:picMk id="49" creationId="{EED35552-A0BC-C30D-89B9-433F880B5852}"/>
          </ac:picMkLst>
        </pc:picChg>
        <pc:picChg chg="add mod">
          <ac:chgData name="Valentine Notot - CD2E" userId="2a2260d8-0517-4b15-a0cb-3bc077b1abc3" providerId="ADAL" clId="{BE18BD0F-D0C8-42EC-8FC8-A9E57F4FF9A3}" dt="2025-10-17T09:38:36.607" v="612"/>
          <ac:picMkLst>
            <pc:docMk/>
            <pc:sldMk cId="3259728836" sldId="258"/>
            <ac:picMk id="56" creationId="{9DB7250A-1EB8-9B01-B75E-C2FFE5156B3F}"/>
          </ac:picMkLst>
        </pc:picChg>
        <pc:picChg chg="del">
          <ac:chgData name="Valentine Notot - CD2E" userId="2a2260d8-0517-4b15-a0cb-3bc077b1abc3" providerId="ADAL" clId="{BE18BD0F-D0C8-42EC-8FC8-A9E57F4FF9A3}" dt="2025-10-17T09:43:55.693" v="887" actId="478"/>
          <ac:picMkLst>
            <pc:docMk/>
            <pc:sldMk cId="3259728836" sldId="258"/>
            <ac:picMk id="1026" creationId="{822F3B2B-8D26-5E8C-9AAD-1580B2528B68}"/>
          </ac:picMkLst>
        </pc:picChg>
      </pc:sldChg>
      <pc:sldChg chg="addSp delSp modSp add del mod">
        <pc:chgData name="Valentine Notot - CD2E" userId="2a2260d8-0517-4b15-a0cb-3bc077b1abc3" providerId="ADAL" clId="{BE18BD0F-D0C8-42EC-8FC8-A9E57F4FF9A3}" dt="2025-10-17T09:45:29.289" v="920" actId="2696"/>
        <pc:sldMkLst>
          <pc:docMk/>
          <pc:sldMk cId="363871531" sldId="259"/>
        </pc:sldMkLst>
        <pc:spChg chg="del">
          <ac:chgData name="Valentine Notot - CD2E" userId="2a2260d8-0517-4b15-a0cb-3bc077b1abc3" providerId="ADAL" clId="{BE18BD0F-D0C8-42EC-8FC8-A9E57F4FF9A3}" dt="2025-10-17T09:34:20.681" v="575" actId="478"/>
          <ac:spMkLst>
            <pc:docMk/>
            <pc:sldMk cId="363871531" sldId="259"/>
            <ac:spMk id="4" creationId="{053DA2A5-390F-7702-6E91-DF57C251FFEE}"/>
          </ac:spMkLst>
        </pc:spChg>
        <pc:spChg chg="del">
          <ac:chgData name="Valentine Notot - CD2E" userId="2a2260d8-0517-4b15-a0cb-3bc077b1abc3" providerId="ADAL" clId="{BE18BD0F-D0C8-42EC-8FC8-A9E57F4FF9A3}" dt="2025-10-17T09:34:20.681" v="575" actId="478"/>
          <ac:spMkLst>
            <pc:docMk/>
            <pc:sldMk cId="363871531" sldId="259"/>
            <ac:spMk id="10" creationId="{A230346F-76B9-C8B8-86B2-3A25CF918DA3}"/>
          </ac:spMkLst>
        </pc:spChg>
        <pc:spChg chg="mod">
          <ac:chgData name="Valentine Notot - CD2E" userId="2a2260d8-0517-4b15-a0cb-3bc077b1abc3" providerId="ADAL" clId="{BE18BD0F-D0C8-42EC-8FC8-A9E57F4FF9A3}" dt="2025-10-17T09:37:53.447" v="579" actId="20577"/>
          <ac:spMkLst>
            <pc:docMk/>
            <pc:sldMk cId="363871531" sldId="259"/>
            <ac:spMk id="12" creationId="{DEAF8B3F-750A-1C72-2106-4D80E743300F}"/>
          </ac:spMkLst>
        </pc:spChg>
        <pc:spChg chg="del">
          <ac:chgData name="Valentine Notot - CD2E" userId="2a2260d8-0517-4b15-a0cb-3bc077b1abc3" providerId="ADAL" clId="{BE18BD0F-D0C8-42EC-8FC8-A9E57F4FF9A3}" dt="2025-10-17T09:31:48.204" v="525" actId="478"/>
          <ac:spMkLst>
            <pc:docMk/>
            <pc:sldMk cId="363871531" sldId="259"/>
            <ac:spMk id="16" creationId="{B3C8E8D3-A6E7-6505-211E-DBC7AE07D486}"/>
          </ac:spMkLst>
        </pc:spChg>
        <pc:spChg chg="del">
          <ac:chgData name="Valentine Notot - CD2E" userId="2a2260d8-0517-4b15-a0cb-3bc077b1abc3" providerId="ADAL" clId="{BE18BD0F-D0C8-42EC-8FC8-A9E57F4FF9A3}" dt="2025-10-17T09:31:46.157" v="524" actId="478"/>
          <ac:spMkLst>
            <pc:docMk/>
            <pc:sldMk cId="363871531" sldId="259"/>
            <ac:spMk id="17" creationId="{DC58BC65-33A8-CEEF-BEC1-085B90C76E36}"/>
          </ac:spMkLst>
        </pc:spChg>
        <pc:spChg chg="mod">
          <ac:chgData name="Valentine Notot - CD2E" userId="2a2260d8-0517-4b15-a0cb-3bc077b1abc3" providerId="ADAL" clId="{BE18BD0F-D0C8-42EC-8FC8-A9E57F4FF9A3}" dt="2025-10-17T09:32:30.708" v="564" actId="14100"/>
          <ac:spMkLst>
            <pc:docMk/>
            <pc:sldMk cId="363871531" sldId="259"/>
            <ac:spMk id="20" creationId="{C418B18C-0BFD-43D1-C916-C6E19A167240}"/>
          </ac:spMkLst>
        </pc:spChg>
        <pc:spChg chg="mod">
          <ac:chgData name="Valentine Notot - CD2E" userId="2a2260d8-0517-4b15-a0cb-3bc077b1abc3" providerId="ADAL" clId="{BE18BD0F-D0C8-42EC-8FC8-A9E57F4FF9A3}" dt="2025-10-17T09:33:32.519" v="572" actId="108"/>
          <ac:spMkLst>
            <pc:docMk/>
            <pc:sldMk cId="363871531" sldId="259"/>
            <ac:spMk id="22" creationId="{049553DA-2348-DF04-F6BB-DD9158758C28}"/>
          </ac:spMkLst>
        </pc:spChg>
        <pc:spChg chg="del">
          <ac:chgData name="Valentine Notot - CD2E" userId="2a2260d8-0517-4b15-a0cb-3bc077b1abc3" providerId="ADAL" clId="{BE18BD0F-D0C8-42EC-8FC8-A9E57F4FF9A3}" dt="2025-10-17T09:34:20.681" v="575" actId="478"/>
          <ac:spMkLst>
            <pc:docMk/>
            <pc:sldMk cId="363871531" sldId="259"/>
            <ac:spMk id="23" creationId="{8D0A5E37-643A-1CCD-9E08-795B9CA95EB4}"/>
          </ac:spMkLst>
        </pc:spChg>
        <pc:spChg chg="mod">
          <ac:chgData name="Valentine Notot - CD2E" userId="2a2260d8-0517-4b15-a0cb-3bc077b1abc3" providerId="ADAL" clId="{BE18BD0F-D0C8-42EC-8FC8-A9E57F4FF9A3}" dt="2025-10-17T09:34:21.551" v="576"/>
          <ac:spMkLst>
            <pc:docMk/>
            <pc:sldMk cId="363871531" sldId="259"/>
            <ac:spMk id="24" creationId="{51366D6D-46AA-256D-F28B-01F50CDAF9FB}"/>
          </ac:spMkLst>
        </pc:spChg>
        <pc:spChg chg="mod">
          <ac:chgData name="Valentine Notot - CD2E" userId="2a2260d8-0517-4b15-a0cb-3bc077b1abc3" providerId="ADAL" clId="{BE18BD0F-D0C8-42EC-8FC8-A9E57F4FF9A3}" dt="2025-10-17T09:34:21.551" v="576"/>
          <ac:spMkLst>
            <pc:docMk/>
            <pc:sldMk cId="363871531" sldId="259"/>
            <ac:spMk id="27" creationId="{5930007B-C42B-4122-0A8A-AA0E4F1CF51E}"/>
          </ac:spMkLst>
        </pc:spChg>
        <pc:spChg chg="add mod">
          <ac:chgData name="Valentine Notot - CD2E" userId="2a2260d8-0517-4b15-a0cb-3bc077b1abc3" providerId="ADAL" clId="{BE18BD0F-D0C8-42EC-8FC8-A9E57F4FF9A3}" dt="2025-10-17T09:34:21.551" v="576"/>
          <ac:spMkLst>
            <pc:docMk/>
            <pc:sldMk cId="363871531" sldId="259"/>
            <ac:spMk id="30" creationId="{33F1E09D-829C-0778-1DDE-9F95197FB686}"/>
          </ac:spMkLst>
        </pc:spChg>
        <pc:spChg chg="add mod">
          <ac:chgData name="Valentine Notot - CD2E" userId="2a2260d8-0517-4b15-a0cb-3bc077b1abc3" providerId="ADAL" clId="{BE18BD0F-D0C8-42EC-8FC8-A9E57F4FF9A3}" dt="2025-10-17T09:34:21.551" v="576"/>
          <ac:spMkLst>
            <pc:docMk/>
            <pc:sldMk cId="363871531" sldId="259"/>
            <ac:spMk id="33" creationId="{78E35412-99F3-70B7-5F98-E6F407AF7E4E}"/>
          </ac:spMkLst>
        </pc:spChg>
        <pc:spChg chg="del">
          <ac:chgData name="Valentine Notot - CD2E" userId="2a2260d8-0517-4b15-a0cb-3bc077b1abc3" providerId="ADAL" clId="{BE18BD0F-D0C8-42EC-8FC8-A9E57F4FF9A3}" dt="2025-10-17T09:34:47.912" v="578" actId="478"/>
          <ac:spMkLst>
            <pc:docMk/>
            <pc:sldMk cId="363871531" sldId="259"/>
            <ac:spMk id="34" creationId="{ECFFD39C-330F-96E4-0C9B-FC176CDF4FAE}"/>
          </ac:spMkLst>
        </pc:spChg>
        <pc:spChg chg="add mod">
          <ac:chgData name="Valentine Notot - CD2E" userId="2a2260d8-0517-4b15-a0cb-3bc077b1abc3" providerId="ADAL" clId="{BE18BD0F-D0C8-42EC-8FC8-A9E57F4FF9A3}" dt="2025-10-17T09:34:21.551" v="576"/>
          <ac:spMkLst>
            <pc:docMk/>
            <pc:sldMk cId="363871531" sldId="259"/>
            <ac:spMk id="35" creationId="{6E9F862F-CE77-3FA6-B098-7E0238C77726}"/>
          </ac:spMkLst>
        </pc:spChg>
        <pc:spChg chg="add mod">
          <ac:chgData name="Valentine Notot - CD2E" userId="2a2260d8-0517-4b15-a0cb-3bc077b1abc3" providerId="ADAL" clId="{BE18BD0F-D0C8-42EC-8FC8-A9E57F4FF9A3}" dt="2025-10-17T09:34:21.551" v="576"/>
          <ac:spMkLst>
            <pc:docMk/>
            <pc:sldMk cId="363871531" sldId="259"/>
            <ac:spMk id="36" creationId="{BADFE6BF-787C-D912-0C71-226432EC6DFB}"/>
          </ac:spMkLst>
        </pc:spChg>
        <pc:spChg chg="add mod">
          <ac:chgData name="Valentine Notot - CD2E" userId="2a2260d8-0517-4b15-a0cb-3bc077b1abc3" providerId="ADAL" clId="{BE18BD0F-D0C8-42EC-8FC8-A9E57F4FF9A3}" dt="2025-10-17T09:34:21.551" v="576"/>
          <ac:spMkLst>
            <pc:docMk/>
            <pc:sldMk cId="363871531" sldId="259"/>
            <ac:spMk id="39" creationId="{A10E6A4D-5EC1-0347-5479-1392E8D7222F}"/>
          </ac:spMkLst>
        </pc:spChg>
        <pc:spChg chg="del">
          <ac:chgData name="Valentine Notot - CD2E" userId="2a2260d8-0517-4b15-a0cb-3bc077b1abc3" providerId="ADAL" clId="{BE18BD0F-D0C8-42EC-8FC8-A9E57F4FF9A3}" dt="2025-10-17T09:34:47.912" v="578" actId="478"/>
          <ac:spMkLst>
            <pc:docMk/>
            <pc:sldMk cId="363871531" sldId="259"/>
            <ac:spMk id="48" creationId="{B24A2313-A2DD-C06F-DE6C-311CDBCB36BE}"/>
          </ac:spMkLst>
        </pc:spChg>
        <pc:spChg chg="del">
          <ac:chgData name="Valentine Notot - CD2E" userId="2a2260d8-0517-4b15-a0cb-3bc077b1abc3" providerId="ADAL" clId="{BE18BD0F-D0C8-42EC-8FC8-A9E57F4FF9A3}" dt="2025-10-17T09:33:40.075" v="574" actId="478"/>
          <ac:spMkLst>
            <pc:docMk/>
            <pc:sldMk cId="363871531" sldId="259"/>
            <ac:spMk id="49" creationId="{E13CBC71-2FD0-164B-48B1-BAC0F5211B5D}"/>
          </ac:spMkLst>
        </pc:spChg>
        <pc:spChg chg="del">
          <ac:chgData name="Valentine Notot - CD2E" userId="2a2260d8-0517-4b15-a0cb-3bc077b1abc3" providerId="ADAL" clId="{BE18BD0F-D0C8-42EC-8FC8-A9E57F4FF9A3}" dt="2025-10-17T09:34:20.681" v="575" actId="478"/>
          <ac:spMkLst>
            <pc:docMk/>
            <pc:sldMk cId="363871531" sldId="259"/>
            <ac:spMk id="57" creationId="{7E763815-E8DA-A630-DB4A-A3880D699135}"/>
          </ac:spMkLst>
        </pc:spChg>
        <pc:spChg chg="del">
          <ac:chgData name="Valentine Notot - CD2E" userId="2a2260d8-0517-4b15-a0cb-3bc077b1abc3" providerId="ADAL" clId="{BE18BD0F-D0C8-42EC-8FC8-A9E57F4FF9A3}" dt="2025-10-17T09:34:20.681" v="575" actId="478"/>
          <ac:spMkLst>
            <pc:docMk/>
            <pc:sldMk cId="363871531" sldId="259"/>
            <ac:spMk id="59" creationId="{9D4D5FC5-F1E3-F2F5-AE01-30B6D5A1E394}"/>
          </ac:spMkLst>
        </pc:spChg>
        <pc:grpChg chg="del">
          <ac:chgData name="Valentine Notot - CD2E" userId="2a2260d8-0517-4b15-a0cb-3bc077b1abc3" providerId="ADAL" clId="{BE18BD0F-D0C8-42EC-8FC8-A9E57F4FF9A3}" dt="2025-10-17T09:34:47.912" v="578" actId="478"/>
          <ac:grpSpMkLst>
            <pc:docMk/>
            <pc:sldMk cId="363871531" sldId="259"/>
            <ac:grpSpMk id="8" creationId="{CB6A1A5A-D306-BD25-1DC7-542879296F2F}"/>
          </ac:grpSpMkLst>
        </pc:grpChg>
        <pc:grpChg chg="del">
          <ac:chgData name="Valentine Notot - CD2E" userId="2a2260d8-0517-4b15-a0cb-3bc077b1abc3" providerId="ADAL" clId="{BE18BD0F-D0C8-42EC-8FC8-A9E57F4FF9A3}" dt="2025-10-17T09:34:47.912" v="578" actId="478"/>
          <ac:grpSpMkLst>
            <pc:docMk/>
            <pc:sldMk cId="363871531" sldId="259"/>
            <ac:grpSpMk id="21" creationId="{D734ED04-7A0B-68CE-A96A-6D879C96C357}"/>
          </ac:grpSpMkLst>
        </pc:grpChg>
        <pc:grpChg chg="del">
          <ac:chgData name="Valentine Notot - CD2E" userId="2a2260d8-0517-4b15-a0cb-3bc077b1abc3" providerId="ADAL" clId="{BE18BD0F-D0C8-42EC-8FC8-A9E57F4FF9A3}" dt="2025-10-17T09:31:51.604" v="526" actId="478"/>
          <ac:grpSpMkLst>
            <pc:docMk/>
            <pc:sldMk cId="363871531" sldId="259"/>
            <ac:grpSpMk id="42" creationId="{20010D5F-F6EC-97A4-E5C4-DB3AF575A83C}"/>
          </ac:grpSpMkLst>
        </pc:grpChg>
        <pc:grpChg chg="del">
          <ac:chgData name="Valentine Notot - CD2E" userId="2a2260d8-0517-4b15-a0cb-3bc077b1abc3" providerId="ADAL" clId="{BE18BD0F-D0C8-42EC-8FC8-A9E57F4FF9A3}" dt="2025-10-17T09:34:20.681" v="575" actId="478"/>
          <ac:grpSpMkLst>
            <pc:docMk/>
            <pc:sldMk cId="363871531" sldId="259"/>
            <ac:grpSpMk id="73" creationId="{417580A2-D1ED-BD4A-6DA4-FCA86538362D}"/>
          </ac:grpSpMkLst>
        </pc:grpChg>
        <pc:picChg chg="del">
          <ac:chgData name="Valentine Notot - CD2E" userId="2a2260d8-0517-4b15-a0cb-3bc077b1abc3" providerId="ADAL" clId="{BE18BD0F-D0C8-42EC-8FC8-A9E57F4FF9A3}" dt="2025-10-17T09:34:20.681" v="575" actId="478"/>
          <ac:picMkLst>
            <pc:docMk/>
            <pc:sldMk cId="363871531" sldId="259"/>
            <ac:picMk id="5" creationId="{5C33DBED-059B-D589-78A3-0F223C06335B}"/>
          </ac:picMkLst>
        </pc:picChg>
        <pc:picChg chg="del">
          <ac:chgData name="Valentine Notot - CD2E" userId="2a2260d8-0517-4b15-a0cb-3bc077b1abc3" providerId="ADAL" clId="{BE18BD0F-D0C8-42EC-8FC8-A9E57F4FF9A3}" dt="2025-10-17T09:34:20.681" v="575" actId="478"/>
          <ac:picMkLst>
            <pc:docMk/>
            <pc:sldMk cId="363871531" sldId="259"/>
            <ac:picMk id="7" creationId="{F4A08AD1-309A-4ECA-E366-33B8ED306EC3}"/>
          </ac:picMkLst>
        </pc:picChg>
        <pc:picChg chg="del">
          <ac:chgData name="Valentine Notot - CD2E" userId="2a2260d8-0517-4b15-a0cb-3bc077b1abc3" providerId="ADAL" clId="{BE18BD0F-D0C8-42EC-8FC8-A9E57F4FF9A3}" dt="2025-10-17T09:34:47.912" v="578" actId="478"/>
          <ac:picMkLst>
            <pc:docMk/>
            <pc:sldMk cId="363871531" sldId="259"/>
            <ac:picMk id="9" creationId="{D8CC7D91-F967-B356-17F7-D7C852B1C6D8}"/>
          </ac:picMkLst>
        </pc:picChg>
        <pc:picChg chg="add mod">
          <ac:chgData name="Valentine Notot - CD2E" userId="2a2260d8-0517-4b15-a0cb-3bc077b1abc3" providerId="ADAL" clId="{BE18BD0F-D0C8-42EC-8FC8-A9E57F4FF9A3}" dt="2025-10-17T09:34:21.551" v="576"/>
          <ac:picMkLst>
            <pc:docMk/>
            <pc:sldMk cId="363871531" sldId="259"/>
            <ac:picMk id="14" creationId="{9AFF7676-9F8D-E152-2560-AFB0485459C6}"/>
          </ac:picMkLst>
        </pc:picChg>
        <pc:picChg chg="add mod">
          <ac:chgData name="Valentine Notot - CD2E" userId="2a2260d8-0517-4b15-a0cb-3bc077b1abc3" providerId="ADAL" clId="{BE18BD0F-D0C8-42EC-8FC8-A9E57F4FF9A3}" dt="2025-10-17T09:34:21.551" v="576"/>
          <ac:picMkLst>
            <pc:docMk/>
            <pc:sldMk cId="363871531" sldId="259"/>
            <ac:picMk id="43" creationId="{B38CB522-6FDA-BF63-6047-9E020E0AD0F2}"/>
          </ac:picMkLst>
        </pc:picChg>
        <pc:picChg chg="del">
          <ac:chgData name="Valentine Notot - CD2E" userId="2a2260d8-0517-4b15-a0cb-3bc077b1abc3" providerId="ADAL" clId="{BE18BD0F-D0C8-42EC-8FC8-A9E57F4FF9A3}" dt="2025-10-17T09:34:47.912" v="578" actId="478"/>
          <ac:picMkLst>
            <pc:docMk/>
            <pc:sldMk cId="363871531" sldId="259"/>
            <ac:picMk id="44" creationId="{61B48DE4-FF65-614A-6C44-AD09F099FD76}"/>
          </ac:picMkLst>
        </pc:picChg>
        <pc:picChg chg="add mod">
          <ac:chgData name="Valentine Notot - CD2E" userId="2a2260d8-0517-4b15-a0cb-3bc077b1abc3" providerId="ADAL" clId="{BE18BD0F-D0C8-42EC-8FC8-A9E57F4FF9A3}" dt="2025-10-17T09:34:21.551" v="576"/>
          <ac:picMkLst>
            <pc:docMk/>
            <pc:sldMk cId="363871531" sldId="259"/>
            <ac:picMk id="46" creationId="{E5EE87E6-E99E-A517-0C5F-785ADDF67593}"/>
          </ac:picMkLst>
        </pc:picChg>
        <pc:picChg chg="del">
          <ac:chgData name="Valentine Notot - CD2E" userId="2a2260d8-0517-4b15-a0cb-3bc077b1abc3" providerId="ADAL" clId="{BE18BD0F-D0C8-42EC-8FC8-A9E57F4FF9A3}" dt="2025-10-17T09:33:37.814" v="573" actId="478"/>
          <ac:picMkLst>
            <pc:docMk/>
            <pc:sldMk cId="363871531" sldId="259"/>
            <ac:picMk id="51" creationId="{49B747DB-7BA2-4A4C-4A30-891A25DA03F7}"/>
          </ac:picMkLst>
        </pc:picChg>
        <pc:picChg chg="del">
          <ac:chgData name="Valentine Notot - CD2E" userId="2a2260d8-0517-4b15-a0cb-3bc077b1abc3" providerId="ADAL" clId="{BE18BD0F-D0C8-42EC-8FC8-A9E57F4FF9A3}" dt="2025-10-17T09:34:30.860" v="577" actId="478"/>
          <ac:picMkLst>
            <pc:docMk/>
            <pc:sldMk cId="363871531" sldId="259"/>
            <ac:picMk id="74" creationId="{1A0BFB2C-0036-F21E-C13C-A98C64CA1E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5E2E8-91D6-4BD0-B04E-227EE0573E43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A0D78-CAD5-4454-9B25-24E224D809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46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D65D1-BFDF-06E1-48C0-69A1B1692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6625AD-EA84-A3CE-F256-16A317F00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EC5F24D-8A91-F4FC-DD1D-7B5B1C490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E63932-5629-9F57-6FA5-476429F23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A0D78-CAD5-4454-9B25-24E224D809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43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C5C6-DDF6-4F26-9D4E-3A29A698C3AC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571B-EDC6-4052-9FC2-518FA4362B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40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C5C6-DDF6-4F26-9D4E-3A29A698C3AC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571B-EDC6-4052-9FC2-518FA4362B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82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C5C6-DDF6-4F26-9D4E-3A29A698C3AC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571B-EDC6-4052-9FC2-518FA4362B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24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C5C6-DDF6-4F26-9D4E-3A29A698C3AC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571B-EDC6-4052-9FC2-518FA4362B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61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C5C6-DDF6-4F26-9D4E-3A29A698C3AC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571B-EDC6-4052-9FC2-518FA4362B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1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C5C6-DDF6-4F26-9D4E-3A29A698C3AC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571B-EDC6-4052-9FC2-518FA4362B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94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C5C6-DDF6-4F26-9D4E-3A29A698C3AC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571B-EDC6-4052-9FC2-518FA4362B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61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C5C6-DDF6-4F26-9D4E-3A29A698C3AC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571B-EDC6-4052-9FC2-518FA4362B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30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C5C6-DDF6-4F26-9D4E-3A29A698C3AC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571B-EDC6-4052-9FC2-518FA4362B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11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C5C6-DDF6-4F26-9D4E-3A29A698C3AC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571B-EDC6-4052-9FC2-518FA4362B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33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C5C6-DDF6-4F26-9D4E-3A29A698C3AC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571B-EDC6-4052-9FC2-518FA4362B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8C5C6-DDF6-4F26-9D4E-3A29A698C3AC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571B-EDC6-4052-9FC2-518FA4362B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97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E256E-4F1C-BD09-9999-C5CA9FB39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A583F272-788E-1F86-22AB-AB532D653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554" y="4709480"/>
            <a:ext cx="4553302" cy="30355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1D400ED-E173-F69B-B26F-1880AE3F50FB}"/>
              </a:ext>
            </a:extLst>
          </p:cNvPr>
          <p:cNvSpPr/>
          <p:nvPr/>
        </p:nvSpPr>
        <p:spPr>
          <a:xfrm>
            <a:off x="338203" y="1765734"/>
            <a:ext cx="4254406" cy="2122324"/>
          </a:xfrm>
          <a:prstGeom prst="rect">
            <a:avLst/>
          </a:prstGeom>
          <a:solidFill>
            <a:srgbClr val="E7E6E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6BC3C59-9535-CDAB-7579-FF3E8B399E37}"/>
              </a:ext>
            </a:extLst>
          </p:cNvPr>
          <p:cNvGrpSpPr/>
          <p:nvPr/>
        </p:nvGrpSpPr>
        <p:grpSpPr>
          <a:xfrm>
            <a:off x="428283" y="9589527"/>
            <a:ext cx="6667585" cy="1170526"/>
            <a:chOff x="428283" y="9453047"/>
            <a:chExt cx="6667585" cy="12766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53319FF-61E5-07F1-C684-99B10899294B}"/>
                </a:ext>
              </a:extLst>
            </p:cNvPr>
            <p:cNvSpPr/>
            <p:nvPr/>
          </p:nvSpPr>
          <p:spPr>
            <a:xfrm>
              <a:off x="428283" y="10363929"/>
              <a:ext cx="6667585" cy="365760"/>
            </a:xfrm>
            <a:prstGeom prst="rect">
              <a:avLst/>
            </a:prstGeom>
            <a:solidFill>
              <a:srgbClr val="3AB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880919-C848-9EE0-A644-20EC390C0A02}"/>
                </a:ext>
              </a:extLst>
            </p:cNvPr>
            <p:cNvSpPr/>
            <p:nvPr/>
          </p:nvSpPr>
          <p:spPr>
            <a:xfrm>
              <a:off x="5719825" y="9453047"/>
              <a:ext cx="826676" cy="919932"/>
            </a:xfrm>
            <a:prstGeom prst="rect">
              <a:avLst/>
            </a:prstGeom>
            <a:solidFill>
              <a:srgbClr val="3AB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5297CF1-4A12-70ED-E24B-0F872E1473E4}"/>
              </a:ext>
            </a:extLst>
          </p:cNvPr>
          <p:cNvSpPr/>
          <p:nvPr/>
        </p:nvSpPr>
        <p:spPr>
          <a:xfrm>
            <a:off x="5841353" y="9690993"/>
            <a:ext cx="1123456" cy="1123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373D173-0729-AE21-8F84-2F559C9654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968" y="9743354"/>
            <a:ext cx="1018929" cy="101892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E489A05-81AE-6743-1ED0-315FD3572E93}"/>
              </a:ext>
            </a:extLst>
          </p:cNvPr>
          <p:cNvSpPr txBox="1"/>
          <p:nvPr/>
        </p:nvSpPr>
        <p:spPr>
          <a:xfrm>
            <a:off x="428283" y="10488276"/>
            <a:ext cx="53335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fr-FR" sz="1800" b="1" i="0" u="none" strike="noStrike" baseline="30000" noProof="0" dirty="0">
                <a:solidFill>
                  <a:srgbClr val="FFFFFF"/>
                </a:solidFill>
                <a:latin typeface="Champagne &amp; Limousines" panose="020B0502020202020204" pitchFamily="34" charset="0"/>
              </a:rPr>
              <a:t>www.cd2e.com     </a:t>
            </a:r>
            <a:r>
              <a:rPr lang="fr-FR" sz="1800" b="0" i="0" u="none" strike="noStrike" baseline="30000" noProof="0" dirty="0">
                <a:solidFill>
                  <a:srgbClr val="FFFFFF"/>
                </a:solidFill>
                <a:latin typeface="Wingdings" panose="05000000000000000000" pitchFamily="2" charset="2"/>
              </a:rPr>
              <a:t>w</a:t>
            </a:r>
            <a:r>
              <a:rPr lang="fr-FR" sz="1800" b="1" i="0" u="none" strike="noStrike" baseline="30000" noProof="0" dirty="0">
                <a:solidFill>
                  <a:srgbClr val="FFFFFF"/>
                </a:solidFill>
                <a:latin typeface="Champagne &amp; Limousines" panose="020B0502020202020204" pitchFamily="34" charset="0"/>
              </a:rPr>
              <a:t>     Base 11/19 - Loos-en-Gohelle     </a:t>
            </a:r>
            <a:r>
              <a:rPr lang="fr-FR" sz="1800" b="0" i="0" u="none" strike="noStrike" baseline="30000" noProof="0" dirty="0">
                <a:solidFill>
                  <a:srgbClr val="FFFFFF"/>
                </a:solidFill>
                <a:latin typeface="Wingdings" panose="05000000000000000000" pitchFamily="2" charset="2"/>
              </a:rPr>
              <a:t>w</a:t>
            </a:r>
            <a:r>
              <a:rPr lang="fr-FR" sz="1800" b="1" i="0" u="none" strike="noStrike" baseline="30000" noProof="0" dirty="0">
                <a:solidFill>
                  <a:srgbClr val="FFFFFF"/>
                </a:solidFill>
                <a:latin typeface="Champagne &amp; Limousines" panose="020B0502020202020204" pitchFamily="34" charset="0"/>
              </a:rPr>
              <a:t>     03 21 13 06 80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DC0142-C210-EA04-0C2E-90D71306C789}"/>
              </a:ext>
            </a:extLst>
          </p:cNvPr>
          <p:cNvSpPr/>
          <p:nvPr/>
        </p:nvSpPr>
        <p:spPr>
          <a:xfrm>
            <a:off x="0" y="-10253"/>
            <a:ext cx="7559675" cy="7118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C9D8C3D-0684-BFC6-D27E-0110A62C979D}"/>
              </a:ext>
            </a:extLst>
          </p:cNvPr>
          <p:cNvSpPr txBox="1"/>
          <p:nvPr/>
        </p:nvSpPr>
        <p:spPr>
          <a:xfrm>
            <a:off x="1344272" y="87684"/>
            <a:ext cx="490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noProof="0" dirty="0">
                <a:solidFill>
                  <a:schemeClr val="bg1"/>
                </a:solidFill>
              </a:rPr>
              <a:t>FICHE RETOUR D’EXPERIENCE</a:t>
            </a:r>
            <a:endParaRPr lang="fr-FR" sz="3600" b="1" noProof="0" dirty="0">
              <a:solidFill>
                <a:schemeClr val="bg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75C51F1-327A-BDCA-7237-5850F13A4C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8155" y="194716"/>
            <a:ext cx="1077110" cy="1097637"/>
          </a:xfrm>
          <a:prstGeom prst="ellipse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57F39109-BBDA-CBCF-34C1-E4631D30F6CF}"/>
              </a:ext>
            </a:extLst>
          </p:cNvPr>
          <p:cNvGrpSpPr/>
          <p:nvPr/>
        </p:nvGrpSpPr>
        <p:grpSpPr>
          <a:xfrm>
            <a:off x="520" y="967590"/>
            <a:ext cx="7559155" cy="839333"/>
            <a:chOff x="3248" y="1028081"/>
            <a:chExt cx="7559155" cy="83933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BCBAE7-AE1F-4952-0FED-DE94FEDDD4E0}"/>
                </a:ext>
              </a:extLst>
            </p:cNvPr>
            <p:cNvSpPr/>
            <p:nvPr/>
          </p:nvSpPr>
          <p:spPr>
            <a:xfrm rot="16200000">
              <a:off x="3482214" y="-602003"/>
              <a:ext cx="601744" cy="3861911"/>
            </a:xfrm>
            <a:prstGeom prst="rect">
              <a:avLst/>
            </a:prstGeom>
            <a:solidFill>
              <a:srgbClr val="3AB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1FFCC1-6C9A-6D52-57B0-941DAB56D06A}"/>
                </a:ext>
              </a:extLst>
            </p:cNvPr>
            <p:cNvSpPr/>
            <p:nvPr/>
          </p:nvSpPr>
          <p:spPr>
            <a:xfrm rot="16200000">
              <a:off x="483759" y="902687"/>
              <a:ext cx="116088" cy="1077109"/>
            </a:xfrm>
            <a:prstGeom prst="rect">
              <a:avLst/>
            </a:prstGeom>
            <a:solidFill>
              <a:srgbClr val="3AB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705652-6937-A8F7-DBF4-88397E41502C}"/>
                </a:ext>
              </a:extLst>
            </p:cNvPr>
            <p:cNvSpPr/>
            <p:nvPr/>
          </p:nvSpPr>
          <p:spPr>
            <a:xfrm rot="16200000">
              <a:off x="6965805" y="905482"/>
              <a:ext cx="116088" cy="1077109"/>
            </a:xfrm>
            <a:prstGeom prst="rect">
              <a:avLst/>
            </a:prstGeom>
            <a:solidFill>
              <a:srgbClr val="3AB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noProof="0" dirty="0"/>
            </a:p>
          </p:txBody>
        </p:sp>
        <p:sp>
          <p:nvSpPr>
            <p:cNvPr id="22" name="Zone de texte 30">
              <a:extLst>
                <a:ext uri="{FF2B5EF4-FFF2-40B4-BE49-F238E27FC236}">
                  <a16:creationId xmlns:a16="http://schemas.microsoft.com/office/drawing/2014/main" id="{B71127B2-7699-0371-AA8F-62E270ABA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872" y="1141583"/>
              <a:ext cx="3537679" cy="725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algn="ctr"/>
              <a:r>
                <a:rPr lang="fr-FR" sz="1600" b="1" kern="1400" cap="all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Titre du projet</a:t>
              </a:r>
              <a:endParaRPr lang="fr-FR" sz="1600" b="1" kern="1400" cap="all" noProof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09A4CB77-1966-158E-EE4B-E4440BD42FAB}"/>
              </a:ext>
            </a:extLst>
          </p:cNvPr>
          <p:cNvSpPr txBox="1"/>
          <p:nvPr/>
        </p:nvSpPr>
        <p:spPr>
          <a:xfrm>
            <a:off x="193053" y="7759001"/>
            <a:ext cx="2302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noProof="0" dirty="0">
                <a:solidFill>
                  <a:schemeClr val="bg1">
                    <a:lumMod val="65000"/>
                  </a:schemeClr>
                </a:solidFill>
              </a:rPr>
              <a:t>Crédits :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8CAD0F6-6574-C5EC-98D4-36CC529E48D8}"/>
              </a:ext>
            </a:extLst>
          </p:cNvPr>
          <p:cNvSpPr txBox="1"/>
          <p:nvPr/>
        </p:nvSpPr>
        <p:spPr>
          <a:xfrm>
            <a:off x="5102525" y="3643460"/>
            <a:ext cx="2302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noProof="0" dirty="0">
                <a:solidFill>
                  <a:schemeClr val="bg1">
                    <a:lumMod val="65000"/>
                  </a:schemeClr>
                </a:solidFill>
              </a:rPr>
              <a:t>Crédits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A4BB091-A5DB-DB05-8363-6A7D8F13E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119" y="1930386"/>
            <a:ext cx="2484190" cy="165612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BE7CF17-751D-1016-4D41-614AA6D662FA}"/>
              </a:ext>
            </a:extLst>
          </p:cNvPr>
          <p:cNvSpPr txBox="1"/>
          <p:nvPr/>
        </p:nvSpPr>
        <p:spPr>
          <a:xfrm>
            <a:off x="302839" y="2159508"/>
            <a:ext cx="4099310" cy="11791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indent="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b="1" kern="1400" noProof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Nature des travaux : </a:t>
            </a:r>
            <a:r>
              <a:rPr lang="fr-FR" sz="1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  <a:endParaRPr lang="fr-FR" sz="1000" kern="1400" noProof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b="1" kern="1400" noProof="0" dirty="0">
                <a:solidFill>
                  <a:srgbClr val="000000"/>
                </a:solidFill>
                <a:latin typeface="Calibri"/>
                <a:cs typeface="Calibri"/>
              </a:rPr>
              <a:t>Adresse : </a:t>
            </a:r>
            <a:r>
              <a:rPr lang="fr-FR" sz="1000" kern="1400" dirty="0">
                <a:solidFill>
                  <a:srgbClr val="000000"/>
                </a:solidFill>
                <a:latin typeface="Calibri"/>
                <a:cs typeface="Calibri"/>
              </a:rPr>
              <a:t>xx</a:t>
            </a:r>
            <a:endParaRPr lang="fr-FR" sz="1000" kern="1400" noProof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 indent="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b="1" kern="1400" noProof="0" dirty="0">
                <a:solidFill>
                  <a:srgbClr val="000000"/>
                </a:solidFill>
                <a:latin typeface="Calibri"/>
                <a:cs typeface="Calibri"/>
              </a:rPr>
              <a:t>Surface du projet : </a:t>
            </a:r>
            <a:r>
              <a:rPr lang="fr-FR" sz="1000" kern="1400" dirty="0">
                <a:solidFill>
                  <a:srgbClr val="000000"/>
                </a:solidFill>
                <a:latin typeface="Calibri"/>
                <a:cs typeface="Calibri"/>
              </a:rPr>
              <a:t>xx</a:t>
            </a:r>
            <a:endParaRPr lang="fr-FR" sz="1000" kern="1400" noProof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 indent="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000" b="1" kern="1400" noProof="0" dirty="0">
                <a:solidFill>
                  <a:srgbClr val="000000"/>
                </a:solidFill>
                <a:latin typeface="Calibri"/>
                <a:cs typeface="Calibri"/>
              </a:rPr>
              <a:t>Aspect économique : </a:t>
            </a:r>
            <a:r>
              <a:rPr lang="fr-FR" sz="1000" kern="1400" dirty="0">
                <a:solidFill>
                  <a:srgbClr val="000000"/>
                </a:solidFill>
                <a:latin typeface="Calibri"/>
                <a:cs typeface="Calibri"/>
              </a:rPr>
              <a:t>xx</a:t>
            </a:r>
            <a:endParaRPr lang="fr-FR" sz="1000" kern="1400" noProof="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19000"/>
              </a:lnSpc>
            </a:pPr>
            <a:r>
              <a:rPr lang="fr-FR" sz="1000" b="1" kern="1400" noProof="0" dirty="0">
                <a:latin typeface="Calibri" panose="020F0502020204030204" pitchFamily="34" charset="0"/>
              </a:rPr>
              <a:t>Période du chantier : </a:t>
            </a:r>
            <a:r>
              <a:rPr lang="fr-FR" sz="1000" kern="1400" dirty="0">
                <a:latin typeface="Calibri" panose="020F0502020204030204" pitchFamily="34" charset="0"/>
              </a:rPr>
              <a:t>xx</a:t>
            </a:r>
            <a:endParaRPr lang="fr-FR" sz="1000" kern="1400" noProof="0" dirty="0"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sz="1000" b="1" noProof="0" dirty="0">
                <a:ea typeface="+mn-lt"/>
                <a:cs typeface="+mn-lt"/>
              </a:rPr>
              <a:t>Ambition / Contexte global du projet : </a:t>
            </a:r>
            <a:r>
              <a:rPr lang="fr-FR" sz="1000" noProof="0" dirty="0">
                <a:ea typeface="+mn-lt"/>
                <a:cs typeface="+mn-lt"/>
              </a:rPr>
              <a:t>xx</a:t>
            </a:r>
            <a:endParaRPr lang="fr-FR" sz="10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93793FA-C10D-01FA-E31A-F91FF8298702}"/>
              </a:ext>
            </a:extLst>
          </p:cNvPr>
          <p:cNvSpPr txBox="1"/>
          <p:nvPr/>
        </p:nvSpPr>
        <p:spPr>
          <a:xfrm>
            <a:off x="302839" y="1823189"/>
            <a:ext cx="3107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noProof="0" dirty="0">
                <a:solidFill>
                  <a:schemeClr val="bg2">
                    <a:lumMod val="25000"/>
                  </a:schemeClr>
                </a:solidFill>
              </a:rPr>
              <a:t>DESCRIPTIF GENERAL DU PROJET</a:t>
            </a:r>
            <a:endParaRPr lang="fr-FR" sz="2000" b="1" noProof="0" dirty="0">
              <a:solidFill>
                <a:srgbClr val="3AB894"/>
              </a:solidFill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78F8E70B-D832-0201-731F-E89FDF393D6E}"/>
              </a:ext>
            </a:extLst>
          </p:cNvPr>
          <p:cNvGrpSpPr/>
          <p:nvPr/>
        </p:nvGrpSpPr>
        <p:grpSpPr>
          <a:xfrm>
            <a:off x="425874" y="8183237"/>
            <a:ext cx="5179407" cy="2116856"/>
            <a:chOff x="365068" y="8205763"/>
            <a:chExt cx="5304841" cy="211685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766580-496C-7702-F84E-819E906E9987}"/>
                </a:ext>
              </a:extLst>
            </p:cNvPr>
            <p:cNvSpPr/>
            <p:nvPr/>
          </p:nvSpPr>
          <p:spPr>
            <a:xfrm>
              <a:off x="365068" y="8205763"/>
              <a:ext cx="5304841" cy="2116856"/>
            </a:xfrm>
            <a:prstGeom prst="rect">
              <a:avLst/>
            </a:prstGeom>
            <a:solidFill>
              <a:srgbClr val="1D2E5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955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96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6" name="ZoneTexte 16">
              <a:extLst>
                <a:ext uri="{FF2B5EF4-FFF2-40B4-BE49-F238E27FC236}">
                  <a16:creationId xmlns:a16="http://schemas.microsoft.com/office/drawing/2014/main" id="{B6D56830-8701-6C28-F115-7DBF3D5AB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608" y="8218828"/>
              <a:ext cx="46132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9536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9536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9536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9536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fr-FR" altLang="fr-FR" sz="1600" b="1" dirty="0">
                  <a:solidFill>
                    <a:srgbClr val="3AB894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Champagne &amp; Limousines" panose="020B0502020202020204" pitchFamily="34" charset="0"/>
                </a:rPr>
                <a:t>A</a:t>
              </a:r>
              <a:r>
                <a:rPr lang="fr-FR" altLang="fr-FR" sz="2000" b="1" dirty="0">
                  <a:solidFill>
                    <a:srgbClr val="3AB894"/>
                  </a:solidFill>
                  <a:latin typeface="League Spartan" charset="0"/>
                  <a:ea typeface="Champagne &amp; Limousines" panose="020B0502020202020204" pitchFamily="34" charset="0"/>
                  <a:cs typeface="Champagne &amp; Limousines" panose="020B0502020202020204" pitchFamily="34" charset="0"/>
                </a:rPr>
                <a:t> </a:t>
              </a:r>
              <a:r>
                <a:rPr lang="fr-FR" altLang="fr-FR" sz="2000" b="1" dirty="0">
                  <a:solidFill>
                    <a:schemeClr val="bg1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Champagne &amp; Limousines" panose="020B0502020202020204" pitchFamily="34" charset="0"/>
                </a:rPr>
                <a:t>RETENIR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3096BC7A-21B1-120D-D4B9-0E139E86DCFF}"/>
                </a:ext>
              </a:extLst>
            </p:cNvPr>
            <p:cNvSpPr txBox="1"/>
            <p:nvPr/>
          </p:nvSpPr>
          <p:spPr>
            <a:xfrm>
              <a:off x="520331" y="8614524"/>
              <a:ext cx="502970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§"/>
              </a:pPr>
              <a:r>
                <a:rPr lang="fr-FR" sz="1200" b="1" dirty="0">
                  <a:solidFill>
                    <a:schemeClr val="bg1"/>
                  </a:solidFill>
                </a:rPr>
                <a:t>% de matériaux réemployés</a:t>
              </a:r>
            </a:p>
            <a:p>
              <a:pPr marL="171450" indent="-171450" algn="just">
                <a:buFont typeface="Wingdings" panose="05000000000000000000" pitchFamily="2" charset="2"/>
                <a:buChar char="§"/>
              </a:pPr>
              <a:r>
                <a:rPr lang="fr-FR" sz="1200" b="1" dirty="0">
                  <a:solidFill>
                    <a:schemeClr val="bg1"/>
                  </a:solidFill>
                </a:rPr>
                <a:t>% de matériaux recyclés</a:t>
              </a:r>
            </a:p>
            <a:p>
              <a:pPr marL="171450" indent="-171450" algn="just">
                <a:buFont typeface="Wingdings" panose="05000000000000000000" pitchFamily="2" charset="2"/>
                <a:buChar char="§"/>
              </a:pPr>
              <a:r>
                <a:rPr lang="fr-FR" sz="1200" b="1" dirty="0">
                  <a:solidFill>
                    <a:schemeClr val="bg1"/>
                  </a:solidFill>
                </a:rPr>
                <a:t>Tonnes de déchets évités</a:t>
              </a:r>
            </a:p>
            <a:p>
              <a:pPr marL="171450" indent="-171450" algn="just">
                <a:buFont typeface="Wingdings" panose="05000000000000000000" pitchFamily="2" charset="2"/>
                <a:buChar char="§"/>
              </a:pPr>
              <a:r>
                <a:rPr lang="fr-FR" sz="1200" b="1" dirty="0">
                  <a:solidFill>
                    <a:schemeClr val="bg1"/>
                  </a:solidFill>
                </a:rPr>
                <a:t>Economie carbone</a:t>
              </a:r>
            </a:p>
            <a:p>
              <a:pPr marL="171450" indent="-171450" algn="just">
                <a:buFont typeface="Wingdings" panose="05000000000000000000" pitchFamily="2" charset="2"/>
                <a:buChar char="§"/>
              </a:pPr>
              <a:r>
                <a:rPr lang="fr-FR" sz="1200" b="1" dirty="0">
                  <a:solidFill>
                    <a:schemeClr val="bg1"/>
                  </a:solidFill>
                </a:rPr>
                <a:t>Economie financière globale</a:t>
              </a:r>
            </a:p>
            <a:p>
              <a:pPr marL="171450" indent="-171450" algn="just">
                <a:buFont typeface="Wingdings" panose="05000000000000000000" pitchFamily="2" charset="2"/>
                <a:buChar char="§"/>
              </a:pPr>
              <a:r>
                <a:rPr lang="fr-FR" sz="1200" b="1" dirty="0">
                  <a:solidFill>
                    <a:schemeClr val="bg1"/>
                  </a:solidFill>
                </a:rPr>
                <a:t>Xx</a:t>
              </a:r>
            </a:p>
            <a:p>
              <a:pPr marL="171450" indent="-171450" algn="just">
                <a:buFont typeface="Wingdings" panose="05000000000000000000" pitchFamily="2" charset="2"/>
                <a:buChar char="§"/>
              </a:pPr>
              <a:r>
                <a:rPr lang="fr-FR" sz="1200" b="1" dirty="0">
                  <a:solidFill>
                    <a:schemeClr val="bg1"/>
                  </a:solidFill>
                </a:rPr>
                <a:t>Xx</a:t>
              </a:r>
            </a:p>
          </p:txBody>
        </p:sp>
      </p:grpSp>
      <p:grpSp>
        <p:nvGrpSpPr>
          <p:cNvPr id="1037" name="Groupe 1036">
            <a:extLst>
              <a:ext uri="{FF2B5EF4-FFF2-40B4-BE49-F238E27FC236}">
                <a16:creationId xmlns:a16="http://schemas.microsoft.com/office/drawing/2014/main" id="{C9975C9C-31A8-3B96-1C05-A3C50659221F}"/>
              </a:ext>
            </a:extLst>
          </p:cNvPr>
          <p:cNvGrpSpPr/>
          <p:nvPr/>
        </p:nvGrpSpPr>
        <p:grpSpPr>
          <a:xfrm>
            <a:off x="5791917" y="8192955"/>
            <a:ext cx="1421621" cy="1241948"/>
            <a:chOff x="5836619" y="8345656"/>
            <a:chExt cx="1334075" cy="1057027"/>
          </a:xfrm>
        </p:grpSpPr>
        <p:grpSp>
          <p:nvGrpSpPr>
            <p:cNvPr id="31" name="Groupe 25">
              <a:extLst>
                <a:ext uri="{FF2B5EF4-FFF2-40B4-BE49-F238E27FC236}">
                  <a16:creationId xmlns:a16="http://schemas.microsoft.com/office/drawing/2014/main" id="{77976157-BB8B-061E-2973-E5E5BFB56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1891" y="8345656"/>
              <a:ext cx="1193977" cy="1057027"/>
              <a:chOff x="5930588" y="9511626"/>
              <a:chExt cx="1157000" cy="1091107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2728B858-1221-A173-CC3F-048207F749FD}"/>
                  </a:ext>
                </a:extLst>
              </p:cNvPr>
              <p:cNvSpPr/>
              <p:nvPr/>
            </p:nvSpPr>
            <p:spPr>
              <a:xfrm>
                <a:off x="5932289" y="9511626"/>
                <a:ext cx="1155299" cy="10911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2400" dirty="0"/>
              </a:p>
            </p:txBody>
          </p:sp>
          <p:sp>
            <p:nvSpPr>
              <p:cNvPr id="33" name="ZoneTexte 43">
                <a:extLst>
                  <a:ext uri="{FF2B5EF4-FFF2-40B4-BE49-F238E27FC236}">
                    <a16:creationId xmlns:a16="http://schemas.microsoft.com/office/drawing/2014/main" id="{3581AE81-0FAF-268D-3CB5-D4F45A4F8FDD}"/>
                  </a:ext>
                </a:extLst>
              </p:cNvPr>
              <p:cNvSpPr txBox="1"/>
              <p:nvPr/>
            </p:nvSpPr>
            <p:spPr>
              <a:xfrm>
                <a:off x="5930588" y="9602763"/>
                <a:ext cx="1136256" cy="317988"/>
              </a:xfrm>
              <a:prstGeom prst="rect">
                <a:avLst/>
              </a:prstGeom>
              <a:noFill/>
            </p:spPr>
            <p:txBody>
              <a:bodyPr lIns="91440" tIns="45720" rIns="91440" bIns="4572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b="1" kern="1400" dirty="0">
                    <a:ea typeface="Calibri"/>
                    <a:cs typeface="Calibri"/>
                  </a:rPr>
                  <a:t>Chiffre clé</a:t>
                </a:r>
              </a:p>
            </p:txBody>
          </p:sp>
        </p:grpSp>
        <p:sp>
          <p:nvSpPr>
            <p:cNvPr id="43" name="ZoneTexte 43">
              <a:extLst>
                <a:ext uri="{FF2B5EF4-FFF2-40B4-BE49-F238E27FC236}">
                  <a16:creationId xmlns:a16="http://schemas.microsoft.com/office/drawing/2014/main" id="{ED3A303A-7996-8E5F-388B-8A87AE3C1FC2}"/>
                </a:ext>
              </a:extLst>
            </p:cNvPr>
            <p:cNvSpPr txBox="1"/>
            <p:nvPr/>
          </p:nvSpPr>
          <p:spPr bwMode="auto">
            <a:xfrm>
              <a:off x="5836619" y="8775986"/>
              <a:ext cx="1334075" cy="23575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/>
                <a:t>xxx</a:t>
              </a:r>
            </a:p>
          </p:txBody>
        </p:sp>
      </p:grp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E3BFB0D7-91B3-07AD-945E-1D38D2999E68}"/>
              </a:ext>
            </a:extLst>
          </p:cNvPr>
          <p:cNvSpPr/>
          <p:nvPr/>
        </p:nvSpPr>
        <p:spPr>
          <a:xfrm>
            <a:off x="3410464" y="4723226"/>
            <a:ext cx="3925845" cy="3031442"/>
          </a:xfrm>
          <a:prstGeom prst="roundRect">
            <a:avLst/>
          </a:prstGeom>
          <a:ln w="19050">
            <a:solidFill>
              <a:srgbClr val="1D2E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C4821642-A27F-6A77-EC3A-0278AE0AC7E7}"/>
              </a:ext>
            </a:extLst>
          </p:cNvPr>
          <p:cNvSpPr/>
          <p:nvPr/>
        </p:nvSpPr>
        <p:spPr>
          <a:xfrm>
            <a:off x="4655561" y="4186813"/>
            <a:ext cx="1780773" cy="545427"/>
          </a:xfrm>
          <a:prstGeom prst="roundRect">
            <a:avLst/>
          </a:prstGeom>
          <a:ln w="28575">
            <a:solidFill>
              <a:srgbClr val="1D2E5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Acteurs clés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F72C580-93BA-03B9-4CB5-238BB1E58905}"/>
              </a:ext>
            </a:extLst>
          </p:cNvPr>
          <p:cNvSpPr txBox="1"/>
          <p:nvPr/>
        </p:nvSpPr>
        <p:spPr>
          <a:xfrm>
            <a:off x="3604866" y="4848696"/>
            <a:ext cx="1705160" cy="31012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indent="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Maitrise d’ouvrage</a:t>
            </a:r>
          </a:p>
          <a:p>
            <a:pPr marL="0" marR="0" indent="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</a:p>
          <a:p>
            <a:pPr marL="0" marR="0" indent="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endParaRPr lang="fr-FR" sz="1100" kern="1400" noProof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Maitrise d’œuvre</a:t>
            </a:r>
            <a:endParaRPr lang="fr-FR" sz="1100" kern="1400" noProof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  <a:endParaRPr lang="fr-FR" sz="1100" b="1" kern="1400" noProof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endParaRPr lang="fr-FR" sz="11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100" kern="1400" noProof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Direction de projet</a:t>
            </a:r>
          </a:p>
          <a:p>
            <a:pPr marL="0" marR="0" indent="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  <a:endParaRPr lang="fr-FR" sz="1100" b="1" kern="1400" noProof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endParaRPr lang="fr-FR" sz="11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Architecte</a:t>
            </a:r>
          </a:p>
          <a:p>
            <a:pPr>
              <a:lnSpc>
                <a:spcPct val="119000"/>
              </a:lnSpc>
            </a:pPr>
            <a:r>
              <a:rPr lang="fr-FR" sz="1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</a:p>
          <a:p>
            <a:pPr>
              <a:lnSpc>
                <a:spcPct val="119000"/>
              </a:lnSpc>
            </a:pPr>
            <a:endParaRPr lang="fr-FR" sz="11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Bureau de contrôle</a:t>
            </a:r>
          </a:p>
          <a:p>
            <a:pPr>
              <a:lnSpc>
                <a:spcPct val="119000"/>
              </a:lnSpc>
            </a:pPr>
            <a:r>
              <a:rPr lang="fr-FR" sz="1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</a:p>
          <a:p>
            <a:pPr>
              <a:lnSpc>
                <a:spcPct val="119000"/>
              </a:lnSpc>
            </a:pPr>
            <a:endParaRPr lang="fr-FR" sz="11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5" name="ZoneTexte 1024">
            <a:extLst>
              <a:ext uri="{FF2B5EF4-FFF2-40B4-BE49-F238E27FC236}">
                <a16:creationId xmlns:a16="http://schemas.microsoft.com/office/drawing/2014/main" id="{4E268782-6784-8627-53BD-E536DB91D674}"/>
              </a:ext>
            </a:extLst>
          </p:cNvPr>
          <p:cNvSpPr txBox="1"/>
          <p:nvPr/>
        </p:nvSpPr>
        <p:spPr>
          <a:xfrm>
            <a:off x="5128677" y="4843474"/>
            <a:ext cx="2013945" cy="2899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9000"/>
              </a:lnSpc>
            </a:pPr>
            <a:r>
              <a:rPr lang="fr-FR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Assistances maitrise d’ouvrage</a:t>
            </a:r>
          </a:p>
          <a:p>
            <a:pPr algn="just">
              <a:lnSpc>
                <a:spcPct val="119000"/>
              </a:lnSpc>
            </a:pPr>
            <a:r>
              <a:rPr lang="fr-FR" sz="1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</a:p>
          <a:p>
            <a:pPr>
              <a:lnSpc>
                <a:spcPct val="119000"/>
              </a:lnSpc>
            </a:pPr>
            <a:endParaRPr lang="fr-FR" sz="11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Fournisseurs</a:t>
            </a:r>
          </a:p>
          <a:p>
            <a:pPr>
              <a:lnSpc>
                <a:spcPct val="119000"/>
              </a:lnSpc>
            </a:pPr>
            <a:r>
              <a:rPr lang="fr-FR" sz="1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</a:p>
          <a:p>
            <a:pPr>
              <a:lnSpc>
                <a:spcPct val="119000"/>
              </a:lnSpc>
            </a:pPr>
            <a:endParaRPr lang="fr-FR" sz="11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Plateformes</a:t>
            </a:r>
          </a:p>
          <a:p>
            <a:pPr>
              <a:lnSpc>
                <a:spcPct val="119000"/>
              </a:lnSpc>
            </a:pPr>
            <a:r>
              <a:rPr lang="fr-FR" sz="1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</a:p>
          <a:p>
            <a:pPr>
              <a:lnSpc>
                <a:spcPct val="119000"/>
              </a:lnSpc>
            </a:pPr>
            <a:endParaRPr lang="fr-FR" sz="11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Principales entreprises</a:t>
            </a:r>
          </a:p>
          <a:p>
            <a:pPr>
              <a:lnSpc>
                <a:spcPct val="119000"/>
              </a:lnSpc>
            </a:pPr>
            <a:r>
              <a:rPr lang="fr-FR" sz="1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</a:p>
          <a:p>
            <a:pPr>
              <a:lnSpc>
                <a:spcPct val="119000"/>
              </a:lnSpc>
            </a:pPr>
            <a:endParaRPr lang="fr-FR" sz="11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fr-FR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Autres</a:t>
            </a:r>
          </a:p>
          <a:p>
            <a:pPr>
              <a:lnSpc>
                <a:spcPct val="119000"/>
              </a:lnSpc>
            </a:pPr>
            <a:r>
              <a:rPr lang="fr-FR" sz="11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7E871D6-3001-3511-DFB6-286D45488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389" y="4146963"/>
            <a:ext cx="1504482" cy="40826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8F7C11D1-4223-79AC-9961-DB5C67A2C8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8269" y="4160547"/>
            <a:ext cx="1340207" cy="39377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617486E-5CF2-5435-25E7-FF4CEFE55E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183" y="4062904"/>
            <a:ext cx="560695" cy="5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639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ches REX  -  Mode de compatibilité" id="{845E4E78-C16F-4476-B076-FEA213F42377}" vid="{50533223-F2B3-4213-BBF2-F0843CDCE5A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E0BB70FD1648BB7E0F662FD3B1BE" ma:contentTypeVersion="17" ma:contentTypeDescription="Crée un document." ma:contentTypeScope="" ma:versionID="800e9d0b36af810b4d0527b0b14164ce">
  <xsd:schema xmlns:xsd="http://www.w3.org/2001/XMLSchema" xmlns:xs="http://www.w3.org/2001/XMLSchema" xmlns:p="http://schemas.microsoft.com/office/2006/metadata/properties" xmlns:ns2="31b76f38-50d6-4e00-bb5f-41c63786d073" xmlns:ns3="02dc99fb-97ea-46bf-9c46-0fb0b6528453" targetNamespace="http://schemas.microsoft.com/office/2006/metadata/properties" ma:root="true" ma:fieldsID="380a6f69a1fd3adecb3b7fa9de3ec8c5" ns2:_="" ns3:_="">
    <xsd:import namespace="31b76f38-50d6-4e00-bb5f-41c63786d073"/>
    <xsd:import namespace="02dc99fb-97ea-46bf-9c46-0fb0b65284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76f38-50d6-4e00-bb5f-41c63786d0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5e777d26-c191-4c75-8228-ee90c2b308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c99fb-97ea-46bf-9c46-0fb0b652845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0a9d3d5-3150-4983-b42b-91b8b9c84d60}" ma:internalName="TaxCatchAll" ma:showField="CatchAllData" ma:web="02dc99fb-97ea-46bf-9c46-0fb0b65284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D02D1C-A99E-4AD3-9BCE-F6A6BF2746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76f38-50d6-4e00-bb5f-41c63786d073"/>
    <ds:schemaRef ds:uri="02dc99fb-97ea-46bf-9c46-0fb0b65284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AD8AB4-473E-4A07-A2AE-C934DF55B0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</TotalTime>
  <Words>116</Words>
  <Application>Microsoft Office PowerPoint</Application>
  <PresentationFormat>Personnalisé</PresentationFormat>
  <Paragraphs>52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Champagne &amp; Limousines</vt:lpstr>
      <vt:lpstr>Gadugi</vt:lpstr>
      <vt:lpstr>League Spartan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Elodie Donnez - CD2E</dc:creator>
  <cp:lastModifiedBy>Albault Akouala-Emmanuel - CD2E</cp:lastModifiedBy>
  <cp:revision>62</cp:revision>
  <dcterms:created xsi:type="dcterms:W3CDTF">2023-07-13T07:49:12Z</dcterms:created>
  <dcterms:modified xsi:type="dcterms:W3CDTF">2025-11-05T14:44:24Z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0x010100BF7FE0BB70FD1648BB7E0F662FD3B1BE</vt:lpwstr>
  </property>
</Properties>
</file>